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30" r:id="rId6"/>
    <p:sldId id="304" r:id="rId7"/>
    <p:sldId id="282" r:id="rId8"/>
    <p:sldId id="323" r:id="rId9"/>
    <p:sldId id="325" r:id="rId10"/>
    <p:sldId id="326" r:id="rId11"/>
    <p:sldId id="327" r:id="rId12"/>
    <p:sldId id="329" r:id="rId13"/>
    <p:sldId id="318" r:id="rId14"/>
    <p:sldId id="331" r:id="rId15"/>
    <p:sldId id="332" r:id="rId16"/>
    <p:sldId id="297" r:id="rId17"/>
    <p:sldId id="33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856A8-73BE-4010-8127-B364D139A53F}" v="20" dt="2024-06-23T07:10:52.326"/>
    <p1510:client id="{39D4155E-EF90-4035-A9FE-F45EFFD91BA2}" v="7" dt="2024-06-24T06:12:43.023"/>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polisetty" userId="40df6cc90fd8095b" providerId="LiveId" clId="{39D4155E-EF90-4035-A9FE-F45EFFD91BA2}"/>
    <pc:docChg chg="undo custSel addSld delSld modSld sldOrd">
      <pc:chgData name="Harshitha polisetty" userId="40df6cc90fd8095b" providerId="LiveId" clId="{39D4155E-EF90-4035-A9FE-F45EFFD91BA2}" dt="2024-06-24T06:27:40.370" v="293" actId="14100"/>
      <pc:docMkLst>
        <pc:docMk/>
      </pc:docMkLst>
      <pc:sldChg chg="modSp mod">
        <pc:chgData name="Harshitha polisetty" userId="40df6cc90fd8095b" providerId="LiveId" clId="{39D4155E-EF90-4035-A9FE-F45EFFD91BA2}" dt="2024-06-23T09:39:00.907" v="89" actId="5793"/>
        <pc:sldMkLst>
          <pc:docMk/>
          <pc:sldMk cId="685681062" sldId="282"/>
        </pc:sldMkLst>
        <pc:spChg chg="mod">
          <ac:chgData name="Harshitha polisetty" userId="40df6cc90fd8095b" providerId="LiveId" clId="{39D4155E-EF90-4035-A9FE-F45EFFD91BA2}" dt="2024-06-23T09:39:00.907" v="89" actId="5793"/>
          <ac:spMkLst>
            <pc:docMk/>
            <pc:sldMk cId="685681062" sldId="282"/>
            <ac:spMk id="2" creationId="{FD5E8954-9BCB-7FD9-A210-38DC54382D45}"/>
          </ac:spMkLst>
        </pc:spChg>
      </pc:sldChg>
      <pc:sldChg chg="modSp mod">
        <pc:chgData name="Harshitha polisetty" userId="40df6cc90fd8095b" providerId="LiveId" clId="{39D4155E-EF90-4035-A9FE-F45EFFD91BA2}" dt="2024-06-24T06:27:40.370" v="293" actId="14100"/>
        <pc:sldMkLst>
          <pc:docMk/>
          <pc:sldMk cId="1973173046" sldId="297"/>
        </pc:sldMkLst>
        <pc:spChg chg="mod">
          <ac:chgData name="Harshitha polisetty" userId="40df6cc90fd8095b" providerId="LiveId" clId="{39D4155E-EF90-4035-A9FE-F45EFFD91BA2}" dt="2024-06-24T06:27:40.370" v="293" actId="14100"/>
          <ac:spMkLst>
            <pc:docMk/>
            <pc:sldMk cId="1973173046" sldId="297"/>
            <ac:spMk id="2" creationId="{509D22C5-0C9E-B582-A8FE-B45E70A01E7F}"/>
          </ac:spMkLst>
        </pc:spChg>
      </pc:sldChg>
      <pc:sldChg chg="modSp mod">
        <pc:chgData name="Harshitha polisetty" userId="40df6cc90fd8095b" providerId="LiveId" clId="{39D4155E-EF90-4035-A9FE-F45EFFD91BA2}" dt="2024-06-23T09:39:58.938" v="94" actId="1076"/>
        <pc:sldMkLst>
          <pc:docMk/>
          <pc:sldMk cId="3913219759" sldId="304"/>
        </pc:sldMkLst>
        <pc:spChg chg="mod">
          <ac:chgData name="Harshitha polisetty" userId="40df6cc90fd8095b" providerId="LiveId" clId="{39D4155E-EF90-4035-A9FE-F45EFFD91BA2}" dt="2024-06-23T09:39:58.938" v="94" actId="1076"/>
          <ac:spMkLst>
            <pc:docMk/>
            <pc:sldMk cId="3913219759" sldId="304"/>
            <ac:spMk id="7" creationId="{F8C70593-9B63-D50F-B9B1-F5ED3C04A46F}"/>
          </ac:spMkLst>
        </pc:spChg>
      </pc:sldChg>
      <pc:sldChg chg="modSp mod">
        <pc:chgData name="Harshitha polisetty" userId="40df6cc90fd8095b" providerId="LiveId" clId="{39D4155E-EF90-4035-A9FE-F45EFFD91BA2}" dt="2024-06-24T06:08:50.266" v="183" actId="20577"/>
        <pc:sldMkLst>
          <pc:docMk/>
          <pc:sldMk cId="2202437675" sldId="312"/>
        </pc:sldMkLst>
        <pc:spChg chg="mod">
          <ac:chgData name="Harshitha polisetty" userId="40df6cc90fd8095b" providerId="LiveId" clId="{39D4155E-EF90-4035-A9FE-F45EFFD91BA2}" dt="2024-06-24T06:08:50.266" v="183" actId="20577"/>
          <ac:spMkLst>
            <pc:docMk/>
            <pc:sldMk cId="2202437675" sldId="312"/>
            <ac:spMk id="2" creationId="{4207FF65-A536-F639-8591-ED024C223308}"/>
          </ac:spMkLst>
        </pc:spChg>
      </pc:sldChg>
      <pc:sldChg chg="modSp mod">
        <pc:chgData name="Harshitha polisetty" userId="40df6cc90fd8095b" providerId="LiveId" clId="{39D4155E-EF90-4035-A9FE-F45EFFD91BA2}" dt="2024-06-23T09:41:04.758" v="98" actId="207"/>
        <pc:sldMkLst>
          <pc:docMk/>
          <pc:sldMk cId="4072101725" sldId="318"/>
        </pc:sldMkLst>
        <pc:spChg chg="mod">
          <ac:chgData name="Harshitha polisetty" userId="40df6cc90fd8095b" providerId="LiveId" clId="{39D4155E-EF90-4035-A9FE-F45EFFD91BA2}" dt="2024-06-23T09:41:04.758" v="98" actId="207"/>
          <ac:spMkLst>
            <pc:docMk/>
            <pc:sldMk cId="4072101725" sldId="318"/>
            <ac:spMk id="3" creationId="{9443EC8A-1733-CCF7-081F-EB4667CB3285}"/>
          </ac:spMkLst>
        </pc:spChg>
      </pc:sldChg>
      <pc:sldChg chg="modSp mod">
        <pc:chgData name="Harshitha polisetty" userId="40df6cc90fd8095b" providerId="LiveId" clId="{39D4155E-EF90-4035-A9FE-F45EFFD91BA2}" dt="2024-06-23T09:39:18.657" v="90"/>
        <pc:sldMkLst>
          <pc:docMk/>
          <pc:sldMk cId="2562243805" sldId="323"/>
        </pc:sldMkLst>
        <pc:spChg chg="mod">
          <ac:chgData name="Harshitha polisetty" userId="40df6cc90fd8095b" providerId="LiveId" clId="{39D4155E-EF90-4035-A9FE-F45EFFD91BA2}" dt="2024-06-23T09:39:18.657" v="90"/>
          <ac:spMkLst>
            <pc:docMk/>
            <pc:sldMk cId="2562243805" sldId="323"/>
            <ac:spMk id="2" creationId="{7949B6AB-5372-FF28-C17D-725680910469}"/>
          </ac:spMkLst>
        </pc:spChg>
      </pc:sldChg>
      <pc:sldChg chg="del">
        <pc:chgData name="Harshitha polisetty" userId="40df6cc90fd8095b" providerId="LiveId" clId="{39D4155E-EF90-4035-A9FE-F45EFFD91BA2}" dt="2024-06-23T09:32:55.301" v="62" actId="2696"/>
        <pc:sldMkLst>
          <pc:docMk/>
          <pc:sldMk cId="248142163" sldId="324"/>
        </pc:sldMkLst>
      </pc:sldChg>
      <pc:sldChg chg="modSp mod">
        <pc:chgData name="Harshitha polisetty" userId="40df6cc90fd8095b" providerId="LiveId" clId="{39D4155E-EF90-4035-A9FE-F45EFFD91BA2}" dt="2024-06-24T06:06:59.577" v="168" actId="207"/>
        <pc:sldMkLst>
          <pc:docMk/>
          <pc:sldMk cId="3611808240" sldId="325"/>
        </pc:sldMkLst>
        <pc:spChg chg="mod">
          <ac:chgData name="Harshitha polisetty" userId="40df6cc90fd8095b" providerId="LiveId" clId="{39D4155E-EF90-4035-A9FE-F45EFFD91BA2}" dt="2024-06-24T06:06:59.577" v="168" actId="207"/>
          <ac:spMkLst>
            <pc:docMk/>
            <pc:sldMk cId="3611808240" sldId="325"/>
            <ac:spMk id="2" creationId="{46837180-4D59-050B-1578-774B13DF236C}"/>
          </ac:spMkLst>
        </pc:spChg>
      </pc:sldChg>
      <pc:sldChg chg="modSp mod">
        <pc:chgData name="Harshitha polisetty" userId="40df6cc90fd8095b" providerId="LiveId" clId="{39D4155E-EF90-4035-A9FE-F45EFFD91BA2}" dt="2024-06-24T06:06:14.220" v="166"/>
        <pc:sldMkLst>
          <pc:docMk/>
          <pc:sldMk cId="1757823976" sldId="326"/>
        </pc:sldMkLst>
        <pc:spChg chg="mod">
          <ac:chgData name="Harshitha polisetty" userId="40df6cc90fd8095b" providerId="LiveId" clId="{39D4155E-EF90-4035-A9FE-F45EFFD91BA2}" dt="2024-06-24T06:06:14.220" v="166"/>
          <ac:spMkLst>
            <pc:docMk/>
            <pc:sldMk cId="1757823976" sldId="326"/>
            <ac:spMk id="2" creationId="{E0527341-B134-3847-9F47-E3C95CEF889B}"/>
          </ac:spMkLst>
        </pc:spChg>
      </pc:sldChg>
      <pc:sldChg chg="modSp mod">
        <pc:chgData name="Harshitha polisetty" userId="40df6cc90fd8095b" providerId="LiveId" clId="{39D4155E-EF90-4035-A9FE-F45EFFD91BA2}" dt="2024-06-23T09:41:50.781" v="100"/>
        <pc:sldMkLst>
          <pc:docMk/>
          <pc:sldMk cId="3534076293" sldId="327"/>
        </pc:sldMkLst>
        <pc:spChg chg="mod">
          <ac:chgData name="Harshitha polisetty" userId="40df6cc90fd8095b" providerId="LiveId" clId="{39D4155E-EF90-4035-A9FE-F45EFFD91BA2}" dt="2024-06-23T09:41:50.781" v="100"/>
          <ac:spMkLst>
            <pc:docMk/>
            <pc:sldMk cId="3534076293" sldId="327"/>
            <ac:spMk id="5" creationId="{44A247DB-13AE-986F-68BF-C0ACEA32A5D0}"/>
          </ac:spMkLst>
        </pc:spChg>
      </pc:sldChg>
      <pc:sldChg chg="modSp mod">
        <pc:chgData name="Harshitha polisetty" userId="40df6cc90fd8095b" providerId="LiveId" clId="{39D4155E-EF90-4035-A9FE-F45EFFD91BA2}" dt="2024-06-23T09:41:26.791" v="99"/>
        <pc:sldMkLst>
          <pc:docMk/>
          <pc:sldMk cId="3914321422" sldId="329"/>
        </pc:sldMkLst>
        <pc:spChg chg="mod">
          <ac:chgData name="Harshitha polisetty" userId="40df6cc90fd8095b" providerId="LiveId" clId="{39D4155E-EF90-4035-A9FE-F45EFFD91BA2}" dt="2024-06-23T09:41:26.791" v="99"/>
          <ac:spMkLst>
            <pc:docMk/>
            <pc:sldMk cId="3914321422" sldId="329"/>
            <ac:spMk id="5" creationId="{1BAFCB9F-0980-2071-8550-D8BEE540B28C}"/>
          </ac:spMkLst>
        </pc:spChg>
      </pc:sldChg>
      <pc:sldChg chg="modSp add mod">
        <pc:chgData name="Harshitha polisetty" userId="40df6cc90fd8095b" providerId="LiveId" clId="{39D4155E-EF90-4035-A9FE-F45EFFD91BA2}" dt="2024-06-23T09:36:10.458" v="68" actId="20577"/>
        <pc:sldMkLst>
          <pc:docMk/>
          <pc:sldMk cId="4137540665" sldId="330"/>
        </pc:sldMkLst>
        <pc:spChg chg="mod">
          <ac:chgData name="Harshitha polisetty" userId="40df6cc90fd8095b" providerId="LiveId" clId="{39D4155E-EF90-4035-A9FE-F45EFFD91BA2}" dt="2024-06-23T09:36:10.458" v="68" actId="20577"/>
          <ac:spMkLst>
            <pc:docMk/>
            <pc:sldMk cId="4137540665" sldId="330"/>
            <ac:spMk id="2" creationId="{4207FF65-A536-F639-8591-ED024C223308}"/>
          </ac:spMkLst>
        </pc:spChg>
      </pc:sldChg>
      <pc:sldChg chg="addSp delSp modSp add mod">
        <pc:chgData name="Harshitha polisetty" userId="40df6cc90fd8095b" providerId="LiveId" clId="{39D4155E-EF90-4035-A9FE-F45EFFD91BA2}" dt="2024-06-24T06:13:02.313" v="232" actId="255"/>
        <pc:sldMkLst>
          <pc:docMk/>
          <pc:sldMk cId="2184380721" sldId="331"/>
        </pc:sldMkLst>
        <pc:spChg chg="mod">
          <ac:chgData name="Harshitha polisetty" userId="40df6cc90fd8095b" providerId="LiveId" clId="{39D4155E-EF90-4035-A9FE-F45EFFD91BA2}" dt="2024-06-24T06:13:02.313" v="232" actId="255"/>
          <ac:spMkLst>
            <pc:docMk/>
            <pc:sldMk cId="2184380721" sldId="331"/>
            <ac:spMk id="3" creationId="{9443EC8A-1733-CCF7-081F-EB4667CB3285}"/>
          </ac:spMkLst>
        </pc:spChg>
        <pc:spChg chg="del mod">
          <ac:chgData name="Harshitha polisetty" userId="40df6cc90fd8095b" providerId="LiveId" clId="{39D4155E-EF90-4035-A9FE-F45EFFD91BA2}" dt="2024-06-24T06:12:29.781" v="186" actId="22"/>
          <ac:spMkLst>
            <pc:docMk/>
            <pc:sldMk cId="2184380721" sldId="331"/>
            <ac:spMk id="9" creationId="{D7CA0DBF-6A8E-F346-DC41-46A9D0E59B2F}"/>
          </ac:spMkLst>
        </pc:spChg>
        <pc:picChg chg="add mod ord">
          <ac:chgData name="Harshitha polisetty" userId="40df6cc90fd8095b" providerId="LiveId" clId="{39D4155E-EF90-4035-A9FE-F45EFFD91BA2}" dt="2024-06-24T06:12:43.022" v="190" actId="14100"/>
          <ac:picMkLst>
            <pc:docMk/>
            <pc:sldMk cId="2184380721" sldId="331"/>
            <ac:picMk id="4" creationId="{444691EF-677F-A67C-F0FE-B584C36A6C57}"/>
          </ac:picMkLst>
        </pc:picChg>
      </pc:sldChg>
      <pc:sldChg chg="modSp add mod ord">
        <pc:chgData name="Harshitha polisetty" userId="40df6cc90fd8095b" providerId="LiveId" clId="{39D4155E-EF90-4035-A9FE-F45EFFD91BA2}" dt="2024-06-24T06:23:45.485" v="274" actId="5793"/>
        <pc:sldMkLst>
          <pc:docMk/>
          <pc:sldMk cId="3575257988" sldId="332"/>
        </pc:sldMkLst>
        <pc:spChg chg="mod">
          <ac:chgData name="Harshitha polisetty" userId="40df6cc90fd8095b" providerId="LiveId" clId="{39D4155E-EF90-4035-A9FE-F45EFFD91BA2}" dt="2024-06-24T06:21:46.735" v="266"/>
          <ac:spMkLst>
            <pc:docMk/>
            <pc:sldMk cId="3575257988" sldId="332"/>
            <ac:spMk id="2" creationId="{46837180-4D59-050B-1578-774B13DF236C}"/>
          </ac:spMkLst>
        </pc:spChg>
        <pc:spChg chg="mod">
          <ac:chgData name="Harshitha polisetty" userId="40df6cc90fd8095b" providerId="LiveId" clId="{39D4155E-EF90-4035-A9FE-F45EFFD91BA2}" dt="2024-06-24T06:23:45.485" v="274" actId="5793"/>
          <ac:spMkLst>
            <pc:docMk/>
            <pc:sldMk cId="3575257988" sldId="332"/>
            <ac:spMk id="3" creationId="{FF480F7E-0648-04E0-6C0C-A6D4AF798810}"/>
          </ac:spMkLst>
        </pc:spChg>
        <pc:spChg chg="mod">
          <ac:chgData name="Harshitha polisetty" userId="40df6cc90fd8095b" providerId="LiveId" clId="{39D4155E-EF90-4035-A9FE-F45EFFD91BA2}" dt="2024-06-24T06:23:14.678" v="268" actId="14100"/>
          <ac:spMkLst>
            <pc:docMk/>
            <pc:sldMk cId="3575257988" sldId="332"/>
            <ac:spMk id="4" creationId="{2A9ADA46-DAAA-2E4F-F68C-50000102EB37}"/>
          </ac:spMkLst>
        </pc:spChg>
      </pc:sldChg>
      <pc:sldChg chg="add">
        <pc:chgData name="Harshitha polisetty" userId="40df6cc90fd8095b" providerId="LiveId" clId="{39D4155E-EF90-4035-A9FE-F45EFFD91BA2}" dt="2024-06-24T06:26:05.078" v="275" actId="2890"/>
        <pc:sldMkLst>
          <pc:docMk/>
          <pc:sldMk cId="4169533040" sldId="3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3433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75010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4227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br>
              <a:rPr lang="en-IN" sz="4000" dirty="0"/>
            </a:br>
            <a:r>
              <a:rPr lang="en-IN" sz="4000" dirty="0"/>
              <a:t>FINAL PROJECT</a:t>
            </a:r>
            <a:br>
              <a:rPr lang="en-IN" sz="4000" dirty="0"/>
            </a:br>
            <a:br>
              <a:rPr lang="en-IN" sz="4000" dirty="0"/>
            </a:br>
            <a:br>
              <a:rPr lang="en-IN" sz="4000" dirty="0"/>
            </a:br>
            <a:r>
              <a:rPr lang="en-IN" sz="2000" dirty="0"/>
              <a:t>P. Durga Harshitha</a:t>
            </a:r>
            <a:br>
              <a:rPr lang="en-IN" sz="2000" dirty="0"/>
            </a:br>
            <a:br>
              <a:rPr lang="en-IN" sz="2000" dirty="0"/>
            </a:br>
            <a:r>
              <a:rPr lang="en-IN" sz="1200" dirty="0"/>
              <a:t>mail:</a:t>
            </a:r>
            <a:r>
              <a:rPr lang="en-IN" sz="1200" cap="none" dirty="0"/>
              <a:t>220030230cseh@gmail.com</a:t>
            </a:r>
            <a:br>
              <a:rPr lang="en-IN" sz="1800" dirty="0"/>
            </a:br>
            <a:r>
              <a:rPr lang="en-IN" sz="1800" dirty="0"/>
              <a:t>              </a:t>
            </a:r>
            <a:br>
              <a:rPr lang="en-US" sz="3600"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37652"/>
            <a:ext cx="7843837" cy="993058"/>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US" sz="2000" spc="15" dirty="0">
                <a:solidFill>
                  <a:srgbClr val="FF0000"/>
                </a:solidFill>
              </a:rPr>
              <a:t>THE</a:t>
            </a:r>
            <a:r>
              <a:rPr lang="en-US" sz="2000" spc="20" dirty="0">
                <a:solidFill>
                  <a:srgbClr val="FF0000"/>
                </a:solidFill>
              </a:rPr>
              <a:t> </a:t>
            </a:r>
            <a:r>
              <a:rPr lang="en-US" sz="2000" spc="10" dirty="0">
                <a:solidFill>
                  <a:srgbClr val="FF0000"/>
                </a:solidFill>
              </a:rPr>
              <a:t>WOW</a:t>
            </a:r>
            <a:r>
              <a:rPr lang="en-US" sz="2000" spc="85" dirty="0">
                <a:solidFill>
                  <a:srgbClr val="FF0000"/>
                </a:solidFill>
              </a:rPr>
              <a:t> </a:t>
            </a:r>
            <a:r>
              <a:rPr lang="en-US" sz="2000" spc="10" dirty="0">
                <a:solidFill>
                  <a:srgbClr val="FF0000"/>
                </a:solidFill>
              </a:rPr>
              <a:t>IN</a:t>
            </a:r>
            <a:r>
              <a:rPr lang="en-US" sz="2000" spc="-5" dirty="0">
                <a:solidFill>
                  <a:srgbClr val="FF0000"/>
                </a:solidFill>
              </a:rPr>
              <a:t> </a:t>
            </a:r>
            <a:r>
              <a:rPr lang="en-US" sz="2000" spc="15" dirty="0">
                <a:solidFill>
                  <a:srgbClr val="FF0000"/>
                </a:solidFill>
              </a:rPr>
              <a:t>YOUR</a:t>
            </a:r>
            <a:r>
              <a:rPr lang="en-US" sz="2000" spc="-10" dirty="0">
                <a:solidFill>
                  <a:srgbClr val="FF0000"/>
                </a:solidFill>
              </a:rPr>
              <a:t> </a:t>
            </a:r>
            <a:r>
              <a:rPr lang="en-US" sz="2000" spc="20" dirty="0">
                <a:solidFill>
                  <a:srgbClr val="FF0000"/>
                </a:solidFill>
              </a:rPr>
              <a:t>SOLUTION</a:t>
            </a:r>
            <a:br>
              <a:rPr lang="en-US" sz="2000" dirty="0"/>
            </a:br>
            <a:endParaRPr kumimoji="0" lang="en-US" altLang="en-US" sz="2000" b="0" i="0" u="none" strike="noStrike" cap="none" normalizeH="0" baseline="0" dirty="0">
              <a:ln>
                <a:noFill/>
              </a:ln>
              <a:solidFill>
                <a:schemeClr val="accent6">
                  <a:lumMod val="60000"/>
                  <a:lumOff val="40000"/>
                </a:schemeClr>
              </a:solidFill>
              <a:effectLst/>
              <a:latin typeface="Arial" panose="020B0604020202020204" pitchFamily="34" charset="0"/>
            </a:endParaRPr>
          </a:p>
        </p:txBody>
      </p:sp>
      <p:sp>
        <p:nvSpPr>
          <p:cNvPr id="9" name="Rectangle 4">
            <a:extLst>
              <a:ext uri="{FF2B5EF4-FFF2-40B4-BE49-F238E27FC236}">
                <a16:creationId xmlns:a16="http://schemas.microsoft.com/office/drawing/2014/main" id="{D7CA0DBF-6A8E-F346-DC41-46A9D0E59B2F}"/>
              </a:ext>
            </a:extLst>
          </p:cNvPr>
          <p:cNvSpPr>
            <a:spLocks noGrp="1" noChangeArrowheads="1"/>
          </p:cNvSpPr>
          <p:nvPr>
            <p:ph idx="13"/>
          </p:nvPr>
        </p:nvSpPr>
        <p:spPr bwMode="auto">
          <a:xfrm>
            <a:off x="658761" y="1337468"/>
            <a:ext cx="1029437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Advanced threat detection by leveraging machine learning and behavioral analysis to identify and block keyloggers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Real-time monitoring and response: Monitor activities in real time to enable fast identification and mitigation of suspicious behaviors.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Integrated suite of security: Antivirus, anti-malware, firewalls, and anti-keylogging software all combine for comprehensive protection.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Intuitive security management: Get a user-friendly dashboard for the central monitoring and management of security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Automatic updates and patching: Rest assured that with timely updates and patches, you are safeguarded against evolving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User education: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Give users training and resources to aid in identifying and circumventing the major logging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Cloud-Enhanced Security Intelligence: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Leverage cloud-based solutions for advanced threat intelligence to support proactive monitoring of threats and enable defense in real time.</a:t>
            </a:r>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37652"/>
            <a:ext cx="7843837" cy="993058"/>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US" sz="2000" spc="15" dirty="0">
                <a:solidFill>
                  <a:srgbClr val="FF0000"/>
                </a:solidFill>
              </a:rPr>
              <a:t>                   </a:t>
            </a:r>
            <a:r>
              <a:rPr lang="en-US" sz="2400" spc="15" dirty="0">
                <a:solidFill>
                  <a:srgbClr val="FF0000"/>
                </a:solidFill>
              </a:rPr>
              <a:t>OUTPUT</a:t>
            </a:r>
            <a:br>
              <a:rPr lang="en-US" sz="2000" dirty="0"/>
            </a:br>
            <a:endParaRPr kumimoji="0" lang="en-US" altLang="en-US" sz="2000" b="0" i="0" u="none" strike="noStrike" cap="none" normalizeH="0" baseline="0" dirty="0">
              <a:ln>
                <a:noFill/>
              </a:ln>
              <a:solidFill>
                <a:schemeClr val="accent6">
                  <a:lumMod val="60000"/>
                  <a:lumOff val="40000"/>
                </a:schemeClr>
              </a:solidFill>
              <a:effectLst/>
              <a:latin typeface="Arial" panose="020B0604020202020204" pitchFamily="34" charset="0"/>
            </a:endParaRPr>
          </a:p>
        </p:txBody>
      </p:sp>
      <p:pic>
        <p:nvPicPr>
          <p:cNvPr id="4" name="Content Placeholder 3">
            <a:extLst>
              <a:ext uri="{FF2B5EF4-FFF2-40B4-BE49-F238E27FC236}">
                <a16:creationId xmlns:a16="http://schemas.microsoft.com/office/drawing/2014/main" id="{444691EF-677F-A67C-F0FE-B584C36A6C57}"/>
              </a:ext>
            </a:extLst>
          </p:cNvPr>
          <p:cNvPicPr>
            <a:picLocks noGrp="1" noChangeAspect="1"/>
          </p:cNvPicPr>
          <p:nvPr>
            <p:ph idx="13"/>
          </p:nvPr>
        </p:nvPicPr>
        <p:blipFill>
          <a:blip r:embed="rId3"/>
          <a:stretch>
            <a:fillRect/>
          </a:stretch>
        </p:blipFill>
        <p:spPr bwMode="auto">
          <a:xfrm>
            <a:off x="1491917" y="1053968"/>
            <a:ext cx="5698434" cy="465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38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7180-4D59-050B-1578-774B13DF236C}"/>
              </a:ext>
            </a:extLst>
          </p:cNvPr>
          <p:cNvSpPr>
            <a:spLocks noGrp="1"/>
          </p:cNvSpPr>
          <p:nvPr>
            <p:ph type="title"/>
          </p:nvPr>
        </p:nvSpPr>
        <p:spPr>
          <a:xfrm>
            <a:off x="3657210" y="1952009"/>
            <a:ext cx="7965461" cy="994164"/>
          </a:xfrm>
        </p:spPr>
        <p:txBody>
          <a:bodyPr/>
          <a:lstStyle/>
          <a:p>
            <a:r>
              <a:rPr lang="en-IN" dirty="0"/>
              <a:t>R</a:t>
            </a:r>
            <a:r>
              <a:rPr lang="en-IN" spc="-40" dirty="0"/>
              <a:t>E</a:t>
            </a:r>
            <a:r>
              <a:rPr lang="en-IN" spc="15" dirty="0"/>
              <a:t>S</a:t>
            </a:r>
            <a:r>
              <a:rPr lang="en-IN" spc="-30" dirty="0"/>
              <a:t>U</a:t>
            </a:r>
            <a:r>
              <a:rPr lang="en-IN" spc="-405" dirty="0"/>
              <a:t>L</a:t>
            </a:r>
            <a:r>
              <a:rPr lang="en-IN" dirty="0"/>
              <a:t>TS</a:t>
            </a:r>
            <a:br>
              <a:rPr lang="en-US" sz="3600" dirty="0">
                <a:solidFill>
                  <a:srgbClr val="FF0000"/>
                </a:solidFill>
              </a:rPr>
            </a:br>
            <a:br>
              <a:rPr kumimoji="0" lang="en-US" altLang="en-US" sz="3600" b="1"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F480F7E-0648-04E0-6C0C-A6D4AF798810}"/>
              </a:ext>
            </a:extLst>
          </p:cNvPr>
          <p:cNvSpPr>
            <a:spLocks noGrp="1"/>
          </p:cNvSpPr>
          <p:nvPr>
            <p:ph sz="half" idx="2"/>
          </p:nvPr>
        </p:nvSpPr>
        <p:spPr/>
        <p:txBody>
          <a:bodyPr>
            <a:normAutofit fontScale="77500" lnSpcReduction="20000"/>
          </a:bodyPr>
          <a:lstStyle/>
          <a:p>
            <a:pPr marL="0" indent="0">
              <a:buNone/>
            </a:pPr>
            <a:r>
              <a:rPr lang="en-US" b="1" dirty="0">
                <a:solidFill>
                  <a:schemeClr val="tx1"/>
                </a:solidFill>
              </a:rPr>
              <a:t>1. Increased Security:</a:t>
            </a:r>
            <a:endParaRPr lang="en-US" dirty="0">
              <a:solidFill>
                <a:schemeClr val="tx1"/>
              </a:solidFill>
            </a:endParaRPr>
          </a:p>
          <a:p>
            <a:pPr>
              <a:buFont typeface="Arial" panose="020B0604020202020204" pitchFamily="34" charset="0"/>
              <a:buChar char="•"/>
            </a:pPr>
            <a:r>
              <a:rPr lang="en-US" dirty="0">
                <a:solidFill>
                  <a:schemeClr val="tx1"/>
                </a:solidFill>
              </a:rPr>
              <a:t>Significant reduction in keylogger infections and data breaches.</a:t>
            </a:r>
          </a:p>
          <a:p>
            <a:pPr marL="0" indent="0">
              <a:buNone/>
            </a:pPr>
            <a:r>
              <a:rPr lang="en-US" b="1" dirty="0">
                <a:solidFill>
                  <a:schemeClr val="tx1"/>
                </a:solidFill>
              </a:rPr>
              <a:t>2. Enhanced User Awareness:</a:t>
            </a:r>
            <a:endParaRPr lang="en-US" dirty="0">
              <a:solidFill>
                <a:schemeClr val="tx1"/>
              </a:solidFill>
            </a:endParaRPr>
          </a:p>
          <a:p>
            <a:pPr>
              <a:buFont typeface="Arial" panose="020B0604020202020204" pitchFamily="34" charset="0"/>
              <a:buChar char="•"/>
            </a:pPr>
            <a:r>
              <a:rPr lang="en-US" dirty="0">
                <a:solidFill>
                  <a:schemeClr val="tx1"/>
                </a:solidFill>
              </a:rPr>
              <a:t>Improved knowledge and vigilance against keylogging threats among users.</a:t>
            </a:r>
          </a:p>
          <a:p>
            <a:pPr marL="0" indent="0">
              <a:buNone/>
            </a:pPr>
            <a:r>
              <a:rPr lang="en-US" b="1" dirty="0">
                <a:solidFill>
                  <a:schemeClr val="tx1"/>
                </a:solidFill>
              </a:rPr>
              <a:t>3. Compliance Achievement:</a:t>
            </a:r>
            <a:endParaRPr lang="en-US" dirty="0">
              <a:solidFill>
                <a:schemeClr val="tx1"/>
              </a:solidFill>
            </a:endParaRPr>
          </a:p>
          <a:p>
            <a:pPr>
              <a:buFont typeface="Arial" panose="020B0604020202020204" pitchFamily="34" charset="0"/>
              <a:buChar char="•"/>
            </a:pPr>
            <a:r>
              <a:rPr lang="en-US" dirty="0">
                <a:solidFill>
                  <a:schemeClr val="tx1"/>
                </a:solidFill>
              </a:rPr>
              <a:t>Businesses meet data protection regulations, avoiding legal issues and penalties.</a:t>
            </a:r>
          </a:p>
          <a:p>
            <a:pPr marL="0" indent="0">
              <a:buNone/>
            </a:pPr>
            <a:r>
              <a:rPr lang="en-US" b="1" dirty="0">
                <a:solidFill>
                  <a:schemeClr val="tx1"/>
                </a:solidFill>
              </a:rPr>
              <a:t>4. Operational Efficiency:</a:t>
            </a:r>
            <a:endParaRPr lang="en-US" dirty="0">
              <a:solidFill>
                <a:schemeClr val="tx1"/>
              </a:solidFill>
            </a:endParaRPr>
          </a:p>
          <a:p>
            <a:pPr>
              <a:buFont typeface="Arial" panose="020B0604020202020204" pitchFamily="34" charset="0"/>
              <a:buChar char="•"/>
            </a:pPr>
            <a:r>
              <a:rPr lang="en-US" dirty="0">
                <a:solidFill>
                  <a:schemeClr val="tx1"/>
                </a:solidFill>
              </a:rPr>
              <a:t>Simplified security management, reducing time and resources spent on threat detection.</a:t>
            </a:r>
          </a:p>
          <a:p>
            <a:r>
              <a:rPr lang="en-US" b="1" dirty="0">
                <a:solidFill>
                  <a:schemeClr val="tx1"/>
                </a:solidFill>
              </a:rPr>
              <a:t>5. Financial Protection:</a:t>
            </a:r>
            <a:endParaRPr lang="en-US" dirty="0">
              <a:solidFill>
                <a:schemeClr val="tx1"/>
              </a:solidFill>
            </a:endParaRPr>
          </a:p>
          <a:p>
            <a:pPr>
              <a:buFont typeface="Arial" panose="020B0604020202020204" pitchFamily="34" charset="0"/>
              <a:buChar char="•"/>
            </a:pPr>
            <a:r>
              <a:rPr lang="en-US" dirty="0">
                <a:solidFill>
                  <a:schemeClr val="tx1"/>
                </a:solidFill>
              </a:rPr>
              <a:t>Prevention of financial losses due to identity theft and unauthorized transactions.</a:t>
            </a:r>
          </a:p>
          <a:p>
            <a:pPr marL="0" indent="0">
              <a:buNone/>
            </a:pPr>
            <a:r>
              <a:rPr lang="en-US" b="1" dirty="0">
                <a:solidFill>
                  <a:schemeClr val="tx1"/>
                </a:solidFill>
              </a:rPr>
              <a:t>6. Data Integrity:</a:t>
            </a:r>
            <a:endParaRPr lang="en-US" dirty="0">
              <a:solidFill>
                <a:schemeClr val="tx1"/>
              </a:solidFill>
            </a:endParaRPr>
          </a:p>
          <a:p>
            <a:pPr>
              <a:buFont typeface="Arial" panose="020B0604020202020204" pitchFamily="34" charset="0"/>
              <a:buChar char="•"/>
            </a:pPr>
            <a:r>
              <a:rPr lang="en-US" dirty="0">
                <a:solidFill>
                  <a:schemeClr val="tx1"/>
                </a:solidFill>
              </a:rPr>
              <a:t>Ensured the confidentiality and integrity of sensitive information.</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2A9ADA46-DAAA-2E4F-F68C-50000102EB37}"/>
              </a:ext>
            </a:extLst>
          </p:cNvPr>
          <p:cNvSpPr>
            <a:spLocks noGrp="1"/>
          </p:cNvSpPr>
          <p:nvPr>
            <p:ph type="sldNum" sz="quarter" idx="10"/>
          </p:nvPr>
        </p:nvSpPr>
        <p:spPr>
          <a:xfrm>
            <a:off x="3208421" y="585783"/>
            <a:ext cx="8217605" cy="994163"/>
          </a:xfrm>
        </p:spPr>
        <p:txBody>
          <a:bodyPr/>
          <a:lstStyle/>
          <a:p>
            <a:fld id="{48F63A3B-78C7-47BE-AE5E-E10140E04643}" type="slidenum">
              <a:rPr lang="en-US" smtClean="0">
                <a:solidFill>
                  <a:srgbClr val="FF0000"/>
                </a:solidFill>
              </a:rPr>
              <a:pPr/>
              <a:t>12</a:t>
            </a:fld>
            <a:endParaRPr lang="en-US" dirty="0">
              <a:solidFill>
                <a:srgbClr val="FF0000"/>
              </a:solidFill>
            </a:endParaRPr>
          </a:p>
        </p:txBody>
      </p:sp>
    </p:spTree>
    <p:extLst>
      <p:ext uri="{BB962C8B-B14F-4D97-AF65-F5344CB8AC3E}">
        <p14:creationId xmlns:p14="http://schemas.microsoft.com/office/powerpoint/2010/main" val="357525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1327355"/>
            <a:ext cx="4994786" cy="1455174"/>
          </a:xfrm>
        </p:spPr>
        <p:txBody>
          <a:bodyPr/>
          <a:lstStyle/>
          <a:p>
            <a:r>
              <a:rPr lang="en-US" dirty="0"/>
              <a:t>GET LINK:</a:t>
            </a:r>
          </a:p>
        </p:txBody>
      </p:sp>
    </p:spTree>
    <p:extLst>
      <p:ext uri="{BB962C8B-B14F-4D97-AF65-F5344CB8AC3E}">
        <p14:creationId xmlns:p14="http://schemas.microsoft.com/office/powerpoint/2010/main" val="197317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416953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sz="4000" dirty="0" err="1"/>
              <a:t>Title:Keyloggers</a:t>
            </a:r>
            <a:r>
              <a:rPr lang="en-IN" sz="4000" dirty="0"/>
              <a:t> in Security</a:t>
            </a:r>
            <a:br>
              <a:rPr lang="en-IN" sz="4000" dirty="0"/>
            </a:br>
            <a:br>
              <a:rPr lang="en-IN" sz="4000" dirty="0"/>
            </a:br>
            <a:br>
              <a:rPr lang="en-IN" sz="1200" dirty="0"/>
            </a:br>
            <a:r>
              <a:rPr lang="en-IN" sz="1200" dirty="0"/>
              <a:t>              </a:t>
            </a:r>
            <a:r>
              <a:rPr lang="en-US" sz="1200" dirty="0"/>
              <a:t>Understanding the Risks and Prevention</a:t>
            </a:r>
            <a:br>
              <a:rPr lang="en-US" sz="3600" dirty="0"/>
            </a:br>
            <a:endParaRPr lang="en-US" dirty="0"/>
          </a:p>
        </p:txBody>
      </p:sp>
    </p:spTree>
    <p:extLst>
      <p:ext uri="{BB962C8B-B14F-4D97-AF65-F5344CB8AC3E}">
        <p14:creationId xmlns:p14="http://schemas.microsoft.com/office/powerpoint/2010/main" val="413754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849968"/>
            <a:ext cx="6583680" cy="2345516"/>
          </a:xfrm>
        </p:spPr>
        <p:txBody>
          <a:bodyPr/>
          <a:lstStyle/>
          <a:p>
            <a:r>
              <a:rPr lang="en-US" dirty="0"/>
              <a:t>agenda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7" name="Rectangle 3">
            <a:extLst>
              <a:ext uri="{FF2B5EF4-FFF2-40B4-BE49-F238E27FC236}">
                <a16:creationId xmlns:a16="http://schemas.microsoft.com/office/drawing/2014/main" id="{F8C70593-9B63-D50F-B9B1-F5ED3C04A46F}"/>
              </a:ext>
            </a:extLst>
          </p:cNvPr>
          <p:cNvSpPr>
            <a:spLocks noGrp="1" noChangeArrowheads="1"/>
          </p:cNvSpPr>
          <p:nvPr>
            <p:ph idx="1"/>
          </p:nvPr>
        </p:nvSpPr>
        <p:spPr bwMode="auto">
          <a:xfrm>
            <a:off x="687900" y="3334087"/>
            <a:ext cx="367607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Target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Solution and Value Proposition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Unique Features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Implementation Details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52410" y="327382"/>
            <a:ext cx="7965461" cy="1459784"/>
          </a:xfrm>
        </p:spPr>
        <p:txBody>
          <a:bodyPr/>
          <a:lstStyle/>
          <a:p>
            <a:pPr marL="0" marR="0" lvl="0" indent="0" algn="l" defTabSz="914400" rtl="0" eaLnBrk="0" fontAlgn="base" latinLnBrk="0" hangingPunct="0">
              <a:lnSpc>
                <a:spcPct val="100000"/>
              </a:lnSpc>
              <a:spcBef>
                <a:spcPct val="0"/>
              </a:spcBef>
              <a:spcAft>
                <a:spcPct val="0"/>
              </a:spcAft>
              <a:buClrTx/>
              <a:buSzTx/>
            </a:pPr>
            <a:r>
              <a:rPr kumimoji="0" lang="en-US" altLang="en-US" sz="3600" b="1" i="0" u="none" strike="noStrike" cap="none" normalizeH="0" baseline="0" dirty="0">
                <a:ln>
                  <a:noFill/>
                </a:ln>
                <a:solidFill>
                  <a:schemeClr val="tx1"/>
                </a:solidFill>
                <a:effectLst/>
                <a:latin typeface="Arial" panose="020B0604020202020204" pitchFamily="34" charset="0"/>
              </a:rPr>
              <a:t>Problem Statement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buNone/>
            </a:pPr>
            <a:r>
              <a:rPr lang="en-US" dirty="0"/>
              <a:t>Though, in themselves, keyloggers can be used for bona fide purposes, they pose a great security risk when used maliciously. They capture sensitive information, leading to identity theft, financial losses, and unauthorized access to confidential information. This makes the design of strategies on effective detection, prevention, and mitigation not only imperative but a matter of great importance to ensure safety from keyloggers in both individuals and organizations.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B6AB-5372-FF28-C17D-725680910469}"/>
              </a:ext>
            </a:extLst>
          </p:cNvPr>
          <p:cNvSpPr>
            <a:spLocks noGrp="1"/>
          </p:cNvSpPr>
          <p:nvPr>
            <p:ph type="title"/>
          </p:nvPr>
        </p:nvSpPr>
        <p:spPr>
          <a:xfrm>
            <a:off x="3460565" y="304800"/>
            <a:ext cx="7965461" cy="2674373"/>
          </a:xfrm>
        </p:spPr>
        <p:txBody>
          <a:bodyPr/>
          <a:lstStyle/>
          <a:p>
            <a:r>
              <a:rPr kumimoji="0" lang="en-US" altLang="en-US" sz="3600" b="1" i="0" u="none" strike="noStrike" cap="none" normalizeH="0" baseline="0" dirty="0">
                <a:ln>
                  <a:noFill/>
                </a:ln>
                <a:solidFill>
                  <a:schemeClr val="tx1"/>
                </a:solidFill>
                <a:effectLst/>
                <a:latin typeface="Arial" panose="020B0604020202020204" pitchFamily="34" charset="0"/>
              </a:rPr>
              <a:t>Project Overview</a:t>
            </a:r>
            <a:br>
              <a:rPr kumimoji="0" lang="en-US" altLang="en-US" sz="3600" b="1"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br>
              <a:rPr lang="en-IN" sz="3600" b="0" i="0" u="none" strike="noStrike"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9E8632D-DCF3-DEED-3E72-944F223FA2DB}"/>
              </a:ext>
            </a:extLst>
          </p:cNvPr>
          <p:cNvSpPr>
            <a:spLocks noGrp="1"/>
          </p:cNvSpPr>
          <p:nvPr>
            <p:ph sz="half" idx="2"/>
          </p:nvPr>
        </p:nvSpPr>
        <p:spPr/>
        <p:txBody>
          <a:bodyPr/>
          <a:lstStyle/>
          <a:p>
            <a:pPr marL="0" indent="0">
              <a:buNone/>
            </a:pPr>
            <a:r>
              <a:rPr lang="en-US" dirty="0">
                <a:solidFill>
                  <a:srgbClr val="FF0000"/>
                </a:solidFill>
              </a:rPr>
              <a:t>This project is developed to provide a robust security solution that checks for and avoids keylogger attacks in organizations. It would contain software tools, recommended best practices to take, and security policies for avoiding keyloggers. This project will also provide educational resources so that people are made more aware of the risks associated with keyloggers and the ways to counteract them.</a:t>
            </a:r>
          </a:p>
          <a:p>
            <a:pPr marL="0" indent="0">
              <a:buNone/>
            </a:pPr>
            <a:endParaRPr lang="en-US" dirty="0">
              <a:solidFill>
                <a:srgbClr val="FF0000"/>
              </a:solidFill>
            </a:endParaRPr>
          </a:p>
        </p:txBody>
      </p:sp>
      <p:sp>
        <p:nvSpPr>
          <p:cNvPr id="4" name="Slide Number Placeholder 3">
            <a:extLst>
              <a:ext uri="{FF2B5EF4-FFF2-40B4-BE49-F238E27FC236}">
                <a16:creationId xmlns:a16="http://schemas.microsoft.com/office/drawing/2014/main" id="{AE93203D-2552-B4A6-F595-5F99B74A8C46}"/>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56224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7180-4D59-050B-1578-774B13DF236C}"/>
              </a:ext>
            </a:extLst>
          </p:cNvPr>
          <p:cNvSpPr>
            <a:spLocks noGrp="1"/>
          </p:cNvSpPr>
          <p:nvPr>
            <p:ph type="title"/>
          </p:nvPr>
        </p:nvSpPr>
        <p:spPr>
          <a:xfrm>
            <a:off x="3657210" y="1952009"/>
            <a:ext cx="7965461" cy="994164"/>
          </a:xfrm>
        </p:spPr>
        <p:txBody>
          <a:bodyPr/>
          <a:lstStyle/>
          <a:p>
            <a:r>
              <a:rPr lang="en-US" sz="3600" spc="25" dirty="0">
                <a:solidFill>
                  <a:srgbClr val="FF0000"/>
                </a:solidFill>
              </a:rPr>
              <a:t>W</a:t>
            </a:r>
            <a:r>
              <a:rPr lang="en-US" sz="3600" spc="-20" dirty="0">
                <a:solidFill>
                  <a:srgbClr val="FF0000"/>
                </a:solidFill>
              </a:rPr>
              <a:t>H</a:t>
            </a:r>
            <a:r>
              <a:rPr lang="en-US" sz="3600" spc="20" dirty="0">
                <a:solidFill>
                  <a:srgbClr val="FF0000"/>
                </a:solidFill>
              </a:rPr>
              <a:t>O</a:t>
            </a:r>
            <a:r>
              <a:rPr lang="en-US" sz="3600" spc="-235" dirty="0">
                <a:solidFill>
                  <a:srgbClr val="FF0000"/>
                </a:solidFill>
              </a:rPr>
              <a:t> </a:t>
            </a:r>
            <a:r>
              <a:rPr lang="en-US" sz="3600" spc="-10" dirty="0">
                <a:solidFill>
                  <a:srgbClr val="FF0000"/>
                </a:solidFill>
              </a:rPr>
              <a:t>AR</a:t>
            </a:r>
            <a:r>
              <a:rPr lang="en-US" sz="3600" spc="15" dirty="0">
                <a:solidFill>
                  <a:srgbClr val="FF0000"/>
                </a:solidFill>
              </a:rPr>
              <a:t>E</a:t>
            </a:r>
            <a:r>
              <a:rPr lang="en-US" sz="3600" spc="-35" dirty="0">
                <a:solidFill>
                  <a:srgbClr val="FF0000"/>
                </a:solidFill>
              </a:rPr>
              <a:t> </a:t>
            </a:r>
            <a:r>
              <a:rPr lang="en-US" sz="3600" spc="-10" dirty="0">
                <a:solidFill>
                  <a:srgbClr val="FF0000"/>
                </a:solidFill>
              </a:rPr>
              <a:t>T</a:t>
            </a:r>
            <a:r>
              <a:rPr lang="en-US" sz="3600" spc="-15" dirty="0">
                <a:solidFill>
                  <a:srgbClr val="FF0000"/>
                </a:solidFill>
              </a:rPr>
              <a:t>H</a:t>
            </a:r>
            <a:r>
              <a:rPr lang="en-US" sz="3600" spc="15" dirty="0">
                <a:solidFill>
                  <a:srgbClr val="FF0000"/>
                </a:solidFill>
              </a:rPr>
              <a:t>E</a:t>
            </a:r>
            <a:r>
              <a:rPr lang="en-US" sz="3600" spc="-35" dirty="0">
                <a:solidFill>
                  <a:srgbClr val="FF0000"/>
                </a:solidFill>
              </a:rPr>
              <a:t> </a:t>
            </a:r>
            <a:r>
              <a:rPr lang="en-US" sz="3600" spc="-20" dirty="0">
                <a:solidFill>
                  <a:srgbClr val="FF0000"/>
                </a:solidFill>
              </a:rPr>
              <a:t>E</a:t>
            </a:r>
            <a:r>
              <a:rPr lang="en-US" sz="3600" spc="30" dirty="0">
                <a:solidFill>
                  <a:srgbClr val="FF0000"/>
                </a:solidFill>
              </a:rPr>
              <a:t>N</a:t>
            </a:r>
            <a:r>
              <a:rPr lang="en-US" sz="3600" spc="15" dirty="0">
                <a:solidFill>
                  <a:srgbClr val="FF0000"/>
                </a:solidFill>
              </a:rPr>
              <a:t>D</a:t>
            </a:r>
            <a:r>
              <a:rPr lang="en-US" sz="3600" spc="-45" dirty="0">
                <a:solidFill>
                  <a:srgbClr val="FF0000"/>
                </a:solidFill>
              </a:rPr>
              <a:t> </a:t>
            </a:r>
            <a:r>
              <a:rPr lang="en-US" sz="3600" dirty="0">
                <a:solidFill>
                  <a:srgbClr val="FF0000"/>
                </a:solidFill>
              </a:rPr>
              <a:t>U</a:t>
            </a:r>
            <a:r>
              <a:rPr lang="en-US" sz="3600" spc="10" dirty="0">
                <a:solidFill>
                  <a:srgbClr val="FF0000"/>
                </a:solidFill>
              </a:rPr>
              <a:t>S</a:t>
            </a:r>
            <a:r>
              <a:rPr lang="en-US" sz="3600" spc="-25" dirty="0">
                <a:solidFill>
                  <a:srgbClr val="FF0000"/>
                </a:solidFill>
              </a:rPr>
              <a:t>E</a:t>
            </a:r>
            <a:r>
              <a:rPr lang="en-US" sz="3600" spc="-10" dirty="0">
                <a:solidFill>
                  <a:srgbClr val="FF0000"/>
                </a:solidFill>
              </a:rPr>
              <a:t>R</a:t>
            </a:r>
            <a:r>
              <a:rPr lang="en-US" sz="3600" spc="5" dirty="0">
                <a:solidFill>
                  <a:srgbClr val="FF0000"/>
                </a:solidFill>
              </a:rPr>
              <a:t>S?</a:t>
            </a:r>
            <a:br>
              <a:rPr lang="en-US" sz="3600" dirty="0">
                <a:solidFill>
                  <a:srgbClr val="FF0000"/>
                </a:solidFill>
              </a:rPr>
            </a:br>
            <a:br>
              <a:rPr kumimoji="0" lang="en-US" altLang="en-US" sz="3600" b="1" i="0" u="none" strike="noStrike" cap="none" normalizeH="0" baseline="0" dirty="0">
                <a:ln>
                  <a:noFill/>
                </a:ln>
                <a:solidFill>
                  <a:schemeClr val="tx1"/>
                </a:solidFill>
                <a:effectLst/>
                <a:latin typeface="Arial" panose="020B0604020202020204" pitchFamily="34" charset="0"/>
              </a:rPr>
            </a:br>
            <a:br>
              <a:rPr kumimoji="0" lang="en-US" altLang="en-US" sz="36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F480F7E-0648-04E0-6C0C-A6D4AF798810}"/>
              </a:ext>
            </a:extLst>
          </p:cNvPr>
          <p:cNvSpPr>
            <a:spLocks noGrp="1"/>
          </p:cNvSpPr>
          <p:nvPr>
            <p:ph sz="half" idx="2"/>
          </p:nvPr>
        </p:nvSpPr>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In this scenario, cybercriminals leverage keyloggers to steal sensitive information like usernames and passwords, credit card numbers, etc., which are clear channels for personal financial gain.</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Spyware Developers: Some firms or individuals develop keyloggers as spyware, selling them to be installed on devices that will monitor the activity of targeted users without their consent—for example employers monitoring employees, parents monitoring children, or abusive partners spying on their significant others.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Nation-State Actors: Government agencies can utilize keyloggers in espionage operations where it is used against targets' individuals or organizations, monitoring their activities to obtain classified information.</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Law Enforcement Agencies: In some cases, law enforcement agencies may operate keyloggers in criminal investigations with proper legal authority.</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Ethical Hackers and Penetration Tester: Security professionals at times use keyloggers only to test how secure a system or even a network really is by taking advantage of vulnerabilities or weaknesses that could be taken advantage of by other actors.</a:t>
            </a:r>
          </a:p>
        </p:txBody>
      </p:sp>
      <p:sp>
        <p:nvSpPr>
          <p:cNvPr id="4" name="Slide Number Placeholder 3">
            <a:extLst>
              <a:ext uri="{FF2B5EF4-FFF2-40B4-BE49-F238E27FC236}">
                <a16:creationId xmlns:a16="http://schemas.microsoft.com/office/drawing/2014/main" id="{2A9ADA46-DAAA-2E4F-F68C-50000102EB3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61180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7341-B134-3847-9F47-E3C95CEF889B}"/>
              </a:ext>
            </a:extLst>
          </p:cNvPr>
          <p:cNvSpPr>
            <a:spLocks noGrp="1"/>
          </p:cNvSpPr>
          <p:nvPr>
            <p:ph type="title"/>
          </p:nvPr>
        </p:nvSpPr>
        <p:spPr>
          <a:xfrm>
            <a:off x="3460565" y="1057274"/>
            <a:ext cx="7965461" cy="471489"/>
          </a:xfrm>
        </p:spPr>
        <p:txBody>
          <a:bodyPr/>
          <a:lstStyle/>
          <a:p>
            <a:pPr marL="0" marR="0" lvl="0" indent="0" algn="l" defTabSz="914400" rtl="0" eaLnBrk="0" fontAlgn="base" latinLnBrk="0" hangingPunct="0">
              <a:lnSpc>
                <a:spcPct val="100000"/>
              </a:lnSpc>
              <a:spcBef>
                <a:spcPct val="0"/>
              </a:spcBef>
              <a:spcAft>
                <a:spcPct val="0"/>
              </a:spcAft>
              <a:buClrTx/>
              <a:buSzTx/>
            </a:pPr>
            <a:r>
              <a:rPr lang="en-US" sz="3600" dirty="0">
                <a:solidFill>
                  <a:schemeClr val="tx1"/>
                </a:solidFill>
              </a:rPr>
              <a:t>Threats of Keyloggers from Hackers</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FDB97A26-EA17-F3EA-B853-4810DE321388}"/>
              </a:ext>
            </a:extLst>
          </p:cNvPr>
          <p:cNvSpPr>
            <a:spLocks noGrp="1"/>
          </p:cNvSpPr>
          <p:nvPr>
            <p:ph sz="half" idx="2"/>
          </p:nvPr>
        </p:nvSpPr>
        <p:spPr>
          <a:xfrm>
            <a:off x="3460565" y="1710813"/>
            <a:ext cx="7965460" cy="4345858"/>
          </a:xfrm>
        </p:spPr>
        <p:txBody>
          <a:bodyPr>
            <a:noAutofit/>
          </a:bodyPr>
          <a:lstStyle/>
          <a:p>
            <a:pPr marL="0" indent="0" algn="just">
              <a:buNone/>
            </a:pPr>
            <a:r>
              <a:rPr lang="en-US" sz="1100" dirty="0"/>
              <a:t>Unauthorized Access to Data:</a:t>
            </a:r>
          </a:p>
          <a:p>
            <a:pPr algn="just"/>
            <a:r>
              <a:rPr lang="en-US" sz="1100" dirty="0"/>
              <a:t>Description: Stealth keyloggers capture passwords, credit card numbers, and other personal information.</a:t>
            </a:r>
          </a:p>
          <a:p>
            <a:pPr algn="just"/>
            <a:r>
              <a:rPr lang="en-US" sz="1100" dirty="0"/>
              <a:t>Outcome: Identity theft, financial losses, and theft of unauthorized access to bank accounts.</a:t>
            </a:r>
          </a:p>
          <a:p>
            <a:pPr algn="just"/>
            <a:endParaRPr lang="en-US" sz="1100" dirty="0"/>
          </a:p>
          <a:p>
            <a:pPr marL="0" indent="0" algn="just">
              <a:buNone/>
            </a:pPr>
            <a:r>
              <a:rPr lang="en-US" sz="1100" dirty="0"/>
              <a:t>Corporate Intelligence Theft:</a:t>
            </a:r>
          </a:p>
          <a:p>
            <a:pPr algn="just"/>
            <a:r>
              <a:rPr lang="en-US" sz="1100" dirty="0"/>
              <a:t>Description: Keyloggers intercept sensitive business data and trade secrets.</a:t>
            </a:r>
          </a:p>
          <a:p>
            <a:pPr algn="just"/>
            <a:r>
              <a:rPr lang="en-US" sz="1100" dirty="0"/>
              <a:t>Outcome: Loss in money, damages to reputation, and high advantage offered to competitors in the market.</a:t>
            </a:r>
          </a:p>
          <a:p>
            <a:pPr algn="just"/>
            <a:endParaRPr lang="en-US" sz="1100" dirty="0"/>
          </a:p>
          <a:p>
            <a:pPr marL="0" indent="0" algn="just">
              <a:buNone/>
            </a:pPr>
            <a:r>
              <a:rPr lang="en-US" sz="1100" dirty="0"/>
              <a:t>Security Breach:</a:t>
            </a:r>
          </a:p>
          <a:p>
            <a:pPr algn="just"/>
            <a:r>
              <a:rPr lang="en-US" sz="1100" dirty="0"/>
              <a:t>Description: Keyloggers capture login credentials to gain access to the system.</a:t>
            </a:r>
          </a:p>
          <a:p>
            <a:pPr algn="just"/>
            <a:r>
              <a:rPr lang="en-US" sz="1100" dirty="0"/>
              <a:t>Impact: Exploitation of the network's vulnerabilities, deployment of malware and compromise of the IT infrastructure.</a:t>
            </a:r>
          </a:p>
          <a:p>
            <a:pPr algn="just"/>
            <a:endParaRPr lang="en-US" sz="1100" dirty="0"/>
          </a:p>
          <a:p>
            <a:pPr marL="0" indent="0" algn="just">
              <a:buNone/>
            </a:pPr>
            <a:r>
              <a:rPr lang="en-US" sz="1100" dirty="0"/>
              <a:t>Privacy Violation:</a:t>
            </a:r>
          </a:p>
          <a:p>
            <a:pPr algn="just"/>
            <a:r>
              <a:rPr lang="en-US" sz="1100" dirty="0"/>
              <a:t>Description: A keylogger tracks and records all activities done by a user in secrecy. Impact: This will violate personal privacy, which will result in blackmail or harassment.</a:t>
            </a:r>
          </a:p>
        </p:txBody>
      </p:sp>
      <p:sp>
        <p:nvSpPr>
          <p:cNvPr id="4" name="Slide Number Placeholder 3">
            <a:extLst>
              <a:ext uri="{FF2B5EF4-FFF2-40B4-BE49-F238E27FC236}">
                <a16:creationId xmlns:a16="http://schemas.microsoft.com/office/drawing/2014/main" id="{A56B6DB1-9359-801B-DCA8-B5C644D3ADB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75782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6A0B45-7D57-11DD-7CE1-D6B6B6B1F71C}"/>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5" name="Rectangle 1">
            <a:extLst>
              <a:ext uri="{FF2B5EF4-FFF2-40B4-BE49-F238E27FC236}">
                <a16:creationId xmlns:a16="http://schemas.microsoft.com/office/drawing/2014/main" id="{44A247DB-13AE-986F-68BF-C0ACEA32A5D0}"/>
              </a:ext>
            </a:extLst>
          </p:cNvPr>
          <p:cNvSpPr>
            <a:spLocks noGrp="1" noChangeArrowheads="1"/>
          </p:cNvSpPr>
          <p:nvPr>
            <p:ph type="title"/>
          </p:nvPr>
        </p:nvSpPr>
        <p:spPr bwMode="auto">
          <a:xfrm>
            <a:off x="3298527" y="1394835"/>
            <a:ext cx="7995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chemeClr val="tx1"/>
                </a:solidFill>
              </a:rPr>
              <a:t>Prevention Measures for keyloggers from hackers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1A1CD9B-4688-62FF-7C26-B0A3B4567239}"/>
              </a:ext>
            </a:extLst>
          </p:cNvPr>
          <p:cNvSpPr>
            <a:spLocks noGrp="1" noChangeArrowheads="1"/>
          </p:cNvSpPr>
          <p:nvPr>
            <p:ph sz="half" idx="2"/>
          </p:nvPr>
        </p:nvSpPr>
        <p:spPr bwMode="auto">
          <a:xfrm>
            <a:off x="3136491" y="2230316"/>
            <a:ext cx="82895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Comprehensive Security Software:</a:t>
            </a:r>
            <a:r>
              <a:rPr kumimoji="0" lang="en-US" altLang="en-US" sz="1600" b="0" i="0" u="none" strike="noStrike" cap="none" normalizeH="0" baseline="0" dirty="0">
                <a:ln>
                  <a:noFill/>
                </a:ln>
                <a:solidFill>
                  <a:schemeClr val="tx1"/>
                </a:solidFill>
                <a:effectLst/>
                <a:latin typeface="Arial" panose="020B0604020202020204" pitchFamily="34" charset="0"/>
              </a:rPr>
              <a:t> Regular scans and real-time protection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 Antivirus and Anti-Malware.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Network Protection:</a:t>
            </a:r>
            <a:r>
              <a:rPr kumimoji="0" lang="en-US" altLang="en-US" sz="1600" b="0" i="0" u="none" strike="noStrike" cap="none" normalizeH="0" baseline="0" dirty="0">
                <a:ln>
                  <a:noFill/>
                </a:ln>
                <a:solidFill>
                  <a:schemeClr val="tx1"/>
                </a:solidFill>
                <a:effectLst/>
                <a:latin typeface="Arial" panose="020B0604020202020204" pitchFamily="34" charset="0"/>
              </a:rPr>
              <a:t> Utilize firewalls for network and personal security.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Advanced Threat Detection:</a:t>
            </a:r>
            <a:r>
              <a:rPr kumimoji="0" lang="en-US" altLang="en-US" sz="1600" b="0" i="0" u="none" strike="noStrike" cap="none" normalizeH="0" baseline="0" dirty="0">
                <a:ln>
                  <a:noFill/>
                </a:ln>
                <a:solidFill>
                  <a:schemeClr val="tx1"/>
                </a:solidFill>
                <a:effectLst/>
                <a:latin typeface="Arial" panose="020B0604020202020204" pitchFamily="34" charset="0"/>
              </a:rPr>
              <a:t> Monitor network traffic with Behavioral Analysis &amp; IDS.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Continuous System Updates:</a:t>
            </a:r>
            <a:r>
              <a:rPr kumimoji="0" lang="en-US" altLang="en-US" sz="1600" b="0" i="0" u="none" strike="noStrike" cap="none" normalizeH="0" baseline="0" dirty="0">
                <a:ln>
                  <a:noFill/>
                </a:ln>
                <a:solidFill>
                  <a:schemeClr val="tx1"/>
                </a:solidFill>
                <a:effectLst/>
                <a:latin typeface="Arial" panose="020B0604020202020204" pitchFamily="34" charset="0"/>
              </a:rPr>
              <a:t> Ensure OS and application security with regular updates.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Keylogger Defense Tools:</a:t>
            </a:r>
            <a:r>
              <a:rPr kumimoji="0" lang="en-US" altLang="en-US" sz="1600" b="0" i="0" u="none" strike="noStrike" cap="none" normalizeH="0" baseline="0" dirty="0">
                <a:ln>
                  <a:noFill/>
                </a:ln>
                <a:solidFill>
                  <a:schemeClr val="tx1"/>
                </a:solidFill>
                <a:effectLst/>
                <a:latin typeface="Arial" panose="020B0604020202020204" pitchFamily="34" charset="0"/>
              </a:rPr>
              <a:t> Implement specialized software for keystroke protection.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Enhanced Authentication Methods:</a:t>
            </a:r>
            <a:r>
              <a:rPr kumimoji="0" lang="en-US" altLang="en-US" sz="1600" b="0" i="0" u="none" strike="noStrike" cap="none" normalizeH="0" baseline="0" dirty="0">
                <a:ln>
                  <a:noFill/>
                </a:ln>
                <a:solidFill>
                  <a:schemeClr val="tx1"/>
                </a:solidFill>
                <a:effectLst/>
                <a:latin typeface="Arial" panose="020B0604020202020204" pitchFamily="34" charset="0"/>
              </a:rPr>
              <a:t> Strengthen security with 2FA and biometric authentication.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Secure Input Solutions:</a:t>
            </a:r>
            <a:r>
              <a:rPr kumimoji="0" lang="en-US" altLang="en-US" sz="1600" b="0" i="0" u="none" strike="noStrike" cap="none" normalizeH="0" baseline="0" dirty="0">
                <a:ln>
                  <a:noFill/>
                </a:ln>
                <a:solidFill>
                  <a:schemeClr val="tx1"/>
                </a:solidFill>
                <a:effectLst/>
                <a:latin typeface="Arial" panose="020B0604020202020204" pitchFamily="34" charset="0"/>
              </a:rPr>
              <a:t> Use virtual keyboards for sensitive data entry.</a:t>
            </a:r>
          </a:p>
        </p:txBody>
      </p:sp>
    </p:spTree>
    <p:extLst>
      <p:ext uri="{BB962C8B-B14F-4D97-AF65-F5344CB8AC3E}">
        <p14:creationId xmlns:p14="http://schemas.microsoft.com/office/powerpoint/2010/main" val="353407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90B6-9098-854B-C541-3DE95A6DF79B}"/>
              </a:ext>
            </a:extLst>
          </p:cNvPr>
          <p:cNvSpPr>
            <a:spLocks noGrp="1"/>
          </p:cNvSpPr>
          <p:nvPr>
            <p:ph sz="half" idx="2"/>
          </p:nvPr>
        </p:nvSpPr>
        <p:spPr>
          <a:xfrm>
            <a:off x="3342968" y="1622323"/>
            <a:ext cx="8083057" cy="4178404"/>
          </a:xfrm>
        </p:spPr>
        <p:txBody>
          <a:bodyPr>
            <a:noAutofit/>
          </a:bodyPr>
          <a:lstStyle/>
          <a:p>
            <a:pPr marL="0" indent="0">
              <a:buNone/>
            </a:pPr>
            <a:r>
              <a:rPr lang="en-US" sz="1600" dirty="0"/>
              <a:t>Leading-Edge Detection Technology:</a:t>
            </a:r>
          </a:p>
          <a:p>
            <a:r>
              <a:rPr lang="en-US" sz="1600" dirty="0"/>
              <a:t>Harnesses advanced machine learning and behavioral analysis for unmatched threat detection.</a:t>
            </a:r>
          </a:p>
          <a:p>
            <a:pPr marL="0" indent="0">
              <a:buNone/>
            </a:pPr>
            <a:r>
              <a:rPr lang="en-US" sz="1600" dirty="0"/>
              <a:t>Live Monitoring and Immediate Alerts:</a:t>
            </a:r>
          </a:p>
          <a:p>
            <a:r>
              <a:rPr lang="en-US" sz="1600" dirty="0"/>
              <a:t>Provides ongoing real-time monitoring and instant alerts for any suspicious </a:t>
            </a:r>
            <a:r>
              <a:rPr lang="en-US" sz="1600" dirty="0" err="1"/>
              <a:t>activitie</a:t>
            </a:r>
            <a:endParaRPr lang="en-US" sz="1600" dirty="0"/>
          </a:p>
          <a:p>
            <a:pPr marL="0" indent="0">
              <a:buNone/>
            </a:pPr>
            <a:r>
              <a:rPr lang="en-US" sz="1600" dirty="0"/>
              <a:t>      Complete Security Suite:</a:t>
            </a:r>
          </a:p>
          <a:p>
            <a:r>
              <a:rPr lang="en-US" sz="1600" dirty="0"/>
              <a:t>Integrates antivirus, anti-malware, firewall, and anti-keylogging capabilities into a unified solution.</a:t>
            </a:r>
          </a:p>
          <a:p>
            <a:endParaRPr lang="en-US" sz="1600" dirty="0"/>
          </a:p>
          <a:p>
            <a:pPr marL="0" indent="0">
              <a:buNone/>
            </a:pPr>
            <a:r>
              <a:rPr lang="en-US" sz="1600" dirty="0"/>
              <a:t>Intuitive User Interface:</a:t>
            </a:r>
          </a:p>
          <a:p>
            <a:r>
              <a:rPr lang="en-US" sz="1600" dirty="0"/>
              <a:t>Showcases a centralized, user-friendly dashboard for effortless management and monitoring.</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4" name="Slide Number Placeholder 3">
            <a:extLst>
              <a:ext uri="{FF2B5EF4-FFF2-40B4-BE49-F238E27FC236}">
                <a16:creationId xmlns:a16="http://schemas.microsoft.com/office/drawing/2014/main" id="{2D28D6DB-B404-FDF7-DFFD-4D119D4F485C}"/>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5" name="Rectangle 1">
            <a:extLst>
              <a:ext uri="{FF2B5EF4-FFF2-40B4-BE49-F238E27FC236}">
                <a16:creationId xmlns:a16="http://schemas.microsoft.com/office/drawing/2014/main" id="{1BAFCB9F-0980-2071-8550-D8BEE540B28C}"/>
              </a:ext>
            </a:extLst>
          </p:cNvPr>
          <p:cNvSpPr>
            <a:spLocks noGrp="1" noChangeArrowheads="1"/>
          </p:cNvSpPr>
          <p:nvPr>
            <p:ph type="title"/>
          </p:nvPr>
        </p:nvSpPr>
        <p:spPr bwMode="auto">
          <a:xfrm>
            <a:off x="3460565" y="791044"/>
            <a:ext cx="80830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spc="-40" dirty="0">
                <a:solidFill>
                  <a:schemeClr val="tx1"/>
                </a:solidFill>
              </a:rPr>
              <a:t>Y</a:t>
            </a:r>
            <a:r>
              <a:rPr lang="en-US" sz="1800" spc="10" dirty="0">
                <a:solidFill>
                  <a:schemeClr val="tx1"/>
                </a:solidFill>
              </a:rPr>
              <a:t>O</a:t>
            </a:r>
            <a:r>
              <a:rPr lang="en-US" sz="1800" spc="25" dirty="0">
                <a:solidFill>
                  <a:schemeClr val="tx1"/>
                </a:solidFill>
              </a:rPr>
              <a:t>U</a:t>
            </a:r>
            <a:r>
              <a:rPr lang="en-US" sz="1800" dirty="0">
                <a:solidFill>
                  <a:schemeClr val="tx1"/>
                </a:solidFill>
              </a:rPr>
              <a:t>R</a:t>
            </a:r>
            <a:r>
              <a:rPr lang="en-US" sz="1800" spc="5" dirty="0">
                <a:solidFill>
                  <a:schemeClr val="tx1"/>
                </a:solidFill>
              </a:rPr>
              <a:t> </a:t>
            </a:r>
            <a:r>
              <a:rPr lang="en-US" sz="1800" spc="25" dirty="0">
                <a:solidFill>
                  <a:schemeClr val="tx1"/>
                </a:solidFill>
              </a:rPr>
              <a:t>S</a:t>
            </a:r>
            <a:r>
              <a:rPr lang="en-US" sz="1800" spc="10" dirty="0">
                <a:solidFill>
                  <a:schemeClr val="tx1"/>
                </a:solidFill>
              </a:rPr>
              <a:t>O</a:t>
            </a:r>
            <a:r>
              <a:rPr lang="en-US" sz="1800" spc="25" dirty="0">
                <a:solidFill>
                  <a:schemeClr val="tx1"/>
                </a:solidFill>
              </a:rPr>
              <a:t>LU</a:t>
            </a:r>
            <a:r>
              <a:rPr lang="en-US" sz="1800" spc="-35" dirty="0">
                <a:solidFill>
                  <a:schemeClr val="tx1"/>
                </a:solidFill>
              </a:rPr>
              <a:t>T</a:t>
            </a:r>
            <a:r>
              <a:rPr lang="en-US" sz="1800" spc="-30" dirty="0">
                <a:solidFill>
                  <a:schemeClr val="tx1"/>
                </a:solidFill>
              </a:rPr>
              <a:t>I</a:t>
            </a:r>
            <a:r>
              <a:rPr lang="en-US" sz="1800" spc="10" dirty="0">
                <a:solidFill>
                  <a:schemeClr val="tx1"/>
                </a:solidFill>
              </a:rPr>
              <a:t>O</a:t>
            </a:r>
            <a:r>
              <a:rPr lang="en-US" sz="1800" dirty="0">
                <a:solidFill>
                  <a:schemeClr val="tx1"/>
                </a:solidFill>
              </a:rPr>
              <a:t>N</a:t>
            </a:r>
            <a:r>
              <a:rPr lang="en-US" sz="1800" spc="-345" dirty="0">
                <a:solidFill>
                  <a:schemeClr val="tx1"/>
                </a:solidFill>
              </a:rPr>
              <a:t> </a:t>
            </a:r>
            <a:r>
              <a:rPr lang="en-US" sz="1800" spc="-35" dirty="0">
                <a:solidFill>
                  <a:schemeClr val="tx1"/>
                </a:solidFill>
              </a:rPr>
              <a:t>A</a:t>
            </a:r>
            <a:r>
              <a:rPr lang="en-US" sz="1800" spc="-5" dirty="0">
                <a:solidFill>
                  <a:schemeClr val="tx1"/>
                </a:solidFill>
              </a:rPr>
              <a:t>N</a:t>
            </a:r>
            <a:r>
              <a:rPr lang="en-US" sz="1800" dirty="0">
                <a:solidFill>
                  <a:schemeClr val="tx1"/>
                </a:solidFill>
              </a:rPr>
              <a:t>D</a:t>
            </a:r>
            <a:r>
              <a:rPr lang="en-US" sz="1800" spc="35" dirty="0">
                <a:solidFill>
                  <a:schemeClr val="tx1"/>
                </a:solidFill>
              </a:rPr>
              <a:t> </a:t>
            </a:r>
            <a:r>
              <a:rPr lang="en-US" sz="1800" spc="-30" dirty="0">
                <a:solidFill>
                  <a:schemeClr val="tx1"/>
                </a:solidFill>
              </a:rPr>
              <a:t>I</a:t>
            </a:r>
            <a:r>
              <a:rPr lang="en-US" sz="1800" spc="-35" dirty="0">
                <a:solidFill>
                  <a:schemeClr val="tx1"/>
                </a:solidFill>
              </a:rPr>
              <a:t>T</a:t>
            </a:r>
            <a:r>
              <a:rPr lang="en-US" sz="1800" dirty="0">
                <a:solidFill>
                  <a:schemeClr val="tx1"/>
                </a:solidFill>
              </a:rPr>
              <a:t>S</a:t>
            </a:r>
            <a:r>
              <a:rPr lang="en-US" sz="1800" spc="60" dirty="0">
                <a:solidFill>
                  <a:schemeClr val="tx1"/>
                </a:solidFill>
              </a:rPr>
              <a:t> </a:t>
            </a:r>
            <a:r>
              <a:rPr lang="en-US" sz="1800" spc="-295" dirty="0">
                <a:solidFill>
                  <a:schemeClr val="tx1"/>
                </a:solidFill>
              </a:rPr>
              <a:t>V</a:t>
            </a:r>
            <a:r>
              <a:rPr lang="en-US" sz="1800" spc="-35" dirty="0">
                <a:solidFill>
                  <a:schemeClr val="tx1"/>
                </a:solidFill>
              </a:rPr>
              <a:t>A</a:t>
            </a:r>
            <a:r>
              <a:rPr lang="en-US" sz="1800" spc="25" dirty="0">
                <a:solidFill>
                  <a:schemeClr val="tx1"/>
                </a:solidFill>
              </a:rPr>
              <a:t>LU</a:t>
            </a:r>
            <a:r>
              <a:rPr lang="en-US" sz="1800" dirty="0">
                <a:solidFill>
                  <a:schemeClr val="tx1"/>
                </a:solidFill>
              </a:rPr>
              <a:t>E</a:t>
            </a:r>
            <a:r>
              <a:rPr lang="en-US" sz="1800" spc="-65" dirty="0">
                <a:solidFill>
                  <a:schemeClr val="tx1"/>
                </a:solidFill>
              </a:rPr>
              <a:t> </a:t>
            </a:r>
            <a:r>
              <a:rPr lang="en-US" sz="1800" spc="-15" dirty="0">
                <a:solidFill>
                  <a:schemeClr val="tx1"/>
                </a:solidFill>
              </a:rPr>
              <a:t>P</a:t>
            </a:r>
            <a:r>
              <a:rPr lang="en-US" sz="1800" spc="-30" dirty="0">
                <a:solidFill>
                  <a:schemeClr val="tx1"/>
                </a:solidFill>
              </a:rPr>
              <a:t>R</a:t>
            </a:r>
            <a:r>
              <a:rPr lang="en-US" sz="1800" spc="10" dirty="0">
                <a:solidFill>
                  <a:schemeClr val="tx1"/>
                </a:solidFill>
              </a:rPr>
              <a:t>O</a:t>
            </a:r>
            <a:r>
              <a:rPr lang="en-US" sz="1800" spc="-15" dirty="0">
                <a:solidFill>
                  <a:schemeClr val="tx1"/>
                </a:solidFill>
              </a:rPr>
              <a:t>P</a:t>
            </a:r>
            <a:r>
              <a:rPr lang="en-US" sz="1800" spc="10" dirty="0">
                <a:solidFill>
                  <a:schemeClr val="tx1"/>
                </a:solidFill>
              </a:rPr>
              <a:t>O</a:t>
            </a:r>
            <a:r>
              <a:rPr lang="en-US" sz="1800" spc="25" dirty="0">
                <a:solidFill>
                  <a:schemeClr val="tx1"/>
                </a:solidFill>
              </a:rPr>
              <a:t>S</a:t>
            </a:r>
            <a:r>
              <a:rPr lang="en-US" sz="1800" spc="-30" dirty="0">
                <a:solidFill>
                  <a:schemeClr val="tx1"/>
                </a:solidFill>
              </a:rPr>
              <a:t>I</a:t>
            </a:r>
            <a:r>
              <a:rPr lang="en-US" sz="1800" spc="-35" dirty="0">
                <a:solidFill>
                  <a:schemeClr val="tx1"/>
                </a:solidFill>
              </a:rPr>
              <a:t>T</a:t>
            </a:r>
            <a:r>
              <a:rPr lang="en-US" sz="1800" spc="-30" dirty="0">
                <a:solidFill>
                  <a:schemeClr val="tx1"/>
                </a:solidFill>
              </a:rPr>
              <a:t>I</a:t>
            </a:r>
            <a:r>
              <a:rPr lang="en-US" sz="1800" spc="10" dirty="0">
                <a:solidFill>
                  <a:schemeClr val="tx1"/>
                </a:solidFill>
              </a:rPr>
              <a:t>O</a:t>
            </a:r>
            <a:r>
              <a:rPr lang="en-US" sz="1800" dirty="0">
                <a:solidFill>
                  <a:schemeClr val="tx1"/>
                </a:solidFill>
              </a:rPr>
              <a:t>N</a:t>
            </a:r>
            <a:br>
              <a:rPr lang="en-US" sz="18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432142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{DD00182F-8296-4E6E-A76C-248ABAD54257}tf78438558_win32</Template>
  <TotalTime>215</TotalTime>
  <Words>966</Words>
  <Application>Microsoft Office PowerPoint</Application>
  <PresentationFormat>Widescreen</PresentationFormat>
  <Paragraphs>103</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Custom</vt:lpstr>
      <vt:lpstr> FINAL PROJECT   P. Durga Harshitha  mail:220030230cseh@gmail.com                </vt:lpstr>
      <vt:lpstr>Title:Keyloggers in Security                 Understanding the Risks and Prevention </vt:lpstr>
      <vt:lpstr>agenda</vt:lpstr>
      <vt:lpstr>Problem Statement</vt:lpstr>
      <vt:lpstr>Project Overview   </vt:lpstr>
      <vt:lpstr>WHO ARE THE END USERS?   </vt:lpstr>
      <vt:lpstr>Threats of Keyloggers from Hackers</vt:lpstr>
      <vt:lpstr>Prevention Measures for keyloggers from hackers</vt:lpstr>
      <vt:lpstr>YOUR SOLUTION AND ITS VALUE PROPOSITION </vt:lpstr>
      <vt:lpstr>THE WOW IN YOUR SOLUTION </vt:lpstr>
      <vt:lpstr>                   OUTPUT </vt:lpstr>
      <vt:lpstr>RESULTS   </vt:lpstr>
      <vt:lpstr>GET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919014216749</dc:creator>
  <cp:lastModifiedBy>919014216749</cp:lastModifiedBy>
  <cp:revision>2</cp:revision>
  <dcterms:created xsi:type="dcterms:W3CDTF">2024-06-20T06:27:13Z</dcterms:created>
  <dcterms:modified xsi:type="dcterms:W3CDTF">2024-06-24T06:27:52Z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