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132"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32A19E-3BC7-F6F9-F09D-C437D04955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D601F3B-80A3-A1E3-4F12-683BB12194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7A21CF-4AF0-DD6D-AE2F-B55FB6073174}"/>
              </a:ext>
            </a:extLst>
          </p:cNvPr>
          <p:cNvSpPr>
            <a:spLocks noGrp="1"/>
          </p:cNvSpPr>
          <p:nvPr>
            <p:ph type="dt" sz="half" idx="10"/>
          </p:nvPr>
        </p:nvSpPr>
        <p:spPr/>
        <p:txBody>
          <a:bodyPr/>
          <a:lstStyle/>
          <a:p>
            <a:fld id="{978A895A-AC21-4A56-9111-2BCCCC580DAB}" type="datetimeFigureOut">
              <a:rPr lang="en-IN" smtClean="0"/>
              <a:t>07-08-2025</a:t>
            </a:fld>
            <a:endParaRPr lang="en-IN"/>
          </a:p>
        </p:txBody>
      </p:sp>
      <p:sp>
        <p:nvSpPr>
          <p:cNvPr id="5" name="Footer Placeholder 4">
            <a:extLst>
              <a:ext uri="{FF2B5EF4-FFF2-40B4-BE49-F238E27FC236}">
                <a16:creationId xmlns:a16="http://schemas.microsoft.com/office/drawing/2014/main" id="{24D5126D-58BF-CCCE-D1CD-52D8C65A48E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FF1FA2E-C025-358A-32D9-D230D34F3C2C}"/>
              </a:ext>
            </a:extLst>
          </p:cNvPr>
          <p:cNvSpPr>
            <a:spLocks noGrp="1"/>
          </p:cNvSpPr>
          <p:nvPr>
            <p:ph type="sldNum" sz="quarter" idx="12"/>
          </p:nvPr>
        </p:nvSpPr>
        <p:spPr/>
        <p:txBody>
          <a:bodyPr/>
          <a:lstStyle/>
          <a:p>
            <a:fld id="{C23F4924-974F-4E41-9A5F-0CC95DE9E9A2}" type="slidenum">
              <a:rPr lang="en-IN" smtClean="0"/>
              <a:t>‹#›</a:t>
            </a:fld>
            <a:endParaRPr lang="en-IN"/>
          </a:p>
        </p:txBody>
      </p:sp>
    </p:spTree>
    <p:extLst>
      <p:ext uri="{BB962C8B-B14F-4D97-AF65-F5344CB8AC3E}">
        <p14:creationId xmlns:p14="http://schemas.microsoft.com/office/powerpoint/2010/main" val="2054576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457B3-44F6-1D16-1007-A5DF451141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66B6F2A-71AC-E79B-EB25-457BC8AE12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A07C618-74E3-AFC4-1DC1-EDB183324E2E}"/>
              </a:ext>
            </a:extLst>
          </p:cNvPr>
          <p:cNvSpPr>
            <a:spLocks noGrp="1"/>
          </p:cNvSpPr>
          <p:nvPr>
            <p:ph type="dt" sz="half" idx="10"/>
          </p:nvPr>
        </p:nvSpPr>
        <p:spPr/>
        <p:txBody>
          <a:bodyPr/>
          <a:lstStyle/>
          <a:p>
            <a:fld id="{978A895A-AC21-4A56-9111-2BCCCC580DAB}" type="datetimeFigureOut">
              <a:rPr lang="en-IN" smtClean="0"/>
              <a:t>07-08-2025</a:t>
            </a:fld>
            <a:endParaRPr lang="en-IN"/>
          </a:p>
        </p:txBody>
      </p:sp>
      <p:sp>
        <p:nvSpPr>
          <p:cNvPr id="5" name="Footer Placeholder 4">
            <a:extLst>
              <a:ext uri="{FF2B5EF4-FFF2-40B4-BE49-F238E27FC236}">
                <a16:creationId xmlns:a16="http://schemas.microsoft.com/office/drawing/2014/main" id="{BCAEC306-2D8D-7FC2-0F07-B17F860FA33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18E7F8-3C56-9ED5-2742-7624C6AB59F6}"/>
              </a:ext>
            </a:extLst>
          </p:cNvPr>
          <p:cNvSpPr>
            <a:spLocks noGrp="1"/>
          </p:cNvSpPr>
          <p:nvPr>
            <p:ph type="sldNum" sz="quarter" idx="12"/>
          </p:nvPr>
        </p:nvSpPr>
        <p:spPr/>
        <p:txBody>
          <a:bodyPr/>
          <a:lstStyle/>
          <a:p>
            <a:fld id="{C23F4924-974F-4E41-9A5F-0CC95DE9E9A2}" type="slidenum">
              <a:rPr lang="en-IN" smtClean="0"/>
              <a:t>‹#›</a:t>
            </a:fld>
            <a:endParaRPr lang="en-IN"/>
          </a:p>
        </p:txBody>
      </p:sp>
    </p:spTree>
    <p:extLst>
      <p:ext uri="{BB962C8B-B14F-4D97-AF65-F5344CB8AC3E}">
        <p14:creationId xmlns:p14="http://schemas.microsoft.com/office/powerpoint/2010/main" val="8484914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6786B83-FEB1-1769-BE0C-6B93036DB15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C6C8D8C-FFB1-E356-B09D-9C12D1C48BB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3D18B81-5A0B-859E-DAA3-B364E824CEC9}"/>
              </a:ext>
            </a:extLst>
          </p:cNvPr>
          <p:cNvSpPr>
            <a:spLocks noGrp="1"/>
          </p:cNvSpPr>
          <p:nvPr>
            <p:ph type="dt" sz="half" idx="10"/>
          </p:nvPr>
        </p:nvSpPr>
        <p:spPr/>
        <p:txBody>
          <a:bodyPr/>
          <a:lstStyle/>
          <a:p>
            <a:fld id="{978A895A-AC21-4A56-9111-2BCCCC580DAB}" type="datetimeFigureOut">
              <a:rPr lang="en-IN" smtClean="0"/>
              <a:t>07-08-2025</a:t>
            </a:fld>
            <a:endParaRPr lang="en-IN"/>
          </a:p>
        </p:txBody>
      </p:sp>
      <p:sp>
        <p:nvSpPr>
          <p:cNvPr id="5" name="Footer Placeholder 4">
            <a:extLst>
              <a:ext uri="{FF2B5EF4-FFF2-40B4-BE49-F238E27FC236}">
                <a16:creationId xmlns:a16="http://schemas.microsoft.com/office/drawing/2014/main" id="{65407D92-8484-7D92-6175-8897E3302D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FCE4A83-33A7-174A-A5EC-554FFAD295B5}"/>
              </a:ext>
            </a:extLst>
          </p:cNvPr>
          <p:cNvSpPr>
            <a:spLocks noGrp="1"/>
          </p:cNvSpPr>
          <p:nvPr>
            <p:ph type="sldNum" sz="quarter" idx="12"/>
          </p:nvPr>
        </p:nvSpPr>
        <p:spPr/>
        <p:txBody>
          <a:bodyPr/>
          <a:lstStyle/>
          <a:p>
            <a:fld id="{C23F4924-974F-4E41-9A5F-0CC95DE9E9A2}" type="slidenum">
              <a:rPr lang="en-IN" smtClean="0"/>
              <a:t>‹#›</a:t>
            </a:fld>
            <a:endParaRPr lang="en-IN"/>
          </a:p>
        </p:txBody>
      </p:sp>
    </p:spTree>
    <p:extLst>
      <p:ext uri="{BB962C8B-B14F-4D97-AF65-F5344CB8AC3E}">
        <p14:creationId xmlns:p14="http://schemas.microsoft.com/office/powerpoint/2010/main" val="2527152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ADF96-BC6C-6D9F-7284-AF98958452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0305319-2978-A213-8EF0-810EE1438D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DD00A02-B187-9005-1604-7A8D0E89D1DE}"/>
              </a:ext>
            </a:extLst>
          </p:cNvPr>
          <p:cNvSpPr>
            <a:spLocks noGrp="1"/>
          </p:cNvSpPr>
          <p:nvPr>
            <p:ph type="dt" sz="half" idx="10"/>
          </p:nvPr>
        </p:nvSpPr>
        <p:spPr/>
        <p:txBody>
          <a:bodyPr/>
          <a:lstStyle/>
          <a:p>
            <a:fld id="{978A895A-AC21-4A56-9111-2BCCCC580DAB}" type="datetimeFigureOut">
              <a:rPr lang="en-IN" smtClean="0"/>
              <a:t>07-08-2025</a:t>
            </a:fld>
            <a:endParaRPr lang="en-IN"/>
          </a:p>
        </p:txBody>
      </p:sp>
      <p:sp>
        <p:nvSpPr>
          <p:cNvPr id="5" name="Footer Placeholder 4">
            <a:extLst>
              <a:ext uri="{FF2B5EF4-FFF2-40B4-BE49-F238E27FC236}">
                <a16:creationId xmlns:a16="http://schemas.microsoft.com/office/drawing/2014/main" id="{2DC537BE-C78E-BC2D-BE87-D63550636AB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3FCEEB-49EE-5C63-1DB1-0F9E21E9B6BA}"/>
              </a:ext>
            </a:extLst>
          </p:cNvPr>
          <p:cNvSpPr>
            <a:spLocks noGrp="1"/>
          </p:cNvSpPr>
          <p:nvPr>
            <p:ph type="sldNum" sz="quarter" idx="12"/>
          </p:nvPr>
        </p:nvSpPr>
        <p:spPr/>
        <p:txBody>
          <a:bodyPr/>
          <a:lstStyle/>
          <a:p>
            <a:fld id="{C23F4924-974F-4E41-9A5F-0CC95DE9E9A2}" type="slidenum">
              <a:rPr lang="en-IN" smtClean="0"/>
              <a:t>‹#›</a:t>
            </a:fld>
            <a:endParaRPr lang="en-IN"/>
          </a:p>
        </p:txBody>
      </p:sp>
    </p:spTree>
    <p:extLst>
      <p:ext uri="{BB962C8B-B14F-4D97-AF65-F5344CB8AC3E}">
        <p14:creationId xmlns:p14="http://schemas.microsoft.com/office/powerpoint/2010/main" val="267402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B586B2-6A88-BE00-A250-C8B4AE116E6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6F0D6C44-8B11-51B5-FDA2-084FB229A5B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8B727E3-5EC9-63E7-5BDE-23659A4A9B96}"/>
              </a:ext>
            </a:extLst>
          </p:cNvPr>
          <p:cNvSpPr>
            <a:spLocks noGrp="1"/>
          </p:cNvSpPr>
          <p:nvPr>
            <p:ph type="dt" sz="half" idx="10"/>
          </p:nvPr>
        </p:nvSpPr>
        <p:spPr/>
        <p:txBody>
          <a:bodyPr/>
          <a:lstStyle/>
          <a:p>
            <a:fld id="{978A895A-AC21-4A56-9111-2BCCCC580DAB}" type="datetimeFigureOut">
              <a:rPr lang="en-IN" smtClean="0"/>
              <a:t>07-08-2025</a:t>
            </a:fld>
            <a:endParaRPr lang="en-IN"/>
          </a:p>
        </p:txBody>
      </p:sp>
      <p:sp>
        <p:nvSpPr>
          <p:cNvPr id="5" name="Footer Placeholder 4">
            <a:extLst>
              <a:ext uri="{FF2B5EF4-FFF2-40B4-BE49-F238E27FC236}">
                <a16:creationId xmlns:a16="http://schemas.microsoft.com/office/drawing/2014/main" id="{BFC73E89-F5C7-3FA0-7DCD-B81B76016C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D1D4FB6-2B18-6AFC-4633-29E2EBE112FE}"/>
              </a:ext>
            </a:extLst>
          </p:cNvPr>
          <p:cNvSpPr>
            <a:spLocks noGrp="1"/>
          </p:cNvSpPr>
          <p:nvPr>
            <p:ph type="sldNum" sz="quarter" idx="12"/>
          </p:nvPr>
        </p:nvSpPr>
        <p:spPr/>
        <p:txBody>
          <a:bodyPr/>
          <a:lstStyle/>
          <a:p>
            <a:fld id="{C23F4924-974F-4E41-9A5F-0CC95DE9E9A2}" type="slidenum">
              <a:rPr lang="en-IN" smtClean="0"/>
              <a:t>‹#›</a:t>
            </a:fld>
            <a:endParaRPr lang="en-IN"/>
          </a:p>
        </p:txBody>
      </p:sp>
    </p:spTree>
    <p:extLst>
      <p:ext uri="{BB962C8B-B14F-4D97-AF65-F5344CB8AC3E}">
        <p14:creationId xmlns:p14="http://schemas.microsoft.com/office/powerpoint/2010/main" val="32818409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E1345-A243-3BA1-DD3A-3603A973A17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5A380BD-8428-D23B-2368-9049204C39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1AAE4E-45C3-593C-B0DA-3B832D21065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E7611DA-0966-DD7E-A991-EB193544CF27}"/>
              </a:ext>
            </a:extLst>
          </p:cNvPr>
          <p:cNvSpPr>
            <a:spLocks noGrp="1"/>
          </p:cNvSpPr>
          <p:nvPr>
            <p:ph type="dt" sz="half" idx="10"/>
          </p:nvPr>
        </p:nvSpPr>
        <p:spPr/>
        <p:txBody>
          <a:bodyPr/>
          <a:lstStyle/>
          <a:p>
            <a:fld id="{978A895A-AC21-4A56-9111-2BCCCC580DAB}" type="datetimeFigureOut">
              <a:rPr lang="en-IN" smtClean="0"/>
              <a:t>07-08-2025</a:t>
            </a:fld>
            <a:endParaRPr lang="en-IN"/>
          </a:p>
        </p:txBody>
      </p:sp>
      <p:sp>
        <p:nvSpPr>
          <p:cNvPr id="6" name="Footer Placeholder 5">
            <a:extLst>
              <a:ext uri="{FF2B5EF4-FFF2-40B4-BE49-F238E27FC236}">
                <a16:creationId xmlns:a16="http://schemas.microsoft.com/office/drawing/2014/main" id="{A58D918D-7B00-3D9C-2DCF-7F86491FD36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4A1699-321B-2874-1005-B28CF7B13364}"/>
              </a:ext>
            </a:extLst>
          </p:cNvPr>
          <p:cNvSpPr>
            <a:spLocks noGrp="1"/>
          </p:cNvSpPr>
          <p:nvPr>
            <p:ph type="sldNum" sz="quarter" idx="12"/>
          </p:nvPr>
        </p:nvSpPr>
        <p:spPr/>
        <p:txBody>
          <a:bodyPr/>
          <a:lstStyle/>
          <a:p>
            <a:fld id="{C23F4924-974F-4E41-9A5F-0CC95DE9E9A2}" type="slidenum">
              <a:rPr lang="en-IN" smtClean="0"/>
              <a:t>‹#›</a:t>
            </a:fld>
            <a:endParaRPr lang="en-IN"/>
          </a:p>
        </p:txBody>
      </p:sp>
    </p:spTree>
    <p:extLst>
      <p:ext uri="{BB962C8B-B14F-4D97-AF65-F5344CB8AC3E}">
        <p14:creationId xmlns:p14="http://schemas.microsoft.com/office/powerpoint/2010/main" val="14964748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171D8F-97B2-D123-9D4E-B9246336FDD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C2E0D94-76D5-C57E-3536-479E20D661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D0F782C-FCE8-A203-A400-160334C75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B5E8A1E-3BD6-5F10-5D36-0AEB36BD76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3A03743-BF38-E671-D628-B672C50EB8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A4540EC-1540-4F42-8BF7-DA8615268B49}"/>
              </a:ext>
            </a:extLst>
          </p:cNvPr>
          <p:cNvSpPr>
            <a:spLocks noGrp="1"/>
          </p:cNvSpPr>
          <p:nvPr>
            <p:ph type="dt" sz="half" idx="10"/>
          </p:nvPr>
        </p:nvSpPr>
        <p:spPr/>
        <p:txBody>
          <a:bodyPr/>
          <a:lstStyle/>
          <a:p>
            <a:fld id="{978A895A-AC21-4A56-9111-2BCCCC580DAB}" type="datetimeFigureOut">
              <a:rPr lang="en-IN" smtClean="0"/>
              <a:t>07-08-2025</a:t>
            </a:fld>
            <a:endParaRPr lang="en-IN"/>
          </a:p>
        </p:txBody>
      </p:sp>
      <p:sp>
        <p:nvSpPr>
          <p:cNvPr id="8" name="Footer Placeholder 7">
            <a:extLst>
              <a:ext uri="{FF2B5EF4-FFF2-40B4-BE49-F238E27FC236}">
                <a16:creationId xmlns:a16="http://schemas.microsoft.com/office/drawing/2014/main" id="{8222F080-A59D-7B69-5050-BE62716A2E5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92FAB8F-4B8A-8967-3C6E-D52CB1482816}"/>
              </a:ext>
            </a:extLst>
          </p:cNvPr>
          <p:cNvSpPr>
            <a:spLocks noGrp="1"/>
          </p:cNvSpPr>
          <p:nvPr>
            <p:ph type="sldNum" sz="quarter" idx="12"/>
          </p:nvPr>
        </p:nvSpPr>
        <p:spPr/>
        <p:txBody>
          <a:bodyPr/>
          <a:lstStyle/>
          <a:p>
            <a:fld id="{C23F4924-974F-4E41-9A5F-0CC95DE9E9A2}" type="slidenum">
              <a:rPr lang="en-IN" smtClean="0"/>
              <a:t>‹#›</a:t>
            </a:fld>
            <a:endParaRPr lang="en-IN"/>
          </a:p>
        </p:txBody>
      </p:sp>
    </p:spTree>
    <p:extLst>
      <p:ext uri="{BB962C8B-B14F-4D97-AF65-F5344CB8AC3E}">
        <p14:creationId xmlns:p14="http://schemas.microsoft.com/office/powerpoint/2010/main" val="2083069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81F7D-9AA7-29EF-3259-65F4228836A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1964FB2-B1C8-9A9E-1846-D4CFC0156740}"/>
              </a:ext>
            </a:extLst>
          </p:cNvPr>
          <p:cNvSpPr>
            <a:spLocks noGrp="1"/>
          </p:cNvSpPr>
          <p:nvPr>
            <p:ph type="dt" sz="half" idx="10"/>
          </p:nvPr>
        </p:nvSpPr>
        <p:spPr/>
        <p:txBody>
          <a:bodyPr/>
          <a:lstStyle/>
          <a:p>
            <a:fld id="{978A895A-AC21-4A56-9111-2BCCCC580DAB}" type="datetimeFigureOut">
              <a:rPr lang="en-IN" smtClean="0"/>
              <a:t>07-08-2025</a:t>
            </a:fld>
            <a:endParaRPr lang="en-IN"/>
          </a:p>
        </p:txBody>
      </p:sp>
      <p:sp>
        <p:nvSpPr>
          <p:cNvPr id="4" name="Footer Placeholder 3">
            <a:extLst>
              <a:ext uri="{FF2B5EF4-FFF2-40B4-BE49-F238E27FC236}">
                <a16:creationId xmlns:a16="http://schemas.microsoft.com/office/drawing/2014/main" id="{A5044299-55A0-4BAE-7B51-919EF131232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3ABB07D-18EC-A67A-1EF7-829A61CEA0A7}"/>
              </a:ext>
            </a:extLst>
          </p:cNvPr>
          <p:cNvSpPr>
            <a:spLocks noGrp="1"/>
          </p:cNvSpPr>
          <p:nvPr>
            <p:ph type="sldNum" sz="quarter" idx="12"/>
          </p:nvPr>
        </p:nvSpPr>
        <p:spPr/>
        <p:txBody>
          <a:bodyPr/>
          <a:lstStyle/>
          <a:p>
            <a:fld id="{C23F4924-974F-4E41-9A5F-0CC95DE9E9A2}" type="slidenum">
              <a:rPr lang="en-IN" smtClean="0"/>
              <a:t>‹#›</a:t>
            </a:fld>
            <a:endParaRPr lang="en-IN"/>
          </a:p>
        </p:txBody>
      </p:sp>
    </p:spTree>
    <p:extLst>
      <p:ext uri="{BB962C8B-B14F-4D97-AF65-F5344CB8AC3E}">
        <p14:creationId xmlns:p14="http://schemas.microsoft.com/office/powerpoint/2010/main" val="650405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443B049-2198-A1F1-F4E2-67AD1EB77A67}"/>
              </a:ext>
            </a:extLst>
          </p:cNvPr>
          <p:cNvSpPr>
            <a:spLocks noGrp="1"/>
          </p:cNvSpPr>
          <p:nvPr>
            <p:ph type="dt" sz="half" idx="10"/>
          </p:nvPr>
        </p:nvSpPr>
        <p:spPr/>
        <p:txBody>
          <a:bodyPr/>
          <a:lstStyle/>
          <a:p>
            <a:fld id="{978A895A-AC21-4A56-9111-2BCCCC580DAB}" type="datetimeFigureOut">
              <a:rPr lang="en-IN" smtClean="0"/>
              <a:t>07-08-2025</a:t>
            </a:fld>
            <a:endParaRPr lang="en-IN"/>
          </a:p>
        </p:txBody>
      </p:sp>
      <p:sp>
        <p:nvSpPr>
          <p:cNvPr id="3" name="Footer Placeholder 2">
            <a:extLst>
              <a:ext uri="{FF2B5EF4-FFF2-40B4-BE49-F238E27FC236}">
                <a16:creationId xmlns:a16="http://schemas.microsoft.com/office/drawing/2014/main" id="{B52013EE-31C9-2BB6-7D17-80BE8AA6CED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C60A717-8049-D380-6D1B-6118D09BC724}"/>
              </a:ext>
            </a:extLst>
          </p:cNvPr>
          <p:cNvSpPr>
            <a:spLocks noGrp="1"/>
          </p:cNvSpPr>
          <p:nvPr>
            <p:ph type="sldNum" sz="quarter" idx="12"/>
          </p:nvPr>
        </p:nvSpPr>
        <p:spPr/>
        <p:txBody>
          <a:bodyPr/>
          <a:lstStyle/>
          <a:p>
            <a:fld id="{C23F4924-974F-4E41-9A5F-0CC95DE9E9A2}" type="slidenum">
              <a:rPr lang="en-IN" smtClean="0"/>
              <a:t>‹#›</a:t>
            </a:fld>
            <a:endParaRPr lang="en-IN"/>
          </a:p>
        </p:txBody>
      </p:sp>
    </p:spTree>
    <p:extLst>
      <p:ext uri="{BB962C8B-B14F-4D97-AF65-F5344CB8AC3E}">
        <p14:creationId xmlns:p14="http://schemas.microsoft.com/office/powerpoint/2010/main" val="9936930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A56F6-4E17-CCF7-B914-8B2FC82C777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0B9A415-329B-892C-DD22-F568477AF3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D36FA73-ECC9-0D19-E9DD-9E4EFEA281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E44889-189F-0B67-9941-664E0234FCE9}"/>
              </a:ext>
            </a:extLst>
          </p:cNvPr>
          <p:cNvSpPr>
            <a:spLocks noGrp="1"/>
          </p:cNvSpPr>
          <p:nvPr>
            <p:ph type="dt" sz="half" idx="10"/>
          </p:nvPr>
        </p:nvSpPr>
        <p:spPr/>
        <p:txBody>
          <a:bodyPr/>
          <a:lstStyle/>
          <a:p>
            <a:fld id="{978A895A-AC21-4A56-9111-2BCCCC580DAB}" type="datetimeFigureOut">
              <a:rPr lang="en-IN" smtClean="0"/>
              <a:t>07-08-2025</a:t>
            </a:fld>
            <a:endParaRPr lang="en-IN"/>
          </a:p>
        </p:txBody>
      </p:sp>
      <p:sp>
        <p:nvSpPr>
          <p:cNvPr id="6" name="Footer Placeholder 5">
            <a:extLst>
              <a:ext uri="{FF2B5EF4-FFF2-40B4-BE49-F238E27FC236}">
                <a16:creationId xmlns:a16="http://schemas.microsoft.com/office/drawing/2014/main" id="{68D55B52-DCBC-EFAD-1781-80B315BDCB5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FE2D8FB-53AE-5040-4E2B-072DBF256796}"/>
              </a:ext>
            </a:extLst>
          </p:cNvPr>
          <p:cNvSpPr>
            <a:spLocks noGrp="1"/>
          </p:cNvSpPr>
          <p:nvPr>
            <p:ph type="sldNum" sz="quarter" idx="12"/>
          </p:nvPr>
        </p:nvSpPr>
        <p:spPr/>
        <p:txBody>
          <a:bodyPr/>
          <a:lstStyle/>
          <a:p>
            <a:fld id="{C23F4924-974F-4E41-9A5F-0CC95DE9E9A2}" type="slidenum">
              <a:rPr lang="en-IN" smtClean="0"/>
              <a:t>‹#›</a:t>
            </a:fld>
            <a:endParaRPr lang="en-IN"/>
          </a:p>
        </p:txBody>
      </p:sp>
    </p:spTree>
    <p:extLst>
      <p:ext uri="{BB962C8B-B14F-4D97-AF65-F5344CB8AC3E}">
        <p14:creationId xmlns:p14="http://schemas.microsoft.com/office/powerpoint/2010/main" val="7300039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4819E4-7413-0B63-15F3-27B9D61D357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093C45E-A919-5753-0514-DF6B9A3D8A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98F2CBE-54A7-11D8-0F61-FFD5CDBC1DD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9D15C6-A6BE-FC59-8C4A-0AD6B2EB01B6}"/>
              </a:ext>
            </a:extLst>
          </p:cNvPr>
          <p:cNvSpPr>
            <a:spLocks noGrp="1"/>
          </p:cNvSpPr>
          <p:nvPr>
            <p:ph type="dt" sz="half" idx="10"/>
          </p:nvPr>
        </p:nvSpPr>
        <p:spPr/>
        <p:txBody>
          <a:bodyPr/>
          <a:lstStyle/>
          <a:p>
            <a:fld id="{978A895A-AC21-4A56-9111-2BCCCC580DAB}" type="datetimeFigureOut">
              <a:rPr lang="en-IN" smtClean="0"/>
              <a:t>07-08-2025</a:t>
            </a:fld>
            <a:endParaRPr lang="en-IN"/>
          </a:p>
        </p:txBody>
      </p:sp>
      <p:sp>
        <p:nvSpPr>
          <p:cNvPr id="6" name="Footer Placeholder 5">
            <a:extLst>
              <a:ext uri="{FF2B5EF4-FFF2-40B4-BE49-F238E27FC236}">
                <a16:creationId xmlns:a16="http://schemas.microsoft.com/office/drawing/2014/main" id="{9AA31668-CD71-1749-617A-618261D016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35876F-CDAB-1845-701D-1E188A9B8D9E}"/>
              </a:ext>
            </a:extLst>
          </p:cNvPr>
          <p:cNvSpPr>
            <a:spLocks noGrp="1"/>
          </p:cNvSpPr>
          <p:nvPr>
            <p:ph type="sldNum" sz="quarter" idx="12"/>
          </p:nvPr>
        </p:nvSpPr>
        <p:spPr/>
        <p:txBody>
          <a:bodyPr/>
          <a:lstStyle/>
          <a:p>
            <a:fld id="{C23F4924-974F-4E41-9A5F-0CC95DE9E9A2}" type="slidenum">
              <a:rPr lang="en-IN" smtClean="0"/>
              <a:t>‹#›</a:t>
            </a:fld>
            <a:endParaRPr lang="en-IN"/>
          </a:p>
        </p:txBody>
      </p:sp>
    </p:spTree>
    <p:extLst>
      <p:ext uri="{BB962C8B-B14F-4D97-AF65-F5344CB8AC3E}">
        <p14:creationId xmlns:p14="http://schemas.microsoft.com/office/powerpoint/2010/main" val="30231248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DA6E5E4-9854-8CAC-A088-7284DDA8A3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64B752F-D0D6-8155-1359-22FF5AF6D83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86965E-2ADD-3D75-5A48-0AB2C91C758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78A895A-AC21-4A56-9111-2BCCCC580DAB}" type="datetimeFigureOut">
              <a:rPr lang="en-IN" smtClean="0"/>
              <a:t>07-08-2025</a:t>
            </a:fld>
            <a:endParaRPr lang="en-IN"/>
          </a:p>
        </p:txBody>
      </p:sp>
      <p:sp>
        <p:nvSpPr>
          <p:cNvPr id="5" name="Footer Placeholder 4">
            <a:extLst>
              <a:ext uri="{FF2B5EF4-FFF2-40B4-BE49-F238E27FC236}">
                <a16:creationId xmlns:a16="http://schemas.microsoft.com/office/drawing/2014/main" id="{072C934F-146C-35C4-A0B7-0193A5851F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4DC69283-F229-CE58-ABA6-1FC85F8D3A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3F4924-974F-4E41-9A5F-0CC95DE9E9A2}" type="slidenum">
              <a:rPr lang="en-IN" smtClean="0"/>
              <a:t>‹#›</a:t>
            </a:fld>
            <a:endParaRPr lang="en-IN"/>
          </a:p>
        </p:txBody>
      </p:sp>
    </p:spTree>
    <p:extLst>
      <p:ext uri="{BB962C8B-B14F-4D97-AF65-F5344CB8AC3E}">
        <p14:creationId xmlns:p14="http://schemas.microsoft.com/office/powerpoint/2010/main" val="36072410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7FE32-6DBD-1D36-90A3-CAAB30C35F87}"/>
              </a:ext>
            </a:extLst>
          </p:cNvPr>
          <p:cNvSpPr>
            <a:spLocks noGrp="1"/>
          </p:cNvSpPr>
          <p:nvPr>
            <p:ph type="ctrTitle"/>
          </p:nvPr>
        </p:nvSpPr>
        <p:spPr/>
        <p:txBody>
          <a:bodyPr/>
          <a:lstStyle/>
          <a:p>
            <a:r>
              <a:rPr lang="en-US" dirty="0"/>
              <a:t>Traffic _</a:t>
            </a:r>
            <a:r>
              <a:rPr lang="en-US" dirty="0" err="1"/>
              <a:t>Telligence</a:t>
            </a:r>
            <a:endParaRPr lang="en-IN" dirty="0"/>
          </a:p>
        </p:txBody>
      </p:sp>
      <p:sp>
        <p:nvSpPr>
          <p:cNvPr id="3" name="Subtitle 2">
            <a:extLst>
              <a:ext uri="{FF2B5EF4-FFF2-40B4-BE49-F238E27FC236}">
                <a16:creationId xmlns:a16="http://schemas.microsoft.com/office/drawing/2014/main" id="{C8DA3DC1-280D-E600-BD30-7785FE266DAD}"/>
              </a:ext>
            </a:extLst>
          </p:cNvPr>
          <p:cNvSpPr>
            <a:spLocks noGrp="1"/>
          </p:cNvSpPr>
          <p:nvPr>
            <p:ph type="subTitle" idx="1"/>
          </p:nvPr>
        </p:nvSpPr>
        <p:spPr/>
        <p:txBody>
          <a:bodyPr/>
          <a:lstStyle/>
          <a:p>
            <a:r>
              <a:rPr lang="en-US" dirty="0"/>
              <a:t>Advanced traffic volume estimation with machine learning</a:t>
            </a:r>
            <a:endParaRPr lang="en-IN" dirty="0"/>
          </a:p>
        </p:txBody>
      </p:sp>
    </p:spTree>
    <p:extLst>
      <p:ext uri="{BB962C8B-B14F-4D97-AF65-F5344CB8AC3E}">
        <p14:creationId xmlns:p14="http://schemas.microsoft.com/office/powerpoint/2010/main" val="41967725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930F5D6-C6D2-D561-EDCE-E593E604D1AD}"/>
              </a:ext>
            </a:extLst>
          </p:cNvPr>
          <p:cNvSpPr>
            <a:spLocks noGrp="1"/>
          </p:cNvSpPr>
          <p:nvPr>
            <p:ph type="title"/>
          </p:nvPr>
        </p:nvSpPr>
        <p:spPr/>
        <p:txBody>
          <a:bodyPr/>
          <a:lstStyle/>
          <a:p>
            <a:r>
              <a:rPr lang="en-US" dirty="0"/>
              <a:t>Abstract:</a:t>
            </a:r>
            <a:endParaRPr lang="en-IN" dirty="0"/>
          </a:p>
        </p:txBody>
      </p:sp>
      <p:sp>
        <p:nvSpPr>
          <p:cNvPr id="7" name="Content Placeholder 6">
            <a:extLst>
              <a:ext uri="{FF2B5EF4-FFF2-40B4-BE49-F238E27FC236}">
                <a16:creationId xmlns:a16="http://schemas.microsoft.com/office/drawing/2014/main" id="{0FC2E2B5-E308-B569-1CB3-84C46DD10C90}"/>
              </a:ext>
            </a:extLst>
          </p:cNvPr>
          <p:cNvSpPr>
            <a:spLocks noGrp="1"/>
          </p:cNvSpPr>
          <p:nvPr>
            <p:ph idx="1"/>
          </p:nvPr>
        </p:nvSpPr>
        <p:spPr/>
        <p:txBody>
          <a:bodyPr>
            <a:normAutofit fontScale="92500" lnSpcReduction="20000"/>
          </a:bodyPr>
          <a:lstStyle/>
          <a:p>
            <a:pPr marL="0" indent="0">
              <a:buNone/>
            </a:pPr>
            <a:r>
              <a:rPr lang="en-US" dirty="0"/>
              <a:t>Traffic-</a:t>
            </a:r>
            <a:r>
              <a:rPr lang="en-US" dirty="0" err="1"/>
              <a:t>telligence</a:t>
            </a:r>
            <a:r>
              <a:rPr lang="en-US" dirty="0"/>
              <a:t>: Advanced Traffic Volume Estimation with Machine Learning-</a:t>
            </a:r>
          </a:p>
          <a:p>
            <a:pPr marL="0" indent="0">
              <a:buNone/>
            </a:pPr>
            <a:r>
              <a:rPr lang="en-US" dirty="0"/>
              <a:t>Abstract</a:t>
            </a:r>
          </a:p>
          <a:p>
            <a:pPr marL="0" indent="0">
              <a:buNone/>
            </a:pPr>
            <a:r>
              <a:rPr lang="en-US" dirty="0"/>
              <a:t>Urban traffic congestion is one of the most critical challenges faced by modern cities. Traditional traffic monitoring systems often rely on physical sensors and outdated models, resulting in high maintenance costs and limited </a:t>
            </a:r>
            <a:r>
              <a:rPr lang="en-US" dirty="0" err="1"/>
              <a:t>scalability.Traffic-telligence</a:t>
            </a:r>
            <a:r>
              <a:rPr lang="en-US" dirty="0"/>
              <a:t> proposes a smart, scalable, and cost-effective approach to estimate traffic volume using machine learning </a:t>
            </a:r>
            <a:r>
              <a:rPr lang="en-US" dirty="0" err="1"/>
              <a:t>techniques.This</a:t>
            </a:r>
            <a:r>
              <a:rPr lang="en-US" dirty="0"/>
              <a:t> system integrates real-time data sources such as CCTV footage, GPS, mobile data, and historical traffic patterns to train predictive models. Machine learning algorithms—particularly Random Forest, </a:t>
            </a:r>
            <a:r>
              <a:rPr lang="en-US" dirty="0" err="1"/>
              <a:t>XGBoost</a:t>
            </a:r>
            <a:r>
              <a:rPr lang="en-US" dirty="0"/>
              <a:t>, and Deep Neural Networks—are utilized to analyze trends, detect anomalies, and forecast traffic volumes with high accuracy.</a:t>
            </a:r>
          </a:p>
        </p:txBody>
      </p:sp>
    </p:spTree>
    <p:extLst>
      <p:ext uri="{BB962C8B-B14F-4D97-AF65-F5344CB8AC3E}">
        <p14:creationId xmlns:p14="http://schemas.microsoft.com/office/powerpoint/2010/main" val="4140849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5568C-24E6-B1E7-8994-40C490C3EE16}"/>
              </a:ext>
            </a:extLst>
          </p:cNvPr>
          <p:cNvSpPr>
            <a:spLocks noGrp="1"/>
          </p:cNvSpPr>
          <p:nvPr>
            <p:ph type="title"/>
          </p:nvPr>
        </p:nvSpPr>
        <p:spPr/>
        <p:txBody>
          <a:bodyPr/>
          <a:lstStyle/>
          <a:p>
            <a:r>
              <a:rPr lang="en-US" dirty="0"/>
              <a:t>KEY FEATURES:</a:t>
            </a:r>
            <a:endParaRPr lang="en-IN" dirty="0"/>
          </a:p>
        </p:txBody>
      </p:sp>
      <p:sp>
        <p:nvSpPr>
          <p:cNvPr id="3" name="Content Placeholder 2">
            <a:extLst>
              <a:ext uri="{FF2B5EF4-FFF2-40B4-BE49-F238E27FC236}">
                <a16:creationId xmlns:a16="http://schemas.microsoft.com/office/drawing/2014/main" id="{62B585AF-C7F0-94BA-51FC-9449E5B999A5}"/>
              </a:ext>
            </a:extLst>
          </p:cNvPr>
          <p:cNvSpPr>
            <a:spLocks noGrp="1"/>
          </p:cNvSpPr>
          <p:nvPr>
            <p:ph idx="1"/>
          </p:nvPr>
        </p:nvSpPr>
        <p:spPr/>
        <p:txBody>
          <a:bodyPr/>
          <a:lstStyle/>
          <a:p>
            <a:r>
              <a:rPr lang="en-US" dirty="0"/>
              <a:t>Key Features</a:t>
            </a:r>
          </a:p>
          <a:p>
            <a:r>
              <a:rPr lang="en-US" dirty="0"/>
              <a:t>Real-time traffic volume prediction</a:t>
            </a:r>
          </a:p>
          <a:p>
            <a:r>
              <a:rPr lang="en-US" dirty="0"/>
              <a:t>Integration of multi-source data (e.g., GPS, weather, event data)</a:t>
            </a:r>
          </a:p>
          <a:p>
            <a:r>
              <a:rPr lang="en-US" dirty="0"/>
              <a:t>Scalable architecture suitable for smart cities</a:t>
            </a:r>
          </a:p>
          <a:p>
            <a:r>
              <a:rPr lang="en-US" dirty="0"/>
              <a:t>Dynamic congestion pattern recognition</a:t>
            </a:r>
          </a:p>
          <a:p>
            <a:r>
              <a:rPr lang="en-US" dirty="0"/>
              <a:t>Predictive insights for traffic management and policy planning-</a:t>
            </a:r>
            <a:endParaRPr lang="en-IN" dirty="0"/>
          </a:p>
        </p:txBody>
      </p:sp>
    </p:spTree>
    <p:extLst>
      <p:ext uri="{BB962C8B-B14F-4D97-AF65-F5344CB8AC3E}">
        <p14:creationId xmlns:p14="http://schemas.microsoft.com/office/powerpoint/2010/main" val="507488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1B2AD1-CE9D-CB87-0FA6-C800F7251725}"/>
              </a:ext>
            </a:extLst>
          </p:cNvPr>
          <p:cNvSpPr>
            <a:spLocks noGrp="1"/>
          </p:cNvSpPr>
          <p:nvPr>
            <p:ph type="title"/>
          </p:nvPr>
        </p:nvSpPr>
        <p:spPr/>
        <p:txBody>
          <a:bodyPr/>
          <a:lstStyle/>
          <a:p>
            <a:r>
              <a:rPr lang="en-US" dirty="0"/>
              <a:t>TECHNOLOGIES USED:</a:t>
            </a:r>
            <a:endParaRPr lang="en-IN" dirty="0"/>
          </a:p>
        </p:txBody>
      </p:sp>
      <p:sp>
        <p:nvSpPr>
          <p:cNvPr id="3" name="Content Placeholder 2">
            <a:extLst>
              <a:ext uri="{FF2B5EF4-FFF2-40B4-BE49-F238E27FC236}">
                <a16:creationId xmlns:a16="http://schemas.microsoft.com/office/drawing/2014/main" id="{3B89C4FB-9FB3-9C29-B414-1189BE1D681E}"/>
              </a:ext>
            </a:extLst>
          </p:cNvPr>
          <p:cNvSpPr>
            <a:spLocks noGrp="1"/>
          </p:cNvSpPr>
          <p:nvPr>
            <p:ph idx="1"/>
          </p:nvPr>
        </p:nvSpPr>
        <p:spPr/>
        <p:txBody>
          <a:bodyPr>
            <a:normAutofit/>
          </a:bodyPr>
          <a:lstStyle/>
          <a:p>
            <a:r>
              <a:rPr lang="en-US" dirty="0"/>
              <a:t>Technologies Used</a:t>
            </a:r>
          </a:p>
          <a:p>
            <a:r>
              <a:rPr lang="en-US" dirty="0"/>
              <a:t>Python, TensorFlow, Scikit-learn</a:t>
            </a:r>
          </a:p>
          <a:p>
            <a:r>
              <a:rPr lang="en-US" dirty="0"/>
              <a:t>Big data platforms (e.g., Apache Spark)</a:t>
            </a:r>
          </a:p>
          <a:p>
            <a:r>
              <a:rPr lang="en-US" dirty="0"/>
              <a:t>GIS mapping and visualization tools</a:t>
            </a:r>
          </a:p>
          <a:p>
            <a:r>
              <a:rPr lang="en-US" dirty="0"/>
              <a:t>REST APIs for data collection and distribution</a:t>
            </a:r>
          </a:p>
        </p:txBody>
      </p:sp>
    </p:spTree>
    <p:extLst>
      <p:ext uri="{BB962C8B-B14F-4D97-AF65-F5344CB8AC3E}">
        <p14:creationId xmlns:p14="http://schemas.microsoft.com/office/powerpoint/2010/main" val="803507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77F9F4-0105-D2B0-C41C-3183E0F81573}"/>
              </a:ext>
            </a:extLst>
          </p:cNvPr>
          <p:cNvSpPr>
            <a:spLocks noGrp="1"/>
          </p:cNvSpPr>
          <p:nvPr>
            <p:ph type="title"/>
          </p:nvPr>
        </p:nvSpPr>
        <p:spPr/>
        <p:txBody>
          <a:bodyPr/>
          <a:lstStyle/>
          <a:p>
            <a:r>
              <a:rPr lang="en-US" dirty="0"/>
              <a:t>BENEFITS:</a:t>
            </a:r>
            <a:br>
              <a:rPr lang="en-US" dirty="0"/>
            </a:br>
            <a:endParaRPr lang="en-IN" dirty="0"/>
          </a:p>
        </p:txBody>
      </p:sp>
      <p:sp>
        <p:nvSpPr>
          <p:cNvPr id="3" name="Content Placeholder 2">
            <a:extLst>
              <a:ext uri="{FF2B5EF4-FFF2-40B4-BE49-F238E27FC236}">
                <a16:creationId xmlns:a16="http://schemas.microsoft.com/office/drawing/2014/main" id="{418023FA-512D-FE4F-BDC1-582A3453311E}"/>
              </a:ext>
            </a:extLst>
          </p:cNvPr>
          <p:cNvSpPr>
            <a:spLocks noGrp="1"/>
          </p:cNvSpPr>
          <p:nvPr>
            <p:ph idx="1"/>
          </p:nvPr>
        </p:nvSpPr>
        <p:spPr/>
        <p:txBody>
          <a:bodyPr>
            <a:normAutofit/>
          </a:bodyPr>
          <a:lstStyle/>
          <a:p>
            <a:pPr marL="0" indent="0">
              <a:buNone/>
            </a:pPr>
            <a:r>
              <a:rPr lang="en-US" dirty="0"/>
              <a:t>Benefits</a:t>
            </a:r>
          </a:p>
          <a:p>
            <a:pPr marL="0" indent="0">
              <a:buNone/>
            </a:pPr>
            <a:r>
              <a:rPr lang="en-US" dirty="0"/>
              <a:t>Reduces the need for physical sensors</a:t>
            </a:r>
          </a:p>
          <a:p>
            <a:pPr marL="0" indent="0">
              <a:buNone/>
            </a:pPr>
            <a:r>
              <a:rPr lang="en-US" dirty="0"/>
              <a:t>Improves traffic flow efficiency</a:t>
            </a:r>
          </a:p>
          <a:p>
            <a:pPr marL="0" indent="0">
              <a:buNone/>
            </a:pPr>
            <a:r>
              <a:rPr lang="en-US" dirty="0"/>
              <a:t>Enables proactive traffic control strategies</a:t>
            </a:r>
          </a:p>
          <a:p>
            <a:pPr marL="0" indent="0">
              <a:buNone/>
            </a:pPr>
            <a:r>
              <a:rPr lang="en-US" dirty="0"/>
              <a:t>Supports sustainable urban planning</a:t>
            </a:r>
          </a:p>
          <a:p>
            <a:pPr marL="0" indent="0">
              <a:buNone/>
            </a:pPr>
            <a:r>
              <a:rPr lang="en-US" dirty="0"/>
              <a:t>Enhances public safety and emergency response</a:t>
            </a:r>
          </a:p>
          <a:p>
            <a:endParaRPr lang="en-IN" dirty="0"/>
          </a:p>
        </p:txBody>
      </p:sp>
    </p:spTree>
    <p:extLst>
      <p:ext uri="{BB962C8B-B14F-4D97-AF65-F5344CB8AC3E}">
        <p14:creationId xmlns:p14="http://schemas.microsoft.com/office/powerpoint/2010/main" val="38155160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16DA3-BED7-03EB-F4C0-7525B081003C}"/>
              </a:ext>
            </a:extLst>
          </p:cNvPr>
          <p:cNvSpPr>
            <a:spLocks noGrp="1"/>
          </p:cNvSpPr>
          <p:nvPr>
            <p:ph type="title"/>
          </p:nvPr>
        </p:nvSpPr>
        <p:spPr/>
        <p:txBody>
          <a:bodyPr/>
          <a:lstStyle/>
          <a:p>
            <a:r>
              <a:rPr lang="en-US" dirty="0"/>
              <a:t>CONCLUSION:</a:t>
            </a:r>
            <a:endParaRPr lang="en-IN" dirty="0"/>
          </a:p>
        </p:txBody>
      </p:sp>
      <p:sp>
        <p:nvSpPr>
          <p:cNvPr id="3" name="Content Placeholder 2">
            <a:extLst>
              <a:ext uri="{FF2B5EF4-FFF2-40B4-BE49-F238E27FC236}">
                <a16:creationId xmlns:a16="http://schemas.microsoft.com/office/drawing/2014/main" id="{FDBFFA05-F096-2D47-6BE3-DFF4D79C5CBD}"/>
              </a:ext>
            </a:extLst>
          </p:cNvPr>
          <p:cNvSpPr>
            <a:spLocks noGrp="1"/>
          </p:cNvSpPr>
          <p:nvPr>
            <p:ph idx="1"/>
          </p:nvPr>
        </p:nvSpPr>
        <p:spPr/>
        <p:txBody>
          <a:bodyPr/>
          <a:lstStyle/>
          <a:p>
            <a:r>
              <a:rPr lang="en-US" dirty="0"/>
              <a:t>Conclusion</a:t>
            </a:r>
          </a:p>
          <a:p>
            <a:r>
              <a:rPr lang="en-US" dirty="0"/>
              <a:t>Traffic-</a:t>
            </a:r>
            <a:r>
              <a:rPr lang="en-US" dirty="0" err="1"/>
              <a:t>telligence</a:t>
            </a:r>
            <a:r>
              <a:rPr lang="en-US" dirty="0"/>
              <a:t> bridges the gap between conventional traffic systems and intelligent transport solutions. By leveraging the power of machine learning, cities can make informed, data-driven decisions to enhance mobility, reduce congestion, and improve the quality of urban </a:t>
            </a:r>
            <a:r>
              <a:rPr lang="en-US"/>
              <a:t>life.S</a:t>
            </a:r>
            <a:endParaRPr lang="en-IN" dirty="0"/>
          </a:p>
        </p:txBody>
      </p:sp>
    </p:spTree>
    <p:extLst>
      <p:ext uri="{BB962C8B-B14F-4D97-AF65-F5344CB8AC3E}">
        <p14:creationId xmlns:p14="http://schemas.microsoft.com/office/powerpoint/2010/main" val="14742801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TotalTime>
  <Words>287</Words>
  <Application>Microsoft Office PowerPoint</Application>
  <PresentationFormat>Widescreen</PresentationFormat>
  <Paragraphs>29</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Aptos Display</vt:lpstr>
      <vt:lpstr>Arial</vt:lpstr>
      <vt:lpstr>Office Theme</vt:lpstr>
      <vt:lpstr>Traffic _Telligence</vt:lpstr>
      <vt:lpstr>Abstract:</vt:lpstr>
      <vt:lpstr>KEY FEATURES:</vt:lpstr>
      <vt:lpstr>TECHNOLOGIES USED:</vt:lpstr>
      <vt:lpstr>BENEFITS: </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Maheswari Sanaka</dc:creator>
  <cp:lastModifiedBy>Maheswari Sanaka</cp:lastModifiedBy>
  <cp:revision>1</cp:revision>
  <dcterms:created xsi:type="dcterms:W3CDTF">2025-08-07T06:10:59Z</dcterms:created>
  <dcterms:modified xsi:type="dcterms:W3CDTF">2025-08-07T06:28:03Z</dcterms:modified>
</cp:coreProperties>
</file>