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https://i.ytimg.com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https://i.ytimg.com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https://pub.mdpi-res.com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https://i.ytimg.com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https://i.ytimg.com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https://eastgate-software.com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https://pub.mdpi-res.com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https://cmte.ieee.org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Traffictelligance Advanced Traffice Volume Estimation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ytimg.com/vi/jM4nfgo4MQ4/maxresdefaul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Trends in Traffic Volume Estimation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of AI and big data analytics will further enhance prediction accuracy.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Deployment of 5G and IoT devices will generate richer datasets for more granular estimates.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 innovation in modeling techniques will address emerging complexities in network traffic.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Traffictelligance Official Documentation and Whitepapers.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Research articles on machine learning applications in network traffic estimation.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Industry reports on advanced traffic management and capacity planning techniques.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ytimg.com/vi/jM4nfgo4MQ4/maxresdefaul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Traffictelligance Advanced Traffic Volume Estimation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Traffictelligance utilizes sophisticated methods to accurately estimate traffic volumes on various networks.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Advanced estimation techniques help in understanding traffic patterns and optimizing network performance.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explores the core concepts, methodologies, and benefits of advanced traffic volume estimation.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pub.mdpi-res.com/sensors/sensors-16-00157/article_deploy/html/images/sensors-16-00157-g001.png?1456881613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Importance of Accurate Traffic Volume Estimation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Precise traffic data is critical for network planning, capacity management, and congestion mitigation.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Accurate estimates enable service providers to improve quality of service and customer satisfaction.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Without reliable traffic insights, network resources may be underutilized or overstressed, leading to inefficiencies.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researchgate.net/profile/Qixiu-Cheng/publication/358846055/figure/fig7/AS:1130086287847425@1646444975269/Research-framework-of-traffic-volume-estimation-by-data-fusion-Zhan-et-al-2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Core Challenges in Traffic Volume Estimation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Variability in user behavior and traffic sources can complicate accurate volume estimation.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Limited or incomplete data collection can hinder the precision of traffic models.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Dynamic network environments require adaptive estimation techniques to remain effective.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ytimg.com/vi/jM4nfgo4MQ4/maxresdefaul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Traditional Traffic Estimation Methods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Historical averaging provides basic estimates but lacks responsiveness to real-time changes.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Probe-based methods rely on measurements from selected network points, which may not cover all traffic.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methods often fall short in capturing complex traffic dynamics in modern networks.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ytimg.com/vi/-3UHIdjvDqU/hqdefault.jpg?sqp=-oaymwEmCOADEOgC8quKqQMa8AEB-AH-CYAC0AWKAgwIABABGFEgVyhlMA8=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Advanced Traffic Estimation Techniques Overview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Machine learning models can analyze large datasets to predict traffic with high accuracy.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Statistical modeling incorporates probabilistic approaches to handle uncertainties and variability.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Hybrid models combine multiple techniques for more robust and comprehensive traffic volume estimation.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eastgate-software.com/wp-content/uploads/2023/10/Unsupervised-Learning-Clusteri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Machine Learning in Traffictelligance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Supervised learning algorithms use labeled data to forecast future traffic volumes.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Unsupervised learning identifies patterns and anomalies in traffic data without predefined labels.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techniques adapt to changing network conditions, providing real-time, precise estimations.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pub.mdpi-res.com/smartcities/smartcities-05-00066/article_deploy/html/images/smartcities-05-00066-g004.png?1664438663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Collection and Processing for Estimation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sources include network probes, flow records, subscriber data, and external factors like events.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preprocessing involves cleaning, filtering, and aggregating to ensure accuracy.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Effective data management is crucial for reliable modeling and precise traffic volume estimation.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mte.ieee.org/futuredirections/wp-content/uploads/sites/44/2018/11/Tech-Ethics-Nov-Fig-1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Advanced Traffic Volume Estimation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Enables proactive network management and capacity planning to prevent congestion.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Supports dynamic resource allocation, improving overall network efficiency.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Facilitates better decision-making for infrastructure investments and policy adjustments.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Traffictelligance Advanced Traffice Volume Estimation</dc:title>
  <dc:subject>Traffictelligance Advanced Traffice Volume Estimation</dc:subject>
  <dc:creator>SlideMake.com</dc:creator>
  <cp:lastModifiedBy>SlideMake.com</cp:lastModifiedBy>
  <cp:revision>1</cp:revision>
  <dcterms:created xsi:type="dcterms:W3CDTF">2025-08-06T03:59:23Z</dcterms:created>
  <dcterms:modified xsi:type="dcterms:W3CDTF">2025-08-06T03:59:23Z</dcterms:modified>
</cp:coreProperties>
</file>