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1" r:id="rId4"/>
    <p:sldMasterId id="2147483752" r:id="rId5"/>
    <p:sldMasterId id="21474837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Darker Grotesque Medium"/>
      <p:regular r:id="rId21"/>
      <p:bold r:id="rId22"/>
    </p:embeddedFont>
    <p:embeddedFont>
      <p:font typeface="Archivo Medium"/>
      <p:regular r:id="rId23"/>
      <p:bold r:id="rId24"/>
      <p:italic r:id="rId25"/>
      <p:boldItalic r:id="rId26"/>
    </p:embeddedFont>
    <p:embeddedFont>
      <p:font typeface="Darker Grotesque"/>
      <p:regular r:id="rId27"/>
      <p:bold r:id="rId28"/>
    </p:embeddedFont>
    <p:embeddedFont>
      <p:font typeface="Public Sans Medium"/>
      <p:regular r:id="rId29"/>
      <p:bold r:id="rId30"/>
      <p:italic r:id="rId31"/>
      <p:boldItalic r:id="rId32"/>
    </p:embeddedFont>
    <p:embeddedFont>
      <p:font typeface="Public Sans"/>
      <p:regular r:id="rId33"/>
      <p:bold r:id="rId34"/>
      <p:italic r:id="rId35"/>
      <p:boldItalic r:id="rId36"/>
    </p:embeddedFont>
    <p:embeddedFont>
      <p:font typeface="Archiv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boldItalic.fntdata"/><Relationship Id="rId20" Type="http://schemas.openxmlformats.org/officeDocument/2006/relationships/slide" Target="slides/slide13.xml"/><Relationship Id="rId22" Type="http://schemas.openxmlformats.org/officeDocument/2006/relationships/font" Target="fonts/DarkerGrotesqueMedium-bold.fntdata"/><Relationship Id="rId21" Type="http://schemas.openxmlformats.org/officeDocument/2006/relationships/font" Target="fonts/DarkerGrotesqueMedium-regular.fntdata"/><Relationship Id="rId24" Type="http://schemas.openxmlformats.org/officeDocument/2006/relationships/font" Target="fonts/ArchivoMedium-bold.fntdata"/><Relationship Id="rId23" Type="http://schemas.openxmlformats.org/officeDocument/2006/relationships/font" Target="fonts/Archiv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ArchivoMedium-boldItalic.fntdata"/><Relationship Id="rId25" Type="http://schemas.openxmlformats.org/officeDocument/2006/relationships/font" Target="fonts/ArchivoMedium-italic.fntdata"/><Relationship Id="rId28" Type="http://schemas.openxmlformats.org/officeDocument/2006/relationships/font" Target="fonts/DarkerGrotesque-bold.fntdata"/><Relationship Id="rId27" Type="http://schemas.openxmlformats.org/officeDocument/2006/relationships/font" Target="fonts/DarkerGrotesqu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ublicSansMedium-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ublicSansMedium-italic.fntdata"/><Relationship Id="rId30" Type="http://schemas.openxmlformats.org/officeDocument/2006/relationships/font" Target="fonts/PublicSansMedium-bold.fntdata"/><Relationship Id="rId11" Type="http://schemas.openxmlformats.org/officeDocument/2006/relationships/slide" Target="slides/slide4.xml"/><Relationship Id="rId33" Type="http://schemas.openxmlformats.org/officeDocument/2006/relationships/font" Target="fonts/PublicSans-regular.fntdata"/><Relationship Id="rId10" Type="http://schemas.openxmlformats.org/officeDocument/2006/relationships/slide" Target="slides/slide3.xml"/><Relationship Id="rId32" Type="http://schemas.openxmlformats.org/officeDocument/2006/relationships/font" Target="fonts/PublicSansMedium-boldItalic.fntdata"/><Relationship Id="rId13" Type="http://schemas.openxmlformats.org/officeDocument/2006/relationships/slide" Target="slides/slide6.xml"/><Relationship Id="rId35" Type="http://schemas.openxmlformats.org/officeDocument/2006/relationships/font" Target="fonts/PublicSans-italic.fntdata"/><Relationship Id="rId12" Type="http://schemas.openxmlformats.org/officeDocument/2006/relationships/slide" Target="slides/slide5.xml"/><Relationship Id="rId34" Type="http://schemas.openxmlformats.org/officeDocument/2006/relationships/font" Target="fonts/PublicSans-bold.fntdata"/><Relationship Id="rId15" Type="http://schemas.openxmlformats.org/officeDocument/2006/relationships/slide" Target="slides/slide8.xml"/><Relationship Id="rId37" Type="http://schemas.openxmlformats.org/officeDocument/2006/relationships/font" Target="fonts/Archivo-regular.fntdata"/><Relationship Id="rId14" Type="http://schemas.openxmlformats.org/officeDocument/2006/relationships/slide" Target="slides/slide7.xml"/><Relationship Id="rId36" Type="http://schemas.openxmlformats.org/officeDocument/2006/relationships/font" Target="fonts/PublicSans-boldItalic.fntdata"/><Relationship Id="rId17" Type="http://schemas.openxmlformats.org/officeDocument/2006/relationships/slide" Target="slides/slide10.xml"/><Relationship Id="rId39" Type="http://schemas.openxmlformats.org/officeDocument/2006/relationships/font" Target="fonts/Archivo-italic.fntdata"/><Relationship Id="rId16" Type="http://schemas.openxmlformats.org/officeDocument/2006/relationships/slide" Target="slides/slide9.xml"/><Relationship Id="rId38" Type="http://schemas.openxmlformats.org/officeDocument/2006/relationships/font" Target="fonts/Archiv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395c3d79e8_3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3395c3d79e8_3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395c3d79e8_3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3395c3d79e8_3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3395c3d79e8_3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5" name="Google Shape;955;g3395c3d79e8_3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395c3d79e8_3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7" name="Google Shape;967;g3395c3d79e8_3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395c3d79e8_3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g3395c3d79e8_3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395c3d79e8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5" name="Google Shape;855;g3395c3d79e8_3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395c3d79e8_3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g3395c3d79e8_3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3395c3d79e8_3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g3395c3d79e8_3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3356b64b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3356b64bf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395c3d79e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7" name="Google Shape;897;g3395c3d79e8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395c3d79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g3395c3d79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395c3d79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g3395c3d79e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395c3d79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3395c3d79e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links">
  <p:cSld name="CUSTOM_8">
    <p:bg>
      <p:bgPr>
        <a:solidFill>
          <a:schemeClr val="dk1"/>
        </a:solidFill>
      </p:bgPr>
    </p:bg>
    <p:spTree>
      <p:nvGrpSpPr>
        <p:cNvPr id="794" name="Shape 794"/>
        <p:cNvGrpSpPr/>
        <p:nvPr/>
      </p:nvGrpSpPr>
      <p:grpSpPr>
        <a:xfrm>
          <a:off x="0" y="0"/>
          <a:ext cx="0" cy="0"/>
          <a:chOff x="0" y="0"/>
          <a:chExt cx="0" cy="0"/>
        </a:xfrm>
      </p:grpSpPr>
      <p:sp>
        <p:nvSpPr>
          <p:cNvPr id="795" name="Google Shape;795;p103"/>
          <p:cNvSpPr/>
          <p:nvPr/>
        </p:nvSpPr>
        <p:spPr>
          <a:xfrm>
            <a:off x="4633600" y="223500"/>
            <a:ext cx="4281900" cy="2002800"/>
          </a:xfrm>
          <a:prstGeom prst="roundRect">
            <a:avLst>
              <a:gd fmla="val 1278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96" name="Google Shape;796;p103"/>
          <p:cNvSpPr txBox="1"/>
          <p:nvPr/>
        </p:nvSpPr>
        <p:spPr>
          <a:xfrm>
            <a:off x="3286470" y="3339550"/>
            <a:ext cx="1257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dk1"/>
                </a:solidFill>
                <a:latin typeface="Public Sans Medium"/>
                <a:ea typeface="Public Sans Medium"/>
                <a:cs typeface="Public Sans Medium"/>
                <a:sym typeface="Public Sans Medium"/>
              </a:rPr>
              <a:t>☝️</a:t>
            </a:r>
            <a:endParaRPr b="0" i="0" sz="7200" u="none" cap="none" strike="noStrike">
              <a:solidFill>
                <a:schemeClr val="dk1"/>
              </a:solidFill>
              <a:latin typeface="Public Sans Medium"/>
              <a:ea typeface="Public Sans Medium"/>
              <a:cs typeface="Public Sans Medium"/>
              <a:sym typeface="Public Sans Medium"/>
            </a:endParaRPr>
          </a:p>
        </p:txBody>
      </p:sp>
      <p:sp>
        <p:nvSpPr>
          <p:cNvPr id="797" name="Google Shape;797;p103"/>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98" name="Google Shape;798;p103"/>
          <p:cNvSpPr txBox="1"/>
          <p:nvPr>
            <p:ph idx="2" type="subTitle"/>
          </p:nvPr>
        </p:nvSpPr>
        <p:spPr>
          <a:xfrm>
            <a:off x="5367775" y="3723400"/>
            <a:ext cx="3547800" cy="984000"/>
          </a:xfrm>
          <a:prstGeom prst="rect">
            <a:avLst/>
          </a:prstGeom>
          <a:noFill/>
          <a:ln>
            <a:noFill/>
          </a:ln>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a:solidFill>
                  <a:schemeClr val="lt1"/>
                </a:solidFill>
              </a:defRPr>
            </a:lvl1pPr>
            <a:lvl2pPr lvl="1" algn="r">
              <a:lnSpc>
                <a:spcPct val="80000"/>
              </a:lnSpc>
              <a:spcBef>
                <a:spcPts val="0"/>
              </a:spcBef>
              <a:spcAft>
                <a:spcPts val="0"/>
              </a:spcAft>
              <a:buClr>
                <a:schemeClr val="lt1"/>
              </a:buClr>
              <a:buSzPts val="1400"/>
              <a:buNone/>
              <a:defRPr>
                <a:solidFill>
                  <a:schemeClr val="lt1"/>
                </a:solidFill>
              </a:defRPr>
            </a:lvl2pPr>
            <a:lvl3pPr lvl="2" algn="r">
              <a:lnSpc>
                <a:spcPct val="80000"/>
              </a:lnSpc>
              <a:spcBef>
                <a:spcPts val="0"/>
              </a:spcBef>
              <a:spcAft>
                <a:spcPts val="0"/>
              </a:spcAft>
              <a:buClr>
                <a:schemeClr val="lt1"/>
              </a:buClr>
              <a:buSzPts val="1400"/>
              <a:buNone/>
              <a:defRPr>
                <a:solidFill>
                  <a:schemeClr val="lt1"/>
                </a:solidFill>
              </a:defRPr>
            </a:lvl3pPr>
            <a:lvl4pPr lvl="3" algn="r">
              <a:lnSpc>
                <a:spcPct val="80000"/>
              </a:lnSpc>
              <a:spcBef>
                <a:spcPts val="0"/>
              </a:spcBef>
              <a:spcAft>
                <a:spcPts val="0"/>
              </a:spcAft>
              <a:buClr>
                <a:schemeClr val="lt1"/>
              </a:buClr>
              <a:buSzPts val="1400"/>
              <a:buNone/>
              <a:defRPr>
                <a:solidFill>
                  <a:schemeClr val="lt1"/>
                </a:solidFill>
              </a:defRPr>
            </a:lvl4pPr>
            <a:lvl5pPr lvl="4" algn="r">
              <a:lnSpc>
                <a:spcPct val="80000"/>
              </a:lnSpc>
              <a:spcBef>
                <a:spcPts val="0"/>
              </a:spcBef>
              <a:spcAft>
                <a:spcPts val="0"/>
              </a:spcAft>
              <a:buClr>
                <a:schemeClr val="lt1"/>
              </a:buClr>
              <a:buSzPts val="1400"/>
              <a:buNone/>
              <a:defRPr>
                <a:solidFill>
                  <a:schemeClr val="lt1"/>
                </a:solidFill>
              </a:defRPr>
            </a:lvl5pPr>
            <a:lvl6pPr lvl="5" algn="r">
              <a:lnSpc>
                <a:spcPct val="80000"/>
              </a:lnSpc>
              <a:spcBef>
                <a:spcPts val="0"/>
              </a:spcBef>
              <a:spcAft>
                <a:spcPts val="0"/>
              </a:spcAft>
              <a:buClr>
                <a:schemeClr val="lt1"/>
              </a:buClr>
              <a:buSzPts val="1400"/>
              <a:buNone/>
              <a:defRPr>
                <a:solidFill>
                  <a:schemeClr val="lt1"/>
                </a:solidFill>
              </a:defRPr>
            </a:lvl6pPr>
            <a:lvl7pPr lvl="6" algn="r">
              <a:lnSpc>
                <a:spcPct val="80000"/>
              </a:lnSpc>
              <a:spcBef>
                <a:spcPts val="0"/>
              </a:spcBef>
              <a:spcAft>
                <a:spcPts val="0"/>
              </a:spcAft>
              <a:buClr>
                <a:schemeClr val="lt1"/>
              </a:buClr>
              <a:buSzPts val="1400"/>
              <a:buNone/>
              <a:defRPr>
                <a:solidFill>
                  <a:schemeClr val="lt1"/>
                </a:solidFill>
              </a:defRPr>
            </a:lvl7pPr>
            <a:lvl8pPr lvl="7" algn="r">
              <a:lnSpc>
                <a:spcPct val="80000"/>
              </a:lnSpc>
              <a:spcBef>
                <a:spcPts val="0"/>
              </a:spcBef>
              <a:spcAft>
                <a:spcPts val="0"/>
              </a:spcAft>
              <a:buClr>
                <a:schemeClr val="lt1"/>
              </a:buClr>
              <a:buSzPts val="1400"/>
              <a:buNone/>
              <a:defRPr>
                <a:solidFill>
                  <a:schemeClr val="lt1"/>
                </a:solidFill>
              </a:defRPr>
            </a:lvl8pPr>
            <a:lvl9pPr lvl="8" algn="r">
              <a:lnSpc>
                <a:spcPct val="80000"/>
              </a:lnSpc>
              <a:spcBef>
                <a:spcPts val="0"/>
              </a:spcBef>
              <a:spcAft>
                <a:spcPts val="0"/>
              </a:spcAft>
              <a:buClr>
                <a:schemeClr val="lt1"/>
              </a:buClr>
              <a:buSzPts val="1400"/>
              <a:buNone/>
              <a:defRPr>
                <a:solidFill>
                  <a:schemeClr val="lt1"/>
                </a:solidFill>
              </a:defRPr>
            </a:lvl9pPr>
          </a:lstStyle>
          <a:p/>
        </p:txBody>
      </p:sp>
      <p:sp>
        <p:nvSpPr>
          <p:cNvPr id="799" name="Google Shape;799;p103"/>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800" name="Google Shape;800;p103"/>
          <p:cNvSpPr txBox="1"/>
          <p:nvPr>
            <p:ph idx="3" type="subTitle"/>
          </p:nvPr>
        </p:nvSpPr>
        <p:spPr>
          <a:xfrm>
            <a:off x="427825" y="396875"/>
            <a:ext cx="3906600" cy="6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1" name="Google Shape;801;p103"/>
          <p:cNvSpPr txBox="1"/>
          <p:nvPr>
            <p:ph idx="4" type="subTitle"/>
          </p:nvPr>
        </p:nvSpPr>
        <p:spPr>
          <a:xfrm>
            <a:off x="427853" y="1124562"/>
            <a:ext cx="3906600" cy="6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2" name="Google Shape;802;p103"/>
          <p:cNvSpPr txBox="1"/>
          <p:nvPr>
            <p:ph idx="5" type="subTitle"/>
          </p:nvPr>
        </p:nvSpPr>
        <p:spPr>
          <a:xfrm>
            <a:off x="427853" y="1852223"/>
            <a:ext cx="3906600" cy="6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3" name="Google Shape;803;p103"/>
          <p:cNvSpPr txBox="1"/>
          <p:nvPr>
            <p:ph idx="6" type="subTitle"/>
          </p:nvPr>
        </p:nvSpPr>
        <p:spPr>
          <a:xfrm>
            <a:off x="427853" y="2595897"/>
            <a:ext cx="3906600" cy="66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4" name="Google Shape;804;p103"/>
          <p:cNvSpPr txBox="1"/>
          <p:nvPr>
            <p:ph idx="7" type="subTitle"/>
          </p:nvPr>
        </p:nvSpPr>
        <p:spPr>
          <a:xfrm>
            <a:off x="4822775" y="289375"/>
            <a:ext cx="3906600" cy="40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5" name="Google Shape;805;p103"/>
          <p:cNvSpPr txBox="1"/>
          <p:nvPr>
            <p:ph idx="8" type="body"/>
          </p:nvPr>
        </p:nvSpPr>
        <p:spPr>
          <a:xfrm>
            <a:off x="4844650" y="1061025"/>
            <a:ext cx="1149300" cy="1069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806" name="Google Shape;806;p103"/>
          <p:cNvSpPr txBox="1"/>
          <p:nvPr>
            <p:ph idx="9" type="body"/>
          </p:nvPr>
        </p:nvSpPr>
        <p:spPr>
          <a:xfrm>
            <a:off x="6225688" y="1061025"/>
            <a:ext cx="1149300" cy="1069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807" name="Google Shape;807;p103"/>
          <p:cNvSpPr txBox="1"/>
          <p:nvPr>
            <p:ph idx="13" type="body"/>
          </p:nvPr>
        </p:nvSpPr>
        <p:spPr>
          <a:xfrm>
            <a:off x="7606725" y="1061025"/>
            <a:ext cx="1149300" cy="1069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808" name="Google Shape;808;p10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oint">
  <p:cSld name="CUSTOM_9">
    <p:bg>
      <p:bgPr>
        <a:solidFill>
          <a:schemeClr val="dk1"/>
        </a:solidFill>
      </p:bgPr>
    </p:bg>
    <p:spTree>
      <p:nvGrpSpPr>
        <p:cNvPr id="809" name="Shape 809"/>
        <p:cNvGrpSpPr/>
        <p:nvPr/>
      </p:nvGrpSpPr>
      <p:grpSpPr>
        <a:xfrm>
          <a:off x="0" y="0"/>
          <a:ext cx="0" cy="0"/>
          <a:chOff x="0" y="0"/>
          <a:chExt cx="0" cy="0"/>
        </a:xfrm>
      </p:grpSpPr>
      <p:sp>
        <p:nvSpPr>
          <p:cNvPr id="810" name="Google Shape;810;p104"/>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811" name="Google Shape;811;p104"/>
          <p:cNvSpPr txBox="1"/>
          <p:nvPr>
            <p:ph idx="1" type="subTitle"/>
          </p:nvPr>
        </p:nvSpPr>
        <p:spPr>
          <a:xfrm>
            <a:off x="529450" y="419650"/>
            <a:ext cx="36789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2" name="Google Shape;812;p104"/>
          <p:cNvSpPr txBox="1"/>
          <p:nvPr>
            <p:ph idx="2" type="body"/>
          </p:nvPr>
        </p:nvSpPr>
        <p:spPr>
          <a:xfrm>
            <a:off x="529510" y="716526"/>
            <a:ext cx="36789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13" name="Google Shape;813;p104"/>
          <p:cNvSpPr txBox="1"/>
          <p:nvPr>
            <p:ph type="title"/>
          </p:nvPr>
        </p:nvSpPr>
        <p:spPr>
          <a:xfrm>
            <a:off x="393725" y="3932625"/>
            <a:ext cx="40371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14" name="Google Shape;814;p104"/>
          <p:cNvSpPr txBox="1"/>
          <p:nvPr>
            <p:ph idx="3" type="subTitle"/>
          </p:nvPr>
        </p:nvSpPr>
        <p:spPr>
          <a:xfrm>
            <a:off x="529480" y="1247253"/>
            <a:ext cx="36789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5" name="Google Shape;815;p104"/>
          <p:cNvSpPr txBox="1"/>
          <p:nvPr>
            <p:ph idx="4" type="body"/>
          </p:nvPr>
        </p:nvSpPr>
        <p:spPr>
          <a:xfrm>
            <a:off x="529540" y="1544130"/>
            <a:ext cx="36789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16" name="Google Shape;816;p104"/>
          <p:cNvSpPr txBox="1"/>
          <p:nvPr>
            <p:ph idx="5" type="subTitle"/>
          </p:nvPr>
        </p:nvSpPr>
        <p:spPr>
          <a:xfrm>
            <a:off x="529480" y="2153577"/>
            <a:ext cx="36789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104"/>
          <p:cNvSpPr txBox="1"/>
          <p:nvPr>
            <p:ph idx="6" type="body"/>
          </p:nvPr>
        </p:nvSpPr>
        <p:spPr>
          <a:xfrm>
            <a:off x="529540" y="2450446"/>
            <a:ext cx="36789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18" name="Google Shape;818;p104"/>
          <p:cNvSpPr txBox="1"/>
          <p:nvPr>
            <p:ph idx="7" type="subTitle"/>
          </p:nvPr>
        </p:nvSpPr>
        <p:spPr>
          <a:xfrm>
            <a:off x="529480" y="3059905"/>
            <a:ext cx="36789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9" name="Google Shape;819;p104"/>
          <p:cNvSpPr txBox="1"/>
          <p:nvPr>
            <p:ph idx="8" type="body"/>
          </p:nvPr>
        </p:nvSpPr>
        <p:spPr>
          <a:xfrm>
            <a:off x="529540" y="3356775"/>
            <a:ext cx="36789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20" name="Google Shape;820;p104"/>
          <p:cNvSpPr/>
          <p:nvPr>
            <p:ph idx="9" type="pic"/>
          </p:nvPr>
        </p:nvSpPr>
        <p:spPr>
          <a:xfrm>
            <a:off x="4633600" y="223500"/>
            <a:ext cx="4280700" cy="4483800"/>
          </a:xfrm>
          <a:prstGeom prst="roundRect">
            <a:avLst>
              <a:gd fmla="val 5546" name="adj"/>
            </a:avLst>
          </a:prstGeom>
          <a:noFill/>
          <a:ln>
            <a:noFill/>
          </a:ln>
        </p:spPr>
      </p:sp>
      <p:sp>
        <p:nvSpPr>
          <p:cNvPr id="821" name="Google Shape;821;p104"/>
          <p:cNvSpPr txBox="1"/>
          <p:nvPr>
            <p:ph idx="13"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822" name="Google Shape;822;p104"/>
          <p:cNvSpPr txBox="1"/>
          <p:nvPr>
            <p:ph idx="14" type="subTitle"/>
          </p:nvPr>
        </p:nvSpPr>
        <p:spPr>
          <a:xfrm>
            <a:off x="4771050" y="3371675"/>
            <a:ext cx="38859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3" name="Google Shape;823;p104"/>
          <p:cNvSpPr txBox="1"/>
          <p:nvPr>
            <p:ph idx="15" type="body"/>
          </p:nvPr>
        </p:nvSpPr>
        <p:spPr>
          <a:xfrm>
            <a:off x="4771050" y="3944875"/>
            <a:ext cx="3970200" cy="5817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24" name="Google Shape;824;p10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bg>
      <p:bgPr>
        <a:solidFill>
          <a:schemeClr val="dk1"/>
        </a:solidFill>
      </p:bgPr>
    </p:bg>
    <p:spTree>
      <p:nvGrpSpPr>
        <p:cNvPr id="825" name="Shape 825"/>
        <p:cNvGrpSpPr/>
        <p:nvPr/>
      </p:nvGrpSpPr>
      <p:grpSpPr>
        <a:xfrm>
          <a:off x="0" y="0"/>
          <a:ext cx="0" cy="0"/>
          <a:chOff x="0" y="0"/>
          <a:chExt cx="0" cy="0"/>
        </a:xfrm>
      </p:grpSpPr>
      <p:sp>
        <p:nvSpPr>
          <p:cNvPr id="826" name="Google Shape;826;p105"/>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827" name="Google Shape;827;p105"/>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28" name="Google Shape;828;p105"/>
          <p:cNvSpPr/>
          <p:nvPr>
            <p:ph idx="2" type="pic"/>
          </p:nvPr>
        </p:nvSpPr>
        <p:spPr>
          <a:xfrm>
            <a:off x="7187225" y="620025"/>
            <a:ext cx="1575900" cy="1504500"/>
          </a:xfrm>
          <a:prstGeom prst="roundRect">
            <a:avLst>
              <a:gd fmla="val 16667" name="adj"/>
            </a:avLst>
          </a:prstGeom>
          <a:noFill/>
          <a:ln>
            <a:noFill/>
          </a:ln>
        </p:spPr>
      </p:sp>
      <p:sp>
        <p:nvSpPr>
          <p:cNvPr id="829" name="Google Shape;829;p105"/>
          <p:cNvSpPr/>
          <p:nvPr>
            <p:ph idx="3" type="pic"/>
          </p:nvPr>
        </p:nvSpPr>
        <p:spPr>
          <a:xfrm>
            <a:off x="5467125" y="620025"/>
            <a:ext cx="1575900" cy="1504500"/>
          </a:xfrm>
          <a:prstGeom prst="roundRect">
            <a:avLst>
              <a:gd fmla="val 16667" name="adj"/>
            </a:avLst>
          </a:prstGeom>
          <a:noFill/>
          <a:ln>
            <a:noFill/>
          </a:ln>
        </p:spPr>
      </p:sp>
      <p:sp>
        <p:nvSpPr>
          <p:cNvPr id="830" name="Google Shape;830;p105"/>
          <p:cNvSpPr/>
          <p:nvPr>
            <p:ph idx="4" type="pic"/>
          </p:nvPr>
        </p:nvSpPr>
        <p:spPr>
          <a:xfrm>
            <a:off x="3747025" y="620025"/>
            <a:ext cx="1575900" cy="1504500"/>
          </a:xfrm>
          <a:prstGeom prst="roundRect">
            <a:avLst>
              <a:gd fmla="val 16667" name="adj"/>
            </a:avLst>
          </a:prstGeom>
          <a:noFill/>
          <a:ln>
            <a:noFill/>
          </a:ln>
        </p:spPr>
      </p:sp>
      <p:sp>
        <p:nvSpPr>
          <p:cNvPr id="831" name="Google Shape;831;p105"/>
          <p:cNvSpPr txBox="1"/>
          <p:nvPr>
            <p:ph idx="5" type="subTitle"/>
          </p:nvPr>
        </p:nvSpPr>
        <p:spPr>
          <a:xfrm>
            <a:off x="3747025" y="2171750"/>
            <a:ext cx="1575900" cy="4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2" name="Google Shape;832;p105"/>
          <p:cNvSpPr txBox="1"/>
          <p:nvPr>
            <p:ph idx="6" type="subTitle"/>
          </p:nvPr>
        </p:nvSpPr>
        <p:spPr>
          <a:xfrm>
            <a:off x="5467125" y="2171750"/>
            <a:ext cx="1575900" cy="4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3" name="Google Shape;833;p105"/>
          <p:cNvSpPr txBox="1"/>
          <p:nvPr>
            <p:ph idx="7" type="subTitle"/>
          </p:nvPr>
        </p:nvSpPr>
        <p:spPr>
          <a:xfrm>
            <a:off x="7187225" y="2171750"/>
            <a:ext cx="1575900" cy="4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4" name="Google Shape;834;p105"/>
          <p:cNvSpPr txBox="1"/>
          <p:nvPr>
            <p:ph idx="8" type="body"/>
          </p:nvPr>
        </p:nvSpPr>
        <p:spPr>
          <a:xfrm>
            <a:off x="3747025" y="2512550"/>
            <a:ext cx="1575900" cy="1504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35" name="Google Shape;835;p105"/>
          <p:cNvSpPr txBox="1"/>
          <p:nvPr>
            <p:ph idx="9" type="body"/>
          </p:nvPr>
        </p:nvSpPr>
        <p:spPr>
          <a:xfrm>
            <a:off x="5467125" y="2512550"/>
            <a:ext cx="1575900" cy="1504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36" name="Google Shape;836;p105"/>
          <p:cNvSpPr txBox="1"/>
          <p:nvPr>
            <p:ph idx="13" type="body"/>
          </p:nvPr>
        </p:nvSpPr>
        <p:spPr>
          <a:xfrm>
            <a:off x="7187225" y="2512550"/>
            <a:ext cx="1575900" cy="1504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837" name="Google Shape;837;p105"/>
          <p:cNvSpPr txBox="1"/>
          <p:nvPr>
            <p:ph type="title"/>
          </p:nvPr>
        </p:nvSpPr>
        <p:spPr>
          <a:xfrm>
            <a:off x="396875" y="3950225"/>
            <a:ext cx="3197700" cy="54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838" name="Google Shape;838;p105"/>
          <p:cNvSpPr txBox="1"/>
          <p:nvPr>
            <p:ph idx="14" type="body"/>
          </p:nvPr>
        </p:nvSpPr>
        <p:spPr>
          <a:xfrm>
            <a:off x="396875" y="620025"/>
            <a:ext cx="2936700" cy="200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839" name="Google Shape;839;p105"/>
          <p:cNvSpPr txBox="1"/>
          <p:nvPr>
            <p:ph idx="15"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840" name="Google Shape;840;p10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jis">
  <p:cSld name="CUSTOM">
    <p:bg>
      <p:bgPr>
        <a:solidFill>
          <a:schemeClr val="dk1"/>
        </a:solidFill>
      </p:bgPr>
    </p:bg>
    <p:spTree>
      <p:nvGrpSpPr>
        <p:cNvPr id="841" name="Shape 841"/>
        <p:cNvGrpSpPr/>
        <p:nvPr/>
      </p:nvGrpSpPr>
      <p:grpSpPr>
        <a:xfrm>
          <a:off x="0" y="0"/>
          <a:ext cx="0" cy="0"/>
          <a:chOff x="0" y="0"/>
          <a:chExt cx="0" cy="0"/>
        </a:xfrm>
      </p:grpSpPr>
      <p:sp>
        <p:nvSpPr>
          <p:cNvPr id="842" name="Google Shape;842;p10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55" name="Shape 55"/>
        <p:cNvGrpSpPr/>
        <p:nvPr/>
      </p:nvGrpSpPr>
      <p:grpSpPr>
        <a:xfrm>
          <a:off x="0" y="0"/>
          <a:ext cx="0" cy="0"/>
          <a:chOff x="0" y="0"/>
          <a:chExt cx="0" cy="0"/>
        </a:xfrm>
      </p:grpSpPr>
      <p:sp>
        <p:nvSpPr>
          <p:cNvPr id="56" name="Google Shape;56;p15"/>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ph idx="2" type="pic"/>
          </p:nvPr>
        </p:nvSpPr>
        <p:spPr>
          <a:xfrm>
            <a:off x="5349150" y="223625"/>
            <a:ext cx="3566400" cy="4423500"/>
          </a:xfrm>
          <a:prstGeom prst="roundRect">
            <a:avLst>
              <a:gd fmla="val 16667" name="adj"/>
            </a:avLst>
          </a:prstGeom>
          <a:noFill/>
          <a:ln>
            <a:noFill/>
          </a:ln>
        </p:spPr>
      </p:sp>
      <p:sp>
        <p:nvSpPr>
          <p:cNvPr id="59" name="Google Shape;59;p1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61" name="Google Shape;61;p15"/>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txBox="1"/>
          <p:nvPr>
            <p:ph idx="3" type="subTitle"/>
          </p:nvPr>
        </p:nvSpPr>
        <p:spPr>
          <a:xfrm>
            <a:off x="342900" y="223625"/>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15"/>
          <p:cNvSpPr txBox="1"/>
          <p:nvPr>
            <p:ph idx="4" type="body"/>
          </p:nvPr>
        </p:nvSpPr>
        <p:spPr>
          <a:xfrm>
            <a:off x="2491100" y="223625"/>
            <a:ext cx="27381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5" name="Google Shape;65;p15"/>
          <p:cNvSpPr txBox="1"/>
          <p:nvPr>
            <p:ph idx="5" type="subTitle"/>
          </p:nvPr>
        </p:nvSpPr>
        <p:spPr>
          <a:xfrm>
            <a:off x="342947" y="1275188"/>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6" name="Google Shape;66;p15"/>
          <p:cNvSpPr txBox="1"/>
          <p:nvPr>
            <p:ph idx="6" type="body"/>
          </p:nvPr>
        </p:nvSpPr>
        <p:spPr>
          <a:xfrm>
            <a:off x="2491150" y="1275188"/>
            <a:ext cx="27381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7" name="Google Shape;67;p15"/>
          <p:cNvSpPr txBox="1"/>
          <p:nvPr>
            <p:ph idx="7" type="subTitle"/>
          </p:nvPr>
        </p:nvSpPr>
        <p:spPr>
          <a:xfrm>
            <a:off x="342947" y="2326750"/>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8" name="Google Shape;68;p15"/>
          <p:cNvSpPr txBox="1"/>
          <p:nvPr>
            <p:ph idx="8" type="body"/>
          </p:nvPr>
        </p:nvSpPr>
        <p:spPr>
          <a:xfrm>
            <a:off x="2491150" y="2326750"/>
            <a:ext cx="27381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9" name="Google Shape;69;p1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
        <p:nvSpPr>
          <p:cNvPr id="70" name="Google Shape;70;p15"/>
          <p:cNvSpPr txBox="1"/>
          <p:nvPr>
            <p:ph type="title"/>
          </p:nvPr>
        </p:nvSpPr>
        <p:spPr>
          <a:xfrm>
            <a:off x="342900" y="3423725"/>
            <a:ext cx="3457200" cy="9738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1_3">
    <p:bg>
      <p:bgPr>
        <a:solidFill>
          <a:schemeClr val="dk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962775" y="223500"/>
            <a:ext cx="7952700" cy="20469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lt1"/>
              </a:buClr>
              <a:buSzPts val="9600"/>
              <a:buNone/>
              <a:defRPr b="1" sz="9600">
                <a:solidFill>
                  <a:schemeClr val="lt1"/>
                </a:solidFill>
              </a:defRPr>
            </a:lvl1pPr>
            <a:lvl2pPr lvl="1" algn="l">
              <a:lnSpc>
                <a:spcPct val="80000"/>
              </a:lnSpc>
              <a:spcBef>
                <a:spcPts val="0"/>
              </a:spcBef>
              <a:spcAft>
                <a:spcPts val="0"/>
              </a:spcAft>
              <a:buClr>
                <a:schemeClr val="lt1"/>
              </a:buClr>
              <a:buSzPts val="9600"/>
              <a:buFont typeface="Public Sans"/>
              <a:buNone/>
              <a:defRPr b="1" sz="9600">
                <a:solidFill>
                  <a:schemeClr val="lt1"/>
                </a:solidFill>
              </a:defRPr>
            </a:lvl2pPr>
            <a:lvl3pPr lvl="2" algn="l">
              <a:lnSpc>
                <a:spcPct val="80000"/>
              </a:lnSpc>
              <a:spcBef>
                <a:spcPts val="0"/>
              </a:spcBef>
              <a:spcAft>
                <a:spcPts val="0"/>
              </a:spcAft>
              <a:buClr>
                <a:schemeClr val="lt1"/>
              </a:buClr>
              <a:buSzPts val="9600"/>
              <a:buFont typeface="Public Sans"/>
              <a:buNone/>
              <a:defRPr b="1" sz="9600">
                <a:solidFill>
                  <a:schemeClr val="lt1"/>
                </a:solidFill>
              </a:defRPr>
            </a:lvl3pPr>
            <a:lvl4pPr lvl="3" algn="l">
              <a:lnSpc>
                <a:spcPct val="80000"/>
              </a:lnSpc>
              <a:spcBef>
                <a:spcPts val="0"/>
              </a:spcBef>
              <a:spcAft>
                <a:spcPts val="0"/>
              </a:spcAft>
              <a:buClr>
                <a:schemeClr val="lt1"/>
              </a:buClr>
              <a:buSzPts val="9600"/>
              <a:buFont typeface="Public Sans"/>
              <a:buNone/>
              <a:defRPr b="1" sz="9600">
                <a:solidFill>
                  <a:schemeClr val="lt1"/>
                </a:solidFill>
              </a:defRPr>
            </a:lvl4pPr>
            <a:lvl5pPr lvl="4" algn="l">
              <a:lnSpc>
                <a:spcPct val="80000"/>
              </a:lnSpc>
              <a:spcBef>
                <a:spcPts val="0"/>
              </a:spcBef>
              <a:spcAft>
                <a:spcPts val="0"/>
              </a:spcAft>
              <a:buClr>
                <a:schemeClr val="lt1"/>
              </a:buClr>
              <a:buSzPts val="9600"/>
              <a:buFont typeface="Public Sans"/>
              <a:buNone/>
              <a:defRPr b="1" sz="9600">
                <a:solidFill>
                  <a:schemeClr val="lt1"/>
                </a:solidFill>
              </a:defRPr>
            </a:lvl5pPr>
            <a:lvl6pPr lvl="5" algn="l">
              <a:lnSpc>
                <a:spcPct val="80000"/>
              </a:lnSpc>
              <a:spcBef>
                <a:spcPts val="0"/>
              </a:spcBef>
              <a:spcAft>
                <a:spcPts val="0"/>
              </a:spcAft>
              <a:buClr>
                <a:schemeClr val="lt1"/>
              </a:buClr>
              <a:buSzPts val="9600"/>
              <a:buFont typeface="Public Sans"/>
              <a:buNone/>
              <a:defRPr b="1" sz="9600">
                <a:solidFill>
                  <a:schemeClr val="lt1"/>
                </a:solidFill>
              </a:defRPr>
            </a:lvl6pPr>
            <a:lvl7pPr lvl="6" algn="l">
              <a:lnSpc>
                <a:spcPct val="80000"/>
              </a:lnSpc>
              <a:spcBef>
                <a:spcPts val="0"/>
              </a:spcBef>
              <a:spcAft>
                <a:spcPts val="0"/>
              </a:spcAft>
              <a:buClr>
                <a:schemeClr val="lt1"/>
              </a:buClr>
              <a:buSzPts val="9600"/>
              <a:buFont typeface="Public Sans"/>
              <a:buNone/>
              <a:defRPr b="1" sz="9600">
                <a:solidFill>
                  <a:schemeClr val="lt1"/>
                </a:solidFill>
              </a:defRPr>
            </a:lvl7pPr>
            <a:lvl8pPr lvl="7" algn="l">
              <a:lnSpc>
                <a:spcPct val="80000"/>
              </a:lnSpc>
              <a:spcBef>
                <a:spcPts val="0"/>
              </a:spcBef>
              <a:spcAft>
                <a:spcPts val="0"/>
              </a:spcAft>
              <a:buClr>
                <a:schemeClr val="lt1"/>
              </a:buClr>
              <a:buSzPts val="9600"/>
              <a:buFont typeface="Public Sans"/>
              <a:buNone/>
              <a:defRPr b="1" sz="9600">
                <a:solidFill>
                  <a:schemeClr val="lt1"/>
                </a:solidFill>
              </a:defRPr>
            </a:lvl8pPr>
            <a:lvl9pPr lvl="8" algn="l">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73" name="Google Shape;73;p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74" name="Shape 74"/>
        <p:cNvGrpSpPr/>
        <p:nvPr/>
      </p:nvGrpSpPr>
      <p:grpSpPr>
        <a:xfrm>
          <a:off x="0" y="0"/>
          <a:ext cx="0" cy="0"/>
          <a:chOff x="0" y="0"/>
          <a:chExt cx="0" cy="0"/>
        </a:xfrm>
      </p:grpSpPr>
      <p:sp>
        <p:nvSpPr>
          <p:cNvPr id="75" name="Google Shape;75;p17"/>
          <p:cNvSpPr txBox="1"/>
          <p:nvPr>
            <p:ph type="title"/>
          </p:nvPr>
        </p:nvSpPr>
        <p:spPr>
          <a:xfrm>
            <a:off x="114300" y="92175"/>
            <a:ext cx="8915400" cy="23538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15900"/>
              <a:buNone/>
              <a:defRPr sz="15900"/>
            </a:lvl1pPr>
            <a:lvl2pPr lvl="1" algn="l">
              <a:lnSpc>
                <a:spcPct val="60000"/>
              </a:lnSpc>
              <a:spcBef>
                <a:spcPts val="0"/>
              </a:spcBef>
              <a:spcAft>
                <a:spcPts val="0"/>
              </a:spcAft>
              <a:buSzPts val="15900"/>
              <a:buNone/>
              <a:defRPr sz="15900"/>
            </a:lvl2pPr>
            <a:lvl3pPr lvl="2" algn="l">
              <a:lnSpc>
                <a:spcPct val="60000"/>
              </a:lnSpc>
              <a:spcBef>
                <a:spcPts val="0"/>
              </a:spcBef>
              <a:spcAft>
                <a:spcPts val="0"/>
              </a:spcAft>
              <a:buSzPts val="15900"/>
              <a:buNone/>
              <a:defRPr sz="15900"/>
            </a:lvl3pPr>
            <a:lvl4pPr lvl="3" algn="l">
              <a:lnSpc>
                <a:spcPct val="60000"/>
              </a:lnSpc>
              <a:spcBef>
                <a:spcPts val="0"/>
              </a:spcBef>
              <a:spcAft>
                <a:spcPts val="0"/>
              </a:spcAft>
              <a:buSzPts val="15900"/>
              <a:buNone/>
              <a:defRPr sz="15900"/>
            </a:lvl4pPr>
            <a:lvl5pPr lvl="4" algn="l">
              <a:lnSpc>
                <a:spcPct val="60000"/>
              </a:lnSpc>
              <a:spcBef>
                <a:spcPts val="0"/>
              </a:spcBef>
              <a:spcAft>
                <a:spcPts val="0"/>
              </a:spcAft>
              <a:buSzPts val="15900"/>
              <a:buNone/>
              <a:defRPr sz="15900"/>
            </a:lvl5pPr>
            <a:lvl6pPr lvl="5" algn="l">
              <a:lnSpc>
                <a:spcPct val="60000"/>
              </a:lnSpc>
              <a:spcBef>
                <a:spcPts val="0"/>
              </a:spcBef>
              <a:spcAft>
                <a:spcPts val="0"/>
              </a:spcAft>
              <a:buSzPts val="15900"/>
              <a:buNone/>
              <a:defRPr sz="15900"/>
            </a:lvl6pPr>
            <a:lvl7pPr lvl="6" algn="l">
              <a:lnSpc>
                <a:spcPct val="60000"/>
              </a:lnSpc>
              <a:spcBef>
                <a:spcPts val="0"/>
              </a:spcBef>
              <a:spcAft>
                <a:spcPts val="0"/>
              </a:spcAft>
              <a:buSzPts val="15900"/>
              <a:buNone/>
              <a:defRPr sz="15900"/>
            </a:lvl7pPr>
            <a:lvl8pPr lvl="7" algn="l">
              <a:lnSpc>
                <a:spcPct val="60000"/>
              </a:lnSpc>
              <a:spcBef>
                <a:spcPts val="0"/>
              </a:spcBef>
              <a:spcAft>
                <a:spcPts val="0"/>
              </a:spcAft>
              <a:buSzPts val="15900"/>
              <a:buNone/>
              <a:defRPr sz="15900"/>
            </a:lvl8pPr>
            <a:lvl9pPr lvl="8" algn="l">
              <a:lnSpc>
                <a:spcPct val="60000"/>
              </a:lnSpc>
              <a:spcBef>
                <a:spcPts val="0"/>
              </a:spcBef>
              <a:spcAft>
                <a:spcPts val="0"/>
              </a:spcAft>
              <a:buSzPts val="15900"/>
              <a:buNone/>
              <a:defRPr sz="15900"/>
            </a:lvl9pPr>
          </a:lstStyle>
          <a:p/>
        </p:txBody>
      </p:sp>
      <p:sp>
        <p:nvSpPr>
          <p:cNvPr id="76" name="Google Shape;76;p17"/>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ph idx="2" type="title"/>
          </p:nvPr>
        </p:nvSpPr>
        <p:spPr>
          <a:xfrm>
            <a:off x="4637775" y="3665450"/>
            <a:ext cx="4041000" cy="1254600"/>
          </a:xfrm>
          <a:prstGeom prst="rect">
            <a:avLst/>
          </a:prstGeom>
          <a:noFill/>
          <a:ln>
            <a:noFill/>
          </a:ln>
        </p:spPr>
        <p:txBody>
          <a:bodyPr anchorCtr="0" anchor="b" bIns="91425" lIns="91425" spcFirstLastPara="1" rIns="91425" wrap="square" tIns="91425">
            <a:normAutofit/>
          </a:bodyPr>
          <a:lstStyle>
            <a:lvl1pPr lvl="0" algn="l">
              <a:lnSpc>
                <a:spcPct val="60000"/>
              </a:lnSpc>
              <a:spcBef>
                <a:spcPts val="0"/>
              </a:spcBef>
              <a:spcAft>
                <a:spcPts val="0"/>
              </a:spcAft>
              <a:buSzPts val="7000"/>
              <a:buNone/>
              <a:defRPr sz="7000"/>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78" name="Shape 78"/>
        <p:cNvGrpSpPr/>
        <p:nvPr/>
      </p:nvGrpSpPr>
      <p:grpSpPr>
        <a:xfrm>
          <a:off x="0" y="0"/>
          <a:ext cx="0" cy="0"/>
          <a:chOff x="0" y="0"/>
          <a:chExt cx="0" cy="0"/>
        </a:xfrm>
      </p:grpSpPr>
      <p:sp>
        <p:nvSpPr>
          <p:cNvPr id="79" name="Google Shape;79;p18"/>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ph idx="2" type="pic"/>
          </p:nvPr>
        </p:nvSpPr>
        <p:spPr>
          <a:xfrm>
            <a:off x="6702550" y="228300"/>
            <a:ext cx="1501500" cy="4691700"/>
          </a:xfrm>
          <a:prstGeom prst="roundRect">
            <a:avLst>
              <a:gd fmla="val 16667" name="adj"/>
            </a:avLst>
          </a:prstGeom>
          <a:noFill/>
          <a:ln>
            <a:noFill/>
          </a:ln>
        </p:spPr>
      </p:sp>
      <p:sp>
        <p:nvSpPr>
          <p:cNvPr id="82" name="Google Shape;82;p18"/>
          <p:cNvSpPr txBox="1"/>
          <p:nvPr>
            <p:ph type="title"/>
          </p:nvPr>
        </p:nvSpPr>
        <p:spPr>
          <a:xfrm>
            <a:off x="409800" y="2743200"/>
            <a:ext cx="5648100" cy="2400300"/>
          </a:xfrm>
          <a:prstGeom prst="rect">
            <a:avLst/>
          </a:prstGeom>
          <a:noFill/>
          <a:ln>
            <a:noFill/>
          </a:ln>
        </p:spPr>
        <p:txBody>
          <a:bodyPr anchorCtr="0" anchor="b" bIns="91425" lIns="91425" spcFirstLastPara="1" rIns="91425" wrap="square" tIns="91425">
            <a:normAutofit/>
          </a:bodyPr>
          <a:lstStyle>
            <a:lvl1pPr lvl="0" algn="l">
              <a:lnSpc>
                <a:spcPct val="60000"/>
              </a:lnSpc>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lgn="l">
              <a:lnSpc>
                <a:spcPct val="60000"/>
              </a:lnSpc>
              <a:spcBef>
                <a:spcPts val="0"/>
              </a:spcBef>
              <a:spcAft>
                <a:spcPts val="0"/>
              </a:spcAft>
              <a:buClr>
                <a:schemeClr val="lt1"/>
              </a:buClr>
              <a:buSzPts val="35000"/>
              <a:buNone/>
              <a:defRPr sz="35000">
                <a:solidFill>
                  <a:schemeClr val="lt1"/>
                </a:solidFill>
              </a:defRPr>
            </a:lvl2pPr>
            <a:lvl3pPr lvl="2" algn="l">
              <a:lnSpc>
                <a:spcPct val="60000"/>
              </a:lnSpc>
              <a:spcBef>
                <a:spcPts val="0"/>
              </a:spcBef>
              <a:spcAft>
                <a:spcPts val="0"/>
              </a:spcAft>
              <a:buClr>
                <a:schemeClr val="lt1"/>
              </a:buClr>
              <a:buSzPts val="35000"/>
              <a:buNone/>
              <a:defRPr sz="35000">
                <a:solidFill>
                  <a:schemeClr val="lt1"/>
                </a:solidFill>
              </a:defRPr>
            </a:lvl3pPr>
            <a:lvl4pPr lvl="3" algn="l">
              <a:lnSpc>
                <a:spcPct val="60000"/>
              </a:lnSpc>
              <a:spcBef>
                <a:spcPts val="0"/>
              </a:spcBef>
              <a:spcAft>
                <a:spcPts val="0"/>
              </a:spcAft>
              <a:buClr>
                <a:schemeClr val="lt1"/>
              </a:buClr>
              <a:buSzPts val="35000"/>
              <a:buNone/>
              <a:defRPr sz="35000">
                <a:solidFill>
                  <a:schemeClr val="lt1"/>
                </a:solidFill>
              </a:defRPr>
            </a:lvl4pPr>
            <a:lvl5pPr lvl="4" algn="l">
              <a:lnSpc>
                <a:spcPct val="60000"/>
              </a:lnSpc>
              <a:spcBef>
                <a:spcPts val="0"/>
              </a:spcBef>
              <a:spcAft>
                <a:spcPts val="0"/>
              </a:spcAft>
              <a:buClr>
                <a:schemeClr val="lt1"/>
              </a:buClr>
              <a:buSzPts val="35000"/>
              <a:buNone/>
              <a:defRPr sz="35000">
                <a:solidFill>
                  <a:schemeClr val="lt1"/>
                </a:solidFill>
              </a:defRPr>
            </a:lvl5pPr>
            <a:lvl6pPr lvl="5" algn="l">
              <a:lnSpc>
                <a:spcPct val="60000"/>
              </a:lnSpc>
              <a:spcBef>
                <a:spcPts val="0"/>
              </a:spcBef>
              <a:spcAft>
                <a:spcPts val="0"/>
              </a:spcAft>
              <a:buClr>
                <a:schemeClr val="lt1"/>
              </a:buClr>
              <a:buSzPts val="35000"/>
              <a:buNone/>
              <a:defRPr sz="35000">
                <a:solidFill>
                  <a:schemeClr val="lt1"/>
                </a:solidFill>
              </a:defRPr>
            </a:lvl6pPr>
            <a:lvl7pPr lvl="6" algn="l">
              <a:lnSpc>
                <a:spcPct val="60000"/>
              </a:lnSpc>
              <a:spcBef>
                <a:spcPts val="0"/>
              </a:spcBef>
              <a:spcAft>
                <a:spcPts val="0"/>
              </a:spcAft>
              <a:buClr>
                <a:schemeClr val="lt1"/>
              </a:buClr>
              <a:buSzPts val="35000"/>
              <a:buNone/>
              <a:defRPr sz="35000">
                <a:solidFill>
                  <a:schemeClr val="lt1"/>
                </a:solidFill>
              </a:defRPr>
            </a:lvl7pPr>
            <a:lvl8pPr lvl="7" algn="l">
              <a:lnSpc>
                <a:spcPct val="60000"/>
              </a:lnSpc>
              <a:spcBef>
                <a:spcPts val="0"/>
              </a:spcBef>
              <a:spcAft>
                <a:spcPts val="0"/>
              </a:spcAft>
              <a:buClr>
                <a:schemeClr val="lt1"/>
              </a:buClr>
              <a:buSzPts val="35000"/>
              <a:buNone/>
              <a:defRPr sz="35000">
                <a:solidFill>
                  <a:schemeClr val="lt1"/>
                </a:solidFill>
              </a:defRPr>
            </a:lvl8pPr>
            <a:lvl9pPr lvl="8" algn="l">
              <a:lnSpc>
                <a:spcPct val="60000"/>
              </a:lnSpc>
              <a:spcBef>
                <a:spcPts val="0"/>
              </a:spcBef>
              <a:spcAft>
                <a:spcPts val="0"/>
              </a:spcAft>
              <a:buClr>
                <a:schemeClr val="lt1"/>
              </a:buClr>
              <a:buSzPts val="35000"/>
              <a:buNone/>
              <a:defRPr sz="35000">
                <a:solidFill>
                  <a:schemeClr val="lt1"/>
                </a:solidFill>
              </a:defRPr>
            </a:lvl9pPr>
          </a:lstStyle>
          <a:p/>
        </p:txBody>
      </p:sp>
      <p:sp>
        <p:nvSpPr>
          <p:cNvPr id="83" name="Google Shape;83;p18"/>
          <p:cNvSpPr txBox="1"/>
          <p:nvPr>
            <p:ph idx="1" type="subTitle"/>
          </p:nvPr>
        </p:nvSpPr>
        <p:spPr>
          <a:xfrm>
            <a:off x="351400" y="314425"/>
            <a:ext cx="4283400" cy="30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lgn="l">
              <a:lnSpc>
                <a:spcPct val="100000"/>
              </a:lnSpc>
              <a:spcBef>
                <a:spcPts val="0"/>
              </a:spcBef>
              <a:spcAft>
                <a:spcPts val="0"/>
              </a:spcAft>
              <a:buSzPts val="1400"/>
              <a:buFont typeface="Archivo"/>
              <a:buNone/>
              <a:defRPr>
                <a:latin typeface="Archivo"/>
                <a:ea typeface="Archivo"/>
                <a:cs typeface="Archivo"/>
                <a:sym typeface="Archivo"/>
              </a:defRPr>
            </a:lvl2pPr>
            <a:lvl3pPr lvl="2" algn="l">
              <a:lnSpc>
                <a:spcPct val="100000"/>
              </a:lnSpc>
              <a:spcBef>
                <a:spcPts val="0"/>
              </a:spcBef>
              <a:spcAft>
                <a:spcPts val="0"/>
              </a:spcAft>
              <a:buSzPts val="1400"/>
              <a:buFont typeface="Archivo"/>
              <a:buNone/>
              <a:defRPr>
                <a:latin typeface="Archivo"/>
                <a:ea typeface="Archivo"/>
                <a:cs typeface="Archivo"/>
                <a:sym typeface="Archivo"/>
              </a:defRPr>
            </a:lvl3pPr>
            <a:lvl4pPr lvl="3" algn="l">
              <a:lnSpc>
                <a:spcPct val="100000"/>
              </a:lnSpc>
              <a:spcBef>
                <a:spcPts val="0"/>
              </a:spcBef>
              <a:spcAft>
                <a:spcPts val="0"/>
              </a:spcAft>
              <a:buSzPts val="1400"/>
              <a:buFont typeface="Archivo"/>
              <a:buNone/>
              <a:defRPr>
                <a:latin typeface="Archivo"/>
                <a:ea typeface="Archivo"/>
                <a:cs typeface="Archivo"/>
                <a:sym typeface="Archivo"/>
              </a:defRPr>
            </a:lvl4pPr>
            <a:lvl5pPr lvl="4" algn="l">
              <a:lnSpc>
                <a:spcPct val="100000"/>
              </a:lnSpc>
              <a:spcBef>
                <a:spcPts val="0"/>
              </a:spcBef>
              <a:spcAft>
                <a:spcPts val="0"/>
              </a:spcAft>
              <a:buSzPts val="1400"/>
              <a:buFont typeface="Archivo"/>
              <a:buNone/>
              <a:defRPr>
                <a:latin typeface="Archivo"/>
                <a:ea typeface="Archivo"/>
                <a:cs typeface="Archivo"/>
                <a:sym typeface="Archivo"/>
              </a:defRPr>
            </a:lvl5pPr>
            <a:lvl6pPr lvl="5" algn="l">
              <a:lnSpc>
                <a:spcPct val="100000"/>
              </a:lnSpc>
              <a:spcBef>
                <a:spcPts val="0"/>
              </a:spcBef>
              <a:spcAft>
                <a:spcPts val="0"/>
              </a:spcAft>
              <a:buSzPts val="1400"/>
              <a:buFont typeface="Archivo"/>
              <a:buNone/>
              <a:defRPr>
                <a:latin typeface="Archivo"/>
                <a:ea typeface="Archivo"/>
                <a:cs typeface="Archivo"/>
                <a:sym typeface="Archivo"/>
              </a:defRPr>
            </a:lvl6pPr>
            <a:lvl7pPr lvl="6" algn="l">
              <a:lnSpc>
                <a:spcPct val="100000"/>
              </a:lnSpc>
              <a:spcBef>
                <a:spcPts val="0"/>
              </a:spcBef>
              <a:spcAft>
                <a:spcPts val="0"/>
              </a:spcAft>
              <a:buSzPts val="1400"/>
              <a:buFont typeface="Archivo"/>
              <a:buNone/>
              <a:defRPr>
                <a:latin typeface="Archivo"/>
                <a:ea typeface="Archivo"/>
                <a:cs typeface="Archivo"/>
                <a:sym typeface="Archivo"/>
              </a:defRPr>
            </a:lvl7pPr>
            <a:lvl8pPr lvl="7" algn="l">
              <a:lnSpc>
                <a:spcPct val="100000"/>
              </a:lnSpc>
              <a:spcBef>
                <a:spcPts val="0"/>
              </a:spcBef>
              <a:spcAft>
                <a:spcPts val="0"/>
              </a:spcAft>
              <a:buSzPts val="1400"/>
              <a:buFont typeface="Archivo"/>
              <a:buNone/>
              <a:defRPr>
                <a:latin typeface="Archivo"/>
                <a:ea typeface="Archivo"/>
                <a:cs typeface="Archivo"/>
                <a:sym typeface="Archivo"/>
              </a:defRPr>
            </a:lvl8pPr>
            <a:lvl9pPr lvl="8" algn="l">
              <a:lnSpc>
                <a:spcPct val="100000"/>
              </a:lnSpc>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84" name="Shape 84"/>
        <p:cNvGrpSpPr/>
        <p:nvPr/>
      </p:nvGrpSpPr>
      <p:grpSpPr>
        <a:xfrm>
          <a:off x="0" y="0"/>
          <a:ext cx="0" cy="0"/>
          <a:chOff x="0" y="0"/>
          <a:chExt cx="0" cy="0"/>
        </a:xfrm>
      </p:grpSpPr>
      <p:sp>
        <p:nvSpPr>
          <p:cNvPr id="85" name="Google Shape;85;p19"/>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ph idx="2" type="pic"/>
          </p:nvPr>
        </p:nvSpPr>
        <p:spPr>
          <a:xfrm>
            <a:off x="4629150" y="2604950"/>
            <a:ext cx="4286100" cy="2042100"/>
          </a:xfrm>
          <a:prstGeom prst="roundRect">
            <a:avLst>
              <a:gd fmla="val 10953" name="adj"/>
            </a:avLst>
          </a:prstGeom>
          <a:noFill/>
          <a:ln>
            <a:noFill/>
          </a:ln>
        </p:spPr>
      </p:sp>
      <p:sp>
        <p:nvSpPr>
          <p:cNvPr id="88" name="Google Shape;88;p19"/>
          <p:cNvSpPr txBox="1"/>
          <p:nvPr>
            <p:ph idx="1" type="subTitle"/>
          </p:nvPr>
        </p:nvSpPr>
        <p:spPr>
          <a:xfrm>
            <a:off x="291900" y="1260225"/>
            <a:ext cx="2550000" cy="4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3" type="body"/>
          </p:nvPr>
        </p:nvSpPr>
        <p:spPr>
          <a:xfrm>
            <a:off x="291900" y="1663200"/>
            <a:ext cx="2737800" cy="681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90" name="Google Shape;90;p19"/>
          <p:cNvSpPr txBox="1"/>
          <p:nvPr>
            <p:ph idx="4" type="subTitle"/>
          </p:nvPr>
        </p:nvSpPr>
        <p:spPr>
          <a:xfrm>
            <a:off x="291900" y="267300"/>
            <a:ext cx="2419800" cy="447000"/>
          </a:xfrm>
          <a:prstGeom prst="rect">
            <a:avLst/>
          </a:prstGeom>
          <a:noFill/>
          <a:ln>
            <a:noFill/>
          </a:ln>
        </p:spPr>
        <p:txBody>
          <a:bodyPr anchorCtr="0" anchor="t" bIns="91425" lIns="91425" spcFirstLastPara="1" rIns="91425" wrap="square" tIns="91425">
            <a:noAutofit/>
          </a:bodyPr>
          <a:lstStyle>
            <a:lvl1pPr lvl="0" algn="l">
              <a:lnSpc>
                <a:spcPct val="50000"/>
              </a:lnSpc>
              <a:spcBef>
                <a:spcPts val="0"/>
              </a:spcBef>
              <a:spcAft>
                <a:spcPts val="0"/>
              </a:spcAft>
              <a:buSzPts val="2400"/>
              <a:buNone/>
              <a:defRPr/>
            </a:lvl1pPr>
            <a:lvl2pPr lvl="1" algn="l">
              <a:lnSpc>
                <a:spcPct val="50000"/>
              </a:lnSpc>
              <a:spcBef>
                <a:spcPts val="0"/>
              </a:spcBef>
              <a:spcAft>
                <a:spcPts val="0"/>
              </a:spcAft>
              <a:buSzPts val="1400"/>
              <a:buNone/>
              <a:defRPr/>
            </a:lvl2pPr>
            <a:lvl3pPr lvl="2" algn="l">
              <a:lnSpc>
                <a:spcPct val="50000"/>
              </a:lnSpc>
              <a:spcBef>
                <a:spcPts val="0"/>
              </a:spcBef>
              <a:spcAft>
                <a:spcPts val="0"/>
              </a:spcAft>
              <a:buSzPts val="1400"/>
              <a:buNone/>
              <a:defRPr/>
            </a:lvl3pPr>
            <a:lvl4pPr lvl="3" algn="l">
              <a:lnSpc>
                <a:spcPct val="50000"/>
              </a:lnSpc>
              <a:spcBef>
                <a:spcPts val="0"/>
              </a:spcBef>
              <a:spcAft>
                <a:spcPts val="0"/>
              </a:spcAft>
              <a:buSzPts val="1400"/>
              <a:buNone/>
              <a:defRPr/>
            </a:lvl4pPr>
            <a:lvl5pPr lvl="4" algn="l">
              <a:lnSpc>
                <a:spcPct val="50000"/>
              </a:lnSpc>
              <a:spcBef>
                <a:spcPts val="0"/>
              </a:spcBef>
              <a:spcAft>
                <a:spcPts val="0"/>
              </a:spcAft>
              <a:buSzPts val="1400"/>
              <a:buNone/>
              <a:defRPr/>
            </a:lvl5pPr>
            <a:lvl6pPr lvl="5" algn="l">
              <a:lnSpc>
                <a:spcPct val="50000"/>
              </a:lnSpc>
              <a:spcBef>
                <a:spcPts val="0"/>
              </a:spcBef>
              <a:spcAft>
                <a:spcPts val="0"/>
              </a:spcAft>
              <a:buSzPts val="1400"/>
              <a:buNone/>
              <a:defRPr/>
            </a:lvl6pPr>
            <a:lvl7pPr lvl="6" algn="l">
              <a:lnSpc>
                <a:spcPct val="50000"/>
              </a:lnSpc>
              <a:spcBef>
                <a:spcPts val="0"/>
              </a:spcBef>
              <a:spcAft>
                <a:spcPts val="0"/>
              </a:spcAft>
              <a:buSzPts val="1400"/>
              <a:buNone/>
              <a:defRPr/>
            </a:lvl7pPr>
            <a:lvl8pPr lvl="7" algn="l">
              <a:lnSpc>
                <a:spcPct val="50000"/>
              </a:lnSpc>
              <a:spcBef>
                <a:spcPts val="0"/>
              </a:spcBef>
              <a:spcAft>
                <a:spcPts val="0"/>
              </a:spcAft>
              <a:buSzPts val="1400"/>
              <a:buNone/>
              <a:defRPr/>
            </a:lvl8pPr>
            <a:lvl9pPr lvl="8" algn="l">
              <a:lnSpc>
                <a:spcPct val="50000"/>
              </a:lnSpc>
              <a:spcBef>
                <a:spcPts val="0"/>
              </a:spcBef>
              <a:spcAft>
                <a:spcPts val="0"/>
              </a:spcAft>
              <a:buSzPts val="1400"/>
              <a:buNone/>
              <a:defRPr/>
            </a:lvl9pPr>
          </a:lstStyle>
          <a:p/>
        </p:txBody>
      </p:sp>
      <p:sp>
        <p:nvSpPr>
          <p:cNvPr id="91" name="Google Shape;91;p19"/>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idx="5" type="subTitle"/>
          </p:nvPr>
        </p:nvSpPr>
        <p:spPr>
          <a:xfrm>
            <a:off x="3266546" y="1260225"/>
            <a:ext cx="2443200" cy="4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6" type="body"/>
          </p:nvPr>
        </p:nvSpPr>
        <p:spPr>
          <a:xfrm>
            <a:off x="3266550" y="1663200"/>
            <a:ext cx="2618700" cy="681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94" name="Google Shape;94;p19"/>
          <p:cNvSpPr txBox="1"/>
          <p:nvPr>
            <p:ph idx="7" type="subTitle"/>
          </p:nvPr>
        </p:nvSpPr>
        <p:spPr>
          <a:xfrm>
            <a:off x="3266546" y="267300"/>
            <a:ext cx="2318400" cy="447000"/>
          </a:xfrm>
          <a:prstGeom prst="rect">
            <a:avLst/>
          </a:prstGeom>
          <a:noFill/>
          <a:ln>
            <a:noFill/>
          </a:ln>
        </p:spPr>
        <p:txBody>
          <a:bodyPr anchorCtr="0" anchor="t" bIns="91425" lIns="91425" spcFirstLastPara="1" rIns="91425" wrap="square" tIns="91425">
            <a:noAutofit/>
          </a:bodyPr>
          <a:lstStyle>
            <a:lvl1pPr lvl="0" algn="l">
              <a:lnSpc>
                <a:spcPct val="50000"/>
              </a:lnSpc>
              <a:spcBef>
                <a:spcPts val="0"/>
              </a:spcBef>
              <a:spcAft>
                <a:spcPts val="0"/>
              </a:spcAft>
              <a:buSzPts val="2400"/>
              <a:buNone/>
              <a:defRPr/>
            </a:lvl1pPr>
            <a:lvl2pPr lvl="1" algn="l">
              <a:lnSpc>
                <a:spcPct val="50000"/>
              </a:lnSpc>
              <a:spcBef>
                <a:spcPts val="0"/>
              </a:spcBef>
              <a:spcAft>
                <a:spcPts val="0"/>
              </a:spcAft>
              <a:buSzPts val="1400"/>
              <a:buNone/>
              <a:defRPr/>
            </a:lvl2pPr>
            <a:lvl3pPr lvl="2" algn="l">
              <a:lnSpc>
                <a:spcPct val="50000"/>
              </a:lnSpc>
              <a:spcBef>
                <a:spcPts val="0"/>
              </a:spcBef>
              <a:spcAft>
                <a:spcPts val="0"/>
              </a:spcAft>
              <a:buSzPts val="1400"/>
              <a:buNone/>
              <a:defRPr/>
            </a:lvl3pPr>
            <a:lvl4pPr lvl="3" algn="l">
              <a:lnSpc>
                <a:spcPct val="50000"/>
              </a:lnSpc>
              <a:spcBef>
                <a:spcPts val="0"/>
              </a:spcBef>
              <a:spcAft>
                <a:spcPts val="0"/>
              </a:spcAft>
              <a:buSzPts val="1400"/>
              <a:buNone/>
              <a:defRPr/>
            </a:lvl4pPr>
            <a:lvl5pPr lvl="4" algn="l">
              <a:lnSpc>
                <a:spcPct val="50000"/>
              </a:lnSpc>
              <a:spcBef>
                <a:spcPts val="0"/>
              </a:spcBef>
              <a:spcAft>
                <a:spcPts val="0"/>
              </a:spcAft>
              <a:buSzPts val="1400"/>
              <a:buNone/>
              <a:defRPr/>
            </a:lvl5pPr>
            <a:lvl6pPr lvl="5" algn="l">
              <a:lnSpc>
                <a:spcPct val="50000"/>
              </a:lnSpc>
              <a:spcBef>
                <a:spcPts val="0"/>
              </a:spcBef>
              <a:spcAft>
                <a:spcPts val="0"/>
              </a:spcAft>
              <a:buSzPts val="1400"/>
              <a:buNone/>
              <a:defRPr/>
            </a:lvl6pPr>
            <a:lvl7pPr lvl="6" algn="l">
              <a:lnSpc>
                <a:spcPct val="50000"/>
              </a:lnSpc>
              <a:spcBef>
                <a:spcPts val="0"/>
              </a:spcBef>
              <a:spcAft>
                <a:spcPts val="0"/>
              </a:spcAft>
              <a:buSzPts val="1400"/>
              <a:buNone/>
              <a:defRPr/>
            </a:lvl7pPr>
            <a:lvl8pPr lvl="7" algn="l">
              <a:lnSpc>
                <a:spcPct val="50000"/>
              </a:lnSpc>
              <a:spcBef>
                <a:spcPts val="0"/>
              </a:spcBef>
              <a:spcAft>
                <a:spcPts val="0"/>
              </a:spcAft>
              <a:buSzPts val="1400"/>
              <a:buNone/>
              <a:defRPr/>
            </a:lvl8pPr>
            <a:lvl9pPr lvl="8" algn="l">
              <a:lnSpc>
                <a:spcPct val="50000"/>
              </a:lnSpc>
              <a:spcBef>
                <a:spcPts val="0"/>
              </a:spcBef>
              <a:spcAft>
                <a:spcPts val="0"/>
              </a:spcAft>
              <a:buSzPts val="1400"/>
              <a:buNone/>
              <a:defRPr/>
            </a:lvl9pPr>
          </a:lstStyle>
          <a:p/>
        </p:txBody>
      </p:sp>
      <p:sp>
        <p:nvSpPr>
          <p:cNvPr id="95" name="Google Shape;95;p19"/>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txBox="1"/>
          <p:nvPr>
            <p:ph idx="8" type="subTitle"/>
          </p:nvPr>
        </p:nvSpPr>
        <p:spPr>
          <a:xfrm>
            <a:off x="6127250" y="1260225"/>
            <a:ext cx="2550000" cy="4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9"/>
          <p:cNvSpPr txBox="1"/>
          <p:nvPr>
            <p:ph idx="9" type="body"/>
          </p:nvPr>
        </p:nvSpPr>
        <p:spPr>
          <a:xfrm>
            <a:off x="6127250" y="1663200"/>
            <a:ext cx="2737800" cy="681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98" name="Google Shape;98;p19"/>
          <p:cNvSpPr txBox="1"/>
          <p:nvPr>
            <p:ph idx="13" type="subTitle"/>
          </p:nvPr>
        </p:nvSpPr>
        <p:spPr>
          <a:xfrm>
            <a:off x="6127250" y="267300"/>
            <a:ext cx="2419800" cy="447000"/>
          </a:xfrm>
          <a:prstGeom prst="rect">
            <a:avLst/>
          </a:prstGeom>
          <a:noFill/>
          <a:ln>
            <a:noFill/>
          </a:ln>
        </p:spPr>
        <p:txBody>
          <a:bodyPr anchorCtr="0" anchor="t" bIns="91425" lIns="91425" spcFirstLastPara="1" rIns="91425" wrap="square" tIns="91425">
            <a:noAutofit/>
          </a:bodyPr>
          <a:lstStyle>
            <a:lvl1pPr lvl="0" algn="l">
              <a:lnSpc>
                <a:spcPct val="50000"/>
              </a:lnSpc>
              <a:spcBef>
                <a:spcPts val="0"/>
              </a:spcBef>
              <a:spcAft>
                <a:spcPts val="0"/>
              </a:spcAft>
              <a:buSzPts val="2400"/>
              <a:buNone/>
              <a:defRPr/>
            </a:lvl1pPr>
            <a:lvl2pPr lvl="1" algn="l">
              <a:lnSpc>
                <a:spcPct val="50000"/>
              </a:lnSpc>
              <a:spcBef>
                <a:spcPts val="0"/>
              </a:spcBef>
              <a:spcAft>
                <a:spcPts val="0"/>
              </a:spcAft>
              <a:buSzPts val="1400"/>
              <a:buNone/>
              <a:defRPr/>
            </a:lvl2pPr>
            <a:lvl3pPr lvl="2" algn="l">
              <a:lnSpc>
                <a:spcPct val="50000"/>
              </a:lnSpc>
              <a:spcBef>
                <a:spcPts val="0"/>
              </a:spcBef>
              <a:spcAft>
                <a:spcPts val="0"/>
              </a:spcAft>
              <a:buSzPts val="1400"/>
              <a:buNone/>
              <a:defRPr/>
            </a:lvl3pPr>
            <a:lvl4pPr lvl="3" algn="l">
              <a:lnSpc>
                <a:spcPct val="50000"/>
              </a:lnSpc>
              <a:spcBef>
                <a:spcPts val="0"/>
              </a:spcBef>
              <a:spcAft>
                <a:spcPts val="0"/>
              </a:spcAft>
              <a:buSzPts val="1400"/>
              <a:buNone/>
              <a:defRPr/>
            </a:lvl4pPr>
            <a:lvl5pPr lvl="4" algn="l">
              <a:lnSpc>
                <a:spcPct val="50000"/>
              </a:lnSpc>
              <a:spcBef>
                <a:spcPts val="0"/>
              </a:spcBef>
              <a:spcAft>
                <a:spcPts val="0"/>
              </a:spcAft>
              <a:buSzPts val="1400"/>
              <a:buNone/>
              <a:defRPr/>
            </a:lvl5pPr>
            <a:lvl6pPr lvl="5" algn="l">
              <a:lnSpc>
                <a:spcPct val="50000"/>
              </a:lnSpc>
              <a:spcBef>
                <a:spcPts val="0"/>
              </a:spcBef>
              <a:spcAft>
                <a:spcPts val="0"/>
              </a:spcAft>
              <a:buSzPts val="1400"/>
              <a:buNone/>
              <a:defRPr/>
            </a:lvl6pPr>
            <a:lvl7pPr lvl="6" algn="l">
              <a:lnSpc>
                <a:spcPct val="50000"/>
              </a:lnSpc>
              <a:spcBef>
                <a:spcPts val="0"/>
              </a:spcBef>
              <a:spcAft>
                <a:spcPts val="0"/>
              </a:spcAft>
              <a:buSzPts val="1400"/>
              <a:buNone/>
              <a:defRPr/>
            </a:lvl7pPr>
            <a:lvl8pPr lvl="7" algn="l">
              <a:lnSpc>
                <a:spcPct val="50000"/>
              </a:lnSpc>
              <a:spcBef>
                <a:spcPts val="0"/>
              </a:spcBef>
              <a:spcAft>
                <a:spcPts val="0"/>
              </a:spcAft>
              <a:buSzPts val="1400"/>
              <a:buNone/>
              <a:defRPr/>
            </a:lvl8pPr>
            <a:lvl9pPr lvl="8" algn="l">
              <a:lnSpc>
                <a:spcPct val="50000"/>
              </a:lnSpc>
              <a:spcBef>
                <a:spcPts val="0"/>
              </a:spcBef>
              <a:spcAft>
                <a:spcPts val="0"/>
              </a:spcAft>
              <a:buSzPts val="1400"/>
              <a:buNone/>
              <a:defRPr/>
            </a:lvl9pPr>
          </a:lstStyle>
          <a:p/>
        </p:txBody>
      </p:sp>
      <p:sp>
        <p:nvSpPr>
          <p:cNvPr id="99" name="Google Shape;99;p19"/>
          <p:cNvSpPr txBox="1"/>
          <p:nvPr>
            <p:ph idx="14" type="subTitle"/>
          </p:nvPr>
        </p:nvSpPr>
        <p:spPr>
          <a:xfrm>
            <a:off x="291900" y="3371375"/>
            <a:ext cx="40677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00" name="Google Shape;100;p19"/>
          <p:cNvSpPr txBox="1"/>
          <p:nvPr>
            <p:ph idx="15" type="body"/>
          </p:nvPr>
        </p:nvSpPr>
        <p:spPr>
          <a:xfrm>
            <a:off x="291900" y="3837225"/>
            <a:ext cx="4143900" cy="74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101" name="Google Shape;101;p19"/>
          <p:cNvSpPr txBox="1"/>
          <p:nvPr>
            <p:ph idx="16" type="subTitle"/>
          </p:nvPr>
        </p:nvSpPr>
        <p:spPr>
          <a:xfrm>
            <a:off x="291900" y="2740300"/>
            <a:ext cx="2460600" cy="447000"/>
          </a:xfrm>
          <a:prstGeom prst="rect">
            <a:avLst/>
          </a:prstGeom>
          <a:noFill/>
          <a:ln>
            <a:noFill/>
          </a:ln>
        </p:spPr>
        <p:txBody>
          <a:bodyPr anchorCtr="0" anchor="t" bIns="91425" lIns="91425" spcFirstLastPara="1" rIns="91425" wrap="square" tIns="91425">
            <a:noAutofit/>
          </a:bodyPr>
          <a:lstStyle>
            <a:lvl1pPr lvl="0" algn="l">
              <a:lnSpc>
                <a:spcPct val="50000"/>
              </a:lnSpc>
              <a:spcBef>
                <a:spcPts val="0"/>
              </a:spcBef>
              <a:spcAft>
                <a:spcPts val="0"/>
              </a:spcAft>
              <a:buClr>
                <a:schemeClr val="lt1"/>
              </a:buClr>
              <a:buSzPts val="2400"/>
              <a:buNone/>
              <a:defRPr>
                <a:solidFill>
                  <a:schemeClr val="lt1"/>
                </a:solidFill>
              </a:defRPr>
            </a:lvl1pPr>
            <a:lvl2pPr lvl="1" algn="l">
              <a:lnSpc>
                <a:spcPct val="50000"/>
              </a:lnSpc>
              <a:spcBef>
                <a:spcPts val="0"/>
              </a:spcBef>
              <a:spcAft>
                <a:spcPts val="0"/>
              </a:spcAft>
              <a:buClr>
                <a:schemeClr val="lt1"/>
              </a:buClr>
              <a:buSzPts val="1400"/>
              <a:buNone/>
              <a:defRPr>
                <a:solidFill>
                  <a:schemeClr val="lt1"/>
                </a:solidFill>
              </a:defRPr>
            </a:lvl2pPr>
            <a:lvl3pPr lvl="2" algn="l">
              <a:lnSpc>
                <a:spcPct val="50000"/>
              </a:lnSpc>
              <a:spcBef>
                <a:spcPts val="0"/>
              </a:spcBef>
              <a:spcAft>
                <a:spcPts val="0"/>
              </a:spcAft>
              <a:buClr>
                <a:schemeClr val="lt1"/>
              </a:buClr>
              <a:buSzPts val="1400"/>
              <a:buNone/>
              <a:defRPr>
                <a:solidFill>
                  <a:schemeClr val="lt1"/>
                </a:solidFill>
              </a:defRPr>
            </a:lvl3pPr>
            <a:lvl4pPr lvl="3" algn="l">
              <a:lnSpc>
                <a:spcPct val="50000"/>
              </a:lnSpc>
              <a:spcBef>
                <a:spcPts val="0"/>
              </a:spcBef>
              <a:spcAft>
                <a:spcPts val="0"/>
              </a:spcAft>
              <a:buClr>
                <a:schemeClr val="lt1"/>
              </a:buClr>
              <a:buSzPts val="1400"/>
              <a:buNone/>
              <a:defRPr>
                <a:solidFill>
                  <a:schemeClr val="lt1"/>
                </a:solidFill>
              </a:defRPr>
            </a:lvl4pPr>
            <a:lvl5pPr lvl="4" algn="l">
              <a:lnSpc>
                <a:spcPct val="50000"/>
              </a:lnSpc>
              <a:spcBef>
                <a:spcPts val="0"/>
              </a:spcBef>
              <a:spcAft>
                <a:spcPts val="0"/>
              </a:spcAft>
              <a:buClr>
                <a:schemeClr val="lt1"/>
              </a:buClr>
              <a:buSzPts val="1400"/>
              <a:buNone/>
              <a:defRPr>
                <a:solidFill>
                  <a:schemeClr val="lt1"/>
                </a:solidFill>
              </a:defRPr>
            </a:lvl5pPr>
            <a:lvl6pPr lvl="5" algn="l">
              <a:lnSpc>
                <a:spcPct val="50000"/>
              </a:lnSpc>
              <a:spcBef>
                <a:spcPts val="0"/>
              </a:spcBef>
              <a:spcAft>
                <a:spcPts val="0"/>
              </a:spcAft>
              <a:buClr>
                <a:schemeClr val="lt1"/>
              </a:buClr>
              <a:buSzPts val="1400"/>
              <a:buNone/>
              <a:defRPr>
                <a:solidFill>
                  <a:schemeClr val="lt1"/>
                </a:solidFill>
              </a:defRPr>
            </a:lvl6pPr>
            <a:lvl7pPr lvl="6" algn="l">
              <a:lnSpc>
                <a:spcPct val="50000"/>
              </a:lnSpc>
              <a:spcBef>
                <a:spcPts val="0"/>
              </a:spcBef>
              <a:spcAft>
                <a:spcPts val="0"/>
              </a:spcAft>
              <a:buClr>
                <a:schemeClr val="lt1"/>
              </a:buClr>
              <a:buSzPts val="1400"/>
              <a:buNone/>
              <a:defRPr>
                <a:solidFill>
                  <a:schemeClr val="lt1"/>
                </a:solidFill>
              </a:defRPr>
            </a:lvl7pPr>
            <a:lvl8pPr lvl="7" algn="l">
              <a:lnSpc>
                <a:spcPct val="50000"/>
              </a:lnSpc>
              <a:spcBef>
                <a:spcPts val="0"/>
              </a:spcBef>
              <a:spcAft>
                <a:spcPts val="0"/>
              </a:spcAft>
              <a:buClr>
                <a:schemeClr val="lt1"/>
              </a:buClr>
              <a:buSzPts val="1400"/>
              <a:buNone/>
              <a:defRPr>
                <a:solidFill>
                  <a:schemeClr val="lt1"/>
                </a:solidFill>
              </a:defRPr>
            </a:lvl8pPr>
            <a:lvl9pPr lvl="8" algn="l">
              <a:lnSpc>
                <a:spcPct val="50000"/>
              </a:lnSpc>
              <a:spcBef>
                <a:spcPts val="0"/>
              </a:spcBef>
              <a:spcAft>
                <a:spcPts val="0"/>
              </a:spcAft>
              <a:buClr>
                <a:schemeClr val="lt1"/>
              </a:buClr>
              <a:buSzPts val="1400"/>
              <a:buNone/>
              <a:defRPr>
                <a:solidFill>
                  <a:schemeClr val="lt1"/>
                </a:solidFill>
              </a:defRPr>
            </a:lvl9pPr>
          </a:lstStyle>
          <a:p/>
        </p:txBody>
      </p:sp>
      <p:sp>
        <p:nvSpPr>
          <p:cNvPr id="102" name="Google Shape;102;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txBox="1"/>
          <p:nvPr>
            <p:ph idx="17"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04" name="Google Shape;104;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105" name="Shape 105"/>
        <p:cNvGrpSpPr/>
        <p:nvPr/>
      </p:nvGrpSpPr>
      <p:grpSpPr>
        <a:xfrm>
          <a:off x="0" y="0"/>
          <a:ext cx="0" cy="0"/>
          <a:chOff x="0" y="0"/>
          <a:chExt cx="0" cy="0"/>
        </a:xfrm>
      </p:grpSpPr>
      <p:sp>
        <p:nvSpPr>
          <p:cNvPr id="106" name="Google Shape;106;p2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108" name="Google Shape;108;p2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109" name="Shape 109"/>
        <p:cNvGrpSpPr/>
        <p:nvPr/>
      </p:nvGrpSpPr>
      <p:grpSpPr>
        <a:xfrm>
          <a:off x="0" y="0"/>
          <a:ext cx="0" cy="0"/>
          <a:chOff x="0" y="0"/>
          <a:chExt cx="0" cy="0"/>
        </a:xfrm>
      </p:grpSpPr>
      <p:sp>
        <p:nvSpPr>
          <p:cNvPr id="110" name="Google Shape;110;p21"/>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txBox="1"/>
          <p:nvPr>
            <p:ph type="title"/>
          </p:nvPr>
        </p:nvSpPr>
        <p:spPr>
          <a:xfrm>
            <a:off x="476409" y="3845757"/>
            <a:ext cx="2638500" cy="8013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4800"/>
              <a:buNone/>
              <a:defRPr>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113" name="Google Shape;113;p21"/>
          <p:cNvSpPr txBox="1"/>
          <p:nvPr>
            <p:ph idx="2" type="title"/>
          </p:nvPr>
        </p:nvSpPr>
        <p:spPr>
          <a:xfrm>
            <a:off x="5382375" y="3845757"/>
            <a:ext cx="2110200" cy="6654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4800"/>
              <a:buNone/>
              <a:defRPr>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114" name="Google Shape;114;p21"/>
          <p:cNvSpPr txBox="1"/>
          <p:nvPr>
            <p:ph idx="1" type="body"/>
          </p:nvPr>
        </p:nvSpPr>
        <p:spPr>
          <a:xfrm>
            <a:off x="476409" y="392594"/>
            <a:ext cx="4164300" cy="26085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15" name="Google Shape;115;p21"/>
          <p:cNvSpPr txBox="1"/>
          <p:nvPr>
            <p:ph idx="3" type="body"/>
          </p:nvPr>
        </p:nvSpPr>
        <p:spPr>
          <a:xfrm>
            <a:off x="5382375" y="392594"/>
            <a:ext cx="3419400" cy="26085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16" name="Google Shape;116;p2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txBox="1"/>
          <p:nvPr>
            <p:ph idx="4"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118" name="Google Shape;118;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119" name="Shape 119"/>
        <p:cNvGrpSpPr/>
        <p:nvPr/>
      </p:nvGrpSpPr>
      <p:grpSpPr>
        <a:xfrm>
          <a:off x="0" y="0"/>
          <a:ext cx="0" cy="0"/>
          <a:chOff x="0" y="0"/>
          <a:chExt cx="0" cy="0"/>
        </a:xfrm>
      </p:grpSpPr>
      <p:sp>
        <p:nvSpPr>
          <p:cNvPr id="120" name="Google Shape;120;p22"/>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txBox="1"/>
          <p:nvPr>
            <p:ph type="title"/>
          </p:nvPr>
        </p:nvSpPr>
        <p:spPr>
          <a:xfrm>
            <a:off x="299276" y="3595975"/>
            <a:ext cx="3630000" cy="9159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4800"/>
              <a:buNone/>
              <a:defRPr>
                <a:solidFill>
                  <a:schemeClr val="lt1"/>
                </a:solidFill>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25" name="Google Shape;125;p2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2"/>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gn="l">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127" name="Google Shape;127;p22"/>
          <p:cNvSpPr txBox="1"/>
          <p:nvPr>
            <p:ph idx="2" type="subTitle"/>
          </p:nvPr>
        </p:nvSpPr>
        <p:spPr>
          <a:xfrm>
            <a:off x="4762500" y="210875"/>
            <a:ext cx="5868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Font typeface="Darker Grotesque"/>
              <a:buNone/>
              <a:defRPr sz="1800">
                <a:solidFill>
                  <a:schemeClr val="lt1"/>
                </a:solidFill>
              </a:defRPr>
            </a:lvl2pPr>
            <a:lvl3pPr lvl="2" algn="l">
              <a:lnSpc>
                <a:spcPct val="100000"/>
              </a:lnSpc>
              <a:spcBef>
                <a:spcPts val="0"/>
              </a:spcBef>
              <a:spcAft>
                <a:spcPts val="0"/>
              </a:spcAft>
              <a:buClr>
                <a:schemeClr val="lt1"/>
              </a:buClr>
              <a:buSzPts val="1800"/>
              <a:buFont typeface="Darker Grotesque"/>
              <a:buNone/>
              <a:defRPr sz="1800">
                <a:solidFill>
                  <a:schemeClr val="lt1"/>
                </a:solidFill>
              </a:defRPr>
            </a:lvl3pPr>
            <a:lvl4pPr lvl="3" algn="l">
              <a:lnSpc>
                <a:spcPct val="100000"/>
              </a:lnSpc>
              <a:spcBef>
                <a:spcPts val="0"/>
              </a:spcBef>
              <a:spcAft>
                <a:spcPts val="0"/>
              </a:spcAft>
              <a:buClr>
                <a:schemeClr val="lt1"/>
              </a:buClr>
              <a:buSzPts val="1800"/>
              <a:buFont typeface="Darker Grotesque"/>
              <a:buNone/>
              <a:defRPr sz="1800">
                <a:solidFill>
                  <a:schemeClr val="lt1"/>
                </a:solidFill>
              </a:defRPr>
            </a:lvl4pPr>
            <a:lvl5pPr lvl="4" algn="l">
              <a:lnSpc>
                <a:spcPct val="100000"/>
              </a:lnSpc>
              <a:spcBef>
                <a:spcPts val="0"/>
              </a:spcBef>
              <a:spcAft>
                <a:spcPts val="0"/>
              </a:spcAft>
              <a:buClr>
                <a:schemeClr val="lt1"/>
              </a:buClr>
              <a:buSzPts val="1800"/>
              <a:buFont typeface="Darker Grotesque"/>
              <a:buNone/>
              <a:defRPr sz="1800">
                <a:solidFill>
                  <a:schemeClr val="lt1"/>
                </a:solidFill>
              </a:defRPr>
            </a:lvl5pPr>
            <a:lvl6pPr lvl="5" algn="l">
              <a:lnSpc>
                <a:spcPct val="100000"/>
              </a:lnSpc>
              <a:spcBef>
                <a:spcPts val="0"/>
              </a:spcBef>
              <a:spcAft>
                <a:spcPts val="0"/>
              </a:spcAft>
              <a:buClr>
                <a:schemeClr val="lt1"/>
              </a:buClr>
              <a:buSzPts val="1800"/>
              <a:buFont typeface="Darker Grotesque"/>
              <a:buNone/>
              <a:defRPr sz="1800">
                <a:solidFill>
                  <a:schemeClr val="lt1"/>
                </a:solidFill>
              </a:defRPr>
            </a:lvl6pPr>
            <a:lvl7pPr lvl="6" algn="l">
              <a:lnSpc>
                <a:spcPct val="100000"/>
              </a:lnSpc>
              <a:spcBef>
                <a:spcPts val="0"/>
              </a:spcBef>
              <a:spcAft>
                <a:spcPts val="0"/>
              </a:spcAft>
              <a:buClr>
                <a:schemeClr val="lt1"/>
              </a:buClr>
              <a:buSzPts val="1800"/>
              <a:buFont typeface="Darker Grotesque"/>
              <a:buNone/>
              <a:defRPr sz="1800">
                <a:solidFill>
                  <a:schemeClr val="lt1"/>
                </a:solidFill>
              </a:defRPr>
            </a:lvl7pPr>
            <a:lvl8pPr lvl="7" algn="l">
              <a:lnSpc>
                <a:spcPct val="100000"/>
              </a:lnSpc>
              <a:spcBef>
                <a:spcPts val="0"/>
              </a:spcBef>
              <a:spcAft>
                <a:spcPts val="0"/>
              </a:spcAft>
              <a:buClr>
                <a:schemeClr val="lt1"/>
              </a:buClr>
              <a:buSzPts val="1800"/>
              <a:buFont typeface="Darker Grotesque"/>
              <a:buNone/>
              <a:defRPr sz="1800">
                <a:solidFill>
                  <a:schemeClr val="lt1"/>
                </a:solidFill>
              </a:defRPr>
            </a:lvl8pPr>
            <a:lvl9pPr lvl="8" algn="l">
              <a:lnSpc>
                <a:spcPct val="100000"/>
              </a:lnSpc>
              <a:spcBef>
                <a:spcPts val="0"/>
              </a:spcBef>
              <a:spcAft>
                <a:spcPts val="0"/>
              </a:spcAft>
              <a:buClr>
                <a:schemeClr val="lt1"/>
              </a:buClr>
              <a:buSzPts val="1800"/>
              <a:buFont typeface="Darker Grotesque"/>
              <a:buNone/>
              <a:defRPr sz="1800">
                <a:solidFill>
                  <a:schemeClr val="lt1"/>
                </a:solidFill>
              </a:defRPr>
            </a:lvl9pPr>
          </a:lstStyle>
          <a:p/>
        </p:txBody>
      </p:sp>
      <p:sp>
        <p:nvSpPr>
          <p:cNvPr id="128" name="Google Shape;128;p22"/>
          <p:cNvSpPr txBox="1"/>
          <p:nvPr>
            <p:ph idx="3" type="subTitle"/>
          </p:nvPr>
        </p:nvSpPr>
        <p:spPr>
          <a:xfrm>
            <a:off x="4762500" y="1307425"/>
            <a:ext cx="586800" cy="237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Font typeface="Darker Grotesque"/>
              <a:buNone/>
              <a:defRPr sz="1800">
                <a:solidFill>
                  <a:schemeClr val="lt1"/>
                </a:solidFill>
              </a:defRPr>
            </a:lvl2pPr>
            <a:lvl3pPr lvl="2" algn="l">
              <a:lnSpc>
                <a:spcPct val="100000"/>
              </a:lnSpc>
              <a:spcBef>
                <a:spcPts val="0"/>
              </a:spcBef>
              <a:spcAft>
                <a:spcPts val="0"/>
              </a:spcAft>
              <a:buClr>
                <a:schemeClr val="lt1"/>
              </a:buClr>
              <a:buSzPts val="1800"/>
              <a:buFont typeface="Darker Grotesque"/>
              <a:buNone/>
              <a:defRPr sz="1800">
                <a:solidFill>
                  <a:schemeClr val="lt1"/>
                </a:solidFill>
              </a:defRPr>
            </a:lvl3pPr>
            <a:lvl4pPr lvl="3" algn="l">
              <a:lnSpc>
                <a:spcPct val="100000"/>
              </a:lnSpc>
              <a:spcBef>
                <a:spcPts val="0"/>
              </a:spcBef>
              <a:spcAft>
                <a:spcPts val="0"/>
              </a:spcAft>
              <a:buClr>
                <a:schemeClr val="lt1"/>
              </a:buClr>
              <a:buSzPts val="1800"/>
              <a:buFont typeface="Darker Grotesque"/>
              <a:buNone/>
              <a:defRPr sz="1800">
                <a:solidFill>
                  <a:schemeClr val="lt1"/>
                </a:solidFill>
              </a:defRPr>
            </a:lvl4pPr>
            <a:lvl5pPr lvl="4" algn="l">
              <a:lnSpc>
                <a:spcPct val="100000"/>
              </a:lnSpc>
              <a:spcBef>
                <a:spcPts val="0"/>
              </a:spcBef>
              <a:spcAft>
                <a:spcPts val="0"/>
              </a:spcAft>
              <a:buClr>
                <a:schemeClr val="lt1"/>
              </a:buClr>
              <a:buSzPts val="1800"/>
              <a:buFont typeface="Darker Grotesque"/>
              <a:buNone/>
              <a:defRPr sz="1800">
                <a:solidFill>
                  <a:schemeClr val="lt1"/>
                </a:solidFill>
              </a:defRPr>
            </a:lvl5pPr>
            <a:lvl6pPr lvl="5" algn="l">
              <a:lnSpc>
                <a:spcPct val="100000"/>
              </a:lnSpc>
              <a:spcBef>
                <a:spcPts val="0"/>
              </a:spcBef>
              <a:spcAft>
                <a:spcPts val="0"/>
              </a:spcAft>
              <a:buClr>
                <a:schemeClr val="lt1"/>
              </a:buClr>
              <a:buSzPts val="1800"/>
              <a:buFont typeface="Darker Grotesque"/>
              <a:buNone/>
              <a:defRPr sz="1800">
                <a:solidFill>
                  <a:schemeClr val="lt1"/>
                </a:solidFill>
              </a:defRPr>
            </a:lvl6pPr>
            <a:lvl7pPr lvl="6" algn="l">
              <a:lnSpc>
                <a:spcPct val="100000"/>
              </a:lnSpc>
              <a:spcBef>
                <a:spcPts val="0"/>
              </a:spcBef>
              <a:spcAft>
                <a:spcPts val="0"/>
              </a:spcAft>
              <a:buClr>
                <a:schemeClr val="lt1"/>
              </a:buClr>
              <a:buSzPts val="1800"/>
              <a:buFont typeface="Darker Grotesque"/>
              <a:buNone/>
              <a:defRPr sz="1800">
                <a:solidFill>
                  <a:schemeClr val="lt1"/>
                </a:solidFill>
              </a:defRPr>
            </a:lvl7pPr>
            <a:lvl8pPr lvl="7" algn="l">
              <a:lnSpc>
                <a:spcPct val="100000"/>
              </a:lnSpc>
              <a:spcBef>
                <a:spcPts val="0"/>
              </a:spcBef>
              <a:spcAft>
                <a:spcPts val="0"/>
              </a:spcAft>
              <a:buClr>
                <a:schemeClr val="lt1"/>
              </a:buClr>
              <a:buSzPts val="1800"/>
              <a:buFont typeface="Darker Grotesque"/>
              <a:buNone/>
              <a:defRPr sz="1800">
                <a:solidFill>
                  <a:schemeClr val="lt1"/>
                </a:solidFill>
              </a:defRPr>
            </a:lvl8pPr>
            <a:lvl9pPr lvl="8" algn="l">
              <a:lnSpc>
                <a:spcPct val="100000"/>
              </a:lnSpc>
              <a:spcBef>
                <a:spcPts val="0"/>
              </a:spcBef>
              <a:spcAft>
                <a:spcPts val="0"/>
              </a:spcAft>
              <a:buClr>
                <a:schemeClr val="lt1"/>
              </a:buClr>
              <a:buSzPts val="1800"/>
              <a:buFont typeface="Darker Grotesque"/>
              <a:buNone/>
              <a:defRPr sz="1800">
                <a:solidFill>
                  <a:schemeClr val="lt1"/>
                </a:solidFill>
              </a:defRPr>
            </a:lvl9pPr>
          </a:lstStyle>
          <a:p/>
        </p:txBody>
      </p:sp>
      <p:sp>
        <p:nvSpPr>
          <p:cNvPr id="129" name="Google Shape;129;p22"/>
          <p:cNvSpPr txBox="1"/>
          <p:nvPr>
            <p:ph idx="4" type="subTitle"/>
          </p:nvPr>
        </p:nvSpPr>
        <p:spPr>
          <a:xfrm>
            <a:off x="4762500" y="3846775"/>
            <a:ext cx="586800" cy="80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Font typeface="Darker Grotesque"/>
              <a:buNone/>
              <a:defRPr sz="1800">
                <a:solidFill>
                  <a:schemeClr val="lt1"/>
                </a:solidFill>
              </a:defRPr>
            </a:lvl2pPr>
            <a:lvl3pPr lvl="2" algn="l">
              <a:lnSpc>
                <a:spcPct val="100000"/>
              </a:lnSpc>
              <a:spcBef>
                <a:spcPts val="0"/>
              </a:spcBef>
              <a:spcAft>
                <a:spcPts val="0"/>
              </a:spcAft>
              <a:buClr>
                <a:schemeClr val="lt1"/>
              </a:buClr>
              <a:buSzPts val="1800"/>
              <a:buFont typeface="Darker Grotesque"/>
              <a:buNone/>
              <a:defRPr sz="1800">
                <a:solidFill>
                  <a:schemeClr val="lt1"/>
                </a:solidFill>
              </a:defRPr>
            </a:lvl3pPr>
            <a:lvl4pPr lvl="3" algn="l">
              <a:lnSpc>
                <a:spcPct val="100000"/>
              </a:lnSpc>
              <a:spcBef>
                <a:spcPts val="0"/>
              </a:spcBef>
              <a:spcAft>
                <a:spcPts val="0"/>
              </a:spcAft>
              <a:buClr>
                <a:schemeClr val="lt1"/>
              </a:buClr>
              <a:buSzPts val="1800"/>
              <a:buFont typeface="Darker Grotesque"/>
              <a:buNone/>
              <a:defRPr sz="1800">
                <a:solidFill>
                  <a:schemeClr val="lt1"/>
                </a:solidFill>
              </a:defRPr>
            </a:lvl4pPr>
            <a:lvl5pPr lvl="4" algn="l">
              <a:lnSpc>
                <a:spcPct val="100000"/>
              </a:lnSpc>
              <a:spcBef>
                <a:spcPts val="0"/>
              </a:spcBef>
              <a:spcAft>
                <a:spcPts val="0"/>
              </a:spcAft>
              <a:buClr>
                <a:schemeClr val="lt1"/>
              </a:buClr>
              <a:buSzPts val="1800"/>
              <a:buFont typeface="Darker Grotesque"/>
              <a:buNone/>
              <a:defRPr sz="1800">
                <a:solidFill>
                  <a:schemeClr val="lt1"/>
                </a:solidFill>
              </a:defRPr>
            </a:lvl5pPr>
            <a:lvl6pPr lvl="5" algn="l">
              <a:lnSpc>
                <a:spcPct val="100000"/>
              </a:lnSpc>
              <a:spcBef>
                <a:spcPts val="0"/>
              </a:spcBef>
              <a:spcAft>
                <a:spcPts val="0"/>
              </a:spcAft>
              <a:buClr>
                <a:schemeClr val="lt1"/>
              </a:buClr>
              <a:buSzPts val="1800"/>
              <a:buFont typeface="Darker Grotesque"/>
              <a:buNone/>
              <a:defRPr sz="1800">
                <a:solidFill>
                  <a:schemeClr val="lt1"/>
                </a:solidFill>
              </a:defRPr>
            </a:lvl6pPr>
            <a:lvl7pPr lvl="6" algn="l">
              <a:lnSpc>
                <a:spcPct val="100000"/>
              </a:lnSpc>
              <a:spcBef>
                <a:spcPts val="0"/>
              </a:spcBef>
              <a:spcAft>
                <a:spcPts val="0"/>
              </a:spcAft>
              <a:buClr>
                <a:schemeClr val="lt1"/>
              </a:buClr>
              <a:buSzPts val="1800"/>
              <a:buFont typeface="Darker Grotesque"/>
              <a:buNone/>
              <a:defRPr sz="1800">
                <a:solidFill>
                  <a:schemeClr val="lt1"/>
                </a:solidFill>
              </a:defRPr>
            </a:lvl7pPr>
            <a:lvl8pPr lvl="7" algn="l">
              <a:lnSpc>
                <a:spcPct val="100000"/>
              </a:lnSpc>
              <a:spcBef>
                <a:spcPts val="0"/>
              </a:spcBef>
              <a:spcAft>
                <a:spcPts val="0"/>
              </a:spcAft>
              <a:buClr>
                <a:schemeClr val="lt1"/>
              </a:buClr>
              <a:buSzPts val="1800"/>
              <a:buFont typeface="Darker Grotesque"/>
              <a:buNone/>
              <a:defRPr sz="1800">
                <a:solidFill>
                  <a:schemeClr val="lt1"/>
                </a:solidFill>
              </a:defRPr>
            </a:lvl8pPr>
            <a:lvl9pPr lvl="8" algn="l">
              <a:lnSpc>
                <a:spcPct val="100000"/>
              </a:lnSpc>
              <a:spcBef>
                <a:spcPts val="0"/>
              </a:spcBef>
              <a:spcAft>
                <a:spcPts val="0"/>
              </a:spcAft>
              <a:buClr>
                <a:schemeClr val="lt1"/>
              </a:buClr>
              <a:buSzPts val="1800"/>
              <a:buFont typeface="Darker Grotesque"/>
              <a:buNone/>
              <a:defRPr sz="1800">
                <a:solidFill>
                  <a:schemeClr val="lt1"/>
                </a:solidFill>
              </a:defRPr>
            </a:lvl9pPr>
          </a:lstStyle>
          <a:p/>
        </p:txBody>
      </p:sp>
      <p:sp>
        <p:nvSpPr>
          <p:cNvPr id="130" name="Google Shape;130;p22"/>
          <p:cNvSpPr txBox="1"/>
          <p:nvPr>
            <p:ph idx="5" type="body"/>
          </p:nvPr>
        </p:nvSpPr>
        <p:spPr>
          <a:xfrm>
            <a:off x="5922019" y="223650"/>
            <a:ext cx="2922300" cy="9159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131" name="Google Shape;131;p22"/>
          <p:cNvSpPr txBox="1"/>
          <p:nvPr>
            <p:ph idx="6" type="body"/>
          </p:nvPr>
        </p:nvSpPr>
        <p:spPr>
          <a:xfrm>
            <a:off x="5922019" y="1307400"/>
            <a:ext cx="2922300" cy="23718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132" name="Google Shape;132;p22"/>
          <p:cNvSpPr txBox="1"/>
          <p:nvPr>
            <p:ph idx="7" type="body"/>
          </p:nvPr>
        </p:nvSpPr>
        <p:spPr>
          <a:xfrm>
            <a:off x="5922019" y="3846775"/>
            <a:ext cx="2922300" cy="8004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133" name="Google Shape;133;p2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134" name="Shape 134"/>
        <p:cNvGrpSpPr/>
        <p:nvPr/>
      </p:nvGrpSpPr>
      <p:grpSpPr>
        <a:xfrm>
          <a:off x="0" y="0"/>
          <a:ext cx="0" cy="0"/>
          <a:chOff x="0" y="0"/>
          <a:chExt cx="0" cy="0"/>
        </a:xfrm>
      </p:grpSpPr>
      <p:sp>
        <p:nvSpPr>
          <p:cNvPr id="135" name="Google Shape;135;p23"/>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ph idx="2" type="pic"/>
          </p:nvPr>
        </p:nvSpPr>
        <p:spPr>
          <a:xfrm>
            <a:off x="228375" y="1508150"/>
            <a:ext cx="2082900" cy="3138900"/>
          </a:xfrm>
          <a:prstGeom prst="roundRect">
            <a:avLst>
              <a:gd fmla="val 16667" name="adj"/>
            </a:avLst>
          </a:prstGeom>
          <a:noFill/>
          <a:ln>
            <a:noFill/>
          </a:ln>
        </p:spPr>
      </p:sp>
      <p:sp>
        <p:nvSpPr>
          <p:cNvPr id="137" name="Google Shape;137;p2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23"/>
          <p:cNvSpPr txBox="1"/>
          <p:nvPr>
            <p:ph type="title"/>
          </p:nvPr>
        </p:nvSpPr>
        <p:spPr>
          <a:xfrm>
            <a:off x="342900" y="269025"/>
            <a:ext cx="3457200" cy="8505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40" name="Google Shape;140;p23"/>
          <p:cNvSpPr txBox="1"/>
          <p:nvPr>
            <p:ph idx="3" type="body"/>
          </p:nvPr>
        </p:nvSpPr>
        <p:spPr>
          <a:xfrm>
            <a:off x="3920125" y="269025"/>
            <a:ext cx="4167300" cy="7488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141" name="Google Shape;141;p23"/>
          <p:cNvSpPr/>
          <p:nvPr>
            <p:ph idx="4" type="pic"/>
          </p:nvPr>
        </p:nvSpPr>
        <p:spPr>
          <a:xfrm>
            <a:off x="2431158" y="1508150"/>
            <a:ext cx="2082900" cy="3138900"/>
          </a:xfrm>
          <a:prstGeom prst="roundRect">
            <a:avLst>
              <a:gd fmla="val 16667" name="adj"/>
            </a:avLst>
          </a:prstGeom>
          <a:noFill/>
          <a:ln>
            <a:noFill/>
          </a:ln>
        </p:spPr>
      </p:sp>
      <p:sp>
        <p:nvSpPr>
          <p:cNvPr id="142" name="Google Shape;142;p23"/>
          <p:cNvSpPr/>
          <p:nvPr>
            <p:ph idx="5" type="pic"/>
          </p:nvPr>
        </p:nvSpPr>
        <p:spPr>
          <a:xfrm>
            <a:off x="4633942" y="1508150"/>
            <a:ext cx="2082900" cy="3138900"/>
          </a:xfrm>
          <a:prstGeom prst="roundRect">
            <a:avLst>
              <a:gd fmla="val 16667" name="adj"/>
            </a:avLst>
          </a:prstGeom>
          <a:noFill/>
          <a:ln>
            <a:noFill/>
          </a:ln>
        </p:spPr>
      </p:sp>
      <p:sp>
        <p:nvSpPr>
          <p:cNvPr id="143" name="Google Shape;143;p23"/>
          <p:cNvSpPr/>
          <p:nvPr>
            <p:ph idx="6" type="pic"/>
          </p:nvPr>
        </p:nvSpPr>
        <p:spPr>
          <a:xfrm>
            <a:off x="6836725" y="1508150"/>
            <a:ext cx="2082900" cy="3138900"/>
          </a:xfrm>
          <a:prstGeom prst="roundRect">
            <a:avLst>
              <a:gd fmla="val 16667" name="adj"/>
            </a:avLst>
          </a:prstGeom>
          <a:noFill/>
          <a:ln>
            <a:noFill/>
          </a:ln>
        </p:spPr>
      </p:sp>
      <p:sp>
        <p:nvSpPr>
          <p:cNvPr id="144" name="Google Shape;144;p2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145" name="Shape 145"/>
        <p:cNvGrpSpPr/>
        <p:nvPr/>
      </p:nvGrpSpPr>
      <p:grpSpPr>
        <a:xfrm>
          <a:off x="0" y="0"/>
          <a:ext cx="0" cy="0"/>
          <a:chOff x="0" y="0"/>
          <a:chExt cx="0" cy="0"/>
        </a:xfrm>
      </p:grpSpPr>
      <p:sp>
        <p:nvSpPr>
          <p:cNvPr id="146" name="Google Shape;146;p24"/>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47" name="Google Shape;147;p24"/>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txBox="1"/>
          <p:nvPr>
            <p:ph type="title"/>
          </p:nvPr>
        </p:nvSpPr>
        <p:spPr>
          <a:xfrm>
            <a:off x="342900" y="3512250"/>
            <a:ext cx="3457200" cy="8505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49" name="Google Shape;149;p24"/>
          <p:cNvSpPr txBox="1"/>
          <p:nvPr>
            <p:ph idx="1" type="body"/>
          </p:nvPr>
        </p:nvSpPr>
        <p:spPr>
          <a:xfrm>
            <a:off x="3920125" y="3512250"/>
            <a:ext cx="4167300" cy="7488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150" name="Google Shape;150;p24"/>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51" name="Google Shape;151;p24"/>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52" name="Google Shape;152;p24"/>
          <p:cNvSpPr txBox="1"/>
          <p:nvPr>
            <p:ph idx="2" type="body"/>
          </p:nvPr>
        </p:nvSpPr>
        <p:spPr>
          <a:xfrm>
            <a:off x="228550" y="1647025"/>
            <a:ext cx="28629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53" name="Google Shape;153;p24"/>
          <p:cNvSpPr txBox="1"/>
          <p:nvPr>
            <p:ph idx="3" type="body"/>
          </p:nvPr>
        </p:nvSpPr>
        <p:spPr>
          <a:xfrm>
            <a:off x="3205675" y="1647025"/>
            <a:ext cx="27405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54" name="Google Shape;154;p24"/>
          <p:cNvSpPr txBox="1"/>
          <p:nvPr>
            <p:ph idx="4" type="body"/>
          </p:nvPr>
        </p:nvSpPr>
        <p:spPr>
          <a:xfrm>
            <a:off x="6052500" y="1647025"/>
            <a:ext cx="28629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55" name="Google Shape;155;p24"/>
          <p:cNvSpPr txBox="1"/>
          <p:nvPr>
            <p:ph idx="5" type="subTitle"/>
          </p:nvPr>
        </p:nvSpPr>
        <p:spPr>
          <a:xfrm>
            <a:off x="291900" y="267300"/>
            <a:ext cx="24198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6" name="Google Shape;156;p24"/>
          <p:cNvSpPr txBox="1"/>
          <p:nvPr>
            <p:ph idx="6" type="subTitle"/>
          </p:nvPr>
        </p:nvSpPr>
        <p:spPr>
          <a:xfrm>
            <a:off x="3266546" y="267300"/>
            <a:ext cx="23184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7" name="Google Shape;157;p24"/>
          <p:cNvSpPr txBox="1"/>
          <p:nvPr>
            <p:ph idx="7" type="subTitle"/>
          </p:nvPr>
        </p:nvSpPr>
        <p:spPr>
          <a:xfrm>
            <a:off x="6127250" y="267300"/>
            <a:ext cx="24198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58" name="Google Shape;158;p2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txBox="1"/>
          <p:nvPr>
            <p:ph idx="8"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60" name="Google Shape;160;p2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161" name="Shape 161"/>
        <p:cNvGrpSpPr/>
        <p:nvPr/>
      </p:nvGrpSpPr>
      <p:grpSpPr>
        <a:xfrm>
          <a:off x="0" y="0"/>
          <a:ext cx="0" cy="0"/>
          <a:chOff x="0" y="0"/>
          <a:chExt cx="0" cy="0"/>
        </a:xfrm>
      </p:grpSpPr>
      <p:sp>
        <p:nvSpPr>
          <p:cNvPr id="162" name="Google Shape;162;p25"/>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3" name="Google Shape;163;p25"/>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txBox="1"/>
          <p:nvPr>
            <p:ph type="title"/>
          </p:nvPr>
        </p:nvSpPr>
        <p:spPr>
          <a:xfrm>
            <a:off x="342900" y="269025"/>
            <a:ext cx="4291800" cy="8505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65" name="Google Shape;165;p25"/>
          <p:cNvSpPr txBox="1"/>
          <p:nvPr>
            <p:ph idx="1" type="body"/>
          </p:nvPr>
        </p:nvSpPr>
        <p:spPr>
          <a:xfrm>
            <a:off x="5349150" y="269025"/>
            <a:ext cx="3457500" cy="7488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166" name="Google Shape;166;p25"/>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7" name="Google Shape;167;p25"/>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8" name="Google Shape;168;p25"/>
          <p:cNvSpPr txBox="1"/>
          <p:nvPr>
            <p:ph idx="2" type="body"/>
          </p:nvPr>
        </p:nvSpPr>
        <p:spPr>
          <a:xfrm>
            <a:off x="219650" y="2925788"/>
            <a:ext cx="28629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69" name="Google Shape;169;p25"/>
          <p:cNvSpPr txBox="1"/>
          <p:nvPr>
            <p:ph idx="3" type="body"/>
          </p:nvPr>
        </p:nvSpPr>
        <p:spPr>
          <a:xfrm>
            <a:off x="3196775" y="2925788"/>
            <a:ext cx="27405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70" name="Google Shape;170;p25"/>
          <p:cNvSpPr txBox="1"/>
          <p:nvPr>
            <p:ph idx="4" type="body"/>
          </p:nvPr>
        </p:nvSpPr>
        <p:spPr>
          <a:xfrm>
            <a:off x="6043600" y="2925788"/>
            <a:ext cx="2862900" cy="1624500"/>
          </a:xfrm>
          <a:prstGeom prst="rect">
            <a:avLst/>
          </a:prstGeom>
          <a:noFill/>
          <a:ln>
            <a:noFill/>
          </a:ln>
        </p:spPr>
        <p:txBody>
          <a:bodyPr anchorCtr="0" anchor="b"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171" name="Google Shape;171;p25"/>
          <p:cNvSpPr txBox="1"/>
          <p:nvPr>
            <p:ph idx="5" type="subTitle"/>
          </p:nvPr>
        </p:nvSpPr>
        <p:spPr>
          <a:xfrm>
            <a:off x="283000" y="1546063"/>
            <a:ext cx="24198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2" name="Google Shape;172;p25"/>
          <p:cNvSpPr txBox="1"/>
          <p:nvPr>
            <p:ph idx="6" type="subTitle"/>
          </p:nvPr>
        </p:nvSpPr>
        <p:spPr>
          <a:xfrm>
            <a:off x="3257646" y="1546063"/>
            <a:ext cx="23184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3" name="Google Shape;173;p25"/>
          <p:cNvSpPr txBox="1"/>
          <p:nvPr>
            <p:ph idx="7" type="subTitle"/>
          </p:nvPr>
        </p:nvSpPr>
        <p:spPr>
          <a:xfrm>
            <a:off x="6118350" y="1546063"/>
            <a:ext cx="2419800" cy="44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4" name="Google Shape;174;p2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txBox="1"/>
          <p:nvPr>
            <p:ph idx="8"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6" name="Google Shape;176;p2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77" name="Shape 177"/>
        <p:cNvGrpSpPr/>
        <p:nvPr/>
      </p:nvGrpSpPr>
      <p:grpSpPr>
        <a:xfrm>
          <a:off x="0" y="0"/>
          <a:ext cx="0" cy="0"/>
          <a:chOff x="0" y="0"/>
          <a:chExt cx="0" cy="0"/>
        </a:xfrm>
      </p:grpSpPr>
      <p:sp>
        <p:nvSpPr>
          <p:cNvPr id="178" name="Google Shape;178;p26"/>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txBox="1"/>
          <p:nvPr>
            <p:ph type="title"/>
          </p:nvPr>
        </p:nvSpPr>
        <p:spPr>
          <a:xfrm>
            <a:off x="342900" y="269025"/>
            <a:ext cx="4291800" cy="8505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80" name="Google Shape;180;p26"/>
          <p:cNvSpPr txBox="1"/>
          <p:nvPr>
            <p:ph idx="1" type="body"/>
          </p:nvPr>
        </p:nvSpPr>
        <p:spPr>
          <a:xfrm>
            <a:off x="5349150" y="269025"/>
            <a:ext cx="3457500" cy="7488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181" name="Google Shape;181;p2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txBox="1"/>
          <p:nvPr>
            <p:ph idx="2"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83" name="Google Shape;183;p2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84" name="Shape 184"/>
        <p:cNvGrpSpPr/>
        <p:nvPr/>
      </p:nvGrpSpPr>
      <p:grpSpPr>
        <a:xfrm>
          <a:off x="0" y="0"/>
          <a:ext cx="0" cy="0"/>
          <a:chOff x="0" y="0"/>
          <a:chExt cx="0" cy="0"/>
        </a:xfrm>
      </p:grpSpPr>
      <p:sp>
        <p:nvSpPr>
          <p:cNvPr id="185" name="Google Shape;185;p2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7"/>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87" name="Google Shape;187;p27"/>
          <p:cNvSpPr txBox="1"/>
          <p:nvPr>
            <p:ph type="title"/>
          </p:nvPr>
        </p:nvSpPr>
        <p:spPr>
          <a:xfrm>
            <a:off x="228600" y="223625"/>
            <a:ext cx="7978500" cy="3795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2400"/>
              <a:buNone/>
              <a:defRPr sz="2400"/>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188" name="Google Shape;188;p2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89" name="Shape 189"/>
        <p:cNvGrpSpPr/>
        <p:nvPr/>
      </p:nvGrpSpPr>
      <p:grpSpPr>
        <a:xfrm>
          <a:off x="0" y="0"/>
          <a:ext cx="0" cy="0"/>
          <a:chOff x="0" y="0"/>
          <a:chExt cx="0" cy="0"/>
        </a:xfrm>
      </p:grpSpPr>
      <p:sp>
        <p:nvSpPr>
          <p:cNvPr id="190" name="Google Shape;190;p28"/>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8"/>
          <p:cNvSpPr txBox="1"/>
          <p:nvPr>
            <p:ph type="title"/>
          </p:nvPr>
        </p:nvSpPr>
        <p:spPr>
          <a:xfrm>
            <a:off x="342900" y="269025"/>
            <a:ext cx="4141200" cy="1010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4800"/>
              <a:buNone/>
              <a:defRPr>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192" name="Google Shape;192;p28"/>
          <p:cNvSpPr/>
          <p:nvPr>
            <p:ph idx="2" type="pic"/>
          </p:nvPr>
        </p:nvSpPr>
        <p:spPr>
          <a:xfrm>
            <a:off x="228375" y="1508150"/>
            <a:ext cx="2082900" cy="3138900"/>
          </a:xfrm>
          <a:prstGeom prst="roundRect">
            <a:avLst>
              <a:gd fmla="val 16667" name="adj"/>
            </a:avLst>
          </a:prstGeom>
          <a:noFill/>
          <a:ln>
            <a:noFill/>
          </a:ln>
        </p:spPr>
      </p:sp>
      <p:sp>
        <p:nvSpPr>
          <p:cNvPr id="193" name="Google Shape;193;p28"/>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8"/>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00"/>
              <a:buFont typeface="Archivo"/>
              <a:buNone/>
              <a:defRPr b="0" sz="800">
                <a:latin typeface="Archivo"/>
                <a:ea typeface="Archivo"/>
                <a:cs typeface="Archivo"/>
                <a:sym typeface="Archiv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8"/>
          <p:cNvSpPr/>
          <p:nvPr>
            <p:ph idx="3" type="pic"/>
          </p:nvPr>
        </p:nvSpPr>
        <p:spPr>
          <a:xfrm>
            <a:off x="2431158" y="1508150"/>
            <a:ext cx="2082900" cy="3138900"/>
          </a:xfrm>
          <a:prstGeom prst="roundRect">
            <a:avLst>
              <a:gd fmla="val 16667" name="adj"/>
            </a:avLst>
          </a:prstGeom>
          <a:noFill/>
          <a:ln>
            <a:noFill/>
          </a:ln>
        </p:spPr>
      </p:sp>
      <p:sp>
        <p:nvSpPr>
          <p:cNvPr id="196" name="Google Shape;196;p28"/>
          <p:cNvSpPr/>
          <p:nvPr>
            <p:ph idx="4" type="pic"/>
          </p:nvPr>
        </p:nvSpPr>
        <p:spPr>
          <a:xfrm>
            <a:off x="4633942" y="1508150"/>
            <a:ext cx="2082900" cy="3138900"/>
          </a:xfrm>
          <a:prstGeom prst="roundRect">
            <a:avLst>
              <a:gd fmla="val 16667" name="adj"/>
            </a:avLst>
          </a:prstGeom>
          <a:noFill/>
          <a:ln>
            <a:noFill/>
          </a:ln>
        </p:spPr>
      </p:sp>
      <p:sp>
        <p:nvSpPr>
          <p:cNvPr id="197" name="Google Shape;197;p28"/>
          <p:cNvSpPr/>
          <p:nvPr>
            <p:ph idx="5" type="pic"/>
          </p:nvPr>
        </p:nvSpPr>
        <p:spPr>
          <a:xfrm>
            <a:off x="6836725" y="1508150"/>
            <a:ext cx="2082900" cy="3138900"/>
          </a:xfrm>
          <a:prstGeom prst="roundRect">
            <a:avLst>
              <a:gd fmla="val 16667" name="adj"/>
            </a:avLst>
          </a:prstGeom>
          <a:noFill/>
          <a:ln>
            <a:noFill/>
          </a:ln>
        </p:spPr>
      </p:sp>
      <p:sp>
        <p:nvSpPr>
          <p:cNvPr id="198" name="Google Shape;198;p2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dk1"/>
                </a:solidFill>
                <a:latin typeface="Archivo"/>
                <a:ea typeface="Archivo"/>
                <a:cs typeface="Archivo"/>
                <a:sym typeface="Archivo"/>
              </a:rPr>
              <a:t>‹#›</a:t>
            </a:fld>
            <a:endParaRPr b="0" i="0" sz="800" u="none" cap="none" strike="noStrike">
              <a:solidFill>
                <a:schemeClr val="dk1"/>
              </a:solidFill>
              <a:latin typeface="Archivo"/>
              <a:ea typeface="Archivo"/>
              <a:cs typeface="Archivo"/>
              <a:sym typeface="Archiv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99" name="Shape 199"/>
        <p:cNvGrpSpPr/>
        <p:nvPr/>
      </p:nvGrpSpPr>
      <p:grpSpPr>
        <a:xfrm>
          <a:off x="0" y="0"/>
          <a:ext cx="0" cy="0"/>
          <a:chOff x="0" y="0"/>
          <a:chExt cx="0" cy="0"/>
        </a:xfrm>
      </p:grpSpPr>
      <p:sp>
        <p:nvSpPr>
          <p:cNvPr id="200" name="Google Shape;200;p29"/>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9"/>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9"/>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ph type="title"/>
          </p:nvPr>
        </p:nvSpPr>
        <p:spPr>
          <a:xfrm>
            <a:off x="345750" y="3423713"/>
            <a:ext cx="4168800" cy="9738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205" name="Google Shape;205;p29"/>
          <p:cNvSpPr txBox="1"/>
          <p:nvPr>
            <p:ph idx="1" type="subTitle"/>
          </p:nvPr>
        </p:nvSpPr>
        <p:spPr>
          <a:xfrm>
            <a:off x="342900" y="223625"/>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06" name="Google Shape;206;p29"/>
          <p:cNvSpPr txBox="1"/>
          <p:nvPr>
            <p:ph idx="2" type="body"/>
          </p:nvPr>
        </p:nvSpPr>
        <p:spPr>
          <a:xfrm>
            <a:off x="2167777" y="223625"/>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07" name="Google Shape;207;p29"/>
          <p:cNvSpPr txBox="1"/>
          <p:nvPr>
            <p:ph idx="3" type="subTitle"/>
          </p:nvPr>
        </p:nvSpPr>
        <p:spPr>
          <a:xfrm>
            <a:off x="342947" y="1275188"/>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08" name="Google Shape;208;p29"/>
          <p:cNvSpPr txBox="1"/>
          <p:nvPr>
            <p:ph idx="4" type="body"/>
          </p:nvPr>
        </p:nvSpPr>
        <p:spPr>
          <a:xfrm>
            <a:off x="2167820" y="1275188"/>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09" name="Google Shape;209;p29"/>
          <p:cNvSpPr txBox="1"/>
          <p:nvPr>
            <p:ph idx="5" type="subTitle"/>
          </p:nvPr>
        </p:nvSpPr>
        <p:spPr>
          <a:xfrm>
            <a:off x="342947" y="2326750"/>
            <a:ext cx="202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0" name="Google Shape;210;p29"/>
          <p:cNvSpPr txBox="1"/>
          <p:nvPr>
            <p:ph idx="6" type="body"/>
          </p:nvPr>
        </p:nvSpPr>
        <p:spPr>
          <a:xfrm>
            <a:off x="2167820" y="2326750"/>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2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9"/>
          <p:cNvSpPr txBox="1"/>
          <p:nvPr>
            <p:ph idx="7"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13" name="Google Shape;213;p29"/>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9"/>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9"/>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9"/>
          <p:cNvSpPr txBox="1"/>
          <p:nvPr>
            <p:ph idx="8" type="subTitle"/>
          </p:nvPr>
        </p:nvSpPr>
        <p:spPr>
          <a:xfrm>
            <a:off x="4749850" y="223650"/>
            <a:ext cx="190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7" name="Google Shape;217;p29"/>
          <p:cNvSpPr txBox="1"/>
          <p:nvPr>
            <p:ph idx="9" type="body"/>
          </p:nvPr>
        </p:nvSpPr>
        <p:spPr>
          <a:xfrm>
            <a:off x="6574314" y="223638"/>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18" name="Google Shape;218;p29"/>
          <p:cNvSpPr txBox="1"/>
          <p:nvPr>
            <p:ph idx="13" type="subTitle"/>
          </p:nvPr>
        </p:nvSpPr>
        <p:spPr>
          <a:xfrm>
            <a:off x="4749894" y="1275213"/>
            <a:ext cx="190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9" name="Google Shape;219;p29"/>
          <p:cNvSpPr txBox="1"/>
          <p:nvPr>
            <p:ph idx="14" type="body"/>
          </p:nvPr>
        </p:nvSpPr>
        <p:spPr>
          <a:xfrm>
            <a:off x="6574357" y="1275200"/>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20" name="Google Shape;220;p29"/>
          <p:cNvSpPr txBox="1"/>
          <p:nvPr>
            <p:ph idx="15" type="subTitle"/>
          </p:nvPr>
        </p:nvSpPr>
        <p:spPr>
          <a:xfrm>
            <a:off x="4749894" y="2326775"/>
            <a:ext cx="1908300" cy="9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21" name="Google Shape;221;p29"/>
          <p:cNvSpPr txBox="1"/>
          <p:nvPr>
            <p:ph idx="16" type="body"/>
          </p:nvPr>
        </p:nvSpPr>
        <p:spPr>
          <a:xfrm>
            <a:off x="6574357" y="2326763"/>
            <a:ext cx="2346900" cy="924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22" name="Google Shape;222;p29"/>
          <p:cNvSpPr txBox="1"/>
          <p:nvPr>
            <p:ph idx="17" type="body"/>
          </p:nvPr>
        </p:nvSpPr>
        <p:spPr>
          <a:xfrm>
            <a:off x="4634650" y="3423725"/>
            <a:ext cx="3452100" cy="7488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223" name="Google Shape;223;p2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224" name="Shape 224"/>
        <p:cNvGrpSpPr/>
        <p:nvPr/>
      </p:nvGrpSpPr>
      <p:grpSpPr>
        <a:xfrm>
          <a:off x="0" y="0"/>
          <a:ext cx="0" cy="0"/>
          <a:chOff x="0" y="0"/>
          <a:chExt cx="0" cy="0"/>
        </a:xfrm>
      </p:grpSpPr>
      <p:sp>
        <p:nvSpPr>
          <p:cNvPr id="225" name="Google Shape;225;p30"/>
          <p:cNvSpPr txBox="1"/>
          <p:nvPr>
            <p:ph type="title"/>
          </p:nvPr>
        </p:nvSpPr>
        <p:spPr>
          <a:xfrm>
            <a:off x="228600" y="223625"/>
            <a:ext cx="3571500" cy="8403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226" name="Google Shape;226;p3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0"/>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28" name="Google Shape;228;p3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229" name="Shape 229"/>
        <p:cNvGrpSpPr/>
        <p:nvPr/>
      </p:nvGrpSpPr>
      <p:grpSpPr>
        <a:xfrm>
          <a:off x="0" y="0"/>
          <a:ext cx="0" cy="0"/>
          <a:chOff x="0" y="0"/>
          <a:chExt cx="0" cy="0"/>
        </a:xfrm>
      </p:grpSpPr>
      <p:sp>
        <p:nvSpPr>
          <p:cNvPr id="230" name="Google Shape;230;p31"/>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1"/>
          <p:cNvSpPr txBox="1"/>
          <p:nvPr>
            <p:ph type="title"/>
          </p:nvPr>
        </p:nvSpPr>
        <p:spPr>
          <a:xfrm>
            <a:off x="486900" y="313025"/>
            <a:ext cx="3768600" cy="14391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15900"/>
              <a:buNone/>
              <a:defRPr sz="15900"/>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234" name="Google Shape;234;p31"/>
          <p:cNvSpPr txBox="1"/>
          <p:nvPr>
            <p:ph idx="1" type="subTitle"/>
          </p:nvPr>
        </p:nvSpPr>
        <p:spPr>
          <a:xfrm>
            <a:off x="300250" y="2184550"/>
            <a:ext cx="36099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35" name="Google Shape;235;p31"/>
          <p:cNvSpPr txBox="1"/>
          <p:nvPr>
            <p:ph idx="2" type="body"/>
          </p:nvPr>
        </p:nvSpPr>
        <p:spPr>
          <a:xfrm>
            <a:off x="342625" y="2878200"/>
            <a:ext cx="4005600" cy="1617900"/>
          </a:xfrm>
          <a:prstGeom prst="rect">
            <a:avLst/>
          </a:prstGeom>
          <a:noFill/>
          <a:ln>
            <a:noFill/>
          </a:ln>
        </p:spPr>
        <p:txBody>
          <a:bodyPr anchorCtr="0" anchor="b"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Char char="●"/>
              <a:defRPr sz="1200">
                <a:solidFill>
                  <a:schemeClr val="lt1"/>
                </a:solidFill>
              </a:defRPr>
            </a:lvl1pPr>
            <a:lvl2pPr indent="-304800" lvl="1" marL="914400" algn="l">
              <a:lnSpc>
                <a:spcPct val="100000"/>
              </a:lnSpc>
              <a:spcBef>
                <a:spcPts val="0"/>
              </a:spcBef>
              <a:spcAft>
                <a:spcPts val="0"/>
              </a:spcAft>
              <a:buClr>
                <a:schemeClr val="lt1"/>
              </a:buClr>
              <a:buSzPts val="1200"/>
              <a:buChar char="○"/>
              <a:defRPr sz="1200">
                <a:solidFill>
                  <a:schemeClr val="lt1"/>
                </a:solidFill>
              </a:defRPr>
            </a:lvl2pPr>
            <a:lvl3pPr indent="-304800" lvl="2" marL="1371600" algn="l">
              <a:lnSpc>
                <a:spcPct val="100000"/>
              </a:lnSpc>
              <a:spcBef>
                <a:spcPts val="0"/>
              </a:spcBef>
              <a:spcAft>
                <a:spcPts val="0"/>
              </a:spcAft>
              <a:buClr>
                <a:schemeClr val="lt1"/>
              </a:buClr>
              <a:buSzPts val="1200"/>
              <a:buChar char="■"/>
              <a:defRPr sz="1200">
                <a:solidFill>
                  <a:schemeClr val="lt1"/>
                </a:solidFill>
              </a:defRPr>
            </a:lvl3pPr>
            <a:lvl4pPr indent="-304800" lvl="3" marL="1828800" algn="l">
              <a:lnSpc>
                <a:spcPct val="100000"/>
              </a:lnSpc>
              <a:spcBef>
                <a:spcPts val="0"/>
              </a:spcBef>
              <a:spcAft>
                <a:spcPts val="0"/>
              </a:spcAft>
              <a:buClr>
                <a:schemeClr val="lt1"/>
              </a:buClr>
              <a:buSzPts val="1200"/>
              <a:buChar char="●"/>
              <a:defRPr sz="1200">
                <a:solidFill>
                  <a:schemeClr val="lt1"/>
                </a:solidFill>
              </a:defRPr>
            </a:lvl4pPr>
            <a:lvl5pPr indent="-304800" lvl="4" marL="2286000" algn="l">
              <a:lnSpc>
                <a:spcPct val="100000"/>
              </a:lnSpc>
              <a:spcBef>
                <a:spcPts val="0"/>
              </a:spcBef>
              <a:spcAft>
                <a:spcPts val="0"/>
              </a:spcAft>
              <a:buClr>
                <a:schemeClr val="lt1"/>
              </a:buClr>
              <a:buSzPts val="1200"/>
              <a:buChar char="○"/>
              <a:defRPr sz="1200">
                <a:solidFill>
                  <a:schemeClr val="lt1"/>
                </a:solidFill>
              </a:defRPr>
            </a:lvl5pPr>
            <a:lvl6pPr indent="-304800" lvl="5" marL="2743200" algn="l">
              <a:lnSpc>
                <a:spcPct val="100000"/>
              </a:lnSpc>
              <a:spcBef>
                <a:spcPts val="0"/>
              </a:spcBef>
              <a:spcAft>
                <a:spcPts val="0"/>
              </a:spcAft>
              <a:buClr>
                <a:schemeClr val="lt1"/>
              </a:buClr>
              <a:buSzPts val="1200"/>
              <a:buChar char="■"/>
              <a:defRPr sz="1200">
                <a:solidFill>
                  <a:schemeClr val="lt1"/>
                </a:solidFill>
              </a:defRPr>
            </a:lvl6pPr>
            <a:lvl7pPr indent="-304800" lvl="6" marL="3200400" algn="l">
              <a:lnSpc>
                <a:spcPct val="100000"/>
              </a:lnSpc>
              <a:spcBef>
                <a:spcPts val="0"/>
              </a:spcBef>
              <a:spcAft>
                <a:spcPts val="0"/>
              </a:spcAft>
              <a:buClr>
                <a:schemeClr val="lt1"/>
              </a:buClr>
              <a:buSzPts val="1200"/>
              <a:buChar char="●"/>
              <a:defRPr sz="1200">
                <a:solidFill>
                  <a:schemeClr val="lt1"/>
                </a:solidFill>
              </a:defRPr>
            </a:lvl7pPr>
            <a:lvl8pPr indent="-304800" lvl="7" marL="3657600" algn="l">
              <a:lnSpc>
                <a:spcPct val="100000"/>
              </a:lnSpc>
              <a:spcBef>
                <a:spcPts val="0"/>
              </a:spcBef>
              <a:spcAft>
                <a:spcPts val="0"/>
              </a:spcAft>
              <a:buClr>
                <a:schemeClr val="lt1"/>
              </a:buClr>
              <a:buSzPts val="1200"/>
              <a:buChar char="○"/>
              <a:defRPr sz="1200">
                <a:solidFill>
                  <a:schemeClr val="lt1"/>
                </a:solidFill>
              </a:defRPr>
            </a:lvl8pPr>
            <a:lvl9pPr indent="-304800" lvl="8" marL="4114800" algn="l">
              <a:lnSpc>
                <a:spcPct val="100000"/>
              </a:lnSpc>
              <a:spcBef>
                <a:spcPts val="0"/>
              </a:spcBef>
              <a:spcAft>
                <a:spcPts val="0"/>
              </a:spcAft>
              <a:buClr>
                <a:schemeClr val="lt1"/>
              </a:buClr>
              <a:buSzPts val="1200"/>
              <a:buChar char="■"/>
              <a:defRPr sz="1200">
                <a:solidFill>
                  <a:schemeClr val="lt1"/>
                </a:solidFill>
              </a:defRPr>
            </a:lvl9pPr>
          </a:lstStyle>
          <a:p/>
        </p:txBody>
      </p:sp>
      <p:sp>
        <p:nvSpPr>
          <p:cNvPr id="236" name="Google Shape;236;p3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1"/>
          <p:cNvSpPr txBox="1"/>
          <p:nvPr>
            <p:ph idx="3"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38" name="Google Shape;238;p3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239" name="Shape 239"/>
        <p:cNvGrpSpPr/>
        <p:nvPr/>
      </p:nvGrpSpPr>
      <p:grpSpPr>
        <a:xfrm>
          <a:off x="0" y="0"/>
          <a:ext cx="0" cy="0"/>
          <a:chOff x="0" y="0"/>
          <a:chExt cx="0" cy="0"/>
        </a:xfrm>
      </p:grpSpPr>
      <p:sp>
        <p:nvSpPr>
          <p:cNvPr id="240" name="Google Shape;240;p32"/>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2"/>
          <p:cNvSpPr txBox="1"/>
          <p:nvPr>
            <p:ph type="title"/>
          </p:nvPr>
        </p:nvSpPr>
        <p:spPr>
          <a:xfrm>
            <a:off x="297725" y="339825"/>
            <a:ext cx="2175600" cy="6183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2400"/>
              <a:buNone/>
              <a:defRPr sz="2400">
                <a:solidFill>
                  <a:schemeClr val="lt1"/>
                </a:solidFill>
              </a:defRPr>
            </a:lvl1pPr>
            <a:lvl2pPr lvl="1" algn="l">
              <a:lnSpc>
                <a:spcPct val="60000"/>
              </a:lnSpc>
              <a:spcBef>
                <a:spcPts val="0"/>
              </a:spcBef>
              <a:spcAft>
                <a:spcPts val="0"/>
              </a:spcAft>
              <a:buSzPts val="2400"/>
              <a:buNone/>
              <a:defRPr sz="2400"/>
            </a:lvl2pPr>
            <a:lvl3pPr lvl="2" algn="l">
              <a:lnSpc>
                <a:spcPct val="60000"/>
              </a:lnSpc>
              <a:spcBef>
                <a:spcPts val="0"/>
              </a:spcBef>
              <a:spcAft>
                <a:spcPts val="0"/>
              </a:spcAft>
              <a:buSzPts val="2400"/>
              <a:buNone/>
              <a:defRPr sz="2400"/>
            </a:lvl3pPr>
            <a:lvl4pPr lvl="3" algn="l">
              <a:lnSpc>
                <a:spcPct val="60000"/>
              </a:lnSpc>
              <a:spcBef>
                <a:spcPts val="0"/>
              </a:spcBef>
              <a:spcAft>
                <a:spcPts val="0"/>
              </a:spcAft>
              <a:buSzPts val="2400"/>
              <a:buNone/>
              <a:defRPr sz="2400"/>
            </a:lvl4pPr>
            <a:lvl5pPr lvl="4" algn="l">
              <a:lnSpc>
                <a:spcPct val="60000"/>
              </a:lnSpc>
              <a:spcBef>
                <a:spcPts val="0"/>
              </a:spcBef>
              <a:spcAft>
                <a:spcPts val="0"/>
              </a:spcAft>
              <a:buSzPts val="2400"/>
              <a:buNone/>
              <a:defRPr sz="2400"/>
            </a:lvl5pPr>
            <a:lvl6pPr lvl="5" algn="l">
              <a:lnSpc>
                <a:spcPct val="60000"/>
              </a:lnSpc>
              <a:spcBef>
                <a:spcPts val="0"/>
              </a:spcBef>
              <a:spcAft>
                <a:spcPts val="0"/>
              </a:spcAft>
              <a:buSzPts val="2400"/>
              <a:buNone/>
              <a:defRPr sz="2400"/>
            </a:lvl6pPr>
            <a:lvl7pPr lvl="6" algn="l">
              <a:lnSpc>
                <a:spcPct val="60000"/>
              </a:lnSpc>
              <a:spcBef>
                <a:spcPts val="0"/>
              </a:spcBef>
              <a:spcAft>
                <a:spcPts val="0"/>
              </a:spcAft>
              <a:buSzPts val="2400"/>
              <a:buNone/>
              <a:defRPr sz="2400"/>
            </a:lvl7pPr>
            <a:lvl8pPr lvl="7" algn="l">
              <a:lnSpc>
                <a:spcPct val="60000"/>
              </a:lnSpc>
              <a:spcBef>
                <a:spcPts val="0"/>
              </a:spcBef>
              <a:spcAft>
                <a:spcPts val="0"/>
              </a:spcAft>
              <a:buSzPts val="2400"/>
              <a:buNone/>
              <a:defRPr sz="2400"/>
            </a:lvl8pPr>
            <a:lvl9pPr lvl="8" algn="l">
              <a:lnSpc>
                <a:spcPct val="60000"/>
              </a:lnSpc>
              <a:spcBef>
                <a:spcPts val="0"/>
              </a:spcBef>
              <a:spcAft>
                <a:spcPts val="0"/>
              </a:spcAft>
              <a:buSzPts val="2400"/>
              <a:buNone/>
              <a:defRPr sz="2400"/>
            </a:lvl9pPr>
          </a:lstStyle>
          <a:p/>
        </p:txBody>
      </p:sp>
      <p:sp>
        <p:nvSpPr>
          <p:cNvPr id="242" name="Google Shape;242;p32"/>
          <p:cNvSpPr txBox="1"/>
          <p:nvPr>
            <p:ph idx="1" type="subTitle"/>
          </p:nvPr>
        </p:nvSpPr>
        <p:spPr>
          <a:xfrm>
            <a:off x="286975" y="1833350"/>
            <a:ext cx="2658000" cy="35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43" name="Google Shape;243;p32"/>
          <p:cNvSpPr txBox="1"/>
          <p:nvPr>
            <p:ph idx="2" type="body"/>
          </p:nvPr>
        </p:nvSpPr>
        <p:spPr>
          <a:xfrm>
            <a:off x="297713" y="2174175"/>
            <a:ext cx="2647200" cy="1025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44" name="Google Shape;244;p32"/>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txBox="1"/>
          <p:nvPr>
            <p:ph idx="3" type="title"/>
          </p:nvPr>
        </p:nvSpPr>
        <p:spPr>
          <a:xfrm>
            <a:off x="3232700" y="1526050"/>
            <a:ext cx="2175600" cy="6738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2400"/>
              <a:buNone/>
              <a:defRPr sz="2400">
                <a:solidFill>
                  <a:schemeClr val="lt1"/>
                </a:solidFill>
              </a:defRPr>
            </a:lvl1pPr>
            <a:lvl2pPr lvl="1" algn="l">
              <a:lnSpc>
                <a:spcPct val="60000"/>
              </a:lnSpc>
              <a:spcBef>
                <a:spcPts val="0"/>
              </a:spcBef>
              <a:spcAft>
                <a:spcPts val="0"/>
              </a:spcAft>
              <a:buSzPts val="2400"/>
              <a:buNone/>
              <a:defRPr sz="2400"/>
            </a:lvl2pPr>
            <a:lvl3pPr lvl="2" algn="l">
              <a:lnSpc>
                <a:spcPct val="60000"/>
              </a:lnSpc>
              <a:spcBef>
                <a:spcPts val="0"/>
              </a:spcBef>
              <a:spcAft>
                <a:spcPts val="0"/>
              </a:spcAft>
              <a:buSzPts val="2400"/>
              <a:buNone/>
              <a:defRPr sz="2400"/>
            </a:lvl3pPr>
            <a:lvl4pPr lvl="3" algn="l">
              <a:lnSpc>
                <a:spcPct val="60000"/>
              </a:lnSpc>
              <a:spcBef>
                <a:spcPts val="0"/>
              </a:spcBef>
              <a:spcAft>
                <a:spcPts val="0"/>
              </a:spcAft>
              <a:buSzPts val="2400"/>
              <a:buNone/>
              <a:defRPr sz="2400"/>
            </a:lvl4pPr>
            <a:lvl5pPr lvl="4" algn="l">
              <a:lnSpc>
                <a:spcPct val="60000"/>
              </a:lnSpc>
              <a:spcBef>
                <a:spcPts val="0"/>
              </a:spcBef>
              <a:spcAft>
                <a:spcPts val="0"/>
              </a:spcAft>
              <a:buSzPts val="2400"/>
              <a:buNone/>
              <a:defRPr sz="2400"/>
            </a:lvl5pPr>
            <a:lvl6pPr lvl="5" algn="l">
              <a:lnSpc>
                <a:spcPct val="60000"/>
              </a:lnSpc>
              <a:spcBef>
                <a:spcPts val="0"/>
              </a:spcBef>
              <a:spcAft>
                <a:spcPts val="0"/>
              </a:spcAft>
              <a:buSzPts val="2400"/>
              <a:buNone/>
              <a:defRPr sz="2400"/>
            </a:lvl6pPr>
            <a:lvl7pPr lvl="6" algn="l">
              <a:lnSpc>
                <a:spcPct val="60000"/>
              </a:lnSpc>
              <a:spcBef>
                <a:spcPts val="0"/>
              </a:spcBef>
              <a:spcAft>
                <a:spcPts val="0"/>
              </a:spcAft>
              <a:buSzPts val="2400"/>
              <a:buNone/>
              <a:defRPr sz="2400"/>
            </a:lvl7pPr>
            <a:lvl8pPr lvl="7" algn="l">
              <a:lnSpc>
                <a:spcPct val="60000"/>
              </a:lnSpc>
              <a:spcBef>
                <a:spcPts val="0"/>
              </a:spcBef>
              <a:spcAft>
                <a:spcPts val="0"/>
              </a:spcAft>
              <a:buSzPts val="2400"/>
              <a:buNone/>
              <a:defRPr sz="2400"/>
            </a:lvl8pPr>
            <a:lvl9pPr lvl="8" algn="l">
              <a:lnSpc>
                <a:spcPct val="60000"/>
              </a:lnSpc>
              <a:spcBef>
                <a:spcPts val="0"/>
              </a:spcBef>
              <a:spcAft>
                <a:spcPts val="0"/>
              </a:spcAft>
              <a:buSzPts val="2400"/>
              <a:buNone/>
              <a:defRPr sz="2400"/>
            </a:lvl9pPr>
          </a:lstStyle>
          <a:p/>
        </p:txBody>
      </p:sp>
      <p:sp>
        <p:nvSpPr>
          <p:cNvPr id="246" name="Google Shape;246;p32"/>
          <p:cNvSpPr txBox="1"/>
          <p:nvPr>
            <p:ph idx="4" type="subTitle"/>
          </p:nvPr>
        </p:nvSpPr>
        <p:spPr>
          <a:xfrm>
            <a:off x="3221925" y="3018275"/>
            <a:ext cx="2658000" cy="35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47" name="Google Shape;247;p32"/>
          <p:cNvSpPr txBox="1"/>
          <p:nvPr>
            <p:ph idx="5" type="body"/>
          </p:nvPr>
        </p:nvSpPr>
        <p:spPr>
          <a:xfrm>
            <a:off x="3232678" y="3359100"/>
            <a:ext cx="2647200" cy="1025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48" name="Google Shape;248;p32"/>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2"/>
          <p:cNvSpPr txBox="1"/>
          <p:nvPr>
            <p:ph idx="6" type="title"/>
          </p:nvPr>
        </p:nvSpPr>
        <p:spPr>
          <a:xfrm>
            <a:off x="6167650" y="339825"/>
            <a:ext cx="2175600" cy="6183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2400"/>
              <a:buNone/>
              <a:defRPr sz="2400">
                <a:solidFill>
                  <a:schemeClr val="lt1"/>
                </a:solidFill>
              </a:defRPr>
            </a:lvl1pPr>
            <a:lvl2pPr lvl="1" algn="l">
              <a:lnSpc>
                <a:spcPct val="60000"/>
              </a:lnSpc>
              <a:spcBef>
                <a:spcPts val="0"/>
              </a:spcBef>
              <a:spcAft>
                <a:spcPts val="0"/>
              </a:spcAft>
              <a:buSzPts val="2400"/>
              <a:buNone/>
              <a:defRPr sz="2400"/>
            </a:lvl2pPr>
            <a:lvl3pPr lvl="2" algn="l">
              <a:lnSpc>
                <a:spcPct val="60000"/>
              </a:lnSpc>
              <a:spcBef>
                <a:spcPts val="0"/>
              </a:spcBef>
              <a:spcAft>
                <a:spcPts val="0"/>
              </a:spcAft>
              <a:buSzPts val="2400"/>
              <a:buNone/>
              <a:defRPr sz="2400"/>
            </a:lvl3pPr>
            <a:lvl4pPr lvl="3" algn="l">
              <a:lnSpc>
                <a:spcPct val="60000"/>
              </a:lnSpc>
              <a:spcBef>
                <a:spcPts val="0"/>
              </a:spcBef>
              <a:spcAft>
                <a:spcPts val="0"/>
              </a:spcAft>
              <a:buSzPts val="2400"/>
              <a:buNone/>
              <a:defRPr sz="2400"/>
            </a:lvl4pPr>
            <a:lvl5pPr lvl="4" algn="l">
              <a:lnSpc>
                <a:spcPct val="60000"/>
              </a:lnSpc>
              <a:spcBef>
                <a:spcPts val="0"/>
              </a:spcBef>
              <a:spcAft>
                <a:spcPts val="0"/>
              </a:spcAft>
              <a:buSzPts val="2400"/>
              <a:buNone/>
              <a:defRPr sz="2400"/>
            </a:lvl5pPr>
            <a:lvl6pPr lvl="5" algn="l">
              <a:lnSpc>
                <a:spcPct val="60000"/>
              </a:lnSpc>
              <a:spcBef>
                <a:spcPts val="0"/>
              </a:spcBef>
              <a:spcAft>
                <a:spcPts val="0"/>
              </a:spcAft>
              <a:buSzPts val="2400"/>
              <a:buNone/>
              <a:defRPr sz="2400"/>
            </a:lvl6pPr>
            <a:lvl7pPr lvl="6" algn="l">
              <a:lnSpc>
                <a:spcPct val="60000"/>
              </a:lnSpc>
              <a:spcBef>
                <a:spcPts val="0"/>
              </a:spcBef>
              <a:spcAft>
                <a:spcPts val="0"/>
              </a:spcAft>
              <a:buSzPts val="2400"/>
              <a:buNone/>
              <a:defRPr sz="2400"/>
            </a:lvl7pPr>
            <a:lvl8pPr lvl="7" algn="l">
              <a:lnSpc>
                <a:spcPct val="60000"/>
              </a:lnSpc>
              <a:spcBef>
                <a:spcPts val="0"/>
              </a:spcBef>
              <a:spcAft>
                <a:spcPts val="0"/>
              </a:spcAft>
              <a:buSzPts val="2400"/>
              <a:buNone/>
              <a:defRPr sz="2400"/>
            </a:lvl8pPr>
            <a:lvl9pPr lvl="8" algn="l">
              <a:lnSpc>
                <a:spcPct val="60000"/>
              </a:lnSpc>
              <a:spcBef>
                <a:spcPts val="0"/>
              </a:spcBef>
              <a:spcAft>
                <a:spcPts val="0"/>
              </a:spcAft>
              <a:buSzPts val="2400"/>
              <a:buNone/>
              <a:defRPr sz="2400"/>
            </a:lvl9pPr>
          </a:lstStyle>
          <a:p/>
        </p:txBody>
      </p:sp>
      <p:sp>
        <p:nvSpPr>
          <p:cNvPr id="250" name="Google Shape;250;p32"/>
          <p:cNvSpPr txBox="1"/>
          <p:nvPr>
            <p:ph idx="7" type="subTitle"/>
          </p:nvPr>
        </p:nvSpPr>
        <p:spPr>
          <a:xfrm>
            <a:off x="6156900" y="1833350"/>
            <a:ext cx="2658000" cy="35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51" name="Google Shape;251;p32"/>
          <p:cNvSpPr txBox="1"/>
          <p:nvPr>
            <p:ph idx="8" type="body"/>
          </p:nvPr>
        </p:nvSpPr>
        <p:spPr>
          <a:xfrm>
            <a:off x="6167644" y="2174175"/>
            <a:ext cx="2647200" cy="1025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252" name="Google Shape;252;p3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2"/>
          <p:cNvSpPr txBox="1"/>
          <p:nvPr>
            <p:ph idx="9"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54" name="Google Shape;254;p32"/>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2"/>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2"/>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2"/>
          <p:cNvSpPr txBox="1"/>
          <p:nvPr>
            <p:ph idx="13" type="title"/>
          </p:nvPr>
        </p:nvSpPr>
        <p:spPr>
          <a:xfrm>
            <a:off x="336850" y="3751925"/>
            <a:ext cx="2485800" cy="895200"/>
          </a:xfrm>
          <a:prstGeom prst="rect">
            <a:avLst/>
          </a:prstGeom>
          <a:noFill/>
          <a:ln>
            <a:noFill/>
          </a:ln>
        </p:spPr>
        <p:txBody>
          <a:bodyPr anchorCtr="0" anchor="ctr" bIns="91425" lIns="91425" spcFirstLastPara="1" rIns="91425" wrap="square" tIns="91425">
            <a:normAutofit/>
          </a:bodyPr>
          <a:lstStyle>
            <a:lvl1pPr lvl="0" algn="ctr">
              <a:lnSpc>
                <a:spcPct val="60000"/>
              </a:lnSpc>
              <a:spcBef>
                <a:spcPts val="0"/>
              </a:spcBef>
              <a:spcAft>
                <a:spcPts val="0"/>
              </a:spcAft>
              <a:buClr>
                <a:schemeClr val="lt1"/>
              </a:buClr>
              <a:buSzPts val="11000"/>
              <a:buNone/>
              <a:defRPr sz="11000">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258" name="Google Shape;258;p32"/>
          <p:cNvSpPr txBox="1"/>
          <p:nvPr>
            <p:ph idx="14" type="title"/>
          </p:nvPr>
        </p:nvSpPr>
        <p:spPr>
          <a:xfrm>
            <a:off x="3363725" y="339825"/>
            <a:ext cx="2485800" cy="895200"/>
          </a:xfrm>
          <a:prstGeom prst="rect">
            <a:avLst/>
          </a:prstGeom>
          <a:noFill/>
          <a:ln>
            <a:noFill/>
          </a:ln>
        </p:spPr>
        <p:txBody>
          <a:bodyPr anchorCtr="0" anchor="ctr" bIns="91425" lIns="91425" spcFirstLastPara="1" rIns="91425" wrap="square" tIns="91425">
            <a:normAutofit/>
          </a:bodyPr>
          <a:lstStyle>
            <a:lvl1pPr lvl="0" algn="ctr">
              <a:lnSpc>
                <a:spcPct val="60000"/>
              </a:lnSpc>
              <a:spcBef>
                <a:spcPts val="0"/>
              </a:spcBef>
              <a:spcAft>
                <a:spcPts val="0"/>
              </a:spcAft>
              <a:buClr>
                <a:schemeClr val="lt1"/>
              </a:buClr>
              <a:buSzPts val="11000"/>
              <a:buNone/>
              <a:defRPr sz="11000">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259" name="Google Shape;259;p32"/>
          <p:cNvSpPr txBox="1"/>
          <p:nvPr>
            <p:ph idx="15" type="title"/>
          </p:nvPr>
        </p:nvSpPr>
        <p:spPr>
          <a:xfrm>
            <a:off x="6098100" y="3751925"/>
            <a:ext cx="2817000" cy="895200"/>
          </a:xfrm>
          <a:prstGeom prst="rect">
            <a:avLst/>
          </a:prstGeom>
          <a:noFill/>
          <a:ln>
            <a:noFill/>
          </a:ln>
        </p:spPr>
        <p:txBody>
          <a:bodyPr anchorCtr="0" anchor="ctr" bIns="91425" lIns="91425" spcFirstLastPara="1" rIns="91425" wrap="square" tIns="91425">
            <a:normAutofit/>
          </a:bodyPr>
          <a:lstStyle>
            <a:lvl1pPr lvl="0" algn="ctr">
              <a:lnSpc>
                <a:spcPct val="60000"/>
              </a:lnSpc>
              <a:spcBef>
                <a:spcPts val="0"/>
              </a:spcBef>
              <a:spcAft>
                <a:spcPts val="0"/>
              </a:spcAft>
              <a:buClr>
                <a:schemeClr val="lt1"/>
              </a:buClr>
              <a:buSzPts val="9500"/>
              <a:buNone/>
              <a:defRPr sz="9500">
                <a:solidFill>
                  <a:schemeClr val="lt1"/>
                </a:solidFill>
              </a:defRPr>
            </a:lvl1pPr>
            <a:lvl2pPr lvl="1" algn="l">
              <a:lnSpc>
                <a:spcPct val="60000"/>
              </a:lnSpc>
              <a:spcBef>
                <a:spcPts val="0"/>
              </a:spcBef>
              <a:spcAft>
                <a:spcPts val="0"/>
              </a:spcAft>
              <a:buClr>
                <a:schemeClr val="lt1"/>
              </a:buClr>
              <a:buSzPts val="1400"/>
              <a:buNone/>
              <a:defRPr>
                <a:solidFill>
                  <a:schemeClr val="lt1"/>
                </a:solidFill>
              </a:defRPr>
            </a:lvl2pPr>
            <a:lvl3pPr lvl="2" algn="l">
              <a:lnSpc>
                <a:spcPct val="60000"/>
              </a:lnSpc>
              <a:spcBef>
                <a:spcPts val="0"/>
              </a:spcBef>
              <a:spcAft>
                <a:spcPts val="0"/>
              </a:spcAft>
              <a:buClr>
                <a:schemeClr val="lt1"/>
              </a:buClr>
              <a:buSzPts val="1400"/>
              <a:buNone/>
              <a:defRPr>
                <a:solidFill>
                  <a:schemeClr val="lt1"/>
                </a:solidFill>
              </a:defRPr>
            </a:lvl3pPr>
            <a:lvl4pPr lvl="3" algn="l">
              <a:lnSpc>
                <a:spcPct val="60000"/>
              </a:lnSpc>
              <a:spcBef>
                <a:spcPts val="0"/>
              </a:spcBef>
              <a:spcAft>
                <a:spcPts val="0"/>
              </a:spcAft>
              <a:buClr>
                <a:schemeClr val="lt1"/>
              </a:buClr>
              <a:buSzPts val="1400"/>
              <a:buNone/>
              <a:defRPr>
                <a:solidFill>
                  <a:schemeClr val="lt1"/>
                </a:solidFill>
              </a:defRPr>
            </a:lvl4pPr>
            <a:lvl5pPr lvl="4" algn="l">
              <a:lnSpc>
                <a:spcPct val="60000"/>
              </a:lnSpc>
              <a:spcBef>
                <a:spcPts val="0"/>
              </a:spcBef>
              <a:spcAft>
                <a:spcPts val="0"/>
              </a:spcAft>
              <a:buClr>
                <a:schemeClr val="lt1"/>
              </a:buClr>
              <a:buSzPts val="1400"/>
              <a:buNone/>
              <a:defRPr>
                <a:solidFill>
                  <a:schemeClr val="lt1"/>
                </a:solidFill>
              </a:defRPr>
            </a:lvl5pPr>
            <a:lvl6pPr lvl="5" algn="l">
              <a:lnSpc>
                <a:spcPct val="60000"/>
              </a:lnSpc>
              <a:spcBef>
                <a:spcPts val="0"/>
              </a:spcBef>
              <a:spcAft>
                <a:spcPts val="0"/>
              </a:spcAft>
              <a:buClr>
                <a:schemeClr val="lt1"/>
              </a:buClr>
              <a:buSzPts val="1400"/>
              <a:buNone/>
              <a:defRPr>
                <a:solidFill>
                  <a:schemeClr val="lt1"/>
                </a:solidFill>
              </a:defRPr>
            </a:lvl6pPr>
            <a:lvl7pPr lvl="6" algn="l">
              <a:lnSpc>
                <a:spcPct val="60000"/>
              </a:lnSpc>
              <a:spcBef>
                <a:spcPts val="0"/>
              </a:spcBef>
              <a:spcAft>
                <a:spcPts val="0"/>
              </a:spcAft>
              <a:buClr>
                <a:schemeClr val="lt1"/>
              </a:buClr>
              <a:buSzPts val="1400"/>
              <a:buNone/>
              <a:defRPr>
                <a:solidFill>
                  <a:schemeClr val="lt1"/>
                </a:solidFill>
              </a:defRPr>
            </a:lvl7pPr>
            <a:lvl8pPr lvl="7" algn="l">
              <a:lnSpc>
                <a:spcPct val="60000"/>
              </a:lnSpc>
              <a:spcBef>
                <a:spcPts val="0"/>
              </a:spcBef>
              <a:spcAft>
                <a:spcPts val="0"/>
              </a:spcAft>
              <a:buClr>
                <a:schemeClr val="lt1"/>
              </a:buClr>
              <a:buSzPts val="1400"/>
              <a:buNone/>
              <a:defRPr>
                <a:solidFill>
                  <a:schemeClr val="lt1"/>
                </a:solidFill>
              </a:defRPr>
            </a:lvl8pPr>
            <a:lvl9pPr lvl="8" algn="l">
              <a:lnSpc>
                <a:spcPct val="60000"/>
              </a:lnSpc>
              <a:spcBef>
                <a:spcPts val="0"/>
              </a:spcBef>
              <a:spcAft>
                <a:spcPts val="0"/>
              </a:spcAft>
              <a:buClr>
                <a:schemeClr val="lt1"/>
              </a:buClr>
              <a:buSzPts val="1400"/>
              <a:buNone/>
              <a:defRPr>
                <a:solidFill>
                  <a:schemeClr val="lt1"/>
                </a:solidFill>
              </a:defRPr>
            </a:lvl9pPr>
          </a:lstStyle>
          <a:p/>
        </p:txBody>
      </p:sp>
      <p:sp>
        <p:nvSpPr>
          <p:cNvPr id="260" name="Google Shape;260;p3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
        <p:nvSpPr>
          <p:cNvPr id="261" name="Google Shape;261;p32"/>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marR="0" rtl="0" algn="l">
              <a:lnSpc>
                <a:spcPct val="60000"/>
              </a:lnSpc>
              <a:spcBef>
                <a:spcPts val="0"/>
              </a:spcBef>
              <a:spcAft>
                <a:spcPts val="0"/>
              </a:spcAft>
              <a:buClr>
                <a:srgbClr val="000000"/>
              </a:buClr>
              <a:buSzPts val="1800"/>
              <a:buFont typeface="Arial"/>
              <a:buNone/>
            </a:pPr>
            <a:r>
              <a:rPr b="1" i="0" lang="en" sz="1800" u="none" cap="none" strike="noStrike">
                <a:solidFill>
                  <a:schemeClr val="lt1"/>
                </a:solidFill>
                <a:latin typeface="Darker Grotesque"/>
                <a:ea typeface="Darker Grotesque"/>
                <a:cs typeface="Darker Grotesque"/>
                <a:sym typeface="Darker Grotesque"/>
              </a:rPr>
              <a:t>100K</a:t>
            </a:r>
            <a:endParaRPr b="1" i="0" sz="1800" u="none" cap="none" strike="noStrike">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62" name="Shape 262"/>
        <p:cNvGrpSpPr/>
        <p:nvPr/>
      </p:nvGrpSpPr>
      <p:grpSpPr>
        <a:xfrm>
          <a:off x="0" y="0"/>
          <a:ext cx="0" cy="0"/>
          <a:chOff x="0" y="0"/>
          <a:chExt cx="0" cy="0"/>
        </a:xfrm>
      </p:grpSpPr>
      <p:sp>
        <p:nvSpPr>
          <p:cNvPr id="263" name="Google Shape;263;p33"/>
          <p:cNvSpPr/>
          <p:nvPr>
            <p:ph idx="2" type="pic"/>
          </p:nvPr>
        </p:nvSpPr>
        <p:spPr>
          <a:xfrm>
            <a:off x="228600" y="3200450"/>
            <a:ext cx="8686800" cy="1446600"/>
          </a:xfrm>
          <a:prstGeom prst="roundRect">
            <a:avLst>
              <a:gd fmla="val 16667" name="adj"/>
            </a:avLst>
          </a:prstGeom>
          <a:noFill/>
          <a:ln>
            <a:noFill/>
          </a:ln>
        </p:spPr>
      </p:sp>
      <p:sp>
        <p:nvSpPr>
          <p:cNvPr id="264" name="Google Shape;264;p3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3"/>
          <p:cNvSpPr txBox="1"/>
          <p:nvPr>
            <p:ph idx="1" type="subTitle"/>
          </p:nvPr>
        </p:nvSpPr>
        <p:spPr>
          <a:xfrm>
            <a:off x="228600" y="4820575"/>
            <a:ext cx="3691500" cy="1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66" name="Google Shape;266;p33"/>
          <p:cNvSpPr txBox="1"/>
          <p:nvPr>
            <p:ph type="title"/>
          </p:nvPr>
        </p:nvSpPr>
        <p:spPr>
          <a:xfrm>
            <a:off x="228600" y="1917525"/>
            <a:ext cx="8686800" cy="11094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12000"/>
              <a:buNone/>
              <a:defRPr sz="12000"/>
            </a:lvl1pPr>
            <a:lvl2pPr lvl="1" algn="l">
              <a:lnSpc>
                <a:spcPct val="60000"/>
              </a:lnSpc>
              <a:spcBef>
                <a:spcPts val="0"/>
              </a:spcBef>
              <a:spcAft>
                <a:spcPts val="0"/>
              </a:spcAft>
              <a:buSzPts val="12000"/>
              <a:buNone/>
              <a:defRPr sz="12000"/>
            </a:lvl2pPr>
            <a:lvl3pPr lvl="2" algn="l">
              <a:lnSpc>
                <a:spcPct val="60000"/>
              </a:lnSpc>
              <a:spcBef>
                <a:spcPts val="0"/>
              </a:spcBef>
              <a:spcAft>
                <a:spcPts val="0"/>
              </a:spcAft>
              <a:buSzPts val="12000"/>
              <a:buNone/>
              <a:defRPr sz="12000"/>
            </a:lvl3pPr>
            <a:lvl4pPr lvl="3" algn="l">
              <a:lnSpc>
                <a:spcPct val="60000"/>
              </a:lnSpc>
              <a:spcBef>
                <a:spcPts val="0"/>
              </a:spcBef>
              <a:spcAft>
                <a:spcPts val="0"/>
              </a:spcAft>
              <a:buSzPts val="12000"/>
              <a:buNone/>
              <a:defRPr sz="12000"/>
            </a:lvl4pPr>
            <a:lvl5pPr lvl="4" algn="l">
              <a:lnSpc>
                <a:spcPct val="60000"/>
              </a:lnSpc>
              <a:spcBef>
                <a:spcPts val="0"/>
              </a:spcBef>
              <a:spcAft>
                <a:spcPts val="0"/>
              </a:spcAft>
              <a:buSzPts val="12000"/>
              <a:buNone/>
              <a:defRPr sz="12000"/>
            </a:lvl5pPr>
            <a:lvl6pPr lvl="5" algn="l">
              <a:lnSpc>
                <a:spcPct val="60000"/>
              </a:lnSpc>
              <a:spcBef>
                <a:spcPts val="0"/>
              </a:spcBef>
              <a:spcAft>
                <a:spcPts val="0"/>
              </a:spcAft>
              <a:buSzPts val="12000"/>
              <a:buNone/>
              <a:defRPr sz="12000"/>
            </a:lvl6pPr>
            <a:lvl7pPr lvl="6" algn="l">
              <a:lnSpc>
                <a:spcPct val="60000"/>
              </a:lnSpc>
              <a:spcBef>
                <a:spcPts val="0"/>
              </a:spcBef>
              <a:spcAft>
                <a:spcPts val="0"/>
              </a:spcAft>
              <a:buSzPts val="12000"/>
              <a:buNone/>
              <a:defRPr sz="12000"/>
            </a:lvl7pPr>
            <a:lvl8pPr lvl="7" algn="l">
              <a:lnSpc>
                <a:spcPct val="60000"/>
              </a:lnSpc>
              <a:spcBef>
                <a:spcPts val="0"/>
              </a:spcBef>
              <a:spcAft>
                <a:spcPts val="0"/>
              </a:spcAft>
              <a:buSzPts val="12000"/>
              <a:buNone/>
              <a:defRPr sz="12000"/>
            </a:lvl8pPr>
            <a:lvl9pPr lvl="8" algn="l">
              <a:lnSpc>
                <a:spcPct val="60000"/>
              </a:lnSpc>
              <a:spcBef>
                <a:spcPts val="0"/>
              </a:spcBef>
              <a:spcAft>
                <a:spcPts val="0"/>
              </a:spcAft>
              <a:buSzPts val="12000"/>
              <a:buNone/>
              <a:defRPr sz="12000"/>
            </a:lvl9pPr>
          </a:lstStyle>
          <a:p/>
        </p:txBody>
      </p:sp>
      <p:sp>
        <p:nvSpPr>
          <p:cNvPr id="267" name="Google Shape;267;p33"/>
          <p:cNvSpPr txBox="1"/>
          <p:nvPr>
            <p:ph idx="3" type="body"/>
          </p:nvPr>
        </p:nvSpPr>
        <p:spPr>
          <a:xfrm>
            <a:off x="5349150" y="248725"/>
            <a:ext cx="3452700" cy="1446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268" name="Google Shape;268;p3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69" name="Shape 269"/>
        <p:cNvGrpSpPr/>
        <p:nvPr/>
      </p:nvGrpSpPr>
      <p:grpSpPr>
        <a:xfrm>
          <a:off x="0" y="0"/>
          <a:ext cx="0" cy="0"/>
          <a:chOff x="0" y="0"/>
          <a:chExt cx="0" cy="0"/>
        </a:xfrm>
      </p:grpSpPr>
      <p:sp>
        <p:nvSpPr>
          <p:cNvPr id="270" name="Google Shape;270;p34"/>
          <p:cNvSpPr/>
          <p:nvPr>
            <p:ph idx="2" type="pic"/>
          </p:nvPr>
        </p:nvSpPr>
        <p:spPr>
          <a:xfrm>
            <a:off x="228600" y="223625"/>
            <a:ext cx="8686800" cy="1446600"/>
          </a:xfrm>
          <a:prstGeom prst="roundRect">
            <a:avLst>
              <a:gd fmla="val 16667" name="adj"/>
            </a:avLst>
          </a:prstGeom>
          <a:noFill/>
          <a:ln>
            <a:noFill/>
          </a:ln>
        </p:spPr>
      </p:sp>
      <p:sp>
        <p:nvSpPr>
          <p:cNvPr id="271" name="Google Shape;271;p34"/>
          <p:cNvSpPr txBox="1"/>
          <p:nvPr>
            <p:ph type="title"/>
          </p:nvPr>
        </p:nvSpPr>
        <p:spPr>
          <a:xfrm>
            <a:off x="2491100" y="1960225"/>
            <a:ext cx="6538500" cy="2959800"/>
          </a:xfrm>
          <a:prstGeom prst="rect">
            <a:avLst/>
          </a:prstGeom>
          <a:noFill/>
          <a:ln>
            <a:noFill/>
          </a:ln>
        </p:spPr>
        <p:txBody>
          <a:bodyPr anchorCtr="0" anchor="t" bIns="91425" lIns="91425" spcFirstLastPara="1" rIns="91425" wrap="square" tIns="91425">
            <a:noAutofit/>
          </a:bodyPr>
          <a:lstStyle>
            <a:lvl1pPr lvl="0" algn="r">
              <a:lnSpc>
                <a:spcPct val="60000"/>
              </a:lnSpc>
              <a:spcBef>
                <a:spcPts val="0"/>
              </a:spcBef>
              <a:spcAft>
                <a:spcPts val="0"/>
              </a:spcAft>
              <a:buSzPts val="15900"/>
              <a:buNone/>
              <a:defRPr sz="15900"/>
            </a:lvl1pPr>
            <a:lvl2pPr lvl="1" algn="r">
              <a:lnSpc>
                <a:spcPct val="60000"/>
              </a:lnSpc>
              <a:spcBef>
                <a:spcPts val="0"/>
              </a:spcBef>
              <a:spcAft>
                <a:spcPts val="0"/>
              </a:spcAft>
              <a:buSzPts val="15900"/>
              <a:buNone/>
              <a:defRPr sz="15900"/>
            </a:lvl2pPr>
            <a:lvl3pPr lvl="2" algn="r">
              <a:lnSpc>
                <a:spcPct val="60000"/>
              </a:lnSpc>
              <a:spcBef>
                <a:spcPts val="0"/>
              </a:spcBef>
              <a:spcAft>
                <a:spcPts val="0"/>
              </a:spcAft>
              <a:buSzPts val="15900"/>
              <a:buNone/>
              <a:defRPr sz="15900"/>
            </a:lvl3pPr>
            <a:lvl4pPr lvl="3" algn="r">
              <a:lnSpc>
                <a:spcPct val="60000"/>
              </a:lnSpc>
              <a:spcBef>
                <a:spcPts val="0"/>
              </a:spcBef>
              <a:spcAft>
                <a:spcPts val="0"/>
              </a:spcAft>
              <a:buSzPts val="15900"/>
              <a:buNone/>
              <a:defRPr sz="15900"/>
            </a:lvl4pPr>
            <a:lvl5pPr lvl="4" algn="r">
              <a:lnSpc>
                <a:spcPct val="60000"/>
              </a:lnSpc>
              <a:spcBef>
                <a:spcPts val="0"/>
              </a:spcBef>
              <a:spcAft>
                <a:spcPts val="0"/>
              </a:spcAft>
              <a:buSzPts val="15900"/>
              <a:buNone/>
              <a:defRPr sz="15900"/>
            </a:lvl5pPr>
            <a:lvl6pPr lvl="5" algn="r">
              <a:lnSpc>
                <a:spcPct val="60000"/>
              </a:lnSpc>
              <a:spcBef>
                <a:spcPts val="0"/>
              </a:spcBef>
              <a:spcAft>
                <a:spcPts val="0"/>
              </a:spcAft>
              <a:buSzPts val="15900"/>
              <a:buNone/>
              <a:defRPr sz="15900"/>
            </a:lvl6pPr>
            <a:lvl7pPr lvl="6" algn="r">
              <a:lnSpc>
                <a:spcPct val="60000"/>
              </a:lnSpc>
              <a:spcBef>
                <a:spcPts val="0"/>
              </a:spcBef>
              <a:spcAft>
                <a:spcPts val="0"/>
              </a:spcAft>
              <a:buSzPts val="15900"/>
              <a:buNone/>
              <a:defRPr sz="15900"/>
            </a:lvl7pPr>
            <a:lvl8pPr lvl="7" algn="r">
              <a:lnSpc>
                <a:spcPct val="60000"/>
              </a:lnSpc>
              <a:spcBef>
                <a:spcPts val="0"/>
              </a:spcBef>
              <a:spcAft>
                <a:spcPts val="0"/>
              </a:spcAft>
              <a:buSzPts val="15900"/>
              <a:buNone/>
              <a:defRPr sz="15900"/>
            </a:lvl8pPr>
            <a:lvl9pPr lvl="8" algn="r">
              <a:lnSpc>
                <a:spcPct val="60000"/>
              </a:lnSpc>
              <a:spcBef>
                <a:spcPts val="0"/>
              </a:spcBef>
              <a:spcAft>
                <a:spcPts val="0"/>
              </a:spcAft>
              <a:buSzPts val="15900"/>
              <a:buNone/>
              <a:defRPr sz="15900"/>
            </a:lvl9pPr>
          </a:lstStyle>
          <a:p/>
        </p:txBody>
      </p:sp>
      <p:sp>
        <p:nvSpPr>
          <p:cNvPr id="272" name="Google Shape;272;p34"/>
          <p:cNvSpPr txBox="1"/>
          <p:nvPr>
            <p:ph idx="1" type="body"/>
          </p:nvPr>
        </p:nvSpPr>
        <p:spPr>
          <a:xfrm>
            <a:off x="228600" y="1705850"/>
            <a:ext cx="2262600" cy="623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b="1"/>
            </a:lvl1pPr>
            <a:lvl2pPr indent="-292100" lvl="1" marL="914400" algn="l">
              <a:lnSpc>
                <a:spcPct val="100000"/>
              </a:lnSpc>
              <a:spcBef>
                <a:spcPts val="0"/>
              </a:spcBef>
              <a:spcAft>
                <a:spcPts val="0"/>
              </a:spcAft>
              <a:buSzPts val="1000"/>
              <a:buChar char="○"/>
              <a:defRPr b="1"/>
            </a:lvl2pPr>
            <a:lvl3pPr indent="-292100" lvl="2" marL="1371600" algn="l">
              <a:lnSpc>
                <a:spcPct val="100000"/>
              </a:lnSpc>
              <a:spcBef>
                <a:spcPts val="0"/>
              </a:spcBef>
              <a:spcAft>
                <a:spcPts val="0"/>
              </a:spcAft>
              <a:buSzPts val="1000"/>
              <a:buChar char="■"/>
              <a:defRPr b="1"/>
            </a:lvl3pPr>
            <a:lvl4pPr indent="-292100" lvl="3" marL="1828800" algn="l">
              <a:lnSpc>
                <a:spcPct val="100000"/>
              </a:lnSpc>
              <a:spcBef>
                <a:spcPts val="0"/>
              </a:spcBef>
              <a:spcAft>
                <a:spcPts val="0"/>
              </a:spcAft>
              <a:buSzPts val="1000"/>
              <a:buChar char="●"/>
              <a:defRPr b="1"/>
            </a:lvl4pPr>
            <a:lvl5pPr indent="-292100" lvl="4" marL="2286000" algn="l">
              <a:lnSpc>
                <a:spcPct val="100000"/>
              </a:lnSpc>
              <a:spcBef>
                <a:spcPts val="0"/>
              </a:spcBef>
              <a:spcAft>
                <a:spcPts val="0"/>
              </a:spcAft>
              <a:buSzPts val="1000"/>
              <a:buChar char="○"/>
              <a:defRPr b="1"/>
            </a:lvl5pPr>
            <a:lvl6pPr indent="-292100" lvl="5" marL="2743200" algn="l">
              <a:lnSpc>
                <a:spcPct val="100000"/>
              </a:lnSpc>
              <a:spcBef>
                <a:spcPts val="0"/>
              </a:spcBef>
              <a:spcAft>
                <a:spcPts val="0"/>
              </a:spcAft>
              <a:buSzPts val="1000"/>
              <a:buChar char="■"/>
              <a:defRPr b="1"/>
            </a:lvl6pPr>
            <a:lvl7pPr indent="-292100" lvl="6" marL="3200400" algn="l">
              <a:lnSpc>
                <a:spcPct val="100000"/>
              </a:lnSpc>
              <a:spcBef>
                <a:spcPts val="0"/>
              </a:spcBef>
              <a:spcAft>
                <a:spcPts val="0"/>
              </a:spcAft>
              <a:buSzPts val="1000"/>
              <a:buChar char="●"/>
              <a:defRPr b="1"/>
            </a:lvl7pPr>
            <a:lvl8pPr indent="-292100" lvl="7" marL="3657600" algn="l">
              <a:lnSpc>
                <a:spcPct val="100000"/>
              </a:lnSpc>
              <a:spcBef>
                <a:spcPts val="0"/>
              </a:spcBef>
              <a:spcAft>
                <a:spcPts val="0"/>
              </a:spcAft>
              <a:buSzPts val="1000"/>
              <a:buChar char="○"/>
              <a:defRPr b="1"/>
            </a:lvl8pPr>
            <a:lvl9pPr indent="-292100" lvl="8" marL="4114800" algn="l">
              <a:lnSpc>
                <a:spcPct val="100000"/>
              </a:lnSpc>
              <a:spcBef>
                <a:spcPts val="0"/>
              </a:spcBef>
              <a:spcAft>
                <a:spcPts val="0"/>
              </a:spcAft>
              <a:buSzPts val="1000"/>
              <a:buChar char="■"/>
              <a:defRPr b="1"/>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73" name="Shape 273"/>
        <p:cNvGrpSpPr/>
        <p:nvPr/>
      </p:nvGrpSpPr>
      <p:grpSpPr>
        <a:xfrm>
          <a:off x="0" y="0"/>
          <a:ext cx="0" cy="0"/>
          <a:chOff x="0" y="0"/>
          <a:chExt cx="0" cy="0"/>
        </a:xfrm>
      </p:grpSpPr>
      <p:sp>
        <p:nvSpPr>
          <p:cNvPr id="274" name="Google Shape;274;p35"/>
          <p:cNvSpPr txBox="1"/>
          <p:nvPr>
            <p:ph type="title"/>
          </p:nvPr>
        </p:nvSpPr>
        <p:spPr>
          <a:xfrm>
            <a:off x="342900" y="223625"/>
            <a:ext cx="8525100" cy="18354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Clr>
                <a:schemeClr val="lt1"/>
              </a:buClr>
              <a:buSzPts val="15000"/>
              <a:buNone/>
              <a:defRPr sz="15000">
                <a:solidFill>
                  <a:schemeClr val="lt1"/>
                </a:solidFill>
              </a:defRPr>
            </a:lvl1pPr>
            <a:lvl2pPr lvl="1" algn="l">
              <a:lnSpc>
                <a:spcPct val="60000"/>
              </a:lnSpc>
              <a:spcBef>
                <a:spcPts val="0"/>
              </a:spcBef>
              <a:spcAft>
                <a:spcPts val="0"/>
              </a:spcAft>
              <a:buClr>
                <a:schemeClr val="lt1"/>
              </a:buClr>
              <a:buSzPts val="15000"/>
              <a:buNone/>
              <a:defRPr sz="15000">
                <a:solidFill>
                  <a:schemeClr val="lt1"/>
                </a:solidFill>
              </a:defRPr>
            </a:lvl2pPr>
            <a:lvl3pPr lvl="2" algn="l">
              <a:lnSpc>
                <a:spcPct val="60000"/>
              </a:lnSpc>
              <a:spcBef>
                <a:spcPts val="0"/>
              </a:spcBef>
              <a:spcAft>
                <a:spcPts val="0"/>
              </a:spcAft>
              <a:buClr>
                <a:schemeClr val="lt1"/>
              </a:buClr>
              <a:buSzPts val="15000"/>
              <a:buNone/>
              <a:defRPr sz="15000">
                <a:solidFill>
                  <a:schemeClr val="lt1"/>
                </a:solidFill>
              </a:defRPr>
            </a:lvl3pPr>
            <a:lvl4pPr lvl="3" algn="l">
              <a:lnSpc>
                <a:spcPct val="60000"/>
              </a:lnSpc>
              <a:spcBef>
                <a:spcPts val="0"/>
              </a:spcBef>
              <a:spcAft>
                <a:spcPts val="0"/>
              </a:spcAft>
              <a:buClr>
                <a:schemeClr val="lt1"/>
              </a:buClr>
              <a:buSzPts val="15000"/>
              <a:buNone/>
              <a:defRPr sz="15000">
                <a:solidFill>
                  <a:schemeClr val="lt1"/>
                </a:solidFill>
              </a:defRPr>
            </a:lvl4pPr>
            <a:lvl5pPr lvl="4" algn="l">
              <a:lnSpc>
                <a:spcPct val="60000"/>
              </a:lnSpc>
              <a:spcBef>
                <a:spcPts val="0"/>
              </a:spcBef>
              <a:spcAft>
                <a:spcPts val="0"/>
              </a:spcAft>
              <a:buClr>
                <a:schemeClr val="lt1"/>
              </a:buClr>
              <a:buSzPts val="15000"/>
              <a:buNone/>
              <a:defRPr sz="15000">
                <a:solidFill>
                  <a:schemeClr val="lt1"/>
                </a:solidFill>
              </a:defRPr>
            </a:lvl5pPr>
            <a:lvl6pPr lvl="5" algn="l">
              <a:lnSpc>
                <a:spcPct val="60000"/>
              </a:lnSpc>
              <a:spcBef>
                <a:spcPts val="0"/>
              </a:spcBef>
              <a:spcAft>
                <a:spcPts val="0"/>
              </a:spcAft>
              <a:buClr>
                <a:schemeClr val="lt1"/>
              </a:buClr>
              <a:buSzPts val="15000"/>
              <a:buNone/>
              <a:defRPr sz="15000">
                <a:solidFill>
                  <a:schemeClr val="lt1"/>
                </a:solidFill>
              </a:defRPr>
            </a:lvl6pPr>
            <a:lvl7pPr lvl="6" algn="l">
              <a:lnSpc>
                <a:spcPct val="60000"/>
              </a:lnSpc>
              <a:spcBef>
                <a:spcPts val="0"/>
              </a:spcBef>
              <a:spcAft>
                <a:spcPts val="0"/>
              </a:spcAft>
              <a:buClr>
                <a:schemeClr val="lt1"/>
              </a:buClr>
              <a:buSzPts val="15000"/>
              <a:buNone/>
              <a:defRPr sz="15000">
                <a:solidFill>
                  <a:schemeClr val="lt1"/>
                </a:solidFill>
              </a:defRPr>
            </a:lvl7pPr>
            <a:lvl8pPr lvl="7" algn="l">
              <a:lnSpc>
                <a:spcPct val="60000"/>
              </a:lnSpc>
              <a:spcBef>
                <a:spcPts val="0"/>
              </a:spcBef>
              <a:spcAft>
                <a:spcPts val="0"/>
              </a:spcAft>
              <a:buClr>
                <a:schemeClr val="lt1"/>
              </a:buClr>
              <a:buSzPts val="15000"/>
              <a:buNone/>
              <a:defRPr sz="15000">
                <a:solidFill>
                  <a:schemeClr val="lt1"/>
                </a:solidFill>
              </a:defRPr>
            </a:lvl8pPr>
            <a:lvl9pPr lvl="8" algn="l">
              <a:lnSpc>
                <a:spcPct val="60000"/>
              </a:lnSpc>
              <a:spcBef>
                <a:spcPts val="0"/>
              </a:spcBef>
              <a:spcAft>
                <a:spcPts val="0"/>
              </a:spcAft>
              <a:buClr>
                <a:schemeClr val="lt1"/>
              </a:buClr>
              <a:buSzPts val="15000"/>
              <a:buNone/>
              <a:defRPr sz="15000">
                <a:solidFill>
                  <a:schemeClr val="lt1"/>
                </a:solidFill>
              </a:defRPr>
            </a:lvl9pPr>
          </a:lstStyle>
          <a:p/>
        </p:txBody>
      </p:sp>
      <p:sp>
        <p:nvSpPr>
          <p:cNvPr id="275" name="Google Shape;275;p3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chivo"/>
                <a:ea typeface="Archivo"/>
                <a:cs typeface="Archivo"/>
                <a:sym typeface="Archivo"/>
              </a:rPr>
              <a:t>‹#›</a:t>
            </a:fld>
            <a:endParaRPr b="0" i="0" sz="800" u="none" cap="none" strike="noStrike">
              <a:solidFill>
                <a:schemeClr val="lt1"/>
              </a:solidFill>
              <a:latin typeface="Archivo"/>
              <a:ea typeface="Archivo"/>
              <a:cs typeface="Archivo"/>
              <a:sym typeface="Archiv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76" name="Shape 276"/>
        <p:cNvGrpSpPr/>
        <p:nvPr/>
      </p:nvGrpSpPr>
      <p:grpSpPr>
        <a:xfrm>
          <a:off x="0" y="0"/>
          <a:ext cx="0" cy="0"/>
          <a:chOff x="0" y="0"/>
          <a:chExt cx="0" cy="0"/>
        </a:xfrm>
      </p:grpSpPr>
      <p:pic>
        <p:nvPicPr>
          <p:cNvPr descr="Design mock of a smartphone." id="277" name="Google Shape;277;p36"/>
          <p:cNvPicPr preferRelativeResize="0"/>
          <p:nvPr/>
        </p:nvPicPr>
        <p:blipFill rotWithShape="1">
          <a:blip r:embed="rId2">
            <a:alphaModFix/>
          </a:blip>
          <a:srcRect b="0" l="0" r="0" t="0"/>
          <a:stretch/>
        </p:blipFill>
        <p:spPr>
          <a:xfrm>
            <a:off x="776119" y="760213"/>
            <a:ext cx="2045398" cy="3618224"/>
          </a:xfrm>
          <a:prstGeom prst="rect">
            <a:avLst/>
          </a:prstGeom>
          <a:noFill/>
          <a:ln>
            <a:noFill/>
          </a:ln>
        </p:spPr>
      </p:pic>
      <p:pic>
        <p:nvPicPr>
          <p:cNvPr descr="Design mock of a tablet computer." id="278" name="Google Shape;278;p36"/>
          <p:cNvPicPr preferRelativeResize="0"/>
          <p:nvPr/>
        </p:nvPicPr>
        <p:blipFill rotWithShape="1">
          <a:blip r:embed="rId3">
            <a:alphaModFix/>
          </a:blip>
          <a:srcRect b="0" l="4471" r="4460" t="0"/>
          <a:stretch/>
        </p:blipFill>
        <p:spPr>
          <a:xfrm>
            <a:off x="3469416" y="760225"/>
            <a:ext cx="5023764" cy="3623074"/>
          </a:xfrm>
          <a:prstGeom prst="rect">
            <a:avLst/>
          </a:prstGeom>
          <a:noFill/>
          <a:ln>
            <a:noFill/>
          </a:ln>
        </p:spPr>
      </p:pic>
      <p:sp>
        <p:nvSpPr>
          <p:cNvPr id="279" name="Google Shape;279;p36"/>
          <p:cNvSpPr/>
          <p:nvPr>
            <p:ph idx="2" type="pic"/>
          </p:nvPr>
        </p:nvSpPr>
        <p:spPr>
          <a:xfrm>
            <a:off x="993900" y="844150"/>
            <a:ext cx="1614300" cy="3417000"/>
          </a:xfrm>
          <a:prstGeom prst="roundRect">
            <a:avLst>
              <a:gd fmla="val 12259" name="adj"/>
            </a:avLst>
          </a:prstGeom>
          <a:noFill/>
          <a:ln>
            <a:noFill/>
          </a:ln>
        </p:spPr>
      </p:sp>
      <p:sp>
        <p:nvSpPr>
          <p:cNvPr id="280" name="Google Shape;280;p36"/>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81" name="Shape 281"/>
        <p:cNvGrpSpPr/>
        <p:nvPr/>
      </p:nvGrpSpPr>
      <p:grpSpPr>
        <a:xfrm>
          <a:off x="0" y="0"/>
          <a:ext cx="0" cy="0"/>
          <a:chOff x="0" y="0"/>
          <a:chExt cx="0" cy="0"/>
        </a:xfrm>
      </p:grpSpPr>
      <p:pic>
        <p:nvPicPr>
          <p:cNvPr descr="Design mock of a smartphone." id="282" name="Google Shape;282;p37"/>
          <p:cNvPicPr preferRelativeResize="0"/>
          <p:nvPr/>
        </p:nvPicPr>
        <p:blipFill rotWithShape="1">
          <a:blip r:embed="rId2">
            <a:alphaModFix/>
          </a:blip>
          <a:srcRect b="0" l="0" r="0" t="0"/>
          <a:stretch/>
        </p:blipFill>
        <p:spPr>
          <a:xfrm>
            <a:off x="595000" y="414700"/>
            <a:ext cx="2438799" cy="4314097"/>
          </a:xfrm>
          <a:prstGeom prst="rect">
            <a:avLst/>
          </a:prstGeom>
          <a:noFill/>
          <a:ln>
            <a:noFill/>
          </a:ln>
        </p:spPr>
      </p:pic>
      <p:sp>
        <p:nvSpPr>
          <p:cNvPr id="283" name="Google Shape;283;p37"/>
          <p:cNvSpPr/>
          <p:nvPr>
            <p:ph idx="2" type="pic"/>
          </p:nvPr>
        </p:nvSpPr>
        <p:spPr>
          <a:xfrm>
            <a:off x="868900" y="515475"/>
            <a:ext cx="1911000" cy="4078200"/>
          </a:xfrm>
          <a:prstGeom prst="roundRect">
            <a:avLst>
              <a:gd fmla="val 10964" name="adj"/>
            </a:avLst>
          </a:prstGeom>
          <a:noFill/>
          <a:ln>
            <a:noFill/>
          </a:ln>
        </p:spPr>
      </p:sp>
      <p:pic>
        <p:nvPicPr>
          <p:cNvPr descr="Design mock of a smartphone." id="284" name="Google Shape;284;p37"/>
          <p:cNvPicPr preferRelativeResize="0"/>
          <p:nvPr/>
        </p:nvPicPr>
        <p:blipFill rotWithShape="1">
          <a:blip r:embed="rId2">
            <a:alphaModFix/>
          </a:blip>
          <a:srcRect b="0" l="0" r="0" t="0"/>
          <a:stretch/>
        </p:blipFill>
        <p:spPr>
          <a:xfrm>
            <a:off x="3352600" y="414700"/>
            <a:ext cx="2438799" cy="4314097"/>
          </a:xfrm>
          <a:prstGeom prst="rect">
            <a:avLst/>
          </a:prstGeom>
          <a:noFill/>
          <a:ln>
            <a:noFill/>
          </a:ln>
        </p:spPr>
      </p:pic>
      <p:sp>
        <p:nvSpPr>
          <p:cNvPr id="285" name="Google Shape;285;p37"/>
          <p:cNvSpPr/>
          <p:nvPr>
            <p:ph idx="3" type="pic"/>
          </p:nvPr>
        </p:nvSpPr>
        <p:spPr>
          <a:xfrm>
            <a:off x="3626500" y="515475"/>
            <a:ext cx="1911000" cy="4078200"/>
          </a:xfrm>
          <a:prstGeom prst="roundRect">
            <a:avLst>
              <a:gd fmla="val 10964" name="adj"/>
            </a:avLst>
          </a:prstGeom>
          <a:noFill/>
          <a:ln>
            <a:noFill/>
          </a:ln>
        </p:spPr>
      </p:sp>
      <p:pic>
        <p:nvPicPr>
          <p:cNvPr descr="Design mock of a smartphone." id="286" name="Google Shape;286;p37"/>
          <p:cNvPicPr preferRelativeResize="0"/>
          <p:nvPr/>
        </p:nvPicPr>
        <p:blipFill rotWithShape="1">
          <a:blip r:embed="rId2">
            <a:alphaModFix/>
          </a:blip>
          <a:srcRect b="0" l="0" r="0" t="0"/>
          <a:stretch/>
        </p:blipFill>
        <p:spPr>
          <a:xfrm>
            <a:off x="6110200" y="414700"/>
            <a:ext cx="2438799" cy="4314097"/>
          </a:xfrm>
          <a:prstGeom prst="rect">
            <a:avLst/>
          </a:prstGeom>
          <a:noFill/>
          <a:ln>
            <a:noFill/>
          </a:ln>
        </p:spPr>
      </p:pic>
      <p:sp>
        <p:nvSpPr>
          <p:cNvPr id="287" name="Google Shape;287;p37"/>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88" name="Shape 288"/>
        <p:cNvGrpSpPr/>
        <p:nvPr/>
      </p:nvGrpSpPr>
      <p:grpSpPr>
        <a:xfrm>
          <a:off x="0" y="0"/>
          <a:ext cx="0" cy="0"/>
          <a:chOff x="0" y="0"/>
          <a:chExt cx="0" cy="0"/>
        </a:xfrm>
      </p:grpSpPr>
      <p:pic>
        <p:nvPicPr>
          <p:cNvPr descr="Design mock of a desktop computer." id="289" name="Google Shape;289;p38"/>
          <p:cNvPicPr preferRelativeResize="0"/>
          <p:nvPr/>
        </p:nvPicPr>
        <p:blipFill rotWithShape="1">
          <a:blip r:embed="rId2">
            <a:alphaModFix/>
          </a:blip>
          <a:srcRect b="0" l="0" r="0" t="0"/>
          <a:stretch/>
        </p:blipFill>
        <p:spPr>
          <a:xfrm>
            <a:off x="1874249" y="304725"/>
            <a:ext cx="5395502" cy="4534052"/>
          </a:xfrm>
          <a:prstGeom prst="rect">
            <a:avLst/>
          </a:prstGeom>
          <a:noFill/>
          <a:ln>
            <a:noFill/>
          </a:ln>
        </p:spPr>
      </p:pic>
      <p:sp>
        <p:nvSpPr>
          <p:cNvPr id="290" name="Google Shape;290;p38"/>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91" name="Shape 291"/>
        <p:cNvGrpSpPr/>
        <p:nvPr/>
      </p:nvGrpSpPr>
      <p:grpSpPr>
        <a:xfrm>
          <a:off x="0" y="0"/>
          <a:ext cx="0" cy="0"/>
          <a:chOff x="0" y="0"/>
          <a:chExt cx="0" cy="0"/>
        </a:xfrm>
      </p:grpSpPr>
      <p:sp>
        <p:nvSpPr>
          <p:cNvPr id="292" name="Google Shape;292;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60000"/>
              </a:lnSpc>
              <a:spcBef>
                <a:spcPts val="0"/>
              </a:spcBef>
              <a:spcAft>
                <a:spcPts val="0"/>
              </a:spcAft>
              <a:buSzPts val="5200"/>
              <a:buNone/>
              <a:defRPr sz="5200"/>
            </a:lvl1pPr>
            <a:lvl2pPr lvl="1" algn="ctr">
              <a:lnSpc>
                <a:spcPct val="60000"/>
              </a:lnSpc>
              <a:spcBef>
                <a:spcPts val="0"/>
              </a:spcBef>
              <a:spcAft>
                <a:spcPts val="0"/>
              </a:spcAft>
              <a:buSzPts val="5200"/>
              <a:buNone/>
              <a:defRPr sz="5200"/>
            </a:lvl2pPr>
            <a:lvl3pPr lvl="2" algn="ctr">
              <a:lnSpc>
                <a:spcPct val="60000"/>
              </a:lnSpc>
              <a:spcBef>
                <a:spcPts val="0"/>
              </a:spcBef>
              <a:spcAft>
                <a:spcPts val="0"/>
              </a:spcAft>
              <a:buSzPts val="5200"/>
              <a:buNone/>
              <a:defRPr sz="5200"/>
            </a:lvl3pPr>
            <a:lvl4pPr lvl="3" algn="ctr">
              <a:lnSpc>
                <a:spcPct val="60000"/>
              </a:lnSpc>
              <a:spcBef>
                <a:spcPts val="0"/>
              </a:spcBef>
              <a:spcAft>
                <a:spcPts val="0"/>
              </a:spcAft>
              <a:buSzPts val="5200"/>
              <a:buNone/>
              <a:defRPr sz="5200"/>
            </a:lvl4pPr>
            <a:lvl5pPr lvl="4" algn="ctr">
              <a:lnSpc>
                <a:spcPct val="60000"/>
              </a:lnSpc>
              <a:spcBef>
                <a:spcPts val="0"/>
              </a:spcBef>
              <a:spcAft>
                <a:spcPts val="0"/>
              </a:spcAft>
              <a:buSzPts val="5200"/>
              <a:buNone/>
              <a:defRPr sz="5200"/>
            </a:lvl5pPr>
            <a:lvl6pPr lvl="5" algn="ctr">
              <a:lnSpc>
                <a:spcPct val="60000"/>
              </a:lnSpc>
              <a:spcBef>
                <a:spcPts val="0"/>
              </a:spcBef>
              <a:spcAft>
                <a:spcPts val="0"/>
              </a:spcAft>
              <a:buSzPts val="5200"/>
              <a:buNone/>
              <a:defRPr sz="5200"/>
            </a:lvl6pPr>
            <a:lvl7pPr lvl="6" algn="ctr">
              <a:lnSpc>
                <a:spcPct val="60000"/>
              </a:lnSpc>
              <a:spcBef>
                <a:spcPts val="0"/>
              </a:spcBef>
              <a:spcAft>
                <a:spcPts val="0"/>
              </a:spcAft>
              <a:buSzPts val="5200"/>
              <a:buNone/>
              <a:defRPr sz="5200"/>
            </a:lvl7pPr>
            <a:lvl8pPr lvl="7" algn="ctr">
              <a:lnSpc>
                <a:spcPct val="60000"/>
              </a:lnSpc>
              <a:spcBef>
                <a:spcPts val="0"/>
              </a:spcBef>
              <a:spcAft>
                <a:spcPts val="0"/>
              </a:spcAft>
              <a:buSzPts val="5200"/>
              <a:buNone/>
              <a:defRPr sz="5200"/>
            </a:lvl8pPr>
            <a:lvl9pPr lvl="8" algn="ctr">
              <a:lnSpc>
                <a:spcPct val="60000"/>
              </a:lnSpc>
              <a:spcBef>
                <a:spcPts val="0"/>
              </a:spcBef>
              <a:spcAft>
                <a:spcPts val="0"/>
              </a:spcAft>
              <a:buSzPts val="5200"/>
              <a:buNone/>
              <a:defRPr sz="5200"/>
            </a:lvl9pPr>
          </a:lstStyle>
          <a:p/>
        </p:txBody>
      </p:sp>
      <p:sp>
        <p:nvSpPr>
          <p:cNvPr id="293" name="Google Shape;293;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4" name="Google Shape;29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95" name="Shape 295"/>
        <p:cNvGrpSpPr/>
        <p:nvPr/>
      </p:nvGrpSpPr>
      <p:grpSpPr>
        <a:xfrm>
          <a:off x="0" y="0"/>
          <a:ext cx="0" cy="0"/>
          <a:chOff x="0" y="0"/>
          <a:chExt cx="0" cy="0"/>
        </a:xfrm>
      </p:grpSpPr>
      <p:sp>
        <p:nvSpPr>
          <p:cNvPr id="296" name="Google Shape;296;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60000"/>
              </a:lnSpc>
              <a:spcBef>
                <a:spcPts val="0"/>
              </a:spcBef>
              <a:spcAft>
                <a:spcPts val="0"/>
              </a:spcAft>
              <a:buSzPts val="3600"/>
              <a:buNone/>
              <a:defRPr sz="3600"/>
            </a:lvl1pPr>
            <a:lvl2pPr lvl="1" algn="ctr">
              <a:lnSpc>
                <a:spcPct val="60000"/>
              </a:lnSpc>
              <a:spcBef>
                <a:spcPts val="0"/>
              </a:spcBef>
              <a:spcAft>
                <a:spcPts val="0"/>
              </a:spcAft>
              <a:buSzPts val="3600"/>
              <a:buNone/>
              <a:defRPr sz="3600"/>
            </a:lvl2pPr>
            <a:lvl3pPr lvl="2" algn="ctr">
              <a:lnSpc>
                <a:spcPct val="60000"/>
              </a:lnSpc>
              <a:spcBef>
                <a:spcPts val="0"/>
              </a:spcBef>
              <a:spcAft>
                <a:spcPts val="0"/>
              </a:spcAft>
              <a:buSzPts val="3600"/>
              <a:buNone/>
              <a:defRPr sz="3600"/>
            </a:lvl3pPr>
            <a:lvl4pPr lvl="3" algn="ctr">
              <a:lnSpc>
                <a:spcPct val="60000"/>
              </a:lnSpc>
              <a:spcBef>
                <a:spcPts val="0"/>
              </a:spcBef>
              <a:spcAft>
                <a:spcPts val="0"/>
              </a:spcAft>
              <a:buSzPts val="3600"/>
              <a:buNone/>
              <a:defRPr sz="3600"/>
            </a:lvl4pPr>
            <a:lvl5pPr lvl="4" algn="ctr">
              <a:lnSpc>
                <a:spcPct val="60000"/>
              </a:lnSpc>
              <a:spcBef>
                <a:spcPts val="0"/>
              </a:spcBef>
              <a:spcAft>
                <a:spcPts val="0"/>
              </a:spcAft>
              <a:buSzPts val="3600"/>
              <a:buNone/>
              <a:defRPr sz="3600"/>
            </a:lvl5pPr>
            <a:lvl6pPr lvl="5" algn="ctr">
              <a:lnSpc>
                <a:spcPct val="60000"/>
              </a:lnSpc>
              <a:spcBef>
                <a:spcPts val="0"/>
              </a:spcBef>
              <a:spcAft>
                <a:spcPts val="0"/>
              </a:spcAft>
              <a:buSzPts val="3600"/>
              <a:buNone/>
              <a:defRPr sz="3600"/>
            </a:lvl6pPr>
            <a:lvl7pPr lvl="6" algn="ctr">
              <a:lnSpc>
                <a:spcPct val="60000"/>
              </a:lnSpc>
              <a:spcBef>
                <a:spcPts val="0"/>
              </a:spcBef>
              <a:spcAft>
                <a:spcPts val="0"/>
              </a:spcAft>
              <a:buSzPts val="3600"/>
              <a:buNone/>
              <a:defRPr sz="3600"/>
            </a:lvl7pPr>
            <a:lvl8pPr lvl="7" algn="ctr">
              <a:lnSpc>
                <a:spcPct val="60000"/>
              </a:lnSpc>
              <a:spcBef>
                <a:spcPts val="0"/>
              </a:spcBef>
              <a:spcAft>
                <a:spcPts val="0"/>
              </a:spcAft>
              <a:buSzPts val="3600"/>
              <a:buNone/>
              <a:defRPr sz="3600"/>
            </a:lvl8pPr>
            <a:lvl9pPr lvl="8" algn="ctr">
              <a:lnSpc>
                <a:spcPct val="60000"/>
              </a:lnSpc>
              <a:spcBef>
                <a:spcPts val="0"/>
              </a:spcBef>
              <a:spcAft>
                <a:spcPts val="0"/>
              </a:spcAft>
              <a:buSzPts val="3600"/>
              <a:buNone/>
              <a:defRPr sz="3600"/>
            </a:lvl9pPr>
          </a:lstStyle>
          <a:p/>
        </p:txBody>
      </p:sp>
      <p:sp>
        <p:nvSpPr>
          <p:cNvPr id="297" name="Google Shape;29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00" name="Google Shape;300;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01" name="Google Shape;30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04" name="Google Shape;304;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05" name="Google Shape;305;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06" name="Google Shape;30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09" name="Google Shape;30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10" name="Shape 310"/>
        <p:cNvGrpSpPr/>
        <p:nvPr/>
      </p:nvGrpSpPr>
      <p:grpSpPr>
        <a:xfrm>
          <a:off x="0" y="0"/>
          <a:ext cx="0" cy="0"/>
          <a:chOff x="0" y="0"/>
          <a:chExt cx="0" cy="0"/>
        </a:xfrm>
      </p:grpSpPr>
      <p:sp>
        <p:nvSpPr>
          <p:cNvPr id="311" name="Google Shape;311;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60000"/>
              </a:lnSpc>
              <a:spcBef>
                <a:spcPts val="0"/>
              </a:spcBef>
              <a:spcAft>
                <a:spcPts val="0"/>
              </a:spcAft>
              <a:buSzPts val="2400"/>
              <a:buNone/>
              <a:defRPr sz="2400"/>
            </a:lvl1pPr>
            <a:lvl2pPr lvl="1" algn="l">
              <a:lnSpc>
                <a:spcPct val="60000"/>
              </a:lnSpc>
              <a:spcBef>
                <a:spcPts val="0"/>
              </a:spcBef>
              <a:spcAft>
                <a:spcPts val="0"/>
              </a:spcAft>
              <a:buSzPts val="2400"/>
              <a:buNone/>
              <a:defRPr sz="2400"/>
            </a:lvl2pPr>
            <a:lvl3pPr lvl="2" algn="l">
              <a:lnSpc>
                <a:spcPct val="60000"/>
              </a:lnSpc>
              <a:spcBef>
                <a:spcPts val="0"/>
              </a:spcBef>
              <a:spcAft>
                <a:spcPts val="0"/>
              </a:spcAft>
              <a:buSzPts val="2400"/>
              <a:buNone/>
              <a:defRPr sz="2400"/>
            </a:lvl3pPr>
            <a:lvl4pPr lvl="3" algn="l">
              <a:lnSpc>
                <a:spcPct val="60000"/>
              </a:lnSpc>
              <a:spcBef>
                <a:spcPts val="0"/>
              </a:spcBef>
              <a:spcAft>
                <a:spcPts val="0"/>
              </a:spcAft>
              <a:buSzPts val="2400"/>
              <a:buNone/>
              <a:defRPr sz="2400"/>
            </a:lvl4pPr>
            <a:lvl5pPr lvl="4" algn="l">
              <a:lnSpc>
                <a:spcPct val="60000"/>
              </a:lnSpc>
              <a:spcBef>
                <a:spcPts val="0"/>
              </a:spcBef>
              <a:spcAft>
                <a:spcPts val="0"/>
              </a:spcAft>
              <a:buSzPts val="2400"/>
              <a:buNone/>
              <a:defRPr sz="2400"/>
            </a:lvl5pPr>
            <a:lvl6pPr lvl="5" algn="l">
              <a:lnSpc>
                <a:spcPct val="60000"/>
              </a:lnSpc>
              <a:spcBef>
                <a:spcPts val="0"/>
              </a:spcBef>
              <a:spcAft>
                <a:spcPts val="0"/>
              </a:spcAft>
              <a:buSzPts val="2400"/>
              <a:buNone/>
              <a:defRPr sz="2400"/>
            </a:lvl6pPr>
            <a:lvl7pPr lvl="6" algn="l">
              <a:lnSpc>
                <a:spcPct val="60000"/>
              </a:lnSpc>
              <a:spcBef>
                <a:spcPts val="0"/>
              </a:spcBef>
              <a:spcAft>
                <a:spcPts val="0"/>
              </a:spcAft>
              <a:buSzPts val="2400"/>
              <a:buNone/>
              <a:defRPr sz="2400"/>
            </a:lvl7pPr>
            <a:lvl8pPr lvl="7" algn="l">
              <a:lnSpc>
                <a:spcPct val="60000"/>
              </a:lnSpc>
              <a:spcBef>
                <a:spcPts val="0"/>
              </a:spcBef>
              <a:spcAft>
                <a:spcPts val="0"/>
              </a:spcAft>
              <a:buSzPts val="2400"/>
              <a:buNone/>
              <a:defRPr sz="2400"/>
            </a:lvl8pPr>
            <a:lvl9pPr lvl="8" algn="l">
              <a:lnSpc>
                <a:spcPct val="60000"/>
              </a:lnSpc>
              <a:spcBef>
                <a:spcPts val="0"/>
              </a:spcBef>
              <a:spcAft>
                <a:spcPts val="0"/>
              </a:spcAft>
              <a:buSzPts val="2400"/>
              <a:buNone/>
              <a:defRPr sz="2400"/>
            </a:lvl9pPr>
          </a:lstStyle>
          <a:p/>
        </p:txBody>
      </p:sp>
      <p:sp>
        <p:nvSpPr>
          <p:cNvPr id="312" name="Google Shape;312;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13" name="Google Shape;31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14" name="Shape 314"/>
        <p:cNvGrpSpPr/>
        <p:nvPr/>
      </p:nvGrpSpPr>
      <p:grpSpPr>
        <a:xfrm>
          <a:off x="0" y="0"/>
          <a:ext cx="0" cy="0"/>
          <a:chOff x="0" y="0"/>
          <a:chExt cx="0" cy="0"/>
        </a:xfrm>
      </p:grpSpPr>
      <p:sp>
        <p:nvSpPr>
          <p:cNvPr id="315" name="Google Shape;315;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4800"/>
              <a:buNone/>
              <a:defRPr sz="4800"/>
            </a:lvl2pPr>
            <a:lvl3pPr lvl="2" algn="l">
              <a:lnSpc>
                <a:spcPct val="60000"/>
              </a:lnSpc>
              <a:spcBef>
                <a:spcPts val="0"/>
              </a:spcBef>
              <a:spcAft>
                <a:spcPts val="0"/>
              </a:spcAft>
              <a:buSzPts val="4800"/>
              <a:buNone/>
              <a:defRPr sz="4800"/>
            </a:lvl3pPr>
            <a:lvl4pPr lvl="3" algn="l">
              <a:lnSpc>
                <a:spcPct val="60000"/>
              </a:lnSpc>
              <a:spcBef>
                <a:spcPts val="0"/>
              </a:spcBef>
              <a:spcAft>
                <a:spcPts val="0"/>
              </a:spcAft>
              <a:buSzPts val="4800"/>
              <a:buNone/>
              <a:defRPr sz="4800"/>
            </a:lvl4pPr>
            <a:lvl5pPr lvl="4" algn="l">
              <a:lnSpc>
                <a:spcPct val="60000"/>
              </a:lnSpc>
              <a:spcBef>
                <a:spcPts val="0"/>
              </a:spcBef>
              <a:spcAft>
                <a:spcPts val="0"/>
              </a:spcAft>
              <a:buSzPts val="4800"/>
              <a:buNone/>
              <a:defRPr sz="4800"/>
            </a:lvl5pPr>
            <a:lvl6pPr lvl="5" algn="l">
              <a:lnSpc>
                <a:spcPct val="60000"/>
              </a:lnSpc>
              <a:spcBef>
                <a:spcPts val="0"/>
              </a:spcBef>
              <a:spcAft>
                <a:spcPts val="0"/>
              </a:spcAft>
              <a:buSzPts val="4800"/>
              <a:buNone/>
              <a:defRPr sz="4800"/>
            </a:lvl6pPr>
            <a:lvl7pPr lvl="6" algn="l">
              <a:lnSpc>
                <a:spcPct val="60000"/>
              </a:lnSpc>
              <a:spcBef>
                <a:spcPts val="0"/>
              </a:spcBef>
              <a:spcAft>
                <a:spcPts val="0"/>
              </a:spcAft>
              <a:buSzPts val="4800"/>
              <a:buNone/>
              <a:defRPr sz="4800"/>
            </a:lvl7pPr>
            <a:lvl8pPr lvl="7" algn="l">
              <a:lnSpc>
                <a:spcPct val="60000"/>
              </a:lnSpc>
              <a:spcBef>
                <a:spcPts val="0"/>
              </a:spcBef>
              <a:spcAft>
                <a:spcPts val="0"/>
              </a:spcAft>
              <a:buSzPts val="4800"/>
              <a:buNone/>
              <a:defRPr sz="4800"/>
            </a:lvl8pPr>
            <a:lvl9pPr lvl="8" algn="l">
              <a:lnSpc>
                <a:spcPct val="60000"/>
              </a:lnSpc>
              <a:spcBef>
                <a:spcPts val="0"/>
              </a:spcBef>
              <a:spcAft>
                <a:spcPts val="0"/>
              </a:spcAft>
              <a:buSzPts val="4800"/>
              <a:buNone/>
              <a:defRPr sz="4800"/>
            </a:lvl9pPr>
          </a:lstStyle>
          <a:p/>
        </p:txBody>
      </p:sp>
      <p:sp>
        <p:nvSpPr>
          <p:cNvPr id="316" name="Google Shape;31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17" name="Shape 317"/>
        <p:cNvGrpSpPr/>
        <p:nvPr/>
      </p:nvGrpSpPr>
      <p:grpSpPr>
        <a:xfrm>
          <a:off x="0" y="0"/>
          <a:ext cx="0" cy="0"/>
          <a:chOff x="0" y="0"/>
          <a:chExt cx="0" cy="0"/>
        </a:xfrm>
      </p:grpSpPr>
      <p:sp>
        <p:nvSpPr>
          <p:cNvPr id="318" name="Google Shape;318;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60000"/>
              </a:lnSpc>
              <a:spcBef>
                <a:spcPts val="0"/>
              </a:spcBef>
              <a:spcAft>
                <a:spcPts val="0"/>
              </a:spcAft>
              <a:buSzPts val="4200"/>
              <a:buNone/>
              <a:defRPr sz="4200"/>
            </a:lvl1pPr>
            <a:lvl2pPr lvl="1" algn="ctr">
              <a:lnSpc>
                <a:spcPct val="60000"/>
              </a:lnSpc>
              <a:spcBef>
                <a:spcPts val="0"/>
              </a:spcBef>
              <a:spcAft>
                <a:spcPts val="0"/>
              </a:spcAft>
              <a:buSzPts val="4200"/>
              <a:buNone/>
              <a:defRPr sz="4200"/>
            </a:lvl2pPr>
            <a:lvl3pPr lvl="2" algn="ctr">
              <a:lnSpc>
                <a:spcPct val="60000"/>
              </a:lnSpc>
              <a:spcBef>
                <a:spcPts val="0"/>
              </a:spcBef>
              <a:spcAft>
                <a:spcPts val="0"/>
              </a:spcAft>
              <a:buSzPts val="4200"/>
              <a:buNone/>
              <a:defRPr sz="4200"/>
            </a:lvl3pPr>
            <a:lvl4pPr lvl="3" algn="ctr">
              <a:lnSpc>
                <a:spcPct val="60000"/>
              </a:lnSpc>
              <a:spcBef>
                <a:spcPts val="0"/>
              </a:spcBef>
              <a:spcAft>
                <a:spcPts val="0"/>
              </a:spcAft>
              <a:buSzPts val="4200"/>
              <a:buNone/>
              <a:defRPr sz="4200"/>
            </a:lvl4pPr>
            <a:lvl5pPr lvl="4" algn="ctr">
              <a:lnSpc>
                <a:spcPct val="60000"/>
              </a:lnSpc>
              <a:spcBef>
                <a:spcPts val="0"/>
              </a:spcBef>
              <a:spcAft>
                <a:spcPts val="0"/>
              </a:spcAft>
              <a:buSzPts val="4200"/>
              <a:buNone/>
              <a:defRPr sz="4200"/>
            </a:lvl5pPr>
            <a:lvl6pPr lvl="5" algn="ctr">
              <a:lnSpc>
                <a:spcPct val="60000"/>
              </a:lnSpc>
              <a:spcBef>
                <a:spcPts val="0"/>
              </a:spcBef>
              <a:spcAft>
                <a:spcPts val="0"/>
              </a:spcAft>
              <a:buSzPts val="4200"/>
              <a:buNone/>
              <a:defRPr sz="4200"/>
            </a:lvl6pPr>
            <a:lvl7pPr lvl="6" algn="ctr">
              <a:lnSpc>
                <a:spcPct val="60000"/>
              </a:lnSpc>
              <a:spcBef>
                <a:spcPts val="0"/>
              </a:spcBef>
              <a:spcAft>
                <a:spcPts val="0"/>
              </a:spcAft>
              <a:buSzPts val="4200"/>
              <a:buNone/>
              <a:defRPr sz="4200"/>
            </a:lvl7pPr>
            <a:lvl8pPr lvl="7" algn="ctr">
              <a:lnSpc>
                <a:spcPct val="60000"/>
              </a:lnSpc>
              <a:spcBef>
                <a:spcPts val="0"/>
              </a:spcBef>
              <a:spcAft>
                <a:spcPts val="0"/>
              </a:spcAft>
              <a:buSzPts val="4200"/>
              <a:buNone/>
              <a:defRPr sz="4200"/>
            </a:lvl8pPr>
            <a:lvl9pPr lvl="8" algn="ctr">
              <a:lnSpc>
                <a:spcPct val="60000"/>
              </a:lnSpc>
              <a:spcBef>
                <a:spcPts val="0"/>
              </a:spcBef>
              <a:spcAft>
                <a:spcPts val="0"/>
              </a:spcAft>
              <a:buSzPts val="4200"/>
              <a:buNone/>
              <a:defRPr sz="4200"/>
            </a:lvl9pPr>
          </a:lstStyle>
          <a:p/>
        </p:txBody>
      </p:sp>
      <p:sp>
        <p:nvSpPr>
          <p:cNvPr id="320" name="Google Shape;320;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1" name="Google Shape;321;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322" name="Google Shape;32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23" name="Shape 323"/>
        <p:cNvGrpSpPr/>
        <p:nvPr/>
      </p:nvGrpSpPr>
      <p:grpSpPr>
        <a:xfrm>
          <a:off x="0" y="0"/>
          <a:ext cx="0" cy="0"/>
          <a:chOff x="0" y="0"/>
          <a:chExt cx="0" cy="0"/>
        </a:xfrm>
      </p:grpSpPr>
      <p:sp>
        <p:nvSpPr>
          <p:cNvPr id="324" name="Google Shape;324;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000"/>
              <a:buNone/>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25" name="Google Shape;32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26" name="Shape 326"/>
        <p:cNvGrpSpPr/>
        <p:nvPr/>
      </p:nvGrpSpPr>
      <p:grpSpPr>
        <a:xfrm>
          <a:off x="0" y="0"/>
          <a:ext cx="0" cy="0"/>
          <a:chOff x="0" y="0"/>
          <a:chExt cx="0" cy="0"/>
        </a:xfrm>
      </p:grpSpPr>
      <p:sp>
        <p:nvSpPr>
          <p:cNvPr id="327" name="Google Shape;327;p48"/>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60000"/>
              </a:lnSpc>
              <a:spcBef>
                <a:spcPts val="0"/>
              </a:spcBef>
              <a:spcAft>
                <a:spcPts val="0"/>
              </a:spcAft>
              <a:buSzPts val="12000"/>
              <a:buNone/>
              <a:defRPr sz="12000"/>
            </a:lvl1pPr>
            <a:lvl2pPr lvl="1" algn="ctr">
              <a:lnSpc>
                <a:spcPct val="60000"/>
              </a:lnSpc>
              <a:spcBef>
                <a:spcPts val="0"/>
              </a:spcBef>
              <a:spcAft>
                <a:spcPts val="0"/>
              </a:spcAft>
              <a:buSzPts val="12000"/>
              <a:buNone/>
              <a:defRPr sz="12000"/>
            </a:lvl2pPr>
            <a:lvl3pPr lvl="2" algn="ctr">
              <a:lnSpc>
                <a:spcPct val="60000"/>
              </a:lnSpc>
              <a:spcBef>
                <a:spcPts val="0"/>
              </a:spcBef>
              <a:spcAft>
                <a:spcPts val="0"/>
              </a:spcAft>
              <a:buSzPts val="12000"/>
              <a:buNone/>
              <a:defRPr sz="12000"/>
            </a:lvl3pPr>
            <a:lvl4pPr lvl="3" algn="ctr">
              <a:lnSpc>
                <a:spcPct val="60000"/>
              </a:lnSpc>
              <a:spcBef>
                <a:spcPts val="0"/>
              </a:spcBef>
              <a:spcAft>
                <a:spcPts val="0"/>
              </a:spcAft>
              <a:buSzPts val="12000"/>
              <a:buNone/>
              <a:defRPr sz="12000"/>
            </a:lvl4pPr>
            <a:lvl5pPr lvl="4" algn="ctr">
              <a:lnSpc>
                <a:spcPct val="60000"/>
              </a:lnSpc>
              <a:spcBef>
                <a:spcPts val="0"/>
              </a:spcBef>
              <a:spcAft>
                <a:spcPts val="0"/>
              </a:spcAft>
              <a:buSzPts val="12000"/>
              <a:buNone/>
              <a:defRPr sz="12000"/>
            </a:lvl5pPr>
            <a:lvl6pPr lvl="5" algn="ctr">
              <a:lnSpc>
                <a:spcPct val="60000"/>
              </a:lnSpc>
              <a:spcBef>
                <a:spcPts val="0"/>
              </a:spcBef>
              <a:spcAft>
                <a:spcPts val="0"/>
              </a:spcAft>
              <a:buSzPts val="12000"/>
              <a:buNone/>
              <a:defRPr sz="12000"/>
            </a:lvl6pPr>
            <a:lvl7pPr lvl="6" algn="ctr">
              <a:lnSpc>
                <a:spcPct val="60000"/>
              </a:lnSpc>
              <a:spcBef>
                <a:spcPts val="0"/>
              </a:spcBef>
              <a:spcAft>
                <a:spcPts val="0"/>
              </a:spcAft>
              <a:buSzPts val="12000"/>
              <a:buNone/>
              <a:defRPr sz="12000"/>
            </a:lvl7pPr>
            <a:lvl8pPr lvl="7" algn="ctr">
              <a:lnSpc>
                <a:spcPct val="60000"/>
              </a:lnSpc>
              <a:spcBef>
                <a:spcPts val="0"/>
              </a:spcBef>
              <a:spcAft>
                <a:spcPts val="0"/>
              </a:spcAft>
              <a:buSzPts val="12000"/>
              <a:buNone/>
              <a:defRPr sz="12000"/>
            </a:lvl8pPr>
            <a:lvl9pPr lvl="8" algn="ctr">
              <a:lnSpc>
                <a:spcPct val="60000"/>
              </a:lnSpc>
              <a:spcBef>
                <a:spcPts val="0"/>
              </a:spcBef>
              <a:spcAft>
                <a:spcPts val="0"/>
              </a:spcAft>
              <a:buSzPts val="12000"/>
              <a:buNone/>
              <a:defRPr sz="12000"/>
            </a:lvl9pPr>
          </a:lstStyle>
          <a:p/>
        </p:txBody>
      </p:sp>
      <p:sp>
        <p:nvSpPr>
          <p:cNvPr id="328" name="Google Shape;328;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92100" lvl="0" marL="457200" algn="ctr">
              <a:lnSpc>
                <a:spcPct val="100000"/>
              </a:lnSpc>
              <a:spcBef>
                <a:spcPts val="0"/>
              </a:spcBef>
              <a:spcAft>
                <a:spcPts val="0"/>
              </a:spcAft>
              <a:buSzPts val="1000"/>
              <a:buChar char="●"/>
              <a:defRPr/>
            </a:lvl1pPr>
            <a:lvl2pPr indent="-292100" lvl="1" marL="914400" algn="ctr">
              <a:lnSpc>
                <a:spcPct val="100000"/>
              </a:lnSpc>
              <a:spcBef>
                <a:spcPts val="0"/>
              </a:spcBef>
              <a:spcAft>
                <a:spcPts val="0"/>
              </a:spcAft>
              <a:buSzPts val="1000"/>
              <a:buChar char="○"/>
              <a:defRPr/>
            </a:lvl2pPr>
            <a:lvl3pPr indent="-292100" lvl="2" marL="1371600" algn="ctr">
              <a:lnSpc>
                <a:spcPct val="100000"/>
              </a:lnSpc>
              <a:spcBef>
                <a:spcPts val="0"/>
              </a:spcBef>
              <a:spcAft>
                <a:spcPts val="0"/>
              </a:spcAft>
              <a:buSzPts val="1000"/>
              <a:buChar char="■"/>
              <a:defRPr/>
            </a:lvl3pPr>
            <a:lvl4pPr indent="-292100" lvl="3" marL="1828800" algn="ctr">
              <a:lnSpc>
                <a:spcPct val="100000"/>
              </a:lnSpc>
              <a:spcBef>
                <a:spcPts val="0"/>
              </a:spcBef>
              <a:spcAft>
                <a:spcPts val="0"/>
              </a:spcAft>
              <a:buSzPts val="1000"/>
              <a:buChar char="●"/>
              <a:defRPr/>
            </a:lvl4pPr>
            <a:lvl5pPr indent="-292100" lvl="4" marL="2286000" algn="ctr">
              <a:lnSpc>
                <a:spcPct val="100000"/>
              </a:lnSpc>
              <a:spcBef>
                <a:spcPts val="0"/>
              </a:spcBef>
              <a:spcAft>
                <a:spcPts val="0"/>
              </a:spcAft>
              <a:buSzPts val="1000"/>
              <a:buChar char="○"/>
              <a:defRPr/>
            </a:lvl5pPr>
            <a:lvl6pPr indent="-292100" lvl="5" marL="2743200" algn="ctr">
              <a:lnSpc>
                <a:spcPct val="100000"/>
              </a:lnSpc>
              <a:spcBef>
                <a:spcPts val="0"/>
              </a:spcBef>
              <a:spcAft>
                <a:spcPts val="0"/>
              </a:spcAft>
              <a:buSzPts val="1000"/>
              <a:buChar char="■"/>
              <a:defRPr/>
            </a:lvl6pPr>
            <a:lvl7pPr indent="-292100" lvl="6" marL="3200400" algn="ctr">
              <a:lnSpc>
                <a:spcPct val="100000"/>
              </a:lnSpc>
              <a:spcBef>
                <a:spcPts val="0"/>
              </a:spcBef>
              <a:spcAft>
                <a:spcPts val="0"/>
              </a:spcAft>
              <a:buSzPts val="1000"/>
              <a:buChar char="●"/>
              <a:defRPr/>
            </a:lvl7pPr>
            <a:lvl8pPr indent="-292100" lvl="7" marL="3657600" algn="ctr">
              <a:lnSpc>
                <a:spcPct val="100000"/>
              </a:lnSpc>
              <a:spcBef>
                <a:spcPts val="0"/>
              </a:spcBef>
              <a:spcAft>
                <a:spcPts val="0"/>
              </a:spcAft>
              <a:buSzPts val="1000"/>
              <a:buChar char="○"/>
              <a:defRPr/>
            </a:lvl8pPr>
            <a:lvl9pPr indent="-292100" lvl="8" marL="4114800" algn="ctr">
              <a:lnSpc>
                <a:spcPct val="100000"/>
              </a:lnSpc>
              <a:spcBef>
                <a:spcPts val="0"/>
              </a:spcBef>
              <a:spcAft>
                <a:spcPts val="0"/>
              </a:spcAft>
              <a:buSzPts val="1000"/>
              <a:buChar char="■"/>
              <a:defRPr/>
            </a:lvl9pPr>
          </a:lstStyle>
          <a:p/>
        </p:txBody>
      </p:sp>
      <p:sp>
        <p:nvSpPr>
          <p:cNvPr id="329" name="Google Shape;32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30" name="Shape 330"/>
        <p:cNvGrpSpPr/>
        <p:nvPr/>
      </p:nvGrpSpPr>
      <p:grpSpPr>
        <a:xfrm>
          <a:off x="0" y="0"/>
          <a:ext cx="0" cy="0"/>
          <a:chOff x="0" y="0"/>
          <a:chExt cx="0" cy="0"/>
        </a:xfrm>
      </p:grpSpPr>
      <p:sp>
        <p:nvSpPr>
          <p:cNvPr id="331" name="Google Shape;331;p49"/>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Autofit/>
          </a:bodyPr>
          <a:lstStyle>
            <a:lvl1pPr lvl="0" algn="l">
              <a:lnSpc>
                <a:spcPct val="60000"/>
              </a:lnSpc>
              <a:spcBef>
                <a:spcPts val="0"/>
              </a:spcBef>
              <a:spcAft>
                <a:spcPts val="0"/>
              </a:spcAft>
              <a:buSzPts val="4200"/>
              <a:buNone/>
              <a:defRPr sz="4200"/>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32" name="Google Shape;33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9"/>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4" name="Google Shape;334;p49"/>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5" name="Google Shape;335;p49"/>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6" name="Google Shape;336;p49"/>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7" name="Google Shape;337;p49"/>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38" name="Google Shape;338;p49"/>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39" name="Shape 339"/>
        <p:cNvGrpSpPr/>
        <p:nvPr/>
      </p:nvGrpSpPr>
      <p:grpSpPr>
        <a:xfrm>
          <a:off x="0" y="0"/>
          <a:ext cx="0" cy="0"/>
          <a:chOff x="0" y="0"/>
          <a:chExt cx="0" cy="0"/>
        </a:xfrm>
      </p:grpSpPr>
      <p:sp>
        <p:nvSpPr>
          <p:cNvPr id="340" name="Google Shape;34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41" name="Google Shape;341;p50"/>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42" name="Google Shape;342;p50"/>
          <p:cNvSpPr/>
          <p:nvPr>
            <p:ph idx="2" type="pic"/>
          </p:nvPr>
        </p:nvSpPr>
        <p:spPr>
          <a:xfrm>
            <a:off x="4992024" y="1152775"/>
            <a:ext cx="3840300" cy="3416400"/>
          </a:xfrm>
          <a:prstGeom prst="rect">
            <a:avLst/>
          </a:prstGeom>
          <a:noFill/>
          <a:ln>
            <a:noFill/>
          </a:ln>
        </p:spPr>
      </p:sp>
      <p:sp>
        <p:nvSpPr>
          <p:cNvPr id="343" name="Google Shape;3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44" name="Shape 344"/>
        <p:cNvGrpSpPr/>
        <p:nvPr/>
      </p:nvGrpSpPr>
      <p:grpSpPr>
        <a:xfrm>
          <a:off x="0" y="0"/>
          <a:ext cx="0" cy="0"/>
          <a:chOff x="0" y="0"/>
          <a:chExt cx="0" cy="0"/>
        </a:xfrm>
      </p:grpSpPr>
      <p:sp>
        <p:nvSpPr>
          <p:cNvPr id="345" name="Google Shape;34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46" name="Google Shape;346;p51"/>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60000"/>
              </a:lnSpc>
              <a:spcBef>
                <a:spcPts val="0"/>
              </a:spcBef>
              <a:spcAft>
                <a:spcPts val="0"/>
              </a:spcAft>
              <a:buSzPts val="3000"/>
              <a:buNone/>
              <a:defRPr sz="3000"/>
            </a:lvl1pPr>
            <a:lvl2pPr lvl="1" algn="l">
              <a:lnSpc>
                <a:spcPct val="60000"/>
              </a:lnSpc>
              <a:spcBef>
                <a:spcPts val="0"/>
              </a:spcBef>
              <a:spcAft>
                <a:spcPts val="0"/>
              </a:spcAft>
              <a:buSzPts val="3000"/>
              <a:buNone/>
              <a:defRPr sz="3000"/>
            </a:lvl2pPr>
            <a:lvl3pPr lvl="2" algn="l">
              <a:lnSpc>
                <a:spcPct val="60000"/>
              </a:lnSpc>
              <a:spcBef>
                <a:spcPts val="0"/>
              </a:spcBef>
              <a:spcAft>
                <a:spcPts val="0"/>
              </a:spcAft>
              <a:buSzPts val="3000"/>
              <a:buNone/>
              <a:defRPr sz="3000"/>
            </a:lvl3pPr>
            <a:lvl4pPr lvl="3" algn="l">
              <a:lnSpc>
                <a:spcPct val="60000"/>
              </a:lnSpc>
              <a:spcBef>
                <a:spcPts val="0"/>
              </a:spcBef>
              <a:spcAft>
                <a:spcPts val="0"/>
              </a:spcAft>
              <a:buSzPts val="3000"/>
              <a:buNone/>
              <a:defRPr sz="3000"/>
            </a:lvl4pPr>
            <a:lvl5pPr lvl="4" algn="l">
              <a:lnSpc>
                <a:spcPct val="60000"/>
              </a:lnSpc>
              <a:spcBef>
                <a:spcPts val="0"/>
              </a:spcBef>
              <a:spcAft>
                <a:spcPts val="0"/>
              </a:spcAft>
              <a:buSzPts val="3000"/>
              <a:buNone/>
              <a:defRPr sz="3000"/>
            </a:lvl5pPr>
            <a:lvl6pPr lvl="5" algn="l">
              <a:lnSpc>
                <a:spcPct val="60000"/>
              </a:lnSpc>
              <a:spcBef>
                <a:spcPts val="0"/>
              </a:spcBef>
              <a:spcAft>
                <a:spcPts val="0"/>
              </a:spcAft>
              <a:buSzPts val="3000"/>
              <a:buNone/>
              <a:defRPr sz="3000"/>
            </a:lvl6pPr>
            <a:lvl7pPr lvl="6" algn="l">
              <a:lnSpc>
                <a:spcPct val="60000"/>
              </a:lnSpc>
              <a:spcBef>
                <a:spcPts val="0"/>
              </a:spcBef>
              <a:spcAft>
                <a:spcPts val="0"/>
              </a:spcAft>
              <a:buSzPts val="3000"/>
              <a:buNone/>
              <a:defRPr sz="3000"/>
            </a:lvl7pPr>
            <a:lvl8pPr lvl="7" algn="l">
              <a:lnSpc>
                <a:spcPct val="60000"/>
              </a:lnSpc>
              <a:spcBef>
                <a:spcPts val="0"/>
              </a:spcBef>
              <a:spcAft>
                <a:spcPts val="0"/>
              </a:spcAft>
              <a:buSzPts val="3000"/>
              <a:buNone/>
              <a:defRPr sz="3000"/>
            </a:lvl8pPr>
            <a:lvl9pPr lvl="8" algn="l">
              <a:lnSpc>
                <a:spcPct val="60000"/>
              </a:lnSpc>
              <a:spcBef>
                <a:spcPts val="0"/>
              </a:spcBef>
              <a:spcAft>
                <a:spcPts val="0"/>
              </a:spcAft>
              <a:buSzPts val="3000"/>
              <a:buNone/>
              <a:defRPr sz="3000"/>
            </a:lvl9pPr>
          </a:lstStyle>
          <a:p/>
        </p:txBody>
      </p:sp>
      <p:sp>
        <p:nvSpPr>
          <p:cNvPr id="347" name="Google Shape;347;p51"/>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48" name="Google Shape;348;p51"/>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49" name="Google Shape;349;p51"/>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0" name="Google Shape;350;p51"/>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51" name="Shape 351"/>
        <p:cNvGrpSpPr/>
        <p:nvPr/>
      </p:nvGrpSpPr>
      <p:grpSpPr>
        <a:xfrm>
          <a:off x="0" y="0"/>
          <a:ext cx="0" cy="0"/>
          <a:chOff x="0" y="0"/>
          <a:chExt cx="0" cy="0"/>
        </a:xfrm>
      </p:grpSpPr>
      <p:sp>
        <p:nvSpPr>
          <p:cNvPr id="352" name="Google Shape;35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53" name="Google Shape;353;p52"/>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54" name="Google Shape;354;p52"/>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55" name="Google Shape;355;p52"/>
          <p:cNvSpPr txBox="1"/>
          <p:nvPr>
            <p:ph idx="3" type="body"/>
          </p:nvPr>
        </p:nvSpPr>
        <p:spPr>
          <a:xfrm>
            <a:off x="621227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56" name="Google Shape;356;p52"/>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60000"/>
              </a:lnSpc>
              <a:spcBef>
                <a:spcPts val="0"/>
              </a:spcBef>
              <a:spcAft>
                <a:spcPts val="0"/>
              </a:spcAft>
              <a:buSzPts val="3000"/>
              <a:buNone/>
              <a:defRPr sz="3000"/>
            </a:lvl1pPr>
            <a:lvl2pPr lvl="1" algn="l">
              <a:lnSpc>
                <a:spcPct val="60000"/>
              </a:lnSpc>
              <a:spcBef>
                <a:spcPts val="0"/>
              </a:spcBef>
              <a:spcAft>
                <a:spcPts val="0"/>
              </a:spcAft>
              <a:buSzPts val="3000"/>
              <a:buNone/>
              <a:defRPr sz="3000"/>
            </a:lvl2pPr>
            <a:lvl3pPr lvl="2" algn="l">
              <a:lnSpc>
                <a:spcPct val="60000"/>
              </a:lnSpc>
              <a:spcBef>
                <a:spcPts val="0"/>
              </a:spcBef>
              <a:spcAft>
                <a:spcPts val="0"/>
              </a:spcAft>
              <a:buSzPts val="3000"/>
              <a:buNone/>
              <a:defRPr sz="3000"/>
            </a:lvl3pPr>
            <a:lvl4pPr lvl="3" algn="l">
              <a:lnSpc>
                <a:spcPct val="60000"/>
              </a:lnSpc>
              <a:spcBef>
                <a:spcPts val="0"/>
              </a:spcBef>
              <a:spcAft>
                <a:spcPts val="0"/>
              </a:spcAft>
              <a:buSzPts val="3000"/>
              <a:buNone/>
              <a:defRPr sz="3000"/>
            </a:lvl4pPr>
            <a:lvl5pPr lvl="4" algn="l">
              <a:lnSpc>
                <a:spcPct val="60000"/>
              </a:lnSpc>
              <a:spcBef>
                <a:spcPts val="0"/>
              </a:spcBef>
              <a:spcAft>
                <a:spcPts val="0"/>
              </a:spcAft>
              <a:buSzPts val="3000"/>
              <a:buNone/>
              <a:defRPr sz="3000"/>
            </a:lvl5pPr>
            <a:lvl6pPr lvl="5" algn="l">
              <a:lnSpc>
                <a:spcPct val="60000"/>
              </a:lnSpc>
              <a:spcBef>
                <a:spcPts val="0"/>
              </a:spcBef>
              <a:spcAft>
                <a:spcPts val="0"/>
              </a:spcAft>
              <a:buSzPts val="3000"/>
              <a:buNone/>
              <a:defRPr sz="3000"/>
            </a:lvl6pPr>
            <a:lvl7pPr lvl="6" algn="l">
              <a:lnSpc>
                <a:spcPct val="60000"/>
              </a:lnSpc>
              <a:spcBef>
                <a:spcPts val="0"/>
              </a:spcBef>
              <a:spcAft>
                <a:spcPts val="0"/>
              </a:spcAft>
              <a:buSzPts val="3000"/>
              <a:buNone/>
              <a:defRPr sz="3000"/>
            </a:lvl7pPr>
            <a:lvl8pPr lvl="7" algn="l">
              <a:lnSpc>
                <a:spcPct val="60000"/>
              </a:lnSpc>
              <a:spcBef>
                <a:spcPts val="0"/>
              </a:spcBef>
              <a:spcAft>
                <a:spcPts val="0"/>
              </a:spcAft>
              <a:buSzPts val="3000"/>
              <a:buNone/>
              <a:defRPr sz="3000"/>
            </a:lvl8pPr>
            <a:lvl9pPr lvl="8" algn="l">
              <a:lnSpc>
                <a:spcPct val="60000"/>
              </a:lnSpc>
              <a:spcBef>
                <a:spcPts val="0"/>
              </a:spcBef>
              <a:spcAft>
                <a:spcPts val="0"/>
              </a:spcAft>
              <a:buSzPts val="3000"/>
              <a:buNone/>
              <a:defRPr sz="3000"/>
            </a:lvl9pPr>
          </a:lstStyle>
          <a:p/>
        </p:txBody>
      </p:sp>
      <p:sp>
        <p:nvSpPr>
          <p:cNvPr id="357" name="Google Shape;357;p52"/>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8" name="Google Shape;358;p52"/>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59" name="Google Shape;359;p52"/>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60" name="Shape 360"/>
        <p:cNvGrpSpPr/>
        <p:nvPr/>
      </p:nvGrpSpPr>
      <p:grpSpPr>
        <a:xfrm>
          <a:off x="0" y="0"/>
          <a:ext cx="0" cy="0"/>
          <a:chOff x="0" y="0"/>
          <a:chExt cx="0" cy="0"/>
        </a:xfrm>
      </p:grpSpPr>
      <p:sp>
        <p:nvSpPr>
          <p:cNvPr id="361" name="Google Shape;36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53"/>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63" name="Google Shape;363;p53"/>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64" name="Google Shape;364;p53"/>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65" name="Google Shape;365;p53"/>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366" name="Google Shape;366;p53"/>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Autofit/>
          </a:bodyPr>
          <a:lstStyle>
            <a:lvl1pPr lvl="0" algn="l">
              <a:lnSpc>
                <a:spcPct val="60000"/>
              </a:lnSpc>
              <a:spcBef>
                <a:spcPts val="0"/>
              </a:spcBef>
              <a:spcAft>
                <a:spcPts val="0"/>
              </a:spcAft>
              <a:buSzPts val="3000"/>
              <a:buNone/>
              <a:defRPr sz="3000"/>
            </a:lvl1pPr>
            <a:lvl2pPr lvl="1" algn="l">
              <a:lnSpc>
                <a:spcPct val="60000"/>
              </a:lnSpc>
              <a:spcBef>
                <a:spcPts val="0"/>
              </a:spcBef>
              <a:spcAft>
                <a:spcPts val="0"/>
              </a:spcAft>
              <a:buSzPts val="3000"/>
              <a:buNone/>
              <a:defRPr sz="3000"/>
            </a:lvl2pPr>
            <a:lvl3pPr lvl="2" algn="l">
              <a:lnSpc>
                <a:spcPct val="60000"/>
              </a:lnSpc>
              <a:spcBef>
                <a:spcPts val="0"/>
              </a:spcBef>
              <a:spcAft>
                <a:spcPts val="0"/>
              </a:spcAft>
              <a:buSzPts val="3000"/>
              <a:buNone/>
              <a:defRPr sz="3000"/>
            </a:lvl3pPr>
            <a:lvl4pPr lvl="3" algn="l">
              <a:lnSpc>
                <a:spcPct val="60000"/>
              </a:lnSpc>
              <a:spcBef>
                <a:spcPts val="0"/>
              </a:spcBef>
              <a:spcAft>
                <a:spcPts val="0"/>
              </a:spcAft>
              <a:buSzPts val="3000"/>
              <a:buNone/>
              <a:defRPr sz="3000"/>
            </a:lvl4pPr>
            <a:lvl5pPr lvl="4" algn="l">
              <a:lnSpc>
                <a:spcPct val="60000"/>
              </a:lnSpc>
              <a:spcBef>
                <a:spcPts val="0"/>
              </a:spcBef>
              <a:spcAft>
                <a:spcPts val="0"/>
              </a:spcAft>
              <a:buSzPts val="3000"/>
              <a:buNone/>
              <a:defRPr sz="3000"/>
            </a:lvl5pPr>
            <a:lvl6pPr lvl="5" algn="l">
              <a:lnSpc>
                <a:spcPct val="60000"/>
              </a:lnSpc>
              <a:spcBef>
                <a:spcPts val="0"/>
              </a:spcBef>
              <a:spcAft>
                <a:spcPts val="0"/>
              </a:spcAft>
              <a:buSzPts val="3000"/>
              <a:buNone/>
              <a:defRPr sz="3000"/>
            </a:lvl6pPr>
            <a:lvl7pPr lvl="6" algn="l">
              <a:lnSpc>
                <a:spcPct val="60000"/>
              </a:lnSpc>
              <a:spcBef>
                <a:spcPts val="0"/>
              </a:spcBef>
              <a:spcAft>
                <a:spcPts val="0"/>
              </a:spcAft>
              <a:buSzPts val="3000"/>
              <a:buNone/>
              <a:defRPr sz="3000"/>
            </a:lvl7pPr>
            <a:lvl8pPr lvl="7" algn="l">
              <a:lnSpc>
                <a:spcPct val="60000"/>
              </a:lnSpc>
              <a:spcBef>
                <a:spcPts val="0"/>
              </a:spcBef>
              <a:spcAft>
                <a:spcPts val="0"/>
              </a:spcAft>
              <a:buSzPts val="3000"/>
              <a:buNone/>
              <a:defRPr sz="3000"/>
            </a:lvl8pPr>
            <a:lvl9pPr lvl="8" algn="l">
              <a:lnSpc>
                <a:spcPct val="60000"/>
              </a:lnSpc>
              <a:spcBef>
                <a:spcPts val="0"/>
              </a:spcBef>
              <a:spcAft>
                <a:spcPts val="0"/>
              </a:spcAft>
              <a:buSzPts val="3000"/>
              <a:buNone/>
              <a:defRPr sz="3000"/>
            </a:lvl9pPr>
          </a:lstStyle>
          <a:p/>
        </p:txBody>
      </p:sp>
      <p:sp>
        <p:nvSpPr>
          <p:cNvPr id="367" name="Google Shape;367;p53"/>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68" name="Google Shape;368;p53"/>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69" name="Google Shape;369;p53"/>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70" name="Google Shape;370;p53"/>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71" name="Shape 371"/>
        <p:cNvGrpSpPr/>
        <p:nvPr/>
      </p:nvGrpSpPr>
      <p:grpSpPr>
        <a:xfrm>
          <a:off x="0" y="0"/>
          <a:ext cx="0" cy="0"/>
          <a:chOff x="0" y="0"/>
          <a:chExt cx="0" cy="0"/>
        </a:xfrm>
      </p:grpSpPr>
      <p:sp>
        <p:nvSpPr>
          <p:cNvPr id="372" name="Google Shape;37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73" name="Google Shape;37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74" name="Google Shape;374;p5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75" name="Shape 375"/>
        <p:cNvGrpSpPr/>
        <p:nvPr/>
      </p:nvGrpSpPr>
      <p:grpSpPr>
        <a:xfrm>
          <a:off x="0" y="0"/>
          <a:ext cx="0" cy="0"/>
          <a:chOff x="0" y="0"/>
          <a:chExt cx="0" cy="0"/>
        </a:xfrm>
      </p:grpSpPr>
      <p:sp>
        <p:nvSpPr>
          <p:cNvPr id="376" name="Google Shape;376;p55"/>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77" name="Google Shape;377;p55"/>
          <p:cNvSpPr/>
          <p:nvPr>
            <p:ph idx="2" type="pic"/>
          </p:nvPr>
        </p:nvSpPr>
        <p:spPr>
          <a:xfrm>
            <a:off x="4804825" y="1133300"/>
            <a:ext cx="4027500" cy="2392800"/>
          </a:xfrm>
          <a:prstGeom prst="rect">
            <a:avLst/>
          </a:prstGeom>
          <a:noFill/>
          <a:ln>
            <a:noFill/>
          </a:ln>
        </p:spPr>
      </p:sp>
      <p:sp>
        <p:nvSpPr>
          <p:cNvPr id="378" name="Google Shape;378;p55"/>
          <p:cNvSpPr/>
          <p:nvPr>
            <p:ph idx="3" type="pic"/>
          </p:nvPr>
        </p:nvSpPr>
        <p:spPr>
          <a:xfrm>
            <a:off x="311725" y="1133300"/>
            <a:ext cx="4027500" cy="2392800"/>
          </a:xfrm>
          <a:prstGeom prst="rect">
            <a:avLst/>
          </a:prstGeom>
          <a:noFill/>
          <a:ln>
            <a:noFill/>
          </a:ln>
        </p:spPr>
      </p:sp>
      <p:sp>
        <p:nvSpPr>
          <p:cNvPr id="379" name="Google Shape;379;p55"/>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80" name="Google Shape;38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81" name="Google Shape;38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82" name="Google Shape;382;p55"/>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3" name="Google Shape;383;p55"/>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84" name="Shape 384"/>
        <p:cNvGrpSpPr/>
        <p:nvPr/>
      </p:nvGrpSpPr>
      <p:grpSpPr>
        <a:xfrm>
          <a:off x="0" y="0"/>
          <a:ext cx="0" cy="0"/>
          <a:chOff x="0" y="0"/>
          <a:chExt cx="0" cy="0"/>
        </a:xfrm>
      </p:grpSpPr>
      <p:sp>
        <p:nvSpPr>
          <p:cNvPr id="385" name="Google Shape;385;p56"/>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86" name="Google Shape;386;p56"/>
          <p:cNvSpPr/>
          <p:nvPr>
            <p:ph idx="2" type="pic"/>
          </p:nvPr>
        </p:nvSpPr>
        <p:spPr>
          <a:xfrm>
            <a:off x="6205225" y="1128325"/>
            <a:ext cx="2627100" cy="2273100"/>
          </a:xfrm>
          <a:prstGeom prst="rect">
            <a:avLst/>
          </a:prstGeom>
          <a:noFill/>
          <a:ln>
            <a:noFill/>
          </a:ln>
        </p:spPr>
      </p:sp>
      <p:sp>
        <p:nvSpPr>
          <p:cNvPr id="387" name="Google Shape;387;p56"/>
          <p:cNvSpPr/>
          <p:nvPr>
            <p:ph idx="3" type="pic"/>
          </p:nvPr>
        </p:nvSpPr>
        <p:spPr>
          <a:xfrm>
            <a:off x="311725" y="1128325"/>
            <a:ext cx="2627100" cy="2273100"/>
          </a:xfrm>
          <a:prstGeom prst="rect">
            <a:avLst/>
          </a:prstGeom>
          <a:noFill/>
          <a:ln>
            <a:noFill/>
          </a:ln>
        </p:spPr>
      </p:sp>
      <p:sp>
        <p:nvSpPr>
          <p:cNvPr id="388" name="Google Shape;388;p56"/>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89" name="Google Shape;389;p56"/>
          <p:cNvSpPr/>
          <p:nvPr>
            <p:ph idx="5" type="pic"/>
          </p:nvPr>
        </p:nvSpPr>
        <p:spPr>
          <a:xfrm>
            <a:off x="3255250" y="1128325"/>
            <a:ext cx="2627100" cy="2273100"/>
          </a:xfrm>
          <a:prstGeom prst="rect">
            <a:avLst/>
          </a:prstGeom>
          <a:noFill/>
          <a:ln>
            <a:noFill/>
          </a:ln>
        </p:spPr>
      </p:sp>
      <p:sp>
        <p:nvSpPr>
          <p:cNvPr id="390" name="Google Shape;390;p56"/>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391" name="Google Shape;39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92" name="Google Shape;392;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393" name="Google Shape;393;p56"/>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4" name="Google Shape;394;p56"/>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5" name="Google Shape;395;p56"/>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96" name="Shape 396"/>
        <p:cNvGrpSpPr/>
        <p:nvPr/>
      </p:nvGrpSpPr>
      <p:grpSpPr>
        <a:xfrm>
          <a:off x="0" y="0"/>
          <a:ext cx="0" cy="0"/>
          <a:chOff x="0" y="0"/>
          <a:chExt cx="0" cy="0"/>
        </a:xfrm>
      </p:grpSpPr>
      <p:sp>
        <p:nvSpPr>
          <p:cNvPr id="397" name="Google Shape;397;p57"/>
          <p:cNvSpPr/>
          <p:nvPr>
            <p:ph idx="2" type="pic"/>
          </p:nvPr>
        </p:nvSpPr>
        <p:spPr>
          <a:xfrm>
            <a:off x="311700" y="445025"/>
            <a:ext cx="8520600" cy="4218300"/>
          </a:xfrm>
          <a:prstGeom prst="rect">
            <a:avLst/>
          </a:prstGeom>
          <a:noFill/>
          <a:ln>
            <a:noFill/>
          </a:ln>
        </p:spPr>
      </p:sp>
      <p:sp>
        <p:nvSpPr>
          <p:cNvPr id="398" name="Google Shape;39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9" name="Shape 399"/>
        <p:cNvGrpSpPr/>
        <p:nvPr/>
      </p:nvGrpSpPr>
      <p:grpSpPr>
        <a:xfrm>
          <a:off x="0" y="0"/>
          <a:ext cx="0" cy="0"/>
          <a:chOff x="0" y="0"/>
          <a:chExt cx="0" cy="0"/>
        </a:xfrm>
      </p:grpSpPr>
      <p:sp>
        <p:nvSpPr>
          <p:cNvPr id="400" name="Google Shape;40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01" name="Google Shape;401;p58"/>
          <p:cNvSpPr/>
          <p:nvPr>
            <p:ph idx="2" type="pic"/>
          </p:nvPr>
        </p:nvSpPr>
        <p:spPr>
          <a:xfrm>
            <a:off x="3389600" y="118913"/>
            <a:ext cx="1643700" cy="1535100"/>
          </a:xfrm>
          <a:prstGeom prst="rect">
            <a:avLst/>
          </a:prstGeom>
          <a:noFill/>
          <a:ln>
            <a:noFill/>
          </a:ln>
        </p:spPr>
      </p:sp>
      <p:sp>
        <p:nvSpPr>
          <p:cNvPr id="402" name="Google Shape;402;p58"/>
          <p:cNvSpPr/>
          <p:nvPr>
            <p:ph idx="3" type="pic"/>
          </p:nvPr>
        </p:nvSpPr>
        <p:spPr>
          <a:xfrm>
            <a:off x="5195935" y="118913"/>
            <a:ext cx="1643700" cy="1535100"/>
          </a:xfrm>
          <a:prstGeom prst="rect">
            <a:avLst/>
          </a:prstGeom>
          <a:noFill/>
          <a:ln>
            <a:noFill/>
          </a:ln>
        </p:spPr>
      </p:sp>
      <p:sp>
        <p:nvSpPr>
          <p:cNvPr id="403" name="Google Shape;403;p58"/>
          <p:cNvSpPr/>
          <p:nvPr>
            <p:ph idx="4" type="pic"/>
          </p:nvPr>
        </p:nvSpPr>
        <p:spPr>
          <a:xfrm>
            <a:off x="7002270" y="118913"/>
            <a:ext cx="1643700" cy="1535100"/>
          </a:xfrm>
          <a:prstGeom prst="rect">
            <a:avLst/>
          </a:prstGeom>
          <a:noFill/>
          <a:ln>
            <a:noFill/>
          </a:ln>
        </p:spPr>
      </p:sp>
      <p:sp>
        <p:nvSpPr>
          <p:cNvPr id="404" name="Google Shape;404;p58"/>
          <p:cNvSpPr/>
          <p:nvPr>
            <p:ph idx="5" type="pic"/>
          </p:nvPr>
        </p:nvSpPr>
        <p:spPr>
          <a:xfrm>
            <a:off x="3389588" y="1804212"/>
            <a:ext cx="1643700" cy="1535100"/>
          </a:xfrm>
          <a:prstGeom prst="rect">
            <a:avLst/>
          </a:prstGeom>
          <a:noFill/>
          <a:ln>
            <a:noFill/>
          </a:ln>
        </p:spPr>
      </p:sp>
      <p:sp>
        <p:nvSpPr>
          <p:cNvPr id="405" name="Google Shape;405;p58"/>
          <p:cNvSpPr/>
          <p:nvPr>
            <p:ph idx="6" type="pic"/>
          </p:nvPr>
        </p:nvSpPr>
        <p:spPr>
          <a:xfrm>
            <a:off x="5195922" y="1804212"/>
            <a:ext cx="1643700" cy="1535100"/>
          </a:xfrm>
          <a:prstGeom prst="rect">
            <a:avLst/>
          </a:prstGeom>
          <a:noFill/>
          <a:ln>
            <a:noFill/>
          </a:ln>
        </p:spPr>
      </p:sp>
      <p:sp>
        <p:nvSpPr>
          <p:cNvPr id="406" name="Google Shape;406;p58"/>
          <p:cNvSpPr/>
          <p:nvPr>
            <p:ph idx="7" type="pic"/>
          </p:nvPr>
        </p:nvSpPr>
        <p:spPr>
          <a:xfrm>
            <a:off x="7002257" y="1804212"/>
            <a:ext cx="1643700" cy="1535100"/>
          </a:xfrm>
          <a:prstGeom prst="rect">
            <a:avLst/>
          </a:prstGeom>
          <a:noFill/>
          <a:ln>
            <a:noFill/>
          </a:ln>
        </p:spPr>
      </p:sp>
      <p:sp>
        <p:nvSpPr>
          <p:cNvPr id="407" name="Google Shape;407;p58"/>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60000"/>
              </a:lnSpc>
              <a:spcBef>
                <a:spcPts val="0"/>
              </a:spcBef>
              <a:spcAft>
                <a:spcPts val="0"/>
              </a:spcAft>
              <a:buSzPts val="4800"/>
              <a:buNone/>
              <a:defRPr/>
            </a:lvl1pPr>
            <a:lvl2pPr lvl="1" algn="l">
              <a:lnSpc>
                <a:spcPct val="60000"/>
              </a:lnSpc>
              <a:spcBef>
                <a:spcPts val="0"/>
              </a:spcBef>
              <a:spcAft>
                <a:spcPts val="0"/>
              </a:spcAft>
              <a:buSzPts val="1400"/>
              <a:buNone/>
              <a:defRPr/>
            </a:lvl2pPr>
            <a:lvl3pPr lvl="2" algn="l">
              <a:lnSpc>
                <a:spcPct val="60000"/>
              </a:lnSpc>
              <a:spcBef>
                <a:spcPts val="0"/>
              </a:spcBef>
              <a:spcAft>
                <a:spcPts val="0"/>
              </a:spcAft>
              <a:buSzPts val="1400"/>
              <a:buNone/>
              <a:defRPr/>
            </a:lvl3pPr>
            <a:lvl4pPr lvl="3" algn="l">
              <a:lnSpc>
                <a:spcPct val="60000"/>
              </a:lnSpc>
              <a:spcBef>
                <a:spcPts val="0"/>
              </a:spcBef>
              <a:spcAft>
                <a:spcPts val="0"/>
              </a:spcAft>
              <a:buSzPts val="1400"/>
              <a:buNone/>
              <a:defRPr/>
            </a:lvl4pPr>
            <a:lvl5pPr lvl="4" algn="l">
              <a:lnSpc>
                <a:spcPct val="60000"/>
              </a:lnSpc>
              <a:spcBef>
                <a:spcPts val="0"/>
              </a:spcBef>
              <a:spcAft>
                <a:spcPts val="0"/>
              </a:spcAft>
              <a:buSzPts val="1400"/>
              <a:buNone/>
              <a:defRPr/>
            </a:lvl5pPr>
            <a:lvl6pPr lvl="5" algn="l">
              <a:lnSpc>
                <a:spcPct val="60000"/>
              </a:lnSpc>
              <a:spcBef>
                <a:spcPts val="0"/>
              </a:spcBef>
              <a:spcAft>
                <a:spcPts val="0"/>
              </a:spcAft>
              <a:buSzPts val="1400"/>
              <a:buNone/>
              <a:defRPr/>
            </a:lvl6pPr>
            <a:lvl7pPr lvl="6" algn="l">
              <a:lnSpc>
                <a:spcPct val="60000"/>
              </a:lnSpc>
              <a:spcBef>
                <a:spcPts val="0"/>
              </a:spcBef>
              <a:spcAft>
                <a:spcPts val="0"/>
              </a:spcAft>
              <a:buSzPts val="1400"/>
              <a:buNone/>
              <a:defRPr/>
            </a:lvl7pPr>
            <a:lvl8pPr lvl="7" algn="l">
              <a:lnSpc>
                <a:spcPct val="60000"/>
              </a:lnSpc>
              <a:spcBef>
                <a:spcPts val="0"/>
              </a:spcBef>
              <a:spcAft>
                <a:spcPts val="0"/>
              </a:spcAft>
              <a:buSzPts val="1400"/>
              <a:buNone/>
              <a:defRPr/>
            </a:lvl8pPr>
            <a:lvl9pPr lvl="8" algn="l">
              <a:lnSpc>
                <a:spcPct val="60000"/>
              </a:lnSpc>
              <a:spcBef>
                <a:spcPts val="0"/>
              </a:spcBef>
              <a:spcAft>
                <a:spcPts val="0"/>
              </a:spcAft>
              <a:buSzPts val="1400"/>
              <a:buNone/>
              <a:defRPr/>
            </a:lvl9pPr>
          </a:lstStyle>
          <a:p/>
        </p:txBody>
      </p:sp>
      <p:sp>
        <p:nvSpPr>
          <p:cNvPr id="408" name="Google Shape;408;p58"/>
          <p:cNvSpPr/>
          <p:nvPr>
            <p:ph idx="8" type="pic"/>
          </p:nvPr>
        </p:nvSpPr>
        <p:spPr>
          <a:xfrm>
            <a:off x="3389588" y="3489487"/>
            <a:ext cx="1643700" cy="1535100"/>
          </a:xfrm>
          <a:prstGeom prst="rect">
            <a:avLst/>
          </a:prstGeom>
          <a:noFill/>
          <a:ln>
            <a:noFill/>
          </a:ln>
        </p:spPr>
      </p:sp>
      <p:sp>
        <p:nvSpPr>
          <p:cNvPr id="409" name="Google Shape;409;p58"/>
          <p:cNvSpPr/>
          <p:nvPr>
            <p:ph idx="9" type="pic"/>
          </p:nvPr>
        </p:nvSpPr>
        <p:spPr>
          <a:xfrm>
            <a:off x="5195922" y="3489487"/>
            <a:ext cx="1643700" cy="1535100"/>
          </a:xfrm>
          <a:prstGeom prst="rect">
            <a:avLst/>
          </a:prstGeom>
          <a:noFill/>
          <a:ln>
            <a:noFill/>
          </a:ln>
        </p:spPr>
      </p:sp>
      <p:sp>
        <p:nvSpPr>
          <p:cNvPr id="410" name="Google Shape;410;p5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_2">
    <p:bg>
      <p:bgPr>
        <a:solidFill>
          <a:schemeClr val="dk1"/>
        </a:solidFill>
      </p:bgPr>
    </p:bg>
    <p:spTree>
      <p:nvGrpSpPr>
        <p:cNvPr id="411" name="Shape 411"/>
        <p:cNvGrpSpPr/>
        <p:nvPr/>
      </p:nvGrpSpPr>
      <p:grpSpPr>
        <a:xfrm>
          <a:off x="0" y="0"/>
          <a:ext cx="0" cy="0"/>
          <a:chOff x="0" y="0"/>
          <a:chExt cx="0" cy="0"/>
        </a:xfrm>
      </p:grpSpPr>
      <p:sp>
        <p:nvSpPr>
          <p:cNvPr id="412" name="Google Shape;412;p59"/>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413" name="Google Shape;413;p59"/>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414" name="Google Shape;414;p59"/>
          <p:cNvSpPr txBox="1"/>
          <p:nvPr>
            <p:ph idx="2" type="subTitle"/>
          </p:nvPr>
        </p:nvSpPr>
        <p:spPr>
          <a:xfrm>
            <a:off x="538050" y="396875"/>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59"/>
          <p:cNvSpPr txBox="1"/>
          <p:nvPr>
            <p:ph idx="3" type="body"/>
          </p:nvPr>
        </p:nvSpPr>
        <p:spPr>
          <a:xfrm>
            <a:off x="538050" y="69375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16" name="Google Shape;416;p59"/>
          <p:cNvSpPr txBox="1"/>
          <p:nvPr>
            <p:ph type="title"/>
          </p:nvPr>
        </p:nvSpPr>
        <p:spPr>
          <a:xfrm>
            <a:off x="393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417" name="Google Shape;417;p59"/>
          <p:cNvSpPr txBox="1"/>
          <p:nvPr>
            <p:ph idx="4" type="subTitle"/>
          </p:nvPr>
        </p:nvSpPr>
        <p:spPr>
          <a:xfrm>
            <a:off x="538050" y="1224478"/>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59"/>
          <p:cNvSpPr txBox="1"/>
          <p:nvPr>
            <p:ph idx="5" type="body"/>
          </p:nvPr>
        </p:nvSpPr>
        <p:spPr>
          <a:xfrm>
            <a:off x="538050" y="1521355"/>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19" name="Google Shape;419;p59"/>
          <p:cNvSpPr txBox="1"/>
          <p:nvPr>
            <p:ph idx="6" type="subTitle"/>
          </p:nvPr>
        </p:nvSpPr>
        <p:spPr>
          <a:xfrm>
            <a:off x="538050" y="2130802"/>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59"/>
          <p:cNvSpPr txBox="1"/>
          <p:nvPr>
            <p:ph idx="7" type="body"/>
          </p:nvPr>
        </p:nvSpPr>
        <p:spPr>
          <a:xfrm>
            <a:off x="538050" y="242767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21" name="Google Shape;421;p59"/>
          <p:cNvSpPr txBox="1"/>
          <p:nvPr>
            <p:ph idx="8" type="subTitle"/>
          </p:nvPr>
        </p:nvSpPr>
        <p:spPr>
          <a:xfrm>
            <a:off x="538050" y="3037130"/>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2" name="Google Shape;422;p59"/>
          <p:cNvSpPr txBox="1"/>
          <p:nvPr>
            <p:ph idx="9" type="body"/>
          </p:nvPr>
        </p:nvSpPr>
        <p:spPr>
          <a:xfrm>
            <a:off x="538050" y="3334000"/>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23" name="Google Shape;423;p59"/>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424" name="Google Shape;424;p59"/>
          <p:cNvSpPr txBox="1"/>
          <p:nvPr>
            <p:ph idx="13" type="body"/>
          </p:nvPr>
        </p:nvSpPr>
        <p:spPr>
          <a:xfrm>
            <a:off x="4982950" y="69375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25" name="Google Shape;425;p59"/>
          <p:cNvSpPr txBox="1"/>
          <p:nvPr>
            <p:ph idx="14" type="title"/>
          </p:nvPr>
        </p:nvSpPr>
        <p:spPr>
          <a:xfrm>
            <a:off x="4798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426" name="Google Shape;426;p59"/>
          <p:cNvSpPr txBox="1"/>
          <p:nvPr>
            <p:ph idx="15" type="subTitle"/>
          </p:nvPr>
        </p:nvSpPr>
        <p:spPr>
          <a:xfrm>
            <a:off x="4982950" y="1224478"/>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59"/>
          <p:cNvSpPr txBox="1"/>
          <p:nvPr>
            <p:ph idx="16" type="body"/>
          </p:nvPr>
        </p:nvSpPr>
        <p:spPr>
          <a:xfrm>
            <a:off x="4982950" y="1521354"/>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28" name="Google Shape;428;p59"/>
          <p:cNvSpPr txBox="1"/>
          <p:nvPr>
            <p:ph idx="17" type="subTitle"/>
          </p:nvPr>
        </p:nvSpPr>
        <p:spPr>
          <a:xfrm>
            <a:off x="4982950" y="2130801"/>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59"/>
          <p:cNvSpPr txBox="1"/>
          <p:nvPr>
            <p:ph idx="18" type="body"/>
          </p:nvPr>
        </p:nvSpPr>
        <p:spPr>
          <a:xfrm>
            <a:off x="4982950" y="2427670"/>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30" name="Google Shape;430;p5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
        <p:nvSpPr>
          <p:cNvPr id="431" name="Google Shape;431;p59"/>
          <p:cNvSpPr txBox="1"/>
          <p:nvPr>
            <p:ph idx="19" type="subTitle"/>
          </p:nvPr>
        </p:nvSpPr>
        <p:spPr>
          <a:xfrm>
            <a:off x="4982950" y="3037129"/>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59"/>
          <p:cNvSpPr txBox="1"/>
          <p:nvPr>
            <p:ph idx="20" type="body"/>
          </p:nvPr>
        </p:nvSpPr>
        <p:spPr>
          <a:xfrm>
            <a:off x="4982950" y="3333998"/>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33" name="Google Shape;433;p59"/>
          <p:cNvSpPr txBox="1"/>
          <p:nvPr>
            <p:ph idx="21" type="subTitle"/>
          </p:nvPr>
        </p:nvSpPr>
        <p:spPr>
          <a:xfrm>
            <a:off x="4982950" y="396875"/>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_2">
    <p:bg>
      <p:bgPr>
        <a:solidFill>
          <a:schemeClr val="dk1"/>
        </a:solidFill>
      </p:bgPr>
    </p:bg>
    <p:spTree>
      <p:nvGrpSpPr>
        <p:cNvPr id="434" name="Shape 434"/>
        <p:cNvGrpSpPr/>
        <p:nvPr/>
      </p:nvGrpSpPr>
      <p:grpSpPr>
        <a:xfrm>
          <a:off x="0" y="0"/>
          <a:ext cx="0" cy="0"/>
          <a:chOff x="0" y="0"/>
          <a:chExt cx="0" cy="0"/>
        </a:xfrm>
      </p:grpSpPr>
      <p:sp>
        <p:nvSpPr>
          <p:cNvPr id="435" name="Google Shape;435;p60"/>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436" name="Google Shape;436;p60"/>
          <p:cNvSpPr txBox="1"/>
          <p:nvPr>
            <p:ph idx="2"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24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437" name="Google Shape;437;p6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
    <p:bg>
      <p:bgPr>
        <a:solidFill>
          <a:schemeClr val="dk1"/>
        </a:solidFill>
      </p:bgPr>
    </p:bg>
    <p:spTree>
      <p:nvGrpSpPr>
        <p:cNvPr id="442" name="Shape 442"/>
        <p:cNvGrpSpPr/>
        <p:nvPr/>
      </p:nvGrpSpPr>
      <p:grpSpPr>
        <a:xfrm>
          <a:off x="0" y="0"/>
          <a:ext cx="0" cy="0"/>
          <a:chOff x="0" y="0"/>
          <a:chExt cx="0" cy="0"/>
        </a:xfrm>
      </p:grpSpPr>
      <p:sp>
        <p:nvSpPr>
          <p:cNvPr id="443" name="Google Shape;443;p62"/>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444" name="Google Shape;444;p62"/>
          <p:cNvSpPr txBox="1"/>
          <p:nvPr>
            <p:ph idx="2"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445" name="Google Shape;445;p6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46" name="Shape 446"/>
        <p:cNvGrpSpPr/>
        <p:nvPr/>
      </p:nvGrpSpPr>
      <p:grpSpPr>
        <a:xfrm>
          <a:off x="0" y="0"/>
          <a:ext cx="0" cy="0"/>
          <a:chOff x="0" y="0"/>
          <a:chExt cx="0" cy="0"/>
        </a:xfrm>
      </p:grpSpPr>
      <p:sp>
        <p:nvSpPr>
          <p:cNvPr id="447" name="Google Shape;447;p6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48" name="Google Shape;448;p6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9" name="Google Shape;44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50" name="Shape 450"/>
        <p:cNvGrpSpPr/>
        <p:nvPr/>
      </p:nvGrpSpPr>
      <p:grpSpPr>
        <a:xfrm>
          <a:off x="0" y="0"/>
          <a:ext cx="0" cy="0"/>
          <a:chOff x="0" y="0"/>
          <a:chExt cx="0" cy="0"/>
        </a:xfrm>
      </p:grpSpPr>
      <p:sp>
        <p:nvSpPr>
          <p:cNvPr id="451" name="Google Shape;451;p6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2" name="Google Shape;452;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53" name="Shape 453"/>
        <p:cNvGrpSpPr/>
        <p:nvPr/>
      </p:nvGrpSpPr>
      <p:grpSpPr>
        <a:xfrm>
          <a:off x="0" y="0"/>
          <a:ext cx="0" cy="0"/>
          <a:chOff x="0" y="0"/>
          <a:chExt cx="0" cy="0"/>
        </a:xfrm>
      </p:grpSpPr>
      <p:sp>
        <p:nvSpPr>
          <p:cNvPr id="454" name="Google Shape;454;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56" name="Google Shape;456;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57" name="Shape 457"/>
        <p:cNvGrpSpPr/>
        <p:nvPr/>
      </p:nvGrpSpPr>
      <p:grpSpPr>
        <a:xfrm>
          <a:off x="0" y="0"/>
          <a:ext cx="0" cy="0"/>
          <a:chOff x="0" y="0"/>
          <a:chExt cx="0" cy="0"/>
        </a:xfrm>
      </p:grpSpPr>
      <p:sp>
        <p:nvSpPr>
          <p:cNvPr id="458" name="Google Shape;458;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6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460" name="Google Shape;460;p6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461" name="Google Shape;461;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62" name="Shape 462"/>
        <p:cNvGrpSpPr/>
        <p:nvPr/>
      </p:nvGrpSpPr>
      <p:grpSpPr>
        <a:xfrm>
          <a:off x="0" y="0"/>
          <a:ext cx="0" cy="0"/>
          <a:chOff x="0" y="0"/>
          <a:chExt cx="0" cy="0"/>
        </a:xfrm>
      </p:grpSpPr>
      <p:sp>
        <p:nvSpPr>
          <p:cNvPr id="463" name="Google Shape;463;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65" name="Shape 465"/>
        <p:cNvGrpSpPr/>
        <p:nvPr/>
      </p:nvGrpSpPr>
      <p:grpSpPr>
        <a:xfrm>
          <a:off x="0" y="0"/>
          <a:ext cx="0" cy="0"/>
          <a:chOff x="0" y="0"/>
          <a:chExt cx="0" cy="0"/>
        </a:xfrm>
      </p:grpSpPr>
      <p:sp>
        <p:nvSpPr>
          <p:cNvPr id="466" name="Google Shape;466;p6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7" name="Google Shape;467;p6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468" name="Google Shape;46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69" name="Shape 469"/>
        <p:cNvGrpSpPr/>
        <p:nvPr/>
      </p:nvGrpSpPr>
      <p:grpSpPr>
        <a:xfrm>
          <a:off x="0" y="0"/>
          <a:ext cx="0" cy="0"/>
          <a:chOff x="0" y="0"/>
          <a:chExt cx="0" cy="0"/>
        </a:xfrm>
      </p:grpSpPr>
      <p:sp>
        <p:nvSpPr>
          <p:cNvPr id="470" name="Google Shape;470;p6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1" name="Google Shape;47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72" name="Shape 472"/>
        <p:cNvGrpSpPr/>
        <p:nvPr/>
      </p:nvGrpSpPr>
      <p:grpSpPr>
        <a:xfrm>
          <a:off x="0" y="0"/>
          <a:ext cx="0" cy="0"/>
          <a:chOff x="0" y="0"/>
          <a:chExt cx="0" cy="0"/>
        </a:xfrm>
      </p:grpSpPr>
      <p:sp>
        <p:nvSpPr>
          <p:cNvPr id="473" name="Google Shape;473;p7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5" name="Google Shape;475;p7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6" name="Google Shape;476;p7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77" name="Google Shape;47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78" name="Shape 478"/>
        <p:cNvGrpSpPr/>
        <p:nvPr/>
      </p:nvGrpSpPr>
      <p:grpSpPr>
        <a:xfrm>
          <a:off x="0" y="0"/>
          <a:ext cx="0" cy="0"/>
          <a:chOff x="0" y="0"/>
          <a:chExt cx="0" cy="0"/>
        </a:xfrm>
      </p:grpSpPr>
      <p:sp>
        <p:nvSpPr>
          <p:cNvPr id="479" name="Google Shape;479;p7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000"/>
              <a:buNone/>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80" name="Google Shape;480;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81" name="Shape 481"/>
        <p:cNvGrpSpPr/>
        <p:nvPr/>
      </p:nvGrpSpPr>
      <p:grpSpPr>
        <a:xfrm>
          <a:off x="0" y="0"/>
          <a:ext cx="0" cy="0"/>
          <a:chOff x="0" y="0"/>
          <a:chExt cx="0" cy="0"/>
        </a:xfrm>
      </p:grpSpPr>
      <p:sp>
        <p:nvSpPr>
          <p:cNvPr id="482" name="Google Shape;482;p7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83" name="Google Shape;483;p7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92100" lvl="0" marL="457200" algn="ctr">
              <a:lnSpc>
                <a:spcPct val="100000"/>
              </a:lnSpc>
              <a:spcBef>
                <a:spcPts val="0"/>
              </a:spcBef>
              <a:spcAft>
                <a:spcPts val="0"/>
              </a:spcAft>
              <a:buSzPts val="1000"/>
              <a:buChar char="●"/>
              <a:defRPr/>
            </a:lvl1pPr>
            <a:lvl2pPr indent="-292100" lvl="1" marL="914400" algn="ctr">
              <a:lnSpc>
                <a:spcPct val="100000"/>
              </a:lnSpc>
              <a:spcBef>
                <a:spcPts val="0"/>
              </a:spcBef>
              <a:spcAft>
                <a:spcPts val="0"/>
              </a:spcAft>
              <a:buSzPts val="1000"/>
              <a:buChar char="○"/>
              <a:defRPr/>
            </a:lvl2pPr>
            <a:lvl3pPr indent="-292100" lvl="2" marL="1371600" algn="ctr">
              <a:lnSpc>
                <a:spcPct val="100000"/>
              </a:lnSpc>
              <a:spcBef>
                <a:spcPts val="0"/>
              </a:spcBef>
              <a:spcAft>
                <a:spcPts val="0"/>
              </a:spcAft>
              <a:buSzPts val="1000"/>
              <a:buChar char="■"/>
              <a:defRPr/>
            </a:lvl3pPr>
            <a:lvl4pPr indent="-292100" lvl="3" marL="1828800" algn="ctr">
              <a:lnSpc>
                <a:spcPct val="100000"/>
              </a:lnSpc>
              <a:spcBef>
                <a:spcPts val="0"/>
              </a:spcBef>
              <a:spcAft>
                <a:spcPts val="0"/>
              </a:spcAft>
              <a:buSzPts val="1000"/>
              <a:buChar char="●"/>
              <a:defRPr/>
            </a:lvl4pPr>
            <a:lvl5pPr indent="-292100" lvl="4" marL="2286000" algn="ctr">
              <a:lnSpc>
                <a:spcPct val="100000"/>
              </a:lnSpc>
              <a:spcBef>
                <a:spcPts val="0"/>
              </a:spcBef>
              <a:spcAft>
                <a:spcPts val="0"/>
              </a:spcAft>
              <a:buSzPts val="1000"/>
              <a:buChar char="○"/>
              <a:defRPr/>
            </a:lvl5pPr>
            <a:lvl6pPr indent="-292100" lvl="5" marL="2743200" algn="ctr">
              <a:lnSpc>
                <a:spcPct val="100000"/>
              </a:lnSpc>
              <a:spcBef>
                <a:spcPts val="0"/>
              </a:spcBef>
              <a:spcAft>
                <a:spcPts val="0"/>
              </a:spcAft>
              <a:buSzPts val="1000"/>
              <a:buChar char="■"/>
              <a:defRPr/>
            </a:lvl6pPr>
            <a:lvl7pPr indent="-292100" lvl="6" marL="3200400" algn="ctr">
              <a:lnSpc>
                <a:spcPct val="100000"/>
              </a:lnSpc>
              <a:spcBef>
                <a:spcPts val="0"/>
              </a:spcBef>
              <a:spcAft>
                <a:spcPts val="0"/>
              </a:spcAft>
              <a:buSzPts val="1000"/>
              <a:buChar char="●"/>
              <a:defRPr/>
            </a:lvl7pPr>
            <a:lvl8pPr indent="-292100" lvl="7" marL="3657600" algn="ctr">
              <a:lnSpc>
                <a:spcPct val="100000"/>
              </a:lnSpc>
              <a:spcBef>
                <a:spcPts val="0"/>
              </a:spcBef>
              <a:spcAft>
                <a:spcPts val="0"/>
              </a:spcAft>
              <a:buSzPts val="1000"/>
              <a:buChar char="○"/>
              <a:defRPr/>
            </a:lvl8pPr>
            <a:lvl9pPr indent="-292100" lvl="8" marL="4114800" algn="ctr">
              <a:lnSpc>
                <a:spcPct val="100000"/>
              </a:lnSpc>
              <a:spcBef>
                <a:spcPts val="0"/>
              </a:spcBef>
              <a:spcAft>
                <a:spcPts val="0"/>
              </a:spcAft>
              <a:buSzPts val="1000"/>
              <a:buChar char="■"/>
              <a:defRPr/>
            </a:lvl9pPr>
          </a:lstStyle>
          <a:p/>
        </p:txBody>
      </p:sp>
      <p:sp>
        <p:nvSpPr>
          <p:cNvPr id="484" name="Google Shape;48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5" name="Shape 485"/>
        <p:cNvGrpSpPr/>
        <p:nvPr/>
      </p:nvGrpSpPr>
      <p:grpSpPr>
        <a:xfrm>
          <a:off x="0" y="0"/>
          <a:ext cx="0" cy="0"/>
          <a:chOff x="0" y="0"/>
          <a:chExt cx="0" cy="0"/>
        </a:xfrm>
      </p:grpSpPr>
      <p:sp>
        <p:nvSpPr>
          <p:cNvPr id="486" name="Google Shape;486;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87" name="Shape 487"/>
        <p:cNvGrpSpPr/>
        <p:nvPr/>
      </p:nvGrpSpPr>
      <p:grpSpPr>
        <a:xfrm>
          <a:off x="0" y="0"/>
          <a:ext cx="0" cy="0"/>
          <a:chOff x="0" y="0"/>
          <a:chExt cx="0" cy="0"/>
        </a:xfrm>
      </p:grpSpPr>
      <p:sp>
        <p:nvSpPr>
          <p:cNvPr id="488" name="Google Shape;488;p74"/>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9" name="Google Shape;48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74"/>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1" name="Google Shape;491;p74"/>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2" name="Google Shape;492;p74"/>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3" name="Google Shape;493;p74"/>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4" name="Google Shape;494;p74"/>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495" name="Google Shape;495;p74"/>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96" name="Shape 496"/>
        <p:cNvGrpSpPr/>
        <p:nvPr/>
      </p:nvGrpSpPr>
      <p:grpSpPr>
        <a:xfrm>
          <a:off x="0" y="0"/>
          <a:ext cx="0" cy="0"/>
          <a:chOff x="0" y="0"/>
          <a:chExt cx="0" cy="0"/>
        </a:xfrm>
      </p:grpSpPr>
      <p:sp>
        <p:nvSpPr>
          <p:cNvPr id="497" name="Google Shape;497;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75"/>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499" name="Google Shape;499;p75"/>
          <p:cNvSpPr/>
          <p:nvPr>
            <p:ph idx="2" type="pic"/>
          </p:nvPr>
        </p:nvSpPr>
        <p:spPr>
          <a:xfrm>
            <a:off x="4992024" y="1152775"/>
            <a:ext cx="3840300" cy="3416400"/>
          </a:xfrm>
          <a:prstGeom prst="rect">
            <a:avLst/>
          </a:prstGeom>
          <a:noFill/>
          <a:ln>
            <a:noFill/>
          </a:ln>
        </p:spPr>
      </p:sp>
      <p:sp>
        <p:nvSpPr>
          <p:cNvPr id="500" name="Google Shape;500;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01" name="Shape 501"/>
        <p:cNvGrpSpPr/>
        <p:nvPr/>
      </p:nvGrpSpPr>
      <p:grpSpPr>
        <a:xfrm>
          <a:off x="0" y="0"/>
          <a:ext cx="0" cy="0"/>
          <a:chOff x="0" y="0"/>
          <a:chExt cx="0" cy="0"/>
        </a:xfrm>
      </p:grpSpPr>
      <p:sp>
        <p:nvSpPr>
          <p:cNvPr id="502" name="Google Shape;502;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76"/>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4" name="Google Shape;504;p76"/>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05" name="Google Shape;505;p76"/>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06" name="Google Shape;506;p76"/>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07" name="Google Shape;507;p76"/>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08" name="Shape 508"/>
        <p:cNvGrpSpPr/>
        <p:nvPr/>
      </p:nvGrpSpPr>
      <p:grpSpPr>
        <a:xfrm>
          <a:off x="0" y="0"/>
          <a:ext cx="0" cy="0"/>
          <a:chOff x="0" y="0"/>
          <a:chExt cx="0" cy="0"/>
        </a:xfrm>
      </p:grpSpPr>
      <p:sp>
        <p:nvSpPr>
          <p:cNvPr id="509" name="Google Shape;509;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10" name="Google Shape;510;p77"/>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11" name="Google Shape;511;p77"/>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12" name="Google Shape;512;p77"/>
          <p:cNvSpPr txBox="1"/>
          <p:nvPr>
            <p:ph idx="3" type="body"/>
          </p:nvPr>
        </p:nvSpPr>
        <p:spPr>
          <a:xfrm>
            <a:off x="6212275" y="2417500"/>
            <a:ext cx="2455500" cy="23736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13" name="Google Shape;513;p77"/>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4" name="Google Shape;514;p77"/>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15" name="Google Shape;515;p77"/>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16" name="Google Shape;516;p77"/>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17" name="Shape 517"/>
        <p:cNvGrpSpPr/>
        <p:nvPr/>
      </p:nvGrpSpPr>
      <p:grpSpPr>
        <a:xfrm>
          <a:off x="0" y="0"/>
          <a:ext cx="0" cy="0"/>
          <a:chOff x="0" y="0"/>
          <a:chExt cx="0" cy="0"/>
        </a:xfrm>
      </p:grpSpPr>
      <p:sp>
        <p:nvSpPr>
          <p:cNvPr id="518" name="Google Shape;518;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19" name="Google Shape;519;p78"/>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20" name="Google Shape;520;p78"/>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21" name="Google Shape;521;p78"/>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22" name="Google Shape;522;p78"/>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523" name="Google Shape;523;p78"/>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24" name="Google Shape;524;p78"/>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25" name="Google Shape;525;p78"/>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26" name="Google Shape;526;p78"/>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27" name="Google Shape;527;p78"/>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28" name="Shape 528"/>
        <p:cNvGrpSpPr/>
        <p:nvPr/>
      </p:nvGrpSpPr>
      <p:grpSpPr>
        <a:xfrm>
          <a:off x="0" y="0"/>
          <a:ext cx="0" cy="0"/>
          <a:chOff x="0" y="0"/>
          <a:chExt cx="0" cy="0"/>
        </a:xfrm>
      </p:grpSpPr>
      <p:sp>
        <p:nvSpPr>
          <p:cNvPr id="529" name="Google Shape;529;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0" name="Google Shape;530;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31" name="Google Shape;531;p7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32" name="Shape 532"/>
        <p:cNvGrpSpPr/>
        <p:nvPr/>
      </p:nvGrpSpPr>
      <p:grpSpPr>
        <a:xfrm>
          <a:off x="0" y="0"/>
          <a:ext cx="0" cy="0"/>
          <a:chOff x="0" y="0"/>
          <a:chExt cx="0" cy="0"/>
        </a:xfrm>
      </p:grpSpPr>
      <p:sp>
        <p:nvSpPr>
          <p:cNvPr id="533" name="Google Shape;533;p80"/>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34" name="Google Shape;534;p80"/>
          <p:cNvSpPr/>
          <p:nvPr>
            <p:ph idx="2" type="pic"/>
          </p:nvPr>
        </p:nvSpPr>
        <p:spPr>
          <a:xfrm>
            <a:off x="4804825" y="1133300"/>
            <a:ext cx="4027500" cy="2392800"/>
          </a:xfrm>
          <a:prstGeom prst="rect">
            <a:avLst/>
          </a:prstGeom>
          <a:noFill/>
          <a:ln>
            <a:noFill/>
          </a:ln>
        </p:spPr>
      </p:sp>
      <p:sp>
        <p:nvSpPr>
          <p:cNvPr id="535" name="Google Shape;535;p80"/>
          <p:cNvSpPr/>
          <p:nvPr>
            <p:ph idx="3" type="pic"/>
          </p:nvPr>
        </p:nvSpPr>
        <p:spPr>
          <a:xfrm>
            <a:off x="311725" y="1133300"/>
            <a:ext cx="4027500" cy="2392800"/>
          </a:xfrm>
          <a:prstGeom prst="rect">
            <a:avLst/>
          </a:prstGeom>
          <a:noFill/>
          <a:ln>
            <a:noFill/>
          </a:ln>
        </p:spPr>
      </p:sp>
      <p:sp>
        <p:nvSpPr>
          <p:cNvPr id="536" name="Google Shape;536;p80"/>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37" name="Google Shape;537;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38" name="Google Shape;538;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80"/>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40" name="Google Shape;540;p80"/>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41" name="Shape 541"/>
        <p:cNvGrpSpPr/>
        <p:nvPr/>
      </p:nvGrpSpPr>
      <p:grpSpPr>
        <a:xfrm>
          <a:off x="0" y="0"/>
          <a:ext cx="0" cy="0"/>
          <a:chOff x="0" y="0"/>
          <a:chExt cx="0" cy="0"/>
        </a:xfrm>
      </p:grpSpPr>
      <p:sp>
        <p:nvSpPr>
          <p:cNvPr id="542" name="Google Shape;542;p81"/>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43" name="Google Shape;543;p81"/>
          <p:cNvSpPr/>
          <p:nvPr>
            <p:ph idx="2" type="pic"/>
          </p:nvPr>
        </p:nvSpPr>
        <p:spPr>
          <a:xfrm>
            <a:off x="6205225" y="1128325"/>
            <a:ext cx="2627100" cy="2273100"/>
          </a:xfrm>
          <a:prstGeom prst="rect">
            <a:avLst/>
          </a:prstGeom>
          <a:noFill/>
          <a:ln>
            <a:noFill/>
          </a:ln>
        </p:spPr>
      </p:sp>
      <p:sp>
        <p:nvSpPr>
          <p:cNvPr id="544" name="Google Shape;544;p81"/>
          <p:cNvSpPr/>
          <p:nvPr>
            <p:ph idx="3" type="pic"/>
          </p:nvPr>
        </p:nvSpPr>
        <p:spPr>
          <a:xfrm>
            <a:off x="311725" y="1128325"/>
            <a:ext cx="2627100" cy="2273100"/>
          </a:xfrm>
          <a:prstGeom prst="rect">
            <a:avLst/>
          </a:prstGeom>
          <a:noFill/>
          <a:ln>
            <a:noFill/>
          </a:ln>
        </p:spPr>
      </p:sp>
      <p:sp>
        <p:nvSpPr>
          <p:cNvPr id="545" name="Google Shape;545;p81"/>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46" name="Google Shape;546;p81"/>
          <p:cNvSpPr/>
          <p:nvPr>
            <p:ph idx="5" type="pic"/>
          </p:nvPr>
        </p:nvSpPr>
        <p:spPr>
          <a:xfrm>
            <a:off x="3255250" y="1128325"/>
            <a:ext cx="2627100" cy="2273100"/>
          </a:xfrm>
          <a:prstGeom prst="rect">
            <a:avLst/>
          </a:prstGeom>
          <a:noFill/>
          <a:ln>
            <a:noFill/>
          </a:ln>
        </p:spPr>
      </p:sp>
      <p:sp>
        <p:nvSpPr>
          <p:cNvPr id="547" name="Google Shape;547;p81"/>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548" name="Google Shape;548;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49" name="Google Shape;549;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0" name="Google Shape;550;p81"/>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51" name="Google Shape;551;p81"/>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52" name="Google Shape;552;p81"/>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53" name="Shape 553"/>
        <p:cNvGrpSpPr/>
        <p:nvPr/>
      </p:nvGrpSpPr>
      <p:grpSpPr>
        <a:xfrm>
          <a:off x="0" y="0"/>
          <a:ext cx="0" cy="0"/>
          <a:chOff x="0" y="0"/>
          <a:chExt cx="0" cy="0"/>
        </a:xfrm>
      </p:grpSpPr>
      <p:sp>
        <p:nvSpPr>
          <p:cNvPr id="554" name="Google Shape;554;p82"/>
          <p:cNvSpPr/>
          <p:nvPr>
            <p:ph idx="2" type="pic"/>
          </p:nvPr>
        </p:nvSpPr>
        <p:spPr>
          <a:xfrm>
            <a:off x="311700" y="445025"/>
            <a:ext cx="8520600" cy="4218300"/>
          </a:xfrm>
          <a:prstGeom prst="rect">
            <a:avLst/>
          </a:prstGeom>
          <a:noFill/>
          <a:ln>
            <a:noFill/>
          </a:ln>
        </p:spPr>
      </p:sp>
      <p:sp>
        <p:nvSpPr>
          <p:cNvPr id="555" name="Google Shape;555;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56" name="Shape 556"/>
        <p:cNvGrpSpPr/>
        <p:nvPr/>
      </p:nvGrpSpPr>
      <p:grpSpPr>
        <a:xfrm>
          <a:off x="0" y="0"/>
          <a:ext cx="0" cy="0"/>
          <a:chOff x="0" y="0"/>
          <a:chExt cx="0" cy="0"/>
        </a:xfrm>
      </p:grpSpPr>
      <p:sp>
        <p:nvSpPr>
          <p:cNvPr id="557" name="Google Shape;55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58" name="Google Shape;558;p83"/>
          <p:cNvSpPr/>
          <p:nvPr>
            <p:ph idx="2" type="pic"/>
          </p:nvPr>
        </p:nvSpPr>
        <p:spPr>
          <a:xfrm>
            <a:off x="3389600" y="118913"/>
            <a:ext cx="1643700" cy="1535100"/>
          </a:xfrm>
          <a:prstGeom prst="rect">
            <a:avLst/>
          </a:prstGeom>
          <a:noFill/>
          <a:ln>
            <a:noFill/>
          </a:ln>
        </p:spPr>
      </p:sp>
      <p:sp>
        <p:nvSpPr>
          <p:cNvPr id="559" name="Google Shape;559;p83"/>
          <p:cNvSpPr/>
          <p:nvPr>
            <p:ph idx="3" type="pic"/>
          </p:nvPr>
        </p:nvSpPr>
        <p:spPr>
          <a:xfrm>
            <a:off x="5195935" y="118913"/>
            <a:ext cx="1643700" cy="1535100"/>
          </a:xfrm>
          <a:prstGeom prst="rect">
            <a:avLst/>
          </a:prstGeom>
          <a:noFill/>
          <a:ln>
            <a:noFill/>
          </a:ln>
        </p:spPr>
      </p:sp>
      <p:sp>
        <p:nvSpPr>
          <p:cNvPr id="560" name="Google Shape;560;p83"/>
          <p:cNvSpPr/>
          <p:nvPr>
            <p:ph idx="4" type="pic"/>
          </p:nvPr>
        </p:nvSpPr>
        <p:spPr>
          <a:xfrm>
            <a:off x="7002270" y="118913"/>
            <a:ext cx="1643700" cy="1535100"/>
          </a:xfrm>
          <a:prstGeom prst="rect">
            <a:avLst/>
          </a:prstGeom>
          <a:noFill/>
          <a:ln>
            <a:noFill/>
          </a:ln>
        </p:spPr>
      </p:sp>
      <p:sp>
        <p:nvSpPr>
          <p:cNvPr id="561" name="Google Shape;561;p83"/>
          <p:cNvSpPr/>
          <p:nvPr>
            <p:ph idx="5" type="pic"/>
          </p:nvPr>
        </p:nvSpPr>
        <p:spPr>
          <a:xfrm>
            <a:off x="3389588" y="1804212"/>
            <a:ext cx="1643700" cy="1535100"/>
          </a:xfrm>
          <a:prstGeom prst="rect">
            <a:avLst/>
          </a:prstGeom>
          <a:noFill/>
          <a:ln>
            <a:noFill/>
          </a:ln>
        </p:spPr>
      </p:sp>
      <p:sp>
        <p:nvSpPr>
          <p:cNvPr id="562" name="Google Shape;562;p83"/>
          <p:cNvSpPr/>
          <p:nvPr>
            <p:ph idx="6" type="pic"/>
          </p:nvPr>
        </p:nvSpPr>
        <p:spPr>
          <a:xfrm>
            <a:off x="5195922" y="1804212"/>
            <a:ext cx="1643700" cy="1535100"/>
          </a:xfrm>
          <a:prstGeom prst="rect">
            <a:avLst/>
          </a:prstGeom>
          <a:noFill/>
          <a:ln>
            <a:noFill/>
          </a:ln>
        </p:spPr>
      </p:sp>
      <p:sp>
        <p:nvSpPr>
          <p:cNvPr id="563" name="Google Shape;563;p83"/>
          <p:cNvSpPr/>
          <p:nvPr>
            <p:ph idx="7" type="pic"/>
          </p:nvPr>
        </p:nvSpPr>
        <p:spPr>
          <a:xfrm>
            <a:off x="7002257" y="1804212"/>
            <a:ext cx="1643700" cy="1535100"/>
          </a:xfrm>
          <a:prstGeom prst="rect">
            <a:avLst/>
          </a:prstGeom>
          <a:noFill/>
          <a:ln>
            <a:noFill/>
          </a:ln>
        </p:spPr>
      </p:sp>
      <p:sp>
        <p:nvSpPr>
          <p:cNvPr id="564" name="Google Shape;564;p83"/>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83"/>
          <p:cNvSpPr/>
          <p:nvPr>
            <p:ph idx="8" type="pic"/>
          </p:nvPr>
        </p:nvSpPr>
        <p:spPr>
          <a:xfrm>
            <a:off x="3389588" y="3489487"/>
            <a:ext cx="1643700" cy="1535100"/>
          </a:xfrm>
          <a:prstGeom prst="rect">
            <a:avLst/>
          </a:prstGeom>
          <a:noFill/>
          <a:ln>
            <a:noFill/>
          </a:ln>
        </p:spPr>
      </p:sp>
      <p:sp>
        <p:nvSpPr>
          <p:cNvPr id="566" name="Google Shape;566;p83"/>
          <p:cNvSpPr/>
          <p:nvPr>
            <p:ph idx="9" type="pic"/>
          </p:nvPr>
        </p:nvSpPr>
        <p:spPr>
          <a:xfrm>
            <a:off x="5195922" y="3489487"/>
            <a:ext cx="1643700" cy="1535100"/>
          </a:xfrm>
          <a:prstGeom prst="rect">
            <a:avLst/>
          </a:prstGeom>
          <a:noFill/>
          <a:ln>
            <a:noFill/>
          </a:ln>
        </p:spPr>
      </p:sp>
      <p:sp>
        <p:nvSpPr>
          <p:cNvPr id="567" name="Google Shape;567;p8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68" name="Shape 568"/>
        <p:cNvGrpSpPr/>
        <p:nvPr/>
      </p:nvGrpSpPr>
      <p:grpSpPr>
        <a:xfrm>
          <a:off x="0" y="0"/>
          <a:ext cx="0" cy="0"/>
          <a:chOff x="0" y="0"/>
          <a:chExt cx="0" cy="0"/>
        </a:xfrm>
      </p:grpSpPr>
      <p:sp>
        <p:nvSpPr>
          <p:cNvPr id="569" name="Google Shape;569;p84"/>
          <p:cNvSpPr/>
          <p:nvPr/>
        </p:nvSpPr>
        <p:spPr>
          <a:xfrm>
            <a:off x="228600" y="223500"/>
            <a:ext cx="8686800" cy="46965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Public Sans"/>
              <a:ea typeface="Public Sans"/>
              <a:cs typeface="Public Sans"/>
              <a:sym typeface="Public Sans"/>
            </a:endParaRPr>
          </a:p>
        </p:txBody>
      </p:sp>
      <p:sp>
        <p:nvSpPr>
          <p:cNvPr id="570" name="Google Shape;570;p84"/>
          <p:cNvSpPr txBox="1"/>
          <p:nvPr>
            <p:ph type="title"/>
          </p:nvPr>
        </p:nvSpPr>
        <p:spPr>
          <a:xfrm>
            <a:off x="398075" y="365350"/>
            <a:ext cx="7447200" cy="164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1" name="Google Shape;571;p84"/>
          <p:cNvSpPr txBox="1"/>
          <p:nvPr>
            <p:ph idx="1" type="body"/>
          </p:nvPr>
        </p:nvSpPr>
        <p:spPr>
          <a:xfrm>
            <a:off x="398075" y="4469075"/>
            <a:ext cx="2483700" cy="355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572" name="Google Shape;572;p84"/>
          <p:cNvSpPr txBox="1"/>
          <p:nvPr>
            <p:ph idx="2" type="body"/>
          </p:nvPr>
        </p:nvSpPr>
        <p:spPr>
          <a:xfrm>
            <a:off x="6328425" y="4469075"/>
            <a:ext cx="2483700" cy="3555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400"/>
            </a:lvl1pPr>
            <a:lvl2pPr indent="-317500" lvl="1" marL="914400" algn="r">
              <a:lnSpc>
                <a:spcPct val="100000"/>
              </a:lnSpc>
              <a:spcBef>
                <a:spcPts val="0"/>
              </a:spcBef>
              <a:spcAft>
                <a:spcPts val="0"/>
              </a:spcAft>
              <a:buSzPts val="1400"/>
              <a:buChar char="○"/>
              <a:defRPr sz="1400"/>
            </a:lvl2pPr>
            <a:lvl3pPr indent="-317500" lvl="2" marL="1371600" algn="r">
              <a:lnSpc>
                <a:spcPct val="100000"/>
              </a:lnSpc>
              <a:spcBef>
                <a:spcPts val="0"/>
              </a:spcBef>
              <a:spcAft>
                <a:spcPts val="0"/>
              </a:spcAft>
              <a:buSzPts val="1400"/>
              <a:buChar char="■"/>
              <a:defRPr sz="1400"/>
            </a:lvl3pPr>
            <a:lvl4pPr indent="-317500" lvl="3" marL="1828800" algn="r">
              <a:lnSpc>
                <a:spcPct val="100000"/>
              </a:lnSpc>
              <a:spcBef>
                <a:spcPts val="0"/>
              </a:spcBef>
              <a:spcAft>
                <a:spcPts val="0"/>
              </a:spcAft>
              <a:buSzPts val="1400"/>
              <a:buChar char="●"/>
              <a:defRPr sz="1400"/>
            </a:lvl4pPr>
            <a:lvl5pPr indent="-317500" lvl="4" marL="2286000" algn="r">
              <a:lnSpc>
                <a:spcPct val="100000"/>
              </a:lnSpc>
              <a:spcBef>
                <a:spcPts val="0"/>
              </a:spcBef>
              <a:spcAft>
                <a:spcPts val="0"/>
              </a:spcAft>
              <a:buSzPts val="1400"/>
              <a:buChar char="○"/>
              <a:defRPr sz="1400"/>
            </a:lvl5pPr>
            <a:lvl6pPr indent="-317500" lvl="5" marL="2743200" algn="r">
              <a:lnSpc>
                <a:spcPct val="100000"/>
              </a:lnSpc>
              <a:spcBef>
                <a:spcPts val="0"/>
              </a:spcBef>
              <a:spcAft>
                <a:spcPts val="0"/>
              </a:spcAft>
              <a:buSzPts val="1400"/>
              <a:buChar char="■"/>
              <a:defRPr sz="1400"/>
            </a:lvl6pPr>
            <a:lvl7pPr indent="-317500" lvl="6" marL="3200400" algn="r">
              <a:lnSpc>
                <a:spcPct val="100000"/>
              </a:lnSpc>
              <a:spcBef>
                <a:spcPts val="0"/>
              </a:spcBef>
              <a:spcAft>
                <a:spcPts val="0"/>
              </a:spcAft>
              <a:buSzPts val="1400"/>
              <a:buChar char="●"/>
              <a:defRPr sz="1400"/>
            </a:lvl7pPr>
            <a:lvl8pPr indent="-317500" lvl="7" marL="3657600" algn="r">
              <a:lnSpc>
                <a:spcPct val="100000"/>
              </a:lnSpc>
              <a:spcBef>
                <a:spcPts val="0"/>
              </a:spcBef>
              <a:spcAft>
                <a:spcPts val="0"/>
              </a:spcAft>
              <a:buSzPts val="1400"/>
              <a:buChar char="○"/>
              <a:defRPr sz="1400"/>
            </a:lvl8pPr>
            <a:lvl9pPr indent="-317500" lvl="8" marL="4114800" algn="r">
              <a:lnSpc>
                <a:spcPct val="100000"/>
              </a:lnSpc>
              <a:spcBef>
                <a:spcPts val="0"/>
              </a:spcBef>
              <a:spcAft>
                <a:spcPts val="0"/>
              </a:spcAft>
              <a:buSzPts val="1400"/>
              <a:buChar char="■"/>
              <a:defRPr sz="1400"/>
            </a:lvl9pPr>
          </a:lstStyle>
          <a:p/>
        </p:txBody>
      </p:sp>
      <p:sp>
        <p:nvSpPr>
          <p:cNvPr id="573" name="Google Shape;573;p8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amp; Content">
  <p:cSld name="CUSTOM_13">
    <p:bg>
      <p:bgPr>
        <a:solidFill>
          <a:schemeClr val="dk1"/>
        </a:solidFill>
      </p:bgPr>
    </p:bg>
    <p:spTree>
      <p:nvGrpSpPr>
        <p:cNvPr id="574" name="Shape 574"/>
        <p:cNvGrpSpPr/>
        <p:nvPr/>
      </p:nvGrpSpPr>
      <p:grpSpPr>
        <a:xfrm>
          <a:off x="0" y="0"/>
          <a:ext cx="0" cy="0"/>
          <a:chOff x="0" y="0"/>
          <a:chExt cx="0" cy="0"/>
        </a:xfrm>
      </p:grpSpPr>
      <p:sp>
        <p:nvSpPr>
          <p:cNvPr id="575" name="Google Shape;575;p85"/>
          <p:cNvSpPr/>
          <p:nvPr/>
        </p:nvSpPr>
        <p:spPr>
          <a:xfrm>
            <a:off x="228450" y="482850"/>
            <a:ext cx="8686800" cy="4177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576" name="Google Shape;576;p85"/>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577" name="Google Shape;577;p85"/>
          <p:cNvSpPr txBox="1"/>
          <p:nvPr>
            <p:ph type="title"/>
          </p:nvPr>
        </p:nvSpPr>
        <p:spPr>
          <a:xfrm>
            <a:off x="571350" y="3710775"/>
            <a:ext cx="8344200" cy="7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78" name="Google Shape;578;p85"/>
          <p:cNvSpPr txBox="1"/>
          <p:nvPr>
            <p:ph idx="2" type="body"/>
          </p:nvPr>
        </p:nvSpPr>
        <p:spPr>
          <a:xfrm>
            <a:off x="571350" y="620025"/>
            <a:ext cx="6060600" cy="20001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Char char="●"/>
              <a:defRPr sz="2400"/>
            </a:lvl1pPr>
            <a:lvl2pPr indent="-381000" lvl="1" marL="914400" algn="l">
              <a:lnSpc>
                <a:spcPct val="100000"/>
              </a:lnSpc>
              <a:spcBef>
                <a:spcPts val="0"/>
              </a:spcBef>
              <a:spcAft>
                <a:spcPts val="0"/>
              </a:spcAft>
              <a:buSzPts val="2400"/>
              <a:buChar char="○"/>
              <a:defRPr sz="2400"/>
            </a:lvl2pPr>
            <a:lvl3pPr indent="-381000" lvl="2" marL="1371600" algn="l">
              <a:lnSpc>
                <a:spcPct val="100000"/>
              </a:lnSpc>
              <a:spcBef>
                <a:spcPts val="0"/>
              </a:spcBef>
              <a:spcAft>
                <a:spcPts val="0"/>
              </a:spcAft>
              <a:buSzPts val="2400"/>
              <a:buChar char="■"/>
              <a:defRPr sz="2400"/>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579" name="Google Shape;579;p8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tx">
  <p:cSld name="TITLE_AND_BODY">
    <p:bg>
      <p:bgPr>
        <a:solidFill>
          <a:schemeClr val="dk1"/>
        </a:solidFill>
      </p:bgPr>
    </p:bg>
    <p:spTree>
      <p:nvGrpSpPr>
        <p:cNvPr id="580" name="Shape 580"/>
        <p:cNvGrpSpPr/>
        <p:nvPr/>
      </p:nvGrpSpPr>
      <p:grpSpPr>
        <a:xfrm>
          <a:off x="0" y="0"/>
          <a:ext cx="0" cy="0"/>
          <a:chOff x="0" y="0"/>
          <a:chExt cx="0" cy="0"/>
        </a:xfrm>
      </p:grpSpPr>
      <p:sp>
        <p:nvSpPr>
          <p:cNvPr id="581" name="Google Shape;581;p86"/>
          <p:cNvSpPr/>
          <p:nvPr/>
        </p:nvSpPr>
        <p:spPr>
          <a:xfrm>
            <a:off x="228450" y="482850"/>
            <a:ext cx="8686800" cy="4177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ublic Sans"/>
              <a:ea typeface="Public Sans"/>
              <a:cs typeface="Public Sans"/>
              <a:sym typeface="Public Sans"/>
            </a:endParaRPr>
          </a:p>
        </p:txBody>
      </p:sp>
      <p:sp>
        <p:nvSpPr>
          <p:cNvPr id="582" name="Google Shape;582;p86"/>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583" name="Google Shape;583;p86"/>
          <p:cNvSpPr txBox="1"/>
          <p:nvPr>
            <p:ph type="title"/>
          </p:nvPr>
        </p:nvSpPr>
        <p:spPr>
          <a:xfrm>
            <a:off x="571350" y="3710775"/>
            <a:ext cx="8344200" cy="7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84" name="Google Shape;584;p86"/>
          <p:cNvSpPr txBox="1"/>
          <p:nvPr>
            <p:ph idx="2" type="body"/>
          </p:nvPr>
        </p:nvSpPr>
        <p:spPr>
          <a:xfrm>
            <a:off x="396725" y="620025"/>
            <a:ext cx="5582100" cy="200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85" name="Google Shape;585;p8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nded Audience" type="twoColTx">
  <p:cSld name="TITLE_AND_TWO_COLUMNS">
    <p:bg>
      <p:bgPr>
        <a:solidFill>
          <a:schemeClr val="dk1"/>
        </a:solidFill>
      </p:bgPr>
    </p:bg>
    <p:spTree>
      <p:nvGrpSpPr>
        <p:cNvPr id="586" name="Shape 586"/>
        <p:cNvGrpSpPr/>
        <p:nvPr/>
      </p:nvGrpSpPr>
      <p:grpSpPr>
        <a:xfrm>
          <a:off x="0" y="0"/>
          <a:ext cx="0" cy="0"/>
          <a:chOff x="0" y="0"/>
          <a:chExt cx="0" cy="0"/>
        </a:xfrm>
      </p:grpSpPr>
      <p:sp>
        <p:nvSpPr>
          <p:cNvPr id="587" name="Google Shape;587;p87"/>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588" name="Google Shape;588;p87"/>
          <p:cNvSpPr txBox="1"/>
          <p:nvPr>
            <p:ph type="title"/>
          </p:nvPr>
        </p:nvSpPr>
        <p:spPr>
          <a:xfrm>
            <a:off x="396875" y="3950225"/>
            <a:ext cx="7227900" cy="54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89" name="Google Shape;589;p87"/>
          <p:cNvSpPr txBox="1"/>
          <p:nvPr>
            <p:ph idx="1" type="body"/>
          </p:nvPr>
        </p:nvSpPr>
        <p:spPr>
          <a:xfrm>
            <a:off x="228600" y="4707300"/>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590" name="Google Shape;590;p87"/>
          <p:cNvSpPr/>
          <p:nvPr>
            <p:ph idx="2" type="pic"/>
          </p:nvPr>
        </p:nvSpPr>
        <p:spPr>
          <a:xfrm>
            <a:off x="396875" y="644975"/>
            <a:ext cx="2685600" cy="2131800"/>
          </a:xfrm>
          <a:prstGeom prst="roundRect">
            <a:avLst>
              <a:gd fmla="val 16667" name="adj"/>
            </a:avLst>
          </a:prstGeom>
          <a:noFill/>
          <a:ln>
            <a:noFill/>
          </a:ln>
        </p:spPr>
      </p:sp>
      <p:sp>
        <p:nvSpPr>
          <p:cNvPr id="591" name="Google Shape;591;p87"/>
          <p:cNvSpPr/>
          <p:nvPr>
            <p:ph idx="3" type="pic"/>
          </p:nvPr>
        </p:nvSpPr>
        <p:spPr>
          <a:xfrm>
            <a:off x="3243990" y="644975"/>
            <a:ext cx="2685600" cy="2131800"/>
          </a:xfrm>
          <a:prstGeom prst="roundRect">
            <a:avLst>
              <a:gd fmla="val 16667" name="adj"/>
            </a:avLst>
          </a:prstGeom>
          <a:noFill/>
          <a:ln>
            <a:noFill/>
          </a:ln>
        </p:spPr>
      </p:sp>
      <p:sp>
        <p:nvSpPr>
          <p:cNvPr id="592" name="Google Shape;592;p87"/>
          <p:cNvSpPr/>
          <p:nvPr>
            <p:ph idx="4" type="pic"/>
          </p:nvPr>
        </p:nvSpPr>
        <p:spPr>
          <a:xfrm>
            <a:off x="6091104" y="644975"/>
            <a:ext cx="2685600" cy="2131800"/>
          </a:xfrm>
          <a:prstGeom prst="roundRect">
            <a:avLst>
              <a:gd fmla="val 16667" name="adj"/>
            </a:avLst>
          </a:prstGeom>
          <a:noFill/>
          <a:ln>
            <a:noFill/>
          </a:ln>
        </p:spPr>
      </p:sp>
      <p:sp>
        <p:nvSpPr>
          <p:cNvPr id="593" name="Google Shape;593;p87"/>
          <p:cNvSpPr txBox="1"/>
          <p:nvPr>
            <p:ph idx="5" type="title"/>
          </p:nvPr>
        </p:nvSpPr>
        <p:spPr>
          <a:xfrm>
            <a:off x="770225" y="2837950"/>
            <a:ext cx="1938900" cy="2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4" name="Google Shape;594;p87"/>
          <p:cNvSpPr txBox="1"/>
          <p:nvPr>
            <p:ph idx="6" type="title"/>
          </p:nvPr>
        </p:nvSpPr>
        <p:spPr>
          <a:xfrm>
            <a:off x="3602700" y="2837950"/>
            <a:ext cx="1938900" cy="2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5" name="Google Shape;595;p87"/>
          <p:cNvSpPr txBox="1"/>
          <p:nvPr>
            <p:ph idx="7" type="title"/>
          </p:nvPr>
        </p:nvSpPr>
        <p:spPr>
          <a:xfrm>
            <a:off x="6464454" y="2837950"/>
            <a:ext cx="1938900" cy="28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6" name="Google Shape;596;p8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1" type="titleOnly">
  <p:cSld name="TITLE_ONLY">
    <p:bg>
      <p:bgPr>
        <a:solidFill>
          <a:schemeClr val="dk1"/>
        </a:solidFill>
      </p:bgPr>
    </p:bg>
    <p:spTree>
      <p:nvGrpSpPr>
        <p:cNvPr id="597" name="Shape 597"/>
        <p:cNvGrpSpPr/>
        <p:nvPr/>
      </p:nvGrpSpPr>
      <p:grpSpPr>
        <a:xfrm>
          <a:off x="0" y="0"/>
          <a:ext cx="0" cy="0"/>
          <a:chOff x="0" y="0"/>
          <a:chExt cx="0" cy="0"/>
        </a:xfrm>
      </p:grpSpPr>
      <p:sp>
        <p:nvSpPr>
          <p:cNvPr id="598" name="Google Shape;598;p88"/>
          <p:cNvSpPr/>
          <p:nvPr/>
        </p:nvSpPr>
        <p:spPr>
          <a:xfrm>
            <a:off x="228600" y="223500"/>
            <a:ext cx="86871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599" name="Google Shape;599;p88"/>
          <p:cNvSpPr/>
          <p:nvPr/>
        </p:nvSpPr>
        <p:spPr>
          <a:xfrm>
            <a:off x="228600" y="223500"/>
            <a:ext cx="78003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00" name="Google Shape;600;p88"/>
          <p:cNvSpPr/>
          <p:nvPr/>
        </p:nvSpPr>
        <p:spPr>
          <a:xfrm>
            <a:off x="228600" y="223500"/>
            <a:ext cx="6842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01" name="Google Shape;601;p88"/>
          <p:cNvSpPr txBox="1"/>
          <p:nvPr>
            <p:ph type="title"/>
          </p:nvPr>
        </p:nvSpPr>
        <p:spPr>
          <a:xfrm>
            <a:off x="374200" y="1920875"/>
            <a:ext cx="6230700" cy="2451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02" name="Google Shape;602;p88"/>
          <p:cNvSpPr txBox="1"/>
          <p:nvPr>
            <p:ph idx="1" type="body"/>
          </p:nvPr>
        </p:nvSpPr>
        <p:spPr>
          <a:xfrm>
            <a:off x="374200" y="4213750"/>
            <a:ext cx="4167900" cy="39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603" name="Google Shape;603;p88"/>
          <p:cNvSpPr txBox="1"/>
          <p:nvPr>
            <p:ph idx="2"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04" name="Google Shape;604;p8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2">
  <p:cSld name="CUSTOM_11">
    <p:bg>
      <p:bgPr>
        <a:solidFill>
          <a:schemeClr val="dk1"/>
        </a:solidFill>
      </p:bgPr>
    </p:bg>
    <p:spTree>
      <p:nvGrpSpPr>
        <p:cNvPr id="605" name="Shape 605"/>
        <p:cNvGrpSpPr/>
        <p:nvPr/>
      </p:nvGrpSpPr>
      <p:grpSpPr>
        <a:xfrm>
          <a:off x="0" y="0"/>
          <a:ext cx="0" cy="0"/>
          <a:chOff x="0" y="0"/>
          <a:chExt cx="0" cy="0"/>
        </a:xfrm>
      </p:grpSpPr>
      <p:sp>
        <p:nvSpPr>
          <p:cNvPr id="606" name="Google Shape;606;p89"/>
          <p:cNvSpPr/>
          <p:nvPr/>
        </p:nvSpPr>
        <p:spPr>
          <a:xfrm>
            <a:off x="228600" y="223500"/>
            <a:ext cx="86871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07" name="Google Shape;607;p89"/>
          <p:cNvSpPr/>
          <p:nvPr/>
        </p:nvSpPr>
        <p:spPr>
          <a:xfrm>
            <a:off x="228600" y="223500"/>
            <a:ext cx="78003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08" name="Google Shape;608;p89"/>
          <p:cNvSpPr/>
          <p:nvPr/>
        </p:nvSpPr>
        <p:spPr>
          <a:xfrm>
            <a:off x="228600" y="223500"/>
            <a:ext cx="6842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09" name="Google Shape;609;p89"/>
          <p:cNvSpPr txBox="1"/>
          <p:nvPr>
            <p:ph type="title"/>
          </p:nvPr>
        </p:nvSpPr>
        <p:spPr>
          <a:xfrm>
            <a:off x="374200" y="1920875"/>
            <a:ext cx="6230700" cy="2451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10" name="Google Shape;610;p89"/>
          <p:cNvSpPr txBox="1"/>
          <p:nvPr>
            <p:ph idx="1" type="body"/>
          </p:nvPr>
        </p:nvSpPr>
        <p:spPr>
          <a:xfrm>
            <a:off x="374200" y="4213750"/>
            <a:ext cx="4167900" cy="39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611" name="Google Shape;611;p89"/>
          <p:cNvSpPr txBox="1"/>
          <p:nvPr>
            <p:ph idx="2"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12" name="Google Shape;612;p8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3">
  <p:cSld name="CUSTOM_12">
    <p:bg>
      <p:bgPr>
        <a:solidFill>
          <a:schemeClr val="dk1"/>
        </a:solidFill>
      </p:bgPr>
    </p:bg>
    <p:spTree>
      <p:nvGrpSpPr>
        <p:cNvPr id="613" name="Shape 613"/>
        <p:cNvGrpSpPr/>
        <p:nvPr/>
      </p:nvGrpSpPr>
      <p:grpSpPr>
        <a:xfrm>
          <a:off x="0" y="0"/>
          <a:ext cx="0" cy="0"/>
          <a:chOff x="0" y="0"/>
          <a:chExt cx="0" cy="0"/>
        </a:xfrm>
      </p:grpSpPr>
      <p:sp>
        <p:nvSpPr>
          <p:cNvPr id="614" name="Google Shape;614;p90"/>
          <p:cNvSpPr/>
          <p:nvPr/>
        </p:nvSpPr>
        <p:spPr>
          <a:xfrm>
            <a:off x="228600" y="223500"/>
            <a:ext cx="86871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15" name="Google Shape;615;p90"/>
          <p:cNvSpPr/>
          <p:nvPr/>
        </p:nvSpPr>
        <p:spPr>
          <a:xfrm>
            <a:off x="228600" y="223500"/>
            <a:ext cx="78003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16" name="Google Shape;616;p90"/>
          <p:cNvSpPr/>
          <p:nvPr/>
        </p:nvSpPr>
        <p:spPr>
          <a:xfrm>
            <a:off x="228600" y="223500"/>
            <a:ext cx="6842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17" name="Google Shape;617;p90"/>
          <p:cNvSpPr txBox="1"/>
          <p:nvPr>
            <p:ph type="title"/>
          </p:nvPr>
        </p:nvSpPr>
        <p:spPr>
          <a:xfrm>
            <a:off x="374200" y="1920875"/>
            <a:ext cx="6230700" cy="2451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18" name="Google Shape;618;p90"/>
          <p:cNvSpPr txBox="1"/>
          <p:nvPr>
            <p:ph idx="1" type="body"/>
          </p:nvPr>
        </p:nvSpPr>
        <p:spPr>
          <a:xfrm>
            <a:off x="374200" y="4213750"/>
            <a:ext cx="4167900" cy="39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lgn="l">
              <a:lnSpc>
                <a:spcPct val="100000"/>
              </a:lnSpc>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619" name="Google Shape;619;p90"/>
          <p:cNvSpPr txBox="1"/>
          <p:nvPr>
            <p:ph idx="2"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20" name="Google Shape;620;p9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Medium"/>
                <a:ea typeface="Public Sans Medium"/>
                <a:cs typeface="Public Sans Medium"/>
                <a:sym typeface="Public Sans Medium"/>
              </a:defRPr>
            </a:lvl9pPr>
          </a:lstStyle>
          <a:p>
            <a:pPr indent="0" lvl="0" marL="0" rtl="0" algn="r">
              <a:spcBef>
                <a:spcPts val="0"/>
              </a:spcBef>
              <a:spcAft>
                <a:spcPts val="0"/>
              </a:spcAft>
              <a:buNone/>
            </a:pPr>
            <a:fld id="{00000000-1234-1234-1234-123412341234}" type="slidenum">
              <a:rPr lang="en"/>
              <a:t>‹#›</a:t>
            </a:fld>
            <a:endParaRPr/>
          </a:p>
        </p:txBody>
      </p:sp>
      <p:sp>
        <p:nvSpPr>
          <p:cNvPr id="621" name="Google Shape;621;p9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Overview">
  <p:cSld name="ONE_COLUMN_TEXT">
    <p:bg>
      <p:bgPr>
        <a:solidFill>
          <a:schemeClr val="dk1"/>
        </a:solidFill>
      </p:bgPr>
    </p:bg>
    <p:spTree>
      <p:nvGrpSpPr>
        <p:cNvPr id="622" name="Shape 622"/>
        <p:cNvGrpSpPr/>
        <p:nvPr/>
      </p:nvGrpSpPr>
      <p:grpSpPr>
        <a:xfrm>
          <a:off x="0" y="0"/>
          <a:ext cx="0" cy="0"/>
          <a:chOff x="0" y="0"/>
          <a:chExt cx="0" cy="0"/>
        </a:xfrm>
      </p:grpSpPr>
      <p:sp>
        <p:nvSpPr>
          <p:cNvPr id="623" name="Google Shape;623;p91"/>
          <p:cNvSpPr/>
          <p:nvPr/>
        </p:nvSpPr>
        <p:spPr>
          <a:xfrm>
            <a:off x="3899425" y="223500"/>
            <a:ext cx="50160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24" name="Google Shape;624;p91"/>
          <p:cNvSpPr/>
          <p:nvPr>
            <p:ph idx="2" type="pic"/>
          </p:nvPr>
        </p:nvSpPr>
        <p:spPr>
          <a:xfrm>
            <a:off x="228600" y="223500"/>
            <a:ext cx="3547800" cy="3302100"/>
          </a:xfrm>
          <a:prstGeom prst="roundRect">
            <a:avLst>
              <a:gd fmla="val 9186" name="adj"/>
            </a:avLst>
          </a:prstGeom>
          <a:noFill/>
          <a:ln>
            <a:noFill/>
          </a:ln>
        </p:spPr>
      </p:sp>
      <p:sp>
        <p:nvSpPr>
          <p:cNvPr id="625" name="Google Shape;625;p91"/>
          <p:cNvSpPr txBox="1"/>
          <p:nvPr>
            <p:ph idx="1"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626" name="Google Shape;626;p91"/>
          <p:cNvSpPr txBox="1"/>
          <p:nvPr>
            <p:ph idx="3"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27" name="Google Shape;627;p91"/>
          <p:cNvSpPr txBox="1"/>
          <p:nvPr>
            <p:ph type="title"/>
          </p:nvPr>
        </p:nvSpPr>
        <p:spPr>
          <a:xfrm>
            <a:off x="4024125" y="430338"/>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28" name="Google Shape;628;p91"/>
          <p:cNvSpPr txBox="1"/>
          <p:nvPr>
            <p:ph idx="4" type="body"/>
          </p:nvPr>
        </p:nvSpPr>
        <p:spPr>
          <a:xfrm>
            <a:off x="4024125" y="1261138"/>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29" name="Google Shape;629;p91"/>
          <p:cNvSpPr txBox="1"/>
          <p:nvPr>
            <p:ph idx="5" type="title"/>
          </p:nvPr>
        </p:nvSpPr>
        <p:spPr>
          <a:xfrm>
            <a:off x="6588700" y="430338"/>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30" name="Google Shape;630;p91"/>
          <p:cNvSpPr txBox="1"/>
          <p:nvPr>
            <p:ph idx="6" type="body"/>
          </p:nvPr>
        </p:nvSpPr>
        <p:spPr>
          <a:xfrm>
            <a:off x="6588700" y="1261138"/>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31" name="Google Shape;631;p91"/>
          <p:cNvSpPr txBox="1"/>
          <p:nvPr>
            <p:ph idx="7" type="title"/>
          </p:nvPr>
        </p:nvSpPr>
        <p:spPr>
          <a:xfrm>
            <a:off x="4024138" y="2685663"/>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32" name="Google Shape;632;p91"/>
          <p:cNvSpPr txBox="1"/>
          <p:nvPr>
            <p:ph idx="8" type="body"/>
          </p:nvPr>
        </p:nvSpPr>
        <p:spPr>
          <a:xfrm>
            <a:off x="4024138" y="3516463"/>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33" name="Google Shape;633;p91"/>
          <p:cNvSpPr txBox="1"/>
          <p:nvPr>
            <p:ph idx="9" type="title"/>
          </p:nvPr>
        </p:nvSpPr>
        <p:spPr>
          <a:xfrm>
            <a:off x="6588713" y="2685663"/>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634" name="Google Shape;634;p91"/>
          <p:cNvSpPr txBox="1"/>
          <p:nvPr>
            <p:ph idx="13" type="body"/>
          </p:nvPr>
        </p:nvSpPr>
        <p:spPr>
          <a:xfrm>
            <a:off x="6588713" y="3516463"/>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35" name="Google Shape;635;p9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
    <p:bg>
      <p:bgPr>
        <a:solidFill>
          <a:schemeClr val="dk1"/>
        </a:solidFill>
      </p:bgPr>
    </p:bg>
    <p:spTree>
      <p:nvGrpSpPr>
        <p:cNvPr id="636" name="Shape 636"/>
        <p:cNvGrpSpPr/>
        <p:nvPr/>
      </p:nvGrpSpPr>
      <p:grpSpPr>
        <a:xfrm>
          <a:off x="0" y="0"/>
          <a:ext cx="0" cy="0"/>
          <a:chOff x="0" y="0"/>
          <a:chExt cx="0" cy="0"/>
        </a:xfrm>
      </p:grpSpPr>
      <p:sp>
        <p:nvSpPr>
          <p:cNvPr id="637" name="Google Shape;637;p92"/>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38" name="Google Shape;638;p92"/>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39" name="Google Shape;639;p92"/>
          <p:cNvSpPr txBox="1"/>
          <p:nvPr>
            <p:ph idx="2" type="subTitle"/>
          </p:nvPr>
        </p:nvSpPr>
        <p:spPr>
          <a:xfrm>
            <a:off x="538050" y="396875"/>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0" name="Google Shape;640;p92"/>
          <p:cNvSpPr txBox="1"/>
          <p:nvPr>
            <p:ph idx="3" type="body"/>
          </p:nvPr>
        </p:nvSpPr>
        <p:spPr>
          <a:xfrm>
            <a:off x="538050" y="69375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41" name="Google Shape;641;p92"/>
          <p:cNvSpPr txBox="1"/>
          <p:nvPr>
            <p:ph type="title"/>
          </p:nvPr>
        </p:nvSpPr>
        <p:spPr>
          <a:xfrm>
            <a:off x="393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642" name="Google Shape;642;p92"/>
          <p:cNvSpPr txBox="1"/>
          <p:nvPr>
            <p:ph idx="4" type="subTitle"/>
          </p:nvPr>
        </p:nvSpPr>
        <p:spPr>
          <a:xfrm>
            <a:off x="538050" y="1224478"/>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3" name="Google Shape;643;p92"/>
          <p:cNvSpPr txBox="1"/>
          <p:nvPr>
            <p:ph idx="5" type="body"/>
          </p:nvPr>
        </p:nvSpPr>
        <p:spPr>
          <a:xfrm>
            <a:off x="538050" y="1521355"/>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44" name="Google Shape;644;p92"/>
          <p:cNvSpPr txBox="1"/>
          <p:nvPr>
            <p:ph idx="6" type="subTitle"/>
          </p:nvPr>
        </p:nvSpPr>
        <p:spPr>
          <a:xfrm>
            <a:off x="538050" y="2130802"/>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5" name="Google Shape;645;p92"/>
          <p:cNvSpPr txBox="1"/>
          <p:nvPr>
            <p:ph idx="7" type="body"/>
          </p:nvPr>
        </p:nvSpPr>
        <p:spPr>
          <a:xfrm>
            <a:off x="538050" y="242767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46" name="Google Shape;646;p92"/>
          <p:cNvSpPr txBox="1"/>
          <p:nvPr>
            <p:ph idx="8" type="subTitle"/>
          </p:nvPr>
        </p:nvSpPr>
        <p:spPr>
          <a:xfrm>
            <a:off x="538050" y="3037130"/>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7" name="Google Shape;647;p92"/>
          <p:cNvSpPr txBox="1"/>
          <p:nvPr>
            <p:ph idx="9" type="body"/>
          </p:nvPr>
        </p:nvSpPr>
        <p:spPr>
          <a:xfrm>
            <a:off x="538050" y="3334000"/>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48" name="Google Shape;648;p92"/>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649" name="Google Shape;649;p92"/>
          <p:cNvSpPr txBox="1"/>
          <p:nvPr>
            <p:ph idx="13" type="body"/>
          </p:nvPr>
        </p:nvSpPr>
        <p:spPr>
          <a:xfrm>
            <a:off x="4982950" y="693751"/>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50" name="Google Shape;650;p92"/>
          <p:cNvSpPr txBox="1"/>
          <p:nvPr>
            <p:ph idx="14" type="title"/>
          </p:nvPr>
        </p:nvSpPr>
        <p:spPr>
          <a:xfrm>
            <a:off x="4798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651" name="Google Shape;651;p92"/>
          <p:cNvSpPr txBox="1"/>
          <p:nvPr>
            <p:ph idx="15" type="subTitle"/>
          </p:nvPr>
        </p:nvSpPr>
        <p:spPr>
          <a:xfrm>
            <a:off x="4982950" y="1224478"/>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2" name="Google Shape;652;p92"/>
          <p:cNvSpPr txBox="1"/>
          <p:nvPr>
            <p:ph idx="16" type="body"/>
          </p:nvPr>
        </p:nvSpPr>
        <p:spPr>
          <a:xfrm>
            <a:off x="4982950" y="1521354"/>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53" name="Google Shape;653;p92"/>
          <p:cNvSpPr txBox="1"/>
          <p:nvPr>
            <p:ph idx="17" type="subTitle"/>
          </p:nvPr>
        </p:nvSpPr>
        <p:spPr>
          <a:xfrm>
            <a:off x="4982950" y="2130801"/>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4" name="Google Shape;654;p92"/>
          <p:cNvSpPr txBox="1"/>
          <p:nvPr>
            <p:ph idx="18" type="body"/>
          </p:nvPr>
        </p:nvSpPr>
        <p:spPr>
          <a:xfrm>
            <a:off x="4982950" y="2427670"/>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55" name="Google Shape;655;p9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
        <p:nvSpPr>
          <p:cNvPr id="656" name="Google Shape;656;p92"/>
          <p:cNvSpPr txBox="1"/>
          <p:nvPr>
            <p:ph idx="19" type="subTitle"/>
          </p:nvPr>
        </p:nvSpPr>
        <p:spPr>
          <a:xfrm>
            <a:off x="4982950" y="3037129"/>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7" name="Google Shape;657;p92"/>
          <p:cNvSpPr txBox="1"/>
          <p:nvPr>
            <p:ph idx="20" type="body"/>
          </p:nvPr>
        </p:nvSpPr>
        <p:spPr>
          <a:xfrm>
            <a:off x="4982950" y="3333998"/>
            <a:ext cx="3582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58" name="Google Shape;658;p92"/>
          <p:cNvSpPr txBox="1"/>
          <p:nvPr>
            <p:ph idx="21" type="subTitle"/>
          </p:nvPr>
        </p:nvSpPr>
        <p:spPr>
          <a:xfrm>
            <a:off x="4982950" y="396875"/>
            <a:ext cx="3582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We Work">
  <p:cSld name="SECTION_TITLE_AND_DESCRIPTION">
    <p:bg>
      <p:bgPr>
        <a:solidFill>
          <a:schemeClr val="dk1"/>
        </a:solidFill>
      </p:bgPr>
    </p:bg>
    <p:spTree>
      <p:nvGrpSpPr>
        <p:cNvPr id="659" name="Shape 659"/>
        <p:cNvGrpSpPr/>
        <p:nvPr/>
      </p:nvGrpSpPr>
      <p:grpSpPr>
        <a:xfrm>
          <a:off x="0" y="0"/>
          <a:ext cx="0" cy="0"/>
          <a:chOff x="0" y="0"/>
          <a:chExt cx="0" cy="0"/>
        </a:xfrm>
      </p:grpSpPr>
      <p:sp>
        <p:nvSpPr>
          <p:cNvPr id="660" name="Google Shape;660;p93"/>
          <p:cNvSpPr/>
          <p:nvPr/>
        </p:nvSpPr>
        <p:spPr>
          <a:xfrm>
            <a:off x="226275" y="223500"/>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ublic Sans"/>
              <a:ea typeface="Public Sans"/>
              <a:cs typeface="Public Sans"/>
              <a:sym typeface="Public Sans"/>
            </a:endParaRPr>
          </a:p>
        </p:txBody>
      </p:sp>
      <p:sp>
        <p:nvSpPr>
          <p:cNvPr id="661" name="Google Shape;661;p93"/>
          <p:cNvSpPr/>
          <p:nvPr/>
        </p:nvSpPr>
        <p:spPr>
          <a:xfrm>
            <a:off x="3165850" y="223500"/>
            <a:ext cx="2813700" cy="3706800"/>
          </a:xfrm>
          <a:prstGeom prst="roundRect">
            <a:avLst>
              <a:gd fmla="val 14139"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ublic Sans"/>
              <a:ea typeface="Public Sans"/>
              <a:cs typeface="Public Sans"/>
              <a:sym typeface="Public Sans"/>
            </a:endParaRPr>
          </a:p>
        </p:txBody>
      </p:sp>
      <p:sp>
        <p:nvSpPr>
          <p:cNvPr id="662" name="Google Shape;662;p93"/>
          <p:cNvSpPr/>
          <p:nvPr>
            <p:ph idx="2" type="pic"/>
          </p:nvPr>
        </p:nvSpPr>
        <p:spPr>
          <a:xfrm>
            <a:off x="228675" y="1535050"/>
            <a:ext cx="2813700" cy="2395200"/>
          </a:xfrm>
          <a:prstGeom prst="roundRect">
            <a:avLst>
              <a:gd fmla="val 16667" name="adj"/>
            </a:avLst>
          </a:prstGeom>
          <a:noFill/>
          <a:ln>
            <a:noFill/>
          </a:ln>
        </p:spPr>
      </p:sp>
      <p:sp>
        <p:nvSpPr>
          <p:cNvPr id="663" name="Google Shape;663;p93"/>
          <p:cNvSpPr/>
          <p:nvPr/>
        </p:nvSpPr>
        <p:spPr>
          <a:xfrm>
            <a:off x="6103025" y="2763825"/>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ublic Sans"/>
              <a:ea typeface="Public Sans"/>
              <a:cs typeface="Public Sans"/>
              <a:sym typeface="Public Sans"/>
            </a:endParaRPr>
          </a:p>
        </p:txBody>
      </p:sp>
      <p:sp>
        <p:nvSpPr>
          <p:cNvPr id="664" name="Google Shape;664;p93"/>
          <p:cNvSpPr/>
          <p:nvPr>
            <p:ph idx="3" type="pic"/>
          </p:nvPr>
        </p:nvSpPr>
        <p:spPr>
          <a:xfrm>
            <a:off x="6105350" y="223500"/>
            <a:ext cx="2813700" cy="2395200"/>
          </a:xfrm>
          <a:prstGeom prst="roundRect">
            <a:avLst>
              <a:gd fmla="val 16667" name="adj"/>
            </a:avLst>
          </a:prstGeom>
          <a:noFill/>
          <a:ln>
            <a:noFill/>
          </a:ln>
        </p:spPr>
      </p:sp>
      <p:sp>
        <p:nvSpPr>
          <p:cNvPr id="665" name="Google Shape;665;p93"/>
          <p:cNvSpPr txBox="1"/>
          <p:nvPr>
            <p:ph idx="1" type="subTitle"/>
          </p:nvPr>
        </p:nvSpPr>
        <p:spPr>
          <a:xfrm>
            <a:off x="210100" y="4062125"/>
            <a:ext cx="4860600" cy="6453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666" name="Google Shape;666;p93"/>
          <p:cNvSpPr txBox="1"/>
          <p:nvPr>
            <p:ph idx="4" type="subTitle"/>
          </p:nvPr>
        </p:nvSpPr>
        <p:spPr>
          <a:xfrm>
            <a:off x="415725" y="291000"/>
            <a:ext cx="2437200" cy="103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7" name="Google Shape;667;p93"/>
          <p:cNvSpPr txBox="1"/>
          <p:nvPr>
            <p:ph idx="5" type="subTitle"/>
          </p:nvPr>
        </p:nvSpPr>
        <p:spPr>
          <a:xfrm>
            <a:off x="6292475" y="2831325"/>
            <a:ext cx="2437200" cy="103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8" name="Google Shape;668;p93"/>
          <p:cNvSpPr txBox="1"/>
          <p:nvPr>
            <p:ph type="title"/>
          </p:nvPr>
        </p:nvSpPr>
        <p:spPr>
          <a:xfrm>
            <a:off x="3357469" y="375900"/>
            <a:ext cx="2492700" cy="1009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669" name="Google Shape;669;p93"/>
          <p:cNvSpPr txBox="1"/>
          <p:nvPr>
            <p:ph idx="6" type="body"/>
          </p:nvPr>
        </p:nvSpPr>
        <p:spPr>
          <a:xfrm>
            <a:off x="3321050" y="1395000"/>
            <a:ext cx="2384400" cy="2395200"/>
          </a:xfrm>
          <a:prstGeom prst="rect">
            <a:avLst/>
          </a:prstGeom>
          <a:noFill/>
          <a:ln>
            <a:noFill/>
          </a:ln>
        </p:spPr>
        <p:txBody>
          <a:bodyPr anchorCtr="0" anchor="b"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670" name="Google Shape;670;p93"/>
          <p:cNvSpPr txBox="1"/>
          <p:nvPr>
            <p:ph idx="7"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71" name="Google Shape;671;p9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APTION_ONLY">
    <p:bg>
      <p:bgPr>
        <a:solidFill>
          <a:schemeClr val="dk1"/>
        </a:solidFill>
      </p:bgPr>
    </p:bg>
    <p:spTree>
      <p:nvGrpSpPr>
        <p:cNvPr id="672" name="Shape 672"/>
        <p:cNvGrpSpPr/>
        <p:nvPr/>
      </p:nvGrpSpPr>
      <p:grpSpPr>
        <a:xfrm>
          <a:off x="0" y="0"/>
          <a:ext cx="0" cy="0"/>
          <a:chOff x="0" y="0"/>
          <a:chExt cx="0" cy="0"/>
        </a:xfrm>
      </p:grpSpPr>
      <p:sp>
        <p:nvSpPr>
          <p:cNvPr id="673" name="Google Shape;673;p94"/>
          <p:cNvSpPr txBox="1"/>
          <p:nvPr>
            <p:ph idx="1" type="subTitle"/>
          </p:nvPr>
        </p:nvSpPr>
        <p:spPr>
          <a:xfrm>
            <a:off x="228600" y="3858425"/>
            <a:ext cx="2202600" cy="84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674" name="Google Shape;674;p94"/>
          <p:cNvSpPr/>
          <p:nvPr>
            <p:ph idx="2" type="pic"/>
          </p:nvPr>
        </p:nvSpPr>
        <p:spPr>
          <a:xfrm>
            <a:off x="3351555" y="177475"/>
            <a:ext cx="1150800" cy="1150800"/>
          </a:xfrm>
          <a:prstGeom prst="roundRect">
            <a:avLst>
              <a:gd fmla="val 16667" name="adj"/>
            </a:avLst>
          </a:prstGeom>
          <a:noFill/>
          <a:ln>
            <a:noFill/>
          </a:ln>
        </p:spPr>
      </p:sp>
      <p:sp>
        <p:nvSpPr>
          <p:cNvPr id="675" name="Google Shape;675;p94"/>
          <p:cNvSpPr/>
          <p:nvPr>
            <p:ph idx="3" type="pic"/>
          </p:nvPr>
        </p:nvSpPr>
        <p:spPr>
          <a:xfrm>
            <a:off x="4641661" y="177475"/>
            <a:ext cx="1150800" cy="1150800"/>
          </a:xfrm>
          <a:prstGeom prst="roundRect">
            <a:avLst>
              <a:gd fmla="val 16667" name="adj"/>
            </a:avLst>
          </a:prstGeom>
          <a:noFill/>
          <a:ln>
            <a:noFill/>
          </a:ln>
        </p:spPr>
      </p:sp>
      <p:sp>
        <p:nvSpPr>
          <p:cNvPr id="676" name="Google Shape;676;p94"/>
          <p:cNvSpPr/>
          <p:nvPr>
            <p:ph idx="4" type="pic"/>
          </p:nvPr>
        </p:nvSpPr>
        <p:spPr>
          <a:xfrm>
            <a:off x="2061450" y="1818190"/>
            <a:ext cx="1150800" cy="1150800"/>
          </a:xfrm>
          <a:prstGeom prst="roundRect">
            <a:avLst>
              <a:gd fmla="val 16667" name="adj"/>
            </a:avLst>
          </a:prstGeom>
          <a:noFill/>
          <a:ln>
            <a:noFill/>
          </a:ln>
        </p:spPr>
      </p:sp>
      <p:sp>
        <p:nvSpPr>
          <p:cNvPr id="677" name="Google Shape;677;p94"/>
          <p:cNvSpPr/>
          <p:nvPr>
            <p:ph idx="5" type="pic"/>
          </p:nvPr>
        </p:nvSpPr>
        <p:spPr>
          <a:xfrm>
            <a:off x="3351555" y="1818190"/>
            <a:ext cx="1150800" cy="1150800"/>
          </a:xfrm>
          <a:prstGeom prst="roundRect">
            <a:avLst>
              <a:gd fmla="val 16667" name="adj"/>
            </a:avLst>
          </a:prstGeom>
          <a:noFill/>
          <a:ln>
            <a:noFill/>
          </a:ln>
        </p:spPr>
      </p:sp>
      <p:sp>
        <p:nvSpPr>
          <p:cNvPr id="678" name="Google Shape;678;p94"/>
          <p:cNvSpPr/>
          <p:nvPr>
            <p:ph idx="6" type="pic"/>
          </p:nvPr>
        </p:nvSpPr>
        <p:spPr>
          <a:xfrm>
            <a:off x="4641661" y="1818190"/>
            <a:ext cx="1150800" cy="1150800"/>
          </a:xfrm>
          <a:prstGeom prst="roundRect">
            <a:avLst>
              <a:gd fmla="val 16667" name="adj"/>
            </a:avLst>
          </a:prstGeom>
          <a:noFill/>
          <a:ln>
            <a:noFill/>
          </a:ln>
        </p:spPr>
      </p:sp>
      <p:sp>
        <p:nvSpPr>
          <p:cNvPr id="679" name="Google Shape;679;p94"/>
          <p:cNvSpPr/>
          <p:nvPr>
            <p:ph idx="7" type="pic"/>
          </p:nvPr>
        </p:nvSpPr>
        <p:spPr>
          <a:xfrm>
            <a:off x="5931766" y="1818190"/>
            <a:ext cx="1150800" cy="1150800"/>
          </a:xfrm>
          <a:prstGeom prst="roundRect">
            <a:avLst>
              <a:gd fmla="val 16667" name="adj"/>
            </a:avLst>
          </a:prstGeom>
          <a:noFill/>
          <a:ln>
            <a:noFill/>
          </a:ln>
        </p:spPr>
      </p:sp>
      <p:sp>
        <p:nvSpPr>
          <p:cNvPr id="680" name="Google Shape;680;p94"/>
          <p:cNvSpPr txBox="1"/>
          <p:nvPr>
            <p:ph idx="8" type="body"/>
          </p:nvPr>
        </p:nvSpPr>
        <p:spPr>
          <a:xfrm>
            <a:off x="3351550" y="1328275"/>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1" name="Google Shape;681;p94"/>
          <p:cNvSpPr txBox="1"/>
          <p:nvPr>
            <p:ph idx="9" type="body"/>
          </p:nvPr>
        </p:nvSpPr>
        <p:spPr>
          <a:xfrm>
            <a:off x="4641650" y="1328275"/>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2" name="Google Shape;682;p94"/>
          <p:cNvSpPr txBox="1"/>
          <p:nvPr>
            <p:ph idx="13" type="body"/>
          </p:nvPr>
        </p:nvSpPr>
        <p:spPr>
          <a:xfrm>
            <a:off x="2061425" y="2978988"/>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3" name="Google Shape;683;p94"/>
          <p:cNvSpPr txBox="1"/>
          <p:nvPr>
            <p:ph idx="14" type="body"/>
          </p:nvPr>
        </p:nvSpPr>
        <p:spPr>
          <a:xfrm>
            <a:off x="3351525" y="2978988"/>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4" name="Google Shape;684;p94"/>
          <p:cNvSpPr txBox="1"/>
          <p:nvPr>
            <p:ph idx="15" type="body"/>
          </p:nvPr>
        </p:nvSpPr>
        <p:spPr>
          <a:xfrm>
            <a:off x="4641650" y="2968988"/>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5" name="Google Shape;685;p94"/>
          <p:cNvSpPr txBox="1"/>
          <p:nvPr>
            <p:ph idx="16" type="body"/>
          </p:nvPr>
        </p:nvSpPr>
        <p:spPr>
          <a:xfrm>
            <a:off x="5931775" y="2968988"/>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86" name="Google Shape;686;p94"/>
          <p:cNvSpPr/>
          <p:nvPr>
            <p:ph idx="17" type="pic"/>
          </p:nvPr>
        </p:nvSpPr>
        <p:spPr>
          <a:xfrm>
            <a:off x="2706505" y="3468915"/>
            <a:ext cx="1150800" cy="1150800"/>
          </a:xfrm>
          <a:prstGeom prst="roundRect">
            <a:avLst>
              <a:gd fmla="val 16667" name="adj"/>
            </a:avLst>
          </a:prstGeom>
          <a:noFill/>
          <a:ln>
            <a:noFill/>
          </a:ln>
        </p:spPr>
      </p:sp>
      <p:sp>
        <p:nvSpPr>
          <p:cNvPr id="687" name="Google Shape;687;p94"/>
          <p:cNvSpPr/>
          <p:nvPr>
            <p:ph idx="18" type="pic"/>
          </p:nvPr>
        </p:nvSpPr>
        <p:spPr>
          <a:xfrm>
            <a:off x="3996611" y="3468915"/>
            <a:ext cx="1150800" cy="1150800"/>
          </a:xfrm>
          <a:prstGeom prst="roundRect">
            <a:avLst>
              <a:gd fmla="val 16667" name="adj"/>
            </a:avLst>
          </a:prstGeom>
          <a:noFill/>
          <a:ln>
            <a:noFill/>
          </a:ln>
        </p:spPr>
      </p:sp>
      <p:sp>
        <p:nvSpPr>
          <p:cNvPr id="688" name="Google Shape;688;p94"/>
          <p:cNvSpPr/>
          <p:nvPr>
            <p:ph idx="19" type="pic"/>
          </p:nvPr>
        </p:nvSpPr>
        <p:spPr>
          <a:xfrm>
            <a:off x="5286716" y="3468915"/>
            <a:ext cx="1150800" cy="1150800"/>
          </a:xfrm>
          <a:prstGeom prst="roundRect">
            <a:avLst>
              <a:gd fmla="val 16667" name="adj"/>
            </a:avLst>
          </a:prstGeom>
          <a:noFill/>
          <a:ln>
            <a:noFill/>
          </a:ln>
        </p:spPr>
      </p:sp>
      <p:sp>
        <p:nvSpPr>
          <p:cNvPr id="689" name="Google Shape;689;p94"/>
          <p:cNvSpPr txBox="1"/>
          <p:nvPr>
            <p:ph idx="20" type="body"/>
          </p:nvPr>
        </p:nvSpPr>
        <p:spPr>
          <a:xfrm>
            <a:off x="2706475" y="4629713"/>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90" name="Google Shape;690;p94"/>
          <p:cNvSpPr txBox="1"/>
          <p:nvPr>
            <p:ph idx="21" type="body"/>
          </p:nvPr>
        </p:nvSpPr>
        <p:spPr>
          <a:xfrm>
            <a:off x="3996600" y="4619713"/>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91" name="Google Shape;691;p94"/>
          <p:cNvSpPr txBox="1"/>
          <p:nvPr>
            <p:ph idx="22" type="body"/>
          </p:nvPr>
        </p:nvSpPr>
        <p:spPr>
          <a:xfrm>
            <a:off x="5286725" y="4619713"/>
            <a:ext cx="1150800" cy="2601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92" name="Google Shape;692;p94"/>
          <p:cNvSpPr txBox="1"/>
          <p:nvPr>
            <p:ph idx="23"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stStyle>
          <a:p/>
        </p:txBody>
      </p:sp>
      <p:sp>
        <p:nvSpPr>
          <p:cNvPr id="693" name="Google Shape;693;p9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le Overview">
  <p:cSld name="BIG_NUMBER">
    <p:bg>
      <p:bgPr>
        <a:solidFill>
          <a:schemeClr val="dk1"/>
        </a:solidFill>
      </p:bgPr>
    </p:bg>
    <p:spTree>
      <p:nvGrpSpPr>
        <p:cNvPr id="694" name="Shape 694"/>
        <p:cNvGrpSpPr/>
        <p:nvPr/>
      </p:nvGrpSpPr>
      <p:grpSpPr>
        <a:xfrm>
          <a:off x="0" y="0"/>
          <a:ext cx="0" cy="0"/>
          <a:chOff x="0" y="0"/>
          <a:chExt cx="0" cy="0"/>
        </a:xfrm>
      </p:grpSpPr>
      <p:sp>
        <p:nvSpPr>
          <p:cNvPr id="695" name="Google Shape;695;p95"/>
          <p:cNvSpPr/>
          <p:nvPr/>
        </p:nvSpPr>
        <p:spPr>
          <a:xfrm>
            <a:off x="228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000"/>
              <a:buFont typeface="Public Sans"/>
              <a:buNone/>
            </a:pPr>
            <a:r>
              <a:t/>
            </a:r>
            <a:endParaRPr b="0" i="0" sz="1400" u="none" cap="none" strike="noStrike">
              <a:solidFill>
                <a:srgbClr val="000000"/>
              </a:solidFill>
              <a:latin typeface="Public Sans"/>
              <a:ea typeface="Public Sans"/>
              <a:cs typeface="Public Sans"/>
              <a:sym typeface="Public Sans"/>
            </a:endParaRPr>
          </a:p>
        </p:txBody>
      </p:sp>
      <p:sp>
        <p:nvSpPr>
          <p:cNvPr id="696" name="Google Shape;696;p95"/>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97" name="Google Shape;697;p95"/>
          <p:cNvSpPr txBox="1"/>
          <p:nvPr>
            <p:ph idx="2" type="body"/>
          </p:nvPr>
        </p:nvSpPr>
        <p:spPr>
          <a:xfrm>
            <a:off x="5373925" y="3376450"/>
            <a:ext cx="3541500" cy="10497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698" name="Google Shape;698;p95"/>
          <p:cNvSpPr txBox="1"/>
          <p:nvPr>
            <p:ph idx="3" type="body"/>
          </p:nvPr>
        </p:nvSpPr>
        <p:spPr>
          <a:xfrm>
            <a:off x="280150" y="320950"/>
            <a:ext cx="1916400" cy="2312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699" name="Google Shape;699;p95"/>
          <p:cNvSpPr/>
          <p:nvPr/>
        </p:nvSpPr>
        <p:spPr>
          <a:xfrm>
            <a:off x="2431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000"/>
              <a:buFont typeface="Public Sans"/>
              <a:buNone/>
            </a:pPr>
            <a:r>
              <a:t/>
            </a:r>
            <a:endParaRPr b="0" i="0" sz="1400" u="none" cap="none" strike="noStrike">
              <a:solidFill>
                <a:srgbClr val="000000"/>
              </a:solidFill>
              <a:latin typeface="Public Sans"/>
              <a:ea typeface="Public Sans"/>
              <a:cs typeface="Public Sans"/>
              <a:sym typeface="Public Sans"/>
            </a:endParaRPr>
          </a:p>
        </p:txBody>
      </p:sp>
      <p:sp>
        <p:nvSpPr>
          <p:cNvPr id="700" name="Google Shape;700;p95"/>
          <p:cNvSpPr txBox="1"/>
          <p:nvPr>
            <p:ph idx="4" type="body"/>
          </p:nvPr>
        </p:nvSpPr>
        <p:spPr>
          <a:xfrm>
            <a:off x="2482650" y="320950"/>
            <a:ext cx="1916400" cy="2312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01" name="Google Shape;701;p95"/>
          <p:cNvSpPr/>
          <p:nvPr/>
        </p:nvSpPr>
        <p:spPr>
          <a:xfrm>
            <a:off x="4633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000"/>
              <a:buFont typeface="Public Sans"/>
              <a:buNone/>
            </a:pPr>
            <a:r>
              <a:t/>
            </a:r>
            <a:endParaRPr b="0" i="0" sz="1400" u="none" cap="none" strike="noStrike">
              <a:solidFill>
                <a:srgbClr val="000000"/>
              </a:solidFill>
              <a:latin typeface="Public Sans"/>
              <a:ea typeface="Public Sans"/>
              <a:cs typeface="Public Sans"/>
              <a:sym typeface="Public Sans"/>
            </a:endParaRPr>
          </a:p>
        </p:txBody>
      </p:sp>
      <p:sp>
        <p:nvSpPr>
          <p:cNvPr id="702" name="Google Shape;702;p95"/>
          <p:cNvSpPr txBox="1"/>
          <p:nvPr>
            <p:ph idx="5" type="body"/>
          </p:nvPr>
        </p:nvSpPr>
        <p:spPr>
          <a:xfrm>
            <a:off x="4685150" y="320950"/>
            <a:ext cx="1916400" cy="2312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03" name="Google Shape;703;p95"/>
          <p:cNvSpPr/>
          <p:nvPr/>
        </p:nvSpPr>
        <p:spPr>
          <a:xfrm>
            <a:off x="6836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000"/>
              <a:buFont typeface="Public Sans"/>
              <a:buNone/>
            </a:pPr>
            <a:r>
              <a:t/>
            </a:r>
            <a:endParaRPr b="0" i="0" sz="1400" u="none" cap="none" strike="noStrike">
              <a:solidFill>
                <a:srgbClr val="000000"/>
              </a:solidFill>
              <a:latin typeface="Public Sans"/>
              <a:ea typeface="Public Sans"/>
              <a:cs typeface="Public Sans"/>
              <a:sym typeface="Public Sans"/>
            </a:endParaRPr>
          </a:p>
        </p:txBody>
      </p:sp>
      <p:sp>
        <p:nvSpPr>
          <p:cNvPr id="704" name="Google Shape;704;p95"/>
          <p:cNvSpPr txBox="1"/>
          <p:nvPr>
            <p:ph idx="6" type="body"/>
          </p:nvPr>
        </p:nvSpPr>
        <p:spPr>
          <a:xfrm>
            <a:off x="6887650" y="320950"/>
            <a:ext cx="1916400" cy="23124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05" name="Google Shape;705;p95"/>
          <p:cNvSpPr txBox="1"/>
          <p:nvPr>
            <p:ph idx="7" type="subTitle"/>
          </p:nvPr>
        </p:nvSpPr>
        <p:spPr>
          <a:xfrm>
            <a:off x="280150" y="2543875"/>
            <a:ext cx="1799400" cy="49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0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6" name="Google Shape;706;p95"/>
          <p:cNvSpPr txBox="1"/>
          <p:nvPr>
            <p:ph idx="8" type="subTitle"/>
          </p:nvPr>
        </p:nvSpPr>
        <p:spPr>
          <a:xfrm>
            <a:off x="2482650" y="2543875"/>
            <a:ext cx="1799400" cy="49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0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7" name="Google Shape;707;p95"/>
          <p:cNvSpPr txBox="1"/>
          <p:nvPr>
            <p:ph idx="9" type="subTitle"/>
          </p:nvPr>
        </p:nvSpPr>
        <p:spPr>
          <a:xfrm>
            <a:off x="4685150" y="2543875"/>
            <a:ext cx="1799400" cy="49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0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8" name="Google Shape;708;p95"/>
          <p:cNvSpPr txBox="1"/>
          <p:nvPr>
            <p:ph idx="13" type="subTitle"/>
          </p:nvPr>
        </p:nvSpPr>
        <p:spPr>
          <a:xfrm>
            <a:off x="6887650" y="2543875"/>
            <a:ext cx="1799400" cy="49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0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9" name="Google Shape;709;p95"/>
          <p:cNvSpPr txBox="1"/>
          <p:nvPr>
            <p:ph idx="14"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710" name="Google Shape;710;p9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Rules" type="blank">
  <p:cSld name="BLANK">
    <p:bg>
      <p:bgPr>
        <a:solidFill>
          <a:schemeClr val="dk1"/>
        </a:solidFill>
      </p:bgPr>
    </p:bg>
    <p:spTree>
      <p:nvGrpSpPr>
        <p:cNvPr id="711" name="Shape 711"/>
        <p:cNvGrpSpPr/>
        <p:nvPr/>
      </p:nvGrpSpPr>
      <p:grpSpPr>
        <a:xfrm>
          <a:off x="0" y="0"/>
          <a:ext cx="0" cy="0"/>
          <a:chOff x="0" y="0"/>
          <a:chExt cx="0" cy="0"/>
        </a:xfrm>
      </p:grpSpPr>
      <p:sp>
        <p:nvSpPr>
          <p:cNvPr id="712" name="Google Shape;712;p96"/>
          <p:cNvSpPr txBox="1"/>
          <p:nvPr>
            <p:ph idx="1" type="body"/>
          </p:nvPr>
        </p:nvSpPr>
        <p:spPr>
          <a:xfrm>
            <a:off x="228600" y="223500"/>
            <a:ext cx="4280700" cy="1402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lt1"/>
              </a:buClr>
              <a:buSzPts val="1800"/>
              <a:buChar char="●"/>
              <a:defRPr sz="1800">
                <a:solidFill>
                  <a:schemeClr val="lt1"/>
                </a:solidFill>
              </a:defRPr>
            </a:lvl1pPr>
            <a:lvl2pPr indent="-342900" lvl="1" marL="914400" algn="l">
              <a:lnSpc>
                <a:spcPct val="100000"/>
              </a:lnSpc>
              <a:spcBef>
                <a:spcPts val="0"/>
              </a:spcBef>
              <a:spcAft>
                <a:spcPts val="0"/>
              </a:spcAft>
              <a:buClr>
                <a:schemeClr val="lt1"/>
              </a:buClr>
              <a:buSzPts val="1800"/>
              <a:buChar char="○"/>
              <a:defRPr sz="1800">
                <a:solidFill>
                  <a:schemeClr val="lt1"/>
                </a:solidFill>
              </a:defRPr>
            </a:lvl2pPr>
            <a:lvl3pPr indent="-342900" lvl="2" marL="1371600" algn="l">
              <a:lnSpc>
                <a:spcPct val="100000"/>
              </a:lnSpc>
              <a:spcBef>
                <a:spcPts val="0"/>
              </a:spcBef>
              <a:spcAft>
                <a:spcPts val="0"/>
              </a:spcAft>
              <a:buClr>
                <a:schemeClr val="lt1"/>
              </a:buClr>
              <a:buSzPts val="1800"/>
              <a:buChar char="■"/>
              <a:defRPr sz="1800">
                <a:solidFill>
                  <a:schemeClr val="lt1"/>
                </a:solidFill>
              </a:defRPr>
            </a:lvl3pPr>
            <a:lvl4pPr indent="-342900" lvl="3" marL="1828800" algn="l">
              <a:lnSpc>
                <a:spcPct val="100000"/>
              </a:lnSpc>
              <a:spcBef>
                <a:spcPts val="0"/>
              </a:spcBef>
              <a:spcAft>
                <a:spcPts val="0"/>
              </a:spcAft>
              <a:buClr>
                <a:schemeClr val="lt1"/>
              </a:buClr>
              <a:buSzPts val="1800"/>
              <a:buChar char="●"/>
              <a:defRPr sz="1800">
                <a:solidFill>
                  <a:schemeClr val="lt1"/>
                </a:solidFill>
              </a:defRPr>
            </a:lvl4pPr>
            <a:lvl5pPr indent="-342900" lvl="4" marL="2286000" algn="l">
              <a:lnSpc>
                <a:spcPct val="100000"/>
              </a:lnSpc>
              <a:spcBef>
                <a:spcPts val="0"/>
              </a:spcBef>
              <a:spcAft>
                <a:spcPts val="0"/>
              </a:spcAft>
              <a:buClr>
                <a:schemeClr val="lt1"/>
              </a:buClr>
              <a:buSzPts val="1800"/>
              <a:buChar char="○"/>
              <a:defRPr sz="1800">
                <a:solidFill>
                  <a:schemeClr val="lt1"/>
                </a:solidFill>
              </a:defRPr>
            </a:lvl5pPr>
            <a:lvl6pPr indent="-342900" lvl="5" marL="2743200" algn="l">
              <a:lnSpc>
                <a:spcPct val="100000"/>
              </a:lnSpc>
              <a:spcBef>
                <a:spcPts val="0"/>
              </a:spcBef>
              <a:spcAft>
                <a:spcPts val="0"/>
              </a:spcAft>
              <a:buClr>
                <a:schemeClr val="lt1"/>
              </a:buClr>
              <a:buSzPts val="1800"/>
              <a:buChar char="■"/>
              <a:defRPr sz="1800">
                <a:solidFill>
                  <a:schemeClr val="lt1"/>
                </a:solidFill>
              </a:defRPr>
            </a:lvl6pPr>
            <a:lvl7pPr indent="-342900" lvl="6" marL="3200400" algn="l">
              <a:lnSpc>
                <a:spcPct val="100000"/>
              </a:lnSpc>
              <a:spcBef>
                <a:spcPts val="0"/>
              </a:spcBef>
              <a:spcAft>
                <a:spcPts val="0"/>
              </a:spcAft>
              <a:buClr>
                <a:schemeClr val="lt1"/>
              </a:buClr>
              <a:buSzPts val="1800"/>
              <a:buChar char="●"/>
              <a:defRPr sz="1800">
                <a:solidFill>
                  <a:schemeClr val="lt1"/>
                </a:solidFill>
              </a:defRPr>
            </a:lvl7pPr>
            <a:lvl8pPr indent="-342900" lvl="7" marL="3657600" algn="l">
              <a:lnSpc>
                <a:spcPct val="100000"/>
              </a:lnSpc>
              <a:spcBef>
                <a:spcPts val="0"/>
              </a:spcBef>
              <a:spcAft>
                <a:spcPts val="0"/>
              </a:spcAft>
              <a:buClr>
                <a:schemeClr val="lt1"/>
              </a:buClr>
              <a:buSzPts val="1800"/>
              <a:buChar char="○"/>
              <a:defRPr sz="1800">
                <a:solidFill>
                  <a:schemeClr val="lt1"/>
                </a:solidFill>
              </a:defRPr>
            </a:lvl8pPr>
            <a:lvl9pPr indent="-342900" lvl="8" marL="4114800" algn="l">
              <a:lnSpc>
                <a:spcPct val="100000"/>
              </a:lnSpc>
              <a:spcBef>
                <a:spcPts val="0"/>
              </a:spcBef>
              <a:spcAft>
                <a:spcPts val="0"/>
              </a:spcAft>
              <a:buClr>
                <a:schemeClr val="lt1"/>
              </a:buClr>
              <a:buSzPts val="1800"/>
              <a:buChar char="■"/>
              <a:defRPr sz="1800">
                <a:solidFill>
                  <a:schemeClr val="lt1"/>
                </a:solidFill>
              </a:defRPr>
            </a:lvl9pPr>
          </a:lstStyle>
          <a:p/>
        </p:txBody>
      </p:sp>
      <p:sp>
        <p:nvSpPr>
          <p:cNvPr id="713" name="Google Shape;713;p96"/>
          <p:cNvSpPr txBox="1"/>
          <p:nvPr>
            <p:ph idx="2"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14" name="Google Shape;714;p96"/>
          <p:cNvSpPr txBox="1"/>
          <p:nvPr>
            <p:ph idx="3"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715" name="Google Shape;715;p96"/>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16" name="Google Shape;716;p96"/>
          <p:cNvSpPr txBox="1"/>
          <p:nvPr>
            <p:ph idx="4" type="subTitle"/>
          </p:nvPr>
        </p:nvSpPr>
        <p:spPr>
          <a:xfrm>
            <a:off x="4849425" y="1251515"/>
            <a:ext cx="3849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7" name="Google Shape;717;p96"/>
          <p:cNvSpPr txBox="1"/>
          <p:nvPr>
            <p:ph idx="5" type="body"/>
          </p:nvPr>
        </p:nvSpPr>
        <p:spPr>
          <a:xfrm>
            <a:off x="4849488" y="1548391"/>
            <a:ext cx="3849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18" name="Google Shape;718;p96"/>
          <p:cNvSpPr txBox="1"/>
          <p:nvPr>
            <p:ph idx="6" type="subTitle"/>
          </p:nvPr>
        </p:nvSpPr>
        <p:spPr>
          <a:xfrm>
            <a:off x="4849425" y="2052387"/>
            <a:ext cx="3849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9" name="Google Shape;719;p96"/>
          <p:cNvSpPr txBox="1"/>
          <p:nvPr>
            <p:ph idx="7" type="body"/>
          </p:nvPr>
        </p:nvSpPr>
        <p:spPr>
          <a:xfrm>
            <a:off x="4849488" y="2349257"/>
            <a:ext cx="3849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20" name="Google Shape;720;p96"/>
          <p:cNvSpPr txBox="1"/>
          <p:nvPr>
            <p:ph idx="8" type="subTitle"/>
          </p:nvPr>
        </p:nvSpPr>
        <p:spPr>
          <a:xfrm>
            <a:off x="4849425" y="2859065"/>
            <a:ext cx="3849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1" name="Google Shape;721;p96"/>
          <p:cNvSpPr txBox="1"/>
          <p:nvPr>
            <p:ph idx="9" type="body"/>
          </p:nvPr>
        </p:nvSpPr>
        <p:spPr>
          <a:xfrm>
            <a:off x="4849488" y="3155934"/>
            <a:ext cx="3849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22" name="Google Shape;722;p96"/>
          <p:cNvSpPr txBox="1"/>
          <p:nvPr>
            <p:ph idx="13" type="subTitle"/>
          </p:nvPr>
        </p:nvSpPr>
        <p:spPr>
          <a:xfrm>
            <a:off x="4849425" y="3747093"/>
            <a:ext cx="3849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3" name="Google Shape;723;p96"/>
          <p:cNvSpPr txBox="1"/>
          <p:nvPr>
            <p:ph idx="14" type="body"/>
          </p:nvPr>
        </p:nvSpPr>
        <p:spPr>
          <a:xfrm>
            <a:off x="4849488" y="4043962"/>
            <a:ext cx="3849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24" name="Google Shape;724;p96"/>
          <p:cNvSpPr txBox="1"/>
          <p:nvPr>
            <p:ph idx="15" type="subTitle"/>
          </p:nvPr>
        </p:nvSpPr>
        <p:spPr>
          <a:xfrm>
            <a:off x="4849425" y="450638"/>
            <a:ext cx="3849000" cy="29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5" name="Google Shape;725;p96"/>
          <p:cNvSpPr txBox="1"/>
          <p:nvPr>
            <p:ph idx="16" type="body"/>
          </p:nvPr>
        </p:nvSpPr>
        <p:spPr>
          <a:xfrm>
            <a:off x="4849488" y="747514"/>
            <a:ext cx="3849000" cy="4362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26" name="Google Shape;726;p9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
    <p:bg>
      <p:bgPr>
        <a:solidFill>
          <a:schemeClr val="dk1"/>
        </a:solidFill>
      </p:bgPr>
    </p:bg>
    <p:spTree>
      <p:nvGrpSpPr>
        <p:cNvPr id="727" name="Shape 727"/>
        <p:cNvGrpSpPr/>
        <p:nvPr/>
      </p:nvGrpSpPr>
      <p:grpSpPr>
        <a:xfrm>
          <a:off x="0" y="0"/>
          <a:ext cx="0" cy="0"/>
          <a:chOff x="0" y="0"/>
          <a:chExt cx="0" cy="0"/>
        </a:xfrm>
      </p:grpSpPr>
      <p:sp>
        <p:nvSpPr>
          <p:cNvPr id="728" name="Google Shape;728;p97"/>
          <p:cNvSpPr txBox="1"/>
          <p:nvPr>
            <p:ph type="title"/>
          </p:nvPr>
        </p:nvSpPr>
        <p:spPr>
          <a:xfrm>
            <a:off x="962775" y="223500"/>
            <a:ext cx="7952700" cy="20469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lt1"/>
              </a:buClr>
              <a:buSzPts val="9600"/>
              <a:buNone/>
              <a:defRPr b="1" sz="9600">
                <a:solidFill>
                  <a:schemeClr val="lt1"/>
                </a:solidFill>
              </a:defRPr>
            </a:lvl1pPr>
            <a:lvl2pPr lvl="1" algn="l">
              <a:lnSpc>
                <a:spcPct val="80000"/>
              </a:lnSpc>
              <a:spcBef>
                <a:spcPts val="0"/>
              </a:spcBef>
              <a:spcAft>
                <a:spcPts val="0"/>
              </a:spcAft>
              <a:buClr>
                <a:schemeClr val="lt1"/>
              </a:buClr>
              <a:buSzPts val="9600"/>
              <a:buFont typeface="Public Sans"/>
              <a:buNone/>
              <a:defRPr b="1" sz="9600">
                <a:solidFill>
                  <a:schemeClr val="lt1"/>
                </a:solidFill>
              </a:defRPr>
            </a:lvl2pPr>
            <a:lvl3pPr lvl="2" algn="l">
              <a:lnSpc>
                <a:spcPct val="80000"/>
              </a:lnSpc>
              <a:spcBef>
                <a:spcPts val="0"/>
              </a:spcBef>
              <a:spcAft>
                <a:spcPts val="0"/>
              </a:spcAft>
              <a:buClr>
                <a:schemeClr val="lt1"/>
              </a:buClr>
              <a:buSzPts val="9600"/>
              <a:buFont typeface="Public Sans"/>
              <a:buNone/>
              <a:defRPr b="1" sz="9600">
                <a:solidFill>
                  <a:schemeClr val="lt1"/>
                </a:solidFill>
              </a:defRPr>
            </a:lvl3pPr>
            <a:lvl4pPr lvl="3" algn="l">
              <a:lnSpc>
                <a:spcPct val="80000"/>
              </a:lnSpc>
              <a:spcBef>
                <a:spcPts val="0"/>
              </a:spcBef>
              <a:spcAft>
                <a:spcPts val="0"/>
              </a:spcAft>
              <a:buClr>
                <a:schemeClr val="lt1"/>
              </a:buClr>
              <a:buSzPts val="9600"/>
              <a:buFont typeface="Public Sans"/>
              <a:buNone/>
              <a:defRPr b="1" sz="9600">
                <a:solidFill>
                  <a:schemeClr val="lt1"/>
                </a:solidFill>
              </a:defRPr>
            </a:lvl4pPr>
            <a:lvl5pPr lvl="4" algn="l">
              <a:lnSpc>
                <a:spcPct val="80000"/>
              </a:lnSpc>
              <a:spcBef>
                <a:spcPts val="0"/>
              </a:spcBef>
              <a:spcAft>
                <a:spcPts val="0"/>
              </a:spcAft>
              <a:buClr>
                <a:schemeClr val="lt1"/>
              </a:buClr>
              <a:buSzPts val="9600"/>
              <a:buFont typeface="Public Sans"/>
              <a:buNone/>
              <a:defRPr b="1" sz="9600">
                <a:solidFill>
                  <a:schemeClr val="lt1"/>
                </a:solidFill>
              </a:defRPr>
            </a:lvl5pPr>
            <a:lvl6pPr lvl="5" algn="l">
              <a:lnSpc>
                <a:spcPct val="80000"/>
              </a:lnSpc>
              <a:spcBef>
                <a:spcPts val="0"/>
              </a:spcBef>
              <a:spcAft>
                <a:spcPts val="0"/>
              </a:spcAft>
              <a:buClr>
                <a:schemeClr val="lt1"/>
              </a:buClr>
              <a:buSzPts val="9600"/>
              <a:buFont typeface="Public Sans"/>
              <a:buNone/>
              <a:defRPr b="1" sz="9600">
                <a:solidFill>
                  <a:schemeClr val="lt1"/>
                </a:solidFill>
              </a:defRPr>
            </a:lvl6pPr>
            <a:lvl7pPr lvl="6" algn="l">
              <a:lnSpc>
                <a:spcPct val="80000"/>
              </a:lnSpc>
              <a:spcBef>
                <a:spcPts val="0"/>
              </a:spcBef>
              <a:spcAft>
                <a:spcPts val="0"/>
              </a:spcAft>
              <a:buClr>
                <a:schemeClr val="lt1"/>
              </a:buClr>
              <a:buSzPts val="9600"/>
              <a:buFont typeface="Public Sans"/>
              <a:buNone/>
              <a:defRPr b="1" sz="9600">
                <a:solidFill>
                  <a:schemeClr val="lt1"/>
                </a:solidFill>
              </a:defRPr>
            </a:lvl7pPr>
            <a:lvl8pPr lvl="7" algn="l">
              <a:lnSpc>
                <a:spcPct val="80000"/>
              </a:lnSpc>
              <a:spcBef>
                <a:spcPts val="0"/>
              </a:spcBef>
              <a:spcAft>
                <a:spcPts val="0"/>
              </a:spcAft>
              <a:buClr>
                <a:schemeClr val="lt1"/>
              </a:buClr>
              <a:buSzPts val="9600"/>
              <a:buFont typeface="Public Sans"/>
              <a:buNone/>
              <a:defRPr b="1" sz="9600">
                <a:solidFill>
                  <a:schemeClr val="lt1"/>
                </a:solidFill>
              </a:defRPr>
            </a:lvl8pPr>
            <a:lvl9pPr lvl="8" algn="l">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729" name="Google Shape;729;p9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s &amp; Meetings">
  <p:cSld name="CUSTOM_2">
    <p:bg>
      <p:bgPr>
        <a:solidFill>
          <a:schemeClr val="dk1"/>
        </a:solidFill>
      </p:bgPr>
    </p:bg>
    <p:spTree>
      <p:nvGrpSpPr>
        <p:cNvPr id="730" name="Shape 730"/>
        <p:cNvGrpSpPr/>
        <p:nvPr/>
      </p:nvGrpSpPr>
      <p:grpSpPr>
        <a:xfrm>
          <a:off x="0" y="0"/>
          <a:ext cx="0" cy="0"/>
          <a:chOff x="0" y="0"/>
          <a:chExt cx="0" cy="0"/>
        </a:xfrm>
      </p:grpSpPr>
      <p:sp>
        <p:nvSpPr>
          <p:cNvPr id="731" name="Google Shape;731;p98"/>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Public Sans"/>
              <a:ea typeface="Public Sans"/>
              <a:cs typeface="Public Sans"/>
              <a:sym typeface="Public Sans"/>
            </a:endParaRPr>
          </a:p>
        </p:txBody>
      </p:sp>
      <p:sp>
        <p:nvSpPr>
          <p:cNvPr id="732" name="Google Shape;732;p98"/>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33" name="Google Shape;733;p98"/>
          <p:cNvSpPr txBox="1"/>
          <p:nvPr>
            <p:ph type="title"/>
          </p:nvPr>
        </p:nvSpPr>
        <p:spPr>
          <a:xfrm>
            <a:off x="393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734" name="Google Shape;734;p98"/>
          <p:cNvSpPr txBox="1"/>
          <p:nvPr>
            <p:ph idx="2" type="body"/>
          </p:nvPr>
        </p:nvSpPr>
        <p:spPr>
          <a:xfrm>
            <a:off x="517200" y="396875"/>
            <a:ext cx="3703500" cy="3383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735" name="Google Shape;735;p98"/>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Public Sans"/>
              <a:ea typeface="Public Sans"/>
              <a:cs typeface="Public Sans"/>
              <a:sym typeface="Public Sans"/>
            </a:endParaRPr>
          </a:p>
        </p:txBody>
      </p:sp>
      <p:sp>
        <p:nvSpPr>
          <p:cNvPr id="736" name="Google Shape;736;p98"/>
          <p:cNvSpPr txBox="1"/>
          <p:nvPr>
            <p:ph idx="3" type="title"/>
          </p:nvPr>
        </p:nvSpPr>
        <p:spPr>
          <a:xfrm>
            <a:off x="4798700" y="3932625"/>
            <a:ext cx="3582000" cy="6351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737" name="Google Shape;737;p98"/>
          <p:cNvSpPr txBox="1"/>
          <p:nvPr>
            <p:ph idx="4" type="body"/>
          </p:nvPr>
        </p:nvSpPr>
        <p:spPr>
          <a:xfrm>
            <a:off x="4922200" y="396875"/>
            <a:ext cx="3703500" cy="3383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738" name="Google Shape;738;p9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ps for success">
  <p:cSld name="CUSTOM_3">
    <p:bg>
      <p:bgPr>
        <a:solidFill>
          <a:schemeClr val="dk1"/>
        </a:solidFill>
      </p:bgPr>
    </p:bg>
    <p:spTree>
      <p:nvGrpSpPr>
        <p:cNvPr id="739" name="Shape 739"/>
        <p:cNvGrpSpPr/>
        <p:nvPr/>
      </p:nvGrpSpPr>
      <p:grpSpPr>
        <a:xfrm>
          <a:off x="0" y="0"/>
          <a:ext cx="0" cy="0"/>
          <a:chOff x="0" y="0"/>
          <a:chExt cx="0" cy="0"/>
        </a:xfrm>
      </p:grpSpPr>
      <p:sp>
        <p:nvSpPr>
          <p:cNvPr id="740" name="Google Shape;740;p99"/>
          <p:cNvSpPr/>
          <p:nvPr/>
        </p:nvSpPr>
        <p:spPr>
          <a:xfrm>
            <a:off x="3899425" y="223500"/>
            <a:ext cx="5016000" cy="4483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41" name="Google Shape;741;p99"/>
          <p:cNvSpPr/>
          <p:nvPr>
            <p:ph idx="2" type="pic"/>
          </p:nvPr>
        </p:nvSpPr>
        <p:spPr>
          <a:xfrm>
            <a:off x="228600" y="223500"/>
            <a:ext cx="3547800" cy="3302100"/>
          </a:xfrm>
          <a:prstGeom prst="roundRect">
            <a:avLst>
              <a:gd fmla="val 9186" name="adj"/>
            </a:avLst>
          </a:prstGeom>
          <a:noFill/>
          <a:ln>
            <a:noFill/>
          </a:ln>
        </p:spPr>
      </p:sp>
      <p:sp>
        <p:nvSpPr>
          <p:cNvPr id="742" name="Google Shape;742;p99"/>
          <p:cNvSpPr txBox="1"/>
          <p:nvPr>
            <p:ph idx="1"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743" name="Google Shape;743;p99"/>
          <p:cNvSpPr txBox="1"/>
          <p:nvPr>
            <p:ph idx="3"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44" name="Google Shape;744;p99"/>
          <p:cNvSpPr txBox="1"/>
          <p:nvPr>
            <p:ph type="title"/>
          </p:nvPr>
        </p:nvSpPr>
        <p:spPr>
          <a:xfrm>
            <a:off x="4024125" y="430338"/>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45" name="Google Shape;745;p99"/>
          <p:cNvSpPr txBox="1"/>
          <p:nvPr>
            <p:ph idx="4" type="body"/>
          </p:nvPr>
        </p:nvSpPr>
        <p:spPr>
          <a:xfrm>
            <a:off x="4024125" y="1261138"/>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46" name="Google Shape;746;p99"/>
          <p:cNvSpPr txBox="1"/>
          <p:nvPr>
            <p:ph idx="5" type="title"/>
          </p:nvPr>
        </p:nvSpPr>
        <p:spPr>
          <a:xfrm>
            <a:off x="6588700" y="430338"/>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47" name="Google Shape;747;p99"/>
          <p:cNvSpPr txBox="1"/>
          <p:nvPr>
            <p:ph idx="6" type="body"/>
          </p:nvPr>
        </p:nvSpPr>
        <p:spPr>
          <a:xfrm>
            <a:off x="6588700" y="1261138"/>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48" name="Google Shape;748;p99"/>
          <p:cNvSpPr txBox="1"/>
          <p:nvPr>
            <p:ph idx="7" type="title"/>
          </p:nvPr>
        </p:nvSpPr>
        <p:spPr>
          <a:xfrm>
            <a:off x="4024138" y="2685663"/>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49" name="Google Shape;749;p99"/>
          <p:cNvSpPr txBox="1"/>
          <p:nvPr>
            <p:ph idx="8" type="body"/>
          </p:nvPr>
        </p:nvSpPr>
        <p:spPr>
          <a:xfrm>
            <a:off x="4024138" y="3516463"/>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50" name="Google Shape;750;p99"/>
          <p:cNvSpPr txBox="1"/>
          <p:nvPr>
            <p:ph idx="9" type="title"/>
          </p:nvPr>
        </p:nvSpPr>
        <p:spPr>
          <a:xfrm>
            <a:off x="6588713" y="2685663"/>
            <a:ext cx="1558500" cy="1002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60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51" name="Google Shape;751;p99"/>
          <p:cNvSpPr txBox="1"/>
          <p:nvPr>
            <p:ph idx="13" type="body"/>
          </p:nvPr>
        </p:nvSpPr>
        <p:spPr>
          <a:xfrm>
            <a:off x="6588713" y="3516463"/>
            <a:ext cx="2202000" cy="9840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52" name="Google Shape;752;p9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tep process">
  <p:cSld name="CUSTOM_5">
    <p:bg>
      <p:bgPr>
        <a:solidFill>
          <a:schemeClr val="dk1"/>
        </a:solidFill>
      </p:bgPr>
    </p:bg>
    <p:spTree>
      <p:nvGrpSpPr>
        <p:cNvPr id="753" name="Shape 753"/>
        <p:cNvGrpSpPr/>
        <p:nvPr/>
      </p:nvGrpSpPr>
      <p:grpSpPr>
        <a:xfrm>
          <a:off x="0" y="0"/>
          <a:ext cx="0" cy="0"/>
          <a:chOff x="0" y="0"/>
          <a:chExt cx="0" cy="0"/>
        </a:xfrm>
      </p:grpSpPr>
      <p:sp>
        <p:nvSpPr>
          <p:cNvPr id="754" name="Google Shape;754;p100"/>
          <p:cNvSpPr/>
          <p:nvPr/>
        </p:nvSpPr>
        <p:spPr>
          <a:xfrm>
            <a:off x="2286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55" name="Google Shape;755;p100"/>
          <p:cNvSpPr txBox="1"/>
          <p:nvPr>
            <p:ph idx="1" type="subTitle"/>
          </p:nvPr>
        </p:nvSpPr>
        <p:spPr>
          <a:xfrm>
            <a:off x="284650" y="295600"/>
            <a:ext cx="21462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6" name="Google Shape;756;p100"/>
          <p:cNvSpPr txBox="1"/>
          <p:nvPr>
            <p:ph idx="2" type="body"/>
          </p:nvPr>
        </p:nvSpPr>
        <p:spPr>
          <a:xfrm>
            <a:off x="284650" y="963450"/>
            <a:ext cx="2660400" cy="1237200"/>
          </a:xfrm>
          <a:prstGeom prst="rect">
            <a:avLst/>
          </a:prstGeom>
          <a:noFill/>
          <a:ln>
            <a:noFill/>
          </a:ln>
        </p:spPr>
        <p:txBody>
          <a:bodyPr anchorCtr="0" anchor="b"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57" name="Google Shape;757;p100"/>
          <p:cNvSpPr txBox="1"/>
          <p:nvPr>
            <p:ph type="title"/>
          </p:nvPr>
        </p:nvSpPr>
        <p:spPr>
          <a:xfrm>
            <a:off x="240850" y="3175000"/>
            <a:ext cx="5004000" cy="1532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6000"/>
              <a:buNone/>
              <a:defRPr b="1">
                <a:solidFill>
                  <a:schemeClr val="l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58" name="Google Shape;758;p100"/>
          <p:cNvSpPr txBox="1"/>
          <p:nvPr>
            <p:ph idx="3"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59" name="Google Shape;759;p100"/>
          <p:cNvSpPr/>
          <p:nvPr/>
        </p:nvSpPr>
        <p:spPr>
          <a:xfrm>
            <a:off x="3165150" y="2235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60" name="Google Shape;760;p100"/>
          <p:cNvSpPr txBox="1"/>
          <p:nvPr>
            <p:ph idx="4" type="subTitle"/>
          </p:nvPr>
        </p:nvSpPr>
        <p:spPr>
          <a:xfrm>
            <a:off x="3221200" y="295600"/>
            <a:ext cx="21462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61" name="Google Shape;761;p100"/>
          <p:cNvSpPr txBox="1"/>
          <p:nvPr>
            <p:ph idx="5" type="body"/>
          </p:nvPr>
        </p:nvSpPr>
        <p:spPr>
          <a:xfrm>
            <a:off x="3221200" y="963450"/>
            <a:ext cx="2660400" cy="1237200"/>
          </a:xfrm>
          <a:prstGeom prst="rect">
            <a:avLst/>
          </a:prstGeom>
          <a:noFill/>
          <a:ln>
            <a:noFill/>
          </a:ln>
        </p:spPr>
        <p:txBody>
          <a:bodyPr anchorCtr="0" anchor="b"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62" name="Google Shape;762;p100"/>
          <p:cNvSpPr/>
          <p:nvPr/>
        </p:nvSpPr>
        <p:spPr>
          <a:xfrm>
            <a:off x="61017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63" name="Google Shape;763;p100"/>
          <p:cNvSpPr txBox="1"/>
          <p:nvPr>
            <p:ph idx="6" type="subTitle"/>
          </p:nvPr>
        </p:nvSpPr>
        <p:spPr>
          <a:xfrm>
            <a:off x="6157750" y="295600"/>
            <a:ext cx="21462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64" name="Google Shape;764;p100"/>
          <p:cNvSpPr txBox="1"/>
          <p:nvPr>
            <p:ph idx="7" type="body"/>
          </p:nvPr>
        </p:nvSpPr>
        <p:spPr>
          <a:xfrm>
            <a:off x="6157750" y="963450"/>
            <a:ext cx="2660400" cy="1237200"/>
          </a:xfrm>
          <a:prstGeom prst="rect">
            <a:avLst/>
          </a:prstGeom>
          <a:noFill/>
          <a:ln>
            <a:noFill/>
          </a:ln>
        </p:spPr>
        <p:txBody>
          <a:bodyPr anchorCtr="0" anchor="b"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65" name="Google Shape;765;p100"/>
          <p:cNvSpPr/>
          <p:nvPr/>
        </p:nvSpPr>
        <p:spPr>
          <a:xfrm>
            <a:off x="6101700" y="25317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66" name="Google Shape;766;p100"/>
          <p:cNvSpPr txBox="1"/>
          <p:nvPr>
            <p:ph idx="8" type="subTitle"/>
          </p:nvPr>
        </p:nvSpPr>
        <p:spPr>
          <a:xfrm>
            <a:off x="6157750" y="2603800"/>
            <a:ext cx="21462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67" name="Google Shape;767;p100"/>
          <p:cNvSpPr txBox="1"/>
          <p:nvPr>
            <p:ph idx="9" type="body"/>
          </p:nvPr>
        </p:nvSpPr>
        <p:spPr>
          <a:xfrm>
            <a:off x="6157750" y="3271650"/>
            <a:ext cx="2660400" cy="1237200"/>
          </a:xfrm>
          <a:prstGeom prst="rect">
            <a:avLst/>
          </a:prstGeom>
          <a:noFill/>
          <a:ln>
            <a:noFill/>
          </a:ln>
        </p:spPr>
        <p:txBody>
          <a:bodyPr anchorCtr="0" anchor="b"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292100" lvl="1" marL="914400" algn="l">
              <a:lnSpc>
                <a:spcPct val="100000"/>
              </a:lnSpc>
              <a:spcBef>
                <a:spcPts val="0"/>
              </a:spcBef>
              <a:spcAft>
                <a:spcPts val="0"/>
              </a:spcAft>
              <a:buSzPts val="1000"/>
              <a:buChar char="○"/>
              <a:defRPr/>
            </a:lvl2pPr>
            <a:lvl3pPr indent="-292100" lvl="2" marL="1371600" algn="l">
              <a:lnSpc>
                <a:spcPct val="100000"/>
              </a:lnSpc>
              <a:spcBef>
                <a:spcPts val="0"/>
              </a:spcBef>
              <a:spcAft>
                <a:spcPts val="0"/>
              </a:spcAft>
              <a:buSzPts val="1000"/>
              <a:buChar char="■"/>
              <a:defRPr/>
            </a:lvl3pPr>
            <a:lvl4pPr indent="-292100" lvl="3" marL="1828800" algn="l">
              <a:lnSpc>
                <a:spcPct val="100000"/>
              </a:lnSpc>
              <a:spcBef>
                <a:spcPts val="0"/>
              </a:spcBef>
              <a:spcAft>
                <a:spcPts val="0"/>
              </a:spcAft>
              <a:buSzPts val="1000"/>
              <a:buChar char="●"/>
              <a:defRPr/>
            </a:lvl4pPr>
            <a:lvl5pPr indent="-292100" lvl="4" marL="2286000" algn="l">
              <a:lnSpc>
                <a:spcPct val="100000"/>
              </a:lnSpc>
              <a:spcBef>
                <a:spcPts val="0"/>
              </a:spcBef>
              <a:spcAft>
                <a:spcPts val="0"/>
              </a:spcAft>
              <a:buSzPts val="1000"/>
              <a:buChar char="○"/>
              <a:defRPr/>
            </a:lvl5pPr>
            <a:lvl6pPr indent="-292100" lvl="5" marL="2743200" algn="l">
              <a:lnSpc>
                <a:spcPct val="100000"/>
              </a:lnSpc>
              <a:spcBef>
                <a:spcPts val="0"/>
              </a:spcBef>
              <a:spcAft>
                <a:spcPts val="0"/>
              </a:spcAft>
              <a:buSzPts val="1000"/>
              <a:buChar char="■"/>
              <a:defRPr/>
            </a:lvl6pPr>
            <a:lvl7pPr indent="-292100" lvl="6" marL="3200400" algn="l">
              <a:lnSpc>
                <a:spcPct val="100000"/>
              </a:lnSpc>
              <a:spcBef>
                <a:spcPts val="0"/>
              </a:spcBef>
              <a:spcAft>
                <a:spcPts val="0"/>
              </a:spcAft>
              <a:buSzPts val="1000"/>
              <a:buChar char="●"/>
              <a:defRPr/>
            </a:lvl7pPr>
            <a:lvl8pPr indent="-292100" lvl="7" marL="3657600" algn="l">
              <a:lnSpc>
                <a:spcPct val="100000"/>
              </a:lnSpc>
              <a:spcBef>
                <a:spcPts val="0"/>
              </a:spcBef>
              <a:spcAft>
                <a:spcPts val="0"/>
              </a:spcAft>
              <a:buSzPts val="1000"/>
              <a:buChar char="○"/>
              <a:defRPr/>
            </a:lvl8pPr>
            <a:lvl9pPr indent="-292100" lvl="8" marL="4114800" algn="l">
              <a:lnSpc>
                <a:spcPct val="100000"/>
              </a:lnSpc>
              <a:spcBef>
                <a:spcPts val="0"/>
              </a:spcBef>
              <a:spcAft>
                <a:spcPts val="0"/>
              </a:spcAft>
              <a:buSzPts val="1000"/>
              <a:buChar char="■"/>
              <a:defRPr/>
            </a:lvl9pPr>
          </a:lstStyle>
          <a:p/>
        </p:txBody>
      </p:sp>
      <p:sp>
        <p:nvSpPr>
          <p:cNvPr id="768" name="Google Shape;768;p10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s &amp; Suggestion ">
  <p:cSld name="CUSTOM_6">
    <p:bg>
      <p:bgPr>
        <a:solidFill>
          <a:schemeClr val="dk1"/>
        </a:solidFill>
      </p:bgPr>
    </p:bg>
    <p:spTree>
      <p:nvGrpSpPr>
        <p:cNvPr id="769" name="Shape 769"/>
        <p:cNvGrpSpPr/>
        <p:nvPr/>
      </p:nvGrpSpPr>
      <p:grpSpPr>
        <a:xfrm>
          <a:off x="0" y="0"/>
          <a:ext cx="0" cy="0"/>
          <a:chOff x="0" y="0"/>
          <a:chExt cx="0" cy="0"/>
        </a:xfrm>
      </p:grpSpPr>
      <p:sp>
        <p:nvSpPr>
          <p:cNvPr id="770" name="Google Shape;770;p101"/>
          <p:cNvSpPr txBox="1"/>
          <p:nvPr>
            <p:ph type="title"/>
          </p:nvPr>
        </p:nvSpPr>
        <p:spPr>
          <a:xfrm>
            <a:off x="240850" y="3175000"/>
            <a:ext cx="5004000" cy="1532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6000"/>
              <a:buNone/>
              <a:defRPr b="1">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771" name="Google Shape;771;p101"/>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72" name="Google Shape;772;p101"/>
          <p:cNvSpPr txBox="1"/>
          <p:nvPr>
            <p:ph idx="2" type="subTitle"/>
          </p:nvPr>
        </p:nvSpPr>
        <p:spPr>
          <a:xfrm>
            <a:off x="228600" y="223500"/>
            <a:ext cx="2079300" cy="77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73" name="Google Shape;773;p101"/>
          <p:cNvSpPr txBox="1"/>
          <p:nvPr>
            <p:ph idx="3" type="body"/>
          </p:nvPr>
        </p:nvSpPr>
        <p:spPr>
          <a:xfrm>
            <a:off x="228725" y="698500"/>
            <a:ext cx="2079300" cy="997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74" name="Google Shape;774;p101"/>
          <p:cNvSpPr txBox="1"/>
          <p:nvPr>
            <p:ph idx="4" type="subTitle"/>
          </p:nvPr>
        </p:nvSpPr>
        <p:spPr>
          <a:xfrm>
            <a:off x="2431100" y="223500"/>
            <a:ext cx="2079300" cy="77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75" name="Google Shape;775;p101"/>
          <p:cNvSpPr txBox="1"/>
          <p:nvPr>
            <p:ph idx="5" type="body"/>
          </p:nvPr>
        </p:nvSpPr>
        <p:spPr>
          <a:xfrm>
            <a:off x="2431225" y="698500"/>
            <a:ext cx="2079300" cy="997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76" name="Google Shape;776;p101"/>
          <p:cNvSpPr txBox="1"/>
          <p:nvPr>
            <p:ph idx="6" type="subTitle"/>
          </p:nvPr>
        </p:nvSpPr>
        <p:spPr>
          <a:xfrm>
            <a:off x="4633725" y="223500"/>
            <a:ext cx="2079300" cy="77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77" name="Google Shape;777;p101"/>
          <p:cNvSpPr txBox="1"/>
          <p:nvPr>
            <p:ph idx="7" type="body"/>
          </p:nvPr>
        </p:nvSpPr>
        <p:spPr>
          <a:xfrm>
            <a:off x="4633850" y="698500"/>
            <a:ext cx="2079300" cy="997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78" name="Google Shape;778;p101"/>
          <p:cNvSpPr txBox="1"/>
          <p:nvPr>
            <p:ph idx="8" type="subTitle"/>
          </p:nvPr>
        </p:nvSpPr>
        <p:spPr>
          <a:xfrm>
            <a:off x="6836100" y="223500"/>
            <a:ext cx="2079300" cy="77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79" name="Google Shape;779;p101"/>
          <p:cNvSpPr txBox="1"/>
          <p:nvPr>
            <p:ph idx="9" type="body"/>
          </p:nvPr>
        </p:nvSpPr>
        <p:spPr>
          <a:xfrm>
            <a:off x="6836225" y="698500"/>
            <a:ext cx="2079300" cy="9975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80" name="Google Shape;780;p10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nths">
  <p:cSld name="CUSTOM_7">
    <p:bg>
      <p:bgPr>
        <a:solidFill>
          <a:schemeClr val="dk1"/>
        </a:solidFill>
      </p:bgPr>
    </p:bg>
    <p:spTree>
      <p:nvGrpSpPr>
        <p:cNvPr id="781" name="Shape 781"/>
        <p:cNvGrpSpPr/>
        <p:nvPr/>
      </p:nvGrpSpPr>
      <p:grpSpPr>
        <a:xfrm>
          <a:off x="0" y="0"/>
          <a:ext cx="0" cy="0"/>
          <a:chOff x="0" y="0"/>
          <a:chExt cx="0" cy="0"/>
        </a:xfrm>
      </p:grpSpPr>
      <p:sp>
        <p:nvSpPr>
          <p:cNvPr id="782" name="Google Shape;782;p102"/>
          <p:cNvSpPr txBox="1"/>
          <p:nvPr>
            <p:ph idx="1" type="body"/>
          </p:nvPr>
        </p:nvSpPr>
        <p:spPr>
          <a:xfrm>
            <a:off x="228600" y="4707375"/>
            <a:ext cx="2936700" cy="4362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Clr>
                <a:schemeClr val="lt1"/>
              </a:buClr>
              <a:buSzPts val="1000"/>
              <a:buChar char="●"/>
              <a:defRPr>
                <a:solidFill>
                  <a:schemeClr val="lt1"/>
                </a:solidFill>
              </a:defRPr>
            </a:lvl1pPr>
            <a:lvl2pPr indent="-292100" lvl="1" marL="914400" algn="l">
              <a:lnSpc>
                <a:spcPct val="100000"/>
              </a:lnSpc>
              <a:spcBef>
                <a:spcPts val="0"/>
              </a:spcBef>
              <a:spcAft>
                <a:spcPts val="0"/>
              </a:spcAft>
              <a:buClr>
                <a:schemeClr val="lt1"/>
              </a:buClr>
              <a:buSzPts val="1000"/>
              <a:buChar char="○"/>
              <a:defRPr>
                <a:solidFill>
                  <a:schemeClr val="lt1"/>
                </a:solidFill>
              </a:defRPr>
            </a:lvl2pPr>
            <a:lvl3pPr indent="-292100" lvl="2" marL="1371600" algn="l">
              <a:lnSpc>
                <a:spcPct val="100000"/>
              </a:lnSpc>
              <a:spcBef>
                <a:spcPts val="0"/>
              </a:spcBef>
              <a:spcAft>
                <a:spcPts val="0"/>
              </a:spcAft>
              <a:buClr>
                <a:schemeClr val="lt1"/>
              </a:buClr>
              <a:buSzPts val="1000"/>
              <a:buChar char="■"/>
              <a:defRPr>
                <a:solidFill>
                  <a:schemeClr val="lt1"/>
                </a:solidFill>
              </a:defRPr>
            </a:lvl3pPr>
            <a:lvl4pPr indent="-292100" lvl="3" marL="1828800" algn="l">
              <a:lnSpc>
                <a:spcPct val="100000"/>
              </a:lnSpc>
              <a:spcBef>
                <a:spcPts val="0"/>
              </a:spcBef>
              <a:spcAft>
                <a:spcPts val="0"/>
              </a:spcAft>
              <a:buClr>
                <a:schemeClr val="lt1"/>
              </a:buClr>
              <a:buSzPts val="1000"/>
              <a:buChar char="●"/>
              <a:defRPr>
                <a:solidFill>
                  <a:schemeClr val="lt1"/>
                </a:solidFill>
              </a:defRPr>
            </a:lvl4pPr>
            <a:lvl5pPr indent="-292100" lvl="4" marL="2286000" algn="l">
              <a:lnSpc>
                <a:spcPct val="100000"/>
              </a:lnSpc>
              <a:spcBef>
                <a:spcPts val="0"/>
              </a:spcBef>
              <a:spcAft>
                <a:spcPts val="0"/>
              </a:spcAft>
              <a:buClr>
                <a:schemeClr val="lt1"/>
              </a:buClr>
              <a:buSzPts val="10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92100" lvl="6" marL="3200400" algn="l">
              <a:lnSpc>
                <a:spcPct val="100000"/>
              </a:lnSpc>
              <a:spcBef>
                <a:spcPts val="0"/>
              </a:spcBef>
              <a:spcAft>
                <a:spcPts val="0"/>
              </a:spcAft>
              <a:buClr>
                <a:schemeClr val="lt1"/>
              </a:buClr>
              <a:buSzPts val="1000"/>
              <a:buChar char="●"/>
              <a:defRPr>
                <a:solidFill>
                  <a:schemeClr val="lt1"/>
                </a:solidFill>
              </a:defRPr>
            </a:lvl7pPr>
            <a:lvl8pPr indent="-292100" lvl="7" marL="3657600" algn="l">
              <a:lnSpc>
                <a:spcPct val="100000"/>
              </a:lnSpc>
              <a:spcBef>
                <a:spcPts val="0"/>
              </a:spcBef>
              <a:spcAft>
                <a:spcPts val="0"/>
              </a:spcAft>
              <a:buClr>
                <a:schemeClr val="lt1"/>
              </a:buClr>
              <a:buSzPts val="1000"/>
              <a:buChar char="○"/>
              <a:defRPr>
                <a:solidFill>
                  <a:schemeClr val="lt1"/>
                </a:solidFill>
              </a:defRPr>
            </a:lvl8pPr>
            <a:lvl9pPr indent="-292100" lvl="8" marL="4114800" algn="l">
              <a:lnSpc>
                <a:spcPct val="100000"/>
              </a:lnSpc>
              <a:spcBef>
                <a:spcPts val="0"/>
              </a:spcBef>
              <a:spcAft>
                <a:spcPts val="0"/>
              </a:spcAft>
              <a:buClr>
                <a:schemeClr val="lt1"/>
              </a:buClr>
              <a:buSzPts val="1000"/>
              <a:buChar char="■"/>
              <a:defRPr>
                <a:solidFill>
                  <a:schemeClr val="lt1"/>
                </a:solidFill>
              </a:defRPr>
            </a:lvl9pPr>
          </a:lstStyle>
          <a:p/>
        </p:txBody>
      </p:sp>
      <p:sp>
        <p:nvSpPr>
          <p:cNvPr id="783" name="Google Shape;783;p102"/>
          <p:cNvSpPr txBox="1"/>
          <p:nvPr>
            <p:ph idx="2" type="subTitle"/>
          </p:nvPr>
        </p:nvSpPr>
        <p:spPr>
          <a:xfrm>
            <a:off x="235025" y="3723400"/>
            <a:ext cx="3541500" cy="984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1400"/>
              <a:buNone/>
              <a:defRPr>
                <a:solidFill>
                  <a:schemeClr val="lt1"/>
                </a:solidFill>
              </a:defRPr>
            </a:lvl2pPr>
            <a:lvl3pPr lvl="2" algn="l">
              <a:lnSpc>
                <a:spcPct val="80000"/>
              </a:lnSpc>
              <a:spcBef>
                <a:spcPts val="0"/>
              </a:spcBef>
              <a:spcAft>
                <a:spcPts val="0"/>
              </a:spcAft>
              <a:buClr>
                <a:schemeClr val="lt1"/>
              </a:buClr>
              <a:buSzPts val="1400"/>
              <a:buNone/>
              <a:defRPr>
                <a:solidFill>
                  <a:schemeClr val="lt1"/>
                </a:solidFill>
              </a:defRPr>
            </a:lvl3pPr>
            <a:lvl4pPr lvl="3" algn="l">
              <a:lnSpc>
                <a:spcPct val="80000"/>
              </a:lnSpc>
              <a:spcBef>
                <a:spcPts val="0"/>
              </a:spcBef>
              <a:spcAft>
                <a:spcPts val="0"/>
              </a:spcAft>
              <a:buClr>
                <a:schemeClr val="lt1"/>
              </a:buClr>
              <a:buSzPts val="1400"/>
              <a:buNone/>
              <a:defRPr>
                <a:solidFill>
                  <a:schemeClr val="lt1"/>
                </a:solidFill>
              </a:defRPr>
            </a:lvl4pPr>
            <a:lvl5pPr lvl="4" algn="l">
              <a:lnSpc>
                <a:spcPct val="80000"/>
              </a:lnSpc>
              <a:spcBef>
                <a:spcPts val="0"/>
              </a:spcBef>
              <a:spcAft>
                <a:spcPts val="0"/>
              </a:spcAft>
              <a:buClr>
                <a:schemeClr val="lt1"/>
              </a:buClr>
              <a:buSzPts val="1400"/>
              <a:buNone/>
              <a:defRPr>
                <a:solidFill>
                  <a:schemeClr val="lt1"/>
                </a:solidFill>
              </a:defRPr>
            </a:lvl5pPr>
            <a:lvl6pPr lvl="5" algn="l">
              <a:lnSpc>
                <a:spcPct val="80000"/>
              </a:lnSpc>
              <a:spcBef>
                <a:spcPts val="0"/>
              </a:spcBef>
              <a:spcAft>
                <a:spcPts val="0"/>
              </a:spcAft>
              <a:buClr>
                <a:schemeClr val="lt1"/>
              </a:buClr>
              <a:buSzPts val="1400"/>
              <a:buNone/>
              <a:defRPr>
                <a:solidFill>
                  <a:schemeClr val="lt1"/>
                </a:solidFill>
              </a:defRPr>
            </a:lvl6pPr>
            <a:lvl7pPr lvl="6" algn="l">
              <a:lnSpc>
                <a:spcPct val="80000"/>
              </a:lnSpc>
              <a:spcBef>
                <a:spcPts val="0"/>
              </a:spcBef>
              <a:spcAft>
                <a:spcPts val="0"/>
              </a:spcAft>
              <a:buClr>
                <a:schemeClr val="lt1"/>
              </a:buClr>
              <a:buSzPts val="1400"/>
              <a:buNone/>
              <a:defRPr>
                <a:solidFill>
                  <a:schemeClr val="lt1"/>
                </a:solidFill>
              </a:defRPr>
            </a:lvl7pPr>
            <a:lvl8pPr lvl="7" algn="l">
              <a:lnSpc>
                <a:spcPct val="80000"/>
              </a:lnSpc>
              <a:spcBef>
                <a:spcPts val="0"/>
              </a:spcBef>
              <a:spcAft>
                <a:spcPts val="0"/>
              </a:spcAft>
              <a:buClr>
                <a:schemeClr val="lt1"/>
              </a:buClr>
              <a:buSzPts val="1400"/>
              <a:buNone/>
              <a:defRPr>
                <a:solidFill>
                  <a:schemeClr val="lt1"/>
                </a:solidFill>
              </a:defRPr>
            </a:lvl8pPr>
            <a:lvl9pPr lvl="8" algn="l">
              <a:lnSpc>
                <a:spcPct val="80000"/>
              </a:lnSpc>
              <a:spcBef>
                <a:spcPts val="0"/>
              </a:spcBef>
              <a:spcAft>
                <a:spcPts val="0"/>
              </a:spcAft>
              <a:buClr>
                <a:schemeClr val="lt1"/>
              </a:buClr>
              <a:buSzPts val="1400"/>
              <a:buNone/>
              <a:defRPr>
                <a:solidFill>
                  <a:schemeClr val="lt1"/>
                </a:solidFill>
              </a:defRPr>
            </a:lvl9pPr>
          </a:lstStyle>
          <a:p/>
        </p:txBody>
      </p:sp>
      <p:sp>
        <p:nvSpPr>
          <p:cNvPr id="784" name="Google Shape;784;p102"/>
          <p:cNvSpPr/>
          <p:nvPr/>
        </p:nvSpPr>
        <p:spPr>
          <a:xfrm>
            <a:off x="228600" y="223500"/>
            <a:ext cx="2813700" cy="32352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85" name="Google Shape;785;p102"/>
          <p:cNvSpPr txBox="1"/>
          <p:nvPr>
            <p:ph idx="3" type="subTitle"/>
          </p:nvPr>
        </p:nvSpPr>
        <p:spPr>
          <a:xfrm>
            <a:off x="284650" y="295600"/>
            <a:ext cx="25728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86" name="Google Shape;786;p102"/>
          <p:cNvSpPr txBox="1"/>
          <p:nvPr>
            <p:ph idx="4" type="body"/>
          </p:nvPr>
        </p:nvSpPr>
        <p:spPr>
          <a:xfrm>
            <a:off x="325150" y="1455738"/>
            <a:ext cx="2633700" cy="18681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87" name="Google Shape;787;p102"/>
          <p:cNvSpPr/>
          <p:nvPr/>
        </p:nvSpPr>
        <p:spPr>
          <a:xfrm>
            <a:off x="3165150" y="223500"/>
            <a:ext cx="2813700" cy="3235200"/>
          </a:xfrm>
          <a:prstGeom prst="roundRect">
            <a:avLst>
              <a:gd fmla="val 7166"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88" name="Google Shape;788;p102"/>
          <p:cNvSpPr txBox="1"/>
          <p:nvPr>
            <p:ph idx="5" type="subTitle"/>
          </p:nvPr>
        </p:nvSpPr>
        <p:spPr>
          <a:xfrm>
            <a:off x="3221200" y="295600"/>
            <a:ext cx="25728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89" name="Google Shape;789;p102"/>
          <p:cNvSpPr txBox="1"/>
          <p:nvPr>
            <p:ph idx="6" type="body"/>
          </p:nvPr>
        </p:nvSpPr>
        <p:spPr>
          <a:xfrm>
            <a:off x="3261700" y="1455738"/>
            <a:ext cx="2633700" cy="18681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90" name="Google Shape;790;p102"/>
          <p:cNvSpPr/>
          <p:nvPr/>
        </p:nvSpPr>
        <p:spPr>
          <a:xfrm>
            <a:off x="6101700" y="223500"/>
            <a:ext cx="2813700" cy="32352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ublic Sans"/>
              <a:ea typeface="Public Sans"/>
              <a:cs typeface="Public Sans"/>
              <a:sym typeface="Public Sans"/>
            </a:endParaRPr>
          </a:p>
        </p:txBody>
      </p:sp>
      <p:sp>
        <p:nvSpPr>
          <p:cNvPr id="791" name="Google Shape;791;p102"/>
          <p:cNvSpPr txBox="1"/>
          <p:nvPr>
            <p:ph idx="7" type="subTitle"/>
          </p:nvPr>
        </p:nvSpPr>
        <p:spPr>
          <a:xfrm>
            <a:off x="6157750" y="295600"/>
            <a:ext cx="2572800" cy="777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92" name="Google Shape;792;p102"/>
          <p:cNvSpPr txBox="1"/>
          <p:nvPr>
            <p:ph idx="8" type="body"/>
          </p:nvPr>
        </p:nvSpPr>
        <p:spPr>
          <a:xfrm>
            <a:off x="6198250" y="1455738"/>
            <a:ext cx="2633700" cy="18681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93" name="Google Shape;793;p10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Public Sans"/>
                <a:ea typeface="Public Sans"/>
                <a:cs typeface="Public Sans"/>
                <a:sym typeface="Public Sans"/>
              </a:rPr>
              <a:t>Page </a:t>
            </a:r>
            <a:fld id="{00000000-1234-1234-1234-123412341234}" type="slidenum">
              <a:rPr b="0" i="0" lang="en" sz="1000" u="none" cap="none" strike="noStrike">
                <a:solidFill>
                  <a:schemeClr val="lt1"/>
                </a:solidFill>
                <a:latin typeface="Public Sans"/>
                <a:ea typeface="Public Sans"/>
                <a:cs typeface="Public Sans"/>
                <a:sym typeface="Public Sans"/>
              </a:rPr>
              <a:t>‹#›</a:t>
            </a:fld>
            <a:endParaRPr b="0" i="0" sz="1000" u="none" cap="none" strike="noStrike">
              <a:solidFill>
                <a:schemeClr val="lt1"/>
              </a:solidFill>
              <a:latin typeface="Public Sans"/>
              <a:ea typeface="Public Sans"/>
              <a:cs typeface="Public Sans"/>
              <a:sym typeface="Public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48" Type="http://schemas.openxmlformats.org/officeDocument/2006/relationships/theme" Target="../theme/theme4.xml"/><Relationship Id="rId25" Type="http://schemas.openxmlformats.org/officeDocument/2006/relationships/slideLayout" Target="../slideLayouts/slideLayout36.xml"/><Relationship Id="rId47" Type="http://schemas.openxmlformats.org/officeDocument/2006/relationships/slideLayout" Target="../slideLayouts/slideLayout58.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8.xml"/><Relationship Id="rId20" Type="http://schemas.openxmlformats.org/officeDocument/2006/relationships/slideLayout" Target="../slideLayouts/slideLayout78.xml"/><Relationship Id="rId42" Type="http://schemas.openxmlformats.org/officeDocument/2006/relationships/slideLayout" Target="../slideLayouts/slideLayout100.xml"/><Relationship Id="rId41" Type="http://schemas.openxmlformats.org/officeDocument/2006/relationships/slideLayout" Target="../slideLayouts/slideLayout99.xml"/><Relationship Id="rId22" Type="http://schemas.openxmlformats.org/officeDocument/2006/relationships/slideLayout" Target="../slideLayouts/slideLayout80.xml"/><Relationship Id="rId44" Type="http://schemas.openxmlformats.org/officeDocument/2006/relationships/slideLayout" Target="../slideLayouts/slideLayout102.xml"/><Relationship Id="rId21" Type="http://schemas.openxmlformats.org/officeDocument/2006/relationships/slideLayout" Target="../slideLayouts/slideLayout79.xml"/><Relationship Id="rId43" Type="http://schemas.openxmlformats.org/officeDocument/2006/relationships/slideLayout" Target="../slideLayouts/slideLayout101.xml"/><Relationship Id="rId24" Type="http://schemas.openxmlformats.org/officeDocument/2006/relationships/slideLayout" Target="../slideLayouts/slideLayout82.xml"/><Relationship Id="rId46" Type="http://schemas.openxmlformats.org/officeDocument/2006/relationships/theme" Target="../theme/theme3.xml"/><Relationship Id="rId23" Type="http://schemas.openxmlformats.org/officeDocument/2006/relationships/slideLayout" Target="../slideLayouts/slideLayout81.xml"/><Relationship Id="rId45" Type="http://schemas.openxmlformats.org/officeDocument/2006/relationships/slideLayout" Target="../slideLayouts/slideLayout103.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9" Type="http://schemas.openxmlformats.org/officeDocument/2006/relationships/slideLayout" Target="../slideLayouts/slideLayout67.xml"/><Relationship Id="rId26" Type="http://schemas.openxmlformats.org/officeDocument/2006/relationships/slideLayout" Target="../slideLayouts/slideLayout84.xml"/><Relationship Id="rId25" Type="http://schemas.openxmlformats.org/officeDocument/2006/relationships/slideLayout" Target="../slideLayouts/slideLayout83.xml"/><Relationship Id="rId28" Type="http://schemas.openxmlformats.org/officeDocument/2006/relationships/slideLayout" Target="../slideLayouts/slideLayout86.xml"/><Relationship Id="rId27" Type="http://schemas.openxmlformats.org/officeDocument/2006/relationships/slideLayout" Target="../slideLayouts/slideLayout85.xml"/><Relationship Id="rId5" Type="http://schemas.openxmlformats.org/officeDocument/2006/relationships/slideLayout" Target="../slideLayouts/slideLayout63.xml"/><Relationship Id="rId6" Type="http://schemas.openxmlformats.org/officeDocument/2006/relationships/slideLayout" Target="../slideLayouts/slideLayout64.xml"/><Relationship Id="rId29" Type="http://schemas.openxmlformats.org/officeDocument/2006/relationships/slideLayout" Target="../slideLayouts/slideLayout87.xml"/><Relationship Id="rId7" Type="http://schemas.openxmlformats.org/officeDocument/2006/relationships/slideLayout" Target="../slideLayouts/slideLayout65.xml"/><Relationship Id="rId8" Type="http://schemas.openxmlformats.org/officeDocument/2006/relationships/slideLayout" Target="../slideLayouts/slideLayout66.xml"/><Relationship Id="rId31" Type="http://schemas.openxmlformats.org/officeDocument/2006/relationships/slideLayout" Target="../slideLayouts/slideLayout89.xml"/><Relationship Id="rId30" Type="http://schemas.openxmlformats.org/officeDocument/2006/relationships/slideLayout" Target="../slideLayouts/slideLayout88.xml"/><Relationship Id="rId11" Type="http://schemas.openxmlformats.org/officeDocument/2006/relationships/slideLayout" Target="../slideLayouts/slideLayout69.xml"/><Relationship Id="rId33" Type="http://schemas.openxmlformats.org/officeDocument/2006/relationships/slideLayout" Target="../slideLayouts/slideLayout91.xml"/><Relationship Id="rId10" Type="http://schemas.openxmlformats.org/officeDocument/2006/relationships/slideLayout" Target="../slideLayouts/slideLayout68.xml"/><Relationship Id="rId32" Type="http://schemas.openxmlformats.org/officeDocument/2006/relationships/slideLayout" Target="../slideLayouts/slideLayout90.xml"/><Relationship Id="rId13" Type="http://schemas.openxmlformats.org/officeDocument/2006/relationships/slideLayout" Target="../slideLayouts/slideLayout71.xml"/><Relationship Id="rId35" Type="http://schemas.openxmlformats.org/officeDocument/2006/relationships/slideLayout" Target="../slideLayouts/slideLayout93.xml"/><Relationship Id="rId12" Type="http://schemas.openxmlformats.org/officeDocument/2006/relationships/slideLayout" Target="../slideLayouts/slideLayout70.xml"/><Relationship Id="rId34" Type="http://schemas.openxmlformats.org/officeDocument/2006/relationships/slideLayout" Target="../slideLayouts/slideLayout92.xml"/><Relationship Id="rId15" Type="http://schemas.openxmlformats.org/officeDocument/2006/relationships/slideLayout" Target="../slideLayouts/slideLayout73.xml"/><Relationship Id="rId37" Type="http://schemas.openxmlformats.org/officeDocument/2006/relationships/slideLayout" Target="../slideLayouts/slideLayout95.xml"/><Relationship Id="rId14" Type="http://schemas.openxmlformats.org/officeDocument/2006/relationships/slideLayout" Target="../slideLayouts/slideLayout72.xml"/><Relationship Id="rId36" Type="http://schemas.openxmlformats.org/officeDocument/2006/relationships/slideLayout" Target="../slideLayouts/slideLayout94.xml"/><Relationship Id="rId17" Type="http://schemas.openxmlformats.org/officeDocument/2006/relationships/slideLayout" Target="../slideLayouts/slideLayout75.xml"/><Relationship Id="rId39" Type="http://schemas.openxmlformats.org/officeDocument/2006/relationships/slideLayout" Target="../slideLayouts/slideLayout97.xml"/><Relationship Id="rId16" Type="http://schemas.openxmlformats.org/officeDocument/2006/relationships/slideLayout" Target="../slideLayouts/slideLayout74.xml"/><Relationship Id="rId38" Type="http://schemas.openxmlformats.org/officeDocument/2006/relationships/slideLayout" Target="../slideLayouts/slideLayout96.xml"/><Relationship Id="rId19" Type="http://schemas.openxmlformats.org/officeDocument/2006/relationships/slideLayout" Target="../slideLayouts/slideLayout77.xml"/><Relationship Id="rId1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marR="0" rtl="0" algn="l">
              <a:lnSpc>
                <a:spcPct val="60000"/>
              </a:lnSpc>
              <a:spcBef>
                <a:spcPts val="0"/>
              </a:spcBef>
              <a:spcAft>
                <a:spcPts val="0"/>
              </a:spcAft>
              <a:buClr>
                <a:schemeClr val="dk1"/>
              </a:buClr>
              <a:buSzPts val="4800"/>
              <a:buFont typeface="Darker Grotesque"/>
              <a:buNone/>
              <a:defRPr b="1" i="0" sz="4800" u="none" cap="none" strike="noStrike">
                <a:solidFill>
                  <a:schemeClr val="dk1"/>
                </a:solidFill>
                <a:latin typeface="Darker Grotesque"/>
                <a:ea typeface="Darker Grotesque"/>
                <a:cs typeface="Darker Grotesque"/>
                <a:sym typeface="Darker Grotesque"/>
              </a:defRPr>
            </a:lvl1pPr>
            <a:lvl2pPr lvl="1"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2pPr>
            <a:lvl3pPr lvl="2"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3pPr>
            <a:lvl4pPr lvl="3"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4pPr>
            <a:lvl5pPr lvl="4"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5pPr>
            <a:lvl6pPr lvl="5"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6pPr>
            <a:lvl7pPr lvl="6"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7pPr>
            <a:lvl8pPr lvl="7"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8pPr>
            <a:lvl9pPr lvl="8" marR="0" rtl="0" algn="l">
              <a:lnSpc>
                <a:spcPct val="60000"/>
              </a:lnSpc>
              <a:spcBef>
                <a:spcPts val="0"/>
              </a:spcBef>
              <a:spcAft>
                <a:spcPts val="0"/>
              </a:spcAft>
              <a:buClr>
                <a:schemeClr val="dk1"/>
              </a:buClr>
              <a:buSzPts val="1400"/>
              <a:buFont typeface="Darker Grotesque"/>
              <a:buNone/>
              <a:defRPr b="1" i="0" sz="1400" u="none" cap="none" strike="noStrike">
                <a:solidFill>
                  <a:schemeClr val="dk1"/>
                </a:solidFill>
                <a:latin typeface="Darker Grotesque"/>
                <a:ea typeface="Darker Grotesque"/>
                <a:cs typeface="Darker Grotesque"/>
                <a:sym typeface="Darker Grotesque"/>
              </a:defRPr>
            </a:lvl9pPr>
          </a:lstStyle>
          <a:p/>
        </p:txBody>
      </p:sp>
      <p:sp>
        <p:nvSpPr>
          <p:cNvPr id="52" name="Google Shape;52;p13"/>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1pPr>
            <a:lvl2pPr indent="-292100" lvl="1" marL="9144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2pPr>
            <a:lvl3pPr indent="-292100" lvl="2" marL="13716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3pPr>
            <a:lvl4pPr indent="-292100" lvl="3" marL="18288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4pPr>
            <a:lvl5pPr indent="-292100" lvl="4" marL="22860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5pPr>
            <a:lvl6pPr indent="-292100" lvl="5" marL="27432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6pPr>
            <a:lvl7pPr indent="-292100" lvl="6" marL="32004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7pPr>
            <a:lvl8pPr indent="-292100" lvl="7" marL="36576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8pPr>
            <a:lvl9pPr indent="-292100" lvl="8" marL="4114800" marR="0" rtl="0" algn="l">
              <a:lnSpc>
                <a:spcPct val="100000"/>
              </a:lnSpc>
              <a:spcBef>
                <a:spcPts val="0"/>
              </a:spcBef>
              <a:spcAft>
                <a:spcPts val="0"/>
              </a:spcAft>
              <a:buClr>
                <a:schemeClr val="dk1"/>
              </a:buClr>
              <a:buSzPts val="1000"/>
              <a:buFont typeface="Archivo"/>
              <a:buChar char="■"/>
              <a:defRPr b="0" i="0" sz="1000" u="none" cap="none" strike="noStrike">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438" name="Shape 438"/>
        <p:cNvGrpSpPr/>
        <p:nvPr/>
      </p:nvGrpSpPr>
      <p:grpSpPr>
        <a:xfrm>
          <a:off x="0" y="0"/>
          <a:ext cx="0" cy="0"/>
          <a:chOff x="0" y="0"/>
          <a:chExt cx="0" cy="0"/>
        </a:xfrm>
      </p:grpSpPr>
      <p:sp>
        <p:nvSpPr>
          <p:cNvPr id="439" name="Google Shape;439;p61"/>
          <p:cNvSpPr txBox="1"/>
          <p:nvPr>
            <p:ph type="title"/>
          </p:nvPr>
        </p:nvSpPr>
        <p:spPr>
          <a:xfrm>
            <a:off x="228600" y="223500"/>
            <a:ext cx="8686800" cy="2046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6000"/>
              <a:buFont typeface="Public Sans"/>
              <a:buNone/>
              <a:defRPr b="0" i="0" sz="6000" u="none" cap="none" strike="noStrike">
                <a:solidFill>
                  <a:schemeClr val="dk1"/>
                </a:solidFill>
                <a:latin typeface="Public Sans"/>
                <a:ea typeface="Public Sans"/>
                <a:cs typeface="Public Sans"/>
                <a:sym typeface="Public Sans"/>
              </a:defRPr>
            </a:lvl1pPr>
            <a:lvl2pPr lvl="1"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2pPr>
            <a:lvl3pPr lvl="2"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3pPr>
            <a:lvl4pPr lvl="3"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4pPr>
            <a:lvl5pPr lvl="4"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5pPr>
            <a:lvl6pPr lvl="5"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6pPr>
            <a:lvl7pPr lvl="6"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7pPr>
            <a:lvl8pPr lvl="7"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8pPr>
            <a:lvl9pPr lvl="8" marR="0" rtl="0" algn="l">
              <a:lnSpc>
                <a:spcPct val="100000"/>
              </a:lnSpc>
              <a:spcBef>
                <a:spcPts val="0"/>
              </a:spcBef>
              <a:spcAft>
                <a:spcPts val="0"/>
              </a:spcAft>
              <a:buClr>
                <a:schemeClr val="dk1"/>
              </a:buClr>
              <a:buSzPts val="1400"/>
              <a:buFont typeface="Public Sans"/>
              <a:buNone/>
              <a:defRPr b="0" i="0" sz="1400" u="none" cap="none" strike="noStrike">
                <a:solidFill>
                  <a:schemeClr val="dk1"/>
                </a:solidFill>
                <a:latin typeface="Public Sans"/>
                <a:ea typeface="Public Sans"/>
                <a:cs typeface="Public Sans"/>
                <a:sym typeface="Public Sans"/>
              </a:defRPr>
            </a:lvl9pPr>
          </a:lstStyle>
          <a:p/>
        </p:txBody>
      </p:sp>
      <p:sp>
        <p:nvSpPr>
          <p:cNvPr id="440" name="Google Shape;440;p61"/>
          <p:cNvSpPr txBox="1"/>
          <p:nvPr>
            <p:ph idx="1" type="body"/>
          </p:nvPr>
        </p:nvSpPr>
        <p:spPr>
          <a:xfrm>
            <a:off x="247900" y="3457700"/>
            <a:ext cx="8686800" cy="1491600"/>
          </a:xfrm>
          <a:prstGeom prst="rect">
            <a:avLst/>
          </a:prstGeom>
          <a:noFill/>
          <a:ln>
            <a:noFill/>
          </a:ln>
        </p:spPr>
        <p:txBody>
          <a:bodyPr anchorCtr="0" anchor="t" bIns="91425" lIns="91425" spcFirstLastPara="1" rIns="91425" wrap="square" tIns="91425">
            <a:noAutofit/>
          </a:bodyPr>
          <a:lstStyle>
            <a:lvl1pPr indent="-292100" lvl="0" marL="4572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1pPr>
            <a:lvl2pPr indent="-292100" lvl="1" marL="9144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2pPr>
            <a:lvl3pPr indent="-292100" lvl="2" marL="13716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3pPr>
            <a:lvl4pPr indent="-292100" lvl="3" marL="18288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4pPr>
            <a:lvl5pPr indent="-292100" lvl="4" marL="22860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5pPr>
            <a:lvl6pPr indent="-292100" lvl="5" marL="27432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6pPr>
            <a:lvl7pPr indent="-292100" lvl="6" marL="32004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7pPr>
            <a:lvl8pPr indent="-292100" lvl="7" marL="36576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8pPr>
            <a:lvl9pPr indent="-292100" lvl="8" marL="4114800" marR="0" rtl="0" algn="l">
              <a:lnSpc>
                <a:spcPct val="100000"/>
              </a:lnSpc>
              <a:spcBef>
                <a:spcPts val="0"/>
              </a:spcBef>
              <a:spcAft>
                <a:spcPts val="0"/>
              </a:spcAft>
              <a:buClr>
                <a:schemeClr val="dk1"/>
              </a:buClr>
              <a:buSzPts val="1000"/>
              <a:buFont typeface="Public Sans"/>
              <a:buChar char="■"/>
              <a:defRPr b="0" i="0" sz="1000" u="none" cap="none" strike="noStrike">
                <a:solidFill>
                  <a:schemeClr val="dk1"/>
                </a:solidFill>
                <a:latin typeface="Public Sans"/>
                <a:ea typeface="Public Sans"/>
                <a:cs typeface="Public Sans"/>
                <a:sym typeface="Public Sans"/>
              </a:defRPr>
            </a:lvl9pPr>
          </a:lstStyle>
          <a:p/>
        </p:txBody>
      </p:sp>
      <p:sp>
        <p:nvSpPr>
          <p:cNvPr id="441" name="Google Shape;441;p6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pos="529">
          <p15:clr>
            <a:srgbClr val="E46962"/>
          </p15:clr>
        </p15:guide>
        <p15:guide id="4" pos="606">
          <p15:clr>
            <a:srgbClr val="E46962"/>
          </p15:clr>
        </p15:guide>
        <p15:guide id="5" pos="991">
          <p15:clr>
            <a:srgbClr val="E46962"/>
          </p15:clr>
        </p15:guide>
        <p15:guide id="6" pos="1069">
          <p15:clr>
            <a:srgbClr val="E46962"/>
          </p15:clr>
        </p15:guide>
        <p15:guide id="7" pos="1454">
          <p15:clr>
            <a:srgbClr val="E46962"/>
          </p15:clr>
        </p15:guide>
        <p15:guide id="8" pos="1531">
          <p15:clr>
            <a:srgbClr val="E46962"/>
          </p15:clr>
        </p15:guide>
        <p15:guide id="9" pos="1916">
          <p15:clr>
            <a:srgbClr val="E46962"/>
          </p15:clr>
        </p15:guide>
        <p15:guide id="10" pos="1994">
          <p15:clr>
            <a:srgbClr val="E46962"/>
          </p15:clr>
        </p15:guide>
        <p15:guide id="11" pos="2379">
          <p15:clr>
            <a:srgbClr val="E46962"/>
          </p15:clr>
        </p15:guide>
        <p15:guide id="12" pos="2456">
          <p15:clr>
            <a:srgbClr val="E46962"/>
          </p15:clr>
        </p15:guide>
        <p15:guide id="13" pos="2919">
          <p15:clr>
            <a:srgbClr val="E46962"/>
          </p15:clr>
        </p15:guide>
        <p15:guide id="14" pos="3381">
          <p15:clr>
            <a:srgbClr val="E46962"/>
          </p15:clr>
        </p15:guide>
        <p15:guide id="15" pos="3766">
          <p15:clr>
            <a:srgbClr val="E46962"/>
          </p15:clr>
        </p15:guide>
        <p15:guide id="16" pos="3844">
          <p15:clr>
            <a:srgbClr val="E46962"/>
          </p15:clr>
        </p15:guide>
        <p15:guide id="17" pos="4229">
          <p15:clr>
            <a:srgbClr val="E46962"/>
          </p15:clr>
        </p15:guide>
        <p15:guide id="18" pos="2841">
          <p15:clr>
            <a:srgbClr val="E46962"/>
          </p15:clr>
        </p15:guide>
        <p15:guide id="19" pos="3304">
          <p15:clr>
            <a:srgbClr val="E46962"/>
          </p15:clr>
        </p15:guide>
        <p15:guide id="20" pos="4306">
          <p15:clr>
            <a:srgbClr val="E46962"/>
          </p15:clr>
        </p15:guide>
        <p15:guide id="21" pos="4691">
          <p15:clr>
            <a:srgbClr val="E46962"/>
          </p15:clr>
        </p15:guide>
        <p15:guide id="22" pos="4769">
          <p15:clr>
            <a:srgbClr val="E46962"/>
          </p15:clr>
        </p15:guide>
        <p15:guide id="23" pos="5154">
          <p15:clr>
            <a:srgbClr val="E46962"/>
          </p15:clr>
        </p15:guide>
        <p15:guide id="24" pos="5231">
          <p15:clr>
            <a:srgbClr val="E46962"/>
          </p15:clr>
        </p15:guide>
        <p15:guide id="25" pos="5616">
          <p15:clr>
            <a:srgbClr val="E46962"/>
          </p15:clr>
        </p15:guide>
        <p15:guide id="26" orient="horz" pos="29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youtube.com/watch?v=7aSThXTeyU0"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www.youtube.com/watch?v=tsYQXvI0EHQ"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ww.youtube.com/watch?v=3cr8nwjyxWc"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youtube.com/watch?v=ObTkR59b23E"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pic>
        <p:nvPicPr>
          <p:cNvPr id="847" name="Google Shape;847;p107"/>
          <p:cNvPicPr preferRelativeResize="0"/>
          <p:nvPr/>
        </p:nvPicPr>
        <p:blipFill rotWithShape="1">
          <a:blip r:embed="rId3">
            <a:alphaModFix/>
          </a:blip>
          <a:srcRect b="0" l="0" r="41350" t="0"/>
          <a:stretch/>
        </p:blipFill>
        <p:spPr>
          <a:xfrm>
            <a:off x="146763" y="103075"/>
            <a:ext cx="1830625" cy="468200"/>
          </a:xfrm>
          <a:prstGeom prst="rect">
            <a:avLst/>
          </a:prstGeom>
          <a:noFill/>
          <a:ln>
            <a:noFill/>
          </a:ln>
        </p:spPr>
      </p:pic>
      <p:pic>
        <p:nvPicPr>
          <p:cNvPr id="848" name="Google Shape;848;p107"/>
          <p:cNvPicPr preferRelativeResize="0"/>
          <p:nvPr/>
        </p:nvPicPr>
        <p:blipFill rotWithShape="1">
          <a:blip r:embed="rId4">
            <a:alphaModFix/>
          </a:blip>
          <a:srcRect b="0" l="0" r="0" t="0"/>
          <a:stretch/>
        </p:blipFill>
        <p:spPr>
          <a:xfrm>
            <a:off x="7805825" y="-3750"/>
            <a:ext cx="1212200" cy="681850"/>
          </a:xfrm>
          <a:prstGeom prst="rect">
            <a:avLst/>
          </a:prstGeom>
          <a:noFill/>
          <a:ln>
            <a:noFill/>
          </a:ln>
        </p:spPr>
      </p:pic>
      <p:sp>
        <p:nvSpPr>
          <p:cNvPr id="849" name="Google Shape;849;p107"/>
          <p:cNvSpPr txBox="1"/>
          <p:nvPr>
            <p:ph idx="4294967295" type="title"/>
          </p:nvPr>
        </p:nvSpPr>
        <p:spPr>
          <a:xfrm>
            <a:off x="478200" y="1048975"/>
            <a:ext cx="8322900" cy="1644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7300"/>
              <a:t>NPC Dialogue Chatbot</a:t>
            </a:r>
            <a:endParaRPr sz="7300"/>
          </a:p>
        </p:txBody>
      </p:sp>
      <p:sp>
        <p:nvSpPr>
          <p:cNvPr id="850" name="Google Shape;850;p107"/>
          <p:cNvSpPr txBox="1"/>
          <p:nvPr>
            <p:ph idx="4294967295" type="body"/>
          </p:nvPr>
        </p:nvSpPr>
        <p:spPr>
          <a:xfrm>
            <a:off x="602400" y="4564500"/>
            <a:ext cx="2483700" cy="35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Sree Harshitha | 21BAI1029</a:t>
            </a:r>
            <a:endParaRPr/>
          </a:p>
        </p:txBody>
      </p:sp>
      <p:sp>
        <p:nvSpPr>
          <p:cNvPr id="851" name="Google Shape;851;p10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
              <a:t>‹#›</a:t>
            </a:fld>
            <a:endParaRPr/>
          </a:p>
        </p:txBody>
      </p:sp>
      <p:sp>
        <p:nvSpPr>
          <p:cNvPr id="852" name="Google Shape;852;p107"/>
          <p:cNvSpPr txBox="1"/>
          <p:nvPr>
            <p:ph idx="4294967295" type="body"/>
          </p:nvPr>
        </p:nvSpPr>
        <p:spPr>
          <a:xfrm>
            <a:off x="3330150" y="2692975"/>
            <a:ext cx="28962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a:t>Guide: Dr. Graceline Jasmine</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16"/>
          <p:cNvSpPr/>
          <p:nvPr/>
        </p:nvSpPr>
        <p:spPr>
          <a:xfrm>
            <a:off x="635925" y="311400"/>
            <a:ext cx="3742800" cy="4608600"/>
          </a:xfrm>
          <a:prstGeom prst="roundRect">
            <a:avLst>
              <a:gd fmla="val 6336" name="adj"/>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chivo"/>
              <a:ea typeface="Archivo"/>
              <a:cs typeface="Archivo"/>
              <a:sym typeface="Archivo"/>
            </a:endParaRPr>
          </a:p>
        </p:txBody>
      </p:sp>
      <p:sp>
        <p:nvSpPr>
          <p:cNvPr id="935" name="Google Shape;935;p116"/>
          <p:cNvSpPr/>
          <p:nvPr/>
        </p:nvSpPr>
        <p:spPr>
          <a:xfrm>
            <a:off x="4765250" y="311400"/>
            <a:ext cx="3742800" cy="4608600"/>
          </a:xfrm>
          <a:prstGeom prst="roundRect">
            <a:avLst>
              <a:gd fmla="val 6336"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chivo"/>
              <a:ea typeface="Archivo"/>
              <a:cs typeface="Archivo"/>
              <a:sym typeface="Archivo"/>
            </a:endParaRPr>
          </a:p>
        </p:txBody>
      </p:sp>
      <p:sp>
        <p:nvSpPr>
          <p:cNvPr id="936" name="Google Shape;936;p116"/>
          <p:cNvSpPr txBox="1"/>
          <p:nvPr>
            <p:ph idx="4294967295" type="body"/>
          </p:nvPr>
        </p:nvSpPr>
        <p:spPr>
          <a:xfrm>
            <a:off x="788500" y="875876"/>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Brainstorm, Working with local LLMs</a:t>
            </a:r>
            <a:endParaRPr>
              <a:solidFill>
                <a:schemeClr val="lt1"/>
              </a:solidFill>
            </a:endParaRPr>
          </a:p>
        </p:txBody>
      </p:sp>
      <p:sp>
        <p:nvSpPr>
          <p:cNvPr id="937" name="Google Shape;937;p116"/>
          <p:cNvSpPr txBox="1"/>
          <p:nvPr>
            <p:ph idx="4294967295" type="subTitle"/>
          </p:nvPr>
        </p:nvSpPr>
        <p:spPr>
          <a:xfrm>
            <a:off x="788500" y="579000"/>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chemeClr val="lt1"/>
                </a:solidFill>
                <a:latin typeface="Archivo"/>
                <a:ea typeface="Archivo"/>
                <a:cs typeface="Archivo"/>
                <a:sym typeface="Archivo"/>
              </a:rPr>
              <a:t>Goal 1</a:t>
            </a:r>
            <a:endParaRPr b="0" i="0" sz="1000" u="none" cap="none" strike="noStrike">
              <a:solidFill>
                <a:schemeClr val="lt1"/>
              </a:solidFill>
              <a:latin typeface="Archivo"/>
              <a:ea typeface="Archivo"/>
              <a:cs typeface="Archivo"/>
              <a:sym typeface="Archivo"/>
            </a:endParaRPr>
          </a:p>
        </p:txBody>
      </p:sp>
      <p:sp>
        <p:nvSpPr>
          <p:cNvPr id="938" name="Google Shape;938;p116"/>
          <p:cNvSpPr txBox="1"/>
          <p:nvPr>
            <p:ph idx="4294967295" type="title"/>
          </p:nvPr>
        </p:nvSpPr>
        <p:spPr>
          <a:xfrm>
            <a:off x="644150" y="4114750"/>
            <a:ext cx="3582000" cy="6351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800"/>
              <a:buNone/>
            </a:pPr>
            <a:r>
              <a:rPr lang="en">
                <a:solidFill>
                  <a:schemeClr val="lt1"/>
                </a:solidFill>
              </a:rPr>
              <a:t>Planned</a:t>
            </a:r>
            <a:endParaRPr>
              <a:solidFill>
                <a:schemeClr val="lt1"/>
              </a:solidFill>
            </a:endParaRPr>
          </a:p>
        </p:txBody>
      </p:sp>
      <p:sp>
        <p:nvSpPr>
          <p:cNvPr id="939" name="Google Shape;939;p116"/>
          <p:cNvSpPr txBox="1"/>
          <p:nvPr>
            <p:ph idx="4294967295" type="subTitle"/>
          </p:nvPr>
        </p:nvSpPr>
        <p:spPr>
          <a:xfrm>
            <a:off x="788500" y="1406603"/>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lt1"/>
                </a:solidFill>
                <a:latin typeface="Archivo"/>
                <a:ea typeface="Archivo"/>
                <a:cs typeface="Archivo"/>
                <a:sym typeface="Archivo"/>
              </a:rPr>
              <a:t>Goal 2</a:t>
            </a:r>
            <a:endParaRPr b="0" i="0" sz="1000" u="none" cap="none" strike="noStrike">
              <a:solidFill>
                <a:schemeClr val="lt1"/>
              </a:solidFill>
              <a:latin typeface="Archivo"/>
              <a:ea typeface="Archivo"/>
              <a:cs typeface="Archivo"/>
              <a:sym typeface="Archivo"/>
            </a:endParaRPr>
          </a:p>
        </p:txBody>
      </p:sp>
      <p:sp>
        <p:nvSpPr>
          <p:cNvPr id="940" name="Google Shape;940;p116"/>
          <p:cNvSpPr txBox="1"/>
          <p:nvPr>
            <p:ph idx="4294967295" type="body"/>
          </p:nvPr>
        </p:nvSpPr>
        <p:spPr>
          <a:xfrm>
            <a:off x="788500" y="1703480"/>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solidFill>
                  <a:schemeClr val="lt1"/>
                </a:solidFill>
              </a:rPr>
              <a:t>To use any cloud based model </a:t>
            </a:r>
            <a:endParaRPr>
              <a:solidFill>
                <a:schemeClr val="lt1"/>
              </a:solidFill>
            </a:endParaRPr>
          </a:p>
        </p:txBody>
      </p:sp>
      <p:sp>
        <p:nvSpPr>
          <p:cNvPr id="941" name="Google Shape;941;p116"/>
          <p:cNvSpPr txBox="1"/>
          <p:nvPr>
            <p:ph idx="4294967295" type="subTitle"/>
          </p:nvPr>
        </p:nvSpPr>
        <p:spPr>
          <a:xfrm>
            <a:off x="788500" y="2312927"/>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chemeClr val="lt1"/>
                </a:solidFill>
                <a:latin typeface="Archivo"/>
                <a:ea typeface="Archivo"/>
                <a:cs typeface="Archivo"/>
                <a:sym typeface="Archivo"/>
              </a:rPr>
              <a:t>Goal 3</a:t>
            </a:r>
            <a:endParaRPr b="0" i="0" sz="1000" u="none" cap="none" strike="noStrike">
              <a:solidFill>
                <a:schemeClr val="lt1"/>
              </a:solidFill>
              <a:latin typeface="Archivo"/>
              <a:ea typeface="Archivo"/>
              <a:cs typeface="Archivo"/>
              <a:sym typeface="Archivo"/>
            </a:endParaRPr>
          </a:p>
        </p:txBody>
      </p:sp>
      <p:sp>
        <p:nvSpPr>
          <p:cNvPr id="942" name="Google Shape;942;p116"/>
          <p:cNvSpPr txBox="1"/>
          <p:nvPr>
            <p:ph idx="4294967295" type="body"/>
          </p:nvPr>
        </p:nvSpPr>
        <p:spPr>
          <a:xfrm>
            <a:off x="716325" y="2609796"/>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solidFill>
                  <a:schemeClr val="lt1"/>
                </a:solidFill>
              </a:rPr>
              <a:t>Add Multiple NPCs, Add Triggers, Add Personalities to NPCs, Add Actions relevant to each npc</a:t>
            </a:r>
            <a:endParaRPr>
              <a:solidFill>
                <a:schemeClr val="lt1"/>
              </a:solidFill>
            </a:endParaRPr>
          </a:p>
        </p:txBody>
      </p:sp>
      <p:sp>
        <p:nvSpPr>
          <p:cNvPr id="943" name="Google Shape;943;p116"/>
          <p:cNvSpPr txBox="1"/>
          <p:nvPr>
            <p:ph idx="4294967295" type="subTitle"/>
          </p:nvPr>
        </p:nvSpPr>
        <p:spPr>
          <a:xfrm>
            <a:off x="788500" y="3219255"/>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chemeClr val="lt1"/>
                </a:solidFill>
                <a:latin typeface="Archivo"/>
                <a:ea typeface="Archivo"/>
                <a:cs typeface="Archivo"/>
                <a:sym typeface="Archivo"/>
              </a:rPr>
              <a:t>Goal 4</a:t>
            </a:r>
            <a:endParaRPr b="0" i="0" sz="1000" u="none" cap="none" strike="noStrike">
              <a:solidFill>
                <a:schemeClr val="lt1"/>
              </a:solidFill>
              <a:latin typeface="Archivo"/>
              <a:ea typeface="Archivo"/>
              <a:cs typeface="Archivo"/>
              <a:sym typeface="Archivo"/>
            </a:endParaRPr>
          </a:p>
        </p:txBody>
      </p:sp>
      <p:sp>
        <p:nvSpPr>
          <p:cNvPr id="944" name="Google Shape;944;p116"/>
          <p:cNvSpPr txBox="1"/>
          <p:nvPr>
            <p:ph idx="4294967295" type="body"/>
          </p:nvPr>
        </p:nvSpPr>
        <p:spPr>
          <a:xfrm>
            <a:off x="716325" y="3516125"/>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solidFill>
                  <a:schemeClr val="lt1"/>
                </a:solidFill>
              </a:rPr>
              <a:t>Add Facial Animations, Add memory, backstory, Multilingual support </a:t>
            </a:r>
            <a:endParaRPr>
              <a:solidFill>
                <a:schemeClr val="lt1"/>
              </a:solidFill>
            </a:endParaRPr>
          </a:p>
        </p:txBody>
      </p:sp>
      <p:sp>
        <p:nvSpPr>
          <p:cNvPr id="945" name="Google Shape;945;p116"/>
          <p:cNvSpPr txBox="1"/>
          <p:nvPr>
            <p:ph idx="4294967295" type="subTitle"/>
          </p:nvPr>
        </p:nvSpPr>
        <p:spPr>
          <a:xfrm>
            <a:off x="4922025" y="1086125"/>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chemeClr val="lt1"/>
                </a:solidFill>
                <a:latin typeface="Archivo"/>
                <a:ea typeface="Archivo"/>
                <a:cs typeface="Archivo"/>
                <a:sym typeface="Archivo"/>
              </a:rPr>
              <a:t>Outcome 1</a:t>
            </a:r>
            <a:endParaRPr b="0" i="0" sz="1000" u="none" cap="none" strike="noStrike">
              <a:solidFill>
                <a:schemeClr val="lt1"/>
              </a:solidFill>
              <a:latin typeface="Archivo"/>
              <a:ea typeface="Archivo"/>
              <a:cs typeface="Archivo"/>
              <a:sym typeface="Archivo"/>
            </a:endParaRPr>
          </a:p>
        </p:txBody>
      </p:sp>
      <p:sp>
        <p:nvSpPr>
          <p:cNvPr id="946" name="Google Shape;946;p116"/>
          <p:cNvSpPr txBox="1"/>
          <p:nvPr>
            <p:ph idx="4294967295" type="body"/>
          </p:nvPr>
        </p:nvSpPr>
        <p:spPr>
          <a:xfrm>
            <a:off x="4922025" y="1383001"/>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Tested with different Local LLMs result was low accuracy, low latency, could not train with specialized dataset</a:t>
            </a:r>
            <a:endParaRPr>
              <a:solidFill>
                <a:schemeClr val="lt1"/>
              </a:solidFill>
            </a:endParaRPr>
          </a:p>
        </p:txBody>
      </p:sp>
      <p:sp>
        <p:nvSpPr>
          <p:cNvPr id="947" name="Google Shape;947;p116"/>
          <p:cNvSpPr txBox="1"/>
          <p:nvPr>
            <p:ph idx="4294967295" type="title"/>
          </p:nvPr>
        </p:nvSpPr>
        <p:spPr>
          <a:xfrm>
            <a:off x="4867275" y="4023250"/>
            <a:ext cx="3582000" cy="6351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800"/>
              <a:buNone/>
            </a:pPr>
            <a:r>
              <a:rPr lang="en">
                <a:solidFill>
                  <a:schemeClr val="lt1"/>
                </a:solidFill>
              </a:rPr>
              <a:t>Accomplished</a:t>
            </a:r>
            <a:endParaRPr>
              <a:solidFill>
                <a:schemeClr val="lt1"/>
              </a:solidFill>
            </a:endParaRPr>
          </a:p>
        </p:txBody>
      </p:sp>
      <p:sp>
        <p:nvSpPr>
          <p:cNvPr id="948" name="Google Shape;948;p116"/>
          <p:cNvSpPr txBox="1"/>
          <p:nvPr>
            <p:ph idx="4294967295" type="subTitle"/>
          </p:nvPr>
        </p:nvSpPr>
        <p:spPr>
          <a:xfrm>
            <a:off x="4922025" y="1913728"/>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lt1"/>
                </a:solidFill>
                <a:latin typeface="Archivo"/>
                <a:ea typeface="Archivo"/>
                <a:cs typeface="Archivo"/>
                <a:sym typeface="Archivo"/>
              </a:rPr>
              <a:t>Outcome 2</a:t>
            </a:r>
            <a:endParaRPr b="0" i="0" sz="1000" u="none" cap="none" strike="noStrike">
              <a:solidFill>
                <a:schemeClr val="lt1"/>
              </a:solidFill>
              <a:latin typeface="Archivo"/>
              <a:ea typeface="Archivo"/>
              <a:cs typeface="Archivo"/>
              <a:sym typeface="Archivo"/>
            </a:endParaRPr>
          </a:p>
        </p:txBody>
      </p:sp>
      <p:sp>
        <p:nvSpPr>
          <p:cNvPr id="949" name="Google Shape;949;p116"/>
          <p:cNvSpPr txBox="1"/>
          <p:nvPr>
            <p:ph idx="4294967295" type="body"/>
          </p:nvPr>
        </p:nvSpPr>
        <p:spPr>
          <a:xfrm>
            <a:off x="4922025" y="2210604"/>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used Google dialogflow - responses were fast, accurate. Added TTS and STT API</a:t>
            </a:r>
            <a:endParaRPr>
              <a:solidFill>
                <a:schemeClr val="lt1"/>
              </a:solidFill>
            </a:endParaRPr>
          </a:p>
        </p:txBody>
      </p:sp>
      <p:sp>
        <p:nvSpPr>
          <p:cNvPr id="950" name="Google Shape;950;p116"/>
          <p:cNvSpPr txBox="1"/>
          <p:nvPr>
            <p:ph idx="4294967295" type="subTitle"/>
          </p:nvPr>
        </p:nvSpPr>
        <p:spPr>
          <a:xfrm>
            <a:off x="4922025" y="2820051"/>
            <a:ext cx="3582000" cy="2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lt1"/>
                </a:solidFill>
                <a:latin typeface="Archivo"/>
                <a:ea typeface="Archivo"/>
                <a:cs typeface="Archivo"/>
                <a:sym typeface="Archivo"/>
              </a:rPr>
              <a:t>Outcome 3</a:t>
            </a:r>
            <a:endParaRPr b="0" i="0" sz="1000" u="none" cap="none" strike="noStrike">
              <a:solidFill>
                <a:schemeClr val="lt1"/>
              </a:solidFill>
              <a:latin typeface="Archivo"/>
              <a:ea typeface="Archivo"/>
              <a:cs typeface="Archivo"/>
              <a:sym typeface="Archivo"/>
            </a:endParaRPr>
          </a:p>
        </p:txBody>
      </p:sp>
      <p:sp>
        <p:nvSpPr>
          <p:cNvPr id="951" name="Google Shape;951;p116"/>
          <p:cNvSpPr txBox="1"/>
          <p:nvPr>
            <p:ph idx="4294967295" type="body"/>
          </p:nvPr>
        </p:nvSpPr>
        <p:spPr>
          <a:xfrm>
            <a:off x="4922025" y="3116920"/>
            <a:ext cx="35820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NPC when they encounter each other they start conversation, perform any action, respond</a:t>
            </a:r>
            <a:endParaRPr>
              <a:solidFill>
                <a:schemeClr val="lt1"/>
              </a:solidFill>
            </a:endParaRPr>
          </a:p>
        </p:txBody>
      </p:sp>
      <p:sp>
        <p:nvSpPr>
          <p:cNvPr id="952" name="Google Shape;952;p1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17"/>
          <p:cNvSpPr/>
          <p:nvPr/>
        </p:nvSpPr>
        <p:spPr>
          <a:xfrm>
            <a:off x="228600" y="223625"/>
            <a:ext cx="5000700" cy="9105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58" name="Google Shape;958;p117"/>
          <p:cNvSpPr/>
          <p:nvPr/>
        </p:nvSpPr>
        <p:spPr>
          <a:xfrm>
            <a:off x="228600" y="1287625"/>
            <a:ext cx="5000700" cy="9105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59" name="Google Shape;959;p117"/>
          <p:cNvSpPr/>
          <p:nvPr/>
        </p:nvSpPr>
        <p:spPr>
          <a:xfrm>
            <a:off x="228600" y="2351625"/>
            <a:ext cx="5000700" cy="910500"/>
          </a:xfrm>
          <a:prstGeom prst="roundRect">
            <a:avLst>
              <a:gd fmla="val 16667" name="adj"/>
            </a:avLst>
          </a:prstGeom>
          <a:solidFill>
            <a:srgbClr val="E0CC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60" name="Google Shape;960;p117"/>
          <p:cNvSpPr/>
          <p:nvPr/>
        </p:nvSpPr>
        <p:spPr>
          <a:xfrm>
            <a:off x="228600" y="3378575"/>
            <a:ext cx="5000700" cy="1268400"/>
          </a:xfrm>
          <a:prstGeom prst="roundRect">
            <a:avLst>
              <a:gd fmla="val 16667" name="adj"/>
            </a:avLst>
          </a:prstGeom>
          <a:noFill/>
          <a:ln cap="flat" cmpd="sng" w="9525">
            <a:solidFill>
              <a:srgbClr val="AD96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61" name="Google Shape;961;p117"/>
          <p:cNvSpPr txBox="1"/>
          <p:nvPr>
            <p:ph idx="4" type="body"/>
          </p:nvPr>
        </p:nvSpPr>
        <p:spPr>
          <a:xfrm>
            <a:off x="228500" y="223625"/>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000"/>
              <a:buFont typeface="Arial"/>
              <a:buNone/>
            </a:pPr>
            <a:r>
              <a:rPr b="1" lang="en"/>
              <a:t>Market Integration</a:t>
            </a:r>
            <a:r>
              <a:rPr lang="en"/>
              <a:t>: The system could expand into industries like e-commerce, education, and training simulations, offering dynamic NPC interactions for better customer engagement and learning experiences.</a:t>
            </a:r>
            <a:endParaRPr sz="1400">
              <a:latin typeface="Arial"/>
              <a:ea typeface="Arial"/>
              <a:cs typeface="Arial"/>
              <a:sym typeface="Arial"/>
            </a:endParaRPr>
          </a:p>
        </p:txBody>
      </p:sp>
      <p:sp>
        <p:nvSpPr>
          <p:cNvPr id="962" name="Google Shape;962;p117"/>
          <p:cNvSpPr txBox="1"/>
          <p:nvPr>
            <p:ph idx="6" type="body"/>
          </p:nvPr>
        </p:nvSpPr>
        <p:spPr>
          <a:xfrm>
            <a:off x="228550" y="1275200"/>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000"/>
              <a:buFont typeface="Arial"/>
              <a:buNone/>
            </a:pPr>
            <a:r>
              <a:rPr b="1" lang="en"/>
              <a:t>Expansion Opportunities:</a:t>
            </a:r>
            <a:r>
              <a:rPr lang="en"/>
              <a:t> Integrating with voice assistants, virtual reality (VR), and AR platforms could enhance immersion</a:t>
            </a:r>
            <a:endParaRPr/>
          </a:p>
        </p:txBody>
      </p:sp>
      <p:sp>
        <p:nvSpPr>
          <p:cNvPr id="963" name="Google Shape;963;p117"/>
          <p:cNvSpPr txBox="1"/>
          <p:nvPr>
            <p:ph idx="8" type="body"/>
          </p:nvPr>
        </p:nvSpPr>
        <p:spPr>
          <a:xfrm>
            <a:off x="228550" y="2326750"/>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b="1" lang="en"/>
              <a:t>Additional Features:</a:t>
            </a:r>
            <a:r>
              <a:rPr lang="en"/>
              <a:t> Future updates could include procedural dialogue generation, more emotion-driven interactions, and multilingual support for global reach.</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t/>
            </a:r>
            <a:endParaRPr/>
          </a:p>
        </p:txBody>
      </p:sp>
      <p:sp>
        <p:nvSpPr>
          <p:cNvPr id="964" name="Google Shape;964;p117"/>
          <p:cNvSpPr txBox="1"/>
          <p:nvPr>
            <p:ph type="title"/>
          </p:nvPr>
        </p:nvSpPr>
        <p:spPr>
          <a:xfrm>
            <a:off x="342900" y="3423725"/>
            <a:ext cx="4756200" cy="9738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800"/>
              <a:buNone/>
            </a:pPr>
            <a:r>
              <a:rPr lang="en"/>
              <a:t>Future 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18"/>
          <p:cNvSpPr txBox="1"/>
          <p:nvPr>
            <p:ph idx="4294967295" type="body"/>
          </p:nvPr>
        </p:nvSpPr>
        <p:spPr>
          <a:xfrm>
            <a:off x="5993850" y="4707300"/>
            <a:ext cx="2921700" cy="4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Page #</a:t>
            </a:r>
            <a:endParaRPr/>
          </a:p>
        </p:txBody>
      </p:sp>
      <p:sp>
        <p:nvSpPr>
          <p:cNvPr id="970" name="Google Shape;970;p118"/>
          <p:cNvSpPr txBox="1"/>
          <p:nvPr>
            <p:ph idx="2" type="subTitle"/>
          </p:nvPr>
        </p:nvSpPr>
        <p:spPr>
          <a:xfrm>
            <a:off x="226275" y="3960575"/>
            <a:ext cx="3541500" cy="9840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Monthly Roadmap</a:t>
            </a:r>
            <a:endParaRPr/>
          </a:p>
        </p:txBody>
      </p:sp>
      <p:sp>
        <p:nvSpPr>
          <p:cNvPr id="971" name="Google Shape;971;p118"/>
          <p:cNvSpPr/>
          <p:nvPr/>
        </p:nvSpPr>
        <p:spPr>
          <a:xfrm>
            <a:off x="226325" y="1572925"/>
            <a:ext cx="1991700" cy="1659600"/>
          </a:xfrm>
          <a:prstGeom prst="roundRect">
            <a:avLst>
              <a:gd fmla="val 7166" name="adj"/>
            </a:avLst>
          </a:prstGeom>
          <a:solidFill>
            <a:srgbClr val="AD963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Setup &amp; Basic NPC Interactions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chemeClr val="dk1"/>
                </a:solidFill>
                <a:latin typeface="Public Sans"/>
                <a:ea typeface="Public Sans"/>
                <a:cs typeface="Public Sans"/>
                <a:sym typeface="Public Sans"/>
              </a:rPr>
              <a:t>Milestone</a:t>
            </a:r>
            <a:r>
              <a:rPr b="0" i="0" lang="en" sz="800" u="none" cap="none" strike="noStrike">
                <a:solidFill>
                  <a:schemeClr val="dk1"/>
                </a:solidFill>
                <a:latin typeface="Public Sans"/>
                <a:ea typeface="Public Sans"/>
                <a:cs typeface="Public Sans"/>
                <a:sym typeface="Public Sans"/>
              </a:rPr>
              <a:t>: Create multiple NPCs and basic interaction triggers.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Add 3-5 NPCs to the game world.</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Set up interaction triggers for NPCs to detect each other and initiate conversations.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Test the basic functionality of NPCs interacting upon encountering each other.</a:t>
            </a:r>
            <a:endParaRPr b="0" i="0" sz="800" u="none" cap="none" strike="noStrike">
              <a:solidFill>
                <a:schemeClr val="dk1"/>
              </a:solidFill>
              <a:latin typeface="Public Sans"/>
              <a:ea typeface="Public Sans"/>
              <a:cs typeface="Public Sans"/>
              <a:sym typeface="Public Sans"/>
            </a:endParaRPr>
          </a:p>
        </p:txBody>
      </p:sp>
      <p:sp>
        <p:nvSpPr>
          <p:cNvPr id="972" name="Google Shape;972;p118"/>
          <p:cNvSpPr/>
          <p:nvPr/>
        </p:nvSpPr>
        <p:spPr>
          <a:xfrm>
            <a:off x="2516675" y="1572925"/>
            <a:ext cx="1862700" cy="1698900"/>
          </a:xfrm>
          <a:prstGeom prst="roundRect">
            <a:avLst>
              <a:gd fmla="val 7166" name="adj"/>
            </a:avLst>
          </a:prstGeom>
          <a:solidFill>
            <a:srgbClr val="E0CC54"/>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NPC Personalities &amp; Actions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chemeClr val="dk1"/>
                </a:solidFill>
                <a:latin typeface="Public Sans"/>
                <a:ea typeface="Public Sans"/>
                <a:cs typeface="Public Sans"/>
                <a:sym typeface="Public Sans"/>
              </a:rPr>
              <a:t>Milestone:</a:t>
            </a:r>
            <a:r>
              <a:rPr b="0" i="0" lang="en" sz="800" u="none" cap="none" strike="noStrike">
                <a:solidFill>
                  <a:schemeClr val="dk1"/>
                </a:solidFill>
                <a:latin typeface="Public Sans"/>
                <a:ea typeface="Public Sans"/>
                <a:cs typeface="Public Sans"/>
                <a:sym typeface="Public Sans"/>
              </a:rPr>
              <a:t> Implement NPC personalities and corresponding actions.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Add personality types (e.g., friendly, rude, neutral) to NPCs.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Define NPC actions (e.g., wave, talk, ignore).</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Test the system to ensure NPCs interact based on personality and take appropriate actions when meeting another NPC.</a:t>
            </a:r>
            <a:endParaRPr b="0" i="0" sz="800" u="none" cap="none" strike="noStrike">
              <a:solidFill>
                <a:schemeClr val="dk1"/>
              </a:solidFill>
              <a:latin typeface="Public Sans"/>
              <a:ea typeface="Public Sans"/>
              <a:cs typeface="Public Sans"/>
              <a:sym typeface="Public Sans"/>
            </a:endParaRPr>
          </a:p>
        </p:txBody>
      </p:sp>
      <p:sp>
        <p:nvSpPr>
          <p:cNvPr id="973" name="Google Shape;973;p118"/>
          <p:cNvSpPr/>
          <p:nvPr/>
        </p:nvSpPr>
        <p:spPr>
          <a:xfrm>
            <a:off x="4724601" y="1592575"/>
            <a:ext cx="1862700" cy="1659600"/>
          </a:xfrm>
          <a:prstGeom prst="roundRect">
            <a:avLst>
              <a:gd fmla="val 7166" name="adj"/>
            </a:avLst>
          </a:prstGeom>
          <a:solidFill>
            <a:srgbClr val="E0CC54"/>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Dialogue Integration &amp; Actions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chemeClr val="dk1"/>
                </a:solidFill>
                <a:latin typeface="Public Sans"/>
                <a:ea typeface="Public Sans"/>
                <a:cs typeface="Public Sans"/>
                <a:sym typeface="Public Sans"/>
              </a:rPr>
              <a:t>Milestone:</a:t>
            </a:r>
            <a:r>
              <a:rPr b="0" i="0" lang="en" sz="800" u="none" cap="none" strike="noStrike">
                <a:solidFill>
                  <a:schemeClr val="dk1"/>
                </a:solidFill>
                <a:latin typeface="Public Sans"/>
                <a:ea typeface="Public Sans"/>
                <a:cs typeface="Public Sans"/>
                <a:sym typeface="Public Sans"/>
              </a:rPr>
              <a:t> Integrate dynamic dialogue responses and action triggers.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Program dynamic conversations between NPCs based on their personalities.</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Ensure actions are triggered during conversations (e.g., one NPC might walk away, another might start a conversation).</a:t>
            </a:r>
            <a:endParaRPr b="0" i="0" sz="800" u="none" cap="none" strike="noStrike">
              <a:solidFill>
                <a:schemeClr val="dk1"/>
              </a:solidFill>
              <a:latin typeface="Public Sans"/>
              <a:ea typeface="Public Sans"/>
              <a:cs typeface="Public Sans"/>
              <a:sym typeface="Public Sans"/>
            </a:endParaRPr>
          </a:p>
        </p:txBody>
      </p:sp>
      <p:sp>
        <p:nvSpPr>
          <p:cNvPr id="974" name="Google Shape;974;p118"/>
          <p:cNvSpPr/>
          <p:nvPr/>
        </p:nvSpPr>
        <p:spPr>
          <a:xfrm>
            <a:off x="7065050" y="1592575"/>
            <a:ext cx="1690800" cy="1659600"/>
          </a:xfrm>
          <a:prstGeom prst="roundRect">
            <a:avLst>
              <a:gd fmla="val 7166" name="adj"/>
            </a:avLst>
          </a:prstGeom>
          <a:solidFill>
            <a:srgbClr val="AD963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1" i="0" lang="en" sz="800" u="none" cap="none" strike="noStrike">
                <a:solidFill>
                  <a:schemeClr val="dk1"/>
                </a:solidFill>
                <a:latin typeface="Public Sans"/>
                <a:ea typeface="Public Sans"/>
                <a:cs typeface="Public Sans"/>
                <a:sym typeface="Public Sans"/>
              </a:rPr>
              <a:t>Milestone:</a:t>
            </a:r>
            <a:r>
              <a:rPr b="0" i="0" lang="en" sz="800" u="none" cap="none" strike="noStrike">
                <a:solidFill>
                  <a:schemeClr val="dk1"/>
                </a:solidFill>
                <a:latin typeface="Public Sans"/>
                <a:ea typeface="Public Sans"/>
                <a:cs typeface="Public Sans"/>
                <a:sym typeface="Public Sans"/>
              </a:rPr>
              <a:t> Final testing and refinement of the NPC interactions system.</a:t>
            </a:r>
            <a:endParaRPr b="0" i="0" sz="800" u="none" cap="none" strike="noStrike">
              <a:solidFill>
                <a:schemeClr val="dk1"/>
              </a:solidFill>
              <a:latin typeface="Public Sans"/>
              <a:ea typeface="Public Sans"/>
              <a:cs typeface="Public Sans"/>
              <a:sym typeface="Public Sans"/>
            </a:endParaRPr>
          </a:p>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chemeClr val="dk1"/>
                </a:solidFill>
                <a:latin typeface="Public Sans"/>
                <a:ea typeface="Public Sans"/>
                <a:cs typeface="Public Sans"/>
                <a:sym typeface="Public Sans"/>
              </a:rPr>
              <a:t>Test multiple NPC encounters in various scenarios to ensure dialogue and actions work as expected.</a:t>
            </a:r>
            <a:endParaRPr b="0" i="0" sz="800" u="none" cap="none" strike="noStrike">
              <a:solidFill>
                <a:schemeClr val="dk1"/>
              </a:solidFill>
              <a:latin typeface="Public Sans"/>
              <a:ea typeface="Public Sans"/>
              <a:cs typeface="Public Sans"/>
              <a:sym typeface="Public Sans"/>
            </a:endParaRPr>
          </a:p>
        </p:txBody>
      </p:sp>
      <p:sp>
        <p:nvSpPr>
          <p:cNvPr id="975" name="Google Shape;975;p118"/>
          <p:cNvSpPr/>
          <p:nvPr/>
        </p:nvSpPr>
        <p:spPr>
          <a:xfrm rot="-5400000">
            <a:off x="1207762" y="2767945"/>
            <a:ext cx="640625" cy="1215649"/>
          </a:xfrm>
          <a:custGeom>
            <a:rect b="b" l="l" r="r" t="t"/>
            <a:pathLst>
              <a:path extrusionOk="0" h="54264" w="57727">
                <a:moveTo>
                  <a:pt x="0" y="54264"/>
                </a:moveTo>
                <a:lnTo>
                  <a:pt x="0" y="0"/>
                </a:lnTo>
                <a:lnTo>
                  <a:pt x="57727" y="0"/>
                </a:lnTo>
              </a:path>
            </a:pathLst>
          </a:custGeom>
          <a:noFill/>
          <a:ln cap="flat" cmpd="sng" w="19050">
            <a:solidFill>
              <a:schemeClr val="lt1"/>
            </a:solidFill>
            <a:prstDash val="solid"/>
            <a:round/>
            <a:headEnd len="sm" w="sm" type="none"/>
            <a:tailEnd len="sm" w="sm" type="none"/>
          </a:ln>
        </p:spPr>
      </p:sp>
      <p:sp>
        <p:nvSpPr>
          <p:cNvPr id="976" name="Google Shape;976;p118"/>
          <p:cNvSpPr/>
          <p:nvPr/>
        </p:nvSpPr>
        <p:spPr>
          <a:xfrm rot="5400000">
            <a:off x="2504650" y="677615"/>
            <a:ext cx="749296" cy="1054892"/>
          </a:xfrm>
          <a:custGeom>
            <a:rect b="b" l="l" r="r" t="t"/>
            <a:pathLst>
              <a:path extrusionOk="0" h="54264" w="57727">
                <a:moveTo>
                  <a:pt x="0" y="54264"/>
                </a:moveTo>
                <a:lnTo>
                  <a:pt x="0" y="0"/>
                </a:lnTo>
                <a:lnTo>
                  <a:pt x="57727" y="0"/>
                </a:lnTo>
              </a:path>
            </a:pathLst>
          </a:custGeom>
          <a:noFill/>
          <a:ln cap="flat" cmpd="sng" w="19050">
            <a:solidFill>
              <a:schemeClr val="lt1"/>
            </a:solidFill>
            <a:prstDash val="solid"/>
            <a:round/>
            <a:headEnd len="sm" w="sm" type="none"/>
            <a:tailEnd len="sm" w="sm" type="none"/>
          </a:ln>
        </p:spPr>
      </p:sp>
      <p:sp>
        <p:nvSpPr>
          <p:cNvPr id="977" name="Google Shape;977;p118"/>
          <p:cNvSpPr/>
          <p:nvPr/>
        </p:nvSpPr>
        <p:spPr>
          <a:xfrm rot="5400000">
            <a:off x="4920826" y="730074"/>
            <a:ext cx="893037" cy="815588"/>
          </a:xfrm>
          <a:custGeom>
            <a:rect b="b" l="l" r="r" t="t"/>
            <a:pathLst>
              <a:path extrusionOk="0" h="54264" w="57727">
                <a:moveTo>
                  <a:pt x="0" y="54264"/>
                </a:moveTo>
                <a:lnTo>
                  <a:pt x="0" y="0"/>
                </a:lnTo>
                <a:lnTo>
                  <a:pt x="57727" y="0"/>
                </a:lnTo>
              </a:path>
            </a:pathLst>
          </a:custGeom>
          <a:noFill/>
          <a:ln cap="flat" cmpd="sng" w="19050">
            <a:solidFill>
              <a:schemeClr val="lt1"/>
            </a:solidFill>
            <a:prstDash val="solid"/>
            <a:round/>
            <a:headEnd len="sm" w="sm" type="none"/>
            <a:tailEnd len="sm" w="sm" type="none"/>
          </a:ln>
        </p:spPr>
      </p:sp>
      <p:sp>
        <p:nvSpPr>
          <p:cNvPr id="978" name="Google Shape;978;p118"/>
          <p:cNvSpPr/>
          <p:nvPr/>
        </p:nvSpPr>
        <p:spPr>
          <a:xfrm flipH="1" rot="5400000">
            <a:off x="7355621" y="3345979"/>
            <a:ext cx="938064" cy="755355"/>
          </a:xfrm>
          <a:custGeom>
            <a:rect b="b" l="l" r="r" t="t"/>
            <a:pathLst>
              <a:path extrusionOk="0" h="54264" w="57727">
                <a:moveTo>
                  <a:pt x="0" y="54264"/>
                </a:moveTo>
                <a:lnTo>
                  <a:pt x="0" y="0"/>
                </a:lnTo>
                <a:lnTo>
                  <a:pt x="57727" y="0"/>
                </a:lnTo>
              </a:path>
            </a:pathLst>
          </a:custGeom>
          <a:noFill/>
          <a:ln cap="flat" cmpd="sng" w="19050">
            <a:solidFill>
              <a:schemeClr val="lt1"/>
            </a:solidFill>
            <a:prstDash val="solid"/>
            <a:round/>
            <a:headEnd len="sm" w="sm" type="none"/>
            <a:tailEnd len="sm" w="sm" type="none"/>
          </a:ln>
        </p:spPr>
      </p:sp>
      <p:sp>
        <p:nvSpPr>
          <p:cNvPr id="979" name="Google Shape;979;p118"/>
          <p:cNvSpPr txBox="1"/>
          <p:nvPr/>
        </p:nvSpPr>
        <p:spPr>
          <a:xfrm>
            <a:off x="1297050" y="649550"/>
            <a:ext cx="1054800" cy="3642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b="0" i="0" lang="en" sz="1800" u="none" cap="none" strike="noStrike">
                <a:solidFill>
                  <a:schemeClr val="lt1"/>
                </a:solidFill>
                <a:latin typeface="Public Sans"/>
                <a:ea typeface="Public Sans"/>
                <a:cs typeface="Public Sans"/>
                <a:sym typeface="Public Sans"/>
              </a:rPr>
              <a:t>Week 2</a:t>
            </a:r>
            <a:endParaRPr b="0" i="0" sz="1800" u="none" cap="none" strike="noStrike">
              <a:solidFill>
                <a:schemeClr val="lt1"/>
              </a:solidFill>
              <a:latin typeface="Public Sans"/>
              <a:ea typeface="Public Sans"/>
              <a:cs typeface="Public Sans"/>
              <a:sym typeface="Public Sans"/>
            </a:endParaRPr>
          </a:p>
        </p:txBody>
      </p:sp>
      <p:sp>
        <p:nvSpPr>
          <p:cNvPr id="980" name="Google Shape;980;p118"/>
          <p:cNvSpPr txBox="1"/>
          <p:nvPr/>
        </p:nvSpPr>
        <p:spPr>
          <a:xfrm>
            <a:off x="2218175" y="3526850"/>
            <a:ext cx="1147200" cy="3936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b="0" i="0" lang="en" sz="1800" u="none" cap="none" strike="noStrike">
                <a:solidFill>
                  <a:schemeClr val="lt1"/>
                </a:solidFill>
                <a:latin typeface="Public Sans"/>
                <a:ea typeface="Public Sans"/>
                <a:cs typeface="Public Sans"/>
                <a:sym typeface="Public Sans"/>
              </a:rPr>
              <a:t>Week 1</a:t>
            </a:r>
            <a:endParaRPr b="0" i="0" sz="1800" u="none" cap="none" strike="noStrike">
              <a:solidFill>
                <a:schemeClr val="lt1"/>
              </a:solidFill>
              <a:latin typeface="Public Sans"/>
              <a:ea typeface="Public Sans"/>
              <a:cs typeface="Public Sans"/>
              <a:sym typeface="Public Sans"/>
            </a:endParaRPr>
          </a:p>
        </p:txBody>
      </p:sp>
      <p:sp>
        <p:nvSpPr>
          <p:cNvPr id="981" name="Google Shape;981;p118"/>
          <p:cNvSpPr txBox="1"/>
          <p:nvPr/>
        </p:nvSpPr>
        <p:spPr>
          <a:xfrm>
            <a:off x="3844150" y="526200"/>
            <a:ext cx="1115400" cy="3642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b="0" i="0" lang="en" sz="1800" u="none" cap="none" strike="noStrike">
                <a:solidFill>
                  <a:schemeClr val="lt1"/>
                </a:solidFill>
                <a:latin typeface="Public Sans"/>
                <a:ea typeface="Public Sans"/>
                <a:cs typeface="Public Sans"/>
                <a:sym typeface="Public Sans"/>
              </a:rPr>
              <a:t>Week 3</a:t>
            </a:r>
            <a:endParaRPr b="0" i="0" sz="1800" u="none" cap="none" strike="noStrike">
              <a:solidFill>
                <a:schemeClr val="lt1"/>
              </a:solidFill>
              <a:latin typeface="Public Sans"/>
              <a:ea typeface="Public Sans"/>
              <a:cs typeface="Public Sans"/>
              <a:sym typeface="Public Sans"/>
            </a:endParaRPr>
          </a:p>
        </p:txBody>
      </p:sp>
      <p:sp>
        <p:nvSpPr>
          <p:cNvPr id="982" name="Google Shape;982;p118"/>
          <p:cNvSpPr txBox="1"/>
          <p:nvPr/>
        </p:nvSpPr>
        <p:spPr>
          <a:xfrm>
            <a:off x="6455400" y="3960575"/>
            <a:ext cx="1115400" cy="3642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800"/>
              <a:buFont typeface="Arial"/>
              <a:buNone/>
            </a:pPr>
            <a:r>
              <a:rPr b="0" i="0" lang="en" sz="1800" u="none" cap="none" strike="noStrike">
                <a:solidFill>
                  <a:schemeClr val="lt1"/>
                </a:solidFill>
                <a:latin typeface="Public Sans"/>
                <a:ea typeface="Public Sans"/>
                <a:cs typeface="Public Sans"/>
                <a:sym typeface="Public Sans"/>
              </a:rPr>
              <a:t>Week 4</a:t>
            </a:r>
            <a:endParaRPr b="0" i="0" sz="1800" u="none" cap="none" strike="noStrike">
              <a:solidFill>
                <a:schemeClr val="lt1"/>
              </a:solidFill>
              <a:latin typeface="Public Sans"/>
              <a:ea typeface="Public Sans"/>
              <a:cs typeface="Public Sans"/>
              <a:sym typeface="Public Sans"/>
            </a:endParaRPr>
          </a:p>
        </p:txBody>
      </p:sp>
      <p:sp>
        <p:nvSpPr>
          <p:cNvPr id="983" name="Google Shape;983;p118"/>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7" name="Shape 987"/>
        <p:cNvGrpSpPr/>
        <p:nvPr/>
      </p:nvGrpSpPr>
      <p:grpSpPr>
        <a:xfrm>
          <a:off x="0" y="0"/>
          <a:ext cx="0" cy="0"/>
          <a:chOff x="0" y="0"/>
          <a:chExt cx="0" cy="0"/>
        </a:xfrm>
      </p:grpSpPr>
      <p:sp>
        <p:nvSpPr>
          <p:cNvPr id="988" name="Google Shape;988;p119"/>
          <p:cNvSpPr txBox="1"/>
          <p:nvPr>
            <p:ph type="title"/>
          </p:nvPr>
        </p:nvSpPr>
        <p:spPr>
          <a:xfrm>
            <a:off x="921900" y="1437825"/>
            <a:ext cx="7300200" cy="31722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9600"/>
              <a:buNone/>
            </a:pPr>
            <a:r>
              <a:rPr lang="en">
                <a:solidFill>
                  <a:srgbClr val="E0CC54"/>
                </a:solidFill>
              </a:rPr>
              <a:t>Thank you </a:t>
            </a:r>
            <a:endParaRPr>
              <a:solidFill>
                <a:srgbClr val="E0CC54"/>
              </a:solidFill>
            </a:endParaRPr>
          </a:p>
          <a:p>
            <a:pPr indent="0" lvl="0" marL="0" rtl="0" algn="l">
              <a:lnSpc>
                <a:spcPct val="80000"/>
              </a:lnSpc>
              <a:spcBef>
                <a:spcPts val="0"/>
              </a:spcBef>
              <a:spcAft>
                <a:spcPts val="0"/>
              </a:spcAft>
              <a:buSzPts val="9600"/>
              <a:buNone/>
            </a:pPr>
            <a:r>
              <a:t/>
            </a:r>
            <a:endParaRPr>
              <a:solidFill>
                <a:srgbClr val="E0CC54"/>
              </a:solidFill>
            </a:endParaRPr>
          </a:p>
        </p:txBody>
      </p:sp>
      <p:sp>
        <p:nvSpPr>
          <p:cNvPr id="989" name="Google Shape;989;p1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08"/>
          <p:cNvSpPr/>
          <p:nvPr/>
        </p:nvSpPr>
        <p:spPr>
          <a:xfrm>
            <a:off x="719450" y="1919550"/>
            <a:ext cx="2366400" cy="2779200"/>
          </a:xfrm>
          <a:prstGeom prst="roundRect">
            <a:avLst>
              <a:gd fmla="val 7644"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8" name="Google Shape;858;p108"/>
          <p:cNvSpPr/>
          <p:nvPr/>
        </p:nvSpPr>
        <p:spPr>
          <a:xfrm>
            <a:off x="3331525" y="1919550"/>
            <a:ext cx="2366400" cy="2779200"/>
          </a:xfrm>
          <a:prstGeom prst="roundRect">
            <a:avLst>
              <a:gd fmla="val 7644"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9" name="Google Shape;859;p108"/>
          <p:cNvSpPr/>
          <p:nvPr/>
        </p:nvSpPr>
        <p:spPr>
          <a:xfrm>
            <a:off x="5943600" y="1919550"/>
            <a:ext cx="2366400" cy="2779200"/>
          </a:xfrm>
          <a:prstGeom prst="roundRect">
            <a:avLst>
              <a:gd fmla="val 7644"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0" name="Google Shape;860;p108"/>
          <p:cNvSpPr/>
          <p:nvPr/>
        </p:nvSpPr>
        <p:spPr>
          <a:xfrm>
            <a:off x="719450" y="266800"/>
            <a:ext cx="7590600" cy="1304400"/>
          </a:xfrm>
          <a:prstGeom prst="roundRect">
            <a:avLst>
              <a:gd fmla="val 12458" name="adj"/>
            </a:avLst>
          </a:prstGeom>
          <a:noFill/>
          <a:ln cap="flat" cmpd="sng" w="9525">
            <a:solidFill>
              <a:srgbClr val="E0CC5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1" name="Google Shape;861;p108"/>
          <p:cNvSpPr txBox="1"/>
          <p:nvPr>
            <p:ph idx="4294967295" type="body"/>
          </p:nvPr>
        </p:nvSpPr>
        <p:spPr>
          <a:xfrm>
            <a:off x="5328725" y="460450"/>
            <a:ext cx="2899800" cy="91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None/>
            </a:pPr>
            <a:r>
              <a:rPr lang="en"/>
              <a:t>Designed to create  interactive AI-driven NPC conversations. The system enables NPCs to engage in dynamic dialogue with players and other NPCs</a:t>
            </a:r>
            <a:endParaRPr/>
          </a:p>
        </p:txBody>
      </p:sp>
      <p:sp>
        <p:nvSpPr>
          <p:cNvPr id="862" name="Google Shape;862;p108"/>
          <p:cNvSpPr txBox="1"/>
          <p:nvPr>
            <p:ph idx="4294967295" type="title"/>
          </p:nvPr>
        </p:nvSpPr>
        <p:spPr>
          <a:xfrm>
            <a:off x="824650" y="335725"/>
            <a:ext cx="4291800" cy="8505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800"/>
              <a:buNone/>
            </a:pPr>
            <a:r>
              <a:rPr lang="en"/>
              <a:t>Project Overview </a:t>
            </a:r>
            <a:endParaRPr/>
          </a:p>
        </p:txBody>
      </p:sp>
      <p:sp>
        <p:nvSpPr>
          <p:cNvPr id="863" name="Google Shape;863;p108"/>
          <p:cNvSpPr txBox="1"/>
          <p:nvPr>
            <p:ph idx="4294967295" type="body"/>
          </p:nvPr>
        </p:nvSpPr>
        <p:spPr>
          <a:xfrm>
            <a:off x="778900" y="2571750"/>
            <a:ext cx="2261100" cy="19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lang="en">
                <a:solidFill>
                  <a:schemeClr val="lt1"/>
                </a:solidFill>
                <a:latin typeface="Archivo Medium"/>
                <a:ea typeface="Archivo Medium"/>
                <a:cs typeface="Archivo Medium"/>
                <a:sym typeface="Archivo Medium"/>
              </a:rPr>
              <a:t>To build an AI-powered chatbot that allows NPCs in Unity to have realistic and dynamic conversations with players. This will make NPC interactions feel more natural and engaging, creating a more immersive gaming experience where players can talk to NPCs in a meaningful way.</a:t>
            </a:r>
            <a:endParaRPr>
              <a:solidFill>
                <a:schemeClr val="lt1"/>
              </a:solidFill>
              <a:latin typeface="Archivo Medium"/>
              <a:ea typeface="Archivo Medium"/>
              <a:cs typeface="Archivo Medium"/>
              <a:sym typeface="Archivo Medium"/>
            </a:endParaRPr>
          </a:p>
        </p:txBody>
      </p:sp>
      <p:sp>
        <p:nvSpPr>
          <p:cNvPr id="864" name="Google Shape;864;p108"/>
          <p:cNvSpPr txBox="1"/>
          <p:nvPr>
            <p:ph idx="4294967295" type="subTitle"/>
          </p:nvPr>
        </p:nvSpPr>
        <p:spPr>
          <a:xfrm>
            <a:off x="824650" y="2025000"/>
            <a:ext cx="2169600" cy="44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rgbClr val="000000"/>
                </a:solidFill>
                <a:latin typeface="Archivo"/>
                <a:ea typeface="Archivo"/>
                <a:cs typeface="Archivo"/>
                <a:sym typeface="Archivo"/>
              </a:rPr>
              <a:t>Problem Statement</a:t>
            </a:r>
            <a:endParaRPr b="0" i="0" sz="1000" u="none" cap="none" strike="noStrike">
              <a:solidFill>
                <a:srgbClr val="000000"/>
              </a:solidFill>
              <a:latin typeface="Archivo"/>
              <a:ea typeface="Archivo"/>
              <a:cs typeface="Archivo"/>
              <a:sym typeface="Archivo"/>
            </a:endParaRPr>
          </a:p>
        </p:txBody>
      </p:sp>
      <p:sp>
        <p:nvSpPr>
          <p:cNvPr id="865" name="Google Shape;865;p108"/>
          <p:cNvSpPr txBox="1"/>
          <p:nvPr>
            <p:ph idx="4294967295" type="body"/>
          </p:nvPr>
        </p:nvSpPr>
        <p:spPr>
          <a:xfrm>
            <a:off x="3384175" y="2497050"/>
            <a:ext cx="2261100" cy="16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lang="en">
                <a:solidFill>
                  <a:schemeClr val="lt1"/>
                </a:solidFill>
                <a:latin typeface="Archivo Medium"/>
                <a:ea typeface="Archivo Medium"/>
                <a:cs typeface="Archivo Medium"/>
                <a:sym typeface="Archivo Medium"/>
              </a:rPr>
              <a:t>Virtual AI powered Sales Agent</a:t>
            </a:r>
            <a:br>
              <a:rPr lang="en">
                <a:solidFill>
                  <a:schemeClr val="lt1"/>
                </a:solidFill>
                <a:latin typeface="Archivo Medium"/>
                <a:ea typeface="Archivo Medium"/>
                <a:cs typeface="Archivo Medium"/>
                <a:sym typeface="Archivo Medium"/>
              </a:rPr>
            </a:br>
            <a:br>
              <a:rPr lang="en">
                <a:solidFill>
                  <a:schemeClr val="lt1"/>
                </a:solidFill>
                <a:latin typeface="Archivo Medium"/>
                <a:ea typeface="Archivo Medium"/>
                <a:cs typeface="Archivo Medium"/>
                <a:sym typeface="Archivo Medium"/>
              </a:rPr>
            </a:br>
            <a:r>
              <a:rPr lang="en">
                <a:solidFill>
                  <a:schemeClr val="lt1"/>
                </a:solidFill>
                <a:latin typeface="Archivo Medium"/>
                <a:ea typeface="Archivo Medium"/>
                <a:cs typeface="Archivo Medium"/>
                <a:sym typeface="Archivo Medium"/>
              </a:rPr>
              <a:t>Using Google Dialogflow CX, Text-to-Speech (TTS) API, and Speech-to-Text (STT) API, the NPC chatbot processes player input, generates dynamic responses, and delivers them with realistic voice output while enabling seamless two-way conversations.</a:t>
            </a:r>
            <a:endParaRPr>
              <a:solidFill>
                <a:schemeClr val="lt1"/>
              </a:solidFill>
              <a:latin typeface="Archivo Medium"/>
              <a:ea typeface="Archivo Medium"/>
              <a:cs typeface="Archivo Medium"/>
              <a:sym typeface="Archivo Medium"/>
            </a:endParaRPr>
          </a:p>
        </p:txBody>
      </p:sp>
      <p:sp>
        <p:nvSpPr>
          <p:cNvPr id="866" name="Google Shape;866;p108"/>
          <p:cNvSpPr txBox="1"/>
          <p:nvPr>
            <p:ph idx="4294967295" type="subTitle"/>
          </p:nvPr>
        </p:nvSpPr>
        <p:spPr>
          <a:xfrm>
            <a:off x="3429925" y="2025000"/>
            <a:ext cx="2169600" cy="44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rgbClr val="000000"/>
                </a:solidFill>
                <a:latin typeface="Archivo"/>
                <a:ea typeface="Archivo"/>
                <a:cs typeface="Archivo"/>
                <a:sym typeface="Archivo"/>
              </a:rPr>
              <a:t>Use Case</a:t>
            </a:r>
            <a:endParaRPr b="0" i="0" sz="1000" u="none" cap="none" strike="noStrike">
              <a:solidFill>
                <a:srgbClr val="000000"/>
              </a:solidFill>
              <a:latin typeface="Archivo"/>
              <a:ea typeface="Archivo"/>
              <a:cs typeface="Archivo"/>
              <a:sym typeface="Archivo"/>
            </a:endParaRPr>
          </a:p>
        </p:txBody>
      </p:sp>
      <p:sp>
        <p:nvSpPr>
          <p:cNvPr id="867" name="Google Shape;867;p108"/>
          <p:cNvSpPr txBox="1"/>
          <p:nvPr>
            <p:ph idx="4294967295" type="body"/>
          </p:nvPr>
        </p:nvSpPr>
        <p:spPr>
          <a:xfrm>
            <a:off x="5989450" y="2807225"/>
            <a:ext cx="2261100" cy="1624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Archivo Medium"/>
              <a:buAutoNum type="arabicPeriod"/>
            </a:pPr>
            <a:r>
              <a:rPr lang="en">
                <a:solidFill>
                  <a:schemeClr val="lt1"/>
                </a:solidFill>
                <a:latin typeface="Archivo Medium"/>
                <a:ea typeface="Archivo Medium"/>
                <a:cs typeface="Archivo Medium"/>
                <a:sym typeface="Archivo Medium"/>
              </a:rPr>
              <a:t>NPCs generate context-aware responses</a:t>
            </a:r>
            <a:endParaRPr>
              <a:solidFill>
                <a:schemeClr val="lt1"/>
              </a:solidFill>
              <a:latin typeface="Archivo Medium"/>
              <a:ea typeface="Archivo Medium"/>
              <a:cs typeface="Archivo Medium"/>
              <a:sym typeface="Archivo Medium"/>
            </a:endParaRPr>
          </a:p>
          <a:p>
            <a:pPr indent="-292100" lvl="0" marL="457200" rtl="0" algn="l">
              <a:lnSpc>
                <a:spcPct val="115000"/>
              </a:lnSpc>
              <a:spcBef>
                <a:spcPts val="0"/>
              </a:spcBef>
              <a:spcAft>
                <a:spcPts val="0"/>
              </a:spcAft>
              <a:buClr>
                <a:schemeClr val="lt1"/>
              </a:buClr>
              <a:buSzPts val="1000"/>
              <a:buFont typeface="Archivo Medium"/>
              <a:buAutoNum type="arabicPeriod"/>
            </a:pPr>
            <a:r>
              <a:rPr lang="en">
                <a:solidFill>
                  <a:schemeClr val="lt1"/>
                </a:solidFill>
                <a:latin typeface="Archivo Medium"/>
                <a:ea typeface="Archivo Medium"/>
                <a:cs typeface="Archivo Medium"/>
                <a:sym typeface="Archivo Medium"/>
              </a:rPr>
              <a:t>Two-way conversations.</a:t>
            </a:r>
            <a:endParaRPr>
              <a:solidFill>
                <a:schemeClr val="lt1"/>
              </a:solidFill>
              <a:latin typeface="Archivo Medium"/>
              <a:ea typeface="Archivo Medium"/>
              <a:cs typeface="Archivo Medium"/>
              <a:sym typeface="Archivo Medium"/>
            </a:endParaRPr>
          </a:p>
          <a:p>
            <a:pPr indent="-292100" lvl="0" marL="457200" rtl="0" algn="l">
              <a:lnSpc>
                <a:spcPct val="115000"/>
              </a:lnSpc>
              <a:spcBef>
                <a:spcPts val="0"/>
              </a:spcBef>
              <a:spcAft>
                <a:spcPts val="0"/>
              </a:spcAft>
              <a:buClr>
                <a:schemeClr val="lt1"/>
              </a:buClr>
              <a:buSzPts val="1000"/>
              <a:buFont typeface="Archivo Medium"/>
              <a:buAutoNum type="arabicPeriod"/>
            </a:pPr>
            <a:r>
              <a:rPr lang="en">
                <a:solidFill>
                  <a:schemeClr val="lt1"/>
                </a:solidFill>
                <a:latin typeface="Archivo Medium"/>
                <a:ea typeface="Archivo Medium"/>
                <a:cs typeface="Archivo Medium"/>
                <a:sym typeface="Archivo Medium"/>
              </a:rPr>
              <a:t>NPC to NPC interactions</a:t>
            </a:r>
            <a:endParaRPr>
              <a:solidFill>
                <a:schemeClr val="lt1"/>
              </a:solidFill>
              <a:latin typeface="Archivo Medium"/>
              <a:ea typeface="Archivo Medium"/>
              <a:cs typeface="Archivo Medium"/>
              <a:sym typeface="Archivo Medium"/>
            </a:endParaRPr>
          </a:p>
          <a:p>
            <a:pPr indent="-292100" lvl="0" marL="457200" rtl="0" algn="l">
              <a:lnSpc>
                <a:spcPct val="115000"/>
              </a:lnSpc>
              <a:spcBef>
                <a:spcPts val="0"/>
              </a:spcBef>
              <a:spcAft>
                <a:spcPts val="0"/>
              </a:spcAft>
              <a:buClr>
                <a:schemeClr val="lt1"/>
              </a:buClr>
              <a:buSzPts val="1000"/>
              <a:buFont typeface="Archivo Medium"/>
              <a:buAutoNum type="arabicPeriod"/>
            </a:pPr>
            <a:r>
              <a:rPr lang="en">
                <a:solidFill>
                  <a:schemeClr val="lt1"/>
                </a:solidFill>
                <a:latin typeface="Archivo Medium"/>
                <a:ea typeface="Archivo Medium"/>
                <a:cs typeface="Archivo Medium"/>
                <a:sym typeface="Archivo Medium"/>
              </a:rPr>
              <a:t>NPC actions and facial animations.</a:t>
            </a:r>
            <a:endParaRPr>
              <a:solidFill>
                <a:schemeClr val="lt1"/>
              </a:solidFill>
              <a:latin typeface="Archivo Medium"/>
              <a:ea typeface="Archivo Medium"/>
              <a:cs typeface="Archivo Medium"/>
              <a:sym typeface="Archivo Medium"/>
            </a:endParaRPr>
          </a:p>
        </p:txBody>
      </p:sp>
      <p:sp>
        <p:nvSpPr>
          <p:cNvPr id="868" name="Google Shape;868;p108"/>
          <p:cNvSpPr txBox="1"/>
          <p:nvPr>
            <p:ph idx="4294967295" type="subTitle"/>
          </p:nvPr>
        </p:nvSpPr>
        <p:spPr>
          <a:xfrm>
            <a:off x="6042000" y="2025000"/>
            <a:ext cx="2169600" cy="44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chivo"/>
              <a:buNone/>
            </a:pPr>
            <a:r>
              <a:rPr b="0" i="0" lang="en" sz="1000" u="none" cap="none" strike="noStrike">
                <a:solidFill>
                  <a:srgbClr val="000000"/>
                </a:solidFill>
                <a:latin typeface="Archivo"/>
                <a:ea typeface="Archivo"/>
                <a:cs typeface="Archivo"/>
                <a:sym typeface="Archivo"/>
              </a:rPr>
              <a:t>Requirements</a:t>
            </a:r>
            <a:endParaRPr b="0" i="0" sz="1000" u="none" cap="none" strike="noStrike">
              <a:solidFill>
                <a:srgbClr val="000000"/>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9"/>
          <p:cNvSpPr/>
          <p:nvPr/>
        </p:nvSpPr>
        <p:spPr>
          <a:xfrm>
            <a:off x="228600" y="223625"/>
            <a:ext cx="5000700" cy="9105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4" name="Google Shape;874;p109"/>
          <p:cNvSpPr/>
          <p:nvPr/>
        </p:nvSpPr>
        <p:spPr>
          <a:xfrm>
            <a:off x="228600" y="1287625"/>
            <a:ext cx="5000700" cy="9105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5" name="Google Shape;875;p109"/>
          <p:cNvSpPr/>
          <p:nvPr/>
        </p:nvSpPr>
        <p:spPr>
          <a:xfrm>
            <a:off x="228600" y="2351625"/>
            <a:ext cx="5000700" cy="910500"/>
          </a:xfrm>
          <a:prstGeom prst="roundRect">
            <a:avLst>
              <a:gd fmla="val 16667" name="adj"/>
            </a:avLst>
          </a:prstGeom>
          <a:solidFill>
            <a:srgbClr val="E0CC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6" name="Google Shape;876;p109"/>
          <p:cNvSpPr/>
          <p:nvPr/>
        </p:nvSpPr>
        <p:spPr>
          <a:xfrm>
            <a:off x="228600" y="3378575"/>
            <a:ext cx="5000700" cy="1268400"/>
          </a:xfrm>
          <a:prstGeom prst="roundRect">
            <a:avLst>
              <a:gd fmla="val 16667" name="adj"/>
            </a:avLst>
          </a:prstGeom>
          <a:noFill/>
          <a:ln cap="flat" cmpd="sng" w="9525">
            <a:solidFill>
              <a:srgbClr val="AD96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pic>
        <p:nvPicPr>
          <p:cNvPr id="877" name="Google Shape;877;p109"/>
          <p:cNvPicPr preferRelativeResize="0"/>
          <p:nvPr>
            <p:ph idx="2" type="pic"/>
          </p:nvPr>
        </p:nvPicPr>
        <p:blipFill rotWithShape="1">
          <a:blip r:embed="rId3">
            <a:alphaModFix/>
          </a:blip>
          <a:srcRect b="0" l="9871" r="9870" t="0"/>
          <a:stretch/>
        </p:blipFill>
        <p:spPr>
          <a:xfrm>
            <a:off x="5349150" y="223625"/>
            <a:ext cx="3566400" cy="4423500"/>
          </a:xfrm>
          <a:prstGeom prst="roundRect">
            <a:avLst>
              <a:gd fmla="val 16667" name="adj"/>
            </a:avLst>
          </a:prstGeom>
          <a:noFill/>
          <a:ln>
            <a:noFill/>
          </a:ln>
        </p:spPr>
      </p:pic>
      <p:sp>
        <p:nvSpPr>
          <p:cNvPr id="878" name="Google Shape;878;p109"/>
          <p:cNvSpPr txBox="1"/>
          <p:nvPr>
            <p:ph idx="4" type="body"/>
          </p:nvPr>
        </p:nvSpPr>
        <p:spPr>
          <a:xfrm>
            <a:off x="228500" y="223625"/>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b="1" lang="en"/>
              <a:t>Tech Stack</a:t>
            </a:r>
            <a:endParaRPr b="1"/>
          </a:p>
          <a:p>
            <a:pPr indent="0" lvl="0" marL="0" rtl="0" algn="l">
              <a:lnSpc>
                <a:spcPct val="100000"/>
              </a:lnSpc>
              <a:spcBef>
                <a:spcPts val="0"/>
              </a:spcBef>
              <a:spcAft>
                <a:spcPts val="0"/>
              </a:spcAft>
              <a:buSzPts val="1000"/>
              <a:buNone/>
            </a:pPr>
            <a:r>
              <a:rPr b="1" lang="en"/>
              <a:t>Google Dialogflow CX </a:t>
            </a:r>
            <a:r>
              <a:rPr lang="en"/>
              <a:t>– For natural language understanding (NLU) and generating intelligent NPC responses.</a:t>
            </a:r>
            <a:endParaRPr/>
          </a:p>
          <a:p>
            <a:pPr indent="0" lvl="0" marL="0" rtl="0" algn="l">
              <a:lnSpc>
                <a:spcPct val="100000"/>
              </a:lnSpc>
              <a:spcBef>
                <a:spcPts val="0"/>
              </a:spcBef>
              <a:spcAft>
                <a:spcPts val="0"/>
              </a:spcAft>
              <a:buSzPts val="1000"/>
              <a:buNone/>
            </a:pPr>
            <a:r>
              <a:rPr b="1" lang="en"/>
              <a:t>Google Text-to-Speech (TTS) &amp; Speech-to-Text (STT) APIs </a:t>
            </a:r>
            <a:r>
              <a:rPr lang="en"/>
              <a:t>– To enable realistic voice output and player voice input processing.</a:t>
            </a:r>
            <a:endParaRPr/>
          </a:p>
          <a:p>
            <a:pPr indent="0" lvl="0" marL="0" rtl="0" algn="l">
              <a:lnSpc>
                <a:spcPct val="100000"/>
              </a:lnSpc>
              <a:spcBef>
                <a:spcPts val="0"/>
              </a:spcBef>
              <a:spcAft>
                <a:spcPts val="0"/>
              </a:spcAft>
              <a:buSzPts val="1000"/>
              <a:buNone/>
            </a:pPr>
            <a:r>
              <a:rPr b="1" lang="en"/>
              <a:t>Meta Occulus</a:t>
            </a:r>
            <a:r>
              <a:rPr lang="en"/>
              <a:t>– lip-sync animations</a:t>
            </a:r>
            <a:endParaRPr/>
          </a:p>
        </p:txBody>
      </p:sp>
      <p:sp>
        <p:nvSpPr>
          <p:cNvPr id="879" name="Google Shape;879;p109"/>
          <p:cNvSpPr txBox="1"/>
          <p:nvPr>
            <p:ph idx="6" type="body"/>
          </p:nvPr>
        </p:nvSpPr>
        <p:spPr>
          <a:xfrm>
            <a:off x="228550" y="1275200"/>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b="1" lang="en"/>
              <a:t>Rationale</a:t>
            </a:r>
            <a:endParaRPr b="1"/>
          </a:p>
          <a:p>
            <a:pPr indent="0" lvl="0" marL="0" rtl="0" algn="l">
              <a:lnSpc>
                <a:spcPct val="100000"/>
              </a:lnSpc>
              <a:spcBef>
                <a:spcPts val="0"/>
              </a:spcBef>
              <a:spcAft>
                <a:spcPts val="0"/>
              </a:spcAft>
              <a:buSzPts val="1000"/>
              <a:buNone/>
            </a:pPr>
            <a:r>
              <a:rPr lang="en"/>
              <a:t>I initially tried using different local LLM models, but the latency was low, and I couldn't train them on specific data. The models also struggled with context and accuracy. These problems were resolved by using Google Dialog Flow CX, which offers faster response times and can easily be trained on specific data, providing more accurate and dynamic conversations.</a:t>
            </a:r>
            <a:endParaRPr/>
          </a:p>
        </p:txBody>
      </p:sp>
      <p:sp>
        <p:nvSpPr>
          <p:cNvPr id="880" name="Google Shape;880;p109"/>
          <p:cNvSpPr txBox="1"/>
          <p:nvPr>
            <p:ph idx="8" type="body"/>
          </p:nvPr>
        </p:nvSpPr>
        <p:spPr>
          <a:xfrm>
            <a:off x="228550" y="2326750"/>
            <a:ext cx="5000700" cy="9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b="1" lang="en"/>
              <a:t>Scalability</a:t>
            </a:r>
            <a:r>
              <a:rPr lang="en"/>
              <a:t>: Dialog Flow CX handles multiple NPCs and interactions efficiently.</a:t>
            </a:r>
            <a:endParaRPr/>
          </a:p>
          <a:p>
            <a:pPr indent="0" lvl="0" marL="0" rtl="0" algn="l">
              <a:lnSpc>
                <a:spcPct val="100000"/>
              </a:lnSpc>
              <a:spcBef>
                <a:spcPts val="0"/>
              </a:spcBef>
              <a:spcAft>
                <a:spcPts val="0"/>
              </a:spcAft>
              <a:buSzPts val="1000"/>
              <a:buNone/>
            </a:pPr>
            <a:r>
              <a:rPr b="1" lang="en"/>
              <a:t>Flexibility</a:t>
            </a:r>
            <a:r>
              <a:rPr lang="en"/>
              <a:t>: Easy to update and adapt dialogue for various inputs.</a:t>
            </a:r>
            <a:endParaRPr/>
          </a:p>
          <a:p>
            <a:pPr indent="0" lvl="0" marL="0" rtl="0" algn="l">
              <a:lnSpc>
                <a:spcPct val="100000"/>
              </a:lnSpc>
              <a:spcBef>
                <a:spcPts val="0"/>
              </a:spcBef>
              <a:spcAft>
                <a:spcPts val="0"/>
              </a:spcAft>
              <a:buSzPts val="1000"/>
              <a:buNone/>
            </a:pPr>
            <a:r>
              <a:rPr b="1" lang="en"/>
              <a:t>Trade-offs</a:t>
            </a:r>
            <a:r>
              <a:rPr lang="en"/>
              <a:t>: Requires internet and may have slight latency, but offers faster, more accurate responses than local models.</a:t>
            </a:r>
            <a:endParaRPr/>
          </a:p>
        </p:txBody>
      </p:sp>
      <p:sp>
        <p:nvSpPr>
          <p:cNvPr id="881" name="Google Shape;881;p109"/>
          <p:cNvSpPr txBox="1"/>
          <p:nvPr>
            <p:ph type="title"/>
          </p:nvPr>
        </p:nvSpPr>
        <p:spPr>
          <a:xfrm>
            <a:off x="342900" y="3423725"/>
            <a:ext cx="4756200" cy="9738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800"/>
              <a:buNone/>
            </a:pPr>
            <a:r>
              <a:rPr lang="en"/>
              <a:t>Tech Stack and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0"/>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pic>
        <p:nvPicPr>
          <p:cNvPr id="887" name="Google Shape;887;p110"/>
          <p:cNvPicPr preferRelativeResize="0"/>
          <p:nvPr/>
        </p:nvPicPr>
        <p:blipFill>
          <a:blip r:embed="rId3">
            <a:alphaModFix/>
          </a:blip>
          <a:stretch>
            <a:fillRect/>
          </a:stretch>
        </p:blipFill>
        <p:spPr>
          <a:xfrm>
            <a:off x="1635950" y="610825"/>
            <a:ext cx="5995974" cy="3921841"/>
          </a:xfrm>
          <a:prstGeom prst="rect">
            <a:avLst/>
          </a:prstGeom>
          <a:solidFill>
            <a:srgbClr val="FFE599"/>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1"/>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3" name="Google Shape;893;p111"/>
          <p:cNvSpPr txBox="1"/>
          <p:nvPr>
            <p:ph idx="4294967295" type="title"/>
          </p:nvPr>
        </p:nvSpPr>
        <p:spPr>
          <a:xfrm>
            <a:off x="2837825" y="90150"/>
            <a:ext cx="3592200" cy="830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700">
                <a:solidFill>
                  <a:schemeClr val="lt1"/>
                </a:solidFill>
              </a:rPr>
              <a:t>Questionnaire</a:t>
            </a:r>
            <a:endParaRPr sz="4700">
              <a:solidFill>
                <a:schemeClr val="lt1"/>
              </a:solidFill>
            </a:endParaRPr>
          </a:p>
        </p:txBody>
      </p:sp>
      <p:pic>
        <p:nvPicPr>
          <p:cNvPr id="894" name="Google Shape;894;p111" title="questionaire">
            <a:hlinkClick r:id="rId3"/>
          </p:cNvPr>
          <p:cNvPicPr preferRelativeResize="0"/>
          <p:nvPr/>
        </p:nvPicPr>
        <p:blipFill>
          <a:blip r:embed="rId4">
            <a:alphaModFix/>
          </a:blip>
          <a:stretch>
            <a:fillRect/>
          </a:stretch>
        </p:blipFill>
        <p:spPr>
          <a:xfrm>
            <a:off x="1121588" y="812375"/>
            <a:ext cx="7024675" cy="39513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12"/>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pic>
        <p:nvPicPr>
          <p:cNvPr id="900" name="Google Shape;900;p112"/>
          <p:cNvPicPr preferRelativeResize="0"/>
          <p:nvPr/>
        </p:nvPicPr>
        <p:blipFill>
          <a:blip r:embed="rId3">
            <a:alphaModFix/>
          </a:blip>
          <a:stretch>
            <a:fillRect/>
          </a:stretch>
        </p:blipFill>
        <p:spPr>
          <a:xfrm>
            <a:off x="772838" y="829888"/>
            <a:ext cx="1769025" cy="2246433"/>
          </a:xfrm>
          <a:prstGeom prst="rect">
            <a:avLst/>
          </a:prstGeom>
          <a:solidFill>
            <a:srgbClr val="FFE599"/>
          </a:solidFill>
          <a:ln>
            <a:noFill/>
          </a:ln>
        </p:spPr>
      </p:pic>
      <p:pic>
        <p:nvPicPr>
          <p:cNvPr id="901" name="Google Shape;901;p112"/>
          <p:cNvPicPr preferRelativeResize="0"/>
          <p:nvPr/>
        </p:nvPicPr>
        <p:blipFill>
          <a:blip r:embed="rId4">
            <a:alphaModFix/>
          </a:blip>
          <a:stretch>
            <a:fillRect/>
          </a:stretch>
        </p:blipFill>
        <p:spPr>
          <a:xfrm>
            <a:off x="5009600" y="852375"/>
            <a:ext cx="1769025" cy="2201450"/>
          </a:xfrm>
          <a:prstGeom prst="rect">
            <a:avLst/>
          </a:prstGeom>
          <a:solidFill>
            <a:srgbClr val="FFE599"/>
          </a:solidFill>
          <a:ln>
            <a:noFill/>
          </a:ln>
        </p:spPr>
      </p:pic>
      <p:pic>
        <p:nvPicPr>
          <p:cNvPr id="902" name="Google Shape;902;p112"/>
          <p:cNvPicPr preferRelativeResize="0"/>
          <p:nvPr/>
        </p:nvPicPr>
        <p:blipFill>
          <a:blip r:embed="rId5">
            <a:alphaModFix/>
          </a:blip>
          <a:stretch>
            <a:fillRect/>
          </a:stretch>
        </p:blipFill>
        <p:spPr>
          <a:xfrm>
            <a:off x="2987125" y="829200"/>
            <a:ext cx="1769025" cy="2247808"/>
          </a:xfrm>
          <a:prstGeom prst="rect">
            <a:avLst/>
          </a:prstGeom>
          <a:solidFill>
            <a:srgbClr val="FFE599"/>
          </a:solidFill>
          <a:ln>
            <a:noFill/>
          </a:ln>
        </p:spPr>
      </p:pic>
      <p:pic>
        <p:nvPicPr>
          <p:cNvPr id="903" name="Google Shape;903;p112"/>
          <p:cNvPicPr preferRelativeResize="0"/>
          <p:nvPr/>
        </p:nvPicPr>
        <p:blipFill>
          <a:blip r:embed="rId6">
            <a:alphaModFix/>
          </a:blip>
          <a:stretch>
            <a:fillRect/>
          </a:stretch>
        </p:blipFill>
        <p:spPr>
          <a:xfrm>
            <a:off x="7032075" y="852375"/>
            <a:ext cx="1769025" cy="2201450"/>
          </a:xfrm>
          <a:prstGeom prst="rect">
            <a:avLst/>
          </a:prstGeom>
          <a:noFill/>
          <a:ln>
            <a:noFill/>
          </a:ln>
        </p:spPr>
      </p:pic>
      <p:sp>
        <p:nvSpPr>
          <p:cNvPr id="904" name="Google Shape;904;p112"/>
          <p:cNvSpPr txBox="1"/>
          <p:nvPr>
            <p:ph idx="4294967295" type="title"/>
          </p:nvPr>
        </p:nvSpPr>
        <p:spPr>
          <a:xfrm>
            <a:off x="3000275" y="121600"/>
            <a:ext cx="3267300" cy="830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700">
                <a:solidFill>
                  <a:schemeClr val="lt1"/>
                </a:solidFill>
              </a:rPr>
              <a:t>Personalities</a:t>
            </a:r>
            <a:endParaRPr sz="4700">
              <a:solidFill>
                <a:schemeClr val="lt1"/>
              </a:solidFill>
            </a:endParaRPr>
          </a:p>
        </p:txBody>
      </p:sp>
      <p:sp>
        <p:nvSpPr>
          <p:cNvPr id="905" name="Google Shape;905;p112"/>
          <p:cNvSpPr txBox="1"/>
          <p:nvPr/>
        </p:nvSpPr>
        <p:spPr>
          <a:xfrm>
            <a:off x="770750" y="3145875"/>
            <a:ext cx="1769100" cy="16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chemeClr val="lt1"/>
                </a:solidFill>
                <a:latin typeface="Archivo"/>
                <a:ea typeface="Archivo"/>
                <a:cs typeface="Archivo"/>
                <a:sym typeface="Archivo"/>
              </a:rPr>
              <a:t>Name:</a:t>
            </a:r>
            <a:r>
              <a:rPr lang="en" sz="1000">
                <a:solidFill>
                  <a:schemeClr val="lt1"/>
                </a:solidFill>
                <a:latin typeface="Archivo"/>
                <a:ea typeface="Archivo"/>
                <a:cs typeface="Archivo"/>
                <a:sym typeface="Archivo"/>
              </a:rPr>
              <a:t> Sam</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Profession</a:t>
            </a:r>
            <a:r>
              <a:rPr lang="en" sz="1000">
                <a:solidFill>
                  <a:schemeClr val="lt1"/>
                </a:solidFill>
                <a:latin typeface="Archivo"/>
                <a:ea typeface="Archivo"/>
                <a:cs typeface="Archivo"/>
                <a:sym typeface="Archivo"/>
              </a:rPr>
              <a:t>: Sales Manager</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lang="en" sz="1000">
                <a:solidFill>
                  <a:schemeClr val="lt1"/>
                </a:solidFill>
                <a:latin typeface="Archivo"/>
                <a:ea typeface="Archivo"/>
                <a:cs typeface="Archivo"/>
                <a:sym typeface="Archivo"/>
              </a:rPr>
              <a:t>fluent in English, Hindi, Telugu, and Tamil, and always answer diligently with a calm and composed demeanor.</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subtle sales agent </a:t>
            </a:r>
            <a:r>
              <a:rPr lang="en" sz="1000">
                <a:solidFill>
                  <a:schemeClr val="lt1"/>
                </a:solidFill>
                <a:latin typeface="Archivo"/>
                <a:ea typeface="Archivo"/>
                <a:cs typeface="Archivo"/>
                <a:sym typeface="Archivo"/>
              </a:rPr>
              <a:t>who occasionally shares opinion on vehicles.</a:t>
            </a:r>
            <a:endParaRPr sz="1000">
              <a:solidFill>
                <a:schemeClr val="lt1"/>
              </a:solidFill>
              <a:latin typeface="Archivo"/>
              <a:ea typeface="Archivo"/>
              <a:cs typeface="Archivo"/>
              <a:sym typeface="Archivo"/>
            </a:endParaRPr>
          </a:p>
        </p:txBody>
      </p:sp>
      <p:sp>
        <p:nvSpPr>
          <p:cNvPr id="906" name="Google Shape;906;p112"/>
          <p:cNvSpPr txBox="1"/>
          <p:nvPr/>
        </p:nvSpPr>
        <p:spPr>
          <a:xfrm>
            <a:off x="2745752" y="3189500"/>
            <a:ext cx="2058900" cy="16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chemeClr val="lt1"/>
                </a:solidFill>
                <a:latin typeface="Archivo"/>
                <a:ea typeface="Archivo"/>
                <a:cs typeface="Archivo"/>
                <a:sym typeface="Archivo"/>
              </a:rPr>
              <a:t>Name:</a:t>
            </a:r>
            <a:r>
              <a:rPr lang="en" sz="1000">
                <a:solidFill>
                  <a:schemeClr val="lt1"/>
                </a:solidFill>
                <a:latin typeface="Archivo"/>
                <a:ea typeface="Archivo"/>
                <a:cs typeface="Archivo"/>
                <a:sym typeface="Archivo"/>
              </a:rPr>
              <a:t> Revi</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Profession:</a:t>
            </a:r>
            <a:r>
              <a:rPr lang="en" sz="1000">
                <a:solidFill>
                  <a:schemeClr val="lt1"/>
                </a:solidFill>
                <a:latin typeface="Archivo"/>
                <a:ea typeface="Archivo"/>
                <a:cs typeface="Archivo"/>
                <a:sym typeface="Archivo"/>
              </a:rPr>
              <a:t> </a:t>
            </a:r>
            <a:r>
              <a:rPr lang="en" sz="1000">
                <a:solidFill>
                  <a:schemeClr val="lt1"/>
                </a:solidFill>
                <a:latin typeface="Archivo"/>
                <a:ea typeface="Archivo"/>
                <a:cs typeface="Archivo"/>
                <a:sym typeface="Archivo"/>
              </a:rPr>
              <a:t>Researcher</a:t>
            </a:r>
            <a:r>
              <a:rPr lang="en" sz="1000">
                <a:solidFill>
                  <a:schemeClr val="lt1"/>
                </a:solidFill>
                <a:latin typeface="Archivo"/>
                <a:ea typeface="Archivo"/>
                <a:cs typeface="Archivo"/>
                <a:sym typeface="Archivo"/>
              </a:rPr>
              <a:t> works on developing electric scooter</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Characteristics:</a:t>
            </a:r>
            <a:endParaRPr b="1" sz="1000" u="sng">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Rude and Savage to everyone else except Lia</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Friend of Lia</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Lazy</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Always chilling at cafeteria</a:t>
            </a:r>
            <a:endParaRPr sz="10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lt1"/>
              </a:solidFill>
              <a:latin typeface="Archivo"/>
              <a:ea typeface="Archivo"/>
              <a:cs typeface="Archivo"/>
              <a:sym typeface="Archivo"/>
            </a:endParaRPr>
          </a:p>
        </p:txBody>
      </p:sp>
      <p:sp>
        <p:nvSpPr>
          <p:cNvPr id="907" name="Google Shape;907;p112"/>
          <p:cNvSpPr txBox="1"/>
          <p:nvPr/>
        </p:nvSpPr>
        <p:spPr>
          <a:xfrm>
            <a:off x="7064538" y="3189500"/>
            <a:ext cx="1769100" cy="16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chemeClr val="lt1"/>
                </a:solidFill>
                <a:latin typeface="Archivo"/>
                <a:ea typeface="Archivo"/>
                <a:cs typeface="Archivo"/>
                <a:sym typeface="Archivo"/>
              </a:rPr>
              <a:t>Name:</a:t>
            </a:r>
            <a:r>
              <a:rPr lang="en" sz="1000">
                <a:solidFill>
                  <a:schemeClr val="lt1"/>
                </a:solidFill>
                <a:latin typeface="Archivo"/>
                <a:ea typeface="Archivo"/>
                <a:cs typeface="Archivo"/>
                <a:sym typeface="Archivo"/>
              </a:rPr>
              <a:t> John</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Profession:</a:t>
            </a:r>
            <a:r>
              <a:rPr lang="en" sz="1000">
                <a:solidFill>
                  <a:schemeClr val="lt1"/>
                </a:solidFill>
                <a:latin typeface="Archivo"/>
                <a:ea typeface="Archivo"/>
                <a:cs typeface="Archivo"/>
                <a:sym typeface="Archivo"/>
              </a:rPr>
              <a:t> Receptionist</a:t>
            </a:r>
            <a:endParaRPr sz="10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i="1" lang="en" sz="1000">
                <a:solidFill>
                  <a:schemeClr val="lt1"/>
                </a:solidFill>
                <a:latin typeface="Archivo"/>
                <a:ea typeface="Archivo"/>
                <a:cs typeface="Archivo"/>
                <a:sym typeface="Archivo"/>
              </a:rPr>
              <a:t>Can show you path in the office</a:t>
            </a:r>
            <a:endParaRPr i="1" sz="10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lt1"/>
              </a:solidFill>
              <a:latin typeface="Archivo"/>
              <a:ea typeface="Archivo"/>
              <a:cs typeface="Archivo"/>
              <a:sym typeface="Archivo"/>
            </a:endParaRPr>
          </a:p>
        </p:txBody>
      </p:sp>
      <p:sp>
        <p:nvSpPr>
          <p:cNvPr id="908" name="Google Shape;908;p112"/>
          <p:cNvSpPr txBox="1"/>
          <p:nvPr/>
        </p:nvSpPr>
        <p:spPr>
          <a:xfrm>
            <a:off x="4864664" y="3236675"/>
            <a:ext cx="2058900" cy="16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chemeClr val="lt1"/>
                </a:solidFill>
                <a:latin typeface="Archivo"/>
                <a:ea typeface="Archivo"/>
                <a:cs typeface="Archivo"/>
                <a:sym typeface="Archivo"/>
              </a:rPr>
              <a:t>Name:</a:t>
            </a:r>
            <a:r>
              <a:rPr lang="en" sz="1000">
                <a:solidFill>
                  <a:schemeClr val="lt1"/>
                </a:solidFill>
                <a:latin typeface="Archivo"/>
                <a:ea typeface="Archivo"/>
                <a:cs typeface="Archivo"/>
                <a:sym typeface="Archivo"/>
              </a:rPr>
              <a:t> Lia</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Profession:</a:t>
            </a:r>
            <a:r>
              <a:rPr lang="en" sz="1000">
                <a:solidFill>
                  <a:schemeClr val="lt1"/>
                </a:solidFill>
                <a:latin typeface="Archivo"/>
                <a:ea typeface="Archivo"/>
                <a:cs typeface="Archivo"/>
                <a:sym typeface="Archivo"/>
              </a:rPr>
              <a:t> Team leader</a:t>
            </a:r>
            <a:endParaRPr sz="1000">
              <a:solidFill>
                <a:schemeClr val="lt1"/>
              </a:solidFill>
              <a:latin typeface="Archivo"/>
              <a:ea typeface="Archivo"/>
              <a:cs typeface="Archivo"/>
              <a:sym typeface="Archivo"/>
            </a:endParaRPr>
          </a:p>
          <a:p>
            <a:pPr indent="0" lvl="0" marL="0" rtl="0" algn="l">
              <a:spcBef>
                <a:spcPts val="0"/>
              </a:spcBef>
              <a:spcAft>
                <a:spcPts val="0"/>
              </a:spcAft>
              <a:buNone/>
            </a:pPr>
            <a:r>
              <a:rPr b="1" lang="en" sz="1000" u="sng">
                <a:solidFill>
                  <a:schemeClr val="lt1"/>
                </a:solidFill>
                <a:latin typeface="Archivo"/>
                <a:ea typeface="Archivo"/>
                <a:cs typeface="Archivo"/>
                <a:sym typeface="Archivo"/>
              </a:rPr>
              <a:t>Characteristics:</a:t>
            </a:r>
            <a:endParaRPr b="1" sz="1000" u="sng">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Sweet, kind, gentle</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Best friend Revi</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Likes Novels</a:t>
            </a:r>
            <a:endParaRPr sz="1000">
              <a:solidFill>
                <a:schemeClr val="lt1"/>
              </a:solidFill>
              <a:latin typeface="Archivo"/>
              <a:ea typeface="Archivo"/>
              <a:cs typeface="Archivo"/>
              <a:sym typeface="Archivo"/>
            </a:endParaRPr>
          </a:p>
          <a:p>
            <a:pPr indent="-292100" lvl="0" marL="457200" rtl="0" algn="l">
              <a:spcBef>
                <a:spcPts val="0"/>
              </a:spcBef>
              <a:spcAft>
                <a:spcPts val="0"/>
              </a:spcAft>
              <a:buClr>
                <a:schemeClr val="lt1"/>
              </a:buClr>
              <a:buSzPts val="1000"/>
              <a:buFont typeface="Archivo"/>
              <a:buAutoNum type="arabicPeriod"/>
            </a:pPr>
            <a:r>
              <a:rPr lang="en" sz="1000">
                <a:solidFill>
                  <a:schemeClr val="lt1"/>
                </a:solidFill>
                <a:latin typeface="Archivo"/>
                <a:ea typeface="Archivo"/>
                <a:cs typeface="Archivo"/>
                <a:sym typeface="Archivo"/>
              </a:rPr>
              <a:t>Diligent</a:t>
            </a:r>
            <a:endParaRPr sz="10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lt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13"/>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14" name="Google Shape;914;p113"/>
          <p:cNvSpPr txBox="1"/>
          <p:nvPr>
            <p:ph idx="4294967295" type="title"/>
          </p:nvPr>
        </p:nvSpPr>
        <p:spPr>
          <a:xfrm>
            <a:off x="2705175" y="182250"/>
            <a:ext cx="3952800" cy="909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5700">
                <a:solidFill>
                  <a:schemeClr val="lt1"/>
                </a:solidFill>
              </a:rPr>
              <a:t>Multilingual</a:t>
            </a:r>
            <a:endParaRPr sz="5700">
              <a:solidFill>
                <a:schemeClr val="lt1"/>
              </a:solidFill>
            </a:endParaRPr>
          </a:p>
        </p:txBody>
      </p:sp>
      <p:pic>
        <p:nvPicPr>
          <p:cNvPr id="915" name="Google Shape;915;p113" title="multilingual">
            <a:hlinkClick r:id="rId3"/>
          </p:cNvPr>
          <p:cNvPicPr preferRelativeResize="0"/>
          <p:nvPr/>
        </p:nvPicPr>
        <p:blipFill>
          <a:blip r:embed="rId4">
            <a:alphaModFix/>
          </a:blip>
          <a:stretch>
            <a:fillRect/>
          </a:stretch>
        </p:blipFill>
        <p:spPr>
          <a:xfrm>
            <a:off x="1161575" y="934200"/>
            <a:ext cx="7045800" cy="371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14"/>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21" name="Google Shape;921;p114"/>
          <p:cNvSpPr txBox="1"/>
          <p:nvPr>
            <p:ph idx="4294967295" type="title"/>
          </p:nvPr>
        </p:nvSpPr>
        <p:spPr>
          <a:xfrm>
            <a:off x="2611350" y="182250"/>
            <a:ext cx="3921300" cy="870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5700">
                <a:solidFill>
                  <a:schemeClr val="lt1"/>
                </a:solidFill>
              </a:rPr>
              <a:t>NPC to NPC</a:t>
            </a:r>
            <a:endParaRPr sz="5700">
              <a:solidFill>
                <a:schemeClr val="lt1"/>
              </a:solidFill>
            </a:endParaRPr>
          </a:p>
        </p:txBody>
      </p:sp>
      <p:pic>
        <p:nvPicPr>
          <p:cNvPr id="922" name="Google Shape;922;p114" title="npc to npc">
            <a:hlinkClick r:id="rId3"/>
          </p:cNvPr>
          <p:cNvPicPr preferRelativeResize="0"/>
          <p:nvPr/>
        </p:nvPicPr>
        <p:blipFill>
          <a:blip r:embed="rId4">
            <a:alphaModFix/>
          </a:blip>
          <a:stretch>
            <a:fillRect/>
          </a:stretch>
        </p:blipFill>
        <p:spPr>
          <a:xfrm>
            <a:off x="1367412" y="980100"/>
            <a:ext cx="6294875" cy="354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15"/>
          <p:cNvSpPr/>
          <p:nvPr/>
        </p:nvSpPr>
        <p:spPr>
          <a:xfrm>
            <a:off x="224225" y="182250"/>
            <a:ext cx="8819400" cy="4779000"/>
          </a:xfrm>
          <a:prstGeom prst="roundRect">
            <a:avLst>
              <a:gd fmla="val 7165" name="adj"/>
            </a:avLst>
          </a:prstGeom>
          <a:solidFill>
            <a:srgbClr val="FFE5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28" name="Google Shape;928;p115"/>
          <p:cNvSpPr txBox="1"/>
          <p:nvPr>
            <p:ph idx="4294967295" type="title"/>
          </p:nvPr>
        </p:nvSpPr>
        <p:spPr>
          <a:xfrm>
            <a:off x="1247525" y="90150"/>
            <a:ext cx="6772800" cy="830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700">
                <a:solidFill>
                  <a:schemeClr val="lt1"/>
                </a:solidFill>
              </a:rPr>
              <a:t>Asking NPC to show me path </a:t>
            </a:r>
            <a:endParaRPr sz="4700">
              <a:solidFill>
                <a:schemeClr val="lt1"/>
              </a:solidFill>
            </a:endParaRPr>
          </a:p>
        </p:txBody>
      </p:sp>
      <p:pic>
        <p:nvPicPr>
          <p:cNvPr id="929" name="Google Shape;929;p115" title="final npc tour">
            <a:hlinkClick r:id="rId3"/>
          </p:cNvPr>
          <p:cNvPicPr preferRelativeResize="0"/>
          <p:nvPr/>
        </p:nvPicPr>
        <p:blipFill>
          <a:blip r:embed="rId4">
            <a:alphaModFix/>
          </a:blip>
          <a:stretch>
            <a:fillRect/>
          </a:stretch>
        </p:blipFill>
        <p:spPr>
          <a:xfrm>
            <a:off x="941400" y="920550"/>
            <a:ext cx="7265975" cy="363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w Employee Orientation &amp; Training">
  <a:themeElements>
    <a:clrScheme name="Simple Light">
      <a:dk1>
        <a:srgbClr val="000000"/>
      </a:dk1>
      <a:lt1>
        <a:srgbClr val="FBF8F4"/>
      </a:lt1>
      <a:dk2>
        <a:srgbClr val="4B917D"/>
      </a:dk2>
      <a:lt2>
        <a:srgbClr val="DAFEA4"/>
      </a:lt2>
      <a:accent1>
        <a:srgbClr val="A0C7FE"/>
      </a:accent1>
      <a:accent2>
        <a:srgbClr val="E0E0E0"/>
      </a:accent2>
      <a:accent3>
        <a:srgbClr val="BDE6DB"/>
      </a:accent3>
      <a:accent4>
        <a:srgbClr val="F7FDD7"/>
      </a:accent4>
      <a:accent5>
        <a:srgbClr val="FFFFFF"/>
      </a:accent5>
      <a:accent6>
        <a:srgbClr val="3F8BA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