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83" r:id="rId5"/>
    <p:sldId id="286" r:id="rId6"/>
    <p:sldId id="260" r:id="rId7"/>
    <p:sldId id="288" r:id="rId8"/>
    <p:sldId id="289" r:id="rId9"/>
    <p:sldId id="290" r:id="rId10"/>
    <p:sldId id="291" r:id="rId11"/>
    <p:sldId id="292" r:id="rId12"/>
    <p:sldId id="293" r:id="rId13"/>
    <p:sldId id="294" r:id="rId14"/>
    <p:sldId id="295" r:id="rId15"/>
    <p:sldId id="296" r:id="rId16"/>
    <p:sldId id="297" r:id="rId17"/>
    <p:sldId id="298" r:id="rId18"/>
    <p:sldId id="304" r:id="rId19"/>
    <p:sldId id="308" r:id="rId20"/>
    <p:sldId id="300" r:id="rId21"/>
    <p:sldId id="302" r:id="rId22"/>
    <p:sldId id="303" r:id="rId23"/>
    <p:sldId id="305" r:id="rId24"/>
    <p:sldId id="306" r:id="rId25"/>
    <p:sldId id="30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FF78"/>
    <a:srgbClr val="83C240"/>
    <a:srgbClr val="148521"/>
    <a:srgbClr val="169E26"/>
    <a:srgbClr val="D1FAB6"/>
    <a:srgbClr val="5DF5E1"/>
    <a:srgbClr val="25BA37"/>
    <a:srgbClr val="78FFD4"/>
    <a:srgbClr val="009C12"/>
    <a:srgbClr val="02AD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95E8B4-F94E-BDBE-7AF4-CE4517D230A9}" v="200" dt="2024-01-27T06:15:36.477"/>
  </p1510:revLst>
</p1510:revInfo>
</file>

<file path=ppt/tableStyles.xml><?xml version="1.0" encoding="utf-8"?>
<a:tblStyleLst xmlns:a="http://schemas.openxmlformats.org/drawingml/2006/main" def="{93296810-A885-4BE3-A3E7-6D5BEEA58F35}"/>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85733" autoAdjust="0"/>
  </p:normalViewPr>
  <p:slideViewPr>
    <p:cSldViewPr snapToGrid="0">
      <p:cViewPr>
        <p:scale>
          <a:sx n="100" d="100"/>
          <a:sy n="100" d="100"/>
        </p:scale>
        <p:origin x="-1166" y="-138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1/26/2024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1/26/2024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05158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1470653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dirty="0"/>
          </a:p>
        </p:txBody>
      </p:sp>
    </p:spTree>
    <p:extLst>
      <p:ext uri="{BB962C8B-B14F-4D97-AF65-F5344CB8AC3E}">
        <p14:creationId xmlns:p14="http://schemas.microsoft.com/office/powerpoint/2010/main" val="364632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bg1">
            <a:lumMod val="95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3A60C1CB-5B63-419C-A1CD-DB2E58B0E4A6}"/>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US" noProof="0" dirty="0">
              <a:solidFill>
                <a:schemeClr val="tx1"/>
              </a:solidFill>
            </a:endParaRPr>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9562CB52-4C6A-4211-B67A-762BFD7F8FF3}"/>
              </a:ext>
            </a:extLst>
          </p:cNvPr>
          <p:cNvSpPr>
            <a:spLocks noGrp="1"/>
          </p:cNvSpPr>
          <p:nvPr>
            <p:ph type="ftr" sz="quarter" idx="14"/>
          </p:nvPr>
        </p:nvSpPr>
        <p:spPr/>
        <p:txBody>
          <a:bodyPr/>
          <a:lstStyle/>
          <a:p>
            <a:endParaRPr lang="en-US" noProof="0" dirty="0"/>
          </a:p>
        </p:txBody>
      </p:sp>
      <p:sp>
        <p:nvSpPr>
          <p:cNvPr id="6" name="Slide Number Placeholder 5">
            <a:extLst>
              <a:ext uri="{FF2B5EF4-FFF2-40B4-BE49-F238E27FC236}">
                <a16:creationId xmlns:a16="http://schemas.microsoft.com/office/drawing/2014/main" id="{BFCE190A-EF0B-44D3-9960-A1C0A9EE7F9B}"/>
              </a:ext>
            </a:extLst>
          </p:cNvPr>
          <p:cNvSpPr>
            <a:spLocks noGrp="1"/>
          </p:cNvSpPr>
          <p:nvPr>
            <p:ph type="sldNum" sz="quarter" idx="15"/>
          </p:nvPr>
        </p:nvSpPr>
        <p:spPr>
          <a:xfrm>
            <a:off x="11728948" y="6385422"/>
            <a:ext cx="288000" cy="288000"/>
          </a:xfrm>
          <a:prstGeom prst="ellipse">
            <a:avLst/>
          </a:prstGeom>
          <a:solidFill>
            <a:schemeClr val="tx1"/>
          </a:solidFill>
        </p:spPr>
        <p:txBody>
          <a:bodyPr/>
          <a:lstStyle>
            <a:lvl1pPr algn="ctr">
              <a:defRPr/>
            </a:lvl1pPr>
          </a:lstStyle>
          <a:p>
            <a:fld id="{B67B645E-C5E5-4727-B977-D372A0AA71D9}"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C087D11E-35D8-4494-9E6F-1861236AEEE2}"/>
              </a:ext>
            </a:extLst>
          </p:cNvPr>
          <p:cNvSpPr>
            <a:spLocks noGrp="1"/>
          </p:cNvSpPr>
          <p:nvPr>
            <p:ph type="pic" sz="quarter" idx="10" hasCustomPrompt="1"/>
          </p:nvPr>
        </p:nvSpPr>
        <p:spPr>
          <a:xfrm>
            <a:off x="4564609" y="196033"/>
            <a:ext cx="3475177" cy="3555252"/>
          </a:xfrm>
          <a:prstGeom prst="rect">
            <a:avLst/>
          </a:prstGeom>
          <a:solidFill>
            <a:schemeClr val="bg1">
              <a:lumMod val="85000"/>
            </a:schemeClr>
          </a:solidFill>
          <a:effectLst>
            <a:softEdge rad="317500"/>
          </a:effectLst>
        </p:spPr>
        <p:txBody>
          <a:bodyPr wrap="square" lIns="0" tIns="1512000" rIns="0" bIns="0" anchor="t">
            <a:noAutofit/>
          </a:bodyPr>
          <a:lstStyle>
            <a:lvl1pPr marL="0" indent="0" algn="ctr">
              <a:buNone/>
              <a:defRPr sz="1100" i="1">
                <a:solidFill>
                  <a:schemeClr val="tx1"/>
                </a:solidFill>
                <a:latin typeface="+mn-lt"/>
                <a:cs typeface="Times New Roman" panose="02020603050405020304" pitchFamily="18" charset="0"/>
              </a:defRPr>
            </a:lvl1pPr>
          </a:lstStyle>
          <a:p>
            <a:r>
              <a:rPr lang="en-US" noProof="0" dirty="0"/>
              <a:t>Insert or Drag &amp; Drop </a:t>
            </a:r>
            <a:br>
              <a:rPr lang="en-US" noProof="0" dirty="0"/>
            </a:br>
            <a:r>
              <a:rPr lang="en-US" noProof="0" dirty="0"/>
              <a:t>Your Photo</a:t>
            </a:r>
          </a:p>
        </p:txBody>
      </p:sp>
      <p:sp>
        <p:nvSpPr>
          <p:cNvPr id="20" name="Title 1">
            <a:extLst>
              <a:ext uri="{FF2B5EF4-FFF2-40B4-BE49-F238E27FC236}">
                <a16:creationId xmlns:a16="http://schemas.microsoft.com/office/drawing/2014/main" id="{0483305E-326A-457F-81F0-A9A74DBFDD3B}"/>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21" name="Subtitle 2">
            <a:extLst>
              <a:ext uri="{FF2B5EF4-FFF2-40B4-BE49-F238E27FC236}">
                <a16:creationId xmlns:a16="http://schemas.microsoft.com/office/drawing/2014/main" id="{B243D003-5AB8-421B-BD18-42CA03E14B9D}"/>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7E7734C-4A13-4559-83EF-C012059B11AF}"/>
              </a:ext>
            </a:extLst>
          </p:cNvPr>
          <p:cNvGrpSpPr/>
          <p:nvPr userDrawn="1"/>
        </p:nvGrpSpPr>
        <p:grpSpPr>
          <a:xfrm>
            <a:off x="-735060" y="-1"/>
            <a:ext cx="8994070" cy="7509123"/>
            <a:chOff x="-731331" y="-1"/>
            <a:chExt cx="8994070" cy="7509123"/>
          </a:xfrm>
        </p:grpSpPr>
        <p:sp>
          <p:nvSpPr>
            <p:cNvPr id="22" name="Freeform: Shape 21">
              <a:extLst>
                <a:ext uri="{FF2B5EF4-FFF2-40B4-BE49-F238E27FC236}">
                  <a16:creationId xmlns:a16="http://schemas.microsoft.com/office/drawing/2014/main" id="{8471301E-8E93-4B4F-BCAE-9714571192DA}"/>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23" name="Freeform: Shape 22">
              <a:extLst>
                <a:ext uri="{FF2B5EF4-FFF2-40B4-BE49-F238E27FC236}">
                  <a16:creationId xmlns:a16="http://schemas.microsoft.com/office/drawing/2014/main" id="{E71722AE-823A-40E5-8EC3-62F4D18B127F}"/>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gr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1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1 Title</a:t>
            </a:r>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431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4764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2 Title</a:t>
            </a:r>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4764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8520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3 Title</a:t>
            </a:r>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8520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itle 3">
            <a:extLst>
              <a:ext uri="{FF2B5EF4-FFF2-40B4-BE49-F238E27FC236}">
                <a16:creationId xmlns:a16="http://schemas.microsoft.com/office/drawing/2014/main" id="{F23BA81C-7A11-4162-B12D-09C177941F54}"/>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A1EBB99-4F8E-4B62-91DA-789AF746F861}"/>
              </a:ext>
            </a:extLst>
          </p:cNvPr>
          <p:cNvSpPr>
            <a:spLocks noGrp="1"/>
          </p:cNvSpPr>
          <p:nvPr>
            <p:ph type="ftr" sz="quarter" idx="19"/>
          </p:nvPr>
        </p:nvSpPr>
        <p:spPr/>
        <p:txBody>
          <a:bodyPr/>
          <a:lstStyle/>
          <a:p>
            <a:endParaRPr lang="en-US" noProof="0" dirty="0"/>
          </a:p>
        </p:txBody>
      </p:sp>
      <p:sp>
        <p:nvSpPr>
          <p:cNvPr id="16" name="Slide Number Placeholder 15">
            <a:extLst>
              <a:ext uri="{FF2B5EF4-FFF2-40B4-BE49-F238E27FC236}">
                <a16:creationId xmlns:a16="http://schemas.microsoft.com/office/drawing/2014/main" id="{0E673CEF-A1C2-4E14-B0D1-54B174662EE0}"/>
              </a:ext>
            </a:extLst>
          </p:cNvPr>
          <p:cNvSpPr>
            <a:spLocks noGrp="1"/>
          </p:cNvSpPr>
          <p:nvPr>
            <p:ph type="sldNum" sz="quarter" idx="20"/>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pPr/>
              <a:t>‹#›</a:t>
            </a:fld>
            <a:endParaRPr lang="en-US" noProof="0" dirty="0"/>
          </a:p>
        </p:txBody>
      </p:sp>
      <p:sp>
        <p:nvSpPr>
          <p:cNvPr id="17" name="Text Placeholder 4">
            <a:extLst>
              <a:ext uri="{FF2B5EF4-FFF2-40B4-BE49-F238E27FC236}">
                <a16:creationId xmlns:a16="http://schemas.microsoft.com/office/drawing/2014/main" id="{CA03A092-B488-4D14-9F71-D5C2B7C90796}"/>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4" name="Freeform: Shape 23">
            <a:extLst>
              <a:ext uri="{FF2B5EF4-FFF2-40B4-BE49-F238E27FC236}">
                <a16:creationId xmlns:a16="http://schemas.microsoft.com/office/drawing/2014/main" id="{94D67D91-8385-450E-8591-87F3B0D49A28}"/>
              </a:ext>
            </a:extLst>
          </p:cNvPr>
          <p:cNvSpPr>
            <a:spLocks noChangeAspect="1"/>
          </p:cNvSpPr>
          <p:nvPr userDrawn="1"/>
        </p:nvSpPr>
        <p:spPr>
          <a:xfrm>
            <a:off x="3718631"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1"/>
          </a:solidFill>
          <a:ln w="9525" cap="flat">
            <a:noFill/>
            <a:prstDash val="solid"/>
            <a:miter/>
          </a:ln>
        </p:spPr>
        <p:txBody>
          <a:bodyPr rtlCol="0" anchor="ctr"/>
          <a:lstStyle/>
          <a:p>
            <a:endParaRPr lang="en-US" noProof="0" dirty="0"/>
          </a:p>
        </p:txBody>
      </p:sp>
      <p:sp>
        <p:nvSpPr>
          <p:cNvPr id="26" name="Arrow: Right 25">
            <a:extLst>
              <a:ext uri="{FF2B5EF4-FFF2-40B4-BE49-F238E27FC236}">
                <a16:creationId xmlns:a16="http://schemas.microsoft.com/office/drawing/2014/main" id="{84F40ADC-3BDE-4F70-B1D8-90B903ACBEB0}"/>
              </a:ext>
            </a:extLst>
          </p:cNvPr>
          <p:cNvSpPr/>
          <p:nvPr userDrawn="1"/>
        </p:nvSpPr>
        <p:spPr>
          <a:xfrm>
            <a:off x="3886924"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0353AEB2-51D0-417C-934D-F65FF08D855B}"/>
              </a:ext>
            </a:extLst>
          </p:cNvPr>
          <p:cNvSpPr>
            <a:spLocks noChangeAspect="1"/>
          </p:cNvSpPr>
          <p:nvPr userDrawn="1"/>
        </p:nvSpPr>
        <p:spPr>
          <a:xfrm>
            <a:off x="7763130"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1"/>
          </a:solidFill>
          <a:ln w="9525" cap="flat">
            <a:noFill/>
            <a:prstDash val="solid"/>
            <a:miter/>
          </a:ln>
        </p:spPr>
        <p:txBody>
          <a:bodyPr rtlCol="0" anchor="ctr"/>
          <a:lstStyle/>
          <a:p>
            <a:endParaRPr lang="en-US" noProof="0" dirty="0"/>
          </a:p>
        </p:txBody>
      </p:sp>
      <p:sp>
        <p:nvSpPr>
          <p:cNvPr id="29" name="Arrow: Right 28">
            <a:extLst>
              <a:ext uri="{FF2B5EF4-FFF2-40B4-BE49-F238E27FC236}">
                <a16:creationId xmlns:a16="http://schemas.microsoft.com/office/drawing/2014/main" id="{B8DEE142-1DEB-405F-827B-00F256F20B5F}"/>
              </a:ext>
            </a:extLst>
          </p:cNvPr>
          <p:cNvSpPr/>
          <p:nvPr userDrawn="1"/>
        </p:nvSpPr>
        <p:spPr>
          <a:xfrm>
            <a:off x="7931423"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132919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3039269"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5329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47478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99628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775703"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51777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30392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5607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512524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408225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60375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64673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61682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68972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721122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73271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825420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877570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92971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981869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138317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1034018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1086167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5199063"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5250792"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4" name="Title 3">
            <a:extLst>
              <a:ext uri="{FF2B5EF4-FFF2-40B4-BE49-F238E27FC236}">
                <a16:creationId xmlns:a16="http://schemas.microsoft.com/office/drawing/2014/main" id="{FF08EDE7-4EEE-467B-88CF-BC73746F06BD}"/>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C4630003-5A43-4FEC-9F17-942E20FB1019}"/>
              </a:ext>
            </a:extLst>
          </p:cNvPr>
          <p:cNvSpPr>
            <a:spLocks noGrp="1"/>
          </p:cNvSpPr>
          <p:nvPr>
            <p:ph type="ftr" sz="quarter" idx="61"/>
          </p:nvPr>
        </p:nvSpPr>
        <p:spPr/>
        <p:txBody>
          <a:bodyPr/>
          <a:lstStyle/>
          <a:p>
            <a:endParaRPr lang="en-US" noProof="0" dirty="0"/>
          </a:p>
        </p:txBody>
      </p:sp>
      <p:sp>
        <p:nvSpPr>
          <p:cNvPr id="7" name="Slide Number Placeholder 6">
            <a:extLst>
              <a:ext uri="{FF2B5EF4-FFF2-40B4-BE49-F238E27FC236}">
                <a16:creationId xmlns:a16="http://schemas.microsoft.com/office/drawing/2014/main" id="{4F85F567-B041-473A-9947-76AD30DA4B3E}"/>
              </a:ext>
            </a:extLst>
          </p:cNvPr>
          <p:cNvSpPr>
            <a:spLocks noGrp="1"/>
          </p:cNvSpPr>
          <p:nvPr>
            <p:ph type="sldNum" sz="quarter" idx="62"/>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pPr/>
              <a:t>‹#›</a:t>
            </a:fld>
            <a:endParaRPr lang="en-US" noProof="0" dirty="0"/>
          </a:p>
        </p:txBody>
      </p:sp>
      <p:sp>
        <p:nvSpPr>
          <p:cNvPr id="39" name="Text Placeholder 4">
            <a:extLst>
              <a:ext uri="{FF2B5EF4-FFF2-40B4-BE49-F238E27FC236}">
                <a16:creationId xmlns:a16="http://schemas.microsoft.com/office/drawing/2014/main" id="{0DE1AB33-4069-40AB-A452-2B63090AC939}"/>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62BA57E2-B9C1-423C-AF9E-43DC6BA4E00E}"/>
              </a:ext>
            </a:extLst>
          </p:cNvPr>
          <p:cNvSpPr/>
          <p:nvPr userDrawn="1"/>
        </p:nvSpPr>
        <p:spPr>
          <a:xfrm rot="10800000" flipH="1">
            <a:off x="3929261"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5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29" name="Freeform: Shape 28">
            <a:extLst>
              <a:ext uri="{FF2B5EF4-FFF2-40B4-BE49-F238E27FC236}">
                <a16:creationId xmlns:a16="http://schemas.microsoft.com/office/drawing/2014/main" id="{02894F00-529A-4A7B-8733-0A594CEA18B1}"/>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sp>
        <p:nvSpPr>
          <p:cNvPr id="27" name="Picture Placeholder 26">
            <a:extLst>
              <a:ext uri="{FF2B5EF4-FFF2-40B4-BE49-F238E27FC236}">
                <a16:creationId xmlns:a16="http://schemas.microsoft.com/office/drawing/2014/main" id="{E2D51A96-8D57-433A-8417-56AE0521CFF8}"/>
              </a:ext>
            </a:extLst>
          </p:cNvPr>
          <p:cNvSpPr>
            <a:spLocks noGrp="1"/>
          </p:cNvSpPr>
          <p:nvPr>
            <p:ph type="pic" sz="quarter" idx="38" hasCustomPrompt="1"/>
          </p:nvPr>
        </p:nvSpPr>
        <p:spPr>
          <a:xfrm>
            <a:off x="7744913" y="1952049"/>
            <a:ext cx="1452550" cy="1476000"/>
          </a:xfrm>
          <a:prstGeom prst="rect">
            <a:avLst/>
          </a:pr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26" name="Picture Placeholder 25">
            <a:extLst>
              <a:ext uri="{FF2B5EF4-FFF2-40B4-BE49-F238E27FC236}">
                <a16:creationId xmlns:a16="http://schemas.microsoft.com/office/drawing/2014/main" id="{C767C20B-2D13-4512-AD83-31BC7BE5297E}"/>
              </a:ext>
            </a:extLst>
          </p:cNvPr>
          <p:cNvSpPr>
            <a:spLocks noGrp="1"/>
          </p:cNvSpPr>
          <p:nvPr>
            <p:ph type="pic" sz="quarter" idx="34" hasCustomPrompt="1"/>
          </p:nvPr>
        </p:nvSpPr>
        <p:spPr>
          <a:xfrm>
            <a:off x="4088297" y="1952049"/>
            <a:ext cx="1476951" cy="1476000"/>
          </a:xfrm>
          <a:prstGeom prst="rect">
            <a:avLst/>
          </a:pr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25" name="Picture Placeholder 24">
            <a:extLst>
              <a:ext uri="{FF2B5EF4-FFF2-40B4-BE49-F238E27FC236}">
                <a16:creationId xmlns:a16="http://schemas.microsoft.com/office/drawing/2014/main" id="{7CE2982B-0CB7-4E41-BC35-E27F6DDF15B0}"/>
              </a:ext>
            </a:extLst>
          </p:cNvPr>
          <p:cNvSpPr>
            <a:spLocks noGrp="1"/>
          </p:cNvSpPr>
          <p:nvPr>
            <p:ph type="pic" sz="quarter" idx="14" hasCustomPrompt="1"/>
          </p:nvPr>
        </p:nvSpPr>
        <p:spPr>
          <a:xfrm>
            <a:off x="431800" y="1952049"/>
            <a:ext cx="1476951" cy="1476000"/>
          </a:xfrm>
          <a:prstGeom prst="rect">
            <a:avLst/>
          </a:pr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p>
        </p:txBody>
      </p:sp>
      <p:sp>
        <p:nvSpPr>
          <p:cNvPr id="4" name="Title 3">
            <a:extLst>
              <a:ext uri="{FF2B5EF4-FFF2-40B4-BE49-F238E27FC236}">
                <a16:creationId xmlns:a16="http://schemas.microsoft.com/office/drawing/2014/main" id="{2237E213-4C0E-46AD-9E3B-F87160D09349}"/>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C849904D-8239-4368-AB17-342FCD53F7FF}"/>
              </a:ext>
            </a:extLst>
          </p:cNvPr>
          <p:cNvSpPr>
            <a:spLocks noGrp="1"/>
          </p:cNvSpPr>
          <p:nvPr>
            <p:ph type="ftr" sz="quarter" idx="42"/>
          </p:nvPr>
        </p:nvSpPr>
        <p:spPr/>
        <p:txBody>
          <a:bodyPr/>
          <a:lstStyle/>
          <a:p>
            <a:endParaRPr lang="en-US" noProof="0" dirty="0"/>
          </a:p>
        </p:txBody>
      </p:sp>
      <p:sp>
        <p:nvSpPr>
          <p:cNvPr id="7" name="Slide Number Placeholder 6">
            <a:extLst>
              <a:ext uri="{FF2B5EF4-FFF2-40B4-BE49-F238E27FC236}">
                <a16:creationId xmlns:a16="http://schemas.microsoft.com/office/drawing/2014/main" id="{54594A8E-DB23-4920-91B5-DDAFE7742FEF}"/>
              </a:ext>
            </a:extLst>
          </p:cNvPr>
          <p:cNvSpPr>
            <a:spLocks noGrp="1"/>
          </p:cNvSpPr>
          <p:nvPr>
            <p:ph type="sldNum" sz="quarter" idx="43"/>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pPr/>
              <a:t>‹#›</a:t>
            </a:fld>
            <a:endParaRPr lang="en-US" noProof="0" dirty="0"/>
          </a:p>
        </p:txBody>
      </p:sp>
      <p:sp>
        <p:nvSpPr>
          <p:cNvPr id="21" name="Text Placeholder 4">
            <a:extLst>
              <a:ext uri="{FF2B5EF4-FFF2-40B4-BE49-F238E27FC236}">
                <a16:creationId xmlns:a16="http://schemas.microsoft.com/office/drawing/2014/main" id="{50E1C6AD-1A89-47EE-9378-22C17CB6E379}"/>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DF50DB2-FE5E-4E19-9EBE-9A8F9DA656ED}"/>
              </a:ext>
            </a:extLst>
          </p:cNvPr>
          <p:cNvGrpSpPr/>
          <p:nvPr userDrawn="1"/>
        </p:nvGrpSpPr>
        <p:grpSpPr>
          <a:xfrm flipH="1">
            <a:off x="3923644" y="-1"/>
            <a:ext cx="8994070" cy="7509123"/>
            <a:chOff x="-731331" y="-1"/>
            <a:chExt cx="8994070" cy="7509123"/>
          </a:xfrm>
        </p:grpSpPr>
        <p:sp>
          <p:nvSpPr>
            <p:cNvPr id="48" name="Freeform: Shape 47">
              <a:extLst>
                <a:ext uri="{FF2B5EF4-FFF2-40B4-BE49-F238E27FC236}">
                  <a16:creationId xmlns:a16="http://schemas.microsoft.com/office/drawing/2014/main" id="{3174F4DB-9681-4683-A25C-D111CB68BE64}"/>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49" name="Freeform: Shape 48">
              <a:extLst>
                <a:ext uri="{FF2B5EF4-FFF2-40B4-BE49-F238E27FC236}">
                  <a16:creationId xmlns:a16="http://schemas.microsoft.com/office/drawing/2014/main" id="{E57DC5CA-335F-46F5-9254-09213DA69092}"/>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grpSp>
      <p:sp>
        <p:nvSpPr>
          <p:cNvPr id="47" name="Picture Placeholder 46">
            <a:extLst>
              <a:ext uri="{FF2B5EF4-FFF2-40B4-BE49-F238E27FC236}">
                <a16:creationId xmlns:a16="http://schemas.microsoft.com/office/drawing/2014/main" id="{C4D7AAF7-0A12-4194-991C-8BB678428C27}"/>
              </a:ext>
            </a:extLst>
          </p:cNvPr>
          <p:cNvSpPr>
            <a:spLocks noGrp="1"/>
          </p:cNvSpPr>
          <p:nvPr>
            <p:ph type="pic" sz="quarter" idx="57" hasCustomPrompt="1"/>
          </p:nvPr>
        </p:nvSpPr>
        <p:spPr>
          <a:xfrm>
            <a:off x="8812249" y="4023015"/>
            <a:ext cx="1217130" cy="1216800"/>
          </a:xfrm>
          <a:prstGeom prst="rect">
            <a:avLst/>
          </a:pr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6" name="Picture Placeholder 45">
            <a:extLst>
              <a:ext uri="{FF2B5EF4-FFF2-40B4-BE49-F238E27FC236}">
                <a16:creationId xmlns:a16="http://schemas.microsoft.com/office/drawing/2014/main" id="{3DC348FE-84F4-48A4-BB2D-50F30393F59A}"/>
              </a:ext>
            </a:extLst>
          </p:cNvPr>
          <p:cNvSpPr>
            <a:spLocks noGrp="1"/>
          </p:cNvSpPr>
          <p:nvPr>
            <p:ph type="pic" sz="quarter" idx="56" hasCustomPrompt="1"/>
          </p:nvPr>
        </p:nvSpPr>
        <p:spPr>
          <a:xfrm>
            <a:off x="4652453" y="4023015"/>
            <a:ext cx="1215022" cy="1216800"/>
          </a:xfrm>
          <a:prstGeom prst="rect">
            <a:avLst/>
          </a:pr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5" name="Picture Placeholder 44">
            <a:extLst>
              <a:ext uri="{FF2B5EF4-FFF2-40B4-BE49-F238E27FC236}">
                <a16:creationId xmlns:a16="http://schemas.microsoft.com/office/drawing/2014/main" id="{12A8B244-1342-4177-B5E2-D94EB383097B}"/>
              </a:ext>
            </a:extLst>
          </p:cNvPr>
          <p:cNvSpPr>
            <a:spLocks noGrp="1"/>
          </p:cNvSpPr>
          <p:nvPr>
            <p:ph type="pic" sz="quarter" idx="55" hasCustomPrompt="1"/>
          </p:nvPr>
        </p:nvSpPr>
        <p:spPr>
          <a:xfrm>
            <a:off x="492755" y="4023015"/>
            <a:ext cx="1197469" cy="1216800"/>
          </a:xfrm>
          <a:prstGeom prst="rect">
            <a:avLst/>
          </a:pr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4" name="Picture Placeholder 43">
            <a:extLst>
              <a:ext uri="{FF2B5EF4-FFF2-40B4-BE49-F238E27FC236}">
                <a16:creationId xmlns:a16="http://schemas.microsoft.com/office/drawing/2014/main" id="{B0647DC2-2116-4B0D-9D4C-B40032F4D8D7}"/>
              </a:ext>
            </a:extLst>
          </p:cNvPr>
          <p:cNvSpPr>
            <a:spLocks noGrp="1"/>
          </p:cNvSpPr>
          <p:nvPr>
            <p:ph type="pic" sz="quarter" idx="43" hasCustomPrompt="1"/>
          </p:nvPr>
        </p:nvSpPr>
        <p:spPr>
          <a:xfrm>
            <a:off x="8812249" y="2256300"/>
            <a:ext cx="1189394" cy="1216800"/>
          </a:xfrm>
          <a:prstGeom prst="rect">
            <a:avLst/>
          </a:pr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3" name="Picture Placeholder 42">
            <a:extLst>
              <a:ext uri="{FF2B5EF4-FFF2-40B4-BE49-F238E27FC236}">
                <a16:creationId xmlns:a16="http://schemas.microsoft.com/office/drawing/2014/main" id="{EB4627C6-B328-4BA7-91C9-65EC214D2B7F}"/>
              </a:ext>
            </a:extLst>
          </p:cNvPr>
          <p:cNvSpPr>
            <a:spLocks noGrp="1"/>
          </p:cNvSpPr>
          <p:nvPr>
            <p:ph type="pic" sz="quarter" idx="42" hasCustomPrompt="1"/>
          </p:nvPr>
        </p:nvSpPr>
        <p:spPr>
          <a:xfrm>
            <a:off x="4652453" y="2256300"/>
            <a:ext cx="1217130" cy="1216800"/>
          </a:xfrm>
          <a:prstGeom prst="rect">
            <a:avLst/>
          </a:pr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2" name="Picture Placeholder 41">
            <a:extLst>
              <a:ext uri="{FF2B5EF4-FFF2-40B4-BE49-F238E27FC236}">
                <a16:creationId xmlns:a16="http://schemas.microsoft.com/office/drawing/2014/main" id="{DBC50E87-837D-48A1-AF7E-50325E0BDDE8}"/>
              </a:ext>
            </a:extLst>
          </p:cNvPr>
          <p:cNvSpPr>
            <a:spLocks noGrp="1"/>
          </p:cNvSpPr>
          <p:nvPr>
            <p:ph type="pic" sz="quarter" idx="41" hasCustomPrompt="1"/>
          </p:nvPr>
        </p:nvSpPr>
        <p:spPr>
          <a:xfrm>
            <a:off x="492656" y="2256300"/>
            <a:ext cx="1217130" cy="1216800"/>
          </a:xfrm>
          <a:prstGeom prst="rect">
            <a:avLst/>
          </a:pr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6027207"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6027207"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10187004"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10187004"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6027207"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6027207"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10187004"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10187004"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1F95F1F7-9083-4904-84DE-45613FFE595C}"/>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FB3D0B9A-C8E8-493F-8E91-FA4BB27406D2}"/>
              </a:ext>
            </a:extLst>
          </p:cNvPr>
          <p:cNvSpPr>
            <a:spLocks noGrp="1"/>
          </p:cNvSpPr>
          <p:nvPr>
            <p:ph type="ftr" sz="quarter" idx="62"/>
          </p:nvPr>
        </p:nvSpPr>
        <p:spPr/>
        <p:txBody>
          <a:bodyPr/>
          <a:lstStyle/>
          <a:p>
            <a:endParaRPr lang="en-US" noProof="0" dirty="0"/>
          </a:p>
        </p:txBody>
      </p:sp>
      <p:sp>
        <p:nvSpPr>
          <p:cNvPr id="7" name="Slide Number Placeholder 6">
            <a:extLst>
              <a:ext uri="{FF2B5EF4-FFF2-40B4-BE49-F238E27FC236}">
                <a16:creationId xmlns:a16="http://schemas.microsoft.com/office/drawing/2014/main" id="{7E4924C6-2B3E-410B-8E79-A18832FB73D3}"/>
              </a:ext>
            </a:extLst>
          </p:cNvPr>
          <p:cNvSpPr>
            <a:spLocks noGrp="1"/>
          </p:cNvSpPr>
          <p:nvPr>
            <p:ph type="sldNum" sz="quarter" idx="63"/>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pPr/>
              <a:t>‹#›</a:t>
            </a:fld>
            <a:endParaRPr lang="en-US" noProof="0" dirty="0"/>
          </a:p>
        </p:txBody>
      </p:sp>
      <p:sp>
        <p:nvSpPr>
          <p:cNvPr id="27" name="Text Placeholder 4">
            <a:extLst>
              <a:ext uri="{FF2B5EF4-FFF2-40B4-BE49-F238E27FC236}">
                <a16:creationId xmlns:a16="http://schemas.microsoft.com/office/drawing/2014/main" id="{9F004EB2-3657-4AA1-871D-EB67960CC751}"/>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Section Header With Image">
    <p:bg bwMode="grayWhite">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51675" y="-519718"/>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lumMod val="95000"/>
                </a:schemeClr>
              </a:gs>
              <a:gs pos="100000">
                <a:schemeClr val="accent1">
                  <a:alpha val="29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6162572" y="283536"/>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tx2">
                  <a:lumMod val="75000"/>
                </a:schemeClr>
              </a:gs>
              <a:gs pos="100000">
                <a:schemeClr val="tx2">
                  <a:lumMod val="75000"/>
                </a:schemeClr>
              </a:gs>
            </a:gsLst>
            <a:path path="circle">
              <a:fillToRect l="100000" b="100000"/>
            </a:path>
          </a:gradFill>
          <a:ln w="9525" cap="flat">
            <a:noFill/>
            <a:prstDash val="solid"/>
            <a:miter/>
          </a:ln>
        </p:spPr>
        <p:txBody>
          <a:bodyPr rtlCol="0" anchor="ctr"/>
          <a:lstStyle/>
          <a:p>
            <a:endParaRPr lang="en-US" noProof="0"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hasCustomPrompt="1"/>
          </p:nvPr>
        </p:nvSpPr>
        <p:spPr>
          <a:xfrm>
            <a:off x="6842710" y="1641059"/>
            <a:ext cx="4793714" cy="2078699"/>
          </a:xfrm>
        </p:spPr>
        <p:txBody>
          <a:bodyPr anchor="b"/>
          <a:lstStyle>
            <a:lvl1pPr algn="r" defTabSz="914400" rtl="0" eaLnBrk="1" latinLnBrk="0" hangingPunct="1">
              <a:lnSpc>
                <a:spcPts val="5000"/>
              </a:lnSpc>
              <a:spcBef>
                <a:spcPct val="0"/>
              </a:spcBef>
              <a:buNone/>
              <a:defRPr lang="en-ZA" sz="6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xfrm>
            <a:off x="11728948" y="6385422"/>
            <a:ext cx="288000" cy="288000"/>
          </a:xfrm>
          <a:prstGeom prst="ellipse">
            <a:avLst/>
          </a:prstGeom>
          <a:solidFill>
            <a:schemeClr val="tx1"/>
          </a:solidFill>
        </p:spPr>
        <p:txBody>
          <a:bodyPr/>
          <a:lstStyle>
            <a:lvl1pPr>
              <a:defRPr>
                <a:solidFill>
                  <a:schemeClr val="bg1"/>
                </a:solidFill>
              </a:defRPr>
            </a:lvl1pPr>
          </a:lstStyle>
          <a:p>
            <a:fld id="{B67B645E-C5E5-4727-B977-D372A0AA71D9}" type="slidenum">
              <a:rPr lang="en-US" noProof="0" smtClean="0"/>
              <a:pPr/>
              <a:t>‹#›</a:t>
            </a:fld>
            <a:endParaRPr lang="en-US" noProof="0" dirty="0"/>
          </a:p>
        </p:txBody>
      </p:sp>
      <p:sp>
        <p:nvSpPr>
          <p:cNvPr id="9" name="Subtitle 2">
            <a:extLst>
              <a:ext uri="{FF2B5EF4-FFF2-40B4-BE49-F238E27FC236}">
                <a16:creationId xmlns:a16="http://schemas.microsoft.com/office/drawing/2014/main" id="{0A83F5C0-892A-424B-82BC-A426C0E6C4BE}"/>
              </a:ext>
            </a:extLst>
          </p:cNvPr>
          <p:cNvSpPr>
            <a:spLocks noGrp="1"/>
          </p:cNvSpPr>
          <p:nvPr>
            <p:ph type="subTitle" idx="1" hasCustomPrompt="1"/>
          </p:nvPr>
        </p:nvSpPr>
        <p:spPr>
          <a:xfrm>
            <a:off x="6650685" y="3820804"/>
            <a:ext cx="4303959"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2" name="Text Placeholder 4">
            <a:extLst>
              <a:ext uri="{FF2B5EF4-FFF2-40B4-BE49-F238E27FC236}">
                <a16:creationId xmlns:a16="http://schemas.microsoft.com/office/drawing/2014/main" id="{BE90F037-AF48-45F6-8491-6A1D99D70C5A}"/>
              </a:ext>
            </a:extLst>
          </p:cNvPr>
          <p:cNvSpPr>
            <a:spLocks noGrp="1"/>
          </p:cNvSpPr>
          <p:nvPr>
            <p:ph type="body" sz="quarter" idx="15" hasCustomPrompt="1"/>
          </p:nvPr>
        </p:nvSpPr>
        <p:spPr>
          <a:xfrm>
            <a:off x="6650685" y="4226974"/>
            <a:ext cx="4303959"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3" name="Text Placeholder 10">
            <a:extLst>
              <a:ext uri="{FF2B5EF4-FFF2-40B4-BE49-F238E27FC236}">
                <a16:creationId xmlns:a16="http://schemas.microsoft.com/office/drawing/2014/main" id="{F2CF882B-44BA-4D5B-A73E-5E9479CB3B27}"/>
              </a:ext>
            </a:extLst>
          </p:cNvPr>
          <p:cNvSpPr>
            <a:spLocks noGrp="1"/>
          </p:cNvSpPr>
          <p:nvPr>
            <p:ph type="body" sz="quarter" idx="16" hasCustomPrompt="1"/>
          </p:nvPr>
        </p:nvSpPr>
        <p:spPr>
          <a:xfrm>
            <a:off x="6650685" y="4613337"/>
            <a:ext cx="4303959" cy="252000"/>
          </a:xfrm>
        </p:spPr>
        <p:txBody>
          <a:bodyPr/>
          <a:lstStyle>
            <a:lvl1pPr marL="0" indent="0" algn="r">
              <a:buNone/>
              <a:defRPr sz="1600">
                <a:solidFill>
                  <a:schemeClr val="bg1"/>
                </a:solidFill>
              </a:defRPr>
            </a:lvl1pPr>
          </a:lstStyle>
          <a:p>
            <a:pPr lvl="0"/>
            <a:r>
              <a:rPr lang="en-US" noProof="0"/>
              <a:t>Email</a:t>
            </a:r>
          </a:p>
        </p:txBody>
      </p:sp>
      <p:sp>
        <p:nvSpPr>
          <p:cNvPr id="15" name="Text Placeholder 15">
            <a:extLst>
              <a:ext uri="{FF2B5EF4-FFF2-40B4-BE49-F238E27FC236}">
                <a16:creationId xmlns:a16="http://schemas.microsoft.com/office/drawing/2014/main" id="{41BFAAAF-C6B8-4298-8B07-CBA7C6328198}"/>
              </a:ext>
            </a:extLst>
          </p:cNvPr>
          <p:cNvSpPr>
            <a:spLocks noGrp="1"/>
          </p:cNvSpPr>
          <p:nvPr>
            <p:ph type="body" sz="quarter" idx="17" hasCustomPrompt="1"/>
          </p:nvPr>
        </p:nvSpPr>
        <p:spPr>
          <a:xfrm>
            <a:off x="6650828" y="4999701"/>
            <a:ext cx="4305582" cy="252413"/>
          </a:xfrm>
        </p:spPr>
        <p:txBody>
          <a:bodyPr/>
          <a:lstStyle>
            <a:lvl1pPr marL="0" indent="0" algn="r">
              <a:buNone/>
              <a:defRPr sz="1600">
                <a:solidFill>
                  <a:schemeClr val="bg1"/>
                </a:solidFill>
              </a:defRPr>
            </a:lvl1pPr>
          </a:lstStyle>
          <a:p>
            <a:pPr lvl="0"/>
            <a:r>
              <a:rPr lang="en-US" noProof="0"/>
              <a:t>Website</a:t>
            </a:r>
          </a:p>
        </p:txBody>
      </p:sp>
    </p:spTree>
    <p:extLst>
      <p:ext uri="{BB962C8B-B14F-4D97-AF65-F5344CB8AC3E}">
        <p14:creationId xmlns:p14="http://schemas.microsoft.com/office/powerpoint/2010/main" val="3658187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a:gsLst>
            <a:gs pos="0">
              <a:schemeClr val="tx2">
                <a:lumMod val="75000"/>
              </a:schemeClr>
            </a:gs>
            <a:gs pos="76000">
              <a:schemeClr val="accent1"/>
            </a:gs>
          </a:gsLst>
          <a:path path="circle">
            <a:fillToRect l="100000" b="100000"/>
          </a:path>
        </a:gra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4E84508-12CE-4C86-B2C4-1D5DE1634B46}"/>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47000">
                <a:schemeClr val="accent1">
                  <a:alpha val="81000"/>
                </a:schemeClr>
              </a:gs>
              <a:gs pos="100000">
                <a:schemeClr val="bg1">
                  <a:lumMod val="95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0">
              <a:schemeClr val="tx2">
                <a:lumMod val="75000"/>
              </a:schemeClr>
            </a:gs>
            <a:gs pos="76000">
              <a:schemeClr val="accent1"/>
            </a:gs>
          </a:gsLst>
          <a:path path="circle">
            <a:fillToRect l="100000" b="100000"/>
          </a:path>
        </a:gra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EA43BE58-813F-4D03-87F1-5A7708ED6326}"/>
              </a:ext>
            </a:extLst>
          </p:cNvPr>
          <p:cNvSpPr/>
          <p:nvPr userDrawn="1"/>
        </p:nvSpPr>
        <p:spPr>
          <a:xfrm rot="10800000">
            <a:off x="242195" y="54131"/>
            <a:ext cx="6839968" cy="674973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1">
                  <a:alpha val="71000"/>
                </a:schemeClr>
              </a:gs>
            </a:gsLst>
            <a:path path="circle">
              <a:fillToRect l="100000" b="100000"/>
            </a:path>
          </a:gradFill>
          <a:ln w="9525" cap="flat">
            <a:noFill/>
            <a:prstDash val="solid"/>
            <a:miter/>
          </a:ln>
        </p:spPr>
        <p:txBody>
          <a:bodyPr rtlCol="0" anchor="ctr"/>
          <a:lstStyle/>
          <a:p>
            <a:endParaRPr lang="en-US" noProof="0" dirty="0"/>
          </a:p>
        </p:txBody>
      </p:sp>
      <p:sp>
        <p:nvSpPr>
          <p:cNvPr id="9" name="Picture Placeholder 8">
            <a:extLst>
              <a:ext uri="{FF2B5EF4-FFF2-40B4-BE49-F238E27FC236}">
                <a16:creationId xmlns:a16="http://schemas.microsoft.com/office/drawing/2014/main" id="{820DE84E-DA13-4173-AAC9-86C27FFB14DE}"/>
              </a:ext>
            </a:extLst>
          </p:cNvPr>
          <p:cNvSpPr>
            <a:spLocks noGrp="1"/>
          </p:cNvSpPr>
          <p:nvPr>
            <p:ph type="pic" sz="quarter" idx="10" hasCustomPrompt="1"/>
          </p:nvPr>
        </p:nvSpPr>
        <p:spPr>
          <a:xfrm>
            <a:off x="1394222" y="1145254"/>
            <a:ext cx="4567666" cy="4688435"/>
          </a:xfrm>
          <a:prstGeom prst="rect">
            <a:avLst/>
          </a:prstGeom>
          <a:solidFill>
            <a:schemeClr val="tx2">
              <a:lumMod val="75000"/>
            </a:schemeClr>
          </a:solidFill>
          <a:effectLst>
            <a:softEdge rad="317500"/>
          </a:effectLst>
        </p:spPr>
        <p:txBody>
          <a:bodyPr wrap="square" anchor="ctr">
            <a:noAutofit/>
          </a:bodyPr>
          <a:lstStyle>
            <a:lvl1pPr marL="0" indent="0" algn="ctr">
              <a:buNone/>
              <a:defRPr i="1">
                <a:solidFill>
                  <a:schemeClr val="bg1"/>
                </a:solidFill>
              </a:defRPr>
            </a:lvl1pPr>
          </a:lstStyle>
          <a:p>
            <a:r>
              <a:rPr lang="en-US" noProof="0" dirty="0"/>
              <a:t>Insert or Drag &amp; Drop Your Photo</a:t>
            </a:r>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630659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4000">
                <a:schemeClr val="tx2">
                  <a:lumMod val="20000"/>
                  <a:lumOff val="80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2781300"/>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noProof="0"/>
              <a:t>Click to edit Master title style</a:t>
            </a:r>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hasCustomPrompt="1"/>
          </p:nvPr>
        </p:nvSpPr>
        <p:spPr>
          <a:xfrm>
            <a:off x="504000" y="5076000"/>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xfrm>
            <a:off x="11728948" y="6385422"/>
            <a:ext cx="288000" cy="288000"/>
          </a:xfrm>
          <a:prstGeom prst="ellipse">
            <a:avLst/>
          </a:prstGeom>
          <a:solidFill>
            <a:schemeClr val="tx1"/>
          </a:solidFill>
        </p:spPr>
        <p:txBody>
          <a:bodyPr/>
          <a:lstStyle/>
          <a:p>
            <a:pPr algn="ctr"/>
            <a:fld id="{B67B645E-C5E5-4727-B977-D372A0AA71D9}" type="slidenum">
              <a:rPr lang="en-US" noProof="0" smtClean="0"/>
              <a:pPr algn="ctr"/>
              <a:t>‹#›</a:t>
            </a:fld>
            <a:endParaRPr lang="en-US" noProof="0" dirty="0"/>
          </a:p>
        </p:txBody>
      </p:sp>
      <p:sp>
        <p:nvSpPr>
          <p:cNvPr id="12" name="Freeform: Shape 11">
            <a:extLst>
              <a:ext uri="{FF2B5EF4-FFF2-40B4-BE49-F238E27FC236}">
                <a16:creationId xmlns:a16="http://schemas.microsoft.com/office/drawing/2014/main" id="{B2EE5DB8-C107-4983-B829-DFDF9BF2C0C5}"/>
              </a:ext>
            </a:extLst>
          </p:cNvPr>
          <p:cNvSpPr/>
          <p:nvPr userDrawn="1"/>
        </p:nvSpPr>
        <p:spPr>
          <a:xfrm rot="10800000">
            <a:off x="6350256" y="585722"/>
            <a:ext cx="5652866" cy="5578295"/>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1">
                  <a:alpha val="96000"/>
                </a:schemeClr>
              </a:gs>
            </a:gsLst>
            <a:path path="circle">
              <a:fillToRect l="100000" b="100000"/>
            </a:path>
          </a:gradFill>
          <a:ln w="9525" cap="flat">
            <a:noFill/>
            <a:prstDash val="solid"/>
            <a:miter/>
          </a:ln>
        </p:spPr>
        <p:txBody>
          <a:bodyPr rtlCol="0" anchor="ctr"/>
          <a:lstStyle/>
          <a:p>
            <a:endParaRPr lang="en-US" noProof="0" dirty="0"/>
          </a:p>
        </p:txBody>
      </p:sp>
      <p:sp>
        <p:nvSpPr>
          <p:cNvPr id="13" name="Picture Placeholder 12">
            <a:extLst>
              <a:ext uri="{FF2B5EF4-FFF2-40B4-BE49-F238E27FC236}">
                <a16:creationId xmlns:a16="http://schemas.microsoft.com/office/drawing/2014/main" id="{BBB70C35-77E6-4C43-BCAD-4C1B74783473}"/>
              </a:ext>
            </a:extLst>
          </p:cNvPr>
          <p:cNvSpPr>
            <a:spLocks noGrp="1"/>
          </p:cNvSpPr>
          <p:nvPr>
            <p:ph type="pic" sz="quarter" idx="12" hasCustomPrompt="1"/>
          </p:nvPr>
        </p:nvSpPr>
        <p:spPr>
          <a:xfrm>
            <a:off x="7031223" y="1172675"/>
            <a:ext cx="4290933" cy="4404388"/>
          </a:xfrm>
          <a:prstGeom prst="rect">
            <a:avLst/>
          </a:prstGeom>
          <a:solidFill>
            <a:schemeClr val="tx2">
              <a:lumMod val="75000"/>
            </a:schemeClr>
          </a:solidFill>
          <a:effectLst>
            <a:softEdge rad="317500"/>
          </a:effectLst>
        </p:spPr>
        <p:txBody>
          <a:bodyPr wrap="square" anchor="ctr">
            <a:noAutofit/>
          </a:bodyPr>
          <a:lstStyle>
            <a:lvl1pPr marL="0" indent="0" algn="ctr">
              <a:buNone/>
              <a:defRPr i="1">
                <a:solidFill>
                  <a:schemeClr val="bg1"/>
                </a:solidFill>
              </a:defRPr>
            </a:lvl1pPr>
          </a:lstStyle>
          <a:p>
            <a:r>
              <a:rPr lang="en-US" noProof="0" dirty="0"/>
              <a:t>Insert or Drag &amp; Drop Your Photo</a:t>
            </a:r>
          </a:p>
        </p:txBody>
      </p:sp>
    </p:spTree>
    <p:extLst>
      <p:ext uri="{BB962C8B-B14F-4D97-AF65-F5344CB8AC3E}">
        <p14:creationId xmlns:p14="http://schemas.microsoft.com/office/powerpoint/2010/main" val="741885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Section Header With Image">
    <p:bg>
      <p:bgPr>
        <a:gradFill flip="none" rotWithShape="1">
          <a:gsLst>
            <a:gs pos="0">
              <a:schemeClr val="tx2">
                <a:lumMod val="75000"/>
              </a:schemeClr>
            </a:gs>
            <a:gs pos="100000">
              <a:schemeClr val="accent1"/>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lumMod val="95000"/>
                </a:schemeClr>
              </a:gs>
              <a:gs pos="94000">
                <a:schemeClr val="accent1"/>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tx2">
                  <a:lumMod val="75000"/>
                </a:schemeClr>
              </a:gs>
              <a:gs pos="100000">
                <a:schemeClr val="tx2">
                  <a:lumMod val="75000"/>
                </a:schemeClr>
              </a:gs>
            </a:gsLst>
            <a:path path="circle">
              <a:fillToRect l="100000" b="100000"/>
            </a:path>
          </a:gradFill>
          <a:ln w="9525" cap="flat">
            <a:noFill/>
            <a:prstDash val="solid"/>
            <a:miter/>
          </a:ln>
        </p:spPr>
        <p:txBody>
          <a:bodyPr rtlCol="0" anchor="ctr"/>
          <a:lstStyle/>
          <a:p>
            <a:endParaRPr lang="en-US" noProof="0"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1673488"/>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noProof="0"/>
              <a:t>Click to edit Master title style</a:t>
            </a:r>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hasCustomPrompt="1"/>
          </p:nvPr>
        </p:nvSpPr>
        <p:spPr>
          <a:xfrm>
            <a:off x="504000" y="3968188"/>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xfrm>
            <a:off x="11728948" y="6385422"/>
            <a:ext cx="288000" cy="288000"/>
          </a:xfrm>
          <a:prstGeom prst="ellipse">
            <a:avLst/>
          </a:prstGeom>
          <a:solidFill>
            <a:schemeClr val="bg1">
              <a:lumMod val="95000"/>
            </a:schemeClr>
          </a:solidFill>
        </p:spPr>
        <p:txBody>
          <a:bodyPr/>
          <a:lstStyle>
            <a:lvl1pPr>
              <a:defRPr>
                <a:solidFill>
                  <a:schemeClr val="tx1"/>
                </a:solidFill>
              </a:defRPr>
            </a:lvl1p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535501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5">
            <a:extLst>
              <a:ext uri="{FF2B5EF4-FFF2-40B4-BE49-F238E27FC236}">
                <a16:creationId xmlns:a16="http://schemas.microsoft.com/office/drawing/2014/main" id="{703B4A2F-5217-4795-8F6B-BFD7CF459B1C}"/>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332C6E1E-0AF9-4CBB-8AF8-AE4DF400FCA8}"/>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B21A256C-91C2-4AC0-B272-C68D44C3EE38}"/>
              </a:ext>
            </a:extLst>
          </p:cNvPr>
          <p:cNvSpPr>
            <a:spLocks noGrp="1"/>
          </p:cNvSpPr>
          <p:nvPr>
            <p:ph type="sldNum" sz="quarter" idx="11"/>
          </p:nvPr>
        </p:nvSpPr>
        <p:spPr>
          <a:xfrm>
            <a:off x="11728948" y="6385422"/>
            <a:ext cx="288000" cy="288000"/>
          </a:xfrm>
          <a:prstGeom prst="ellipse">
            <a:avLst/>
          </a:prstGeom>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as Icons 5X">
    <p:spTree>
      <p:nvGrpSpPr>
        <p:cNvPr id="1" name=""/>
        <p:cNvGrpSpPr/>
        <p:nvPr/>
      </p:nvGrpSpPr>
      <p:grpSpPr>
        <a:xfrm>
          <a:off x="0" y="0"/>
          <a:ext cx="0" cy="0"/>
          <a:chOff x="0" y="0"/>
          <a:chExt cx="0" cy="0"/>
        </a:xfrm>
      </p:grpSpPr>
      <p:sp>
        <p:nvSpPr>
          <p:cNvPr id="275" name="Freeform: Shape 274">
            <a:extLst>
              <a:ext uri="{FF2B5EF4-FFF2-40B4-BE49-F238E27FC236}">
                <a16:creationId xmlns:a16="http://schemas.microsoft.com/office/drawing/2014/main" id="{E6216BAC-737B-4CFF-A3A4-12445DC197D8}"/>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276" name="Freeform: Shape 275">
            <a:extLst>
              <a:ext uri="{FF2B5EF4-FFF2-40B4-BE49-F238E27FC236}">
                <a16:creationId xmlns:a16="http://schemas.microsoft.com/office/drawing/2014/main" id="{ED70CBBF-B472-413B-ADB8-D7D74EF2BDD3}"/>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sp>
        <p:nvSpPr>
          <p:cNvPr id="143" name="Freeform: Shape 142">
            <a:extLst>
              <a:ext uri="{FF2B5EF4-FFF2-40B4-BE49-F238E27FC236}">
                <a16:creationId xmlns:a16="http://schemas.microsoft.com/office/drawing/2014/main" id="{5F22E849-5233-48D2-959E-8C16EA1928B5}"/>
              </a:ext>
            </a:extLst>
          </p:cNvPr>
          <p:cNvSpPr>
            <a:spLocks noChangeAspect="1"/>
          </p:cNvSpPr>
          <p:nvPr/>
        </p:nvSpPr>
        <p:spPr>
          <a:xfrm>
            <a:off x="1204282" y="2415051"/>
            <a:ext cx="1260000" cy="124337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163" name="Freeform: Shape 162">
            <a:extLst>
              <a:ext uri="{FF2B5EF4-FFF2-40B4-BE49-F238E27FC236}">
                <a16:creationId xmlns:a16="http://schemas.microsoft.com/office/drawing/2014/main" id="{982928D4-D4D3-496B-8019-E859892D985D}"/>
              </a:ext>
            </a:extLst>
          </p:cNvPr>
          <p:cNvSpPr>
            <a:spLocks noChangeAspect="1"/>
          </p:cNvSpPr>
          <p:nvPr/>
        </p:nvSpPr>
        <p:spPr>
          <a:xfrm>
            <a:off x="3335141" y="2407561"/>
            <a:ext cx="1260000" cy="1258358"/>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187" name="Freeform: Shape 186">
            <a:extLst>
              <a:ext uri="{FF2B5EF4-FFF2-40B4-BE49-F238E27FC236}">
                <a16:creationId xmlns:a16="http://schemas.microsoft.com/office/drawing/2014/main" id="{54B5EC56-E438-4AF0-963D-B6446D73ADF0}"/>
              </a:ext>
            </a:extLst>
          </p:cNvPr>
          <p:cNvSpPr>
            <a:spLocks noChangeAspect="1"/>
          </p:cNvSpPr>
          <p:nvPr/>
        </p:nvSpPr>
        <p:spPr>
          <a:xfrm>
            <a:off x="5466000" y="2396622"/>
            <a:ext cx="1260000" cy="128023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242" name="Freeform: Shape 241">
            <a:extLst>
              <a:ext uri="{FF2B5EF4-FFF2-40B4-BE49-F238E27FC236}">
                <a16:creationId xmlns:a16="http://schemas.microsoft.com/office/drawing/2014/main" id="{712A5906-978E-4B99-8932-80E90ED71489}"/>
              </a:ext>
            </a:extLst>
          </p:cNvPr>
          <p:cNvSpPr>
            <a:spLocks noChangeAspect="1"/>
          </p:cNvSpPr>
          <p:nvPr/>
        </p:nvSpPr>
        <p:spPr>
          <a:xfrm>
            <a:off x="7596859" y="2405818"/>
            <a:ext cx="1260000" cy="1261844"/>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US" noProof="0" dirty="0"/>
          </a:p>
        </p:txBody>
      </p:sp>
      <p:sp>
        <p:nvSpPr>
          <p:cNvPr id="274" name="Freeform: Shape 273">
            <a:extLst>
              <a:ext uri="{FF2B5EF4-FFF2-40B4-BE49-F238E27FC236}">
                <a16:creationId xmlns:a16="http://schemas.microsoft.com/office/drawing/2014/main" id="{7819D08A-7F81-4EEC-970C-E8ECE319DA2A}"/>
              </a:ext>
            </a:extLst>
          </p:cNvPr>
          <p:cNvSpPr>
            <a:spLocks noChangeAspect="1"/>
          </p:cNvSpPr>
          <p:nvPr/>
        </p:nvSpPr>
        <p:spPr>
          <a:xfrm>
            <a:off x="9727717" y="2392224"/>
            <a:ext cx="1260000" cy="1289033"/>
          </a:xfrm>
          <a:custGeom>
            <a:avLst/>
            <a:gdLst>
              <a:gd name="connsiteX0" fmla="*/ 2554038 w 2731203"/>
              <a:gd name="connsiteY0" fmla="*/ 843497 h 2794134"/>
              <a:gd name="connsiteX1" fmla="*/ 2554990 w 2731203"/>
              <a:gd name="connsiteY1" fmla="*/ 843497 h 2794134"/>
              <a:gd name="connsiteX2" fmla="*/ 2574040 w 2731203"/>
              <a:gd name="connsiteY2" fmla="*/ 889217 h 2794134"/>
              <a:gd name="connsiteX3" fmla="*/ 2554038 w 2731203"/>
              <a:gd name="connsiteY3" fmla="*/ 843497 h 2794134"/>
              <a:gd name="connsiteX4" fmla="*/ 2630238 w 2731203"/>
              <a:gd name="connsiteY4" fmla="*/ 810160 h 2794134"/>
              <a:gd name="connsiteX5" fmla="*/ 2631190 w 2731203"/>
              <a:gd name="connsiteY5" fmla="*/ 810160 h 2794134"/>
              <a:gd name="connsiteX6" fmla="*/ 2651193 w 2731203"/>
              <a:gd name="connsiteY6" fmla="*/ 858737 h 2794134"/>
              <a:gd name="connsiteX7" fmla="*/ 2630238 w 2731203"/>
              <a:gd name="connsiteY7" fmla="*/ 810160 h 2794134"/>
              <a:gd name="connsiteX8" fmla="*/ 2475759 w 2731203"/>
              <a:gd name="connsiteY8" fmla="*/ 697568 h 2794134"/>
              <a:gd name="connsiteX9" fmla="*/ 2489267 w 2731203"/>
              <a:gd name="connsiteY9" fmla="*/ 717767 h 2794134"/>
              <a:gd name="connsiteX10" fmla="*/ 2488315 w 2731203"/>
              <a:gd name="connsiteY10" fmla="*/ 717767 h 2794134"/>
              <a:gd name="connsiteX11" fmla="*/ 2444909 w 2731203"/>
              <a:gd name="connsiteY11" fmla="*/ 651438 h 2794134"/>
              <a:gd name="connsiteX12" fmla="*/ 2454977 w 2731203"/>
              <a:gd name="connsiteY12" fmla="*/ 665379 h 2794134"/>
              <a:gd name="connsiteX13" fmla="*/ 2466407 w 2731203"/>
              <a:gd name="connsiteY13" fmla="*/ 682524 h 2794134"/>
              <a:gd name="connsiteX14" fmla="*/ 2475759 w 2731203"/>
              <a:gd name="connsiteY14" fmla="*/ 697568 h 2794134"/>
              <a:gd name="connsiteX15" fmla="*/ 382337 w 2731203"/>
              <a:gd name="connsiteY15" fmla="*/ 565367 h 2794134"/>
              <a:gd name="connsiteX16" fmla="*/ 363287 w 2731203"/>
              <a:gd name="connsiteY16" fmla="*/ 599657 h 2794134"/>
              <a:gd name="connsiteX17" fmla="*/ 345190 w 2731203"/>
              <a:gd name="connsiteY17" fmla="*/ 635852 h 2794134"/>
              <a:gd name="connsiteX18" fmla="*/ 336617 w 2731203"/>
              <a:gd name="connsiteY18" fmla="*/ 653949 h 2794134"/>
              <a:gd name="connsiteX19" fmla="*/ 328045 w 2731203"/>
              <a:gd name="connsiteY19" fmla="*/ 672047 h 2794134"/>
              <a:gd name="connsiteX20" fmla="*/ 311852 w 2731203"/>
              <a:gd name="connsiteY20" fmla="*/ 709194 h 2794134"/>
              <a:gd name="connsiteX21" fmla="*/ 134687 w 2731203"/>
              <a:gd name="connsiteY21" fmla="*/ 1227354 h 2794134"/>
              <a:gd name="connsiteX22" fmla="*/ 132782 w 2731203"/>
              <a:gd name="connsiteY22" fmla="*/ 1502627 h 2794134"/>
              <a:gd name="connsiteX23" fmla="*/ 189932 w 2731203"/>
              <a:gd name="connsiteY23" fmla="*/ 1772184 h 2794134"/>
              <a:gd name="connsiteX24" fmla="*/ 469015 w 2731203"/>
              <a:gd name="connsiteY24" fmla="*/ 2242719 h 2794134"/>
              <a:gd name="connsiteX25" fmla="*/ 919547 w 2731203"/>
              <a:gd name="connsiteY25" fmla="*/ 2553234 h 2794134"/>
              <a:gd name="connsiteX26" fmla="*/ 1458663 w 2731203"/>
              <a:gd name="connsiteY26" fmla="*/ 2645627 h 2794134"/>
              <a:gd name="connsiteX27" fmla="*/ 1987300 w 2731203"/>
              <a:gd name="connsiteY27" fmla="*/ 2503704 h 2794134"/>
              <a:gd name="connsiteX28" fmla="*/ 2407353 w 2731203"/>
              <a:gd name="connsiteY28" fmla="*/ 2153184 h 2794134"/>
              <a:gd name="connsiteX29" fmla="*/ 2642620 w 2731203"/>
              <a:gd name="connsiteY29" fmla="*/ 1658837 h 2794134"/>
              <a:gd name="connsiteX30" fmla="*/ 2679767 w 2731203"/>
              <a:gd name="connsiteY30" fmla="*/ 1776947 h 2794134"/>
              <a:gd name="connsiteX31" fmla="*/ 2382588 w 2731203"/>
              <a:gd name="connsiteY31" fmla="*/ 2277962 h 2794134"/>
              <a:gd name="connsiteX32" fmla="*/ 1903480 w 2731203"/>
              <a:gd name="connsiteY32" fmla="*/ 2604669 h 2794134"/>
              <a:gd name="connsiteX33" fmla="*/ 1332932 w 2731203"/>
              <a:gd name="connsiteY33" fmla="*/ 2697062 h 2794134"/>
              <a:gd name="connsiteX34" fmla="*/ 779530 w 2731203"/>
              <a:gd name="connsiteY34" fmla="*/ 2538947 h 2794134"/>
              <a:gd name="connsiteX35" fmla="*/ 347095 w 2731203"/>
              <a:gd name="connsiteY35" fmla="*/ 2162709 h 2794134"/>
              <a:gd name="connsiteX36" fmla="*/ 116590 w 2731203"/>
              <a:gd name="connsiteY36" fmla="*/ 1640739 h 2794134"/>
              <a:gd name="connsiteX37" fmla="*/ 129925 w 2731203"/>
              <a:gd name="connsiteY37" fmla="*/ 1072097 h 2794134"/>
              <a:gd name="connsiteX38" fmla="*/ 228032 w 2731203"/>
              <a:gd name="connsiteY38" fmla="*/ 804444 h 2794134"/>
              <a:gd name="connsiteX39" fmla="*/ 382337 w 2731203"/>
              <a:gd name="connsiteY39" fmla="*/ 565367 h 2794134"/>
              <a:gd name="connsiteX40" fmla="*/ 2429260 w 2731203"/>
              <a:gd name="connsiteY40" fmla="*/ 494882 h 2794134"/>
              <a:gd name="connsiteX41" fmla="*/ 2434975 w 2731203"/>
              <a:gd name="connsiteY41" fmla="*/ 497739 h 2794134"/>
              <a:gd name="connsiteX42" fmla="*/ 2441642 w 2731203"/>
              <a:gd name="connsiteY42" fmla="*/ 501549 h 2794134"/>
              <a:gd name="connsiteX43" fmla="*/ 2468312 w 2731203"/>
              <a:gd name="connsiteY43" fmla="*/ 534887 h 2794134"/>
              <a:gd name="connsiteX44" fmla="*/ 2494030 w 2731203"/>
              <a:gd name="connsiteY44" fmla="*/ 569177 h 2794134"/>
              <a:gd name="connsiteX45" fmla="*/ 2526415 w 2731203"/>
              <a:gd name="connsiteY45" fmla="*/ 616802 h 2794134"/>
              <a:gd name="connsiteX46" fmla="*/ 2564515 w 2731203"/>
              <a:gd name="connsiteY46" fmla="*/ 678714 h 2794134"/>
              <a:gd name="connsiteX47" fmla="*/ 2582612 w 2731203"/>
              <a:gd name="connsiteY47" fmla="*/ 711099 h 2794134"/>
              <a:gd name="connsiteX48" fmla="*/ 2591185 w 2731203"/>
              <a:gd name="connsiteY48" fmla="*/ 727292 h 2794134"/>
              <a:gd name="connsiteX49" fmla="*/ 2598805 w 2731203"/>
              <a:gd name="connsiteY49" fmla="*/ 743484 h 2794134"/>
              <a:gd name="connsiteX50" fmla="*/ 2596900 w 2731203"/>
              <a:gd name="connsiteY50" fmla="*/ 742532 h 2794134"/>
              <a:gd name="connsiteX51" fmla="*/ 2578802 w 2731203"/>
              <a:gd name="connsiteY51" fmla="*/ 709194 h 2794134"/>
              <a:gd name="connsiteX52" fmla="*/ 2559752 w 2731203"/>
              <a:gd name="connsiteY52" fmla="*/ 675857 h 2794134"/>
              <a:gd name="connsiteX53" fmla="*/ 2518795 w 2731203"/>
              <a:gd name="connsiteY53" fmla="*/ 611087 h 2794134"/>
              <a:gd name="connsiteX54" fmla="*/ 2486410 w 2731203"/>
              <a:gd name="connsiteY54" fmla="*/ 566319 h 2794134"/>
              <a:gd name="connsiteX55" fmla="*/ 2458787 w 2731203"/>
              <a:gd name="connsiteY55" fmla="*/ 530124 h 2794134"/>
              <a:gd name="connsiteX56" fmla="*/ 2444500 w 2731203"/>
              <a:gd name="connsiteY56" fmla="*/ 512027 h 2794134"/>
              <a:gd name="connsiteX57" fmla="*/ 2280670 w 2731203"/>
              <a:gd name="connsiteY57" fmla="*/ 458687 h 2794134"/>
              <a:gd name="connsiteX58" fmla="*/ 2296862 w 2731203"/>
              <a:gd name="connsiteY58" fmla="*/ 465354 h 2794134"/>
              <a:gd name="connsiteX59" fmla="*/ 2400566 w 2731203"/>
              <a:gd name="connsiteY59" fmla="*/ 585131 h 2794134"/>
              <a:gd name="connsiteX60" fmla="*/ 2444909 w 2731203"/>
              <a:gd name="connsiteY60" fmla="*/ 651438 h 2794134"/>
              <a:gd name="connsiteX61" fmla="*/ 2442595 w 2731203"/>
              <a:gd name="connsiteY61" fmla="*/ 648234 h 2794134"/>
              <a:gd name="connsiteX62" fmla="*/ 2418782 w 2731203"/>
              <a:gd name="connsiteY62" fmla="*/ 613944 h 2794134"/>
              <a:gd name="connsiteX63" fmla="*/ 2393065 w 2731203"/>
              <a:gd name="connsiteY63" fmla="*/ 581559 h 2794134"/>
              <a:gd name="connsiteX64" fmla="*/ 2379730 w 2731203"/>
              <a:gd name="connsiteY64" fmla="*/ 565367 h 2794134"/>
              <a:gd name="connsiteX65" fmla="*/ 2366395 w 2731203"/>
              <a:gd name="connsiteY65" fmla="*/ 549174 h 2794134"/>
              <a:gd name="connsiteX66" fmla="*/ 2338772 w 2731203"/>
              <a:gd name="connsiteY66" fmla="*/ 517742 h 2794134"/>
              <a:gd name="connsiteX67" fmla="*/ 2280670 w 2731203"/>
              <a:gd name="connsiteY67" fmla="*/ 458687 h 2794134"/>
              <a:gd name="connsiteX68" fmla="*/ 1399608 w 2731203"/>
              <a:gd name="connsiteY68" fmla="*/ 153887 h 2794134"/>
              <a:gd name="connsiteX69" fmla="*/ 2618808 w 2731203"/>
              <a:gd name="connsiteY69" fmla="*/ 1373087 h 2794134"/>
              <a:gd name="connsiteX70" fmla="*/ 2612513 w 2731203"/>
              <a:gd name="connsiteY70" fmla="*/ 1497743 h 2794134"/>
              <a:gd name="connsiteX71" fmla="*/ 2595954 w 2731203"/>
              <a:gd name="connsiteY71" fmla="*/ 1606243 h 2794134"/>
              <a:gd name="connsiteX72" fmla="*/ 2598805 w 2731203"/>
              <a:gd name="connsiteY72" fmla="*/ 1612164 h 2794134"/>
              <a:gd name="connsiteX73" fmla="*/ 2620713 w 2731203"/>
              <a:gd name="connsiteY73" fmla="*/ 1667409 h 2794134"/>
              <a:gd name="connsiteX74" fmla="*/ 2408305 w 2731203"/>
              <a:gd name="connsiteY74" fmla="*/ 2112227 h 2794134"/>
              <a:gd name="connsiteX75" fmla="*/ 2041592 w 2731203"/>
              <a:gd name="connsiteY75" fmla="*/ 2439887 h 2794134"/>
              <a:gd name="connsiteX76" fmla="*/ 1578677 w 2731203"/>
              <a:gd name="connsiteY76" fmla="*/ 2599907 h 2794134"/>
              <a:gd name="connsiteX77" fmla="*/ 1091950 w 2731203"/>
              <a:gd name="connsiteY77" fmla="*/ 2569427 h 2794134"/>
              <a:gd name="connsiteX78" fmla="*/ 656657 w 2731203"/>
              <a:gd name="connsiteY78" fmla="*/ 2353209 h 2794134"/>
              <a:gd name="connsiteX79" fmla="*/ 339475 w 2731203"/>
              <a:gd name="connsiteY79" fmla="*/ 1987449 h 2794134"/>
              <a:gd name="connsiteX80" fmla="*/ 188980 w 2731203"/>
              <a:gd name="connsiteY80" fmla="*/ 1529297 h 2794134"/>
              <a:gd name="connsiteX81" fmla="*/ 186849 w 2731203"/>
              <a:gd name="connsiteY81" fmla="*/ 1498705 h 2794134"/>
              <a:gd name="connsiteX82" fmla="*/ 186703 w 2731203"/>
              <a:gd name="connsiteY82" fmla="*/ 1497743 h 2794134"/>
              <a:gd name="connsiteX83" fmla="*/ 186492 w 2731203"/>
              <a:gd name="connsiteY83" fmla="*/ 1493576 h 2794134"/>
              <a:gd name="connsiteX84" fmla="*/ 180586 w 2731203"/>
              <a:gd name="connsiteY84" fmla="*/ 1408776 h 2794134"/>
              <a:gd name="connsiteX85" fmla="*/ 181167 w 2731203"/>
              <a:gd name="connsiteY85" fmla="*/ 1388115 h 2794134"/>
              <a:gd name="connsiteX86" fmla="*/ 180408 w 2731203"/>
              <a:gd name="connsiteY86" fmla="*/ 1373087 h 2794134"/>
              <a:gd name="connsiteX87" fmla="*/ 183073 w 2731203"/>
              <a:gd name="connsiteY87" fmla="*/ 1320311 h 2794134"/>
              <a:gd name="connsiteX88" fmla="*/ 183979 w 2731203"/>
              <a:gd name="connsiteY88" fmla="*/ 1288077 h 2794134"/>
              <a:gd name="connsiteX89" fmla="*/ 185178 w 2731203"/>
              <a:gd name="connsiteY89" fmla="*/ 1278633 h 2794134"/>
              <a:gd name="connsiteX90" fmla="*/ 186703 w 2731203"/>
              <a:gd name="connsiteY90" fmla="*/ 1248431 h 2794134"/>
              <a:gd name="connsiteX91" fmla="*/ 1399608 w 2731203"/>
              <a:gd name="connsiteY91" fmla="*/ 153887 h 2794134"/>
              <a:gd name="connsiteX92" fmla="*/ 823345 w 2731203"/>
              <a:gd name="connsiteY92" fmla="*/ 112930 h 2794134"/>
              <a:gd name="connsiteX93" fmla="*/ 690948 w 2731203"/>
              <a:gd name="connsiteY93" fmla="*/ 207227 h 2794134"/>
              <a:gd name="connsiteX94" fmla="*/ 431868 w 2731203"/>
              <a:gd name="connsiteY94" fmla="*/ 411062 h 2794134"/>
              <a:gd name="connsiteX95" fmla="*/ 228985 w 2731203"/>
              <a:gd name="connsiteY95" fmla="*/ 670142 h 2794134"/>
              <a:gd name="connsiteX96" fmla="*/ 93730 w 2731203"/>
              <a:gd name="connsiteY96" fmla="*/ 971132 h 2794134"/>
              <a:gd name="connsiteX97" fmla="*/ 35628 w 2731203"/>
              <a:gd name="connsiteY97" fmla="*/ 1294982 h 2794134"/>
              <a:gd name="connsiteX98" fmla="*/ 55630 w 2731203"/>
              <a:gd name="connsiteY98" fmla="*/ 1623595 h 2794134"/>
              <a:gd name="connsiteX99" fmla="*/ 72775 w 2731203"/>
              <a:gd name="connsiteY99" fmla="*/ 1704557 h 2794134"/>
              <a:gd name="connsiteX100" fmla="*/ 83253 w 2731203"/>
              <a:gd name="connsiteY100" fmla="*/ 1744562 h 2794134"/>
              <a:gd name="connsiteX101" fmla="*/ 94683 w 2731203"/>
              <a:gd name="connsiteY101" fmla="*/ 1784567 h 2794134"/>
              <a:gd name="connsiteX102" fmla="*/ 153738 w 2731203"/>
              <a:gd name="connsiteY102" fmla="*/ 1938872 h 2794134"/>
              <a:gd name="connsiteX103" fmla="*/ 230890 w 2731203"/>
              <a:gd name="connsiteY103" fmla="*/ 2084605 h 2794134"/>
              <a:gd name="connsiteX104" fmla="*/ 325188 w 2731203"/>
              <a:gd name="connsiteY104" fmla="*/ 2219860 h 2794134"/>
              <a:gd name="connsiteX105" fmla="*/ 434725 w 2731203"/>
              <a:gd name="connsiteY105" fmla="*/ 2343685 h 2794134"/>
              <a:gd name="connsiteX106" fmla="*/ 558550 w 2731203"/>
              <a:gd name="connsiteY106" fmla="*/ 2452270 h 2794134"/>
              <a:gd name="connsiteX107" fmla="*/ 693805 w 2731203"/>
              <a:gd name="connsiteY107" fmla="*/ 2546567 h 2794134"/>
              <a:gd name="connsiteX108" fmla="*/ 730000 w 2731203"/>
              <a:gd name="connsiteY108" fmla="*/ 2567522 h 2794134"/>
              <a:gd name="connsiteX109" fmla="*/ 748098 w 2731203"/>
              <a:gd name="connsiteY109" fmla="*/ 2578000 h 2794134"/>
              <a:gd name="connsiteX110" fmla="*/ 766195 w 2731203"/>
              <a:gd name="connsiteY110" fmla="*/ 2587525 h 2794134"/>
              <a:gd name="connsiteX111" fmla="*/ 803343 w 2731203"/>
              <a:gd name="connsiteY111" fmla="*/ 2606575 h 2794134"/>
              <a:gd name="connsiteX112" fmla="*/ 840490 w 2731203"/>
              <a:gd name="connsiteY112" fmla="*/ 2623720 h 2794134"/>
              <a:gd name="connsiteX113" fmla="*/ 994795 w 2731203"/>
              <a:gd name="connsiteY113" fmla="*/ 2682775 h 2794134"/>
              <a:gd name="connsiteX114" fmla="*/ 1155768 w 2731203"/>
              <a:gd name="connsiteY114" fmla="*/ 2721827 h 2794134"/>
              <a:gd name="connsiteX115" fmla="*/ 1808230 w 2731203"/>
              <a:gd name="connsiteY115" fmla="*/ 2681822 h 2794134"/>
              <a:gd name="connsiteX116" fmla="*/ 2108268 w 2731203"/>
              <a:gd name="connsiteY116" fmla="*/ 2545615 h 2794134"/>
              <a:gd name="connsiteX117" fmla="*/ 2367348 w 2731203"/>
              <a:gd name="connsiteY117" fmla="*/ 2341780 h 2794134"/>
              <a:gd name="connsiteX118" fmla="*/ 2570230 w 2731203"/>
              <a:gd name="connsiteY118" fmla="*/ 2082700 h 2794134"/>
              <a:gd name="connsiteX119" fmla="*/ 2705485 w 2731203"/>
              <a:gd name="connsiteY119" fmla="*/ 1781710 h 2794134"/>
              <a:gd name="connsiteX120" fmla="*/ 2731203 w 2731203"/>
              <a:gd name="connsiteY120" fmla="*/ 1908392 h 2794134"/>
              <a:gd name="connsiteX121" fmla="*/ 2695960 w 2731203"/>
              <a:gd name="connsiteY121" fmla="*/ 1988402 h 2794134"/>
              <a:gd name="connsiteX122" fmla="*/ 2675958 w 2731203"/>
              <a:gd name="connsiteY122" fmla="*/ 2027455 h 2794134"/>
              <a:gd name="connsiteX123" fmla="*/ 2655003 w 2731203"/>
              <a:gd name="connsiteY123" fmla="*/ 2065555 h 2794134"/>
              <a:gd name="connsiteX124" fmla="*/ 2610235 w 2731203"/>
              <a:gd name="connsiteY124" fmla="*/ 2139850 h 2794134"/>
              <a:gd name="connsiteX125" fmla="*/ 2586423 w 2731203"/>
              <a:gd name="connsiteY125" fmla="*/ 2176045 h 2794134"/>
              <a:gd name="connsiteX126" fmla="*/ 2560705 w 2731203"/>
              <a:gd name="connsiteY126" fmla="*/ 2211287 h 2794134"/>
              <a:gd name="connsiteX127" fmla="*/ 2322580 w 2731203"/>
              <a:gd name="connsiteY127" fmla="*/ 2464652 h 2794134"/>
              <a:gd name="connsiteX128" fmla="*/ 1702503 w 2731203"/>
              <a:gd name="connsiteY128" fmla="*/ 2764690 h 2794134"/>
              <a:gd name="connsiteX129" fmla="*/ 1358650 w 2731203"/>
              <a:gd name="connsiteY129" fmla="*/ 2793265 h 2794134"/>
              <a:gd name="connsiteX130" fmla="*/ 1186248 w 2731203"/>
              <a:gd name="connsiteY130" fmla="*/ 2777072 h 2794134"/>
              <a:gd name="connsiteX131" fmla="*/ 1143385 w 2731203"/>
              <a:gd name="connsiteY131" fmla="*/ 2769452 h 2794134"/>
              <a:gd name="connsiteX132" fmla="*/ 1101475 w 2731203"/>
              <a:gd name="connsiteY132" fmla="*/ 2760880 h 2794134"/>
              <a:gd name="connsiteX133" fmla="*/ 1017655 w 2731203"/>
              <a:gd name="connsiteY133" fmla="*/ 2738972 h 2794134"/>
              <a:gd name="connsiteX134" fmla="*/ 976698 w 2731203"/>
              <a:gd name="connsiteY134" fmla="*/ 2726590 h 2794134"/>
              <a:gd name="connsiteX135" fmla="*/ 935740 w 2731203"/>
              <a:gd name="connsiteY135" fmla="*/ 2712302 h 2794134"/>
              <a:gd name="connsiteX136" fmla="*/ 854778 w 2731203"/>
              <a:gd name="connsiteY136" fmla="*/ 2680870 h 2794134"/>
              <a:gd name="connsiteX137" fmla="*/ 815725 w 2731203"/>
              <a:gd name="connsiteY137" fmla="*/ 2662772 h 2794134"/>
              <a:gd name="connsiteX138" fmla="*/ 776673 w 2731203"/>
              <a:gd name="connsiteY138" fmla="*/ 2643722 h 2794134"/>
              <a:gd name="connsiteX139" fmla="*/ 700473 w 2731203"/>
              <a:gd name="connsiteY139" fmla="*/ 2602765 h 2794134"/>
              <a:gd name="connsiteX140" fmla="*/ 663325 w 2731203"/>
              <a:gd name="connsiteY140" fmla="*/ 2580857 h 2794134"/>
              <a:gd name="connsiteX141" fmla="*/ 627130 w 2731203"/>
              <a:gd name="connsiteY141" fmla="*/ 2557045 h 2794134"/>
              <a:gd name="connsiteX142" fmla="*/ 609033 w 2731203"/>
              <a:gd name="connsiteY142" fmla="*/ 2545615 h 2794134"/>
              <a:gd name="connsiteX143" fmla="*/ 591888 w 2731203"/>
              <a:gd name="connsiteY143" fmla="*/ 2533232 h 2794134"/>
              <a:gd name="connsiteX144" fmla="*/ 556645 w 2731203"/>
              <a:gd name="connsiteY144" fmla="*/ 2507515 h 2794134"/>
              <a:gd name="connsiteX145" fmla="*/ 426153 w 2731203"/>
              <a:gd name="connsiteY145" fmla="*/ 2395120 h 2794134"/>
              <a:gd name="connsiteX146" fmla="*/ 309948 w 2731203"/>
              <a:gd name="connsiteY146" fmla="*/ 2268437 h 2794134"/>
              <a:gd name="connsiteX147" fmla="*/ 210888 w 2731203"/>
              <a:gd name="connsiteY147" fmla="*/ 2128420 h 2794134"/>
              <a:gd name="connsiteX148" fmla="*/ 168025 w 2731203"/>
              <a:gd name="connsiteY148" fmla="*/ 2054125 h 2794134"/>
              <a:gd name="connsiteX149" fmla="*/ 148023 w 2731203"/>
              <a:gd name="connsiteY149" fmla="*/ 2016025 h 2794134"/>
              <a:gd name="connsiteX150" fmla="*/ 128973 w 2731203"/>
              <a:gd name="connsiteY150" fmla="*/ 1977925 h 2794134"/>
              <a:gd name="connsiteX151" fmla="*/ 111828 w 2731203"/>
              <a:gd name="connsiteY151" fmla="*/ 1938872 h 2794134"/>
              <a:gd name="connsiteX152" fmla="*/ 103255 w 2731203"/>
              <a:gd name="connsiteY152" fmla="*/ 1918870 h 2794134"/>
              <a:gd name="connsiteX153" fmla="*/ 95635 w 2731203"/>
              <a:gd name="connsiteY153" fmla="*/ 1898867 h 2794134"/>
              <a:gd name="connsiteX154" fmla="*/ 80395 w 2731203"/>
              <a:gd name="connsiteY154" fmla="*/ 1858862 h 2794134"/>
              <a:gd name="connsiteX155" fmla="*/ 67060 w 2731203"/>
              <a:gd name="connsiteY155" fmla="*/ 1817905 h 2794134"/>
              <a:gd name="connsiteX156" fmla="*/ 43248 w 2731203"/>
              <a:gd name="connsiteY156" fmla="*/ 1735990 h 2794134"/>
              <a:gd name="connsiteX157" fmla="*/ 33723 w 2731203"/>
              <a:gd name="connsiteY157" fmla="*/ 1694080 h 2794134"/>
              <a:gd name="connsiteX158" fmla="*/ 25150 w 2731203"/>
              <a:gd name="connsiteY158" fmla="*/ 1652170 h 2794134"/>
              <a:gd name="connsiteX159" fmla="*/ 3243 w 2731203"/>
              <a:gd name="connsiteY159" fmla="*/ 1482625 h 2794134"/>
              <a:gd name="connsiteX160" fmla="*/ 21340 w 2731203"/>
              <a:gd name="connsiteY160" fmla="*/ 1142582 h 2794134"/>
              <a:gd name="connsiteX161" fmla="*/ 28960 w 2731203"/>
              <a:gd name="connsiteY161" fmla="*/ 1100672 h 2794134"/>
              <a:gd name="connsiteX162" fmla="*/ 38485 w 2731203"/>
              <a:gd name="connsiteY162" fmla="*/ 1058762 h 2794134"/>
              <a:gd name="connsiteX163" fmla="*/ 48963 w 2731203"/>
              <a:gd name="connsiteY163" fmla="*/ 1017805 h 2794134"/>
              <a:gd name="connsiteX164" fmla="*/ 61345 w 2731203"/>
              <a:gd name="connsiteY164" fmla="*/ 976847 h 2794134"/>
              <a:gd name="connsiteX165" fmla="*/ 67060 w 2731203"/>
              <a:gd name="connsiteY165" fmla="*/ 956845 h 2794134"/>
              <a:gd name="connsiteX166" fmla="*/ 73728 w 2731203"/>
              <a:gd name="connsiteY166" fmla="*/ 935890 h 2794134"/>
              <a:gd name="connsiteX167" fmla="*/ 88015 w 2731203"/>
              <a:gd name="connsiteY167" fmla="*/ 895885 h 2794134"/>
              <a:gd name="connsiteX168" fmla="*/ 104208 w 2731203"/>
              <a:gd name="connsiteY168" fmla="*/ 855880 h 2794134"/>
              <a:gd name="connsiteX169" fmla="*/ 120400 w 2731203"/>
              <a:gd name="connsiteY169" fmla="*/ 816827 h 2794134"/>
              <a:gd name="connsiteX170" fmla="*/ 157548 w 2731203"/>
              <a:gd name="connsiteY170" fmla="*/ 740627 h 2794134"/>
              <a:gd name="connsiteX171" fmla="*/ 177550 w 2731203"/>
              <a:gd name="connsiteY171" fmla="*/ 703480 h 2794134"/>
              <a:gd name="connsiteX172" fmla="*/ 199458 w 2731203"/>
              <a:gd name="connsiteY172" fmla="*/ 666332 h 2794134"/>
              <a:gd name="connsiteX173" fmla="*/ 222318 w 2731203"/>
              <a:gd name="connsiteY173" fmla="*/ 630137 h 2794134"/>
              <a:gd name="connsiteX174" fmla="*/ 245178 w 2731203"/>
              <a:gd name="connsiteY174" fmla="*/ 594895 h 2794134"/>
              <a:gd name="connsiteX175" fmla="*/ 269943 w 2731203"/>
              <a:gd name="connsiteY175" fmla="*/ 560605 h 2794134"/>
              <a:gd name="connsiteX176" fmla="*/ 295660 w 2731203"/>
              <a:gd name="connsiteY176" fmla="*/ 526315 h 2794134"/>
              <a:gd name="connsiteX177" fmla="*/ 533785 w 2731203"/>
              <a:gd name="connsiteY177" fmla="*/ 287237 h 2794134"/>
              <a:gd name="connsiteX178" fmla="*/ 823345 w 2731203"/>
              <a:gd name="connsiteY178" fmla="*/ 112930 h 2794134"/>
              <a:gd name="connsiteX179" fmla="*/ 1879668 w 2731203"/>
              <a:gd name="connsiteY179" fmla="*/ 109120 h 2794134"/>
              <a:gd name="connsiteX180" fmla="*/ 1932055 w 2731203"/>
              <a:gd name="connsiteY180" fmla="*/ 124360 h 2794134"/>
              <a:gd name="connsiteX181" fmla="*/ 1984443 w 2731203"/>
              <a:gd name="connsiteY181" fmla="*/ 142457 h 2794134"/>
              <a:gd name="connsiteX182" fmla="*/ 2406400 w 2731203"/>
              <a:gd name="connsiteY182" fmla="*/ 459640 h 2794134"/>
              <a:gd name="connsiteX183" fmla="*/ 2376873 w 2731203"/>
              <a:gd name="connsiteY183" fmla="*/ 432970 h 2794134"/>
              <a:gd name="connsiteX184" fmla="*/ 2346393 w 2731203"/>
              <a:gd name="connsiteY184" fmla="*/ 407252 h 2794134"/>
              <a:gd name="connsiteX185" fmla="*/ 1879668 w 2731203"/>
              <a:gd name="connsiteY185" fmla="*/ 109120 h 2794134"/>
              <a:gd name="connsiteX186" fmla="*/ 1596775 w 2731203"/>
              <a:gd name="connsiteY186" fmla="*/ 107215 h 2794134"/>
              <a:gd name="connsiteX187" fmla="*/ 1618682 w 2731203"/>
              <a:gd name="connsiteY187" fmla="*/ 107215 h 2794134"/>
              <a:gd name="connsiteX188" fmla="*/ 1658687 w 2731203"/>
              <a:gd name="connsiteY188" fmla="*/ 114835 h 2794134"/>
              <a:gd name="connsiteX189" fmla="*/ 1698692 w 2731203"/>
              <a:gd name="connsiteY189" fmla="*/ 124360 h 2794134"/>
              <a:gd name="connsiteX190" fmla="*/ 1718695 w 2731203"/>
              <a:gd name="connsiteY190" fmla="*/ 129122 h 2794134"/>
              <a:gd name="connsiteX191" fmla="*/ 1738697 w 2731203"/>
              <a:gd name="connsiteY191" fmla="*/ 134837 h 2794134"/>
              <a:gd name="connsiteX192" fmla="*/ 1777750 w 2731203"/>
              <a:gd name="connsiteY192" fmla="*/ 146267 h 2794134"/>
              <a:gd name="connsiteX193" fmla="*/ 1930150 w 2731203"/>
              <a:gd name="connsiteY193" fmla="*/ 206275 h 2794134"/>
              <a:gd name="connsiteX194" fmla="*/ 2206375 w 2731203"/>
              <a:gd name="connsiteY194" fmla="*/ 381535 h 2794134"/>
              <a:gd name="connsiteX195" fmla="*/ 2185420 w 2731203"/>
              <a:gd name="connsiteY195" fmla="*/ 371057 h 2794134"/>
              <a:gd name="connsiteX196" fmla="*/ 2175895 w 2731203"/>
              <a:gd name="connsiteY196" fmla="*/ 365342 h 2794134"/>
              <a:gd name="connsiteX197" fmla="*/ 1532005 w 2731203"/>
              <a:gd name="connsiteY197" fmla="*/ 108167 h 2794134"/>
              <a:gd name="connsiteX198" fmla="*/ 1574867 w 2731203"/>
              <a:gd name="connsiteY198" fmla="*/ 108167 h 2794134"/>
              <a:gd name="connsiteX199" fmla="*/ 1399607 w 2731203"/>
              <a:gd name="connsiteY199" fmla="*/ 81497 h 2794134"/>
              <a:gd name="connsiteX200" fmla="*/ 1348172 w 2731203"/>
              <a:gd name="connsiteY200" fmla="*/ 89117 h 2794134"/>
              <a:gd name="connsiteX201" fmla="*/ 1334837 w 2731203"/>
              <a:gd name="connsiteY201" fmla="*/ 91022 h 2794134"/>
              <a:gd name="connsiteX202" fmla="*/ 1321502 w 2731203"/>
              <a:gd name="connsiteY202" fmla="*/ 93879 h 2794134"/>
              <a:gd name="connsiteX203" fmla="*/ 1295785 w 2731203"/>
              <a:gd name="connsiteY203" fmla="*/ 99594 h 2794134"/>
              <a:gd name="connsiteX204" fmla="*/ 853825 w 2731203"/>
              <a:gd name="connsiteY204" fmla="*/ 217704 h 2794134"/>
              <a:gd name="connsiteX205" fmla="*/ 482350 w 2731203"/>
              <a:gd name="connsiteY205" fmla="*/ 483452 h 2794134"/>
              <a:gd name="connsiteX206" fmla="*/ 626177 w 2731203"/>
              <a:gd name="connsiteY206" fmla="*/ 327242 h 2794134"/>
              <a:gd name="connsiteX207" fmla="*/ 802390 w 2731203"/>
              <a:gd name="connsiteY207" fmla="*/ 219609 h 2794134"/>
              <a:gd name="connsiteX208" fmla="*/ 896687 w 2731203"/>
              <a:gd name="connsiteY208" fmla="*/ 176747 h 2794134"/>
              <a:gd name="connsiteX209" fmla="*/ 945265 w 2731203"/>
              <a:gd name="connsiteY209" fmla="*/ 158649 h 2794134"/>
              <a:gd name="connsiteX210" fmla="*/ 993842 w 2731203"/>
              <a:gd name="connsiteY210" fmla="*/ 142457 h 2794134"/>
              <a:gd name="connsiteX211" fmla="*/ 1194820 w 2731203"/>
              <a:gd name="connsiteY211" fmla="*/ 95784 h 2794134"/>
              <a:gd name="connsiteX212" fmla="*/ 1399607 w 2731203"/>
              <a:gd name="connsiteY212" fmla="*/ 81497 h 2794134"/>
              <a:gd name="connsiteX213" fmla="*/ 1362475 w 2731203"/>
              <a:gd name="connsiteY213" fmla="*/ 222 h 2794134"/>
              <a:gd name="connsiteX214" fmla="*/ 1783465 w 2731203"/>
              <a:gd name="connsiteY214" fmla="*/ 57685 h 2794134"/>
              <a:gd name="connsiteX215" fmla="*/ 1748223 w 2731203"/>
              <a:gd name="connsiteY215" fmla="*/ 51970 h 2794134"/>
              <a:gd name="connsiteX216" fmla="*/ 1711075 w 2731203"/>
              <a:gd name="connsiteY216" fmla="*/ 48160 h 2794134"/>
              <a:gd name="connsiteX217" fmla="*/ 1612015 w 2731203"/>
              <a:gd name="connsiteY217" fmla="*/ 28157 h 2794134"/>
              <a:gd name="connsiteX218" fmla="*/ 1561533 w 2731203"/>
              <a:gd name="connsiteY218" fmla="*/ 21490 h 2794134"/>
              <a:gd name="connsiteX219" fmla="*/ 1511050 w 2731203"/>
              <a:gd name="connsiteY219" fmla="*/ 16727 h 2794134"/>
              <a:gd name="connsiteX220" fmla="*/ 1460568 w 2731203"/>
              <a:gd name="connsiteY220" fmla="*/ 12917 h 2794134"/>
              <a:gd name="connsiteX221" fmla="*/ 1410085 w 2731203"/>
              <a:gd name="connsiteY221" fmla="*/ 11012 h 2794134"/>
              <a:gd name="connsiteX222" fmla="*/ 1359603 w 2731203"/>
              <a:gd name="connsiteY222" fmla="*/ 11965 h 2794134"/>
              <a:gd name="connsiteX223" fmla="*/ 1333885 w 2731203"/>
              <a:gd name="connsiteY223" fmla="*/ 12917 h 2794134"/>
              <a:gd name="connsiteX224" fmla="*/ 1309120 w 2731203"/>
              <a:gd name="connsiteY224" fmla="*/ 14822 h 2794134"/>
              <a:gd name="connsiteX225" fmla="*/ 913833 w 2731203"/>
              <a:gd name="connsiteY225" fmla="*/ 98642 h 2794134"/>
              <a:gd name="connsiteX226" fmla="*/ 931930 w 2731203"/>
              <a:gd name="connsiteY226" fmla="*/ 89117 h 2794134"/>
              <a:gd name="connsiteX227" fmla="*/ 946218 w 2731203"/>
              <a:gd name="connsiteY227" fmla="*/ 82450 h 2794134"/>
              <a:gd name="connsiteX228" fmla="*/ 982413 w 2731203"/>
              <a:gd name="connsiteY228" fmla="*/ 66257 h 2794134"/>
              <a:gd name="connsiteX229" fmla="*/ 1013845 w 2731203"/>
              <a:gd name="connsiteY229" fmla="*/ 54827 h 2794134"/>
              <a:gd name="connsiteX230" fmla="*/ 1060518 w 2731203"/>
              <a:gd name="connsiteY230" fmla="*/ 40540 h 2794134"/>
              <a:gd name="connsiteX231" fmla="*/ 1128145 w 2731203"/>
              <a:gd name="connsiteY231" fmla="*/ 24347 h 2794134"/>
              <a:gd name="connsiteX232" fmla="*/ 1171008 w 2731203"/>
              <a:gd name="connsiteY232" fmla="*/ 16727 h 2794134"/>
              <a:gd name="connsiteX233" fmla="*/ 1194820 w 2731203"/>
              <a:gd name="connsiteY233" fmla="*/ 12917 h 2794134"/>
              <a:gd name="connsiteX234" fmla="*/ 1220538 w 2731203"/>
              <a:gd name="connsiteY234" fmla="*/ 10060 h 2794134"/>
              <a:gd name="connsiteX235" fmla="*/ 1362475 w 2731203"/>
              <a:gd name="connsiteY235" fmla="*/ 222 h 279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2731203" h="2794134">
                <a:moveTo>
                  <a:pt x="2554038" y="843497"/>
                </a:moveTo>
                <a:cubicBezTo>
                  <a:pt x="2554038" y="843497"/>
                  <a:pt x="2554990" y="843497"/>
                  <a:pt x="2554990" y="843497"/>
                </a:cubicBezTo>
                <a:cubicBezTo>
                  <a:pt x="2561658" y="858737"/>
                  <a:pt x="2568325" y="873024"/>
                  <a:pt x="2574040" y="889217"/>
                </a:cubicBezTo>
                <a:cubicBezTo>
                  <a:pt x="2568325" y="873024"/>
                  <a:pt x="2560705" y="858737"/>
                  <a:pt x="2554038" y="843497"/>
                </a:cubicBezTo>
                <a:close/>
                <a:moveTo>
                  <a:pt x="2630238" y="810160"/>
                </a:moveTo>
                <a:cubicBezTo>
                  <a:pt x="2630238" y="810160"/>
                  <a:pt x="2631190" y="810160"/>
                  <a:pt x="2631190" y="810160"/>
                </a:cubicBezTo>
                <a:cubicBezTo>
                  <a:pt x="2637858" y="826352"/>
                  <a:pt x="2645478" y="841592"/>
                  <a:pt x="2651193" y="858737"/>
                </a:cubicBezTo>
                <a:cubicBezTo>
                  <a:pt x="2645478" y="841592"/>
                  <a:pt x="2636905" y="826352"/>
                  <a:pt x="2630238" y="810160"/>
                </a:cubicBezTo>
                <a:close/>
                <a:moveTo>
                  <a:pt x="2475759" y="697568"/>
                </a:moveTo>
                <a:lnTo>
                  <a:pt x="2489267" y="717767"/>
                </a:lnTo>
                <a:cubicBezTo>
                  <a:pt x="2489267" y="717767"/>
                  <a:pt x="2488315" y="717767"/>
                  <a:pt x="2488315" y="717767"/>
                </a:cubicBezTo>
                <a:close/>
                <a:moveTo>
                  <a:pt x="2444909" y="651438"/>
                </a:moveTo>
                <a:lnTo>
                  <a:pt x="2454977" y="665379"/>
                </a:lnTo>
                <a:lnTo>
                  <a:pt x="2466407" y="682524"/>
                </a:lnTo>
                <a:lnTo>
                  <a:pt x="2475759" y="697568"/>
                </a:lnTo>
                <a:close/>
                <a:moveTo>
                  <a:pt x="382337" y="565367"/>
                </a:moveTo>
                <a:cubicBezTo>
                  <a:pt x="375670" y="577749"/>
                  <a:pt x="369002" y="589179"/>
                  <a:pt x="363287" y="599657"/>
                </a:cubicBezTo>
                <a:cubicBezTo>
                  <a:pt x="357572" y="612039"/>
                  <a:pt x="350905" y="623469"/>
                  <a:pt x="345190" y="635852"/>
                </a:cubicBezTo>
                <a:lnTo>
                  <a:pt x="336617" y="653949"/>
                </a:lnTo>
                <a:lnTo>
                  <a:pt x="328045" y="672047"/>
                </a:lnTo>
                <a:cubicBezTo>
                  <a:pt x="322330" y="684429"/>
                  <a:pt x="317567" y="696812"/>
                  <a:pt x="311852" y="709194"/>
                </a:cubicBezTo>
                <a:cubicBezTo>
                  <a:pt x="216602" y="866357"/>
                  <a:pt x="155642" y="1044474"/>
                  <a:pt x="134687" y="1227354"/>
                </a:cubicBezTo>
                <a:cubicBezTo>
                  <a:pt x="124210" y="1318794"/>
                  <a:pt x="123257" y="1411187"/>
                  <a:pt x="132782" y="1502627"/>
                </a:cubicBezTo>
                <a:cubicBezTo>
                  <a:pt x="141355" y="1594067"/>
                  <a:pt x="161357" y="1684554"/>
                  <a:pt x="189932" y="1772184"/>
                </a:cubicBezTo>
                <a:cubicBezTo>
                  <a:pt x="247082" y="1946492"/>
                  <a:pt x="343285" y="2108417"/>
                  <a:pt x="469015" y="2242719"/>
                </a:cubicBezTo>
                <a:cubicBezTo>
                  <a:pt x="594745" y="2377022"/>
                  <a:pt x="749050" y="2484654"/>
                  <a:pt x="919547" y="2553234"/>
                </a:cubicBezTo>
                <a:cubicBezTo>
                  <a:pt x="1089092" y="2622767"/>
                  <a:pt x="1274830" y="2654199"/>
                  <a:pt x="1458663" y="2645627"/>
                </a:cubicBezTo>
                <a:cubicBezTo>
                  <a:pt x="1642495" y="2638007"/>
                  <a:pt x="1824422" y="2588477"/>
                  <a:pt x="1987300" y="2503704"/>
                </a:cubicBezTo>
                <a:cubicBezTo>
                  <a:pt x="2150177" y="2419884"/>
                  <a:pt x="2294958" y="2298917"/>
                  <a:pt x="2407353" y="2153184"/>
                </a:cubicBezTo>
                <a:cubicBezTo>
                  <a:pt x="2520700" y="2008404"/>
                  <a:pt x="2601663" y="1837907"/>
                  <a:pt x="2642620" y="1658837"/>
                </a:cubicBezTo>
                <a:cubicBezTo>
                  <a:pt x="2656908" y="1696937"/>
                  <a:pt x="2668338" y="1735989"/>
                  <a:pt x="2679767" y="1776947"/>
                </a:cubicBezTo>
                <a:cubicBezTo>
                  <a:pt x="2618808" y="1962684"/>
                  <a:pt x="2516890" y="2136039"/>
                  <a:pt x="2382588" y="2277962"/>
                </a:cubicBezTo>
                <a:cubicBezTo>
                  <a:pt x="2249238" y="2419884"/>
                  <a:pt x="2084455" y="2533232"/>
                  <a:pt x="1903480" y="2604669"/>
                </a:cubicBezTo>
                <a:cubicBezTo>
                  <a:pt x="1722505" y="2677059"/>
                  <a:pt x="1526290" y="2708492"/>
                  <a:pt x="1332932" y="2697062"/>
                </a:cubicBezTo>
                <a:cubicBezTo>
                  <a:pt x="1139575" y="2685632"/>
                  <a:pt x="949075" y="2631339"/>
                  <a:pt x="779530" y="2538947"/>
                </a:cubicBezTo>
                <a:cubicBezTo>
                  <a:pt x="609032" y="2447507"/>
                  <a:pt x="461395" y="2317014"/>
                  <a:pt x="347095" y="2162709"/>
                </a:cubicBezTo>
                <a:cubicBezTo>
                  <a:pt x="233747" y="2008404"/>
                  <a:pt x="153737" y="1828382"/>
                  <a:pt x="116590" y="1640739"/>
                </a:cubicBezTo>
                <a:cubicBezTo>
                  <a:pt x="79442" y="1452144"/>
                  <a:pt x="84205" y="1257834"/>
                  <a:pt x="129925" y="1072097"/>
                </a:cubicBezTo>
                <a:cubicBezTo>
                  <a:pt x="152785" y="979704"/>
                  <a:pt x="185170" y="889217"/>
                  <a:pt x="228032" y="804444"/>
                </a:cubicBezTo>
                <a:cubicBezTo>
                  <a:pt x="270895" y="719672"/>
                  <a:pt x="322330" y="638709"/>
                  <a:pt x="382337" y="565367"/>
                </a:cubicBezTo>
                <a:close/>
                <a:moveTo>
                  <a:pt x="2429260" y="494882"/>
                </a:moveTo>
                <a:cubicBezTo>
                  <a:pt x="2431165" y="495834"/>
                  <a:pt x="2433070" y="496787"/>
                  <a:pt x="2434975" y="497739"/>
                </a:cubicBezTo>
                <a:cubicBezTo>
                  <a:pt x="2436880" y="499644"/>
                  <a:pt x="2439737" y="500597"/>
                  <a:pt x="2441642" y="501549"/>
                </a:cubicBezTo>
                <a:cubicBezTo>
                  <a:pt x="2451167" y="512027"/>
                  <a:pt x="2459740" y="523457"/>
                  <a:pt x="2468312" y="534887"/>
                </a:cubicBezTo>
                <a:cubicBezTo>
                  <a:pt x="2476885" y="546317"/>
                  <a:pt x="2486410" y="557747"/>
                  <a:pt x="2494030" y="569177"/>
                </a:cubicBezTo>
                <a:cubicBezTo>
                  <a:pt x="2504507" y="584417"/>
                  <a:pt x="2515937" y="600609"/>
                  <a:pt x="2526415" y="616802"/>
                </a:cubicBezTo>
                <a:cubicBezTo>
                  <a:pt x="2539750" y="637757"/>
                  <a:pt x="2553085" y="657759"/>
                  <a:pt x="2564515" y="678714"/>
                </a:cubicBezTo>
                <a:lnTo>
                  <a:pt x="2582612" y="711099"/>
                </a:lnTo>
                <a:lnTo>
                  <a:pt x="2591185" y="727292"/>
                </a:lnTo>
                <a:lnTo>
                  <a:pt x="2598805" y="743484"/>
                </a:lnTo>
                <a:cubicBezTo>
                  <a:pt x="2597852" y="743484"/>
                  <a:pt x="2597852" y="742532"/>
                  <a:pt x="2596900" y="742532"/>
                </a:cubicBezTo>
                <a:cubicBezTo>
                  <a:pt x="2591185" y="731102"/>
                  <a:pt x="2585470" y="720624"/>
                  <a:pt x="2578802" y="709194"/>
                </a:cubicBezTo>
                <a:lnTo>
                  <a:pt x="2559752" y="675857"/>
                </a:lnTo>
                <a:cubicBezTo>
                  <a:pt x="2546417" y="653949"/>
                  <a:pt x="2533082" y="632042"/>
                  <a:pt x="2518795" y="611087"/>
                </a:cubicBezTo>
                <a:lnTo>
                  <a:pt x="2486410" y="566319"/>
                </a:lnTo>
                <a:cubicBezTo>
                  <a:pt x="2477837" y="553937"/>
                  <a:pt x="2468312" y="542507"/>
                  <a:pt x="2458787" y="530124"/>
                </a:cubicBezTo>
                <a:lnTo>
                  <a:pt x="2444500" y="512027"/>
                </a:lnTo>
                <a:close/>
                <a:moveTo>
                  <a:pt x="2280670" y="458687"/>
                </a:moveTo>
                <a:cubicBezTo>
                  <a:pt x="2285432" y="460592"/>
                  <a:pt x="2291147" y="462497"/>
                  <a:pt x="2296862" y="465354"/>
                </a:cubicBezTo>
                <a:cubicBezTo>
                  <a:pt x="2334010" y="502978"/>
                  <a:pt x="2368538" y="542983"/>
                  <a:pt x="2400566" y="585131"/>
                </a:cubicBezTo>
                <a:lnTo>
                  <a:pt x="2444909" y="651438"/>
                </a:lnTo>
                <a:lnTo>
                  <a:pt x="2442595" y="648234"/>
                </a:lnTo>
                <a:lnTo>
                  <a:pt x="2418782" y="613944"/>
                </a:lnTo>
                <a:lnTo>
                  <a:pt x="2393065" y="581559"/>
                </a:lnTo>
                <a:lnTo>
                  <a:pt x="2379730" y="565367"/>
                </a:lnTo>
                <a:lnTo>
                  <a:pt x="2366395" y="549174"/>
                </a:lnTo>
                <a:cubicBezTo>
                  <a:pt x="2356870" y="538697"/>
                  <a:pt x="2348297" y="528219"/>
                  <a:pt x="2338772" y="517742"/>
                </a:cubicBezTo>
                <a:cubicBezTo>
                  <a:pt x="2319722" y="497739"/>
                  <a:pt x="2300672" y="477737"/>
                  <a:pt x="2280670" y="458687"/>
                </a:cubicBezTo>
                <a:close/>
                <a:moveTo>
                  <a:pt x="1399608" y="153887"/>
                </a:moveTo>
                <a:cubicBezTo>
                  <a:pt x="2072953" y="153887"/>
                  <a:pt x="2618808" y="699741"/>
                  <a:pt x="2618808" y="1373087"/>
                </a:cubicBezTo>
                <a:cubicBezTo>
                  <a:pt x="2618808" y="1415171"/>
                  <a:pt x="2616676" y="1456757"/>
                  <a:pt x="2612513" y="1497743"/>
                </a:cubicBezTo>
                <a:lnTo>
                  <a:pt x="2595954" y="1606243"/>
                </a:lnTo>
                <a:lnTo>
                  <a:pt x="2598805" y="1612164"/>
                </a:lnTo>
                <a:cubicBezTo>
                  <a:pt x="2606425" y="1630262"/>
                  <a:pt x="2613092" y="1648359"/>
                  <a:pt x="2620713" y="1667409"/>
                </a:cubicBezTo>
                <a:cubicBezTo>
                  <a:pt x="2580707" y="1828382"/>
                  <a:pt x="2507365" y="1979829"/>
                  <a:pt x="2408305" y="2112227"/>
                </a:cubicBezTo>
                <a:cubicBezTo>
                  <a:pt x="2309245" y="2244624"/>
                  <a:pt x="2183515" y="2357019"/>
                  <a:pt x="2041592" y="2439887"/>
                </a:cubicBezTo>
                <a:cubicBezTo>
                  <a:pt x="1899670" y="2523707"/>
                  <a:pt x="1741555" y="2577999"/>
                  <a:pt x="1578677" y="2599907"/>
                </a:cubicBezTo>
                <a:cubicBezTo>
                  <a:pt x="1415800" y="2621814"/>
                  <a:pt x="1250065" y="2611337"/>
                  <a:pt x="1091950" y="2569427"/>
                </a:cubicBezTo>
                <a:cubicBezTo>
                  <a:pt x="933835" y="2527517"/>
                  <a:pt x="785245" y="2453222"/>
                  <a:pt x="656657" y="2353209"/>
                </a:cubicBezTo>
                <a:cubicBezTo>
                  <a:pt x="528070" y="2253197"/>
                  <a:pt x="419485" y="2128419"/>
                  <a:pt x="339475" y="1987449"/>
                </a:cubicBezTo>
                <a:cubicBezTo>
                  <a:pt x="259465" y="1846479"/>
                  <a:pt x="208030" y="1689317"/>
                  <a:pt x="188980" y="1529297"/>
                </a:cubicBezTo>
                <a:lnTo>
                  <a:pt x="186849" y="1498705"/>
                </a:lnTo>
                <a:lnTo>
                  <a:pt x="186703" y="1497743"/>
                </a:lnTo>
                <a:lnTo>
                  <a:pt x="186492" y="1493576"/>
                </a:lnTo>
                <a:lnTo>
                  <a:pt x="180586" y="1408776"/>
                </a:lnTo>
                <a:lnTo>
                  <a:pt x="181167" y="1388115"/>
                </a:lnTo>
                <a:lnTo>
                  <a:pt x="180408" y="1373087"/>
                </a:lnTo>
                <a:lnTo>
                  <a:pt x="183073" y="1320311"/>
                </a:lnTo>
                <a:lnTo>
                  <a:pt x="183979" y="1288077"/>
                </a:lnTo>
                <a:lnTo>
                  <a:pt x="185178" y="1278633"/>
                </a:lnTo>
                <a:lnTo>
                  <a:pt x="186703" y="1248431"/>
                </a:lnTo>
                <a:cubicBezTo>
                  <a:pt x="249138" y="633642"/>
                  <a:pt x="768346" y="153887"/>
                  <a:pt x="1399608" y="153887"/>
                </a:cubicBezTo>
                <a:close/>
                <a:moveTo>
                  <a:pt x="823345" y="112930"/>
                </a:moveTo>
                <a:cubicBezTo>
                  <a:pt x="776673" y="141505"/>
                  <a:pt x="733810" y="172937"/>
                  <a:pt x="690948" y="207227"/>
                </a:cubicBezTo>
                <a:cubicBezTo>
                  <a:pt x="596650" y="265330"/>
                  <a:pt x="509973" y="333910"/>
                  <a:pt x="431868" y="411062"/>
                </a:cubicBezTo>
                <a:cubicBezTo>
                  <a:pt x="354715" y="489167"/>
                  <a:pt x="286135" y="575845"/>
                  <a:pt x="228985" y="670142"/>
                </a:cubicBezTo>
                <a:cubicBezTo>
                  <a:pt x="171835" y="765392"/>
                  <a:pt x="127068" y="866357"/>
                  <a:pt x="93730" y="971132"/>
                </a:cubicBezTo>
                <a:cubicBezTo>
                  <a:pt x="62298" y="1075907"/>
                  <a:pt x="42295" y="1185445"/>
                  <a:pt x="35628" y="1294982"/>
                </a:cubicBezTo>
                <a:cubicBezTo>
                  <a:pt x="28960" y="1404520"/>
                  <a:pt x="35628" y="1515010"/>
                  <a:pt x="55630" y="1623595"/>
                </a:cubicBezTo>
                <a:cubicBezTo>
                  <a:pt x="59440" y="1651217"/>
                  <a:pt x="67060" y="1677887"/>
                  <a:pt x="72775" y="1704557"/>
                </a:cubicBezTo>
                <a:cubicBezTo>
                  <a:pt x="75633" y="1717892"/>
                  <a:pt x="79443" y="1731227"/>
                  <a:pt x="83253" y="1744562"/>
                </a:cubicBezTo>
                <a:cubicBezTo>
                  <a:pt x="87063" y="1757897"/>
                  <a:pt x="90873" y="1771232"/>
                  <a:pt x="94683" y="1784567"/>
                </a:cubicBezTo>
                <a:cubicBezTo>
                  <a:pt x="111828" y="1836955"/>
                  <a:pt x="130878" y="1889342"/>
                  <a:pt x="153738" y="1938872"/>
                </a:cubicBezTo>
                <a:cubicBezTo>
                  <a:pt x="176598" y="1989355"/>
                  <a:pt x="203268" y="2036980"/>
                  <a:pt x="230890" y="2084605"/>
                </a:cubicBezTo>
                <a:cubicBezTo>
                  <a:pt x="260418" y="2131277"/>
                  <a:pt x="290898" y="2176997"/>
                  <a:pt x="325188" y="2219860"/>
                </a:cubicBezTo>
                <a:cubicBezTo>
                  <a:pt x="358525" y="2263675"/>
                  <a:pt x="396625" y="2304632"/>
                  <a:pt x="434725" y="2343685"/>
                </a:cubicBezTo>
                <a:cubicBezTo>
                  <a:pt x="474730" y="2381785"/>
                  <a:pt x="514735" y="2418932"/>
                  <a:pt x="558550" y="2452270"/>
                </a:cubicBezTo>
                <a:cubicBezTo>
                  <a:pt x="601413" y="2486560"/>
                  <a:pt x="647133" y="2517992"/>
                  <a:pt x="693805" y="2546567"/>
                </a:cubicBezTo>
                <a:lnTo>
                  <a:pt x="730000" y="2567522"/>
                </a:lnTo>
                <a:lnTo>
                  <a:pt x="748098" y="2578000"/>
                </a:lnTo>
                <a:lnTo>
                  <a:pt x="766195" y="2587525"/>
                </a:lnTo>
                <a:lnTo>
                  <a:pt x="803343" y="2606575"/>
                </a:lnTo>
                <a:cubicBezTo>
                  <a:pt x="815725" y="2612290"/>
                  <a:pt x="828108" y="2618005"/>
                  <a:pt x="840490" y="2623720"/>
                </a:cubicBezTo>
                <a:cubicBezTo>
                  <a:pt x="890020" y="2647532"/>
                  <a:pt x="942408" y="2665630"/>
                  <a:pt x="994795" y="2682775"/>
                </a:cubicBezTo>
                <a:cubicBezTo>
                  <a:pt x="1048135" y="2698967"/>
                  <a:pt x="1101475" y="2712302"/>
                  <a:pt x="1155768" y="2721827"/>
                </a:cubicBezTo>
                <a:cubicBezTo>
                  <a:pt x="1371985" y="2761832"/>
                  <a:pt x="1597728" y="2746592"/>
                  <a:pt x="1808230" y="2681822"/>
                </a:cubicBezTo>
                <a:cubicBezTo>
                  <a:pt x="1913005" y="2648485"/>
                  <a:pt x="2013970" y="2602765"/>
                  <a:pt x="2108268" y="2545615"/>
                </a:cubicBezTo>
                <a:cubicBezTo>
                  <a:pt x="2202565" y="2487512"/>
                  <a:pt x="2289243" y="2419885"/>
                  <a:pt x="2367348" y="2341780"/>
                </a:cubicBezTo>
                <a:cubicBezTo>
                  <a:pt x="2444500" y="2263675"/>
                  <a:pt x="2513080" y="2176997"/>
                  <a:pt x="2570230" y="2082700"/>
                </a:cubicBezTo>
                <a:cubicBezTo>
                  <a:pt x="2627380" y="1988402"/>
                  <a:pt x="2672148" y="1886485"/>
                  <a:pt x="2705485" y="1781710"/>
                </a:cubicBezTo>
                <a:cubicBezTo>
                  <a:pt x="2715963" y="1822667"/>
                  <a:pt x="2725488" y="1865530"/>
                  <a:pt x="2731203" y="1908392"/>
                </a:cubicBezTo>
                <a:cubicBezTo>
                  <a:pt x="2720725" y="1936015"/>
                  <a:pt x="2708343" y="1961732"/>
                  <a:pt x="2695960" y="1988402"/>
                </a:cubicBezTo>
                <a:cubicBezTo>
                  <a:pt x="2690245" y="2001737"/>
                  <a:pt x="2682625" y="2014120"/>
                  <a:pt x="2675958" y="2027455"/>
                </a:cubicBezTo>
                <a:cubicBezTo>
                  <a:pt x="2668338" y="2039837"/>
                  <a:pt x="2662623" y="2053172"/>
                  <a:pt x="2655003" y="2065555"/>
                </a:cubicBezTo>
                <a:cubicBezTo>
                  <a:pt x="2640715" y="2090320"/>
                  <a:pt x="2626428" y="2116037"/>
                  <a:pt x="2610235" y="2139850"/>
                </a:cubicBezTo>
                <a:lnTo>
                  <a:pt x="2586423" y="2176045"/>
                </a:lnTo>
                <a:lnTo>
                  <a:pt x="2560705" y="2211287"/>
                </a:lnTo>
                <a:cubicBezTo>
                  <a:pt x="2492125" y="2305585"/>
                  <a:pt x="2411163" y="2390357"/>
                  <a:pt x="2322580" y="2464652"/>
                </a:cubicBezTo>
                <a:cubicBezTo>
                  <a:pt x="2144463" y="2613242"/>
                  <a:pt x="1929198" y="2718017"/>
                  <a:pt x="1702503" y="2764690"/>
                </a:cubicBezTo>
                <a:cubicBezTo>
                  <a:pt x="1589155" y="2788502"/>
                  <a:pt x="1473903" y="2797075"/>
                  <a:pt x="1358650" y="2793265"/>
                </a:cubicBezTo>
                <a:cubicBezTo>
                  <a:pt x="1300548" y="2792312"/>
                  <a:pt x="1243398" y="2785645"/>
                  <a:pt x="1186248" y="2777072"/>
                </a:cubicBezTo>
                <a:cubicBezTo>
                  <a:pt x="1171960" y="2775167"/>
                  <a:pt x="1157673" y="2772310"/>
                  <a:pt x="1143385" y="2769452"/>
                </a:cubicBezTo>
                <a:cubicBezTo>
                  <a:pt x="1130050" y="2766595"/>
                  <a:pt x="1115763" y="2764690"/>
                  <a:pt x="1101475" y="2760880"/>
                </a:cubicBezTo>
                <a:cubicBezTo>
                  <a:pt x="1072900" y="2753260"/>
                  <a:pt x="1045278" y="2747545"/>
                  <a:pt x="1017655" y="2738972"/>
                </a:cubicBezTo>
                <a:lnTo>
                  <a:pt x="976698" y="2726590"/>
                </a:lnTo>
                <a:lnTo>
                  <a:pt x="935740" y="2712302"/>
                </a:lnTo>
                <a:cubicBezTo>
                  <a:pt x="908118" y="2702777"/>
                  <a:pt x="881448" y="2691347"/>
                  <a:pt x="854778" y="2680870"/>
                </a:cubicBezTo>
                <a:cubicBezTo>
                  <a:pt x="841443" y="2675155"/>
                  <a:pt x="829060" y="2668487"/>
                  <a:pt x="815725" y="2662772"/>
                </a:cubicBezTo>
                <a:cubicBezTo>
                  <a:pt x="802390" y="2656105"/>
                  <a:pt x="789055" y="2650390"/>
                  <a:pt x="776673" y="2643722"/>
                </a:cubicBezTo>
                <a:cubicBezTo>
                  <a:pt x="750955" y="2630387"/>
                  <a:pt x="725238" y="2618005"/>
                  <a:pt x="700473" y="2602765"/>
                </a:cubicBezTo>
                <a:cubicBezTo>
                  <a:pt x="688090" y="2595145"/>
                  <a:pt x="675708" y="2588477"/>
                  <a:pt x="663325" y="2580857"/>
                </a:cubicBezTo>
                <a:lnTo>
                  <a:pt x="627130" y="2557045"/>
                </a:lnTo>
                <a:lnTo>
                  <a:pt x="609033" y="2545615"/>
                </a:lnTo>
                <a:lnTo>
                  <a:pt x="591888" y="2533232"/>
                </a:lnTo>
                <a:lnTo>
                  <a:pt x="556645" y="2507515"/>
                </a:lnTo>
                <a:cubicBezTo>
                  <a:pt x="510925" y="2472272"/>
                  <a:pt x="467110" y="2435125"/>
                  <a:pt x="426153" y="2395120"/>
                </a:cubicBezTo>
                <a:cubicBezTo>
                  <a:pt x="384243" y="2355115"/>
                  <a:pt x="346143" y="2312252"/>
                  <a:pt x="309948" y="2268437"/>
                </a:cubicBezTo>
                <a:cubicBezTo>
                  <a:pt x="274705" y="2223670"/>
                  <a:pt x="240415" y="2176997"/>
                  <a:pt x="210888" y="2128420"/>
                </a:cubicBezTo>
                <a:cubicBezTo>
                  <a:pt x="195648" y="2104607"/>
                  <a:pt x="182313" y="2078890"/>
                  <a:pt x="168025" y="2054125"/>
                </a:cubicBezTo>
                <a:cubicBezTo>
                  <a:pt x="160405" y="2041742"/>
                  <a:pt x="154690" y="2028407"/>
                  <a:pt x="148023" y="2016025"/>
                </a:cubicBezTo>
                <a:cubicBezTo>
                  <a:pt x="141355" y="2003642"/>
                  <a:pt x="134688" y="1991260"/>
                  <a:pt x="128973" y="1977925"/>
                </a:cubicBezTo>
                <a:lnTo>
                  <a:pt x="111828" y="1938872"/>
                </a:lnTo>
                <a:cubicBezTo>
                  <a:pt x="108970" y="1932205"/>
                  <a:pt x="106113" y="1925537"/>
                  <a:pt x="103255" y="1918870"/>
                </a:cubicBezTo>
                <a:lnTo>
                  <a:pt x="95635" y="1898867"/>
                </a:lnTo>
                <a:lnTo>
                  <a:pt x="80395" y="1858862"/>
                </a:lnTo>
                <a:cubicBezTo>
                  <a:pt x="75633" y="1845527"/>
                  <a:pt x="71823" y="1831240"/>
                  <a:pt x="67060" y="1817905"/>
                </a:cubicBezTo>
                <a:cubicBezTo>
                  <a:pt x="57535" y="1791235"/>
                  <a:pt x="50868" y="1763612"/>
                  <a:pt x="43248" y="1735990"/>
                </a:cubicBezTo>
                <a:cubicBezTo>
                  <a:pt x="39438" y="1721702"/>
                  <a:pt x="36580" y="1708367"/>
                  <a:pt x="33723" y="1694080"/>
                </a:cubicBezTo>
                <a:cubicBezTo>
                  <a:pt x="30865" y="1679792"/>
                  <a:pt x="28008" y="1666457"/>
                  <a:pt x="25150" y="1652170"/>
                </a:cubicBezTo>
                <a:cubicBezTo>
                  <a:pt x="14673" y="1595972"/>
                  <a:pt x="6100" y="1539775"/>
                  <a:pt x="3243" y="1482625"/>
                </a:cubicBezTo>
                <a:cubicBezTo>
                  <a:pt x="-4377" y="1369277"/>
                  <a:pt x="1338" y="1254977"/>
                  <a:pt x="21340" y="1142582"/>
                </a:cubicBezTo>
                <a:lnTo>
                  <a:pt x="28960" y="1100672"/>
                </a:lnTo>
                <a:cubicBezTo>
                  <a:pt x="31818" y="1086385"/>
                  <a:pt x="35628" y="1073050"/>
                  <a:pt x="38485" y="1058762"/>
                </a:cubicBezTo>
                <a:cubicBezTo>
                  <a:pt x="42295" y="1045427"/>
                  <a:pt x="45153" y="1031140"/>
                  <a:pt x="48963" y="1017805"/>
                </a:cubicBezTo>
                <a:lnTo>
                  <a:pt x="61345" y="976847"/>
                </a:lnTo>
                <a:cubicBezTo>
                  <a:pt x="63250" y="970180"/>
                  <a:pt x="65155" y="963512"/>
                  <a:pt x="67060" y="956845"/>
                </a:cubicBezTo>
                <a:lnTo>
                  <a:pt x="73728" y="935890"/>
                </a:lnTo>
                <a:lnTo>
                  <a:pt x="88015" y="895885"/>
                </a:lnTo>
                <a:cubicBezTo>
                  <a:pt x="93730" y="882550"/>
                  <a:pt x="98493" y="869215"/>
                  <a:pt x="104208" y="855880"/>
                </a:cubicBezTo>
                <a:cubicBezTo>
                  <a:pt x="108970" y="842545"/>
                  <a:pt x="114685" y="829210"/>
                  <a:pt x="120400" y="816827"/>
                </a:cubicBezTo>
                <a:cubicBezTo>
                  <a:pt x="132783" y="791110"/>
                  <a:pt x="144213" y="765392"/>
                  <a:pt x="157548" y="740627"/>
                </a:cubicBezTo>
                <a:cubicBezTo>
                  <a:pt x="164215" y="728245"/>
                  <a:pt x="170883" y="715862"/>
                  <a:pt x="177550" y="703480"/>
                </a:cubicBezTo>
                <a:lnTo>
                  <a:pt x="199458" y="666332"/>
                </a:lnTo>
                <a:cubicBezTo>
                  <a:pt x="207078" y="653950"/>
                  <a:pt x="214698" y="641567"/>
                  <a:pt x="222318" y="630137"/>
                </a:cubicBezTo>
                <a:lnTo>
                  <a:pt x="245178" y="594895"/>
                </a:lnTo>
                <a:lnTo>
                  <a:pt x="269943" y="560605"/>
                </a:lnTo>
                <a:cubicBezTo>
                  <a:pt x="278515" y="548222"/>
                  <a:pt x="287088" y="536792"/>
                  <a:pt x="295660" y="526315"/>
                </a:cubicBezTo>
                <a:cubicBezTo>
                  <a:pt x="365193" y="437732"/>
                  <a:pt x="445203" y="356770"/>
                  <a:pt x="533785" y="287237"/>
                </a:cubicBezTo>
                <a:cubicBezTo>
                  <a:pt x="623320" y="217705"/>
                  <a:pt x="720475" y="158650"/>
                  <a:pt x="823345" y="112930"/>
                </a:cubicBezTo>
                <a:close/>
                <a:moveTo>
                  <a:pt x="1879668" y="109120"/>
                </a:moveTo>
                <a:cubicBezTo>
                  <a:pt x="1896813" y="113882"/>
                  <a:pt x="1914910" y="118645"/>
                  <a:pt x="1932055" y="124360"/>
                </a:cubicBezTo>
                <a:lnTo>
                  <a:pt x="1984443" y="142457"/>
                </a:lnTo>
                <a:cubicBezTo>
                  <a:pt x="2144463" y="219610"/>
                  <a:pt x="2288290" y="328195"/>
                  <a:pt x="2406400" y="459640"/>
                </a:cubicBezTo>
                <a:lnTo>
                  <a:pt x="2376873" y="432970"/>
                </a:lnTo>
                <a:cubicBezTo>
                  <a:pt x="2366395" y="424397"/>
                  <a:pt x="2356870" y="415825"/>
                  <a:pt x="2346393" y="407252"/>
                </a:cubicBezTo>
                <a:cubicBezTo>
                  <a:pt x="2213043" y="277712"/>
                  <a:pt x="2053975" y="174842"/>
                  <a:pt x="1879668" y="109120"/>
                </a:cubicBezTo>
                <a:close/>
                <a:moveTo>
                  <a:pt x="1596775" y="107215"/>
                </a:moveTo>
                <a:lnTo>
                  <a:pt x="1618682" y="107215"/>
                </a:lnTo>
                <a:lnTo>
                  <a:pt x="1658687" y="114835"/>
                </a:lnTo>
                <a:lnTo>
                  <a:pt x="1698692" y="124360"/>
                </a:lnTo>
                <a:lnTo>
                  <a:pt x="1718695" y="129122"/>
                </a:lnTo>
                <a:cubicBezTo>
                  <a:pt x="1725362" y="131027"/>
                  <a:pt x="1732030" y="132932"/>
                  <a:pt x="1738697" y="134837"/>
                </a:cubicBezTo>
                <a:lnTo>
                  <a:pt x="1777750" y="146267"/>
                </a:lnTo>
                <a:cubicBezTo>
                  <a:pt x="1829185" y="163412"/>
                  <a:pt x="1880620" y="182462"/>
                  <a:pt x="1930150" y="206275"/>
                </a:cubicBezTo>
                <a:cubicBezTo>
                  <a:pt x="2030162" y="251995"/>
                  <a:pt x="2122555" y="312002"/>
                  <a:pt x="2206375" y="381535"/>
                </a:cubicBezTo>
                <a:cubicBezTo>
                  <a:pt x="2199707" y="377725"/>
                  <a:pt x="2192087" y="374867"/>
                  <a:pt x="2185420" y="371057"/>
                </a:cubicBezTo>
                <a:cubicBezTo>
                  <a:pt x="2182562" y="369152"/>
                  <a:pt x="2178752" y="367247"/>
                  <a:pt x="2175895" y="365342"/>
                </a:cubicBezTo>
                <a:cubicBezTo>
                  <a:pt x="1990157" y="222467"/>
                  <a:pt x="1764415" y="131980"/>
                  <a:pt x="1532005" y="108167"/>
                </a:cubicBezTo>
                <a:lnTo>
                  <a:pt x="1574867" y="108167"/>
                </a:lnTo>
                <a:close/>
                <a:moveTo>
                  <a:pt x="1399607" y="81497"/>
                </a:moveTo>
                <a:lnTo>
                  <a:pt x="1348172" y="89117"/>
                </a:lnTo>
                <a:lnTo>
                  <a:pt x="1334837" y="91022"/>
                </a:lnTo>
                <a:lnTo>
                  <a:pt x="1321502" y="93879"/>
                </a:lnTo>
                <a:lnTo>
                  <a:pt x="1295785" y="99594"/>
                </a:lnTo>
                <a:cubicBezTo>
                  <a:pt x="1142432" y="111977"/>
                  <a:pt x="991937" y="151982"/>
                  <a:pt x="853825" y="217704"/>
                </a:cubicBezTo>
                <a:cubicBezTo>
                  <a:pt x="715712" y="282474"/>
                  <a:pt x="589030" y="373914"/>
                  <a:pt x="482350" y="483452"/>
                </a:cubicBezTo>
                <a:cubicBezTo>
                  <a:pt x="525212" y="428207"/>
                  <a:pt x="572837" y="375819"/>
                  <a:pt x="626177" y="327242"/>
                </a:cubicBezTo>
                <a:cubicBezTo>
                  <a:pt x="681422" y="286284"/>
                  <a:pt x="741430" y="251042"/>
                  <a:pt x="802390" y="219609"/>
                </a:cubicBezTo>
                <a:cubicBezTo>
                  <a:pt x="833822" y="204369"/>
                  <a:pt x="865255" y="190082"/>
                  <a:pt x="896687" y="176747"/>
                </a:cubicBezTo>
                <a:lnTo>
                  <a:pt x="945265" y="158649"/>
                </a:lnTo>
                <a:cubicBezTo>
                  <a:pt x="960505" y="152934"/>
                  <a:pt x="977650" y="148172"/>
                  <a:pt x="993842" y="142457"/>
                </a:cubicBezTo>
                <a:cubicBezTo>
                  <a:pt x="1059565" y="122454"/>
                  <a:pt x="1127192" y="105309"/>
                  <a:pt x="1194820" y="95784"/>
                </a:cubicBezTo>
                <a:cubicBezTo>
                  <a:pt x="1262447" y="86259"/>
                  <a:pt x="1331027" y="81497"/>
                  <a:pt x="1399607" y="81497"/>
                </a:cubicBezTo>
                <a:close/>
                <a:moveTo>
                  <a:pt x="1362475" y="222"/>
                </a:moveTo>
                <a:cubicBezTo>
                  <a:pt x="1504681" y="-2323"/>
                  <a:pt x="1647020" y="16965"/>
                  <a:pt x="1783465" y="57685"/>
                </a:cubicBezTo>
                <a:cubicBezTo>
                  <a:pt x="1771083" y="55780"/>
                  <a:pt x="1758700" y="53875"/>
                  <a:pt x="1748223" y="51970"/>
                </a:cubicBezTo>
                <a:cubicBezTo>
                  <a:pt x="1735840" y="50065"/>
                  <a:pt x="1723458" y="49112"/>
                  <a:pt x="1711075" y="48160"/>
                </a:cubicBezTo>
                <a:cubicBezTo>
                  <a:pt x="1678690" y="39587"/>
                  <a:pt x="1645353" y="33872"/>
                  <a:pt x="1612015" y="28157"/>
                </a:cubicBezTo>
                <a:cubicBezTo>
                  <a:pt x="1594870" y="26252"/>
                  <a:pt x="1578678" y="23395"/>
                  <a:pt x="1561533" y="21490"/>
                </a:cubicBezTo>
                <a:cubicBezTo>
                  <a:pt x="1544388" y="19585"/>
                  <a:pt x="1528195" y="17680"/>
                  <a:pt x="1511050" y="16727"/>
                </a:cubicBezTo>
                <a:cubicBezTo>
                  <a:pt x="1493905" y="15775"/>
                  <a:pt x="1477713" y="12917"/>
                  <a:pt x="1460568" y="12917"/>
                </a:cubicBezTo>
                <a:lnTo>
                  <a:pt x="1410085" y="11012"/>
                </a:lnTo>
                <a:cubicBezTo>
                  <a:pt x="1392940" y="11012"/>
                  <a:pt x="1376748" y="11965"/>
                  <a:pt x="1359603" y="11965"/>
                </a:cubicBezTo>
                <a:lnTo>
                  <a:pt x="1333885" y="12917"/>
                </a:lnTo>
                <a:cubicBezTo>
                  <a:pt x="1326265" y="13870"/>
                  <a:pt x="1317693" y="13870"/>
                  <a:pt x="1309120" y="14822"/>
                </a:cubicBezTo>
                <a:cubicBezTo>
                  <a:pt x="1173865" y="22442"/>
                  <a:pt x="1040515" y="51017"/>
                  <a:pt x="913833" y="98642"/>
                </a:cubicBezTo>
                <a:cubicBezTo>
                  <a:pt x="921453" y="94832"/>
                  <a:pt x="927168" y="91975"/>
                  <a:pt x="931930" y="89117"/>
                </a:cubicBezTo>
                <a:cubicBezTo>
                  <a:pt x="936693" y="87212"/>
                  <a:pt x="941455" y="84355"/>
                  <a:pt x="946218" y="82450"/>
                </a:cubicBezTo>
                <a:cubicBezTo>
                  <a:pt x="955743" y="77687"/>
                  <a:pt x="965268" y="72925"/>
                  <a:pt x="982413" y="66257"/>
                </a:cubicBezTo>
                <a:cubicBezTo>
                  <a:pt x="990985" y="62447"/>
                  <a:pt x="1001463" y="58637"/>
                  <a:pt x="1013845" y="54827"/>
                </a:cubicBezTo>
                <a:cubicBezTo>
                  <a:pt x="1026228" y="51017"/>
                  <a:pt x="1041468" y="45302"/>
                  <a:pt x="1060518" y="40540"/>
                </a:cubicBezTo>
                <a:cubicBezTo>
                  <a:pt x="1079568" y="35777"/>
                  <a:pt x="1101475" y="30062"/>
                  <a:pt x="1128145" y="24347"/>
                </a:cubicBezTo>
                <a:cubicBezTo>
                  <a:pt x="1141480" y="22442"/>
                  <a:pt x="1155768" y="19585"/>
                  <a:pt x="1171008" y="16727"/>
                </a:cubicBezTo>
                <a:cubicBezTo>
                  <a:pt x="1178628" y="15775"/>
                  <a:pt x="1186248" y="13870"/>
                  <a:pt x="1194820" y="12917"/>
                </a:cubicBezTo>
                <a:cubicBezTo>
                  <a:pt x="1202440" y="11965"/>
                  <a:pt x="1211965" y="11012"/>
                  <a:pt x="1220538" y="10060"/>
                </a:cubicBezTo>
                <a:cubicBezTo>
                  <a:pt x="1267687" y="4345"/>
                  <a:pt x="1315074" y="1071"/>
                  <a:pt x="1362475" y="222"/>
                </a:cubicBezTo>
                <a:close/>
              </a:path>
            </a:pathLst>
          </a:custGeom>
          <a:solidFill>
            <a:schemeClr val="accent5"/>
          </a:solidFill>
          <a:ln w="9525" cap="flat">
            <a:noFill/>
            <a:prstDash val="solid"/>
            <a:miter/>
          </a:ln>
        </p:spPr>
        <p:txBody>
          <a:bodyPr rtlCol="0" anchor="ctr"/>
          <a:lstStyle/>
          <a:p>
            <a:endParaRPr lang="en-US" noProof="0"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512646"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1013542"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1013542"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80081"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80977"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80977"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801796"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302692"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302692"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923511"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424407"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424407"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63513"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64409"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18689"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7" name="Footer Placeholder 6">
            <a:extLst>
              <a:ext uri="{FF2B5EF4-FFF2-40B4-BE49-F238E27FC236}">
                <a16:creationId xmlns:a16="http://schemas.microsoft.com/office/drawing/2014/main" id="{69623CB6-6560-48C0-ADDF-15C11E875859}"/>
              </a:ext>
            </a:extLst>
          </p:cNvPr>
          <p:cNvSpPr>
            <a:spLocks noGrp="1"/>
          </p:cNvSpPr>
          <p:nvPr>
            <p:ph type="ftr" sz="quarter" idx="51"/>
          </p:nvPr>
        </p:nvSpPr>
        <p:spPr/>
        <p:txBody>
          <a:bodyPr/>
          <a:lstStyle/>
          <a:p>
            <a:endParaRPr lang="en-US" noProof="0" dirty="0"/>
          </a:p>
        </p:txBody>
      </p:sp>
      <p:sp>
        <p:nvSpPr>
          <p:cNvPr id="18" name="Slide Number Placeholder 17">
            <a:extLst>
              <a:ext uri="{FF2B5EF4-FFF2-40B4-BE49-F238E27FC236}">
                <a16:creationId xmlns:a16="http://schemas.microsoft.com/office/drawing/2014/main" id="{495C810C-AE5F-4460-9E04-B9E70C479FE6}"/>
              </a:ext>
            </a:extLst>
          </p:cNvPr>
          <p:cNvSpPr>
            <a:spLocks noGrp="1"/>
          </p:cNvSpPr>
          <p:nvPr>
            <p:ph type="sldNum" sz="quarter" idx="52"/>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pPr/>
              <a:t>‹#›</a:t>
            </a:fld>
            <a:endParaRPr lang="en-US" noProof="0" dirty="0"/>
          </a:p>
        </p:txBody>
      </p:sp>
      <p:sp>
        <p:nvSpPr>
          <p:cNvPr id="19" name="Title 18">
            <a:extLst>
              <a:ext uri="{FF2B5EF4-FFF2-40B4-BE49-F238E27FC236}">
                <a16:creationId xmlns:a16="http://schemas.microsoft.com/office/drawing/2014/main" id="{38C3E6C6-AC4D-4596-8441-DAB1F5F85FC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152000"/>
            <a:ext cx="5508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53200" y="1152525"/>
            <a:ext cx="55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312EF92-D0F7-4157-AFAF-E4A3058C58DF}"/>
              </a:ext>
            </a:extLst>
          </p:cNvPr>
          <p:cNvSpPr>
            <a:spLocks noGrp="1"/>
          </p:cNvSpPr>
          <p:nvPr>
            <p:ph type="title"/>
          </p:nvPr>
        </p:nvSpPr>
        <p:spPr>
          <a:xfrm>
            <a:off x="432000" y="432000"/>
            <a:ext cx="11329200" cy="432000"/>
          </a:xfrm>
        </p:spPr>
        <p:txBody>
          <a:bodyPr/>
          <a:lstStyle/>
          <a:p>
            <a:r>
              <a:rPr lang="en-US" noProof="0"/>
              <a:t>Click to edit Master title style</a:t>
            </a:r>
          </a:p>
        </p:txBody>
      </p:sp>
      <p:sp>
        <p:nvSpPr>
          <p:cNvPr id="8" name="Footer Placeholder 7">
            <a:extLst>
              <a:ext uri="{FF2B5EF4-FFF2-40B4-BE49-F238E27FC236}">
                <a16:creationId xmlns:a16="http://schemas.microsoft.com/office/drawing/2014/main" id="{80B74888-33BB-4321-ABBD-249FF7900128}"/>
              </a:ext>
            </a:extLst>
          </p:cNvPr>
          <p:cNvSpPr>
            <a:spLocks noGrp="1"/>
          </p:cNvSpPr>
          <p:nvPr>
            <p:ph type="ftr" sz="quarter" idx="13"/>
          </p:nvPr>
        </p:nvSpPr>
        <p:spPr/>
        <p:txBody>
          <a:bodyPr/>
          <a:lstStyle/>
          <a:p>
            <a:endParaRPr lang="en-US" noProof="0" dirty="0"/>
          </a:p>
        </p:txBody>
      </p:sp>
      <p:sp>
        <p:nvSpPr>
          <p:cNvPr id="9" name="Slide Number Placeholder 8">
            <a:extLst>
              <a:ext uri="{FF2B5EF4-FFF2-40B4-BE49-F238E27FC236}">
                <a16:creationId xmlns:a16="http://schemas.microsoft.com/office/drawing/2014/main" id="{F53E52F9-0BF1-4A0A-B070-5CF233041DC4}"/>
              </a:ext>
            </a:extLst>
          </p:cNvPr>
          <p:cNvSpPr>
            <a:spLocks noGrp="1"/>
          </p:cNvSpPr>
          <p:nvPr>
            <p:ph type="sldNum" sz="quarter" idx="14"/>
          </p:nvPr>
        </p:nvSpPr>
        <p:spPr>
          <a:xfrm>
            <a:off x="11728948" y="6385422"/>
            <a:ext cx="288000" cy="288000"/>
          </a:xfrm>
          <a:prstGeom prst="ellipse">
            <a:avLst/>
          </a:prstGeom>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152000"/>
            <a:ext cx="5508000" cy="360000"/>
          </a:xfrm>
        </p:spPr>
        <p:txBody>
          <a:bodyPr anchor="t"/>
          <a:lstStyle>
            <a:lvl1pPr marL="0" indent="0">
              <a:buNone/>
              <a:defRPr sz="2400" b="1">
                <a:solidFill>
                  <a:schemeClr val="accent3">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1584000"/>
            <a:ext cx="5508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53200" y="1584325"/>
            <a:ext cx="5508000" cy="46069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253200" y="1152525"/>
            <a:ext cx="5508000" cy="358775"/>
          </a:xfrm>
        </p:spPr>
        <p:txBody>
          <a:bodyPr/>
          <a:lstStyle>
            <a:lvl1pPr marL="0" indent="0">
              <a:buNone/>
              <a:defRPr sz="2400" b="1">
                <a:solidFill>
                  <a:schemeClr val="accent3">
                    <a:lumMod val="75000"/>
                  </a:schemeClr>
                </a:solidFill>
              </a:defRPr>
            </a:lvl1pPr>
          </a:lstStyle>
          <a:p>
            <a:pPr lvl="0"/>
            <a:r>
              <a:rPr lang="en-US" noProof="0"/>
              <a:t>Edit Master text styles</a:t>
            </a:r>
          </a:p>
        </p:txBody>
      </p:sp>
      <p:sp>
        <p:nvSpPr>
          <p:cNvPr id="2" name="Title 1">
            <a:extLst>
              <a:ext uri="{FF2B5EF4-FFF2-40B4-BE49-F238E27FC236}">
                <a16:creationId xmlns:a16="http://schemas.microsoft.com/office/drawing/2014/main" id="{E4307A33-2967-4899-A40F-2B187086D240}"/>
              </a:ext>
            </a:extLst>
          </p:cNvPr>
          <p:cNvSpPr>
            <a:spLocks noGrp="1"/>
          </p:cNvSpPr>
          <p:nvPr>
            <p:ph type="title"/>
          </p:nvPr>
        </p:nvSpPr>
        <p:spPr>
          <a:xfrm>
            <a:off x="432000" y="432000"/>
            <a:ext cx="113292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21E492D2-A4F7-402D-8D63-336C43272949}"/>
              </a:ext>
            </a:extLst>
          </p:cNvPr>
          <p:cNvSpPr>
            <a:spLocks noGrp="1"/>
          </p:cNvSpPr>
          <p:nvPr>
            <p:ph type="ftr" sz="quarter" idx="14"/>
          </p:nvPr>
        </p:nvSpPr>
        <p:spPr/>
        <p:txBody>
          <a:bodyPr/>
          <a:lstStyle/>
          <a:p>
            <a:endParaRPr lang="en-US" noProof="0" dirty="0"/>
          </a:p>
        </p:txBody>
      </p:sp>
      <p:sp>
        <p:nvSpPr>
          <p:cNvPr id="10" name="Slide Number Placeholder 9">
            <a:extLst>
              <a:ext uri="{FF2B5EF4-FFF2-40B4-BE49-F238E27FC236}">
                <a16:creationId xmlns:a16="http://schemas.microsoft.com/office/drawing/2014/main" id="{59C6AEB5-34C4-41E3-AF24-81740A75559C}"/>
              </a:ext>
            </a:extLst>
          </p:cNvPr>
          <p:cNvSpPr>
            <a:spLocks noGrp="1"/>
          </p:cNvSpPr>
          <p:nvPr>
            <p:ph type="sldNum" sz="quarter" idx="15"/>
          </p:nvPr>
        </p:nvSpPr>
        <p:spPr>
          <a:xfrm>
            <a:off x="11728948" y="6385422"/>
            <a:ext cx="288000" cy="288000"/>
          </a:xfrm>
          <a:prstGeom prst="ellipse">
            <a:avLst/>
          </a:prstGeom>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2E0109-A852-4B1A-84CE-848A1D64057F}"/>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99C962B4-1A24-4802-B0E3-A18DD3801538}"/>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id="{5050B94B-1D31-4C5A-8138-5F7EC4E5AA6B}"/>
              </a:ext>
            </a:extLst>
          </p:cNvPr>
          <p:cNvSpPr>
            <a:spLocks noGrp="1"/>
          </p:cNvSpPr>
          <p:nvPr>
            <p:ph type="sldNum" sz="quarter" idx="11"/>
          </p:nvPr>
        </p:nvSpPr>
        <p:spPr>
          <a:xfrm>
            <a:off x="11728948" y="6385422"/>
            <a:ext cx="288000" cy="288000"/>
          </a:xfrm>
          <a:prstGeom prst="ellipse">
            <a:avLst/>
          </a:prstGeom>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1F9D68-D408-4753-A4A2-75AC2CD42980}"/>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5D7B0D1A-A27D-4434-9AAE-AAE33E2C5C73}"/>
              </a:ext>
            </a:extLst>
          </p:cNvPr>
          <p:cNvSpPr>
            <a:spLocks noGrp="1"/>
          </p:cNvSpPr>
          <p:nvPr>
            <p:ph type="ftr" sz="quarter" idx="10"/>
          </p:nvPr>
        </p:nvSpPr>
        <p:spPr/>
        <p:txBody>
          <a:bodyPr/>
          <a:lstStyle/>
          <a:p>
            <a:endParaRPr lang="en-US" noProof="0" dirty="0"/>
          </a:p>
        </p:txBody>
      </p:sp>
      <p:sp>
        <p:nvSpPr>
          <p:cNvPr id="6" name="Slide Number Placeholder 5">
            <a:extLst>
              <a:ext uri="{FF2B5EF4-FFF2-40B4-BE49-F238E27FC236}">
                <a16:creationId xmlns:a16="http://schemas.microsoft.com/office/drawing/2014/main" id="{E17A8530-3866-411E-B986-53F7E2467FD5}"/>
              </a:ext>
            </a:extLst>
          </p:cNvPr>
          <p:cNvSpPr>
            <a:spLocks noGrp="1"/>
          </p:cNvSpPr>
          <p:nvPr>
            <p:ph type="sldNum" sz="quarter" idx="11"/>
          </p:nvPr>
        </p:nvSpPr>
        <p:spPr>
          <a:xfrm>
            <a:off x="11728948" y="6385422"/>
            <a:ext cx="288000" cy="288000"/>
          </a:xfrm>
          <a:prstGeom prst="ellipse">
            <a:avLst/>
          </a:prstGeom>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019DB6E4-6C15-4E62-A17A-F29ECC34AA96}"/>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dirty="0"/>
          </a:p>
        </p:txBody>
      </p:sp>
      <p:sp>
        <p:nvSpPr>
          <p:cNvPr id="13" name="Freeform: Shape 12">
            <a:extLst>
              <a:ext uri="{FF2B5EF4-FFF2-40B4-BE49-F238E27FC236}">
                <a16:creationId xmlns:a16="http://schemas.microsoft.com/office/drawing/2014/main" id="{9116AE84-A6A8-4A92-B95E-66A7DFB1FF46}"/>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dirty="0"/>
          </a:p>
        </p:txBody>
      </p:sp>
      <p:sp>
        <p:nvSpPr>
          <p:cNvPr id="3" name="Content Placeholder 2">
            <a:extLst>
              <a:ext uri="{FF2B5EF4-FFF2-40B4-BE49-F238E27FC236}">
                <a16:creationId xmlns:a16="http://schemas.microsoft.com/office/drawing/2014/main" id="{87B8423A-8ECB-46CC-AA96-AFD30DF27259}"/>
              </a:ext>
            </a:extLst>
          </p:cNvPr>
          <p:cNvSpPr>
            <a:spLocks noGrp="1"/>
          </p:cNvSpPr>
          <p:nvPr>
            <p:ph idx="1" hasCustomPrompt="1"/>
          </p:nvPr>
        </p:nvSpPr>
        <p:spPr>
          <a:xfrm>
            <a:off x="5181292" y="359999"/>
            <a:ext cx="6579707" cy="5764939"/>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hasCustomPrompt="1"/>
          </p:nvPr>
        </p:nvSpPr>
        <p:spPr>
          <a:xfrm>
            <a:off x="360000" y="3960000"/>
            <a:ext cx="4186800"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360000" y="359999"/>
            <a:ext cx="4186800" cy="3400227"/>
          </a:xfrm>
        </p:spPr>
        <p:txBody>
          <a:bodyPr anchor="b"/>
          <a:lstStyle/>
          <a:p>
            <a:r>
              <a:rPr lang="en-US" noProof="0"/>
              <a:t>Click to edit Master title style</a:t>
            </a:r>
          </a:p>
        </p:txBody>
      </p:sp>
      <p:sp>
        <p:nvSpPr>
          <p:cNvPr id="2" name="Footer Placeholder 1">
            <a:extLst>
              <a:ext uri="{FF2B5EF4-FFF2-40B4-BE49-F238E27FC236}">
                <a16:creationId xmlns:a16="http://schemas.microsoft.com/office/drawing/2014/main" id="{AF12DF4A-E965-4E74-8613-208AEAED1F8A}"/>
              </a:ext>
            </a:extLst>
          </p:cNvPr>
          <p:cNvSpPr>
            <a:spLocks noGrp="1"/>
          </p:cNvSpPr>
          <p:nvPr>
            <p:ph type="ftr" sz="quarter" idx="10"/>
          </p:nvPr>
        </p:nvSpPr>
        <p:spPr/>
        <p:txBody>
          <a:bodyPr/>
          <a:lstStyle/>
          <a:p>
            <a:endParaRPr lang="en-US" noProof="0" dirty="0"/>
          </a:p>
        </p:txBody>
      </p:sp>
      <p:sp>
        <p:nvSpPr>
          <p:cNvPr id="5" name="Slide Number Placeholder 4">
            <a:extLst>
              <a:ext uri="{FF2B5EF4-FFF2-40B4-BE49-F238E27FC236}">
                <a16:creationId xmlns:a16="http://schemas.microsoft.com/office/drawing/2014/main" id="{41E03D32-E1DA-40B5-B3BC-A1FA9604F55C}"/>
              </a:ext>
            </a:extLst>
          </p:cNvPr>
          <p:cNvSpPr>
            <a:spLocks noGrp="1"/>
          </p:cNvSpPr>
          <p:nvPr>
            <p:ph type="sldNum" sz="quarter" idx="11"/>
          </p:nvPr>
        </p:nvSpPr>
        <p:spPr>
          <a:xfrm>
            <a:off x="11728948" y="6385422"/>
            <a:ext cx="288000" cy="288000"/>
          </a:xfrm>
          <a:prstGeom prst="ellipse">
            <a:avLst/>
          </a:prstGeom>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8EDAC6F-6E13-4FA6-876A-5648C81B1943}"/>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1">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dirty="0"/>
          </a:p>
        </p:txBody>
      </p:sp>
      <p:sp>
        <p:nvSpPr>
          <p:cNvPr id="13" name="Freeform: Shape 12">
            <a:extLst>
              <a:ext uri="{FF2B5EF4-FFF2-40B4-BE49-F238E27FC236}">
                <a16:creationId xmlns:a16="http://schemas.microsoft.com/office/drawing/2014/main" id="{7872B576-0982-4868-A9E3-43064BCA3090}"/>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dirty="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181291" y="359999"/>
            <a:ext cx="6579708" cy="5764938"/>
          </a:xfrm>
          <a:solidFill>
            <a:schemeClr val="bg1">
              <a:lumMod val="9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Insert or Drag &amp; Drop your Photo</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360000" y="359998"/>
            <a:ext cx="4186799" cy="3400228"/>
          </a:xfrm>
        </p:spPr>
        <p:txBody>
          <a:bodyPr anchor="b"/>
          <a:lstStyle>
            <a:lvl1pPr>
              <a:defRPr sz="3200"/>
            </a:lvl1pPr>
          </a:lstStyle>
          <a:p>
            <a:r>
              <a:rPr lang="en-US" noProof="0"/>
              <a:t>Click to edit Master title style</a:t>
            </a:r>
          </a:p>
        </p:txBody>
      </p:sp>
      <p:sp>
        <p:nvSpPr>
          <p:cNvPr id="11" name="Text Placeholder 3">
            <a:extLst>
              <a:ext uri="{FF2B5EF4-FFF2-40B4-BE49-F238E27FC236}">
                <a16:creationId xmlns:a16="http://schemas.microsoft.com/office/drawing/2014/main" id="{917DEB87-DE66-4311-84F4-4A1AE244A9D6}"/>
              </a:ext>
            </a:extLst>
          </p:cNvPr>
          <p:cNvSpPr>
            <a:spLocks noGrp="1"/>
          </p:cNvSpPr>
          <p:nvPr>
            <p:ph type="body" sz="half" idx="13" hasCustomPrompt="1"/>
          </p:nvPr>
        </p:nvSpPr>
        <p:spPr>
          <a:xfrm>
            <a:off x="359999" y="3960000"/>
            <a:ext cx="4186799"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4" name="Footer Placeholder 3">
            <a:extLst>
              <a:ext uri="{FF2B5EF4-FFF2-40B4-BE49-F238E27FC236}">
                <a16:creationId xmlns:a16="http://schemas.microsoft.com/office/drawing/2014/main" id="{BEF37FB2-C8E4-48B7-AD0B-D7D416D5BA06}"/>
              </a:ext>
            </a:extLst>
          </p:cNvPr>
          <p:cNvSpPr>
            <a:spLocks noGrp="1"/>
          </p:cNvSpPr>
          <p:nvPr>
            <p:ph type="ftr" sz="quarter" idx="14"/>
          </p:nvPr>
        </p:nvSpPr>
        <p:spPr/>
        <p:txBody>
          <a:bodyPr/>
          <a:lstStyle/>
          <a:p>
            <a:endParaRPr lang="en-US" noProof="0" dirty="0"/>
          </a:p>
        </p:txBody>
      </p:sp>
      <p:sp>
        <p:nvSpPr>
          <p:cNvPr id="5" name="Slide Number Placeholder 4">
            <a:extLst>
              <a:ext uri="{FF2B5EF4-FFF2-40B4-BE49-F238E27FC236}">
                <a16:creationId xmlns:a16="http://schemas.microsoft.com/office/drawing/2014/main" id="{15922EC6-D3E6-47C7-AA58-7987C644DB64}"/>
              </a:ext>
            </a:extLst>
          </p:cNvPr>
          <p:cNvSpPr>
            <a:spLocks noGrp="1"/>
          </p:cNvSpPr>
          <p:nvPr>
            <p:ph type="sldNum" sz="quarter" idx="15"/>
          </p:nvPr>
        </p:nvSpPr>
        <p:spPr>
          <a:xfrm>
            <a:off x="11728948" y="6385422"/>
            <a:ext cx="288000" cy="288000"/>
          </a:xfrm>
          <a:prstGeom prst="ellipse">
            <a:avLst/>
          </a:prstGeom>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as Icons 3X Option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CE00ECA-E657-40D0-AE56-3EC645DA4D07}"/>
              </a:ext>
            </a:extLst>
          </p:cNvPr>
          <p:cNvSpPr>
            <a:spLocks noChangeAspect="1"/>
          </p:cNvSpPr>
          <p:nvPr userDrawn="1"/>
        </p:nvSpPr>
        <p:spPr>
          <a:xfrm>
            <a:off x="2522438" y="2219689"/>
            <a:ext cx="1869427" cy="1844766"/>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24" name="Freeform: Shape 23">
            <a:extLst>
              <a:ext uri="{FF2B5EF4-FFF2-40B4-BE49-F238E27FC236}">
                <a16:creationId xmlns:a16="http://schemas.microsoft.com/office/drawing/2014/main" id="{A5314C01-4824-49ED-B262-EE250BE8A44C}"/>
              </a:ext>
            </a:extLst>
          </p:cNvPr>
          <p:cNvSpPr>
            <a:spLocks noChangeAspect="1"/>
          </p:cNvSpPr>
          <p:nvPr userDrawn="1"/>
        </p:nvSpPr>
        <p:spPr>
          <a:xfrm>
            <a:off x="4866707" y="1914380"/>
            <a:ext cx="2458587" cy="2455384"/>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25" name="Freeform: Shape 24">
            <a:extLst>
              <a:ext uri="{FF2B5EF4-FFF2-40B4-BE49-F238E27FC236}">
                <a16:creationId xmlns:a16="http://schemas.microsoft.com/office/drawing/2014/main" id="{0A68FBC7-3201-4DFF-B7E8-E2047CA06AA2}"/>
              </a:ext>
            </a:extLst>
          </p:cNvPr>
          <p:cNvSpPr>
            <a:spLocks noChangeAspect="1"/>
          </p:cNvSpPr>
          <p:nvPr userDrawn="1"/>
        </p:nvSpPr>
        <p:spPr>
          <a:xfrm>
            <a:off x="7827046" y="2219689"/>
            <a:ext cx="1815606" cy="184476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146255"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647151"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647151" y="471844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6000" y="4490958"/>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6000" y="4991513"/>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423953"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924849"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924849" y="471844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1B6D07DD-F1C7-4A36-AF98-6B5500A11EC4}"/>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5C17B0-42A8-446A-BBCA-2ED0DE1F70E1}"/>
              </a:ext>
            </a:extLst>
          </p:cNvPr>
          <p:cNvSpPr>
            <a:spLocks noGrp="1"/>
          </p:cNvSpPr>
          <p:nvPr>
            <p:ph type="ftr" sz="quarter" idx="50"/>
          </p:nvPr>
        </p:nvSpPr>
        <p:spPr/>
        <p:txBody>
          <a:bodyPr/>
          <a:lstStyle/>
          <a:p>
            <a:endParaRPr lang="en-US" noProof="0" dirty="0"/>
          </a:p>
        </p:txBody>
      </p:sp>
      <p:sp>
        <p:nvSpPr>
          <p:cNvPr id="13" name="Slide Number Placeholder 12">
            <a:extLst>
              <a:ext uri="{FF2B5EF4-FFF2-40B4-BE49-F238E27FC236}">
                <a16:creationId xmlns:a16="http://schemas.microsoft.com/office/drawing/2014/main" id="{170FBC51-A53D-41AF-9EF3-17C1C64384C3}"/>
              </a:ext>
            </a:extLst>
          </p:cNvPr>
          <p:cNvSpPr>
            <a:spLocks noGrp="1"/>
          </p:cNvSpPr>
          <p:nvPr>
            <p:ph type="sldNum" sz="quarter" idx="51"/>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pPr/>
              <a:t>‹#›</a:t>
            </a:fld>
            <a:endParaRPr lang="en-US" noProof="0" dirty="0"/>
          </a:p>
        </p:txBody>
      </p:sp>
      <p:sp>
        <p:nvSpPr>
          <p:cNvPr id="26" name="Text Placeholder 4">
            <a:extLst>
              <a:ext uri="{FF2B5EF4-FFF2-40B4-BE49-F238E27FC236}">
                <a16:creationId xmlns:a16="http://schemas.microsoft.com/office/drawing/2014/main" id="{CA52831F-541E-4880-AEF7-C2F6C97FAF72}"/>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as Icons 3X Option 2">
    <p:bg>
      <p:bgPr>
        <a:solidFill>
          <a:schemeClr val="bg1">
            <a:lumMod val="95000"/>
          </a:schemeClr>
        </a:solidFill>
        <a:effectLst/>
      </p:bgPr>
    </p:bg>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21E6B2EE-94FF-4E25-9CFC-F43E65B96870}"/>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US" noProof="0" dirty="0">
              <a:solidFill>
                <a:schemeClr val="tx1"/>
              </a:solidFill>
            </a:endParaRP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9" name="Freeform: Shape 28">
            <a:extLst>
              <a:ext uri="{FF2B5EF4-FFF2-40B4-BE49-F238E27FC236}">
                <a16:creationId xmlns:a16="http://schemas.microsoft.com/office/drawing/2014/main" id="{6568F6D3-D653-4EBC-84EA-616F26727B1F}"/>
              </a:ext>
            </a:extLst>
          </p:cNvPr>
          <p:cNvSpPr>
            <a:spLocks noChangeAspect="1"/>
          </p:cNvSpPr>
          <p:nvPr userDrawn="1"/>
        </p:nvSpPr>
        <p:spPr>
          <a:xfrm>
            <a:off x="469310" y="2429248"/>
            <a:ext cx="1544981" cy="15246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30" name="Freeform: Shape 29">
            <a:extLst>
              <a:ext uri="{FF2B5EF4-FFF2-40B4-BE49-F238E27FC236}">
                <a16:creationId xmlns:a16="http://schemas.microsoft.com/office/drawing/2014/main" id="{E8804C91-5A62-45D4-8E78-D339079F58C7}"/>
              </a:ext>
            </a:extLst>
          </p:cNvPr>
          <p:cNvSpPr>
            <a:spLocks noChangeAspect="1"/>
          </p:cNvSpPr>
          <p:nvPr userDrawn="1"/>
        </p:nvSpPr>
        <p:spPr>
          <a:xfrm>
            <a:off x="2356714" y="2112919"/>
            <a:ext cx="2031890" cy="2029243"/>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37" name="Freeform: Shape 36">
            <a:extLst>
              <a:ext uri="{FF2B5EF4-FFF2-40B4-BE49-F238E27FC236}">
                <a16:creationId xmlns:a16="http://schemas.microsoft.com/office/drawing/2014/main" id="{57BED22A-EAD3-4A7D-8DF2-A71E2A1C7E4A}"/>
              </a:ext>
            </a:extLst>
          </p:cNvPr>
          <p:cNvSpPr>
            <a:spLocks noChangeAspect="1"/>
          </p:cNvSpPr>
          <p:nvPr userDrawn="1"/>
        </p:nvSpPr>
        <p:spPr>
          <a:xfrm>
            <a:off x="4753268" y="2429248"/>
            <a:ext cx="1500501" cy="152460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98828" y="28440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90091"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90091"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E6F9B1B6-16AC-4198-91CD-956BF735E11A}"/>
              </a:ext>
            </a:extLst>
          </p:cNvPr>
          <p:cNvSpPr>
            <a:spLocks noGrp="1"/>
          </p:cNvSpPr>
          <p:nvPr>
            <p:ph type="ftr" sz="quarter" idx="49"/>
          </p:nvPr>
        </p:nvSpPr>
        <p:spPr/>
        <p:txBody>
          <a:bodyPr/>
          <a:lstStyle/>
          <a:p>
            <a:endParaRPr lang="en-US" noProof="0" dirty="0"/>
          </a:p>
        </p:txBody>
      </p:sp>
      <p:sp>
        <p:nvSpPr>
          <p:cNvPr id="6" name="Slide Number Placeholder 5">
            <a:extLst>
              <a:ext uri="{FF2B5EF4-FFF2-40B4-BE49-F238E27FC236}">
                <a16:creationId xmlns:a16="http://schemas.microsoft.com/office/drawing/2014/main" id="{DFB6E3B4-3AEB-4DB1-B296-6271573D2FDF}"/>
              </a:ext>
            </a:extLst>
          </p:cNvPr>
          <p:cNvSpPr>
            <a:spLocks noGrp="1"/>
          </p:cNvSpPr>
          <p:nvPr>
            <p:ph type="sldNum" sz="quarter" idx="50"/>
          </p:nvPr>
        </p:nvSpPr>
        <p:spPr>
          <a:xfrm>
            <a:off x="11728948" y="6385422"/>
            <a:ext cx="288000" cy="288000"/>
          </a:xfrm>
          <a:prstGeom prst="ellipse">
            <a:avLst/>
          </a:prstGeom>
          <a:solidFill>
            <a:schemeClr val="tx1"/>
          </a:solidFill>
        </p:spPr>
        <p:txBody>
          <a:bodyPr/>
          <a:lstStyle>
            <a:lvl1pPr algn="ctr">
              <a:defRPr/>
            </a:lvl1pPr>
          </a:lstStyle>
          <a:p>
            <a:fld id="{B67B645E-C5E5-4727-B977-D372A0AA71D9}" type="slidenum">
              <a:rPr lang="en-US" noProof="0" smtClean="0"/>
              <a:pPr/>
              <a:t>‹#›</a:t>
            </a:fld>
            <a:endParaRPr lang="en-US" noProof="0" dirty="0"/>
          </a:p>
        </p:txBody>
      </p:sp>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as Icons 4X Option 1">
    <p:bg>
      <p:bgPr>
        <a:solidFill>
          <a:schemeClr val="bg1">
            <a:lumMod val="95000"/>
          </a:schemeClr>
        </a:solidFill>
        <a:effectLst/>
      </p:bgPr>
    </p:bg>
    <p:spTree>
      <p:nvGrpSpPr>
        <p:cNvPr id="1" name=""/>
        <p:cNvGrpSpPr/>
        <p:nvPr/>
      </p:nvGrpSpPr>
      <p:grpSpPr>
        <a:xfrm>
          <a:off x="0" y="0"/>
          <a:ext cx="0" cy="0"/>
          <a:chOff x="0" y="0"/>
          <a:chExt cx="0" cy="0"/>
        </a:xfrm>
      </p:grpSpPr>
      <p:sp>
        <p:nvSpPr>
          <p:cNvPr id="50" name="Freeform: Shape 49">
            <a:extLst>
              <a:ext uri="{FF2B5EF4-FFF2-40B4-BE49-F238E27FC236}">
                <a16:creationId xmlns:a16="http://schemas.microsoft.com/office/drawing/2014/main" id="{A0690024-45C4-4CC9-BD1E-D825E7D4B6B1}"/>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tx2">
                  <a:lumMod val="75000"/>
                </a:schemeClr>
              </a:gs>
              <a:gs pos="100000">
                <a:schemeClr val="accent1"/>
              </a:gs>
            </a:gsLst>
            <a:path path="circle">
              <a:fillToRect l="100000" b="100000"/>
            </a:path>
            <a:tileRect t="-100000" r="-100000"/>
          </a:gradFill>
          <a:ln w="9525" cap="flat">
            <a:noFill/>
            <a:prstDash val="solid"/>
            <a:miter/>
          </a:ln>
        </p:spPr>
        <p:txBody>
          <a:bodyPr wrap="square" rtlCol="0" anchor="ctr">
            <a:noAutofit/>
          </a:bodyPr>
          <a:lstStyle/>
          <a:p>
            <a:pPr lvl="0"/>
            <a:endParaRPr lang="en-US" noProof="0" dirty="0">
              <a:solidFill>
                <a:schemeClr val="tx1"/>
              </a:solidFill>
            </a:endParaRPr>
          </a:p>
        </p:txBody>
      </p:sp>
      <p:sp>
        <p:nvSpPr>
          <p:cNvPr id="30" name="Freeform: Shape 29">
            <a:extLst>
              <a:ext uri="{FF2B5EF4-FFF2-40B4-BE49-F238E27FC236}">
                <a16:creationId xmlns:a16="http://schemas.microsoft.com/office/drawing/2014/main" id="{B58F67BC-9F07-41AA-9DF1-9BD4B1B12B10}"/>
              </a:ext>
            </a:extLst>
          </p:cNvPr>
          <p:cNvSpPr>
            <a:spLocks noChangeAspect="1"/>
          </p:cNvSpPr>
          <p:nvPr userDrawn="1"/>
        </p:nvSpPr>
        <p:spPr>
          <a:xfrm>
            <a:off x="1634555" y="607910"/>
            <a:ext cx="1404528" cy="13860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39" name="Freeform: Shape 38">
            <a:extLst>
              <a:ext uri="{FF2B5EF4-FFF2-40B4-BE49-F238E27FC236}">
                <a16:creationId xmlns:a16="http://schemas.microsoft.com/office/drawing/2014/main" id="{C4DC8940-CA95-47DF-A8D3-BB13D5B324AB}"/>
              </a:ext>
            </a:extLst>
          </p:cNvPr>
          <p:cNvSpPr>
            <a:spLocks noChangeAspect="1"/>
          </p:cNvSpPr>
          <p:nvPr userDrawn="1"/>
        </p:nvSpPr>
        <p:spPr>
          <a:xfrm>
            <a:off x="3628054" y="462380"/>
            <a:ext cx="1679248" cy="167706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40" name="Freeform: Shape 39">
            <a:extLst>
              <a:ext uri="{FF2B5EF4-FFF2-40B4-BE49-F238E27FC236}">
                <a16:creationId xmlns:a16="http://schemas.microsoft.com/office/drawing/2014/main" id="{9D41CCC0-CD07-4982-8103-46113A80A8C0}"/>
              </a:ext>
            </a:extLst>
          </p:cNvPr>
          <p:cNvSpPr>
            <a:spLocks noChangeAspect="1"/>
          </p:cNvSpPr>
          <p:nvPr userDrawn="1"/>
        </p:nvSpPr>
        <p:spPr>
          <a:xfrm>
            <a:off x="1511544" y="3457426"/>
            <a:ext cx="1650551" cy="167706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41" name="Freeform: Shape 40">
            <a:extLst>
              <a:ext uri="{FF2B5EF4-FFF2-40B4-BE49-F238E27FC236}">
                <a16:creationId xmlns:a16="http://schemas.microsoft.com/office/drawing/2014/main" id="{AA212DA5-BF0C-456D-85D5-79A26A3FE52C}"/>
              </a:ext>
            </a:extLst>
          </p:cNvPr>
          <p:cNvSpPr>
            <a:spLocks noChangeAspect="1"/>
          </p:cNvSpPr>
          <p:nvPr userDrawn="1"/>
        </p:nvSpPr>
        <p:spPr>
          <a:xfrm>
            <a:off x="3454539" y="3281335"/>
            <a:ext cx="2026278" cy="2029243"/>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US" noProof="0"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283776"/>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55745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283776"/>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dirty="0"/>
              <a:t>Bullet 2</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55745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4481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4481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4" name="Footer Placeholder 3">
            <a:extLst>
              <a:ext uri="{FF2B5EF4-FFF2-40B4-BE49-F238E27FC236}">
                <a16:creationId xmlns:a16="http://schemas.microsoft.com/office/drawing/2014/main" id="{987C5A92-3AAD-4F33-9F39-62B825B0F02C}"/>
              </a:ext>
            </a:extLst>
          </p:cNvPr>
          <p:cNvSpPr>
            <a:spLocks noGrp="1"/>
          </p:cNvSpPr>
          <p:nvPr>
            <p:ph type="ftr" sz="quarter" idx="55"/>
          </p:nvPr>
        </p:nvSpPr>
        <p:spPr/>
        <p:txBody>
          <a:bodyPr/>
          <a:lstStyle/>
          <a:p>
            <a:endParaRPr lang="en-US" noProof="0" dirty="0"/>
          </a:p>
        </p:txBody>
      </p:sp>
      <p:sp>
        <p:nvSpPr>
          <p:cNvPr id="6" name="Slide Number Placeholder 5">
            <a:extLst>
              <a:ext uri="{FF2B5EF4-FFF2-40B4-BE49-F238E27FC236}">
                <a16:creationId xmlns:a16="http://schemas.microsoft.com/office/drawing/2014/main" id="{F3F8C556-B80F-421B-8F80-332CBFCE257B}"/>
              </a:ext>
            </a:extLst>
          </p:cNvPr>
          <p:cNvSpPr>
            <a:spLocks noGrp="1"/>
          </p:cNvSpPr>
          <p:nvPr>
            <p:ph type="sldNum" sz="quarter" idx="56"/>
          </p:nvPr>
        </p:nvSpPr>
        <p:spPr>
          <a:xfrm>
            <a:off x="11728948" y="6385422"/>
            <a:ext cx="288000" cy="288000"/>
          </a:xfrm>
          <a:prstGeom prst="ellipse">
            <a:avLst/>
          </a:prstGeom>
          <a:solidFill>
            <a:schemeClr val="tx1"/>
          </a:solidFill>
        </p:spPr>
        <p:txBody>
          <a:bodyPr/>
          <a:lstStyle>
            <a:lvl1pPr algn="ctr">
              <a:defRPr/>
            </a:lvl1pPr>
          </a:lstStyle>
          <a:p>
            <a:fld id="{B67B645E-C5E5-4727-B977-D372A0AA71D9}" type="slidenum">
              <a:rPr lang="en-US" noProof="0" smtClean="0"/>
              <a:pPr/>
              <a:t>‹#›</a:t>
            </a:fld>
            <a:endParaRPr lang="en-US" noProof="0" dirty="0"/>
          </a:p>
        </p:txBody>
      </p:sp>
      <p:sp>
        <p:nvSpPr>
          <p:cNvPr id="51" name="Title 1">
            <a:extLst>
              <a:ext uri="{FF2B5EF4-FFF2-40B4-BE49-F238E27FC236}">
                <a16:creationId xmlns:a16="http://schemas.microsoft.com/office/drawing/2014/main" id="{28D6001F-5A07-40AD-9813-6EB9D708DC4E}"/>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52" name="Subtitle 2">
            <a:extLst>
              <a:ext uri="{FF2B5EF4-FFF2-40B4-BE49-F238E27FC236}">
                <a16:creationId xmlns:a16="http://schemas.microsoft.com/office/drawing/2014/main" id="{3F5D994D-B125-4628-9E39-49308819F25B}"/>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623822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gital Product">
    <p:bg>
      <p:bgPr>
        <a:gradFill>
          <a:gsLst>
            <a:gs pos="0">
              <a:schemeClr val="tx2">
                <a:lumMod val="75000"/>
              </a:schemeClr>
            </a:gs>
            <a:gs pos="100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2FD7BC34-5181-4965-B18D-8ADC0B46C39A}"/>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bg1"/>
              </a:gs>
              <a:gs pos="100000">
                <a:schemeClr val="accent1">
                  <a:alpha val="29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21" name="Freeform: Shape 20">
            <a:extLst>
              <a:ext uri="{FF2B5EF4-FFF2-40B4-BE49-F238E27FC236}">
                <a16:creationId xmlns:a16="http://schemas.microsoft.com/office/drawing/2014/main" id="{50979953-9B60-4FF2-9166-2CBE3FECFF8A}"/>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US" noProof="0" dirty="0"/>
          </a:p>
        </p:txBody>
      </p:sp>
      <p:sp>
        <p:nvSpPr>
          <p:cNvPr id="3" name="Footer Placeholder 2">
            <a:extLst>
              <a:ext uri="{FF2B5EF4-FFF2-40B4-BE49-F238E27FC236}">
                <a16:creationId xmlns:a16="http://schemas.microsoft.com/office/drawing/2014/main" id="{CB18B5B4-8849-45B8-B629-6EE5A6792169}"/>
              </a:ext>
            </a:extLst>
          </p:cNvPr>
          <p:cNvSpPr>
            <a:spLocks noGrp="1"/>
          </p:cNvSpPr>
          <p:nvPr>
            <p:ph type="ftr" sz="quarter" idx="14"/>
          </p:nvPr>
        </p:nvSpPr>
        <p:spPr/>
        <p:txBody>
          <a:bodyPr/>
          <a:lstStyle/>
          <a:p>
            <a:endParaRPr lang="en-US" noProof="0" dirty="0"/>
          </a:p>
        </p:txBody>
      </p:sp>
      <p:sp>
        <p:nvSpPr>
          <p:cNvPr id="4" name="Slide Number Placeholder 3">
            <a:extLst>
              <a:ext uri="{FF2B5EF4-FFF2-40B4-BE49-F238E27FC236}">
                <a16:creationId xmlns:a16="http://schemas.microsoft.com/office/drawing/2014/main" id="{D7781777-9B67-4E3C-847D-B426B68CB6E5}"/>
              </a:ext>
            </a:extLst>
          </p:cNvPr>
          <p:cNvSpPr>
            <a:spLocks noGrp="1"/>
          </p:cNvSpPr>
          <p:nvPr>
            <p:ph type="sldNum" sz="quarter" idx="15"/>
          </p:nvPr>
        </p:nvSpPr>
        <p:spPr>
          <a:xfrm>
            <a:off x="11728948" y="6385422"/>
            <a:ext cx="288000" cy="288000"/>
          </a:xfrm>
          <a:prstGeom prst="ellipse">
            <a:avLst/>
          </a:prstGeom>
          <a:solidFill>
            <a:schemeClr val="tx1"/>
          </a:solidFill>
        </p:spPr>
        <p:txBody>
          <a:bodyPr/>
          <a:lstStyle>
            <a:lvl1pPr algn="ctr">
              <a:defRPr/>
            </a:lvl1pPr>
          </a:lstStyle>
          <a:p>
            <a:fld id="{B67B645E-C5E5-4727-B977-D372A0AA71D9}" type="slidenum">
              <a:rPr lang="en-US" noProof="0" smtClean="0"/>
              <a:pPr/>
              <a:t>‹#›</a:t>
            </a:fld>
            <a:endParaRPr lang="en-US" noProof="0" dirty="0"/>
          </a:p>
        </p:txBody>
      </p:sp>
      <p:sp>
        <p:nvSpPr>
          <p:cNvPr id="17" name="Title 1">
            <a:extLst>
              <a:ext uri="{FF2B5EF4-FFF2-40B4-BE49-F238E27FC236}">
                <a16:creationId xmlns:a16="http://schemas.microsoft.com/office/drawing/2014/main" id="{2C76363F-BFA2-4E2A-B304-6282FD6A1217}"/>
              </a:ext>
            </a:extLst>
          </p:cNvPr>
          <p:cNvSpPr>
            <a:spLocks noGrp="1"/>
          </p:cNvSpPr>
          <p:nvPr>
            <p:ph type="ctrTitle" hasCustomPrompt="1"/>
          </p:nvPr>
        </p:nvSpPr>
        <p:spPr>
          <a:xfrm>
            <a:off x="7578276" y="3429000"/>
            <a:ext cx="3863221" cy="720000"/>
          </a:xfrm>
        </p:spPr>
        <p:txBody>
          <a:bodyPr anchor="b"/>
          <a:lstStyle>
            <a:lvl1pPr algn="r">
              <a:defRPr sz="4500">
                <a:solidFill>
                  <a:schemeClr val="bg1"/>
                </a:solidFill>
              </a:defRPr>
            </a:lvl1pPr>
          </a:lstStyle>
          <a:p>
            <a:r>
              <a:rPr lang="en-US" noProof="0"/>
              <a:t>Slide Title</a:t>
            </a:r>
          </a:p>
        </p:txBody>
      </p:sp>
      <p:sp>
        <p:nvSpPr>
          <p:cNvPr id="18" name="Subtitle 2">
            <a:extLst>
              <a:ext uri="{FF2B5EF4-FFF2-40B4-BE49-F238E27FC236}">
                <a16:creationId xmlns:a16="http://schemas.microsoft.com/office/drawing/2014/main" id="{0345838A-C221-4A96-A471-11032B0E2D0E}"/>
              </a:ext>
            </a:extLst>
          </p:cNvPr>
          <p:cNvSpPr>
            <a:spLocks noGrp="1"/>
          </p:cNvSpPr>
          <p:nvPr>
            <p:ph type="subTitle" idx="1"/>
          </p:nvPr>
        </p:nvSpPr>
        <p:spPr>
          <a:xfrm>
            <a:off x="7578276" y="4362628"/>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Insert or Drag and Drop your Screen Design here</a:t>
            </a:r>
          </a:p>
        </p:txBody>
      </p:sp>
    </p:spTree>
    <p:extLst>
      <p:ext uri="{BB962C8B-B14F-4D97-AF65-F5344CB8AC3E}">
        <p14:creationId xmlns:p14="http://schemas.microsoft.com/office/powerpoint/2010/main" val="7787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D511B9E7-33BC-464B-B75C-73154C197648}"/>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2C8C3B3-A8FF-408F-9A44-0B71B3E7DB51}"/>
              </a:ext>
            </a:extLst>
          </p:cNvPr>
          <p:cNvSpPr>
            <a:spLocks noGrp="1"/>
          </p:cNvSpPr>
          <p:nvPr>
            <p:ph type="ftr" sz="quarter" idx="18"/>
          </p:nvPr>
        </p:nvSpPr>
        <p:spPr/>
        <p:txBody>
          <a:bodyPr/>
          <a:lstStyle/>
          <a:p>
            <a:endParaRPr lang="en-US" noProof="0" dirty="0"/>
          </a:p>
        </p:txBody>
      </p:sp>
      <p:sp>
        <p:nvSpPr>
          <p:cNvPr id="13" name="Text Placeholder 4">
            <a:extLst>
              <a:ext uri="{FF2B5EF4-FFF2-40B4-BE49-F238E27FC236}">
                <a16:creationId xmlns:a16="http://schemas.microsoft.com/office/drawing/2014/main" id="{FBC80459-908C-4B30-9B90-735E3DE748A6}"/>
              </a:ext>
            </a:extLst>
          </p:cNvPr>
          <p:cNvSpPr>
            <a:spLocks noGrp="1"/>
          </p:cNvSpPr>
          <p:nvPr>
            <p:ph type="body" sz="quarter" idx="20"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Slide Number Placeholder 9">
            <a:extLst>
              <a:ext uri="{FF2B5EF4-FFF2-40B4-BE49-F238E27FC236}">
                <a16:creationId xmlns:a16="http://schemas.microsoft.com/office/drawing/2014/main" id="{9BCDD160-4456-4859-BEAC-1D44AF4DAF99}"/>
              </a:ext>
            </a:extLst>
          </p:cNvPr>
          <p:cNvSpPr>
            <a:spLocks noGrp="1"/>
          </p:cNvSpPr>
          <p:nvPr>
            <p:ph type="sldNum" sz="quarter" idx="21"/>
          </p:nvPr>
        </p:nvSpPr>
        <p:spPr>
          <a:xfrm>
            <a:off x="11728948" y="6385422"/>
            <a:ext cx="288000" cy="288000"/>
          </a:xfrm>
          <a:prstGeom prst="ellipse">
            <a:avLst/>
          </a:prstGeom>
        </p:spPr>
        <p:txBody>
          <a:bodyPr/>
          <a:lstStyle/>
          <a:p>
            <a:fld id="{B67B645E-C5E5-4727-B977-D372A0AA71D9}" type="slidenum">
              <a:rPr lang="en-US" noProof="0" smtClean="0"/>
              <a:pPr/>
              <a:t>‹#›</a:t>
            </a:fld>
            <a:endParaRPr lang="en-US" noProof="0" dirty="0"/>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3278D70-8832-41B9-87B8-C926C4130480}"/>
              </a:ext>
            </a:extLst>
          </p:cNvPr>
          <p:cNvSpPr>
            <a:spLocks noChangeAspect="1"/>
          </p:cNvSpPr>
          <p:nvPr userDrawn="1"/>
        </p:nvSpPr>
        <p:spPr>
          <a:xfrm>
            <a:off x="8015138" y="2208637"/>
            <a:ext cx="3112534" cy="3117089"/>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lumMod val="75000"/>
            </a:schemeClr>
          </a:solidFill>
          <a:ln w="9525" cap="flat">
            <a:noFill/>
            <a:prstDash val="solid"/>
            <a:miter/>
          </a:ln>
        </p:spPr>
        <p:txBody>
          <a:bodyPr rtlCol="0" anchor="ctr"/>
          <a:lstStyle/>
          <a:p>
            <a:endParaRPr lang="en-US" noProof="0" dirty="0"/>
          </a:p>
        </p:txBody>
      </p:sp>
      <p:sp>
        <p:nvSpPr>
          <p:cNvPr id="20" name="Freeform: Shape 19">
            <a:extLst>
              <a:ext uri="{FF2B5EF4-FFF2-40B4-BE49-F238E27FC236}">
                <a16:creationId xmlns:a16="http://schemas.microsoft.com/office/drawing/2014/main" id="{02552EF4-9F89-45DA-B96E-A84453180094}"/>
              </a:ext>
            </a:extLst>
          </p:cNvPr>
          <p:cNvSpPr>
            <a:spLocks noChangeAspect="1"/>
          </p:cNvSpPr>
          <p:nvPr userDrawn="1"/>
        </p:nvSpPr>
        <p:spPr>
          <a:xfrm>
            <a:off x="4651994" y="1795087"/>
            <a:ext cx="3813116" cy="387435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660588" y="1864921"/>
            <a:ext cx="3804522" cy="3804522"/>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992026" y="2207063"/>
            <a:ext cx="3120238" cy="3120238"/>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19" name="Freeform: Shape 18">
            <a:extLst>
              <a:ext uri="{FF2B5EF4-FFF2-40B4-BE49-F238E27FC236}">
                <a16:creationId xmlns:a16="http://schemas.microsoft.com/office/drawing/2014/main" id="{436970BD-9B20-4B7C-A294-5174BA15880C}"/>
              </a:ext>
            </a:extLst>
          </p:cNvPr>
          <p:cNvSpPr>
            <a:spLocks noChangeAspect="1"/>
          </p:cNvSpPr>
          <p:nvPr userDrawn="1"/>
        </p:nvSpPr>
        <p:spPr>
          <a:xfrm>
            <a:off x="665259" y="1425981"/>
            <a:ext cx="4790773" cy="4727573"/>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alpha val="87000"/>
            </a:schemeClr>
          </a:solidFill>
          <a:ln w="9525" cap="flat">
            <a:noFill/>
            <a:prstDash val="solid"/>
            <a:miter/>
          </a:ln>
        </p:spPr>
        <p:txBody>
          <a:bodyPr rtlCol="0" anchor="ctr"/>
          <a:lstStyle/>
          <a:p>
            <a:endParaRPr lang="en-US" noProof="0" dirty="0"/>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968829" y="1593150"/>
            <a:ext cx="4348065" cy="4348065"/>
          </a:xfrm>
          <a:prstGeom prst="ellipse">
            <a:avLst/>
          </a:prstGeom>
          <a:noFill/>
          <a:ln>
            <a:noFill/>
          </a:ln>
        </p:spPr>
        <p:txBody>
          <a:bodyPr anchor="ctr"/>
          <a:lstStyle>
            <a:lvl1pPr marL="0" indent="0" algn="ctr">
              <a:buNone/>
              <a:defRPr sz="1800">
                <a:solidFill>
                  <a:schemeClr val="bg1"/>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737052" y="2187400"/>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2152861"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5157040"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572849"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8300646"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562145"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4" name="Title 3">
            <a:extLst>
              <a:ext uri="{FF2B5EF4-FFF2-40B4-BE49-F238E27FC236}">
                <a16:creationId xmlns:a16="http://schemas.microsoft.com/office/drawing/2014/main" id="{F81CA826-63B3-43E6-99A0-25895892FF1D}"/>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8091642-7CB0-45CD-82C4-9EBAD3FAEA11}"/>
              </a:ext>
            </a:extLst>
          </p:cNvPr>
          <p:cNvSpPr>
            <a:spLocks noGrp="1"/>
          </p:cNvSpPr>
          <p:nvPr>
            <p:ph type="ftr" sz="quarter" idx="35"/>
          </p:nvPr>
        </p:nvSpPr>
        <p:spPr/>
        <p:txBody>
          <a:bodyPr/>
          <a:lstStyle/>
          <a:p>
            <a:endParaRPr lang="en-US" noProof="0" dirty="0"/>
          </a:p>
        </p:txBody>
      </p:sp>
      <p:sp>
        <p:nvSpPr>
          <p:cNvPr id="17" name="Slide Number Placeholder 16">
            <a:extLst>
              <a:ext uri="{FF2B5EF4-FFF2-40B4-BE49-F238E27FC236}">
                <a16:creationId xmlns:a16="http://schemas.microsoft.com/office/drawing/2014/main" id="{E8012A76-B25A-41AE-A474-DD4A7ADB6B6B}"/>
              </a:ext>
            </a:extLst>
          </p:cNvPr>
          <p:cNvSpPr>
            <a:spLocks noGrp="1"/>
          </p:cNvSpPr>
          <p:nvPr>
            <p:ph type="sldNum" sz="quarter" idx="36"/>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pPr/>
              <a:t>‹#›</a:t>
            </a:fld>
            <a:endParaRPr lang="en-US" noProof="0" dirty="0"/>
          </a:p>
        </p:txBody>
      </p:sp>
      <p:sp>
        <p:nvSpPr>
          <p:cNvPr id="18" name="Text Placeholder 4">
            <a:extLst>
              <a:ext uri="{FF2B5EF4-FFF2-40B4-BE49-F238E27FC236}">
                <a16:creationId xmlns:a16="http://schemas.microsoft.com/office/drawing/2014/main" id="{C298B396-EED5-44F5-A626-8479A686DF6B}"/>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grpSp>
        <p:nvGrpSpPr>
          <p:cNvPr id="192" name="Group 191">
            <a:extLst>
              <a:ext uri="{FF2B5EF4-FFF2-40B4-BE49-F238E27FC236}">
                <a16:creationId xmlns:a16="http://schemas.microsoft.com/office/drawing/2014/main" id="{03F3DBFF-E893-4319-8149-7985258E7BD0}"/>
              </a:ext>
            </a:extLst>
          </p:cNvPr>
          <p:cNvGrpSpPr/>
          <p:nvPr userDrawn="1"/>
        </p:nvGrpSpPr>
        <p:grpSpPr>
          <a:xfrm>
            <a:off x="7999730" y="2916193"/>
            <a:ext cx="449973" cy="1657292"/>
            <a:chOff x="7999730" y="2916193"/>
            <a:chExt cx="449973" cy="1657292"/>
          </a:xfrm>
        </p:grpSpPr>
        <p:sp>
          <p:nvSpPr>
            <p:cNvPr id="179" name="Freeform: Shape 178">
              <a:extLst>
                <a:ext uri="{FF2B5EF4-FFF2-40B4-BE49-F238E27FC236}">
                  <a16:creationId xmlns:a16="http://schemas.microsoft.com/office/drawing/2014/main" id="{1D69BD83-D846-4BC0-A795-F863DF62C211}"/>
                </a:ext>
              </a:extLst>
            </p:cNvPr>
            <p:cNvSpPr>
              <a:spLocks noChangeAspect="1"/>
            </p:cNvSpPr>
            <p:nvPr userDrawn="1"/>
          </p:nvSpPr>
          <p:spPr>
            <a:xfrm>
              <a:off x="7999730" y="2980625"/>
              <a:ext cx="391336" cy="1559276"/>
            </a:xfrm>
            <a:custGeom>
              <a:avLst/>
              <a:gdLst>
                <a:gd name="connsiteX0" fmla="*/ 212681 w 391336"/>
                <a:gd name="connsiteY0" fmla="*/ 0 h 1559276"/>
                <a:gd name="connsiteX1" fmla="*/ 220046 w 391336"/>
                <a:gd name="connsiteY1" fmla="*/ 14255 h 1559276"/>
                <a:gd name="connsiteX2" fmla="*/ 210820 w 391336"/>
                <a:gd name="connsiteY2" fmla="*/ 28585 h 1559276"/>
                <a:gd name="connsiteX3" fmla="*/ 188856 w 391336"/>
                <a:gd name="connsiteY3" fmla="*/ 67581 h 1559276"/>
                <a:gd name="connsiteX4" fmla="*/ 152997 w 391336"/>
                <a:gd name="connsiteY4" fmla="*/ 151251 h 1559276"/>
                <a:gd name="connsiteX5" fmla="*/ 167341 w 391336"/>
                <a:gd name="connsiteY5" fmla="*/ 110611 h 1559276"/>
                <a:gd name="connsiteX6" fmla="*/ 130286 w 391336"/>
                <a:gd name="connsiteY6" fmla="*/ 203844 h 1559276"/>
                <a:gd name="connsiteX7" fmla="*/ 111162 w 391336"/>
                <a:gd name="connsiteY7" fmla="*/ 251656 h 1559276"/>
                <a:gd name="connsiteX8" fmla="*/ 94427 w 391336"/>
                <a:gd name="connsiteY8" fmla="*/ 298272 h 1559276"/>
                <a:gd name="connsiteX9" fmla="*/ 80084 w 391336"/>
                <a:gd name="connsiteY9" fmla="*/ 343693 h 1559276"/>
                <a:gd name="connsiteX10" fmla="*/ 68131 w 391336"/>
                <a:gd name="connsiteY10" fmla="*/ 386724 h 1559276"/>
                <a:gd name="connsiteX11" fmla="*/ 56178 w 391336"/>
                <a:gd name="connsiteY11" fmla="*/ 460832 h 1559276"/>
                <a:gd name="connsiteX12" fmla="*/ 68131 w 391336"/>
                <a:gd name="connsiteY12" fmla="*/ 397481 h 1559276"/>
                <a:gd name="connsiteX13" fmla="*/ 70111 w 391336"/>
                <a:gd name="connsiteY13" fmla="*/ 409284 h 1559276"/>
                <a:gd name="connsiteX14" fmla="*/ 71996 w 391336"/>
                <a:gd name="connsiteY14" fmla="*/ 411069 h 1559276"/>
                <a:gd name="connsiteX15" fmla="*/ 96276 w 391336"/>
                <a:gd name="connsiteY15" fmla="*/ 316640 h 1559276"/>
                <a:gd name="connsiteX16" fmla="*/ 212151 w 391336"/>
                <a:gd name="connsiteY16" fmla="*/ 42332 h 1559276"/>
                <a:gd name="connsiteX17" fmla="*/ 224257 w 391336"/>
                <a:gd name="connsiteY17" fmla="*/ 22405 h 1559276"/>
                <a:gd name="connsiteX18" fmla="*/ 232589 w 391336"/>
                <a:gd name="connsiteY18" fmla="*/ 38533 h 1559276"/>
                <a:gd name="connsiteX19" fmla="*/ 252612 w 391336"/>
                <a:gd name="connsiteY19" fmla="*/ 81437 h 1559276"/>
                <a:gd name="connsiteX20" fmla="*/ 271204 w 391336"/>
                <a:gd name="connsiteY20" fmla="*/ 125772 h 1559276"/>
                <a:gd name="connsiteX21" fmla="*/ 289796 w 391336"/>
                <a:gd name="connsiteY21" fmla="*/ 171537 h 1559276"/>
                <a:gd name="connsiteX22" fmla="*/ 306958 w 391336"/>
                <a:gd name="connsiteY22" fmla="*/ 221593 h 1559276"/>
                <a:gd name="connsiteX23" fmla="*/ 298376 w 391336"/>
                <a:gd name="connsiteY23" fmla="*/ 213012 h 1559276"/>
                <a:gd name="connsiteX24" fmla="*/ 379895 w 391336"/>
                <a:gd name="connsiteY24" fmla="*/ 507625 h 1559276"/>
                <a:gd name="connsiteX25" fmla="*/ 356196 w 391336"/>
                <a:gd name="connsiteY25" fmla="*/ 449599 h 1559276"/>
                <a:gd name="connsiteX26" fmla="*/ 381886 w 391336"/>
                <a:gd name="connsiteY26" fmla="*/ 617930 h 1559276"/>
                <a:gd name="connsiteX27" fmla="*/ 391336 w 391336"/>
                <a:gd name="connsiteY27" fmla="*/ 805098 h 1559276"/>
                <a:gd name="connsiteX28" fmla="*/ 247478 w 391336"/>
                <a:gd name="connsiteY28" fmla="*/ 1517653 h 1559276"/>
                <a:gd name="connsiteX29" fmla="*/ 227427 w 391336"/>
                <a:gd name="connsiteY29" fmla="*/ 1559276 h 1559276"/>
                <a:gd name="connsiteX30" fmla="*/ 213956 w 391336"/>
                <a:gd name="connsiteY30" fmla="*/ 1535396 h 1559276"/>
                <a:gd name="connsiteX31" fmla="*/ 196028 w 391336"/>
                <a:gd name="connsiteY31" fmla="*/ 1505515 h 1559276"/>
                <a:gd name="connsiteX32" fmla="*/ 173317 w 391336"/>
                <a:gd name="connsiteY32" fmla="*/ 1466070 h 1559276"/>
                <a:gd name="connsiteX33" fmla="*/ 170926 w 391336"/>
                <a:gd name="connsiteY33" fmla="*/ 1440969 h 1559276"/>
                <a:gd name="connsiteX34" fmla="*/ 152997 w 391336"/>
                <a:gd name="connsiteY34" fmla="*/ 1415867 h 1559276"/>
                <a:gd name="connsiteX35" fmla="*/ 125505 w 391336"/>
                <a:gd name="connsiteY35" fmla="*/ 1362080 h 1559276"/>
                <a:gd name="connsiteX36" fmla="*/ 95623 w 391336"/>
                <a:gd name="connsiteY36" fmla="*/ 1293948 h 1559276"/>
                <a:gd name="connsiteX37" fmla="*/ 69327 w 391336"/>
                <a:gd name="connsiteY37" fmla="*/ 1227012 h 1559276"/>
                <a:gd name="connsiteX38" fmla="*/ 68131 w 391336"/>
                <a:gd name="connsiteY38" fmla="*/ 1187568 h 1559276"/>
                <a:gd name="connsiteX39" fmla="*/ 56178 w 391336"/>
                <a:gd name="connsiteY39" fmla="*/ 1170834 h 1559276"/>
                <a:gd name="connsiteX40" fmla="*/ 43031 w 391336"/>
                <a:gd name="connsiteY40" fmla="*/ 1093139 h 1559276"/>
                <a:gd name="connsiteX41" fmla="*/ 43031 w 391336"/>
                <a:gd name="connsiteY41" fmla="*/ 1083577 h 1559276"/>
                <a:gd name="connsiteX42" fmla="*/ 21515 w 391336"/>
                <a:gd name="connsiteY42" fmla="*/ 1020227 h 1559276"/>
                <a:gd name="connsiteX43" fmla="*/ 14344 w 391336"/>
                <a:gd name="connsiteY43" fmla="*/ 972416 h 1559276"/>
                <a:gd name="connsiteX44" fmla="*/ 8367 w 391336"/>
                <a:gd name="connsiteY44" fmla="*/ 917432 h 1559276"/>
                <a:gd name="connsiteX45" fmla="*/ 0 w 391336"/>
                <a:gd name="connsiteY45" fmla="*/ 693913 h 1559276"/>
                <a:gd name="connsiteX46" fmla="*/ 4781 w 391336"/>
                <a:gd name="connsiteY46" fmla="*/ 752482 h 1559276"/>
                <a:gd name="connsiteX47" fmla="*/ 8367 w 391336"/>
                <a:gd name="connsiteY47" fmla="*/ 788341 h 1559276"/>
                <a:gd name="connsiteX48" fmla="*/ 14344 w 391336"/>
                <a:gd name="connsiteY48" fmla="*/ 796708 h 1559276"/>
                <a:gd name="connsiteX49" fmla="*/ 11953 w 391336"/>
                <a:gd name="connsiteY49" fmla="*/ 759654 h 1559276"/>
                <a:gd name="connsiteX50" fmla="*/ 13148 w 391336"/>
                <a:gd name="connsiteY50" fmla="*/ 711843 h 1559276"/>
                <a:gd name="connsiteX51" fmla="*/ 13148 w 391336"/>
                <a:gd name="connsiteY51" fmla="*/ 690327 h 1559276"/>
                <a:gd name="connsiteX52" fmla="*/ 13148 w 391336"/>
                <a:gd name="connsiteY52" fmla="*/ 673593 h 1559276"/>
                <a:gd name="connsiteX53" fmla="*/ 8367 w 391336"/>
                <a:gd name="connsiteY53" fmla="*/ 666422 h 1559276"/>
                <a:gd name="connsiteX54" fmla="*/ 10757 w 391336"/>
                <a:gd name="connsiteY54" fmla="*/ 621001 h 1559276"/>
                <a:gd name="connsiteX55" fmla="*/ 15538 w 391336"/>
                <a:gd name="connsiteY55" fmla="*/ 573189 h 1559276"/>
                <a:gd name="connsiteX56" fmla="*/ 20320 w 391336"/>
                <a:gd name="connsiteY56" fmla="*/ 525377 h 1559276"/>
                <a:gd name="connsiteX57" fmla="*/ 27491 w 391336"/>
                <a:gd name="connsiteY57" fmla="*/ 479956 h 1559276"/>
                <a:gd name="connsiteX58" fmla="*/ 66936 w 391336"/>
                <a:gd name="connsiteY58" fmla="*/ 344888 h 1559276"/>
                <a:gd name="connsiteX59" fmla="*/ 68131 w 391336"/>
                <a:gd name="connsiteY59" fmla="*/ 316201 h 1559276"/>
                <a:gd name="connsiteX60" fmla="*/ 86061 w 391336"/>
                <a:gd name="connsiteY60" fmla="*/ 256437 h 1559276"/>
                <a:gd name="connsiteX61" fmla="*/ 141044 w 391336"/>
                <a:gd name="connsiteY61" fmla="*/ 116588 h 1559276"/>
                <a:gd name="connsiteX62" fmla="*/ 158973 w 391336"/>
                <a:gd name="connsiteY62" fmla="*/ 92683 h 1559276"/>
                <a:gd name="connsiteX63" fmla="*/ 179294 w 391336"/>
                <a:gd name="connsiteY63" fmla="*/ 49652 h 1559276"/>
                <a:gd name="connsiteX64" fmla="*/ 188856 w 391336"/>
                <a:gd name="connsiteY64" fmla="*/ 29332 h 1559276"/>
                <a:gd name="connsiteX65" fmla="*/ 198418 w 391336"/>
                <a:gd name="connsiteY65" fmla="*/ 13794 h 1559276"/>
                <a:gd name="connsiteX66" fmla="*/ 180488 w 391336"/>
                <a:gd name="connsiteY66" fmla="*/ 58019 h 1559276"/>
                <a:gd name="connsiteX67" fmla="*/ 212681 w 391336"/>
                <a:gd name="connsiteY67" fmla="*/ 0 h 1559276"/>
                <a:gd name="connsiteX68" fmla="*/ 50202 w 391336"/>
                <a:gd name="connsiteY68" fmla="*/ 418996 h 1559276"/>
                <a:gd name="connsiteX69" fmla="*/ 40640 w 391336"/>
                <a:gd name="connsiteY69" fmla="*/ 465613 h 1559276"/>
                <a:gd name="connsiteX70" fmla="*/ 34663 w 391336"/>
                <a:gd name="connsiteY70" fmla="*/ 511034 h 1559276"/>
                <a:gd name="connsiteX71" fmla="*/ 26297 w 391336"/>
                <a:gd name="connsiteY71" fmla="*/ 598290 h 1559276"/>
                <a:gd name="connsiteX72" fmla="*/ 25101 w 391336"/>
                <a:gd name="connsiteY72" fmla="*/ 619805 h 1559276"/>
                <a:gd name="connsiteX73" fmla="*/ 23906 w 391336"/>
                <a:gd name="connsiteY73" fmla="*/ 641320 h 1559276"/>
                <a:gd name="connsiteX74" fmla="*/ 21515 w 391336"/>
                <a:gd name="connsiteY74" fmla="*/ 684350 h 1559276"/>
                <a:gd name="connsiteX75" fmla="*/ 19125 w 391336"/>
                <a:gd name="connsiteY75" fmla="*/ 775192 h 1559276"/>
                <a:gd name="connsiteX76" fmla="*/ 25101 w 391336"/>
                <a:gd name="connsiteY76" fmla="*/ 753677 h 1559276"/>
                <a:gd name="connsiteX77" fmla="*/ 25101 w 391336"/>
                <a:gd name="connsiteY77" fmla="*/ 850496 h 1559276"/>
                <a:gd name="connsiteX78" fmla="*/ 31078 w 391336"/>
                <a:gd name="connsiteY78" fmla="*/ 907870 h 1559276"/>
                <a:gd name="connsiteX79" fmla="*/ 32272 w 391336"/>
                <a:gd name="connsiteY79" fmla="*/ 930580 h 1559276"/>
                <a:gd name="connsiteX80" fmla="*/ 31078 w 391336"/>
                <a:gd name="connsiteY80" fmla="*/ 946119 h 1559276"/>
                <a:gd name="connsiteX81" fmla="*/ 40043 w 391336"/>
                <a:gd name="connsiteY81" fmla="*/ 961060 h 1559276"/>
                <a:gd name="connsiteX82" fmla="*/ 40784 w 391336"/>
                <a:gd name="connsiteY82" fmla="*/ 963380 h 1559276"/>
                <a:gd name="connsiteX83" fmla="*/ 35391 w 391336"/>
                <a:gd name="connsiteY83" fmla="*/ 928038 h 1559276"/>
                <a:gd name="connsiteX84" fmla="*/ 27491 w 391336"/>
                <a:gd name="connsiteY84" fmla="*/ 771607 h 1559276"/>
                <a:gd name="connsiteX85" fmla="*/ 35391 w 391336"/>
                <a:gd name="connsiteY85" fmla="*/ 615177 h 1559276"/>
                <a:gd name="connsiteX86" fmla="*/ 56102 w 391336"/>
                <a:gd name="connsiteY86" fmla="*/ 479470 h 1559276"/>
                <a:gd name="connsiteX87" fmla="*/ 54834 w 391336"/>
                <a:gd name="connsiteY87" fmla="*/ 477715 h 1559276"/>
                <a:gd name="connsiteX88" fmla="*/ 35859 w 391336"/>
                <a:gd name="connsiteY88" fmla="*/ 542112 h 1559276"/>
                <a:gd name="connsiteX89" fmla="*/ 46616 w 391336"/>
                <a:gd name="connsiteY89" fmla="*/ 466808 h 1559276"/>
                <a:gd name="connsiteX90" fmla="*/ 50202 w 391336"/>
                <a:gd name="connsiteY90" fmla="*/ 418996 h 1559276"/>
                <a:gd name="connsiteX91" fmla="*/ 39444 w 391336"/>
                <a:gd name="connsiteY91" fmla="*/ 1033375 h 1559276"/>
                <a:gd name="connsiteX92" fmla="*/ 52593 w 391336"/>
                <a:gd name="connsiteY92" fmla="*/ 1087164 h 1559276"/>
                <a:gd name="connsiteX93" fmla="*/ 68131 w 391336"/>
                <a:gd name="connsiteY93" fmla="*/ 1127803 h 1559276"/>
                <a:gd name="connsiteX94" fmla="*/ 65741 w 391336"/>
                <a:gd name="connsiteY94" fmla="*/ 1125413 h 1559276"/>
                <a:gd name="connsiteX95" fmla="*/ 100405 w 391336"/>
                <a:gd name="connsiteY95" fmla="*/ 1243746 h 1559276"/>
                <a:gd name="connsiteX96" fmla="*/ 94427 w 391336"/>
                <a:gd name="connsiteY96" fmla="*/ 1228208 h 1559276"/>
                <a:gd name="connsiteX97" fmla="*/ 107576 w 391336"/>
                <a:gd name="connsiteY97" fmla="*/ 1292753 h 1559276"/>
                <a:gd name="connsiteX98" fmla="*/ 130286 w 391336"/>
                <a:gd name="connsiteY98" fmla="*/ 1350127 h 1559276"/>
                <a:gd name="connsiteX99" fmla="*/ 148216 w 391336"/>
                <a:gd name="connsiteY99" fmla="*/ 1375228 h 1559276"/>
                <a:gd name="connsiteX100" fmla="*/ 143435 w 391336"/>
                <a:gd name="connsiteY100" fmla="*/ 1364471 h 1559276"/>
                <a:gd name="connsiteX101" fmla="*/ 166127 w 391336"/>
                <a:gd name="connsiteY101" fmla="*/ 1406660 h 1559276"/>
                <a:gd name="connsiteX102" fmla="*/ 166999 w 391336"/>
                <a:gd name="connsiteY102" fmla="*/ 1407153 h 1559276"/>
                <a:gd name="connsiteX103" fmla="*/ 147724 w 391336"/>
                <a:gd name="connsiteY103" fmla="*/ 1367141 h 1559276"/>
                <a:gd name="connsiteX104" fmla="*/ 58575 w 391336"/>
                <a:gd name="connsiteY104" fmla="*/ 1079949 h 1559276"/>
                <a:gd name="connsiteX105" fmla="*/ 53312 w 391336"/>
                <a:gd name="connsiteY105" fmla="*/ 1045462 h 1559276"/>
                <a:gd name="connsiteX106" fmla="*/ 51397 w 391336"/>
                <a:gd name="connsiteY106" fmla="*/ 1040547 h 1559276"/>
                <a:gd name="connsiteX107" fmla="*/ 39444 w 391336"/>
                <a:gd name="connsiteY107" fmla="*/ 1033375 h 1559276"/>
                <a:gd name="connsiteX108" fmla="*/ 184076 w 391336"/>
                <a:gd name="connsiteY108" fmla="*/ 1442603 h 1559276"/>
                <a:gd name="connsiteX109" fmla="*/ 185269 w 391336"/>
                <a:gd name="connsiteY109" fmla="*/ 1448141 h 1559276"/>
                <a:gd name="connsiteX110" fmla="*/ 196028 w 391336"/>
                <a:gd name="connsiteY110" fmla="*/ 1486390 h 1559276"/>
                <a:gd name="connsiteX111" fmla="*/ 229496 w 391336"/>
                <a:gd name="connsiteY111" fmla="*/ 1530615 h 1559276"/>
                <a:gd name="connsiteX112" fmla="*/ 234963 w 391336"/>
                <a:gd name="connsiteY112" fmla="*/ 1538433 h 1559276"/>
                <a:gd name="connsiteX113" fmla="*/ 212151 w 391336"/>
                <a:gd name="connsiteY113" fmla="*/ 1500882 h 1559276"/>
                <a:gd name="connsiteX114" fmla="*/ 184076 w 391336"/>
                <a:gd name="connsiteY114" fmla="*/ 1442603 h 155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391336" h="1559276">
                  <a:moveTo>
                    <a:pt x="212681" y="0"/>
                  </a:moveTo>
                  <a:lnTo>
                    <a:pt x="220046" y="14255"/>
                  </a:lnTo>
                  <a:lnTo>
                    <a:pt x="210820" y="28585"/>
                  </a:lnTo>
                  <a:cubicBezTo>
                    <a:pt x="203200" y="40986"/>
                    <a:pt x="195430" y="54433"/>
                    <a:pt x="188856" y="67581"/>
                  </a:cubicBezTo>
                  <a:cubicBezTo>
                    <a:pt x="174513" y="99854"/>
                    <a:pt x="182879" y="102245"/>
                    <a:pt x="152997" y="151251"/>
                  </a:cubicBezTo>
                  <a:cubicBezTo>
                    <a:pt x="157778" y="135713"/>
                    <a:pt x="174513" y="103440"/>
                    <a:pt x="167341" y="110611"/>
                  </a:cubicBezTo>
                  <a:cubicBezTo>
                    <a:pt x="156583" y="141689"/>
                    <a:pt x="142239" y="171572"/>
                    <a:pt x="130286" y="203844"/>
                  </a:cubicBezTo>
                  <a:cubicBezTo>
                    <a:pt x="124310" y="220578"/>
                    <a:pt x="117139" y="236117"/>
                    <a:pt x="111162" y="251656"/>
                  </a:cubicBezTo>
                  <a:cubicBezTo>
                    <a:pt x="105186" y="267195"/>
                    <a:pt x="100405" y="282733"/>
                    <a:pt x="94427" y="298272"/>
                  </a:cubicBezTo>
                  <a:cubicBezTo>
                    <a:pt x="88452" y="313811"/>
                    <a:pt x="84865" y="329350"/>
                    <a:pt x="80084" y="343693"/>
                  </a:cubicBezTo>
                  <a:cubicBezTo>
                    <a:pt x="75303" y="358037"/>
                    <a:pt x="71718" y="372380"/>
                    <a:pt x="68131" y="386724"/>
                  </a:cubicBezTo>
                  <a:cubicBezTo>
                    <a:pt x="62155" y="414215"/>
                    <a:pt x="57374" y="440511"/>
                    <a:pt x="56178" y="460832"/>
                  </a:cubicBezTo>
                  <a:lnTo>
                    <a:pt x="68131" y="397481"/>
                  </a:lnTo>
                  <a:cubicBezTo>
                    <a:pt x="67534" y="404653"/>
                    <a:pt x="68579" y="407567"/>
                    <a:pt x="70111" y="409284"/>
                  </a:cubicBezTo>
                  <a:lnTo>
                    <a:pt x="71996" y="411069"/>
                  </a:lnTo>
                  <a:lnTo>
                    <a:pt x="96276" y="316640"/>
                  </a:lnTo>
                  <a:cubicBezTo>
                    <a:pt x="126077" y="220825"/>
                    <a:pt x="165044" y="129047"/>
                    <a:pt x="212151" y="42332"/>
                  </a:cubicBezTo>
                  <a:lnTo>
                    <a:pt x="224257" y="22405"/>
                  </a:lnTo>
                  <a:lnTo>
                    <a:pt x="232589" y="38533"/>
                  </a:lnTo>
                  <a:cubicBezTo>
                    <a:pt x="239741" y="52834"/>
                    <a:pt x="245462" y="67136"/>
                    <a:pt x="252612" y="81437"/>
                  </a:cubicBezTo>
                  <a:cubicBezTo>
                    <a:pt x="259763" y="95739"/>
                    <a:pt x="265482" y="110041"/>
                    <a:pt x="271204" y="125772"/>
                  </a:cubicBezTo>
                  <a:cubicBezTo>
                    <a:pt x="276925" y="140073"/>
                    <a:pt x="284075" y="155806"/>
                    <a:pt x="289796" y="171537"/>
                  </a:cubicBezTo>
                  <a:cubicBezTo>
                    <a:pt x="295516" y="187269"/>
                    <a:pt x="301237" y="204431"/>
                    <a:pt x="306958" y="221593"/>
                  </a:cubicBezTo>
                  <a:cubicBezTo>
                    <a:pt x="305528" y="221593"/>
                    <a:pt x="304097" y="224453"/>
                    <a:pt x="298376" y="213012"/>
                  </a:cubicBezTo>
                  <a:cubicBezTo>
                    <a:pt x="331271" y="298822"/>
                    <a:pt x="362734" y="403223"/>
                    <a:pt x="379895" y="507625"/>
                  </a:cubicBezTo>
                  <a:lnTo>
                    <a:pt x="356196" y="449599"/>
                  </a:lnTo>
                  <a:lnTo>
                    <a:pt x="381886" y="617930"/>
                  </a:lnTo>
                  <a:cubicBezTo>
                    <a:pt x="388135" y="679469"/>
                    <a:pt x="391336" y="741910"/>
                    <a:pt x="391336" y="805098"/>
                  </a:cubicBezTo>
                  <a:cubicBezTo>
                    <a:pt x="391336" y="1057851"/>
                    <a:pt x="340112" y="1298641"/>
                    <a:pt x="247478" y="1517653"/>
                  </a:cubicBezTo>
                  <a:lnTo>
                    <a:pt x="227427" y="1559276"/>
                  </a:lnTo>
                  <a:lnTo>
                    <a:pt x="213956" y="1535396"/>
                  </a:lnTo>
                  <a:cubicBezTo>
                    <a:pt x="209175" y="1527030"/>
                    <a:pt x="203199" y="1516272"/>
                    <a:pt x="196028" y="1505515"/>
                  </a:cubicBezTo>
                  <a:cubicBezTo>
                    <a:pt x="188856" y="1493562"/>
                    <a:pt x="181684" y="1480413"/>
                    <a:pt x="173317" y="1466070"/>
                  </a:cubicBezTo>
                  <a:cubicBezTo>
                    <a:pt x="187660" y="1491171"/>
                    <a:pt x="180488" y="1464875"/>
                    <a:pt x="170926" y="1440969"/>
                  </a:cubicBezTo>
                  <a:cubicBezTo>
                    <a:pt x="167341" y="1439773"/>
                    <a:pt x="161364" y="1430211"/>
                    <a:pt x="152997" y="1415867"/>
                  </a:cubicBezTo>
                  <a:cubicBezTo>
                    <a:pt x="145826" y="1401524"/>
                    <a:pt x="135067" y="1383595"/>
                    <a:pt x="125505" y="1362080"/>
                  </a:cubicBezTo>
                  <a:cubicBezTo>
                    <a:pt x="115943" y="1340565"/>
                    <a:pt x="105186" y="1317854"/>
                    <a:pt x="95623" y="1293948"/>
                  </a:cubicBezTo>
                  <a:cubicBezTo>
                    <a:pt x="86061" y="1270042"/>
                    <a:pt x="76499" y="1247332"/>
                    <a:pt x="69327" y="1227012"/>
                  </a:cubicBezTo>
                  <a:cubicBezTo>
                    <a:pt x="66936" y="1207887"/>
                    <a:pt x="80084" y="1230598"/>
                    <a:pt x="68131" y="1187568"/>
                  </a:cubicBezTo>
                  <a:cubicBezTo>
                    <a:pt x="51397" y="1133779"/>
                    <a:pt x="63350" y="1182787"/>
                    <a:pt x="56178" y="1170834"/>
                  </a:cubicBezTo>
                  <a:cubicBezTo>
                    <a:pt x="51397" y="1148123"/>
                    <a:pt x="49006" y="1115850"/>
                    <a:pt x="43031" y="1093139"/>
                  </a:cubicBezTo>
                  <a:cubicBezTo>
                    <a:pt x="44225" y="1097921"/>
                    <a:pt x="45421" y="1097921"/>
                    <a:pt x="43031" y="1083577"/>
                  </a:cubicBezTo>
                  <a:cubicBezTo>
                    <a:pt x="34663" y="1071624"/>
                    <a:pt x="27491" y="1048914"/>
                    <a:pt x="21515" y="1020227"/>
                  </a:cubicBezTo>
                  <a:cubicBezTo>
                    <a:pt x="17929" y="1005884"/>
                    <a:pt x="16734" y="989150"/>
                    <a:pt x="14344" y="972416"/>
                  </a:cubicBezTo>
                  <a:cubicBezTo>
                    <a:pt x="11953" y="954486"/>
                    <a:pt x="9563" y="936557"/>
                    <a:pt x="8367" y="917432"/>
                  </a:cubicBezTo>
                  <a:cubicBezTo>
                    <a:pt x="2391" y="840934"/>
                    <a:pt x="4781" y="756068"/>
                    <a:pt x="0" y="693913"/>
                  </a:cubicBezTo>
                  <a:cubicBezTo>
                    <a:pt x="2391" y="695109"/>
                    <a:pt x="3585" y="724990"/>
                    <a:pt x="4781" y="752482"/>
                  </a:cubicBezTo>
                  <a:cubicBezTo>
                    <a:pt x="5976" y="766826"/>
                    <a:pt x="7172" y="779974"/>
                    <a:pt x="8367" y="788341"/>
                  </a:cubicBezTo>
                  <a:cubicBezTo>
                    <a:pt x="10757" y="796708"/>
                    <a:pt x="11953" y="800294"/>
                    <a:pt x="14344" y="796708"/>
                  </a:cubicBezTo>
                  <a:cubicBezTo>
                    <a:pt x="13148" y="788341"/>
                    <a:pt x="11953" y="775192"/>
                    <a:pt x="11953" y="759654"/>
                  </a:cubicBezTo>
                  <a:cubicBezTo>
                    <a:pt x="11953" y="744115"/>
                    <a:pt x="13148" y="727381"/>
                    <a:pt x="13148" y="711843"/>
                  </a:cubicBezTo>
                  <a:cubicBezTo>
                    <a:pt x="13148" y="704671"/>
                    <a:pt x="13148" y="696303"/>
                    <a:pt x="13148" y="690327"/>
                  </a:cubicBezTo>
                  <a:cubicBezTo>
                    <a:pt x="13148" y="683156"/>
                    <a:pt x="13148" y="678375"/>
                    <a:pt x="13148" y="673593"/>
                  </a:cubicBezTo>
                  <a:cubicBezTo>
                    <a:pt x="13148" y="665226"/>
                    <a:pt x="11953" y="661640"/>
                    <a:pt x="8367" y="666422"/>
                  </a:cubicBezTo>
                  <a:cubicBezTo>
                    <a:pt x="9563" y="652078"/>
                    <a:pt x="9563" y="636539"/>
                    <a:pt x="10757" y="621001"/>
                  </a:cubicBezTo>
                  <a:cubicBezTo>
                    <a:pt x="11953" y="604267"/>
                    <a:pt x="14344" y="588727"/>
                    <a:pt x="15538" y="573189"/>
                  </a:cubicBezTo>
                  <a:cubicBezTo>
                    <a:pt x="16734" y="556455"/>
                    <a:pt x="17929" y="540916"/>
                    <a:pt x="20320" y="525377"/>
                  </a:cubicBezTo>
                  <a:cubicBezTo>
                    <a:pt x="22710" y="509838"/>
                    <a:pt x="25101" y="494300"/>
                    <a:pt x="27491" y="479956"/>
                  </a:cubicBezTo>
                  <a:cubicBezTo>
                    <a:pt x="38250" y="420192"/>
                    <a:pt x="52593" y="369990"/>
                    <a:pt x="66936" y="344888"/>
                  </a:cubicBezTo>
                  <a:cubicBezTo>
                    <a:pt x="63350" y="342498"/>
                    <a:pt x="64546" y="331741"/>
                    <a:pt x="68131" y="316201"/>
                  </a:cubicBezTo>
                  <a:cubicBezTo>
                    <a:pt x="71718" y="300663"/>
                    <a:pt x="78889" y="279148"/>
                    <a:pt x="86061" y="256437"/>
                  </a:cubicBezTo>
                  <a:cubicBezTo>
                    <a:pt x="101599" y="211016"/>
                    <a:pt x="125505" y="156032"/>
                    <a:pt x="141044" y="116588"/>
                  </a:cubicBezTo>
                  <a:cubicBezTo>
                    <a:pt x="139848" y="135713"/>
                    <a:pt x="148216" y="118979"/>
                    <a:pt x="158973" y="92683"/>
                  </a:cubicBezTo>
                  <a:cubicBezTo>
                    <a:pt x="164950" y="79534"/>
                    <a:pt x="172122" y="63996"/>
                    <a:pt x="179294" y="49652"/>
                  </a:cubicBezTo>
                  <a:cubicBezTo>
                    <a:pt x="182879" y="42481"/>
                    <a:pt x="185269" y="35309"/>
                    <a:pt x="188856" y="29332"/>
                  </a:cubicBezTo>
                  <a:cubicBezTo>
                    <a:pt x="192441" y="23356"/>
                    <a:pt x="196028" y="18575"/>
                    <a:pt x="198418" y="13794"/>
                  </a:cubicBezTo>
                  <a:cubicBezTo>
                    <a:pt x="191247" y="28137"/>
                    <a:pt x="186465" y="43675"/>
                    <a:pt x="180488" y="58019"/>
                  </a:cubicBezTo>
                  <a:lnTo>
                    <a:pt x="212681" y="0"/>
                  </a:lnTo>
                  <a:close/>
                  <a:moveTo>
                    <a:pt x="50202" y="418996"/>
                  </a:moveTo>
                  <a:cubicBezTo>
                    <a:pt x="46616" y="435730"/>
                    <a:pt x="43031" y="450074"/>
                    <a:pt x="40640" y="465613"/>
                  </a:cubicBezTo>
                  <a:cubicBezTo>
                    <a:pt x="38250" y="481151"/>
                    <a:pt x="37054" y="496691"/>
                    <a:pt x="34663" y="511034"/>
                  </a:cubicBezTo>
                  <a:cubicBezTo>
                    <a:pt x="29882" y="540916"/>
                    <a:pt x="28687" y="569603"/>
                    <a:pt x="26297" y="598290"/>
                  </a:cubicBezTo>
                  <a:lnTo>
                    <a:pt x="25101" y="619805"/>
                  </a:lnTo>
                  <a:lnTo>
                    <a:pt x="23906" y="641320"/>
                  </a:lnTo>
                  <a:cubicBezTo>
                    <a:pt x="22710" y="655663"/>
                    <a:pt x="22710" y="670007"/>
                    <a:pt x="21515" y="684350"/>
                  </a:cubicBezTo>
                  <a:cubicBezTo>
                    <a:pt x="20320" y="714233"/>
                    <a:pt x="21515" y="744115"/>
                    <a:pt x="19125" y="775192"/>
                  </a:cubicBezTo>
                  <a:lnTo>
                    <a:pt x="25101" y="753677"/>
                  </a:lnTo>
                  <a:cubicBezTo>
                    <a:pt x="19125" y="769217"/>
                    <a:pt x="22710" y="809856"/>
                    <a:pt x="25101" y="850496"/>
                  </a:cubicBezTo>
                  <a:cubicBezTo>
                    <a:pt x="27491" y="870816"/>
                    <a:pt x="29882" y="891136"/>
                    <a:pt x="31078" y="907870"/>
                  </a:cubicBezTo>
                  <a:cubicBezTo>
                    <a:pt x="32272" y="916237"/>
                    <a:pt x="32272" y="924604"/>
                    <a:pt x="32272" y="930580"/>
                  </a:cubicBezTo>
                  <a:cubicBezTo>
                    <a:pt x="32272" y="937752"/>
                    <a:pt x="32272" y="942533"/>
                    <a:pt x="31078" y="946119"/>
                  </a:cubicBezTo>
                  <a:cubicBezTo>
                    <a:pt x="31675" y="933569"/>
                    <a:pt x="35560" y="946119"/>
                    <a:pt x="40043" y="961060"/>
                  </a:cubicBezTo>
                  <a:lnTo>
                    <a:pt x="40784" y="963380"/>
                  </a:lnTo>
                  <a:lnTo>
                    <a:pt x="35391" y="928038"/>
                  </a:lnTo>
                  <a:cubicBezTo>
                    <a:pt x="30168" y="876604"/>
                    <a:pt x="27491" y="824418"/>
                    <a:pt x="27491" y="771607"/>
                  </a:cubicBezTo>
                  <a:cubicBezTo>
                    <a:pt x="27491" y="718796"/>
                    <a:pt x="30168" y="666610"/>
                    <a:pt x="35391" y="615177"/>
                  </a:cubicBezTo>
                  <a:lnTo>
                    <a:pt x="56102" y="479470"/>
                  </a:lnTo>
                  <a:lnTo>
                    <a:pt x="54834" y="477715"/>
                  </a:lnTo>
                  <a:cubicBezTo>
                    <a:pt x="51697" y="475474"/>
                    <a:pt x="47214" y="483543"/>
                    <a:pt x="35859" y="542112"/>
                  </a:cubicBezTo>
                  <a:cubicBezTo>
                    <a:pt x="44225" y="503862"/>
                    <a:pt x="46616" y="483542"/>
                    <a:pt x="46616" y="466808"/>
                  </a:cubicBezTo>
                  <a:cubicBezTo>
                    <a:pt x="47812" y="450074"/>
                    <a:pt x="46616" y="438121"/>
                    <a:pt x="50202" y="418996"/>
                  </a:cubicBezTo>
                  <a:close/>
                  <a:moveTo>
                    <a:pt x="39444" y="1033375"/>
                  </a:moveTo>
                  <a:cubicBezTo>
                    <a:pt x="43031" y="1058477"/>
                    <a:pt x="47812" y="1074015"/>
                    <a:pt x="52593" y="1087164"/>
                  </a:cubicBezTo>
                  <a:cubicBezTo>
                    <a:pt x="57374" y="1100311"/>
                    <a:pt x="63350" y="1111069"/>
                    <a:pt x="68131" y="1127803"/>
                  </a:cubicBezTo>
                  <a:lnTo>
                    <a:pt x="65741" y="1125413"/>
                  </a:lnTo>
                  <a:cubicBezTo>
                    <a:pt x="72912" y="1154100"/>
                    <a:pt x="84865" y="1200715"/>
                    <a:pt x="100405" y="1243746"/>
                  </a:cubicBezTo>
                  <a:cubicBezTo>
                    <a:pt x="99209" y="1237770"/>
                    <a:pt x="96818" y="1232989"/>
                    <a:pt x="94427" y="1228208"/>
                  </a:cubicBezTo>
                  <a:cubicBezTo>
                    <a:pt x="95623" y="1243746"/>
                    <a:pt x="126701" y="1328612"/>
                    <a:pt x="107576" y="1292753"/>
                  </a:cubicBezTo>
                  <a:cubicBezTo>
                    <a:pt x="115943" y="1323831"/>
                    <a:pt x="124310" y="1339369"/>
                    <a:pt x="130286" y="1350127"/>
                  </a:cubicBezTo>
                  <a:cubicBezTo>
                    <a:pt x="136263" y="1360884"/>
                    <a:pt x="141044" y="1366861"/>
                    <a:pt x="148216" y="1375228"/>
                  </a:cubicBezTo>
                  <a:cubicBezTo>
                    <a:pt x="145826" y="1371642"/>
                    <a:pt x="144630" y="1368056"/>
                    <a:pt x="143435" y="1364471"/>
                  </a:cubicBezTo>
                  <a:cubicBezTo>
                    <a:pt x="148815" y="1377021"/>
                    <a:pt x="160244" y="1398985"/>
                    <a:pt x="166127" y="1406660"/>
                  </a:cubicBezTo>
                  <a:lnTo>
                    <a:pt x="166999" y="1407153"/>
                  </a:lnTo>
                  <a:lnTo>
                    <a:pt x="147724" y="1367141"/>
                  </a:lnTo>
                  <a:cubicBezTo>
                    <a:pt x="109014" y="1275619"/>
                    <a:pt x="78956" y="1179547"/>
                    <a:pt x="58575" y="1079949"/>
                  </a:cubicBezTo>
                  <a:lnTo>
                    <a:pt x="53312" y="1045462"/>
                  </a:lnTo>
                  <a:lnTo>
                    <a:pt x="51397" y="1040547"/>
                  </a:lnTo>
                  <a:cubicBezTo>
                    <a:pt x="63350" y="1095530"/>
                    <a:pt x="44225" y="1038156"/>
                    <a:pt x="39444" y="1033375"/>
                  </a:cubicBezTo>
                  <a:close/>
                  <a:moveTo>
                    <a:pt x="184076" y="1442603"/>
                  </a:moveTo>
                  <a:lnTo>
                    <a:pt x="185269" y="1448141"/>
                  </a:lnTo>
                  <a:cubicBezTo>
                    <a:pt x="185269" y="1454117"/>
                    <a:pt x="182879" y="1457703"/>
                    <a:pt x="196028" y="1486390"/>
                  </a:cubicBezTo>
                  <a:cubicBezTo>
                    <a:pt x="209175" y="1507905"/>
                    <a:pt x="218738" y="1516272"/>
                    <a:pt x="229496" y="1530615"/>
                  </a:cubicBezTo>
                  <a:lnTo>
                    <a:pt x="234963" y="1538433"/>
                  </a:lnTo>
                  <a:lnTo>
                    <a:pt x="212151" y="1500882"/>
                  </a:lnTo>
                  <a:lnTo>
                    <a:pt x="184076" y="1442603"/>
                  </a:lnTo>
                  <a:close/>
                </a:path>
              </a:pathLst>
            </a:custGeom>
            <a:solidFill>
              <a:schemeClr val="accent1">
                <a:lumMod val="50000"/>
              </a:schemeClr>
            </a:solidFill>
            <a:ln w="9525" cap="flat">
              <a:noFill/>
              <a:prstDash val="solid"/>
              <a:miter/>
            </a:ln>
          </p:spPr>
          <p:txBody>
            <a:bodyPr rtlCol="0" anchor="ctr"/>
            <a:lstStyle/>
            <a:p>
              <a:endParaRPr lang="en-US" noProof="0" dirty="0"/>
            </a:p>
          </p:txBody>
        </p:sp>
        <p:grpSp>
          <p:nvGrpSpPr>
            <p:cNvPr id="182" name="Group 181">
              <a:extLst>
                <a:ext uri="{FF2B5EF4-FFF2-40B4-BE49-F238E27FC236}">
                  <a16:creationId xmlns:a16="http://schemas.microsoft.com/office/drawing/2014/main" id="{72A805DF-EC6B-453D-9258-D4B8F8C47608}"/>
                </a:ext>
              </a:extLst>
            </p:cNvPr>
            <p:cNvGrpSpPr/>
            <p:nvPr userDrawn="1"/>
          </p:nvGrpSpPr>
          <p:grpSpPr>
            <a:xfrm>
              <a:off x="8018856" y="2916193"/>
              <a:ext cx="430847" cy="1657292"/>
              <a:chOff x="8018856" y="2916193"/>
              <a:chExt cx="430847" cy="1657292"/>
            </a:xfrm>
          </p:grpSpPr>
          <p:sp>
            <p:nvSpPr>
              <p:cNvPr id="183" name="Freeform: Shape 182">
                <a:extLst>
                  <a:ext uri="{FF2B5EF4-FFF2-40B4-BE49-F238E27FC236}">
                    <a16:creationId xmlns:a16="http://schemas.microsoft.com/office/drawing/2014/main" id="{76047B8E-A135-41FD-9E76-76387785A2EE}"/>
                  </a:ext>
                </a:extLst>
              </p:cNvPr>
              <p:cNvSpPr>
                <a:spLocks noChangeAspect="1"/>
              </p:cNvSpPr>
              <p:nvPr userDrawn="1"/>
            </p:nvSpPr>
            <p:spPr>
              <a:xfrm>
                <a:off x="8231094" y="2916193"/>
                <a:ext cx="218609" cy="681846"/>
              </a:xfrm>
              <a:custGeom>
                <a:avLst/>
                <a:gdLst>
                  <a:gd name="connsiteX0" fmla="*/ 17610 w 218609"/>
                  <a:gd name="connsiteY0" fmla="*/ 0 h 681846"/>
                  <a:gd name="connsiteX1" fmla="*/ 27840 w 218609"/>
                  <a:gd name="connsiteY1" fmla="*/ 20026 h 681846"/>
                  <a:gd name="connsiteX2" fmla="*/ 20842 w 218609"/>
                  <a:gd name="connsiteY2" fmla="*/ 28023 h 681846"/>
                  <a:gd name="connsiteX3" fmla="*/ 24877 w 218609"/>
                  <a:gd name="connsiteY3" fmla="*/ 32805 h 681846"/>
                  <a:gd name="connsiteX4" fmla="*/ 25733 w 218609"/>
                  <a:gd name="connsiteY4" fmla="*/ 32782 h 681846"/>
                  <a:gd name="connsiteX5" fmla="*/ 30417 w 218609"/>
                  <a:gd name="connsiteY5" fmla="*/ 25071 h 681846"/>
                  <a:gd name="connsiteX6" fmla="*/ 74408 w 218609"/>
                  <a:gd name="connsiteY6" fmla="*/ 111188 h 681846"/>
                  <a:gd name="connsiteX7" fmla="*/ 218609 w 218609"/>
                  <a:gd name="connsiteY7" fmla="*/ 667879 h 681846"/>
                  <a:gd name="connsiteX8" fmla="*/ 194297 w 218609"/>
                  <a:gd name="connsiteY8" fmla="*/ 672168 h 681846"/>
                  <a:gd name="connsiteX9" fmla="*/ 59750 w 218609"/>
                  <a:gd name="connsiteY9" fmla="*/ 156306 h 681846"/>
                  <a:gd name="connsiteX10" fmla="*/ 11843 w 218609"/>
                  <a:gd name="connsiteY10" fmla="*/ 55645 h 681846"/>
                  <a:gd name="connsiteX11" fmla="*/ 13712 w 218609"/>
                  <a:gd name="connsiteY11" fmla="*/ 52568 h 681846"/>
                  <a:gd name="connsiteX12" fmla="*/ 13821 w 218609"/>
                  <a:gd name="connsiteY12" fmla="*/ 44907 h 681846"/>
                  <a:gd name="connsiteX13" fmla="*/ 9250 w 218609"/>
                  <a:gd name="connsiteY13" fmla="*/ 50197 h 681846"/>
                  <a:gd name="connsiteX14" fmla="*/ 0 w 218609"/>
                  <a:gd name="connsiteY14" fmla="*/ 30761 h 681846"/>
                  <a:gd name="connsiteX15" fmla="*/ 14866 w 218609"/>
                  <a:gd name="connsiteY15" fmla="*/ 3968 h 681846"/>
                  <a:gd name="connsiteX16" fmla="*/ 17610 w 218609"/>
                  <a:gd name="connsiteY16" fmla="*/ 0 h 68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8609" h="681846">
                    <a:moveTo>
                      <a:pt x="17610" y="0"/>
                    </a:moveTo>
                    <a:lnTo>
                      <a:pt x="27840" y="20026"/>
                    </a:lnTo>
                    <a:lnTo>
                      <a:pt x="20842" y="28023"/>
                    </a:lnTo>
                    <a:cubicBezTo>
                      <a:pt x="13073" y="42964"/>
                      <a:pt x="20245" y="36390"/>
                      <a:pt x="24877" y="32805"/>
                    </a:cubicBezTo>
                    <a:lnTo>
                      <a:pt x="25733" y="32782"/>
                    </a:lnTo>
                    <a:lnTo>
                      <a:pt x="30417" y="25071"/>
                    </a:lnTo>
                    <a:lnTo>
                      <a:pt x="74408" y="111188"/>
                    </a:lnTo>
                    <a:cubicBezTo>
                      <a:pt x="152643" y="287098"/>
                      <a:pt x="202520" y="475879"/>
                      <a:pt x="218609" y="667879"/>
                    </a:cubicBezTo>
                    <a:cubicBezTo>
                      <a:pt x="212888" y="686470"/>
                      <a:pt x="204307" y="685040"/>
                      <a:pt x="194297" y="672168"/>
                    </a:cubicBezTo>
                    <a:cubicBezTo>
                      <a:pt x="174990" y="498404"/>
                      <a:pt x="129135" y="322227"/>
                      <a:pt x="59750" y="156306"/>
                    </a:cubicBezTo>
                    <a:lnTo>
                      <a:pt x="11843" y="55645"/>
                    </a:lnTo>
                    <a:lnTo>
                      <a:pt x="13712" y="52568"/>
                    </a:lnTo>
                    <a:lnTo>
                      <a:pt x="13821" y="44907"/>
                    </a:lnTo>
                    <a:lnTo>
                      <a:pt x="9250" y="50197"/>
                    </a:lnTo>
                    <a:lnTo>
                      <a:pt x="0" y="30761"/>
                    </a:lnTo>
                    <a:lnTo>
                      <a:pt x="14866" y="3968"/>
                    </a:lnTo>
                    <a:lnTo>
                      <a:pt x="17610" y="0"/>
                    </a:ln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4" name="Freeform: Shape 183">
                <a:extLst>
                  <a:ext uri="{FF2B5EF4-FFF2-40B4-BE49-F238E27FC236}">
                    <a16:creationId xmlns:a16="http://schemas.microsoft.com/office/drawing/2014/main" id="{9A7738CE-642C-4213-B254-E3F950BD9EF0}"/>
                  </a:ext>
                </a:extLst>
              </p:cNvPr>
              <p:cNvSpPr>
                <a:spLocks noChangeAspect="1"/>
              </p:cNvSpPr>
              <p:nvPr userDrawn="1"/>
            </p:nvSpPr>
            <p:spPr>
              <a:xfrm>
                <a:off x="8228692" y="2977563"/>
                <a:ext cx="179537" cy="579335"/>
              </a:xfrm>
              <a:custGeom>
                <a:avLst/>
                <a:gdLst>
                  <a:gd name="connsiteX0" fmla="*/ 10767 w 179537"/>
                  <a:gd name="connsiteY0" fmla="*/ 0 h 579335"/>
                  <a:gd name="connsiteX1" fmla="*/ 87293 w 179537"/>
                  <a:gd name="connsiteY1" fmla="*/ 180499 h 579335"/>
                  <a:gd name="connsiteX2" fmla="*/ 179537 w 179537"/>
                  <a:gd name="connsiteY2" fmla="*/ 579335 h 579335"/>
                  <a:gd name="connsiteX3" fmla="*/ 165235 w 179537"/>
                  <a:gd name="connsiteY3" fmla="*/ 545011 h 579335"/>
                  <a:gd name="connsiteX4" fmla="*/ 69415 w 179537"/>
                  <a:gd name="connsiteY4" fmla="*/ 171738 h 579335"/>
                  <a:gd name="connsiteX5" fmla="*/ 0 w 179537"/>
                  <a:gd name="connsiteY5" fmla="*/ 17723 h 579335"/>
                  <a:gd name="connsiteX6" fmla="*/ 10767 w 179537"/>
                  <a:gd name="connsiteY6" fmla="*/ 0 h 579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537" h="579335">
                    <a:moveTo>
                      <a:pt x="10767" y="0"/>
                    </a:moveTo>
                    <a:lnTo>
                      <a:pt x="87293" y="180499"/>
                    </a:lnTo>
                    <a:cubicBezTo>
                      <a:pt x="133415" y="309750"/>
                      <a:pt x="164521" y="444185"/>
                      <a:pt x="179537" y="579335"/>
                    </a:cubicBezTo>
                    <a:cubicBezTo>
                      <a:pt x="175247" y="569323"/>
                      <a:pt x="169527" y="557882"/>
                      <a:pt x="165235" y="545011"/>
                    </a:cubicBezTo>
                    <a:cubicBezTo>
                      <a:pt x="146644" y="416297"/>
                      <a:pt x="113750" y="289012"/>
                      <a:pt x="69415" y="171738"/>
                    </a:cubicBezTo>
                    <a:lnTo>
                      <a:pt x="0" y="17723"/>
                    </a:lnTo>
                    <a:lnTo>
                      <a:pt x="10767" y="0"/>
                    </a:ln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5" name="Freeform: Shape 184">
                <a:extLst>
                  <a:ext uri="{FF2B5EF4-FFF2-40B4-BE49-F238E27FC236}">
                    <a16:creationId xmlns:a16="http://schemas.microsoft.com/office/drawing/2014/main" id="{BF480885-8366-4391-ABB6-03FD4B3ECE8D}"/>
                  </a:ext>
                </a:extLst>
              </p:cNvPr>
              <p:cNvSpPr>
                <a:spLocks noChangeAspect="1"/>
              </p:cNvSpPr>
              <p:nvPr userDrawn="1"/>
            </p:nvSpPr>
            <p:spPr>
              <a:xfrm>
                <a:off x="8030808" y="4045983"/>
                <a:ext cx="2390" cy="5071"/>
              </a:xfrm>
              <a:custGeom>
                <a:avLst/>
                <a:gdLst>
                  <a:gd name="connsiteX0" fmla="*/ 746 w 2390"/>
                  <a:gd name="connsiteY0" fmla="*/ 589 h 5071"/>
                  <a:gd name="connsiteX1" fmla="*/ 2390 w 2390"/>
                  <a:gd name="connsiteY1" fmla="*/ 5071 h 5071"/>
                  <a:gd name="connsiteX2" fmla="*/ 0 w 2390"/>
                  <a:gd name="connsiteY2" fmla="*/ 1485 h 5071"/>
                  <a:gd name="connsiteX3" fmla="*/ 746 w 2390"/>
                  <a:gd name="connsiteY3" fmla="*/ 589 h 5071"/>
                </a:gdLst>
                <a:ahLst/>
                <a:cxnLst>
                  <a:cxn ang="0">
                    <a:pos x="connsiteX0" y="connsiteY0"/>
                  </a:cxn>
                  <a:cxn ang="0">
                    <a:pos x="connsiteX1" y="connsiteY1"/>
                  </a:cxn>
                  <a:cxn ang="0">
                    <a:pos x="connsiteX2" y="connsiteY2"/>
                  </a:cxn>
                  <a:cxn ang="0">
                    <a:pos x="connsiteX3" y="connsiteY3"/>
                  </a:cxn>
                </a:cxnLst>
                <a:rect l="l" t="t" r="r" b="b"/>
                <a:pathLst>
                  <a:path w="2390" h="5071">
                    <a:moveTo>
                      <a:pt x="746" y="589"/>
                    </a:moveTo>
                    <a:cubicBezTo>
                      <a:pt x="1196" y="1485"/>
                      <a:pt x="1793" y="3278"/>
                      <a:pt x="2390" y="5071"/>
                    </a:cubicBezTo>
                    <a:cubicBezTo>
                      <a:pt x="1194" y="3876"/>
                      <a:pt x="1194" y="2681"/>
                      <a:pt x="0" y="1485"/>
                    </a:cubicBezTo>
                    <a:cubicBezTo>
                      <a:pt x="0" y="-307"/>
                      <a:pt x="298" y="-307"/>
                      <a:pt x="746" y="589"/>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6" name="Freeform: Shape 185">
                <a:extLst>
                  <a:ext uri="{FF2B5EF4-FFF2-40B4-BE49-F238E27FC236}">
                    <a16:creationId xmlns:a16="http://schemas.microsoft.com/office/drawing/2014/main" id="{4B31CB29-437E-4E20-999E-FF6C58817C3D}"/>
                  </a:ext>
                </a:extLst>
              </p:cNvPr>
              <p:cNvSpPr>
                <a:spLocks noChangeAspect="1"/>
              </p:cNvSpPr>
              <p:nvPr userDrawn="1"/>
            </p:nvSpPr>
            <p:spPr>
              <a:xfrm>
                <a:off x="8033199" y="4052249"/>
                <a:ext cx="8367" cy="23906"/>
              </a:xfrm>
              <a:custGeom>
                <a:avLst/>
                <a:gdLst>
                  <a:gd name="connsiteX0" fmla="*/ 0 w 8367"/>
                  <a:gd name="connsiteY0" fmla="*/ 0 h 23906"/>
                  <a:gd name="connsiteX1" fmla="*/ 8367 w 8367"/>
                  <a:gd name="connsiteY1" fmla="*/ 23906 h 23906"/>
                  <a:gd name="connsiteX2" fmla="*/ 0 w 8367"/>
                  <a:gd name="connsiteY2" fmla="*/ 0 h 23906"/>
                </a:gdLst>
                <a:ahLst/>
                <a:cxnLst>
                  <a:cxn ang="0">
                    <a:pos x="connsiteX0" y="connsiteY0"/>
                  </a:cxn>
                  <a:cxn ang="0">
                    <a:pos x="connsiteX1" y="connsiteY1"/>
                  </a:cxn>
                  <a:cxn ang="0">
                    <a:pos x="connsiteX2" y="connsiteY2"/>
                  </a:cxn>
                </a:cxnLst>
                <a:rect l="l" t="t" r="r" b="b"/>
                <a:pathLst>
                  <a:path w="8367" h="23906">
                    <a:moveTo>
                      <a:pt x="0" y="0"/>
                    </a:moveTo>
                    <a:cubicBezTo>
                      <a:pt x="2391" y="4781"/>
                      <a:pt x="4782" y="13148"/>
                      <a:pt x="8367" y="23906"/>
                    </a:cubicBezTo>
                    <a:cubicBezTo>
                      <a:pt x="5976" y="19125"/>
                      <a:pt x="2391" y="7172"/>
                      <a:pt x="0" y="0"/>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7" name="Freeform: Shape 186">
                <a:extLst>
                  <a:ext uri="{FF2B5EF4-FFF2-40B4-BE49-F238E27FC236}">
                    <a16:creationId xmlns:a16="http://schemas.microsoft.com/office/drawing/2014/main" id="{83D8A735-3ABA-4849-89DF-84368587DD59}"/>
                  </a:ext>
                </a:extLst>
              </p:cNvPr>
              <p:cNvSpPr>
                <a:spLocks noChangeAspect="1"/>
              </p:cNvSpPr>
              <p:nvPr userDrawn="1"/>
            </p:nvSpPr>
            <p:spPr>
              <a:xfrm>
                <a:off x="8235532" y="4357787"/>
                <a:ext cx="73772" cy="215698"/>
              </a:xfrm>
              <a:custGeom>
                <a:avLst/>
                <a:gdLst>
                  <a:gd name="connsiteX0" fmla="*/ 72585 w 73772"/>
                  <a:gd name="connsiteY0" fmla="*/ 0 h 215698"/>
                  <a:gd name="connsiteX1" fmla="*/ 64006 w 73772"/>
                  <a:gd name="connsiteY1" fmla="*/ 60067 h 215698"/>
                  <a:gd name="connsiteX2" fmla="*/ 66866 w 73772"/>
                  <a:gd name="connsiteY2" fmla="*/ 82949 h 215698"/>
                  <a:gd name="connsiteX3" fmla="*/ 11753 w 73772"/>
                  <a:gd name="connsiteY3" fmla="*/ 215698 h 215698"/>
                  <a:gd name="connsiteX4" fmla="*/ 11174 w 73772"/>
                  <a:gd name="connsiteY4" fmla="*/ 215498 h 215698"/>
                  <a:gd name="connsiteX5" fmla="*/ 4451 w 73772"/>
                  <a:gd name="connsiteY5" fmla="*/ 204851 h 215698"/>
                  <a:gd name="connsiteX6" fmla="*/ 0 w 73772"/>
                  <a:gd name="connsiteY6" fmla="*/ 196961 h 215698"/>
                  <a:gd name="connsiteX7" fmla="*/ 1078 w 73772"/>
                  <a:gd name="connsiteY7" fmla="*/ 195038 h 215698"/>
                  <a:gd name="connsiteX8" fmla="*/ 21101 w 73772"/>
                  <a:gd name="connsiteY8" fmla="*/ 148737 h 215698"/>
                  <a:gd name="connsiteX9" fmla="*/ 42552 w 73772"/>
                  <a:gd name="connsiteY9" fmla="*/ 88670 h 215698"/>
                  <a:gd name="connsiteX10" fmla="*/ 53994 w 73772"/>
                  <a:gd name="connsiteY10" fmla="*/ 54346 h 215698"/>
                  <a:gd name="connsiteX11" fmla="*/ 64006 w 73772"/>
                  <a:gd name="connsiteY11" fmla="*/ 18591 h 215698"/>
                  <a:gd name="connsiteX12" fmla="*/ 72585 w 73772"/>
                  <a:gd name="connsiteY12" fmla="*/ 0 h 215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772" h="215698">
                    <a:moveTo>
                      <a:pt x="72585" y="0"/>
                    </a:moveTo>
                    <a:cubicBezTo>
                      <a:pt x="52564" y="62927"/>
                      <a:pt x="56854" y="64357"/>
                      <a:pt x="64006" y="60067"/>
                    </a:cubicBezTo>
                    <a:cubicBezTo>
                      <a:pt x="69726" y="55776"/>
                      <a:pt x="81168" y="44334"/>
                      <a:pt x="66866" y="82949"/>
                    </a:cubicBezTo>
                    <a:lnTo>
                      <a:pt x="11753" y="215698"/>
                    </a:lnTo>
                    <a:lnTo>
                      <a:pt x="11174" y="215498"/>
                    </a:lnTo>
                    <a:lnTo>
                      <a:pt x="4451" y="204851"/>
                    </a:lnTo>
                    <a:lnTo>
                      <a:pt x="0" y="196961"/>
                    </a:lnTo>
                    <a:lnTo>
                      <a:pt x="1078" y="195038"/>
                    </a:lnTo>
                    <a:cubicBezTo>
                      <a:pt x="7156" y="182345"/>
                      <a:pt x="13950" y="166614"/>
                      <a:pt x="21101" y="148737"/>
                    </a:cubicBezTo>
                    <a:cubicBezTo>
                      <a:pt x="28251" y="130144"/>
                      <a:pt x="35402" y="110122"/>
                      <a:pt x="42552" y="88670"/>
                    </a:cubicBezTo>
                    <a:cubicBezTo>
                      <a:pt x="46844" y="77229"/>
                      <a:pt x="51133" y="67217"/>
                      <a:pt x="53994" y="54346"/>
                    </a:cubicBezTo>
                    <a:cubicBezTo>
                      <a:pt x="56854" y="42905"/>
                      <a:pt x="61145" y="31464"/>
                      <a:pt x="64006" y="18591"/>
                    </a:cubicBezTo>
                    <a:cubicBezTo>
                      <a:pt x="66866" y="12871"/>
                      <a:pt x="69726" y="7150"/>
                      <a:pt x="72585" y="0"/>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8" name="Freeform: Shape 187">
                <a:extLst>
                  <a:ext uri="{FF2B5EF4-FFF2-40B4-BE49-F238E27FC236}">
                    <a16:creationId xmlns:a16="http://schemas.microsoft.com/office/drawing/2014/main" id="{1E6A2C20-7D3D-4B35-91B0-8D908B65AE08}"/>
                  </a:ext>
                </a:extLst>
              </p:cNvPr>
              <p:cNvSpPr>
                <a:spLocks noChangeAspect="1"/>
              </p:cNvSpPr>
              <p:nvPr userDrawn="1"/>
            </p:nvSpPr>
            <p:spPr>
              <a:xfrm>
                <a:off x="8055909" y="2994880"/>
                <a:ext cx="168079" cy="446577"/>
              </a:xfrm>
              <a:custGeom>
                <a:avLst/>
                <a:gdLst>
                  <a:gd name="connsiteX0" fmla="*/ 163868 w 168079"/>
                  <a:gd name="connsiteY0" fmla="*/ 0 h 446577"/>
                  <a:gd name="connsiteX1" fmla="*/ 168079 w 168079"/>
                  <a:gd name="connsiteY1" fmla="*/ 8150 h 446577"/>
                  <a:gd name="connsiteX2" fmla="*/ 155973 w 168079"/>
                  <a:gd name="connsiteY2" fmla="*/ 28077 h 446577"/>
                  <a:gd name="connsiteX3" fmla="*/ 40098 w 168079"/>
                  <a:gd name="connsiteY3" fmla="*/ 302385 h 446577"/>
                  <a:gd name="connsiteX4" fmla="*/ 15818 w 168079"/>
                  <a:gd name="connsiteY4" fmla="*/ 396814 h 446577"/>
                  <a:gd name="connsiteX5" fmla="*/ 13933 w 168079"/>
                  <a:gd name="connsiteY5" fmla="*/ 395029 h 446577"/>
                  <a:gd name="connsiteX6" fmla="*/ 11953 w 168079"/>
                  <a:gd name="connsiteY6" fmla="*/ 383226 h 446577"/>
                  <a:gd name="connsiteX7" fmla="*/ 0 w 168079"/>
                  <a:gd name="connsiteY7" fmla="*/ 446577 h 446577"/>
                  <a:gd name="connsiteX8" fmla="*/ 11953 w 168079"/>
                  <a:gd name="connsiteY8" fmla="*/ 372469 h 446577"/>
                  <a:gd name="connsiteX9" fmla="*/ 23906 w 168079"/>
                  <a:gd name="connsiteY9" fmla="*/ 329438 h 446577"/>
                  <a:gd name="connsiteX10" fmla="*/ 38249 w 168079"/>
                  <a:gd name="connsiteY10" fmla="*/ 284017 h 446577"/>
                  <a:gd name="connsiteX11" fmla="*/ 54984 w 168079"/>
                  <a:gd name="connsiteY11" fmla="*/ 237401 h 446577"/>
                  <a:gd name="connsiteX12" fmla="*/ 74108 w 168079"/>
                  <a:gd name="connsiteY12" fmla="*/ 189589 h 446577"/>
                  <a:gd name="connsiteX13" fmla="*/ 111163 w 168079"/>
                  <a:gd name="connsiteY13" fmla="*/ 96356 h 446577"/>
                  <a:gd name="connsiteX14" fmla="*/ 96819 w 168079"/>
                  <a:gd name="connsiteY14" fmla="*/ 136996 h 446577"/>
                  <a:gd name="connsiteX15" fmla="*/ 132678 w 168079"/>
                  <a:gd name="connsiteY15" fmla="*/ 53326 h 446577"/>
                  <a:gd name="connsiteX16" fmla="*/ 154642 w 168079"/>
                  <a:gd name="connsiteY16" fmla="*/ 14330 h 446577"/>
                  <a:gd name="connsiteX17" fmla="*/ 163868 w 168079"/>
                  <a:gd name="connsiteY17" fmla="*/ 0 h 44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079" h="446577">
                    <a:moveTo>
                      <a:pt x="163868" y="0"/>
                    </a:moveTo>
                    <a:lnTo>
                      <a:pt x="168079" y="8150"/>
                    </a:lnTo>
                    <a:lnTo>
                      <a:pt x="155973" y="28077"/>
                    </a:lnTo>
                    <a:cubicBezTo>
                      <a:pt x="108866" y="114792"/>
                      <a:pt x="69899" y="206570"/>
                      <a:pt x="40098" y="302385"/>
                    </a:cubicBezTo>
                    <a:lnTo>
                      <a:pt x="15818" y="396814"/>
                    </a:lnTo>
                    <a:lnTo>
                      <a:pt x="13933" y="395029"/>
                    </a:lnTo>
                    <a:cubicBezTo>
                      <a:pt x="12401" y="393312"/>
                      <a:pt x="11356" y="390398"/>
                      <a:pt x="11953" y="383226"/>
                    </a:cubicBezTo>
                    <a:lnTo>
                      <a:pt x="0" y="446577"/>
                    </a:lnTo>
                    <a:cubicBezTo>
                      <a:pt x="1196" y="426256"/>
                      <a:pt x="5977" y="399960"/>
                      <a:pt x="11953" y="372469"/>
                    </a:cubicBezTo>
                    <a:cubicBezTo>
                      <a:pt x="15540" y="358125"/>
                      <a:pt x="19125" y="343782"/>
                      <a:pt x="23906" y="329438"/>
                    </a:cubicBezTo>
                    <a:cubicBezTo>
                      <a:pt x="28687" y="315095"/>
                      <a:pt x="32274" y="299556"/>
                      <a:pt x="38249" y="284017"/>
                    </a:cubicBezTo>
                    <a:cubicBezTo>
                      <a:pt x="44227" y="268478"/>
                      <a:pt x="49008" y="252940"/>
                      <a:pt x="54984" y="237401"/>
                    </a:cubicBezTo>
                    <a:cubicBezTo>
                      <a:pt x="60961" y="221862"/>
                      <a:pt x="68132" y="206323"/>
                      <a:pt x="74108" y="189589"/>
                    </a:cubicBezTo>
                    <a:cubicBezTo>
                      <a:pt x="86061" y="157317"/>
                      <a:pt x="100405" y="127434"/>
                      <a:pt x="111163" y="96356"/>
                    </a:cubicBezTo>
                    <a:cubicBezTo>
                      <a:pt x="118335" y="89185"/>
                      <a:pt x="101600" y="121458"/>
                      <a:pt x="96819" y="136996"/>
                    </a:cubicBezTo>
                    <a:cubicBezTo>
                      <a:pt x="126701" y="87990"/>
                      <a:pt x="118335" y="85599"/>
                      <a:pt x="132678" y="53326"/>
                    </a:cubicBezTo>
                    <a:cubicBezTo>
                      <a:pt x="139252" y="40178"/>
                      <a:pt x="147022" y="26731"/>
                      <a:pt x="154642" y="14330"/>
                    </a:cubicBezTo>
                    <a:lnTo>
                      <a:pt x="163868" y="0"/>
                    </a:ln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9" name="Freeform: Shape 188">
                <a:extLst>
                  <a:ext uri="{FF2B5EF4-FFF2-40B4-BE49-F238E27FC236}">
                    <a16:creationId xmlns:a16="http://schemas.microsoft.com/office/drawing/2014/main" id="{D32A1368-C580-448D-A8B5-F78895ED36AC}"/>
                  </a:ext>
                </a:extLst>
              </p:cNvPr>
              <p:cNvSpPr>
                <a:spLocks noChangeAspect="1"/>
              </p:cNvSpPr>
              <p:nvPr userDrawn="1"/>
            </p:nvSpPr>
            <p:spPr>
              <a:xfrm>
                <a:off x="8018856" y="3399621"/>
                <a:ext cx="36977" cy="544384"/>
              </a:xfrm>
              <a:custGeom>
                <a:avLst/>
                <a:gdLst>
                  <a:gd name="connsiteX0" fmla="*/ 31077 w 36977"/>
                  <a:gd name="connsiteY0" fmla="*/ 0 h 544384"/>
                  <a:gd name="connsiteX1" fmla="*/ 27491 w 36977"/>
                  <a:gd name="connsiteY1" fmla="*/ 47812 h 544384"/>
                  <a:gd name="connsiteX2" fmla="*/ 16734 w 36977"/>
                  <a:gd name="connsiteY2" fmla="*/ 123116 h 544384"/>
                  <a:gd name="connsiteX3" fmla="*/ 35709 w 36977"/>
                  <a:gd name="connsiteY3" fmla="*/ 58719 h 544384"/>
                  <a:gd name="connsiteX4" fmla="*/ 36977 w 36977"/>
                  <a:gd name="connsiteY4" fmla="*/ 60474 h 544384"/>
                  <a:gd name="connsiteX5" fmla="*/ 16266 w 36977"/>
                  <a:gd name="connsiteY5" fmla="*/ 196181 h 544384"/>
                  <a:gd name="connsiteX6" fmla="*/ 8366 w 36977"/>
                  <a:gd name="connsiteY6" fmla="*/ 352611 h 544384"/>
                  <a:gd name="connsiteX7" fmla="*/ 16266 w 36977"/>
                  <a:gd name="connsiteY7" fmla="*/ 509042 h 544384"/>
                  <a:gd name="connsiteX8" fmla="*/ 21659 w 36977"/>
                  <a:gd name="connsiteY8" fmla="*/ 544384 h 544384"/>
                  <a:gd name="connsiteX9" fmla="*/ 20918 w 36977"/>
                  <a:gd name="connsiteY9" fmla="*/ 542064 h 544384"/>
                  <a:gd name="connsiteX10" fmla="*/ 11953 w 36977"/>
                  <a:gd name="connsiteY10" fmla="*/ 527123 h 544384"/>
                  <a:gd name="connsiteX11" fmla="*/ 13147 w 36977"/>
                  <a:gd name="connsiteY11" fmla="*/ 511584 h 544384"/>
                  <a:gd name="connsiteX12" fmla="*/ 11953 w 36977"/>
                  <a:gd name="connsiteY12" fmla="*/ 488874 h 544384"/>
                  <a:gd name="connsiteX13" fmla="*/ 5976 w 36977"/>
                  <a:gd name="connsiteY13" fmla="*/ 431500 h 544384"/>
                  <a:gd name="connsiteX14" fmla="*/ 5976 w 36977"/>
                  <a:gd name="connsiteY14" fmla="*/ 334681 h 544384"/>
                  <a:gd name="connsiteX15" fmla="*/ 0 w 36977"/>
                  <a:gd name="connsiteY15" fmla="*/ 356196 h 544384"/>
                  <a:gd name="connsiteX16" fmla="*/ 2390 w 36977"/>
                  <a:gd name="connsiteY16" fmla="*/ 265354 h 544384"/>
                  <a:gd name="connsiteX17" fmla="*/ 4781 w 36977"/>
                  <a:gd name="connsiteY17" fmla="*/ 222324 h 544384"/>
                  <a:gd name="connsiteX18" fmla="*/ 5976 w 36977"/>
                  <a:gd name="connsiteY18" fmla="*/ 200809 h 544384"/>
                  <a:gd name="connsiteX19" fmla="*/ 7172 w 36977"/>
                  <a:gd name="connsiteY19" fmla="*/ 179294 h 544384"/>
                  <a:gd name="connsiteX20" fmla="*/ 15538 w 36977"/>
                  <a:gd name="connsiteY20" fmla="*/ 92038 h 544384"/>
                  <a:gd name="connsiteX21" fmla="*/ 21515 w 36977"/>
                  <a:gd name="connsiteY21" fmla="*/ 46617 h 544384"/>
                  <a:gd name="connsiteX22" fmla="*/ 31077 w 36977"/>
                  <a:gd name="connsiteY22" fmla="*/ 0 h 544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977" h="544384">
                    <a:moveTo>
                      <a:pt x="31077" y="0"/>
                    </a:moveTo>
                    <a:cubicBezTo>
                      <a:pt x="27491" y="19125"/>
                      <a:pt x="28687" y="31078"/>
                      <a:pt x="27491" y="47812"/>
                    </a:cubicBezTo>
                    <a:cubicBezTo>
                      <a:pt x="27491" y="64546"/>
                      <a:pt x="25100" y="84866"/>
                      <a:pt x="16734" y="123116"/>
                    </a:cubicBezTo>
                    <a:cubicBezTo>
                      <a:pt x="28089" y="64547"/>
                      <a:pt x="32572" y="56478"/>
                      <a:pt x="35709" y="58719"/>
                    </a:cubicBezTo>
                    <a:lnTo>
                      <a:pt x="36977" y="60474"/>
                    </a:lnTo>
                    <a:lnTo>
                      <a:pt x="16266" y="196181"/>
                    </a:lnTo>
                    <a:cubicBezTo>
                      <a:pt x="11043" y="247614"/>
                      <a:pt x="8366" y="299800"/>
                      <a:pt x="8366" y="352611"/>
                    </a:cubicBezTo>
                    <a:cubicBezTo>
                      <a:pt x="8366" y="405422"/>
                      <a:pt x="11043" y="457608"/>
                      <a:pt x="16266" y="509042"/>
                    </a:cubicBezTo>
                    <a:lnTo>
                      <a:pt x="21659" y="544384"/>
                    </a:lnTo>
                    <a:lnTo>
                      <a:pt x="20918" y="542064"/>
                    </a:lnTo>
                    <a:cubicBezTo>
                      <a:pt x="16435" y="527123"/>
                      <a:pt x="12550" y="514573"/>
                      <a:pt x="11953" y="527123"/>
                    </a:cubicBezTo>
                    <a:cubicBezTo>
                      <a:pt x="13147" y="523537"/>
                      <a:pt x="13147" y="518756"/>
                      <a:pt x="13147" y="511584"/>
                    </a:cubicBezTo>
                    <a:cubicBezTo>
                      <a:pt x="13147" y="505608"/>
                      <a:pt x="13147" y="497241"/>
                      <a:pt x="11953" y="488874"/>
                    </a:cubicBezTo>
                    <a:cubicBezTo>
                      <a:pt x="10757" y="472140"/>
                      <a:pt x="8366" y="451820"/>
                      <a:pt x="5976" y="431500"/>
                    </a:cubicBezTo>
                    <a:cubicBezTo>
                      <a:pt x="3585" y="390860"/>
                      <a:pt x="0" y="350221"/>
                      <a:pt x="5976" y="334681"/>
                    </a:cubicBezTo>
                    <a:lnTo>
                      <a:pt x="0" y="356196"/>
                    </a:lnTo>
                    <a:cubicBezTo>
                      <a:pt x="2390" y="325119"/>
                      <a:pt x="1195" y="295237"/>
                      <a:pt x="2390" y="265354"/>
                    </a:cubicBezTo>
                    <a:cubicBezTo>
                      <a:pt x="3585" y="251011"/>
                      <a:pt x="3585" y="236667"/>
                      <a:pt x="4781" y="222324"/>
                    </a:cubicBezTo>
                    <a:lnTo>
                      <a:pt x="5976" y="200809"/>
                    </a:lnTo>
                    <a:lnTo>
                      <a:pt x="7172" y="179294"/>
                    </a:lnTo>
                    <a:cubicBezTo>
                      <a:pt x="9562" y="150607"/>
                      <a:pt x="10757" y="121920"/>
                      <a:pt x="15538" y="92038"/>
                    </a:cubicBezTo>
                    <a:cubicBezTo>
                      <a:pt x="17929" y="77695"/>
                      <a:pt x="19125" y="62155"/>
                      <a:pt x="21515" y="46617"/>
                    </a:cubicBezTo>
                    <a:cubicBezTo>
                      <a:pt x="23906" y="31078"/>
                      <a:pt x="27491" y="16734"/>
                      <a:pt x="31077" y="0"/>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90" name="Freeform: Shape 189">
                <a:extLst>
                  <a:ext uri="{FF2B5EF4-FFF2-40B4-BE49-F238E27FC236}">
                    <a16:creationId xmlns:a16="http://schemas.microsoft.com/office/drawing/2014/main" id="{F7950CC4-5E6B-4F96-93AD-8D8759BD3864}"/>
                  </a:ext>
                </a:extLst>
              </p:cNvPr>
              <p:cNvSpPr>
                <a:spLocks noChangeAspect="1"/>
              </p:cNvSpPr>
              <p:nvPr userDrawn="1"/>
            </p:nvSpPr>
            <p:spPr>
              <a:xfrm>
                <a:off x="8039175" y="4014000"/>
                <a:ext cx="127555" cy="373778"/>
              </a:xfrm>
              <a:custGeom>
                <a:avLst/>
                <a:gdLst>
                  <a:gd name="connsiteX0" fmla="*/ 0 w 127555"/>
                  <a:gd name="connsiteY0" fmla="*/ 0 h 373778"/>
                  <a:gd name="connsiteX1" fmla="*/ 11953 w 127555"/>
                  <a:gd name="connsiteY1" fmla="*/ 7172 h 373778"/>
                  <a:gd name="connsiteX2" fmla="*/ 13868 w 127555"/>
                  <a:gd name="connsiteY2" fmla="*/ 12087 h 373778"/>
                  <a:gd name="connsiteX3" fmla="*/ 19131 w 127555"/>
                  <a:gd name="connsiteY3" fmla="*/ 46574 h 373778"/>
                  <a:gd name="connsiteX4" fmla="*/ 108280 w 127555"/>
                  <a:gd name="connsiteY4" fmla="*/ 333766 h 373778"/>
                  <a:gd name="connsiteX5" fmla="*/ 127555 w 127555"/>
                  <a:gd name="connsiteY5" fmla="*/ 373778 h 373778"/>
                  <a:gd name="connsiteX6" fmla="*/ 126683 w 127555"/>
                  <a:gd name="connsiteY6" fmla="*/ 373285 h 373778"/>
                  <a:gd name="connsiteX7" fmla="*/ 103991 w 127555"/>
                  <a:gd name="connsiteY7" fmla="*/ 331096 h 373778"/>
                  <a:gd name="connsiteX8" fmla="*/ 108772 w 127555"/>
                  <a:gd name="connsiteY8" fmla="*/ 341853 h 373778"/>
                  <a:gd name="connsiteX9" fmla="*/ 90842 w 127555"/>
                  <a:gd name="connsiteY9" fmla="*/ 316752 h 373778"/>
                  <a:gd name="connsiteX10" fmla="*/ 68132 w 127555"/>
                  <a:gd name="connsiteY10" fmla="*/ 259378 h 373778"/>
                  <a:gd name="connsiteX11" fmla="*/ 54983 w 127555"/>
                  <a:gd name="connsiteY11" fmla="*/ 194833 h 373778"/>
                  <a:gd name="connsiteX12" fmla="*/ 60961 w 127555"/>
                  <a:gd name="connsiteY12" fmla="*/ 210371 h 373778"/>
                  <a:gd name="connsiteX13" fmla="*/ 26297 w 127555"/>
                  <a:gd name="connsiteY13" fmla="*/ 92038 h 373778"/>
                  <a:gd name="connsiteX14" fmla="*/ 28687 w 127555"/>
                  <a:gd name="connsiteY14" fmla="*/ 94428 h 373778"/>
                  <a:gd name="connsiteX15" fmla="*/ 13149 w 127555"/>
                  <a:gd name="connsiteY15" fmla="*/ 53789 h 373778"/>
                  <a:gd name="connsiteX16" fmla="*/ 0 w 127555"/>
                  <a:gd name="connsiteY16" fmla="*/ 0 h 37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7555" h="373778">
                    <a:moveTo>
                      <a:pt x="0" y="0"/>
                    </a:moveTo>
                    <a:cubicBezTo>
                      <a:pt x="4781" y="4781"/>
                      <a:pt x="23906" y="62155"/>
                      <a:pt x="11953" y="7172"/>
                    </a:cubicBezTo>
                    <a:lnTo>
                      <a:pt x="13868" y="12087"/>
                    </a:lnTo>
                    <a:lnTo>
                      <a:pt x="19131" y="46574"/>
                    </a:lnTo>
                    <a:cubicBezTo>
                      <a:pt x="39512" y="146172"/>
                      <a:pt x="69570" y="242244"/>
                      <a:pt x="108280" y="333766"/>
                    </a:cubicBezTo>
                    <a:lnTo>
                      <a:pt x="127555" y="373778"/>
                    </a:lnTo>
                    <a:lnTo>
                      <a:pt x="126683" y="373285"/>
                    </a:lnTo>
                    <a:cubicBezTo>
                      <a:pt x="120800" y="365610"/>
                      <a:pt x="109371" y="343646"/>
                      <a:pt x="103991" y="331096"/>
                    </a:cubicBezTo>
                    <a:cubicBezTo>
                      <a:pt x="105186" y="334681"/>
                      <a:pt x="106382" y="338267"/>
                      <a:pt x="108772" y="341853"/>
                    </a:cubicBezTo>
                    <a:cubicBezTo>
                      <a:pt x="101600" y="333486"/>
                      <a:pt x="96819" y="327509"/>
                      <a:pt x="90842" y="316752"/>
                    </a:cubicBezTo>
                    <a:cubicBezTo>
                      <a:pt x="84866" y="305994"/>
                      <a:pt x="76499" y="290456"/>
                      <a:pt x="68132" y="259378"/>
                    </a:cubicBezTo>
                    <a:cubicBezTo>
                      <a:pt x="87257" y="295237"/>
                      <a:pt x="56179" y="210371"/>
                      <a:pt x="54983" y="194833"/>
                    </a:cubicBezTo>
                    <a:cubicBezTo>
                      <a:pt x="57374" y="199614"/>
                      <a:pt x="59765" y="204395"/>
                      <a:pt x="60961" y="210371"/>
                    </a:cubicBezTo>
                    <a:cubicBezTo>
                      <a:pt x="45421" y="167340"/>
                      <a:pt x="33468" y="120725"/>
                      <a:pt x="26297" y="92038"/>
                    </a:cubicBezTo>
                    <a:lnTo>
                      <a:pt x="28687" y="94428"/>
                    </a:lnTo>
                    <a:cubicBezTo>
                      <a:pt x="23906" y="77694"/>
                      <a:pt x="17930" y="66936"/>
                      <a:pt x="13149" y="53789"/>
                    </a:cubicBezTo>
                    <a:cubicBezTo>
                      <a:pt x="8368" y="40640"/>
                      <a:pt x="3587" y="25102"/>
                      <a:pt x="0" y="0"/>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91" name="Freeform: Shape 190">
                <a:extLst>
                  <a:ext uri="{FF2B5EF4-FFF2-40B4-BE49-F238E27FC236}">
                    <a16:creationId xmlns:a16="http://schemas.microsoft.com/office/drawing/2014/main" id="{5343D5B4-639E-4EB5-924A-60FC3A28271C}"/>
                  </a:ext>
                </a:extLst>
              </p:cNvPr>
              <p:cNvSpPr>
                <a:spLocks noChangeAspect="1"/>
              </p:cNvSpPr>
              <p:nvPr userDrawn="1"/>
            </p:nvSpPr>
            <p:spPr>
              <a:xfrm>
                <a:off x="8183807" y="4423228"/>
                <a:ext cx="50887" cy="95830"/>
              </a:xfrm>
              <a:custGeom>
                <a:avLst/>
                <a:gdLst>
                  <a:gd name="connsiteX0" fmla="*/ 0 w 50887"/>
                  <a:gd name="connsiteY0" fmla="*/ 0 h 95830"/>
                  <a:gd name="connsiteX1" fmla="*/ 28075 w 50887"/>
                  <a:gd name="connsiteY1" fmla="*/ 58279 h 95830"/>
                  <a:gd name="connsiteX2" fmla="*/ 50887 w 50887"/>
                  <a:gd name="connsiteY2" fmla="*/ 95830 h 95830"/>
                  <a:gd name="connsiteX3" fmla="*/ 45420 w 50887"/>
                  <a:gd name="connsiteY3" fmla="*/ 88012 h 95830"/>
                  <a:gd name="connsiteX4" fmla="*/ 11952 w 50887"/>
                  <a:gd name="connsiteY4" fmla="*/ 43787 h 95830"/>
                  <a:gd name="connsiteX5" fmla="*/ 1193 w 50887"/>
                  <a:gd name="connsiteY5" fmla="*/ 5538 h 95830"/>
                  <a:gd name="connsiteX6" fmla="*/ 0 w 50887"/>
                  <a:gd name="connsiteY6" fmla="*/ 0 h 95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87" h="95830">
                    <a:moveTo>
                      <a:pt x="0" y="0"/>
                    </a:moveTo>
                    <a:lnTo>
                      <a:pt x="28075" y="58279"/>
                    </a:lnTo>
                    <a:lnTo>
                      <a:pt x="50887" y="95830"/>
                    </a:lnTo>
                    <a:lnTo>
                      <a:pt x="45420" y="88012"/>
                    </a:lnTo>
                    <a:cubicBezTo>
                      <a:pt x="34662" y="73669"/>
                      <a:pt x="25099" y="65302"/>
                      <a:pt x="11952" y="43787"/>
                    </a:cubicBezTo>
                    <a:cubicBezTo>
                      <a:pt x="-1197" y="15100"/>
                      <a:pt x="1193" y="11514"/>
                      <a:pt x="1193" y="5538"/>
                    </a:cubicBezTo>
                    <a:lnTo>
                      <a:pt x="0" y="0"/>
                    </a:lnTo>
                    <a:close/>
                  </a:path>
                </a:pathLst>
              </a:custGeom>
              <a:solidFill>
                <a:schemeClr val="accent1">
                  <a:lumMod val="50000"/>
                </a:schemeClr>
              </a:solidFill>
              <a:ln w="9525" cap="flat">
                <a:noFill/>
                <a:prstDash val="solid"/>
                <a:miter/>
              </a:ln>
            </p:spPr>
            <p:txBody>
              <a:bodyPr rtlCol="0" anchor="ctr"/>
              <a:lstStyle/>
              <a:p>
                <a:endParaRPr lang="en-US" noProof="0" dirty="0"/>
              </a:p>
            </p:txBody>
          </p:sp>
        </p:grpSp>
      </p:gr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6096600"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1" y="3652910"/>
            <a:ext cx="1132919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5106600"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5106600"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9781200"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4" name="Title 3">
            <a:extLst>
              <a:ext uri="{FF2B5EF4-FFF2-40B4-BE49-F238E27FC236}">
                <a16:creationId xmlns:a16="http://schemas.microsoft.com/office/drawing/2014/main" id="{129EA32B-6EE8-4742-9788-FCAC7A0FE6E6}"/>
              </a:ext>
            </a:extLst>
          </p:cNvPr>
          <p:cNvSpPr>
            <a:spLocks noGrp="1"/>
          </p:cNvSpPr>
          <p:nvPr>
            <p:ph type="title"/>
          </p:nvPr>
        </p:nvSpPr>
        <p:spPr>
          <a:xfrm>
            <a:off x="432000" y="432000"/>
            <a:ext cx="11329200" cy="432000"/>
          </a:xfrm>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0427A446-62BF-4F99-BF28-8B764B71F115}"/>
              </a:ext>
            </a:extLst>
          </p:cNvPr>
          <p:cNvSpPr>
            <a:spLocks noGrp="1"/>
          </p:cNvSpPr>
          <p:nvPr>
            <p:ph type="ftr" sz="quarter" idx="18"/>
          </p:nvPr>
        </p:nvSpPr>
        <p:spPr/>
        <p:txBody>
          <a:bodyPr/>
          <a:lstStyle/>
          <a:p>
            <a:endParaRPr lang="en-US" noProof="0" dirty="0"/>
          </a:p>
        </p:txBody>
      </p:sp>
      <p:sp>
        <p:nvSpPr>
          <p:cNvPr id="7" name="Slide Number Placeholder 6">
            <a:extLst>
              <a:ext uri="{FF2B5EF4-FFF2-40B4-BE49-F238E27FC236}">
                <a16:creationId xmlns:a16="http://schemas.microsoft.com/office/drawing/2014/main" id="{2CAE8445-BA39-4932-B40E-1B18A4CDF6CF}"/>
              </a:ext>
            </a:extLst>
          </p:cNvPr>
          <p:cNvSpPr>
            <a:spLocks noGrp="1"/>
          </p:cNvSpPr>
          <p:nvPr>
            <p:ph type="sldNum" sz="quarter" idx="19"/>
          </p:nvPr>
        </p:nvSpPr>
        <p:spPr>
          <a:xfrm>
            <a:off x="11728948" y="6385422"/>
            <a:ext cx="288000" cy="288000"/>
          </a:xfrm>
          <a:prstGeom prst="ellipse">
            <a:avLst/>
          </a:prstGeom>
        </p:spPr>
        <p:txBody>
          <a:bodyPr/>
          <a:lstStyle>
            <a:lvl1pPr algn="ctr">
              <a:defRPr/>
            </a:lvl1pPr>
          </a:lstStyle>
          <a:p>
            <a:fld id="{B67B645E-C5E5-4727-B977-D372A0AA71D9}" type="slidenum">
              <a:rPr lang="en-US" noProof="0" smtClean="0"/>
              <a:pPr/>
              <a:t>‹#›</a:t>
            </a:fld>
            <a:endParaRPr lang="en-US" noProof="0" dirty="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9200" cy="432000"/>
          </a:xfrm>
          <a:prstGeom prst="rect">
            <a:avLst/>
          </a:prstGeom>
        </p:spPr>
        <p:txBody>
          <a:bodyPr vert="horz" lIns="0" tIns="0" rIns="0" bIns="0" rtlCol="0" anchor="ctr">
            <a:noAutofit/>
          </a:bodyPr>
          <a:lstStyle/>
          <a:p>
            <a:pPr lvl="0"/>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29200"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endParaRPr lang="en-US" noProof="0" dirty="0"/>
          </a:p>
        </p:txBody>
      </p:sp>
      <p:sp>
        <p:nvSpPr>
          <p:cNvPr id="4" name="Slide Number Placeholder 3">
            <a:extLst>
              <a:ext uri="{FF2B5EF4-FFF2-40B4-BE49-F238E27FC236}">
                <a16:creationId xmlns:a16="http://schemas.microsoft.com/office/drawing/2014/main" id="{215F7E44-8ABB-4ABE-998C-AFEFE7AA0503}"/>
              </a:ext>
            </a:extLst>
          </p:cNvPr>
          <p:cNvSpPr>
            <a:spLocks noGrp="1"/>
          </p:cNvSpPr>
          <p:nvPr>
            <p:ph type="sldNum" sz="quarter" idx="4"/>
          </p:nvPr>
        </p:nvSpPr>
        <p:spPr>
          <a:xfrm>
            <a:off x="11728948" y="6385422"/>
            <a:ext cx="288000" cy="288000"/>
          </a:xfrm>
          <a:prstGeom prst="ellipse">
            <a:avLst/>
          </a:prstGeom>
          <a:solidFill>
            <a:schemeClr val="tx1">
              <a:lumMod val="65000"/>
              <a:lumOff val="35000"/>
            </a:schemeClr>
          </a:solidFill>
        </p:spPr>
        <p:txBody>
          <a:bodyPr lIns="0" tIns="0" rIns="0" bIns="0" anchor="ctr"/>
          <a:lstStyle>
            <a:lvl1pPr algn="ctr">
              <a:defRPr lang="en-ZA" sz="1000" b="1" smtClean="0">
                <a:solidFill>
                  <a:schemeClr val="bg1"/>
                </a:solidFill>
              </a:defRPr>
            </a:lvl1pPr>
          </a:lstStyle>
          <a:p>
            <a:fld id="{B67B645E-C5E5-4727-B977-D372A0AA71D9}" type="slidenum">
              <a:rPr lang="en-US" noProof="0" smtClean="0"/>
              <a:pPr/>
              <a:t>‹#›</a:t>
            </a:fld>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65" r:id="rId5"/>
    <p:sldLayoutId id="2147483666" r:id="rId6"/>
    <p:sldLayoutId id="2147483668" r:id="rId7"/>
    <p:sldLayoutId id="2147483669" r:id="rId8"/>
    <p:sldLayoutId id="2147483670" r:id="rId9"/>
    <p:sldLayoutId id="2147483671" r:id="rId10"/>
    <p:sldLayoutId id="2147483672" r:id="rId11"/>
    <p:sldLayoutId id="2147483673" r:id="rId12"/>
    <p:sldLayoutId id="2147483674" r:id="rId13"/>
    <p:sldLayoutId id="2147483681" r:id="rId14"/>
    <p:sldLayoutId id="2147483675" r:id="rId15"/>
    <p:sldLayoutId id="2147483679" r:id="rId16"/>
    <p:sldLayoutId id="2147483676" r:id="rId17"/>
    <p:sldLayoutId id="2147483680"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lang="en-ZA" sz="3200" b="1" kern="1200" spc="-150" dirty="0">
          <a:solidFill>
            <a:schemeClr val="tx1">
              <a:lumMod val="85000"/>
              <a:lumOff val="1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1" Type="http://schemas.openxmlformats.org/officeDocument/2006/relationships/slideLayout" Target="../slideLayouts/slideLayout2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27.png"/><Relationship Id="rId2" Type="http://schemas.openxmlformats.org/officeDocument/2006/relationships/image" Target="../media/image7.png"/><Relationship Id="rId16" Type="http://schemas.openxmlformats.org/officeDocument/2006/relationships/image" Target="../media/image31.png"/><Relationship Id="rId1" Type="http://schemas.openxmlformats.org/officeDocument/2006/relationships/slideLayout" Target="../slideLayouts/slideLayout23.xml"/><Relationship Id="rId6" Type="http://schemas.openxmlformats.org/officeDocument/2006/relationships/image" Target="../media/image11.png"/><Relationship Id="rId11" Type="http://schemas.openxmlformats.org/officeDocument/2006/relationships/image" Target="../media/image26.png"/><Relationship Id="rId5" Type="http://schemas.openxmlformats.org/officeDocument/2006/relationships/image" Target="../media/image1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9.png"/><Relationship Id="rId9" Type="http://schemas.openxmlformats.org/officeDocument/2006/relationships/image" Target="../media/image24.png"/><Relationship Id="rId14" Type="http://schemas.openxmlformats.org/officeDocument/2006/relationships/image" Target="../media/image29.png"/></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3.png"/><Relationship Id="rId7" Type="http://schemas.openxmlformats.org/officeDocument/2006/relationships/image" Target="../media/image15.png"/><Relationship Id="rId2" Type="http://schemas.openxmlformats.org/officeDocument/2006/relationships/image" Target="../media/image32.png"/><Relationship Id="rId1" Type="http://schemas.openxmlformats.org/officeDocument/2006/relationships/slideLayout" Target="../slideLayouts/slideLayout2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4.png"/><Relationship Id="rId9" Type="http://schemas.openxmlformats.org/officeDocument/2006/relationships/image" Target="../media/image36.png"/></Relationships>
</file>

<file path=ppt/slides/_rels/slide1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15.png"/><Relationship Id="rId2" Type="http://schemas.openxmlformats.org/officeDocument/2006/relationships/image" Target="../media/image32.png"/><Relationship Id="rId1" Type="http://schemas.openxmlformats.org/officeDocument/2006/relationships/slideLayout" Target="../slideLayouts/slideLayout2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4.png"/><Relationship Id="rId9" Type="http://schemas.openxmlformats.org/officeDocument/2006/relationships/image" Target="../media/image38.png"/></Relationships>
</file>

<file path=ppt/slides/_rels/slide1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3.png"/><Relationship Id="rId7" Type="http://schemas.openxmlformats.org/officeDocument/2006/relationships/image" Target="../media/image15.png"/><Relationship Id="rId2" Type="http://schemas.openxmlformats.org/officeDocument/2006/relationships/image" Target="../media/image32.png"/><Relationship Id="rId1" Type="http://schemas.openxmlformats.org/officeDocument/2006/relationships/slideLayout" Target="../slideLayouts/slideLayout2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4.png"/><Relationship Id="rId9"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kaggle.com/datasets/antonygarciag/walker-fall-detection/code" TargetMode="Externa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Placeholder 8" descr="A collage of a person lying on the floor&#10;&#10;Description automatically generated">
            <a:extLst>
              <a:ext uri="{FF2B5EF4-FFF2-40B4-BE49-F238E27FC236}">
                <a16:creationId xmlns:a16="http://schemas.microsoft.com/office/drawing/2014/main" id="{61784125-98A4-E59F-72E2-7E7FF747B570}"/>
              </a:ext>
            </a:extLst>
          </p:cNvPr>
          <p:cNvPicPr>
            <a:picLocks noGrp="1" noChangeAspect="1"/>
          </p:cNvPicPr>
          <p:nvPr>
            <p:ph type="pic" sz="quarter" idx="10"/>
          </p:nvPr>
        </p:nvPicPr>
        <p:blipFill rotWithShape="1">
          <a:blip r:embed="rId3">
            <a:alphaModFix amt="50000"/>
          </a:blip>
          <a:srcRect l="445"/>
          <a:stretch/>
        </p:blipFill>
        <p:spPr>
          <a:xfrm>
            <a:off x="20" y="-22"/>
            <a:ext cx="12191977" cy="6858022"/>
          </a:xfrm>
          <a:prstGeom prst="rect">
            <a:avLst/>
          </a:prstGeom>
        </p:spPr>
      </p:pic>
      <p:sp>
        <p:nvSpPr>
          <p:cNvPr id="2" name="Title 1">
            <a:extLst>
              <a:ext uri="{FF2B5EF4-FFF2-40B4-BE49-F238E27FC236}">
                <a16:creationId xmlns:a16="http://schemas.microsoft.com/office/drawing/2014/main" id="{4F50E8F8-CBC6-4A56-A60B-FDBF1E1F1214}"/>
              </a:ext>
            </a:extLst>
          </p:cNvPr>
          <p:cNvSpPr>
            <a:spLocks noGrp="1"/>
          </p:cNvSpPr>
          <p:nvPr>
            <p:ph type="ctrTitle"/>
          </p:nvPr>
        </p:nvSpPr>
        <p:spPr>
          <a:xfrm>
            <a:off x="1524000" y="1122362"/>
            <a:ext cx="9144000" cy="2900518"/>
          </a:xfrm>
        </p:spPr>
        <p:txBody>
          <a:bodyPr vert="horz" lIns="91440" tIns="45720" rIns="91440" bIns="45720" rtlCol="0" anchor="b">
            <a:normAutofit/>
          </a:bodyPr>
          <a:lstStyle/>
          <a:p>
            <a:pPr algn="ctr">
              <a:lnSpc>
                <a:spcPct val="90000"/>
              </a:lnSpc>
            </a:pPr>
            <a:r>
              <a:rPr lang="en-US" dirty="0">
                <a:solidFill>
                  <a:schemeClr val="tx1"/>
                </a:solidFill>
                <a:latin typeface="Sitka Text"/>
              </a:rPr>
              <a:t>Orthopedic walker fall detection</a:t>
            </a:r>
          </a:p>
        </p:txBody>
      </p:sp>
      <p:sp>
        <p:nvSpPr>
          <p:cNvPr id="3" name="Subtitle 2">
            <a:extLst>
              <a:ext uri="{FF2B5EF4-FFF2-40B4-BE49-F238E27FC236}">
                <a16:creationId xmlns:a16="http://schemas.microsoft.com/office/drawing/2014/main" id="{72258620-D380-473B-A288-E14928A16BDB}"/>
              </a:ext>
            </a:extLst>
          </p:cNvPr>
          <p:cNvSpPr>
            <a:spLocks noGrp="1"/>
          </p:cNvSpPr>
          <p:nvPr>
            <p:ph type="subTitle" idx="1"/>
          </p:nvPr>
        </p:nvSpPr>
        <p:spPr>
          <a:xfrm>
            <a:off x="1524000" y="4159404"/>
            <a:ext cx="9144000" cy="1098395"/>
          </a:xfrm>
        </p:spPr>
        <p:txBody>
          <a:bodyPr vert="horz" lIns="91440" tIns="45720" rIns="91440" bIns="45720" rtlCol="0" anchor="t">
            <a:normAutofit/>
          </a:bodyPr>
          <a:lstStyle/>
          <a:p>
            <a:pPr algn="ctr"/>
            <a:r>
              <a:rPr lang="en-US" sz="2400" noProof="1">
                <a:solidFill>
                  <a:schemeClr val="tx1"/>
                </a:solidFill>
                <a:latin typeface="Sitka Heading"/>
                <a:cs typeface="Calibri"/>
              </a:rPr>
              <a:t>Activity Logging Using Motion Classification</a:t>
            </a:r>
            <a:endParaRPr lang="en-US" dirty="0">
              <a:solidFill>
                <a:schemeClr val="tx1"/>
              </a:solidFill>
              <a:latin typeface="Sitka Heading"/>
            </a:endParaRPr>
          </a:p>
          <a:p>
            <a:pPr algn="ctr"/>
            <a:endParaRPr lang="en-US" sz="2400" dirty="0">
              <a:solidFill>
                <a:schemeClr val="tx1"/>
              </a:solidFill>
              <a:cs typeface="Calibri"/>
            </a:endParaRPr>
          </a:p>
        </p:txBody>
      </p:sp>
    </p:spTree>
    <p:extLst>
      <p:ext uri="{BB962C8B-B14F-4D97-AF65-F5344CB8AC3E}">
        <p14:creationId xmlns:p14="http://schemas.microsoft.com/office/powerpoint/2010/main" val="8092636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a:extLst>
            <a:ext uri="{FF2B5EF4-FFF2-40B4-BE49-F238E27FC236}">
              <a16:creationId xmlns:a16="http://schemas.microsoft.com/office/drawing/2014/main" id="{FBED3AF9-F646-3DDF-B1CC-877D4538677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DF37E56-A480-6BD1-AFD1-DADC97C8541D}"/>
              </a:ext>
            </a:extLst>
          </p:cNvPr>
          <p:cNvSpPr>
            <a:spLocks noGrp="1"/>
          </p:cNvSpPr>
          <p:nvPr>
            <p:ph type="sldNum" sz="quarter" idx="11"/>
          </p:nvPr>
        </p:nvSpPr>
        <p:spPr/>
        <p:txBody>
          <a:bodyPr/>
          <a:lstStyle/>
          <a:p>
            <a:pPr algn="ctr"/>
            <a:fld id="{B67B645E-C5E5-4727-B977-D372A0AA71D9}" type="slidenum">
              <a:rPr lang="en-US" noProof="0" smtClean="0"/>
              <a:pPr algn="ctr"/>
              <a:t>10</a:t>
            </a:fld>
            <a:endParaRPr lang="en-US" noProof="0" dirty="0"/>
          </a:p>
        </p:txBody>
      </p:sp>
      <p:sp>
        <p:nvSpPr>
          <p:cNvPr id="4" name="!!fff">
            <a:extLst>
              <a:ext uri="{FF2B5EF4-FFF2-40B4-BE49-F238E27FC236}">
                <a16:creationId xmlns:a16="http://schemas.microsoft.com/office/drawing/2014/main" id="{BE38C643-8C3B-D1C5-26AE-FE232141147D}"/>
              </a:ext>
            </a:extLst>
          </p:cNvPr>
          <p:cNvSpPr/>
          <p:nvPr/>
        </p:nvSpPr>
        <p:spPr>
          <a:xfrm rot="10800000">
            <a:off x="-3973125" y="1347015"/>
            <a:ext cx="7942530" cy="5436677"/>
          </a:xfrm>
          <a:prstGeom prst="triangle">
            <a:avLst/>
          </a:prstGeom>
          <a:solidFill>
            <a:schemeClr val="bg2">
              <a:lumMod val="25000"/>
            </a:schemeClr>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a:endParaRPr>
          </a:p>
        </p:txBody>
      </p:sp>
      <p:sp>
        <p:nvSpPr>
          <p:cNvPr id="6" name="!!qq">
            <a:extLst>
              <a:ext uri="{FF2B5EF4-FFF2-40B4-BE49-F238E27FC236}">
                <a16:creationId xmlns:a16="http://schemas.microsoft.com/office/drawing/2014/main" id="{2343444A-4496-E64A-1F05-A40CE88FBE51}"/>
              </a:ext>
            </a:extLst>
          </p:cNvPr>
          <p:cNvSpPr/>
          <p:nvPr/>
        </p:nvSpPr>
        <p:spPr>
          <a:xfrm rot="480000">
            <a:off x="213350" y="4940790"/>
            <a:ext cx="2325973" cy="2163580"/>
          </a:xfrm>
          <a:prstGeom prst="triangl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ss">
            <a:extLst>
              <a:ext uri="{FF2B5EF4-FFF2-40B4-BE49-F238E27FC236}">
                <a16:creationId xmlns:a16="http://schemas.microsoft.com/office/drawing/2014/main" id="{CEB9C70E-6112-01A7-7099-A942E36D1991}"/>
              </a:ext>
            </a:extLst>
          </p:cNvPr>
          <p:cNvSpPr/>
          <p:nvPr/>
        </p:nvSpPr>
        <p:spPr>
          <a:xfrm>
            <a:off x="-859766" y="-1029348"/>
            <a:ext cx="2325973" cy="2163580"/>
          </a:xfrm>
          <a:prstGeom prst="triangl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pic>
        <p:nvPicPr>
          <p:cNvPr id="11" name="Picture 10" descr="A blue text on a white background&#10;&#10;Description automatically generated">
            <a:extLst>
              <a:ext uri="{FF2B5EF4-FFF2-40B4-BE49-F238E27FC236}">
                <a16:creationId xmlns:a16="http://schemas.microsoft.com/office/drawing/2014/main" id="{68553C5F-C684-AC75-0DF7-E7B60E55986E}"/>
              </a:ext>
            </a:extLst>
          </p:cNvPr>
          <p:cNvPicPr>
            <a:picLocks noChangeAspect="1"/>
          </p:cNvPicPr>
          <p:nvPr/>
        </p:nvPicPr>
        <p:blipFill>
          <a:blip r:embed="rId2"/>
          <a:stretch>
            <a:fillRect/>
          </a:stretch>
        </p:blipFill>
        <p:spPr>
          <a:xfrm>
            <a:off x="12955963" y="495070"/>
            <a:ext cx="2373286" cy="1147372"/>
          </a:xfrm>
          <a:prstGeom prst="ellipse">
            <a:avLst/>
          </a:prstGeom>
        </p:spPr>
      </p:pic>
      <p:sp>
        <p:nvSpPr>
          <p:cNvPr id="5" name="TextBox 4">
            <a:extLst>
              <a:ext uri="{FF2B5EF4-FFF2-40B4-BE49-F238E27FC236}">
                <a16:creationId xmlns:a16="http://schemas.microsoft.com/office/drawing/2014/main" id="{791C6E1D-33CB-CDE5-3612-CC4CCD7477EF}"/>
              </a:ext>
            </a:extLst>
          </p:cNvPr>
          <p:cNvSpPr txBox="1"/>
          <p:nvPr/>
        </p:nvSpPr>
        <p:spPr>
          <a:xfrm>
            <a:off x="74104" y="1556807"/>
            <a:ext cx="482791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chemeClr val="bg1"/>
                </a:solidFill>
                <a:latin typeface="Times New Roman"/>
                <a:cs typeface="Calibri"/>
              </a:rPr>
              <a:t>Extra Trees</a:t>
            </a:r>
            <a:endParaRPr lang="en-US" sz="4400" dirty="0">
              <a:solidFill>
                <a:schemeClr val="bg1"/>
              </a:solidFill>
              <a:latin typeface="Times New Roman"/>
            </a:endParaRPr>
          </a:p>
        </p:txBody>
      </p:sp>
      <p:sp>
        <p:nvSpPr>
          <p:cNvPr id="7" name="TextBox 6">
            <a:extLst>
              <a:ext uri="{FF2B5EF4-FFF2-40B4-BE49-F238E27FC236}">
                <a16:creationId xmlns:a16="http://schemas.microsoft.com/office/drawing/2014/main" id="{DAA630E5-F6C2-0952-9C23-F5136FAECE13}"/>
              </a:ext>
            </a:extLst>
          </p:cNvPr>
          <p:cNvSpPr txBox="1"/>
          <p:nvPr/>
        </p:nvSpPr>
        <p:spPr>
          <a:xfrm>
            <a:off x="4171727" y="491889"/>
            <a:ext cx="7760897"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b="1" dirty="0">
              <a:latin typeface="Sitka Text"/>
              <a:cs typeface="Calibri"/>
            </a:endParaRPr>
          </a:p>
          <a:p>
            <a:r>
              <a:rPr lang="en-US" sz="2000" i="1" dirty="0">
                <a:latin typeface="Sitka Text"/>
                <a:cs typeface="Calibri"/>
              </a:rPr>
              <a:t>Extra Trees (Extremely Randomized Trees) is an ensemble learning method that builds multiple decision trees during training and merges them together for more robust predictions.</a:t>
            </a:r>
            <a:endParaRPr lang="en-US" sz="2000">
              <a:latin typeface="Sitka Text"/>
            </a:endParaRPr>
          </a:p>
          <a:p>
            <a:endParaRPr lang="en-US" sz="2000" b="1" dirty="0">
              <a:latin typeface="Sitka Text"/>
              <a:cs typeface="Calibri"/>
            </a:endParaRPr>
          </a:p>
          <a:p>
            <a:pPr marL="342900" indent="-342900">
              <a:buFont typeface="Arial"/>
              <a:buChar char="•"/>
            </a:pPr>
            <a:r>
              <a:rPr lang="en-US" sz="2000" dirty="0">
                <a:latin typeface="Sitka Text"/>
                <a:cs typeface="Calibri"/>
              </a:rPr>
              <a:t>Unlike traditional Random Forests, Extra Trees not only bootstrap samples but also randomly select features at each split point in the trees. This adds an extra layer of randomness, making it more resistant to overfitting.</a:t>
            </a:r>
            <a:endParaRPr lang="en-US" sz="2000">
              <a:latin typeface="Sitka Text"/>
            </a:endParaRPr>
          </a:p>
          <a:p>
            <a:pPr marL="342900" indent="-342900">
              <a:buFont typeface="Arial"/>
              <a:buChar char="•"/>
            </a:pPr>
            <a:endParaRPr lang="en-US" sz="2000" b="1" dirty="0">
              <a:latin typeface="Sitka Text"/>
              <a:cs typeface="Calibri"/>
            </a:endParaRPr>
          </a:p>
          <a:p>
            <a:pPr marL="342900" indent="-342900">
              <a:buFont typeface="Arial"/>
              <a:buChar char="•"/>
            </a:pPr>
            <a:r>
              <a:rPr lang="en-US" sz="2000" dirty="0">
                <a:latin typeface="Sitka Text"/>
                <a:cs typeface="Calibri"/>
              </a:rPr>
              <a:t>Extra Trees aims to strike a balance between bias and variance. By introducing additional randomness, it often reduces overfitting, making it suitable for various types of datasets.</a:t>
            </a:r>
            <a:endParaRPr lang="en-US" sz="2000">
              <a:latin typeface="Sitka Text"/>
            </a:endParaRPr>
          </a:p>
          <a:p>
            <a:pPr marL="342900" indent="-342900">
              <a:buFont typeface="Arial"/>
              <a:buChar char="•"/>
            </a:pPr>
            <a:endParaRPr lang="en-US" sz="2000" b="1" dirty="0">
              <a:latin typeface="Sitka Text"/>
              <a:cs typeface="Calibri"/>
            </a:endParaRPr>
          </a:p>
          <a:p>
            <a:pPr marL="342900" indent="-342900">
              <a:buFont typeface="Arial"/>
              <a:buChar char="•"/>
            </a:pPr>
            <a:r>
              <a:rPr lang="en-US" sz="2000" dirty="0">
                <a:latin typeface="Sitka Text"/>
                <a:cs typeface="Calibri"/>
              </a:rPr>
              <a:t>Extra Trees can be computationally more efficient than Random Forests because it requires fewer computations to find the optimal split at each node due to the random feature selection.</a:t>
            </a:r>
            <a:endParaRPr lang="en-US" sz="2000">
              <a:latin typeface="Sitka Text"/>
            </a:endParaRPr>
          </a:p>
          <a:p>
            <a:endParaRPr lang="en-US" sz="2000" dirty="0">
              <a:latin typeface="Sitka Text"/>
              <a:cs typeface="Calibri"/>
            </a:endParaRPr>
          </a:p>
        </p:txBody>
      </p:sp>
    </p:spTree>
    <p:extLst>
      <p:ext uri="{BB962C8B-B14F-4D97-AF65-F5344CB8AC3E}">
        <p14:creationId xmlns:p14="http://schemas.microsoft.com/office/powerpoint/2010/main" val="3021598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a:extLst>
            <a:ext uri="{FF2B5EF4-FFF2-40B4-BE49-F238E27FC236}">
              <a16:creationId xmlns:a16="http://schemas.microsoft.com/office/drawing/2014/main" id="{9DA7626D-A282-6AFE-984D-A799B0396D6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C6201A9-F18A-FC94-E771-3C944E3714AD}"/>
              </a:ext>
            </a:extLst>
          </p:cNvPr>
          <p:cNvSpPr>
            <a:spLocks noGrp="1"/>
          </p:cNvSpPr>
          <p:nvPr>
            <p:ph type="sldNum" sz="quarter" idx="11"/>
          </p:nvPr>
        </p:nvSpPr>
        <p:spPr/>
        <p:txBody>
          <a:bodyPr/>
          <a:lstStyle/>
          <a:p>
            <a:pPr algn="ctr"/>
            <a:fld id="{B67B645E-C5E5-4727-B977-D372A0AA71D9}" type="slidenum">
              <a:rPr lang="en-US" noProof="0" smtClean="0"/>
              <a:pPr algn="ctr"/>
              <a:t>11</a:t>
            </a:fld>
            <a:endParaRPr lang="en-US" noProof="0" dirty="0"/>
          </a:p>
        </p:txBody>
      </p:sp>
      <p:sp>
        <p:nvSpPr>
          <p:cNvPr id="4" name="!!fff">
            <a:extLst>
              <a:ext uri="{FF2B5EF4-FFF2-40B4-BE49-F238E27FC236}">
                <a16:creationId xmlns:a16="http://schemas.microsoft.com/office/drawing/2014/main" id="{BEB0EA2B-82B5-63A7-94D6-82A69AD1888D}"/>
              </a:ext>
            </a:extLst>
          </p:cNvPr>
          <p:cNvSpPr/>
          <p:nvPr/>
        </p:nvSpPr>
        <p:spPr>
          <a:xfrm rot="16200000">
            <a:off x="6924913" y="570637"/>
            <a:ext cx="7942530" cy="5436677"/>
          </a:xfrm>
          <a:prstGeom prst="triangle">
            <a:avLst/>
          </a:prstGeom>
          <a:solidFill>
            <a:schemeClr val="bg2">
              <a:lumMod val="25000"/>
            </a:schemeClr>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a:endParaRPr>
          </a:p>
        </p:txBody>
      </p:sp>
      <p:sp>
        <p:nvSpPr>
          <p:cNvPr id="6" name="!!qq">
            <a:extLst>
              <a:ext uri="{FF2B5EF4-FFF2-40B4-BE49-F238E27FC236}">
                <a16:creationId xmlns:a16="http://schemas.microsoft.com/office/drawing/2014/main" id="{15A484A5-B40C-985C-D7D4-EF5A76226E44}"/>
              </a:ext>
            </a:extLst>
          </p:cNvPr>
          <p:cNvSpPr/>
          <p:nvPr/>
        </p:nvSpPr>
        <p:spPr>
          <a:xfrm rot="-1740000">
            <a:off x="9961199" y="5242715"/>
            <a:ext cx="2325973" cy="2163580"/>
          </a:xfrm>
          <a:prstGeom prst="triangl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ss">
            <a:extLst>
              <a:ext uri="{FF2B5EF4-FFF2-40B4-BE49-F238E27FC236}">
                <a16:creationId xmlns:a16="http://schemas.microsoft.com/office/drawing/2014/main" id="{4A652C38-9020-2EDB-50E1-F8C8C2B8FE30}"/>
              </a:ext>
            </a:extLst>
          </p:cNvPr>
          <p:cNvSpPr/>
          <p:nvPr/>
        </p:nvSpPr>
        <p:spPr>
          <a:xfrm rot="19500000">
            <a:off x="9549442" y="-1446291"/>
            <a:ext cx="2325973" cy="2163580"/>
          </a:xfrm>
          <a:prstGeom prst="triangl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pic>
        <p:nvPicPr>
          <p:cNvPr id="11" name="Picture 10" descr="A blue text on a white background&#10;&#10;Description automatically generated">
            <a:extLst>
              <a:ext uri="{FF2B5EF4-FFF2-40B4-BE49-F238E27FC236}">
                <a16:creationId xmlns:a16="http://schemas.microsoft.com/office/drawing/2014/main" id="{EE56A0C5-464B-3E81-F903-44F4AD80E209}"/>
              </a:ext>
            </a:extLst>
          </p:cNvPr>
          <p:cNvPicPr>
            <a:picLocks noChangeAspect="1"/>
          </p:cNvPicPr>
          <p:nvPr/>
        </p:nvPicPr>
        <p:blipFill>
          <a:blip r:embed="rId2"/>
          <a:stretch>
            <a:fillRect/>
          </a:stretch>
        </p:blipFill>
        <p:spPr>
          <a:xfrm>
            <a:off x="12955963" y="495070"/>
            <a:ext cx="2373286" cy="1147372"/>
          </a:xfrm>
          <a:prstGeom prst="ellipse">
            <a:avLst/>
          </a:prstGeom>
        </p:spPr>
      </p:pic>
      <p:sp>
        <p:nvSpPr>
          <p:cNvPr id="5" name="TextBox 4">
            <a:extLst>
              <a:ext uri="{FF2B5EF4-FFF2-40B4-BE49-F238E27FC236}">
                <a16:creationId xmlns:a16="http://schemas.microsoft.com/office/drawing/2014/main" id="{2D7363CB-54D3-6BAE-94BF-221EDEEE297E}"/>
              </a:ext>
            </a:extLst>
          </p:cNvPr>
          <p:cNvSpPr txBox="1"/>
          <p:nvPr/>
        </p:nvSpPr>
        <p:spPr>
          <a:xfrm>
            <a:off x="9462519" y="2491335"/>
            <a:ext cx="4827916"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chemeClr val="bg1"/>
                </a:solidFill>
                <a:latin typeface="Times New Roman"/>
                <a:cs typeface="Calibri"/>
              </a:rPr>
              <a:t>Random </a:t>
            </a:r>
            <a:endParaRPr lang="en-US">
              <a:solidFill>
                <a:schemeClr val="bg1"/>
              </a:solidFill>
              <a:latin typeface="Times New Roman"/>
              <a:cs typeface="Times New Roman"/>
            </a:endParaRPr>
          </a:p>
          <a:p>
            <a:r>
              <a:rPr lang="en-US" sz="4400" dirty="0">
                <a:solidFill>
                  <a:schemeClr val="bg1"/>
                </a:solidFill>
                <a:latin typeface="Times New Roman"/>
                <a:cs typeface="Calibri"/>
              </a:rPr>
              <a:t>Forest</a:t>
            </a:r>
            <a:endParaRPr lang="en-US" dirty="0">
              <a:solidFill>
                <a:schemeClr val="bg1"/>
              </a:solidFill>
              <a:latin typeface="Times New Roman"/>
            </a:endParaRPr>
          </a:p>
        </p:txBody>
      </p:sp>
      <p:sp>
        <p:nvSpPr>
          <p:cNvPr id="7" name="TextBox 6">
            <a:extLst>
              <a:ext uri="{FF2B5EF4-FFF2-40B4-BE49-F238E27FC236}">
                <a16:creationId xmlns:a16="http://schemas.microsoft.com/office/drawing/2014/main" id="{D460D3EB-EAFD-E035-4A03-B41F3A7BFF6E}"/>
              </a:ext>
            </a:extLst>
          </p:cNvPr>
          <p:cNvSpPr txBox="1"/>
          <p:nvPr/>
        </p:nvSpPr>
        <p:spPr>
          <a:xfrm>
            <a:off x="519878" y="491889"/>
            <a:ext cx="7760897"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b="1" dirty="0">
              <a:latin typeface="Sitka Text"/>
              <a:cs typeface="Calibri"/>
            </a:endParaRPr>
          </a:p>
          <a:p>
            <a:endParaRPr lang="en-US" sz="2000" i="1" dirty="0">
              <a:latin typeface="Sitka Text"/>
              <a:cs typeface="Calibri"/>
            </a:endParaRPr>
          </a:p>
          <a:p>
            <a:r>
              <a:rPr lang="en-US" sz="2000" i="1" dirty="0">
                <a:latin typeface="Sitka Text"/>
                <a:cs typeface="Calibri"/>
              </a:rPr>
              <a:t>Random Forest is an ensemble learning method that builds multiple decision trees during training and merges them together to get a more accurate and stable prediction.</a:t>
            </a:r>
            <a:endParaRPr lang="en-US" dirty="0"/>
          </a:p>
          <a:p>
            <a:endParaRPr lang="en-US" sz="2000" dirty="0">
              <a:latin typeface="Sitka Text"/>
              <a:cs typeface="Calibri"/>
            </a:endParaRPr>
          </a:p>
          <a:p>
            <a:pPr marL="342900" indent="-342900">
              <a:buFont typeface="Arial"/>
              <a:buChar char="•"/>
            </a:pPr>
            <a:r>
              <a:rPr lang="en-US" sz="2000" dirty="0">
                <a:latin typeface="Sitka Text"/>
                <a:cs typeface="Calibri"/>
              </a:rPr>
              <a:t>Random Forest employs bootstrap sampling, meaning that each tree is trained on a random subset of the original dataset with replacement. This introduces diversity among the trees.</a:t>
            </a:r>
            <a:endParaRPr lang="en-US" dirty="0">
              <a:cs typeface="Calibri"/>
            </a:endParaRPr>
          </a:p>
          <a:p>
            <a:pPr marL="342900" indent="-342900">
              <a:buFont typeface="Arial"/>
              <a:buChar char="•"/>
            </a:pPr>
            <a:endParaRPr lang="en-US" sz="2000" dirty="0">
              <a:latin typeface="Sitka Text"/>
              <a:cs typeface="Calibri"/>
            </a:endParaRPr>
          </a:p>
          <a:p>
            <a:pPr marL="342900" indent="-342900">
              <a:buFont typeface="Arial"/>
              <a:buChar char="•"/>
            </a:pPr>
            <a:r>
              <a:rPr lang="en-US" sz="2000" dirty="0">
                <a:latin typeface="Sitka Text"/>
                <a:cs typeface="Calibri"/>
              </a:rPr>
              <a:t>At each split in the tree, Random Forest considers a random subset of features for making the split decision. This helps decorrelate the trees and avoid overfitting.</a:t>
            </a:r>
            <a:endParaRPr lang="en-US" dirty="0">
              <a:cs typeface="Calibri"/>
            </a:endParaRPr>
          </a:p>
          <a:p>
            <a:pPr marL="342900" indent="-342900">
              <a:buFont typeface="Arial"/>
              <a:buChar char="•"/>
            </a:pPr>
            <a:endParaRPr lang="en-US" sz="2000" dirty="0">
              <a:latin typeface="Sitka Text"/>
              <a:cs typeface="Calibri"/>
            </a:endParaRPr>
          </a:p>
          <a:p>
            <a:pPr marL="342900" indent="-342900">
              <a:buFont typeface="Arial"/>
              <a:buChar char="•"/>
            </a:pPr>
            <a:r>
              <a:rPr lang="en-US" sz="2000" dirty="0">
                <a:latin typeface="Sitka Text"/>
                <a:cs typeface="Calibri"/>
              </a:rPr>
              <a:t>The combination of bootstrap sampling and feature randomness helps reduce the variance of the model, making Random Forest less prone to overfitting compared to individual decision trees.</a:t>
            </a:r>
            <a:endParaRPr lang="en-US" dirty="0">
              <a:cs typeface="Calibri"/>
            </a:endParaRPr>
          </a:p>
          <a:p>
            <a:endParaRPr lang="en-US" sz="2000" i="1" dirty="0">
              <a:latin typeface="Sitka Text"/>
              <a:cs typeface="Calibri"/>
            </a:endParaRPr>
          </a:p>
          <a:p>
            <a:endParaRPr lang="en-US" sz="2000" dirty="0">
              <a:latin typeface="Sitka Text"/>
              <a:cs typeface="Calibri"/>
            </a:endParaRPr>
          </a:p>
        </p:txBody>
      </p:sp>
    </p:spTree>
    <p:extLst>
      <p:ext uri="{BB962C8B-B14F-4D97-AF65-F5344CB8AC3E}">
        <p14:creationId xmlns:p14="http://schemas.microsoft.com/office/powerpoint/2010/main" val="213749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a:extLst>
            <a:ext uri="{FF2B5EF4-FFF2-40B4-BE49-F238E27FC236}">
              <a16:creationId xmlns:a16="http://schemas.microsoft.com/office/drawing/2014/main" id="{BEE9E927-7A3A-E24F-78DC-27C0249D87B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CDB79A2-EBA2-494E-62C5-8572A594FCA5}"/>
              </a:ext>
            </a:extLst>
          </p:cNvPr>
          <p:cNvSpPr>
            <a:spLocks noGrp="1"/>
          </p:cNvSpPr>
          <p:nvPr>
            <p:ph type="sldNum" sz="quarter" idx="11"/>
          </p:nvPr>
        </p:nvSpPr>
        <p:spPr/>
        <p:txBody>
          <a:bodyPr/>
          <a:lstStyle/>
          <a:p>
            <a:pPr algn="ctr"/>
            <a:fld id="{B67B645E-C5E5-4727-B977-D372A0AA71D9}" type="slidenum">
              <a:rPr lang="en-US" noProof="0" smtClean="0"/>
              <a:pPr algn="ctr"/>
              <a:t>12</a:t>
            </a:fld>
            <a:endParaRPr lang="en-US" noProof="0" dirty="0"/>
          </a:p>
        </p:txBody>
      </p:sp>
      <p:sp>
        <p:nvSpPr>
          <p:cNvPr id="4" name="!!fff">
            <a:extLst>
              <a:ext uri="{FF2B5EF4-FFF2-40B4-BE49-F238E27FC236}">
                <a16:creationId xmlns:a16="http://schemas.microsoft.com/office/drawing/2014/main" id="{702B77A2-4AC5-A666-273E-7A05BF63AC05}"/>
              </a:ext>
            </a:extLst>
          </p:cNvPr>
          <p:cNvSpPr/>
          <p:nvPr/>
        </p:nvSpPr>
        <p:spPr>
          <a:xfrm rot="18420000">
            <a:off x="-4648860" y="2367807"/>
            <a:ext cx="7942530" cy="5436677"/>
          </a:xfrm>
          <a:prstGeom prst="triangle">
            <a:avLst/>
          </a:prstGeom>
          <a:solidFill>
            <a:schemeClr val="bg2">
              <a:lumMod val="25000"/>
            </a:schemeClr>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a:endParaRPr>
          </a:p>
        </p:txBody>
      </p:sp>
      <p:sp>
        <p:nvSpPr>
          <p:cNvPr id="6" name="!!qq">
            <a:extLst>
              <a:ext uri="{FF2B5EF4-FFF2-40B4-BE49-F238E27FC236}">
                <a16:creationId xmlns:a16="http://schemas.microsoft.com/office/drawing/2014/main" id="{138F3347-0F88-8F7F-9B9B-3643B7BEE9DE}"/>
              </a:ext>
            </a:extLst>
          </p:cNvPr>
          <p:cNvSpPr/>
          <p:nvPr/>
        </p:nvSpPr>
        <p:spPr>
          <a:xfrm rot="10800000">
            <a:off x="544030" y="-436341"/>
            <a:ext cx="2325973" cy="2163580"/>
          </a:xfrm>
          <a:prstGeom prst="triangl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ss">
            <a:extLst>
              <a:ext uri="{FF2B5EF4-FFF2-40B4-BE49-F238E27FC236}">
                <a16:creationId xmlns:a16="http://schemas.microsoft.com/office/drawing/2014/main" id="{A3B5667D-2DF7-04B6-F977-84AF24CC0545}"/>
              </a:ext>
            </a:extLst>
          </p:cNvPr>
          <p:cNvSpPr/>
          <p:nvPr/>
        </p:nvSpPr>
        <p:spPr>
          <a:xfrm rot="14520000">
            <a:off x="-1161689" y="1342915"/>
            <a:ext cx="2325973" cy="2163580"/>
          </a:xfrm>
          <a:prstGeom prst="triangl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 name="TextBox 4">
            <a:extLst>
              <a:ext uri="{FF2B5EF4-FFF2-40B4-BE49-F238E27FC236}">
                <a16:creationId xmlns:a16="http://schemas.microsoft.com/office/drawing/2014/main" id="{420623A3-13CC-BB92-BFAB-EC26DBB503E3}"/>
              </a:ext>
            </a:extLst>
          </p:cNvPr>
          <p:cNvSpPr txBox="1"/>
          <p:nvPr/>
        </p:nvSpPr>
        <p:spPr>
          <a:xfrm>
            <a:off x="792972" y="3828430"/>
            <a:ext cx="482791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chemeClr val="bg1"/>
                </a:solidFill>
                <a:latin typeface="Times New Roman"/>
                <a:cs typeface="Calibri"/>
              </a:rPr>
              <a:t>SVM</a:t>
            </a:r>
          </a:p>
        </p:txBody>
      </p:sp>
      <p:sp>
        <p:nvSpPr>
          <p:cNvPr id="7" name="TextBox 6">
            <a:extLst>
              <a:ext uri="{FF2B5EF4-FFF2-40B4-BE49-F238E27FC236}">
                <a16:creationId xmlns:a16="http://schemas.microsoft.com/office/drawing/2014/main" id="{4A5E8ACB-25C3-A8BA-9081-6C98E23DD1CC}"/>
              </a:ext>
            </a:extLst>
          </p:cNvPr>
          <p:cNvSpPr txBox="1"/>
          <p:nvPr/>
        </p:nvSpPr>
        <p:spPr>
          <a:xfrm>
            <a:off x="4114217" y="635662"/>
            <a:ext cx="7760897" cy="68634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b="1" dirty="0">
              <a:latin typeface="Sitka Text"/>
              <a:cs typeface="Calibri"/>
            </a:endParaRPr>
          </a:p>
          <a:p>
            <a:r>
              <a:rPr lang="en-US" sz="2000" i="1" dirty="0">
                <a:latin typeface="Sitka Text"/>
                <a:ea typeface="+mn-lt"/>
                <a:cs typeface="+mn-lt"/>
              </a:rPr>
              <a:t>Support Vector Machines(SVM) is a powerful algorithm for binary classification tasks, making </a:t>
            </a:r>
            <a:r>
              <a:rPr lang="en-US" sz="2000" i="1" dirty="0">
                <a:solidFill>
                  <a:srgbClr val="000000"/>
                </a:solidFill>
                <a:latin typeface="Sitka Text"/>
                <a:ea typeface="+mn-lt"/>
                <a:cs typeface="+mn-lt"/>
              </a:rPr>
              <a:t>it suitable for scenarios where the goal is </a:t>
            </a:r>
            <a:r>
              <a:rPr lang="en-US" sz="2000" i="1" dirty="0">
                <a:latin typeface="Sitka Text"/>
                <a:ea typeface="+mn-lt"/>
                <a:cs typeface="+mn-lt"/>
              </a:rPr>
              <a:t>to classify instances into "fall" or "non-fall" categories</a:t>
            </a:r>
            <a:r>
              <a:rPr lang="en-US" sz="2000" i="1" dirty="0">
                <a:solidFill>
                  <a:srgbClr val="000000"/>
                </a:solidFill>
                <a:latin typeface="Sitka Text"/>
                <a:ea typeface="+mn-lt"/>
                <a:cs typeface="+mn-lt"/>
              </a:rPr>
              <a:t>.</a:t>
            </a:r>
            <a:endParaRPr lang="en-US" dirty="0"/>
          </a:p>
          <a:p>
            <a:endParaRPr lang="en-US" sz="2000" dirty="0">
              <a:latin typeface="Sitka Text"/>
              <a:cs typeface="Calibri"/>
            </a:endParaRPr>
          </a:p>
          <a:p>
            <a:pPr marL="342900" indent="-342900">
              <a:buFont typeface="Arial"/>
              <a:buChar char="•"/>
            </a:pPr>
            <a:r>
              <a:rPr lang="en-US" sz="2000" dirty="0">
                <a:solidFill>
                  <a:srgbClr val="000000"/>
                </a:solidFill>
                <a:latin typeface="Sitka Text"/>
                <a:ea typeface="+mn-lt"/>
                <a:cs typeface="+mn-lt"/>
              </a:rPr>
              <a:t>SVM aims to find a hyperplane that maximizes the margin between different classes. This can contribute to better generalization performance on unseen data.</a:t>
            </a:r>
            <a:endParaRPr lang="en-US" dirty="0">
              <a:cs typeface="Calibri"/>
            </a:endParaRPr>
          </a:p>
          <a:p>
            <a:pPr marL="342900" indent="-342900">
              <a:buFont typeface="Arial"/>
              <a:buChar char="•"/>
            </a:pPr>
            <a:endParaRPr lang="en-US" sz="2000" dirty="0">
              <a:latin typeface="Sitka Text"/>
              <a:cs typeface="Calibri"/>
            </a:endParaRPr>
          </a:p>
          <a:p>
            <a:pPr marL="342900" indent="-342900">
              <a:buFont typeface="Arial"/>
              <a:buChar char="•"/>
            </a:pPr>
            <a:r>
              <a:rPr lang="en-US" sz="2000" dirty="0">
                <a:solidFill>
                  <a:srgbClr val="000000"/>
                </a:solidFill>
                <a:latin typeface="Sitka Text"/>
                <a:ea typeface="+mn-lt"/>
                <a:cs typeface="+mn-lt"/>
              </a:rPr>
              <a:t>SVM can efficiently handle non-linear decision boundaries through the use of kernel functions, such as the radial basis function (RBF) kernel. This allows SVM to capture complex relationships in the data.</a:t>
            </a:r>
            <a:endParaRPr lang="en-US" dirty="0">
              <a:cs typeface="Calibri"/>
            </a:endParaRPr>
          </a:p>
          <a:p>
            <a:pPr marL="342900" indent="-342900">
              <a:buFont typeface="Arial"/>
              <a:buChar char="•"/>
            </a:pPr>
            <a:endParaRPr lang="en-US" sz="2000" dirty="0">
              <a:latin typeface="Sitka Text"/>
              <a:cs typeface="Calibri"/>
            </a:endParaRPr>
          </a:p>
          <a:p>
            <a:pPr marL="342900" indent="-342900">
              <a:buFont typeface="Arial"/>
              <a:buChar char="•"/>
            </a:pPr>
            <a:r>
              <a:rPr lang="en-US" sz="2000" dirty="0">
                <a:solidFill>
                  <a:srgbClr val="000000"/>
                </a:solidFill>
                <a:latin typeface="Sitka Text"/>
                <a:ea typeface="+mn-lt"/>
                <a:cs typeface="+mn-lt"/>
              </a:rPr>
              <a:t>SVM can handle high-dimensional data, which is beneficial if your fall detection dataset contains a large number of features or sensor inputs.</a:t>
            </a:r>
            <a:endParaRPr lang="en-US" dirty="0">
              <a:cs typeface="Calibri"/>
            </a:endParaRPr>
          </a:p>
          <a:p>
            <a:pPr marL="342900" indent="-342900">
              <a:buFont typeface="Arial"/>
              <a:buChar char="•"/>
            </a:pPr>
            <a:endParaRPr lang="en-US" sz="2000" dirty="0">
              <a:solidFill>
                <a:srgbClr val="000000"/>
              </a:solidFill>
              <a:latin typeface="Sitka Text"/>
              <a:cs typeface="Calibri"/>
            </a:endParaRPr>
          </a:p>
          <a:p>
            <a:endParaRPr lang="en-US" sz="2000" i="1" dirty="0">
              <a:solidFill>
                <a:srgbClr val="000000"/>
              </a:solidFill>
              <a:latin typeface="Sitka Text"/>
              <a:cs typeface="Calibri"/>
            </a:endParaRPr>
          </a:p>
          <a:p>
            <a:endParaRPr lang="en-US" sz="2000" i="1" dirty="0">
              <a:latin typeface="Sitka Text"/>
              <a:cs typeface="Calibri"/>
            </a:endParaRPr>
          </a:p>
          <a:p>
            <a:endParaRPr lang="en-US" sz="2000" dirty="0">
              <a:latin typeface="Sitka Text"/>
              <a:cs typeface="Calibri"/>
            </a:endParaRPr>
          </a:p>
        </p:txBody>
      </p:sp>
    </p:spTree>
    <p:extLst>
      <p:ext uri="{BB962C8B-B14F-4D97-AF65-F5344CB8AC3E}">
        <p14:creationId xmlns:p14="http://schemas.microsoft.com/office/powerpoint/2010/main" val="4003012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48521"/>
        </a:solidFill>
        <a:effectLst/>
      </p:bgPr>
    </p:bg>
    <p:spTree>
      <p:nvGrpSpPr>
        <p:cNvPr id="1" name="">
          <a:extLst>
            <a:ext uri="{FF2B5EF4-FFF2-40B4-BE49-F238E27FC236}">
              <a16:creationId xmlns:a16="http://schemas.microsoft.com/office/drawing/2014/main" id="{CF6C0BCC-B7ED-D8DB-287F-FB1284B2153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617262-FA1A-B095-092A-623A706E4BE3}"/>
              </a:ext>
            </a:extLst>
          </p:cNvPr>
          <p:cNvSpPr>
            <a:spLocks noGrp="1"/>
          </p:cNvSpPr>
          <p:nvPr>
            <p:ph type="sldNum" sz="quarter" idx="11"/>
          </p:nvPr>
        </p:nvSpPr>
        <p:spPr/>
        <p:txBody>
          <a:bodyPr/>
          <a:lstStyle/>
          <a:p>
            <a:pPr algn="ctr"/>
            <a:fld id="{B67B645E-C5E5-4727-B977-D372A0AA71D9}" type="slidenum">
              <a:rPr lang="en-US" noProof="0" smtClean="0"/>
              <a:pPr algn="ctr"/>
              <a:t>13</a:t>
            </a:fld>
            <a:endParaRPr lang="en-US" noProof="0" dirty="0"/>
          </a:p>
        </p:txBody>
      </p:sp>
      <p:sp>
        <p:nvSpPr>
          <p:cNvPr id="4" name="!!fff">
            <a:extLst>
              <a:ext uri="{FF2B5EF4-FFF2-40B4-BE49-F238E27FC236}">
                <a16:creationId xmlns:a16="http://schemas.microsoft.com/office/drawing/2014/main" id="{A2E93250-E186-7737-B4EF-6CDBD9AEBB8A}"/>
              </a:ext>
            </a:extLst>
          </p:cNvPr>
          <p:cNvSpPr/>
          <p:nvPr/>
        </p:nvSpPr>
        <p:spPr>
          <a:xfrm>
            <a:off x="3718762" y="1720826"/>
            <a:ext cx="4908908" cy="2978149"/>
          </a:xfrm>
          <a:prstGeom prst="round2DiagRect">
            <a:avLst/>
          </a:prstGeom>
          <a:solidFill>
            <a:srgbClr val="83C240"/>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a:endParaRPr>
          </a:p>
        </p:txBody>
      </p:sp>
      <p:sp>
        <p:nvSpPr>
          <p:cNvPr id="6" name="!!qq">
            <a:extLst>
              <a:ext uri="{FF2B5EF4-FFF2-40B4-BE49-F238E27FC236}">
                <a16:creationId xmlns:a16="http://schemas.microsoft.com/office/drawing/2014/main" id="{00F49B10-BDEA-D6FD-1A27-22F7B5F1180C}"/>
              </a:ext>
            </a:extLst>
          </p:cNvPr>
          <p:cNvSpPr/>
          <p:nvPr/>
        </p:nvSpPr>
        <p:spPr>
          <a:xfrm rot="10800000">
            <a:off x="5001012" y="-1557775"/>
            <a:ext cx="2325973" cy="2163580"/>
          </a:xfrm>
          <a:prstGeom prst="round2DiagRect">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ss">
            <a:extLst>
              <a:ext uri="{FF2B5EF4-FFF2-40B4-BE49-F238E27FC236}">
                <a16:creationId xmlns:a16="http://schemas.microsoft.com/office/drawing/2014/main" id="{2B0B4C21-ADA0-65F8-17AD-536D0D7012A7}"/>
              </a:ext>
            </a:extLst>
          </p:cNvPr>
          <p:cNvSpPr/>
          <p:nvPr/>
        </p:nvSpPr>
        <p:spPr>
          <a:xfrm>
            <a:off x="5006198" y="5584236"/>
            <a:ext cx="2325973" cy="2163580"/>
          </a:xfrm>
          <a:prstGeom prst="round2DiagRect">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 name="TextBox 4">
            <a:extLst>
              <a:ext uri="{FF2B5EF4-FFF2-40B4-BE49-F238E27FC236}">
                <a16:creationId xmlns:a16="http://schemas.microsoft.com/office/drawing/2014/main" id="{2C4A22EE-361B-34E4-513A-EF751A489857}"/>
              </a:ext>
            </a:extLst>
          </p:cNvPr>
          <p:cNvSpPr txBox="1"/>
          <p:nvPr/>
        </p:nvSpPr>
        <p:spPr>
          <a:xfrm>
            <a:off x="3783463" y="2649486"/>
            <a:ext cx="482791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dirty="0">
                <a:latin typeface="Times New Roman"/>
                <a:cs typeface="Calibri"/>
              </a:rPr>
              <a:t>Result &amp; Analysis</a:t>
            </a:r>
            <a:endParaRPr lang="en-US" dirty="0">
              <a:latin typeface="Times New Roman"/>
            </a:endParaRPr>
          </a:p>
        </p:txBody>
      </p:sp>
    </p:spTree>
    <p:extLst>
      <p:ext uri="{BB962C8B-B14F-4D97-AF65-F5344CB8AC3E}">
        <p14:creationId xmlns:p14="http://schemas.microsoft.com/office/powerpoint/2010/main" val="2617051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48521"/>
        </a:solidFill>
        <a:effectLst/>
      </p:bgPr>
    </p:bg>
    <p:spTree>
      <p:nvGrpSpPr>
        <p:cNvPr id="1" name="">
          <a:extLst>
            <a:ext uri="{FF2B5EF4-FFF2-40B4-BE49-F238E27FC236}">
              <a16:creationId xmlns:a16="http://schemas.microsoft.com/office/drawing/2014/main" id="{D5DA4316-6E14-28E7-7992-3F5EB6237CA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FB68E4F-AB15-58A6-69C2-611F2EE68844}"/>
              </a:ext>
            </a:extLst>
          </p:cNvPr>
          <p:cNvSpPr>
            <a:spLocks noGrp="1"/>
          </p:cNvSpPr>
          <p:nvPr>
            <p:ph type="sldNum" sz="quarter" idx="11"/>
          </p:nvPr>
        </p:nvSpPr>
        <p:spPr/>
        <p:txBody>
          <a:bodyPr/>
          <a:lstStyle/>
          <a:p>
            <a:pPr algn="ctr"/>
            <a:fld id="{B67B645E-C5E5-4727-B977-D372A0AA71D9}" type="slidenum">
              <a:rPr lang="en-US" noProof="0" smtClean="0"/>
              <a:pPr algn="ctr"/>
              <a:t>14</a:t>
            </a:fld>
            <a:endParaRPr lang="en-US" noProof="0" dirty="0"/>
          </a:p>
        </p:txBody>
      </p:sp>
      <p:sp>
        <p:nvSpPr>
          <p:cNvPr id="4" name="!!fff">
            <a:extLst>
              <a:ext uri="{FF2B5EF4-FFF2-40B4-BE49-F238E27FC236}">
                <a16:creationId xmlns:a16="http://schemas.microsoft.com/office/drawing/2014/main" id="{2F15519D-91EC-8EF2-41D6-479AD054B030}"/>
              </a:ext>
            </a:extLst>
          </p:cNvPr>
          <p:cNvSpPr/>
          <p:nvPr/>
        </p:nvSpPr>
        <p:spPr>
          <a:xfrm>
            <a:off x="3861205" y="-2228155"/>
            <a:ext cx="4908908" cy="2978149"/>
          </a:xfrm>
          <a:prstGeom prst="round2DiagRect">
            <a:avLst/>
          </a:prstGeom>
          <a:solidFill>
            <a:srgbClr val="83C240"/>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a:endParaRPr>
          </a:p>
        </p:txBody>
      </p:sp>
      <p:sp>
        <p:nvSpPr>
          <p:cNvPr id="6" name="!!qq">
            <a:extLst>
              <a:ext uri="{FF2B5EF4-FFF2-40B4-BE49-F238E27FC236}">
                <a16:creationId xmlns:a16="http://schemas.microsoft.com/office/drawing/2014/main" id="{D807E0D4-575B-457F-032D-6BACFE90CEEC}"/>
              </a:ext>
            </a:extLst>
          </p:cNvPr>
          <p:cNvSpPr/>
          <p:nvPr/>
        </p:nvSpPr>
        <p:spPr>
          <a:xfrm rot="10800000">
            <a:off x="460429" y="-1315223"/>
            <a:ext cx="2325973" cy="2163580"/>
          </a:xfrm>
          <a:prstGeom prst="flowChartConnector">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ss">
            <a:extLst>
              <a:ext uri="{FF2B5EF4-FFF2-40B4-BE49-F238E27FC236}">
                <a16:creationId xmlns:a16="http://schemas.microsoft.com/office/drawing/2014/main" id="{68474CC8-0928-3063-558F-CDB63403DC45}"/>
              </a:ext>
            </a:extLst>
          </p:cNvPr>
          <p:cNvSpPr/>
          <p:nvPr/>
        </p:nvSpPr>
        <p:spPr>
          <a:xfrm>
            <a:off x="443783" y="6273019"/>
            <a:ext cx="2325973" cy="2163580"/>
          </a:xfrm>
          <a:prstGeom prst="flowChartConnector">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 name="TextBox 4">
            <a:extLst>
              <a:ext uri="{FF2B5EF4-FFF2-40B4-BE49-F238E27FC236}">
                <a16:creationId xmlns:a16="http://schemas.microsoft.com/office/drawing/2014/main" id="{C8385E15-CF5B-80A2-86A2-84EDE6057EA1}"/>
              </a:ext>
            </a:extLst>
          </p:cNvPr>
          <p:cNvSpPr txBox="1"/>
          <p:nvPr/>
        </p:nvSpPr>
        <p:spPr>
          <a:xfrm>
            <a:off x="3783463" y="61561"/>
            <a:ext cx="482791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dirty="0">
                <a:latin typeface="Times New Roman"/>
                <a:cs typeface="Calibri"/>
              </a:rPr>
              <a:t>Accuracies</a:t>
            </a:r>
          </a:p>
        </p:txBody>
      </p:sp>
      <p:pic>
        <p:nvPicPr>
          <p:cNvPr id="7" name="Picture 6" descr="A screenshot of a graph&#10;&#10;Description automatically generated">
            <a:extLst>
              <a:ext uri="{FF2B5EF4-FFF2-40B4-BE49-F238E27FC236}">
                <a16:creationId xmlns:a16="http://schemas.microsoft.com/office/drawing/2014/main" id="{CEB94484-474D-A03B-9CCD-699589BE70C5}"/>
              </a:ext>
            </a:extLst>
          </p:cNvPr>
          <p:cNvPicPr>
            <a:picLocks noChangeAspect="1"/>
          </p:cNvPicPr>
          <p:nvPr/>
        </p:nvPicPr>
        <p:blipFill>
          <a:blip r:embed="rId2"/>
          <a:stretch>
            <a:fillRect/>
          </a:stretch>
        </p:blipFill>
        <p:spPr>
          <a:xfrm>
            <a:off x="266700" y="1138236"/>
            <a:ext cx="3812823" cy="2464859"/>
          </a:xfrm>
          <a:prstGeom prst="flowChartAlternateProcess">
            <a:avLst/>
          </a:prstGeom>
        </p:spPr>
      </p:pic>
      <p:pic>
        <p:nvPicPr>
          <p:cNvPr id="12" name="Picture 11" descr="A screenshot of a graph&#10;&#10;Description automatically generated">
            <a:extLst>
              <a:ext uri="{FF2B5EF4-FFF2-40B4-BE49-F238E27FC236}">
                <a16:creationId xmlns:a16="http://schemas.microsoft.com/office/drawing/2014/main" id="{3C6C963A-B86A-192B-6A0C-0B151059F128}"/>
              </a:ext>
            </a:extLst>
          </p:cNvPr>
          <p:cNvPicPr>
            <a:picLocks noChangeAspect="1"/>
          </p:cNvPicPr>
          <p:nvPr/>
        </p:nvPicPr>
        <p:blipFill>
          <a:blip r:embed="rId3"/>
          <a:stretch>
            <a:fillRect/>
          </a:stretch>
        </p:blipFill>
        <p:spPr>
          <a:xfrm>
            <a:off x="4378676" y="1127303"/>
            <a:ext cx="3632202" cy="2472621"/>
          </a:xfrm>
          <a:prstGeom prst="flowChartAlternateProcess">
            <a:avLst/>
          </a:prstGeom>
        </p:spPr>
      </p:pic>
      <p:pic>
        <p:nvPicPr>
          <p:cNvPr id="13" name="Picture 12" descr="A screenshot of a graph&#10;&#10;Description automatically generated">
            <a:extLst>
              <a:ext uri="{FF2B5EF4-FFF2-40B4-BE49-F238E27FC236}">
                <a16:creationId xmlns:a16="http://schemas.microsoft.com/office/drawing/2014/main" id="{53F545ED-1C80-08E7-EC76-42BC4D0C3695}"/>
              </a:ext>
            </a:extLst>
          </p:cNvPr>
          <p:cNvPicPr>
            <a:picLocks noChangeAspect="1"/>
          </p:cNvPicPr>
          <p:nvPr/>
        </p:nvPicPr>
        <p:blipFill>
          <a:blip r:embed="rId4"/>
          <a:stretch>
            <a:fillRect/>
          </a:stretch>
        </p:blipFill>
        <p:spPr>
          <a:xfrm>
            <a:off x="8227307" y="1158874"/>
            <a:ext cx="3794832" cy="2437695"/>
          </a:xfrm>
          <a:prstGeom prst="flowChartAlternateProcess">
            <a:avLst/>
          </a:prstGeom>
        </p:spPr>
      </p:pic>
      <p:sp>
        <p:nvSpPr>
          <p:cNvPr id="14" name="TextBox 13">
            <a:extLst>
              <a:ext uri="{FF2B5EF4-FFF2-40B4-BE49-F238E27FC236}">
                <a16:creationId xmlns:a16="http://schemas.microsoft.com/office/drawing/2014/main" id="{E53F57DE-F12B-5E37-2119-8D968B703733}"/>
              </a:ext>
            </a:extLst>
          </p:cNvPr>
          <p:cNvSpPr txBox="1"/>
          <p:nvPr/>
        </p:nvSpPr>
        <p:spPr>
          <a:xfrm>
            <a:off x="303388" y="27163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Dataset-1</a:t>
            </a:r>
          </a:p>
        </p:txBody>
      </p:sp>
      <p:sp>
        <p:nvSpPr>
          <p:cNvPr id="15" name="TextBox 14">
            <a:extLst>
              <a:ext uri="{FF2B5EF4-FFF2-40B4-BE49-F238E27FC236}">
                <a16:creationId xmlns:a16="http://schemas.microsoft.com/office/drawing/2014/main" id="{EC47C29C-37EB-12E9-2DD1-C16180F1333B}"/>
              </a:ext>
            </a:extLst>
          </p:cNvPr>
          <p:cNvSpPr txBox="1"/>
          <p:nvPr/>
        </p:nvSpPr>
        <p:spPr>
          <a:xfrm>
            <a:off x="232832" y="63817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rPr>
              <a:t>Dataset-2</a:t>
            </a:r>
          </a:p>
        </p:txBody>
      </p:sp>
      <p:pic>
        <p:nvPicPr>
          <p:cNvPr id="16" name="Picture 15" descr="A screenshot of a graph&#10;&#10;Description automatically generated">
            <a:extLst>
              <a:ext uri="{FF2B5EF4-FFF2-40B4-BE49-F238E27FC236}">
                <a16:creationId xmlns:a16="http://schemas.microsoft.com/office/drawing/2014/main" id="{BBCF9487-859E-4EE8-6832-3D138A910B90}"/>
              </a:ext>
            </a:extLst>
          </p:cNvPr>
          <p:cNvPicPr>
            <a:picLocks noChangeAspect="1"/>
          </p:cNvPicPr>
          <p:nvPr/>
        </p:nvPicPr>
        <p:blipFill>
          <a:blip r:embed="rId5"/>
          <a:stretch>
            <a:fillRect/>
          </a:stretch>
        </p:blipFill>
        <p:spPr>
          <a:xfrm>
            <a:off x="301450" y="3715984"/>
            <a:ext cx="3799770" cy="2431698"/>
          </a:xfrm>
          <a:prstGeom prst="flowChartAlternateProcess">
            <a:avLst/>
          </a:prstGeom>
        </p:spPr>
      </p:pic>
      <p:pic>
        <p:nvPicPr>
          <p:cNvPr id="17" name="Picture 16" descr="A screenshot of a graph&#10;&#10;Description automatically generated">
            <a:extLst>
              <a:ext uri="{FF2B5EF4-FFF2-40B4-BE49-F238E27FC236}">
                <a16:creationId xmlns:a16="http://schemas.microsoft.com/office/drawing/2014/main" id="{085C256E-B877-683F-7A17-EFBC0A8D61A8}"/>
              </a:ext>
            </a:extLst>
          </p:cNvPr>
          <p:cNvPicPr>
            <a:picLocks noChangeAspect="1"/>
          </p:cNvPicPr>
          <p:nvPr/>
        </p:nvPicPr>
        <p:blipFill>
          <a:blip r:embed="rId6"/>
          <a:stretch>
            <a:fillRect/>
          </a:stretch>
        </p:blipFill>
        <p:spPr>
          <a:xfrm>
            <a:off x="4375326" y="3710342"/>
            <a:ext cx="3638903" cy="2457098"/>
          </a:xfrm>
          <a:prstGeom prst="flowChartAlternateProcess">
            <a:avLst/>
          </a:prstGeom>
        </p:spPr>
      </p:pic>
      <p:pic>
        <p:nvPicPr>
          <p:cNvPr id="18" name="Picture 17" descr="A blue and red squares&#10;&#10;Description automatically generated">
            <a:extLst>
              <a:ext uri="{FF2B5EF4-FFF2-40B4-BE49-F238E27FC236}">
                <a16:creationId xmlns:a16="http://schemas.microsoft.com/office/drawing/2014/main" id="{E577077E-EDA3-2DB3-B7D4-F4F6EFBB7DFF}"/>
              </a:ext>
            </a:extLst>
          </p:cNvPr>
          <p:cNvPicPr>
            <a:picLocks noChangeAspect="1"/>
          </p:cNvPicPr>
          <p:nvPr/>
        </p:nvPicPr>
        <p:blipFill>
          <a:blip r:embed="rId7"/>
          <a:stretch>
            <a:fillRect/>
          </a:stretch>
        </p:blipFill>
        <p:spPr>
          <a:xfrm>
            <a:off x="8232775" y="3835576"/>
            <a:ext cx="3783895" cy="2220736"/>
          </a:xfrm>
          <a:prstGeom prst="flowChartAlternateProcess">
            <a:avLst/>
          </a:prstGeom>
        </p:spPr>
      </p:pic>
    </p:spTree>
    <p:extLst>
      <p:ext uri="{BB962C8B-B14F-4D97-AF65-F5344CB8AC3E}">
        <p14:creationId xmlns:p14="http://schemas.microsoft.com/office/powerpoint/2010/main" val="3578518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48521"/>
        </a:solidFill>
        <a:effectLst/>
      </p:bgPr>
    </p:bg>
    <p:spTree>
      <p:nvGrpSpPr>
        <p:cNvPr id="1" name="">
          <a:extLst>
            <a:ext uri="{FF2B5EF4-FFF2-40B4-BE49-F238E27FC236}">
              <a16:creationId xmlns:a16="http://schemas.microsoft.com/office/drawing/2014/main" id="{02C207BA-B0C2-8960-BD2E-592E4DE38C8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DB9E34-1BC9-F869-8B36-DF7402B45248}"/>
              </a:ext>
            </a:extLst>
          </p:cNvPr>
          <p:cNvSpPr>
            <a:spLocks noGrp="1"/>
          </p:cNvSpPr>
          <p:nvPr>
            <p:ph type="sldNum" sz="quarter" idx="11"/>
          </p:nvPr>
        </p:nvSpPr>
        <p:spPr/>
        <p:txBody>
          <a:bodyPr/>
          <a:lstStyle/>
          <a:p>
            <a:pPr algn="ctr"/>
            <a:fld id="{B67B645E-C5E5-4727-B977-D372A0AA71D9}" type="slidenum">
              <a:rPr lang="en-US" noProof="0" smtClean="0"/>
              <a:pPr algn="ctr"/>
              <a:t>15</a:t>
            </a:fld>
            <a:endParaRPr lang="en-US" noProof="0" dirty="0"/>
          </a:p>
        </p:txBody>
      </p:sp>
      <p:sp>
        <p:nvSpPr>
          <p:cNvPr id="4" name="!!fff">
            <a:extLst>
              <a:ext uri="{FF2B5EF4-FFF2-40B4-BE49-F238E27FC236}">
                <a16:creationId xmlns:a16="http://schemas.microsoft.com/office/drawing/2014/main" id="{A33E523F-735B-6B60-AA49-6F8D1E81D33D}"/>
              </a:ext>
            </a:extLst>
          </p:cNvPr>
          <p:cNvSpPr/>
          <p:nvPr/>
        </p:nvSpPr>
        <p:spPr>
          <a:xfrm>
            <a:off x="4143425" y="3769067"/>
            <a:ext cx="4005798" cy="2978149"/>
          </a:xfrm>
          <a:prstGeom prst="flowChartConnector">
            <a:avLst/>
          </a:prstGeom>
          <a:solidFill>
            <a:srgbClr val="83C240"/>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a:endParaRPr>
          </a:p>
        </p:txBody>
      </p:sp>
      <p:sp>
        <p:nvSpPr>
          <p:cNvPr id="6" name="!!qq">
            <a:extLst>
              <a:ext uri="{FF2B5EF4-FFF2-40B4-BE49-F238E27FC236}">
                <a16:creationId xmlns:a16="http://schemas.microsoft.com/office/drawing/2014/main" id="{A49B2692-57A8-C9C4-416C-C8333E261A79}"/>
              </a:ext>
            </a:extLst>
          </p:cNvPr>
          <p:cNvSpPr/>
          <p:nvPr/>
        </p:nvSpPr>
        <p:spPr>
          <a:xfrm rot="10800000">
            <a:off x="-1543349" y="392223"/>
            <a:ext cx="2325973" cy="1331025"/>
          </a:xfrm>
          <a:prstGeom prst="flowChartAlternateProcess">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ss">
            <a:extLst>
              <a:ext uri="{FF2B5EF4-FFF2-40B4-BE49-F238E27FC236}">
                <a16:creationId xmlns:a16="http://schemas.microsoft.com/office/drawing/2014/main" id="{2AA60238-23AC-9EBF-0FC9-26433DE98EB1}"/>
              </a:ext>
            </a:extLst>
          </p:cNvPr>
          <p:cNvSpPr/>
          <p:nvPr/>
        </p:nvSpPr>
        <p:spPr>
          <a:xfrm>
            <a:off x="-1545884" y="2096130"/>
            <a:ext cx="2325973" cy="1429802"/>
          </a:xfrm>
          <a:prstGeom prst="flowChartAlternateProcess">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 name="TextBox 4">
            <a:extLst>
              <a:ext uri="{FF2B5EF4-FFF2-40B4-BE49-F238E27FC236}">
                <a16:creationId xmlns:a16="http://schemas.microsoft.com/office/drawing/2014/main" id="{01C2F55E-F07C-28CB-5E91-CCCB7E1AE4EE}"/>
              </a:ext>
            </a:extLst>
          </p:cNvPr>
          <p:cNvSpPr txBox="1"/>
          <p:nvPr/>
        </p:nvSpPr>
        <p:spPr>
          <a:xfrm>
            <a:off x="3684684" y="4577116"/>
            <a:ext cx="4827916"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dirty="0">
                <a:latin typeface="Times New Roman"/>
                <a:cs typeface="Calibri"/>
              </a:rPr>
              <a:t>Performance</a:t>
            </a:r>
          </a:p>
          <a:p>
            <a:pPr algn="ctr"/>
            <a:r>
              <a:rPr lang="en-US" sz="4400" dirty="0">
                <a:latin typeface="Times New Roman"/>
                <a:cs typeface="Calibri"/>
              </a:rPr>
              <a:t>Metrics</a:t>
            </a:r>
          </a:p>
        </p:txBody>
      </p:sp>
      <p:pic>
        <p:nvPicPr>
          <p:cNvPr id="7" name="Picture 6" descr="A screenshot of a graph&#10;&#10;Description automatically generated">
            <a:extLst>
              <a:ext uri="{FF2B5EF4-FFF2-40B4-BE49-F238E27FC236}">
                <a16:creationId xmlns:a16="http://schemas.microsoft.com/office/drawing/2014/main" id="{977338F0-9E91-F801-971B-DEC982AD0612}"/>
              </a:ext>
            </a:extLst>
          </p:cNvPr>
          <p:cNvPicPr>
            <a:picLocks noChangeAspect="1"/>
          </p:cNvPicPr>
          <p:nvPr/>
        </p:nvPicPr>
        <p:blipFill>
          <a:blip r:embed="rId2"/>
          <a:stretch>
            <a:fillRect/>
          </a:stretch>
        </p:blipFill>
        <p:spPr>
          <a:xfrm>
            <a:off x="-4051300" y="1124125"/>
            <a:ext cx="3812823" cy="2464859"/>
          </a:xfrm>
          <a:prstGeom prst="flowChartConnector">
            <a:avLst/>
          </a:prstGeom>
        </p:spPr>
      </p:pic>
      <p:pic>
        <p:nvPicPr>
          <p:cNvPr id="12" name="Picture 11" descr="A screenshot of a graph&#10;&#10;Description automatically generated">
            <a:extLst>
              <a:ext uri="{FF2B5EF4-FFF2-40B4-BE49-F238E27FC236}">
                <a16:creationId xmlns:a16="http://schemas.microsoft.com/office/drawing/2014/main" id="{22CE531B-E8F4-E9F3-3A94-553102CDA7F6}"/>
              </a:ext>
            </a:extLst>
          </p:cNvPr>
          <p:cNvPicPr>
            <a:picLocks noChangeAspect="1"/>
          </p:cNvPicPr>
          <p:nvPr/>
        </p:nvPicPr>
        <p:blipFill>
          <a:blip r:embed="rId3"/>
          <a:stretch>
            <a:fillRect/>
          </a:stretch>
        </p:blipFill>
        <p:spPr>
          <a:xfrm>
            <a:off x="-4102102" y="1141414"/>
            <a:ext cx="3632202" cy="2472621"/>
          </a:xfrm>
          <a:prstGeom prst="flowChartConnector">
            <a:avLst/>
          </a:prstGeom>
        </p:spPr>
      </p:pic>
      <p:pic>
        <p:nvPicPr>
          <p:cNvPr id="13" name="Picture 12" descr="A screenshot of a graph&#10;&#10;Description automatically generated">
            <a:extLst>
              <a:ext uri="{FF2B5EF4-FFF2-40B4-BE49-F238E27FC236}">
                <a16:creationId xmlns:a16="http://schemas.microsoft.com/office/drawing/2014/main" id="{66E510CC-9BEA-0149-B5C8-92CB30B03E17}"/>
              </a:ext>
            </a:extLst>
          </p:cNvPr>
          <p:cNvPicPr>
            <a:picLocks noChangeAspect="1"/>
          </p:cNvPicPr>
          <p:nvPr/>
        </p:nvPicPr>
        <p:blipFill>
          <a:blip r:embed="rId4"/>
          <a:stretch>
            <a:fillRect/>
          </a:stretch>
        </p:blipFill>
        <p:spPr>
          <a:xfrm>
            <a:off x="-4176360" y="989541"/>
            <a:ext cx="3794832" cy="2437695"/>
          </a:xfrm>
          <a:prstGeom prst="flowChartConnector">
            <a:avLst/>
          </a:prstGeom>
        </p:spPr>
      </p:pic>
      <p:sp>
        <p:nvSpPr>
          <p:cNvPr id="14" name="TextBox 13">
            <a:extLst>
              <a:ext uri="{FF2B5EF4-FFF2-40B4-BE49-F238E27FC236}">
                <a16:creationId xmlns:a16="http://schemas.microsoft.com/office/drawing/2014/main" id="{384DA4E8-0F97-D345-8EB9-3887DC0029E1}"/>
              </a:ext>
            </a:extLst>
          </p:cNvPr>
          <p:cNvSpPr txBox="1"/>
          <p:nvPr/>
        </p:nvSpPr>
        <p:spPr>
          <a:xfrm rot="16200000">
            <a:off x="-1023056" y="9207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Dataset-1</a:t>
            </a:r>
          </a:p>
        </p:txBody>
      </p:sp>
      <p:pic>
        <p:nvPicPr>
          <p:cNvPr id="16" name="Picture 15" descr="A screenshot of a graph&#10;&#10;Description automatically generated">
            <a:extLst>
              <a:ext uri="{FF2B5EF4-FFF2-40B4-BE49-F238E27FC236}">
                <a16:creationId xmlns:a16="http://schemas.microsoft.com/office/drawing/2014/main" id="{0FD79E67-E6CA-C58C-A374-4AB9BE09D511}"/>
              </a:ext>
            </a:extLst>
          </p:cNvPr>
          <p:cNvPicPr>
            <a:picLocks noChangeAspect="1"/>
          </p:cNvPicPr>
          <p:nvPr/>
        </p:nvPicPr>
        <p:blipFill>
          <a:blip r:embed="rId5"/>
          <a:stretch>
            <a:fillRect/>
          </a:stretch>
        </p:blipFill>
        <p:spPr>
          <a:xfrm>
            <a:off x="-4693883" y="978428"/>
            <a:ext cx="3799770" cy="2431698"/>
          </a:xfrm>
          <a:prstGeom prst="flowChartConnector">
            <a:avLst/>
          </a:prstGeom>
        </p:spPr>
      </p:pic>
      <p:pic>
        <p:nvPicPr>
          <p:cNvPr id="17" name="Picture 16" descr="A screenshot of a graph&#10;&#10;Description automatically generated">
            <a:extLst>
              <a:ext uri="{FF2B5EF4-FFF2-40B4-BE49-F238E27FC236}">
                <a16:creationId xmlns:a16="http://schemas.microsoft.com/office/drawing/2014/main" id="{E3F13185-1382-AE99-CF6D-1D8BCEC85230}"/>
              </a:ext>
            </a:extLst>
          </p:cNvPr>
          <p:cNvPicPr>
            <a:picLocks noChangeAspect="1"/>
          </p:cNvPicPr>
          <p:nvPr/>
        </p:nvPicPr>
        <p:blipFill>
          <a:blip r:embed="rId6"/>
          <a:stretch>
            <a:fillRect/>
          </a:stretch>
        </p:blipFill>
        <p:spPr>
          <a:xfrm>
            <a:off x="-4317118" y="972786"/>
            <a:ext cx="3638903" cy="2457098"/>
          </a:xfrm>
          <a:prstGeom prst="flowChartConnector">
            <a:avLst/>
          </a:prstGeom>
        </p:spPr>
      </p:pic>
      <p:pic>
        <p:nvPicPr>
          <p:cNvPr id="18" name="Picture 17" descr="A blue and red squares&#10;&#10;Description automatically generated">
            <a:extLst>
              <a:ext uri="{FF2B5EF4-FFF2-40B4-BE49-F238E27FC236}">
                <a16:creationId xmlns:a16="http://schemas.microsoft.com/office/drawing/2014/main" id="{DA0ACDD3-425B-0387-6A6F-2AAF7B34013B}"/>
              </a:ext>
            </a:extLst>
          </p:cNvPr>
          <p:cNvPicPr>
            <a:picLocks noChangeAspect="1"/>
          </p:cNvPicPr>
          <p:nvPr/>
        </p:nvPicPr>
        <p:blipFill>
          <a:blip r:embed="rId7"/>
          <a:stretch>
            <a:fillRect/>
          </a:stretch>
        </p:blipFill>
        <p:spPr>
          <a:xfrm>
            <a:off x="-4467225" y="1098020"/>
            <a:ext cx="3783895" cy="2220736"/>
          </a:xfrm>
          <a:prstGeom prst="flowChartConnector">
            <a:avLst/>
          </a:prstGeom>
        </p:spPr>
      </p:pic>
      <p:pic>
        <p:nvPicPr>
          <p:cNvPr id="9" name="Picture 8" descr="A black text on a white background&#10;&#10;Description automatically generated">
            <a:extLst>
              <a:ext uri="{FF2B5EF4-FFF2-40B4-BE49-F238E27FC236}">
                <a16:creationId xmlns:a16="http://schemas.microsoft.com/office/drawing/2014/main" id="{6F54F666-0797-95F2-0C1B-02BD0371D8C8}"/>
              </a:ext>
            </a:extLst>
          </p:cNvPr>
          <p:cNvPicPr>
            <a:picLocks noChangeAspect="1"/>
          </p:cNvPicPr>
          <p:nvPr/>
        </p:nvPicPr>
        <p:blipFill>
          <a:blip r:embed="rId8"/>
          <a:stretch>
            <a:fillRect/>
          </a:stretch>
        </p:blipFill>
        <p:spPr>
          <a:xfrm>
            <a:off x="965610" y="458428"/>
            <a:ext cx="3408905" cy="1243741"/>
          </a:xfrm>
          <a:prstGeom prst="round2DiagRect">
            <a:avLst/>
          </a:prstGeom>
        </p:spPr>
      </p:pic>
      <p:pic>
        <p:nvPicPr>
          <p:cNvPr id="11" name="Picture 10" descr="A black text on a white background&#10;&#10;Description automatically generated">
            <a:extLst>
              <a:ext uri="{FF2B5EF4-FFF2-40B4-BE49-F238E27FC236}">
                <a16:creationId xmlns:a16="http://schemas.microsoft.com/office/drawing/2014/main" id="{ECC062BC-E7F0-4E51-0C81-63926EB35ACA}"/>
              </a:ext>
            </a:extLst>
          </p:cNvPr>
          <p:cNvPicPr>
            <a:picLocks noChangeAspect="1"/>
          </p:cNvPicPr>
          <p:nvPr/>
        </p:nvPicPr>
        <p:blipFill>
          <a:blip r:embed="rId9"/>
          <a:stretch>
            <a:fillRect/>
          </a:stretch>
        </p:blipFill>
        <p:spPr>
          <a:xfrm>
            <a:off x="4640090" y="483218"/>
            <a:ext cx="3424082" cy="1267909"/>
          </a:xfrm>
          <a:prstGeom prst="round2DiagRect">
            <a:avLst/>
          </a:prstGeom>
        </p:spPr>
      </p:pic>
      <p:pic>
        <p:nvPicPr>
          <p:cNvPr id="20" name="Picture 19" descr="A number and numbers on a white background&#10;&#10;Description automatically generated">
            <a:extLst>
              <a:ext uri="{FF2B5EF4-FFF2-40B4-BE49-F238E27FC236}">
                <a16:creationId xmlns:a16="http://schemas.microsoft.com/office/drawing/2014/main" id="{D761E9B8-306C-1339-DEFC-1DF77BF53110}"/>
              </a:ext>
            </a:extLst>
          </p:cNvPr>
          <p:cNvPicPr>
            <a:picLocks noChangeAspect="1"/>
          </p:cNvPicPr>
          <p:nvPr/>
        </p:nvPicPr>
        <p:blipFill>
          <a:blip r:embed="rId10"/>
          <a:stretch>
            <a:fillRect/>
          </a:stretch>
        </p:blipFill>
        <p:spPr>
          <a:xfrm>
            <a:off x="8270641" y="456686"/>
            <a:ext cx="3677813" cy="1325771"/>
          </a:xfrm>
          <a:prstGeom prst="round2DiagRect">
            <a:avLst/>
          </a:prstGeom>
        </p:spPr>
      </p:pic>
      <p:sp>
        <p:nvSpPr>
          <p:cNvPr id="22" name="TextBox 21">
            <a:extLst>
              <a:ext uri="{FF2B5EF4-FFF2-40B4-BE49-F238E27FC236}">
                <a16:creationId xmlns:a16="http://schemas.microsoft.com/office/drawing/2014/main" id="{62D3BEE5-CDDE-564B-D73F-6BBFDF156807}"/>
              </a:ext>
            </a:extLst>
          </p:cNvPr>
          <p:cNvSpPr txBox="1"/>
          <p:nvPr/>
        </p:nvSpPr>
        <p:spPr>
          <a:xfrm rot="16200000">
            <a:off x="-966611" y="26140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rPr>
              <a:t>Dataset-2</a:t>
            </a:r>
          </a:p>
        </p:txBody>
      </p:sp>
      <p:pic>
        <p:nvPicPr>
          <p:cNvPr id="23" name="Picture 22" descr="A screenshot of a computer screen&#10;&#10;Description automatically generated">
            <a:extLst>
              <a:ext uri="{FF2B5EF4-FFF2-40B4-BE49-F238E27FC236}">
                <a16:creationId xmlns:a16="http://schemas.microsoft.com/office/drawing/2014/main" id="{D4A2B145-346C-D1CC-CFDB-47EA0D25B5C9}"/>
              </a:ext>
            </a:extLst>
          </p:cNvPr>
          <p:cNvPicPr>
            <a:picLocks noChangeAspect="1"/>
          </p:cNvPicPr>
          <p:nvPr/>
        </p:nvPicPr>
        <p:blipFill>
          <a:blip r:embed="rId11"/>
          <a:stretch>
            <a:fillRect/>
          </a:stretch>
        </p:blipFill>
        <p:spPr>
          <a:xfrm>
            <a:off x="961673" y="2251075"/>
            <a:ext cx="3410656" cy="1128183"/>
          </a:xfrm>
          <a:prstGeom prst="round2DiagRect">
            <a:avLst/>
          </a:prstGeom>
        </p:spPr>
      </p:pic>
      <p:pic>
        <p:nvPicPr>
          <p:cNvPr id="24" name="Picture 23" descr="A black text on a white background&#10;&#10;Description automatically generated">
            <a:extLst>
              <a:ext uri="{FF2B5EF4-FFF2-40B4-BE49-F238E27FC236}">
                <a16:creationId xmlns:a16="http://schemas.microsoft.com/office/drawing/2014/main" id="{4F91AF70-F1C7-340E-2231-24E06820CA67}"/>
              </a:ext>
            </a:extLst>
          </p:cNvPr>
          <p:cNvPicPr>
            <a:picLocks noChangeAspect="1"/>
          </p:cNvPicPr>
          <p:nvPr/>
        </p:nvPicPr>
        <p:blipFill>
          <a:blip r:embed="rId12"/>
          <a:stretch>
            <a:fillRect/>
          </a:stretch>
        </p:blipFill>
        <p:spPr>
          <a:xfrm>
            <a:off x="4540073" y="2284412"/>
            <a:ext cx="3619853" cy="1047397"/>
          </a:xfrm>
          <a:prstGeom prst="round2DiagRect">
            <a:avLst/>
          </a:prstGeom>
        </p:spPr>
      </p:pic>
      <p:pic>
        <p:nvPicPr>
          <p:cNvPr id="25" name="Picture 24" descr="A number and numbers on a white background&#10;&#10;Description automatically generated">
            <a:extLst>
              <a:ext uri="{FF2B5EF4-FFF2-40B4-BE49-F238E27FC236}">
                <a16:creationId xmlns:a16="http://schemas.microsoft.com/office/drawing/2014/main" id="{AE59A575-B607-3425-79C7-CC21A819A9C6}"/>
              </a:ext>
            </a:extLst>
          </p:cNvPr>
          <p:cNvPicPr>
            <a:picLocks noChangeAspect="1"/>
          </p:cNvPicPr>
          <p:nvPr/>
        </p:nvPicPr>
        <p:blipFill>
          <a:blip r:embed="rId13"/>
          <a:stretch>
            <a:fillRect/>
          </a:stretch>
        </p:blipFill>
        <p:spPr>
          <a:xfrm>
            <a:off x="8299274" y="2256191"/>
            <a:ext cx="3608563" cy="1047397"/>
          </a:xfrm>
          <a:prstGeom prst="round2DiagRect">
            <a:avLst/>
          </a:prstGeom>
        </p:spPr>
      </p:pic>
      <p:pic>
        <p:nvPicPr>
          <p:cNvPr id="29" name="Picture 28">
            <a:extLst>
              <a:ext uri="{FF2B5EF4-FFF2-40B4-BE49-F238E27FC236}">
                <a16:creationId xmlns:a16="http://schemas.microsoft.com/office/drawing/2014/main" id="{2D5DDD02-51E6-67D0-EF45-BB3152BC22F7}"/>
              </a:ext>
            </a:extLst>
          </p:cNvPr>
          <p:cNvPicPr>
            <a:picLocks noChangeAspect="1"/>
          </p:cNvPicPr>
          <p:nvPr/>
        </p:nvPicPr>
        <p:blipFill>
          <a:blip r:embed="rId14"/>
          <a:stretch>
            <a:fillRect/>
          </a:stretch>
        </p:blipFill>
        <p:spPr>
          <a:xfrm>
            <a:off x="353483" y="5559426"/>
            <a:ext cx="3272367" cy="663928"/>
          </a:xfrm>
          <a:prstGeom prst="flowChartAlternateProcess">
            <a:avLst/>
          </a:prstGeom>
        </p:spPr>
      </p:pic>
      <p:pic>
        <p:nvPicPr>
          <p:cNvPr id="30" name="Picture 29" descr="A white background with black lines&#10;&#10;Description automatically generated">
            <a:extLst>
              <a:ext uri="{FF2B5EF4-FFF2-40B4-BE49-F238E27FC236}">
                <a16:creationId xmlns:a16="http://schemas.microsoft.com/office/drawing/2014/main" id="{FE27ED0F-42BB-0F58-A226-B659C0F0DB8E}"/>
              </a:ext>
            </a:extLst>
          </p:cNvPr>
          <p:cNvPicPr>
            <a:picLocks noChangeAspect="1"/>
          </p:cNvPicPr>
          <p:nvPr/>
        </p:nvPicPr>
        <p:blipFill>
          <a:blip r:embed="rId15"/>
          <a:stretch>
            <a:fillRect/>
          </a:stretch>
        </p:blipFill>
        <p:spPr>
          <a:xfrm>
            <a:off x="503767" y="4087105"/>
            <a:ext cx="3127023" cy="729898"/>
          </a:xfrm>
          <a:prstGeom prst="flowChartAlternateProcess">
            <a:avLst/>
          </a:prstGeom>
        </p:spPr>
      </p:pic>
      <p:pic>
        <p:nvPicPr>
          <p:cNvPr id="31" name="Picture 30" descr="A close-up of a label&#10;&#10;Description automatically generated">
            <a:extLst>
              <a:ext uri="{FF2B5EF4-FFF2-40B4-BE49-F238E27FC236}">
                <a16:creationId xmlns:a16="http://schemas.microsoft.com/office/drawing/2014/main" id="{757E59B2-7BE5-6721-A8D2-992406510C07}"/>
              </a:ext>
            </a:extLst>
          </p:cNvPr>
          <p:cNvPicPr>
            <a:picLocks noChangeAspect="1"/>
          </p:cNvPicPr>
          <p:nvPr/>
        </p:nvPicPr>
        <p:blipFill>
          <a:blip r:embed="rId16"/>
          <a:stretch>
            <a:fillRect/>
          </a:stretch>
        </p:blipFill>
        <p:spPr>
          <a:xfrm>
            <a:off x="8694736" y="5604932"/>
            <a:ext cx="3212749" cy="572913"/>
          </a:xfrm>
          <a:prstGeom prst="flowChartAlternateProcess">
            <a:avLst/>
          </a:prstGeom>
        </p:spPr>
      </p:pic>
      <p:pic>
        <p:nvPicPr>
          <p:cNvPr id="32" name="Picture 31">
            <a:extLst>
              <a:ext uri="{FF2B5EF4-FFF2-40B4-BE49-F238E27FC236}">
                <a16:creationId xmlns:a16="http://schemas.microsoft.com/office/drawing/2014/main" id="{6041FC7C-9099-DEDF-0057-239BFF1C77CF}"/>
              </a:ext>
            </a:extLst>
          </p:cNvPr>
          <p:cNvPicPr>
            <a:picLocks noChangeAspect="1"/>
          </p:cNvPicPr>
          <p:nvPr/>
        </p:nvPicPr>
        <p:blipFill>
          <a:blip r:embed="rId17"/>
          <a:stretch>
            <a:fillRect/>
          </a:stretch>
        </p:blipFill>
        <p:spPr>
          <a:xfrm>
            <a:off x="8548157" y="4090458"/>
            <a:ext cx="3520018" cy="723195"/>
          </a:xfrm>
          <a:prstGeom prst="flowChartAlternateProcess">
            <a:avLst/>
          </a:prstGeom>
        </p:spPr>
      </p:pic>
    </p:spTree>
    <p:extLst>
      <p:ext uri="{BB962C8B-B14F-4D97-AF65-F5344CB8AC3E}">
        <p14:creationId xmlns:p14="http://schemas.microsoft.com/office/powerpoint/2010/main" val="1197109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48521"/>
        </a:solidFill>
        <a:effectLst/>
      </p:bgPr>
    </p:bg>
    <p:spTree>
      <p:nvGrpSpPr>
        <p:cNvPr id="1" name="">
          <a:extLst>
            <a:ext uri="{FF2B5EF4-FFF2-40B4-BE49-F238E27FC236}">
              <a16:creationId xmlns:a16="http://schemas.microsoft.com/office/drawing/2014/main" id="{390D7BBF-0CBE-673C-9171-BC3DB47430C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5A621A-12DF-E879-25AF-D44DF36474EA}"/>
              </a:ext>
            </a:extLst>
          </p:cNvPr>
          <p:cNvSpPr>
            <a:spLocks noGrp="1"/>
          </p:cNvSpPr>
          <p:nvPr>
            <p:ph type="sldNum" sz="quarter" idx="11"/>
          </p:nvPr>
        </p:nvSpPr>
        <p:spPr/>
        <p:txBody>
          <a:bodyPr/>
          <a:lstStyle/>
          <a:p>
            <a:pPr algn="ctr"/>
            <a:fld id="{B67B645E-C5E5-4727-B977-D372A0AA71D9}" type="slidenum">
              <a:rPr lang="en-US" noProof="0" smtClean="0"/>
              <a:pPr algn="ctr"/>
              <a:t>16</a:t>
            </a:fld>
            <a:endParaRPr lang="en-US" noProof="0" dirty="0"/>
          </a:p>
        </p:txBody>
      </p:sp>
      <p:sp>
        <p:nvSpPr>
          <p:cNvPr id="4" name="!!fff">
            <a:extLst>
              <a:ext uri="{FF2B5EF4-FFF2-40B4-BE49-F238E27FC236}">
                <a16:creationId xmlns:a16="http://schemas.microsoft.com/office/drawing/2014/main" id="{CFF52F3F-2694-23AE-2B90-6C1736E77D94}"/>
              </a:ext>
            </a:extLst>
          </p:cNvPr>
          <p:cNvSpPr/>
          <p:nvPr/>
        </p:nvSpPr>
        <p:spPr>
          <a:xfrm>
            <a:off x="4143425" y="3769067"/>
            <a:ext cx="4005798" cy="2978149"/>
          </a:xfrm>
          <a:prstGeom prst="flowChartConnector">
            <a:avLst/>
          </a:prstGeom>
          <a:solidFill>
            <a:srgbClr val="83C240"/>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a:endParaRPr>
          </a:p>
        </p:txBody>
      </p:sp>
      <p:sp>
        <p:nvSpPr>
          <p:cNvPr id="6" name="!!qq">
            <a:extLst>
              <a:ext uri="{FF2B5EF4-FFF2-40B4-BE49-F238E27FC236}">
                <a16:creationId xmlns:a16="http://schemas.microsoft.com/office/drawing/2014/main" id="{7EE87137-811A-1C38-55D1-9575C9F7191C}"/>
              </a:ext>
            </a:extLst>
          </p:cNvPr>
          <p:cNvSpPr/>
          <p:nvPr/>
        </p:nvSpPr>
        <p:spPr>
          <a:xfrm rot="10800000">
            <a:off x="-1543349" y="392223"/>
            <a:ext cx="2325973" cy="1331025"/>
          </a:xfrm>
          <a:prstGeom prst="flowChartAlternateProcess">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ss">
            <a:extLst>
              <a:ext uri="{FF2B5EF4-FFF2-40B4-BE49-F238E27FC236}">
                <a16:creationId xmlns:a16="http://schemas.microsoft.com/office/drawing/2014/main" id="{D0C61088-1BDD-DDED-3A60-DAFA2AD7A591}"/>
              </a:ext>
            </a:extLst>
          </p:cNvPr>
          <p:cNvSpPr/>
          <p:nvPr/>
        </p:nvSpPr>
        <p:spPr>
          <a:xfrm>
            <a:off x="-1545884" y="2096130"/>
            <a:ext cx="2325973" cy="1429802"/>
          </a:xfrm>
          <a:prstGeom prst="flowChartAlternateProcess">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 name="TextBox 4">
            <a:extLst>
              <a:ext uri="{FF2B5EF4-FFF2-40B4-BE49-F238E27FC236}">
                <a16:creationId xmlns:a16="http://schemas.microsoft.com/office/drawing/2014/main" id="{E582ED8E-AFEE-F13C-E1F5-2BC60E357B40}"/>
              </a:ext>
            </a:extLst>
          </p:cNvPr>
          <p:cNvSpPr txBox="1"/>
          <p:nvPr/>
        </p:nvSpPr>
        <p:spPr>
          <a:xfrm>
            <a:off x="3684684" y="4577116"/>
            <a:ext cx="4827916"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a:latin typeface="Times New Roman"/>
                <a:cs typeface="Calibri"/>
              </a:rPr>
              <a:t>Hyperparameter</a:t>
            </a:r>
            <a:endParaRPr lang="en-US">
              <a:latin typeface="Calibri"/>
              <a:cs typeface="Calibri"/>
            </a:endParaRPr>
          </a:p>
          <a:p>
            <a:pPr algn="ctr"/>
            <a:r>
              <a:rPr lang="en-US" sz="4400" dirty="0">
                <a:latin typeface="Times New Roman"/>
                <a:cs typeface="Calibri"/>
              </a:rPr>
              <a:t>Tuning</a:t>
            </a:r>
          </a:p>
        </p:txBody>
      </p:sp>
      <p:pic>
        <p:nvPicPr>
          <p:cNvPr id="7" name="Picture 6" descr="A screenshot of a graph&#10;&#10;Description automatically generated">
            <a:extLst>
              <a:ext uri="{FF2B5EF4-FFF2-40B4-BE49-F238E27FC236}">
                <a16:creationId xmlns:a16="http://schemas.microsoft.com/office/drawing/2014/main" id="{CB67A810-0B56-F352-3637-961FEA33F568}"/>
              </a:ext>
            </a:extLst>
          </p:cNvPr>
          <p:cNvPicPr>
            <a:picLocks noChangeAspect="1"/>
          </p:cNvPicPr>
          <p:nvPr/>
        </p:nvPicPr>
        <p:blipFill>
          <a:blip r:embed="rId2"/>
          <a:stretch>
            <a:fillRect/>
          </a:stretch>
        </p:blipFill>
        <p:spPr>
          <a:xfrm>
            <a:off x="-4051300" y="1124125"/>
            <a:ext cx="3812823" cy="2464859"/>
          </a:xfrm>
          <a:prstGeom prst="flowChartConnector">
            <a:avLst/>
          </a:prstGeom>
        </p:spPr>
      </p:pic>
      <p:pic>
        <p:nvPicPr>
          <p:cNvPr id="12" name="Picture 11" descr="A screenshot of a graph&#10;&#10;Description automatically generated">
            <a:extLst>
              <a:ext uri="{FF2B5EF4-FFF2-40B4-BE49-F238E27FC236}">
                <a16:creationId xmlns:a16="http://schemas.microsoft.com/office/drawing/2014/main" id="{83CA33B5-6674-7DF0-DAF8-53E2BEA82909}"/>
              </a:ext>
            </a:extLst>
          </p:cNvPr>
          <p:cNvPicPr>
            <a:picLocks noChangeAspect="1"/>
          </p:cNvPicPr>
          <p:nvPr/>
        </p:nvPicPr>
        <p:blipFill>
          <a:blip r:embed="rId3"/>
          <a:stretch>
            <a:fillRect/>
          </a:stretch>
        </p:blipFill>
        <p:spPr>
          <a:xfrm>
            <a:off x="-4102102" y="1141414"/>
            <a:ext cx="3632202" cy="2472621"/>
          </a:xfrm>
          <a:prstGeom prst="flowChartConnector">
            <a:avLst/>
          </a:prstGeom>
        </p:spPr>
      </p:pic>
      <p:pic>
        <p:nvPicPr>
          <p:cNvPr id="13" name="Picture 12" descr="A screenshot of a graph&#10;&#10;Description automatically generated">
            <a:extLst>
              <a:ext uri="{FF2B5EF4-FFF2-40B4-BE49-F238E27FC236}">
                <a16:creationId xmlns:a16="http://schemas.microsoft.com/office/drawing/2014/main" id="{2FE91A66-E2F4-450C-44AD-FFC269348593}"/>
              </a:ext>
            </a:extLst>
          </p:cNvPr>
          <p:cNvPicPr>
            <a:picLocks noChangeAspect="1"/>
          </p:cNvPicPr>
          <p:nvPr/>
        </p:nvPicPr>
        <p:blipFill>
          <a:blip r:embed="rId4"/>
          <a:stretch>
            <a:fillRect/>
          </a:stretch>
        </p:blipFill>
        <p:spPr>
          <a:xfrm>
            <a:off x="-4176360" y="989541"/>
            <a:ext cx="3794832" cy="2437695"/>
          </a:xfrm>
          <a:prstGeom prst="flowChartConnector">
            <a:avLst/>
          </a:prstGeom>
        </p:spPr>
      </p:pic>
      <p:sp>
        <p:nvSpPr>
          <p:cNvPr id="14" name="TextBox 13">
            <a:extLst>
              <a:ext uri="{FF2B5EF4-FFF2-40B4-BE49-F238E27FC236}">
                <a16:creationId xmlns:a16="http://schemas.microsoft.com/office/drawing/2014/main" id="{8CE619E7-1385-557E-F7F3-D92B52A7ADEA}"/>
              </a:ext>
            </a:extLst>
          </p:cNvPr>
          <p:cNvSpPr txBox="1"/>
          <p:nvPr/>
        </p:nvSpPr>
        <p:spPr>
          <a:xfrm rot="16200000">
            <a:off x="-1023056" y="9207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cs typeface="Calibri"/>
              </a:rPr>
              <a:t>Dataset-1</a:t>
            </a:r>
          </a:p>
        </p:txBody>
      </p:sp>
      <p:pic>
        <p:nvPicPr>
          <p:cNvPr id="16" name="Picture 15" descr="A screenshot of a graph&#10;&#10;Description automatically generated">
            <a:extLst>
              <a:ext uri="{FF2B5EF4-FFF2-40B4-BE49-F238E27FC236}">
                <a16:creationId xmlns:a16="http://schemas.microsoft.com/office/drawing/2014/main" id="{1DD791CC-5CCD-349A-FFCC-6AC8B4D95CF8}"/>
              </a:ext>
            </a:extLst>
          </p:cNvPr>
          <p:cNvPicPr>
            <a:picLocks noChangeAspect="1"/>
          </p:cNvPicPr>
          <p:nvPr/>
        </p:nvPicPr>
        <p:blipFill>
          <a:blip r:embed="rId5"/>
          <a:stretch>
            <a:fillRect/>
          </a:stretch>
        </p:blipFill>
        <p:spPr>
          <a:xfrm>
            <a:off x="-4693883" y="978428"/>
            <a:ext cx="3799770" cy="2431698"/>
          </a:xfrm>
          <a:prstGeom prst="flowChartConnector">
            <a:avLst/>
          </a:prstGeom>
        </p:spPr>
      </p:pic>
      <p:pic>
        <p:nvPicPr>
          <p:cNvPr id="17" name="Picture 16" descr="A screenshot of a graph&#10;&#10;Description automatically generated">
            <a:extLst>
              <a:ext uri="{FF2B5EF4-FFF2-40B4-BE49-F238E27FC236}">
                <a16:creationId xmlns:a16="http://schemas.microsoft.com/office/drawing/2014/main" id="{56FF7277-F2BD-5E51-8BFB-9DB37F5C7636}"/>
              </a:ext>
            </a:extLst>
          </p:cNvPr>
          <p:cNvPicPr>
            <a:picLocks noChangeAspect="1"/>
          </p:cNvPicPr>
          <p:nvPr/>
        </p:nvPicPr>
        <p:blipFill>
          <a:blip r:embed="rId6"/>
          <a:stretch>
            <a:fillRect/>
          </a:stretch>
        </p:blipFill>
        <p:spPr>
          <a:xfrm>
            <a:off x="-4317118" y="972786"/>
            <a:ext cx="3638903" cy="2457098"/>
          </a:xfrm>
          <a:prstGeom prst="flowChartConnector">
            <a:avLst/>
          </a:prstGeom>
        </p:spPr>
      </p:pic>
      <p:pic>
        <p:nvPicPr>
          <p:cNvPr id="18" name="Picture 17" descr="A blue and red squares&#10;&#10;Description automatically generated">
            <a:extLst>
              <a:ext uri="{FF2B5EF4-FFF2-40B4-BE49-F238E27FC236}">
                <a16:creationId xmlns:a16="http://schemas.microsoft.com/office/drawing/2014/main" id="{8A1E7AB6-9552-2A98-C385-BBE666CCF243}"/>
              </a:ext>
            </a:extLst>
          </p:cNvPr>
          <p:cNvPicPr>
            <a:picLocks noChangeAspect="1"/>
          </p:cNvPicPr>
          <p:nvPr/>
        </p:nvPicPr>
        <p:blipFill>
          <a:blip r:embed="rId7"/>
          <a:stretch>
            <a:fillRect/>
          </a:stretch>
        </p:blipFill>
        <p:spPr>
          <a:xfrm>
            <a:off x="-4467225" y="1098020"/>
            <a:ext cx="3783895" cy="2220736"/>
          </a:xfrm>
          <a:prstGeom prst="flowChartConnector">
            <a:avLst/>
          </a:prstGeom>
        </p:spPr>
      </p:pic>
      <p:sp>
        <p:nvSpPr>
          <p:cNvPr id="22" name="TextBox 21">
            <a:extLst>
              <a:ext uri="{FF2B5EF4-FFF2-40B4-BE49-F238E27FC236}">
                <a16:creationId xmlns:a16="http://schemas.microsoft.com/office/drawing/2014/main" id="{72563D6B-B9ED-11E3-048B-027BA19F3C96}"/>
              </a:ext>
            </a:extLst>
          </p:cNvPr>
          <p:cNvSpPr txBox="1"/>
          <p:nvPr/>
        </p:nvSpPr>
        <p:spPr>
          <a:xfrm rot="16200000">
            <a:off x="-966611" y="26140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rPr>
              <a:t>Dataset-2</a:t>
            </a:r>
          </a:p>
        </p:txBody>
      </p:sp>
      <p:pic>
        <p:nvPicPr>
          <p:cNvPr id="2" name="Picture 1" descr="A black text on a white background&#10;&#10;Description automatically generated">
            <a:extLst>
              <a:ext uri="{FF2B5EF4-FFF2-40B4-BE49-F238E27FC236}">
                <a16:creationId xmlns:a16="http://schemas.microsoft.com/office/drawing/2014/main" id="{35E2165A-DF86-D013-3573-0AB24858A26A}"/>
              </a:ext>
            </a:extLst>
          </p:cNvPr>
          <p:cNvPicPr>
            <a:picLocks noChangeAspect="1"/>
          </p:cNvPicPr>
          <p:nvPr/>
        </p:nvPicPr>
        <p:blipFill>
          <a:blip r:embed="rId8"/>
          <a:stretch>
            <a:fillRect/>
          </a:stretch>
        </p:blipFill>
        <p:spPr>
          <a:xfrm>
            <a:off x="1011321" y="3771316"/>
            <a:ext cx="2362200" cy="1133475"/>
          </a:xfrm>
          <a:prstGeom prst="round2DiagRect">
            <a:avLst/>
          </a:prstGeom>
        </p:spPr>
      </p:pic>
      <p:pic>
        <p:nvPicPr>
          <p:cNvPr id="10" name="Picture 9" descr="A black text on a white background&#10;&#10;Description automatically generated">
            <a:extLst>
              <a:ext uri="{FF2B5EF4-FFF2-40B4-BE49-F238E27FC236}">
                <a16:creationId xmlns:a16="http://schemas.microsoft.com/office/drawing/2014/main" id="{194CECD9-1B19-413A-4D31-BCB942FDF313}"/>
              </a:ext>
            </a:extLst>
          </p:cNvPr>
          <p:cNvPicPr>
            <a:picLocks noChangeAspect="1"/>
          </p:cNvPicPr>
          <p:nvPr/>
        </p:nvPicPr>
        <p:blipFill>
          <a:blip r:embed="rId9"/>
          <a:stretch>
            <a:fillRect/>
          </a:stretch>
        </p:blipFill>
        <p:spPr>
          <a:xfrm>
            <a:off x="1004721" y="5338345"/>
            <a:ext cx="2428875" cy="1181100"/>
          </a:xfrm>
          <a:prstGeom prst="round2DiagRect">
            <a:avLst/>
          </a:prstGeom>
        </p:spPr>
      </p:pic>
      <p:pic>
        <p:nvPicPr>
          <p:cNvPr id="15" name="Picture 14" descr="A screenshot of a computer code&#10;&#10;Description automatically generated">
            <a:extLst>
              <a:ext uri="{FF2B5EF4-FFF2-40B4-BE49-F238E27FC236}">
                <a16:creationId xmlns:a16="http://schemas.microsoft.com/office/drawing/2014/main" id="{657452BF-5B75-FFF0-1968-A3448E996CBB}"/>
              </a:ext>
            </a:extLst>
          </p:cNvPr>
          <p:cNvPicPr>
            <a:picLocks noChangeAspect="1"/>
          </p:cNvPicPr>
          <p:nvPr/>
        </p:nvPicPr>
        <p:blipFill>
          <a:blip r:embed="rId10"/>
          <a:stretch>
            <a:fillRect/>
          </a:stretch>
        </p:blipFill>
        <p:spPr>
          <a:xfrm>
            <a:off x="8434805" y="3531268"/>
            <a:ext cx="3156285" cy="2990517"/>
          </a:xfrm>
          <a:prstGeom prst="rect">
            <a:avLst/>
          </a:prstGeom>
        </p:spPr>
      </p:pic>
      <p:pic>
        <p:nvPicPr>
          <p:cNvPr id="19" name="Picture 18" descr="A screenshot of a computer&#10;&#10;Description automatically generated">
            <a:extLst>
              <a:ext uri="{FF2B5EF4-FFF2-40B4-BE49-F238E27FC236}">
                <a16:creationId xmlns:a16="http://schemas.microsoft.com/office/drawing/2014/main" id="{E608F299-9F4D-F06B-441A-ED5F83F44BDC}"/>
              </a:ext>
            </a:extLst>
          </p:cNvPr>
          <p:cNvPicPr>
            <a:picLocks noChangeAspect="1"/>
          </p:cNvPicPr>
          <p:nvPr/>
        </p:nvPicPr>
        <p:blipFill>
          <a:blip r:embed="rId11"/>
          <a:stretch>
            <a:fillRect/>
          </a:stretch>
        </p:blipFill>
        <p:spPr>
          <a:xfrm>
            <a:off x="959267" y="549526"/>
            <a:ext cx="3428833" cy="1160211"/>
          </a:xfrm>
          <a:prstGeom prst="round2DiagRect">
            <a:avLst/>
          </a:prstGeom>
        </p:spPr>
      </p:pic>
      <p:pic>
        <p:nvPicPr>
          <p:cNvPr id="21" name="Picture 20" descr="A screenshot of a computer&#10;&#10;Description automatically generated">
            <a:extLst>
              <a:ext uri="{FF2B5EF4-FFF2-40B4-BE49-F238E27FC236}">
                <a16:creationId xmlns:a16="http://schemas.microsoft.com/office/drawing/2014/main" id="{CD356845-E491-94AF-C365-C459886CD4BB}"/>
              </a:ext>
            </a:extLst>
          </p:cNvPr>
          <p:cNvPicPr>
            <a:picLocks noChangeAspect="1"/>
          </p:cNvPicPr>
          <p:nvPr/>
        </p:nvPicPr>
        <p:blipFill>
          <a:blip r:embed="rId12"/>
          <a:stretch>
            <a:fillRect/>
          </a:stretch>
        </p:blipFill>
        <p:spPr>
          <a:xfrm>
            <a:off x="4531894" y="552283"/>
            <a:ext cx="3609475" cy="1087855"/>
          </a:xfrm>
          <a:prstGeom prst="round2DiagRect">
            <a:avLst/>
          </a:prstGeom>
        </p:spPr>
      </p:pic>
      <p:pic>
        <p:nvPicPr>
          <p:cNvPr id="26" name="Picture 25" descr="A screenshot of a computer&#10;&#10;Description automatically generated">
            <a:extLst>
              <a:ext uri="{FF2B5EF4-FFF2-40B4-BE49-F238E27FC236}">
                <a16:creationId xmlns:a16="http://schemas.microsoft.com/office/drawing/2014/main" id="{8BB0DA08-6039-CC50-3A68-0F826C152002}"/>
              </a:ext>
            </a:extLst>
          </p:cNvPr>
          <p:cNvPicPr>
            <a:picLocks noChangeAspect="1"/>
          </p:cNvPicPr>
          <p:nvPr/>
        </p:nvPicPr>
        <p:blipFill>
          <a:blip r:embed="rId13"/>
          <a:stretch>
            <a:fillRect/>
          </a:stretch>
        </p:blipFill>
        <p:spPr>
          <a:xfrm>
            <a:off x="8384507" y="537076"/>
            <a:ext cx="3524250" cy="1104900"/>
          </a:xfrm>
          <a:prstGeom prst="round2DiagRect">
            <a:avLst/>
          </a:prstGeom>
        </p:spPr>
      </p:pic>
      <p:pic>
        <p:nvPicPr>
          <p:cNvPr id="27" name="Picture 26" descr="A screenshot of a computer&#10;&#10;Description automatically generated">
            <a:extLst>
              <a:ext uri="{FF2B5EF4-FFF2-40B4-BE49-F238E27FC236}">
                <a16:creationId xmlns:a16="http://schemas.microsoft.com/office/drawing/2014/main" id="{5E2C7074-AFE4-DFC6-FB14-5FB7C861D95F}"/>
              </a:ext>
            </a:extLst>
          </p:cNvPr>
          <p:cNvPicPr>
            <a:picLocks noChangeAspect="1"/>
          </p:cNvPicPr>
          <p:nvPr/>
        </p:nvPicPr>
        <p:blipFill>
          <a:blip r:embed="rId14"/>
          <a:stretch>
            <a:fillRect/>
          </a:stretch>
        </p:blipFill>
        <p:spPr>
          <a:xfrm>
            <a:off x="955424" y="2284495"/>
            <a:ext cx="3409783" cy="1059114"/>
          </a:xfrm>
          <a:prstGeom prst="round2DiagRect">
            <a:avLst/>
          </a:prstGeom>
        </p:spPr>
      </p:pic>
      <p:pic>
        <p:nvPicPr>
          <p:cNvPr id="28" name="Picture 27" descr="A screenshot of a computer&#10;&#10;Description automatically generated">
            <a:extLst>
              <a:ext uri="{FF2B5EF4-FFF2-40B4-BE49-F238E27FC236}">
                <a16:creationId xmlns:a16="http://schemas.microsoft.com/office/drawing/2014/main" id="{B65F4BE3-A424-9D8E-3208-89C51164D73F}"/>
              </a:ext>
            </a:extLst>
          </p:cNvPr>
          <p:cNvPicPr>
            <a:picLocks noChangeAspect="1"/>
          </p:cNvPicPr>
          <p:nvPr/>
        </p:nvPicPr>
        <p:blipFill>
          <a:blip r:embed="rId15"/>
          <a:stretch>
            <a:fillRect/>
          </a:stretch>
        </p:blipFill>
        <p:spPr>
          <a:xfrm>
            <a:off x="4526964" y="2257760"/>
            <a:ext cx="3619333" cy="1072482"/>
          </a:xfrm>
          <a:prstGeom prst="round2DiagRect">
            <a:avLst/>
          </a:prstGeom>
        </p:spPr>
      </p:pic>
      <p:pic>
        <p:nvPicPr>
          <p:cNvPr id="33" name="Picture 32" descr="A screenshot of a computer code&#10;&#10;Description automatically generated">
            <a:extLst>
              <a:ext uri="{FF2B5EF4-FFF2-40B4-BE49-F238E27FC236}">
                <a16:creationId xmlns:a16="http://schemas.microsoft.com/office/drawing/2014/main" id="{2026AACB-E972-4520-6131-875FA9BEEDC7}"/>
              </a:ext>
            </a:extLst>
          </p:cNvPr>
          <p:cNvPicPr>
            <a:picLocks noChangeAspect="1"/>
          </p:cNvPicPr>
          <p:nvPr/>
        </p:nvPicPr>
        <p:blipFill>
          <a:blip r:embed="rId16"/>
          <a:stretch>
            <a:fillRect/>
          </a:stretch>
        </p:blipFill>
        <p:spPr>
          <a:xfrm>
            <a:off x="8438899" y="2208129"/>
            <a:ext cx="3495675" cy="1104900"/>
          </a:xfrm>
          <a:prstGeom prst="round2DiagRect">
            <a:avLst/>
          </a:prstGeom>
        </p:spPr>
      </p:pic>
    </p:spTree>
    <p:extLst>
      <p:ext uri="{BB962C8B-B14F-4D97-AF65-F5344CB8AC3E}">
        <p14:creationId xmlns:p14="http://schemas.microsoft.com/office/powerpoint/2010/main" val="29705515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48521"/>
        </a:solidFill>
        <a:effectLst/>
      </p:bgPr>
    </p:bg>
    <p:spTree>
      <p:nvGrpSpPr>
        <p:cNvPr id="1" name="">
          <a:extLst>
            <a:ext uri="{FF2B5EF4-FFF2-40B4-BE49-F238E27FC236}">
              <a16:creationId xmlns:a16="http://schemas.microsoft.com/office/drawing/2014/main" id="{32D18826-1680-2C24-CEF1-0323A6C9083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58F3F95-433B-AF7A-8402-C184AF9C5E1D}"/>
              </a:ext>
            </a:extLst>
          </p:cNvPr>
          <p:cNvSpPr>
            <a:spLocks noGrp="1"/>
          </p:cNvSpPr>
          <p:nvPr>
            <p:ph type="sldNum" sz="quarter" idx="11"/>
          </p:nvPr>
        </p:nvSpPr>
        <p:spPr/>
        <p:txBody>
          <a:bodyPr/>
          <a:lstStyle/>
          <a:p>
            <a:pPr algn="ctr"/>
            <a:fld id="{B67B645E-C5E5-4727-B977-D372A0AA71D9}" type="slidenum">
              <a:rPr lang="en-US" noProof="0" smtClean="0"/>
              <a:pPr algn="ctr"/>
              <a:t>17</a:t>
            </a:fld>
            <a:endParaRPr lang="en-US" noProof="0" dirty="0"/>
          </a:p>
        </p:txBody>
      </p:sp>
      <p:sp>
        <p:nvSpPr>
          <p:cNvPr id="4" name="!!fff">
            <a:extLst>
              <a:ext uri="{FF2B5EF4-FFF2-40B4-BE49-F238E27FC236}">
                <a16:creationId xmlns:a16="http://schemas.microsoft.com/office/drawing/2014/main" id="{08CE3EB2-C875-06DA-D7E4-15FE88747A34}"/>
              </a:ext>
            </a:extLst>
          </p:cNvPr>
          <p:cNvSpPr/>
          <p:nvPr/>
        </p:nvSpPr>
        <p:spPr>
          <a:xfrm>
            <a:off x="2757342" y="-2131239"/>
            <a:ext cx="5800304" cy="3236940"/>
          </a:xfrm>
          <a:prstGeom prst="flowChartConnector">
            <a:avLst/>
          </a:prstGeom>
          <a:solidFill>
            <a:srgbClr val="83C240"/>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a:endParaRPr>
          </a:p>
        </p:txBody>
      </p:sp>
      <p:sp>
        <p:nvSpPr>
          <p:cNvPr id="6" name="!!qq">
            <a:extLst>
              <a:ext uri="{FF2B5EF4-FFF2-40B4-BE49-F238E27FC236}">
                <a16:creationId xmlns:a16="http://schemas.microsoft.com/office/drawing/2014/main" id="{68B39613-0088-93E6-858F-F11086EC3437}"/>
              </a:ext>
            </a:extLst>
          </p:cNvPr>
          <p:cNvSpPr/>
          <p:nvPr/>
        </p:nvSpPr>
        <p:spPr>
          <a:xfrm rot="10800000">
            <a:off x="7380998" y="-1684774"/>
            <a:ext cx="2325973" cy="2163580"/>
          </a:xfrm>
          <a:prstGeom prst="round2DiagRect">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ss">
            <a:extLst>
              <a:ext uri="{FF2B5EF4-FFF2-40B4-BE49-F238E27FC236}">
                <a16:creationId xmlns:a16="http://schemas.microsoft.com/office/drawing/2014/main" id="{45F56BDB-D1A1-38CF-4855-59C04C953736}"/>
              </a:ext>
            </a:extLst>
          </p:cNvPr>
          <p:cNvSpPr/>
          <p:nvPr/>
        </p:nvSpPr>
        <p:spPr>
          <a:xfrm>
            <a:off x="1713517" y="-1601247"/>
            <a:ext cx="2325973" cy="2163580"/>
          </a:xfrm>
          <a:prstGeom prst="round2DiagRect">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 name="TextBox 4">
            <a:extLst>
              <a:ext uri="{FF2B5EF4-FFF2-40B4-BE49-F238E27FC236}">
                <a16:creationId xmlns:a16="http://schemas.microsoft.com/office/drawing/2014/main" id="{F942AB31-749C-E3E1-4283-29A4C9250FEF}"/>
              </a:ext>
            </a:extLst>
          </p:cNvPr>
          <p:cNvSpPr txBox="1"/>
          <p:nvPr/>
        </p:nvSpPr>
        <p:spPr>
          <a:xfrm>
            <a:off x="2879553" y="-66770"/>
            <a:ext cx="547489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dirty="0">
                <a:latin typeface="Times New Roman"/>
                <a:cs typeface="Calibri"/>
              </a:rPr>
              <a:t>ROC curves</a:t>
            </a:r>
          </a:p>
        </p:txBody>
      </p:sp>
      <p:pic>
        <p:nvPicPr>
          <p:cNvPr id="2" name="Picture 1" descr="A screenshot of a graph&#10;&#10;Description automatically generated">
            <a:extLst>
              <a:ext uri="{FF2B5EF4-FFF2-40B4-BE49-F238E27FC236}">
                <a16:creationId xmlns:a16="http://schemas.microsoft.com/office/drawing/2014/main" id="{BD6EEF6A-B7CF-D03C-B8A1-B9E7D1B8A88F}"/>
              </a:ext>
            </a:extLst>
          </p:cNvPr>
          <p:cNvPicPr>
            <a:picLocks noChangeAspect="1"/>
          </p:cNvPicPr>
          <p:nvPr/>
        </p:nvPicPr>
        <p:blipFill>
          <a:blip r:embed="rId2"/>
          <a:stretch>
            <a:fillRect/>
          </a:stretch>
        </p:blipFill>
        <p:spPr>
          <a:xfrm>
            <a:off x="-3766417" y="2118414"/>
            <a:ext cx="3694082" cy="2261738"/>
          </a:xfrm>
          <a:prstGeom prst="round2DiagRect">
            <a:avLst/>
          </a:prstGeom>
        </p:spPr>
      </p:pic>
      <p:pic>
        <p:nvPicPr>
          <p:cNvPr id="9" name="Picture 8" descr="A screenshot of a graph&#10;&#10;Description automatically generated">
            <a:extLst>
              <a:ext uri="{FF2B5EF4-FFF2-40B4-BE49-F238E27FC236}">
                <a16:creationId xmlns:a16="http://schemas.microsoft.com/office/drawing/2014/main" id="{350F4F2C-7645-426C-555C-26137F53C2C0}"/>
              </a:ext>
            </a:extLst>
          </p:cNvPr>
          <p:cNvPicPr>
            <a:picLocks noChangeAspect="1"/>
          </p:cNvPicPr>
          <p:nvPr/>
        </p:nvPicPr>
        <p:blipFill>
          <a:blip r:embed="rId3"/>
          <a:stretch>
            <a:fillRect/>
          </a:stretch>
        </p:blipFill>
        <p:spPr>
          <a:xfrm>
            <a:off x="-3833993" y="2118953"/>
            <a:ext cx="3685455" cy="2260660"/>
          </a:xfrm>
          <a:prstGeom prst="round2DiagRect">
            <a:avLst/>
          </a:prstGeom>
        </p:spPr>
      </p:pic>
      <p:pic>
        <p:nvPicPr>
          <p:cNvPr id="10" name="Picture 9" descr="A screenshot of a graph&#10;&#10;Description automatically generated">
            <a:extLst>
              <a:ext uri="{FF2B5EF4-FFF2-40B4-BE49-F238E27FC236}">
                <a16:creationId xmlns:a16="http://schemas.microsoft.com/office/drawing/2014/main" id="{17C7056A-4469-3E5B-F012-BEBE1874F695}"/>
              </a:ext>
            </a:extLst>
          </p:cNvPr>
          <p:cNvPicPr>
            <a:picLocks noChangeAspect="1"/>
          </p:cNvPicPr>
          <p:nvPr/>
        </p:nvPicPr>
        <p:blipFill>
          <a:blip r:embed="rId4"/>
          <a:stretch>
            <a:fillRect/>
          </a:stretch>
        </p:blipFill>
        <p:spPr>
          <a:xfrm>
            <a:off x="-3828331" y="2060096"/>
            <a:ext cx="3645380" cy="2263356"/>
          </a:xfrm>
          <a:prstGeom prst="round2DiagRect">
            <a:avLst/>
          </a:prstGeom>
        </p:spPr>
      </p:pic>
      <p:pic>
        <p:nvPicPr>
          <p:cNvPr id="7" name="Picture 6" descr="A black text on a white background&#10;&#10;Description automatically generated">
            <a:extLst>
              <a:ext uri="{FF2B5EF4-FFF2-40B4-BE49-F238E27FC236}">
                <a16:creationId xmlns:a16="http://schemas.microsoft.com/office/drawing/2014/main" id="{03C1F1C6-24B4-B303-9B70-2669DA1341AE}"/>
              </a:ext>
            </a:extLst>
          </p:cNvPr>
          <p:cNvPicPr>
            <a:picLocks noChangeAspect="1"/>
          </p:cNvPicPr>
          <p:nvPr/>
        </p:nvPicPr>
        <p:blipFill>
          <a:blip r:embed="rId5"/>
          <a:stretch>
            <a:fillRect/>
          </a:stretch>
        </p:blipFill>
        <p:spPr>
          <a:xfrm>
            <a:off x="-3772528" y="-1528044"/>
            <a:ext cx="5172793" cy="1201408"/>
          </a:xfrm>
          <a:prstGeom prst="round2DiagRect">
            <a:avLst/>
          </a:prstGeom>
        </p:spPr>
      </p:pic>
      <p:pic>
        <p:nvPicPr>
          <p:cNvPr id="12" name="Picture 11" descr="A black text on a white background&#10;&#10;Description automatically generated">
            <a:extLst>
              <a:ext uri="{FF2B5EF4-FFF2-40B4-BE49-F238E27FC236}">
                <a16:creationId xmlns:a16="http://schemas.microsoft.com/office/drawing/2014/main" id="{EAD6D5EF-4F73-D195-4F96-9E0D6FFD3E11}"/>
              </a:ext>
            </a:extLst>
          </p:cNvPr>
          <p:cNvPicPr>
            <a:picLocks noChangeAspect="1"/>
          </p:cNvPicPr>
          <p:nvPr/>
        </p:nvPicPr>
        <p:blipFill>
          <a:blip r:embed="rId6"/>
          <a:stretch>
            <a:fillRect/>
          </a:stretch>
        </p:blipFill>
        <p:spPr>
          <a:xfrm>
            <a:off x="-3772529" y="-1647826"/>
            <a:ext cx="5230303" cy="1239687"/>
          </a:xfrm>
          <a:prstGeom prst="round2DiagRect">
            <a:avLst/>
          </a:prstGeom>
        </p:spPr>
      </p:pic>
      <p:pic>
        <p:nvPicPr>
          <p:cNvPr id="13" name="Picture 12" descr="A number and numbers on a white background&#10;&#10;Description automatically generated">
            <a:extLst>
              <a:ext uri="{FF2B5EF4-FFF2-40B4-BE49-F238E27FC236}">
                <a16:creationId xmlns:a16="http://schemas.microsoft.com/office/drawing/2014/main" id="{FA1B5D7F-C217-CCAF-0452-99A56FB23093}"/>
              </a:ext>
            </a:extLst>
          </p:cNvPr>
          <p:cNvPicPr>
            <a:picLocks noChangeAspect="1"/>
          </p:cNvPicPr>
          <p:nvPr/>
        </p:nvPicPr>
        <p:blipFill>
          <a:blip r:embed="rId7"/>
          <a:stretch>
            <a:fillRect/>
          </a:stretch>
        </p:blipFill>
        <p:spPr>
          <a:xfrm>
            <a:off x="-3808470" y="-1604601"/>
            <a:ext cx="5215924" cy="1325771"/>
          </a:xfrm>
          <a:prstGeom prst="round2DiagRect">
            <a:avLst/>
          </a:prstGeom>
        </p:spPr>
      </p:pic>
      <p:sp>
        <p:nvSpPr>
          <p:cNvPr id="17" name="TextBox 16">
            <a:extLst>
              <a:ext uri="{FF2B5EF4-FFF2-40B4-BE49-F238E27FC236}">
                <a16:creationId xmlns:a16="http://schemas.microsoft.com/office/drawing/2014/main" id="{3BAD2608-9CD3-D9CC-84B6-154EFA2FD08B}"/>
              </a:ext>
            </a:extLst>
          </p:cNvPr>
          <p:cNvSpPr txBox="1"/>
          <p:nvPr/>
        </p:nvSpPr>
        <p:spPr>
          <a:xfrm>
            <a:off x="1509888" y="9172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latin typeface="Sitka Text"/>
                <a:cs typeface="Calibri"/>
              </a:rPr>
              <a:t>Dataset-1</a:t>
            </a:r>
            <a:endParaRPr lang="en-US" sz="2400" dirty="0">
              <a:latin typeface="Sitka Text"/>
            </a:endParaRPr>
          </a:p>
        </p:txBody>
      </p:sp>
      <p:sp>
        <p:nvSpPr>
          <p:cNvPr id="19" name="TextBox 18">
            <a:extLst>
              <a:ext uri="{FF2B5EF4-FFF2-40B4-BE49-F238E27FC236}">
                <a16:creationId xmlns:a16="http://schemas.microsoft.com/office/drawing/2014/main" id="{C21829DD-8B5D-1F94-A9FF-C2C4CEA3A096}"/>
              </a:ext>
            </a:extLst>
          </p:cNvPr>
          <p:cNvSpPr txBox="1"/>
          <p:nvPr/>
        </p:nvSpPr>
        <p:spPr>
          <a:xfrm>
            <a:off x="7182555" y="7054"/>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latin typeface="Sitka Text"/>
                <a:cs typeface="Calibri"/>
              </a:rPr>
              <a:t>Dataset-2</a:t>
            </a:r>
            <a:endParaRPr lang="en-US" sz="2400" dirty="0">
              <a:latin typeface="Sitka Text"/>
            </a:endParaRPr>
          </a:p>
        </p:txBody>
      </p:sp>
      <p:sp>
        <p:nvSpPr>
          <p:cNvPr id="22" name="TextBox 21">
            <a:extLst>
              <a:ext uri="{FF2B5EF4-FFF2-40B4-BE49-F238E27FC236}">
                <a16:creationId xmlns:a16="http://schemas.microsoft.com/office/drawing/2014/main" id="{A0F750CE-4DFA-D58E-4FBB-D05DB7DBC3B4}"/>
              </a:ext>
            </a:extLst>
          </p:cNvPr>
          <p:cNvSpPr txBox="1"/>
          <p:nvPr/>
        </p:nvSpPr>
        <p:spPr>
          <a:xfrm>
            <a:off x="2339844" y="3947768"/>
            <a:ext cx="7901923"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i="1" dirty="0">
                <a:solidFill>
                  <a:srgbClr val="FFFFFF"/>
                </a:solidFill>
                <a:latin typeface="Sitka Heading"/>
                <a:ea typeface="+mn-lt"/>
                <a:cs typeface="+mn-lt"/>
              </a:rPr>
              <a:t>Performance:</a:t>
            </a:r>
            <a:r>
              <a:rPr lang="en-US" sz="1200" i="1" dirty="0">
                <a:solidFill>
                  <a:srgbClr val="FFFFFF"/>
                </a:solidFill>
                <a:latin typeface="Sitka Heading"/>
                <a:ea typeface="+mn-lt"/>
                <a:cs typeface="+mn-lt"/>
              </a:rPr>
              <a:t> The Extra Trees classifier appears to have perfect performance for this multi-class classification task. This is indicated by the Area Under the Curve (AUC) of 1.00. An AUC of 1.00 means that the model has a perfect distinction between the positive class and the negative class.</a:t>
            </a:r>
            <a:endParaRPr lang="en-US" dirty="0"/>
          </a:p>
          <a:p>
            <a:r>
              <a:rPr lang="en-US" sz="1200" b="1" i="1" dirty="0">
                <a:solidFill>
                  <a:srgbClr val="FFFFFF"/>
                </a:solidFill>
                <a:latin typeface="Sitka Heading"/>
                <a:ea typeface="+mn-lt"/>
                <a:cs typeface="+mn-lt"/>
              </a:rPr>
              <a:t>True Positive Rate (TPR):</a:t>
            </a:r>
            <a:r>
              <a:rPr lang="en-US" sz="1200" i="1" dirty="0">
                <a:solidFill>
                  <a:srgbClr val="FFFFFF"/>
                </a:solidFill>
                <a:latin typeface="Sitka Heading"/>
                <a:ea typeface="+mn-lt"/>
                <a:cs typeface="+mn-lt"/>
              </a:rPr>
              <a:t> The curve touches the top left corner of the plot, which means it has a high true positive rate. This indicates that the model correctly identified a high proportion of positive instances.</a:t>
            </a:r>
            <a:endParaRPr lang="en-US" dirty="0"/>
          </a:p>
          <a:p>
            <a:r>
              <a:rPr lang="en-US" sz="1200" i="1" dirty="0">
                <a:solidFill>
                  <a:srgbClr val="FFFFFF"/>
                </a:solidFill>
                <a:latin typeface="Sitka Heading"/>
                <a:ea typeface="+mn-lt"/>
                <a:cs typeface="+mn-lt"/>
              </a:rPr>
              <a:t>False Positive Rate (FPR): The low false positive rate suggests that the model has a low rate of incorrectly classifying negative instances as positive.</a:t>
            </a:r>
            <a:endParaRPr lang="en-US" dirty="0"/>
          </a:p>
          <a:p>
            <a:r>
              <a:rPr lang="en-US" sz="1200" b="1" i="1" dirty="0">
                <a:solidFill>
                  <a:srgbClr val="FFFFFF"/>
                </a:solidFill>
                <a:latin typeface="Sitka Heading"/>
                <a:ea typeface="+mn-lt"/>
                <a:cs typeface="+mn-lt"/>
              </a:rPr>
              <a:t>Comparison to Random Guessing:</a:t>
            </a:r>
            <a:r>
              <a:rPr lang="en-US" sz="1200" i="1" dirty="0">
                <a:solidFill>
                  <a:srgbClr val="FFFFFF"/>
                </a:solidFill>
                <a:latin typeface="Sitka Heading"/>
                <a:ea typeface="+mn-lt"/>
                <a:cs typeface="+mn-lt"/>
              </a:rPr>
              <a:t> The blue dashed line represents the line of no-discrimination (random guessing), running diagonally from (0,0) to (1,1). The fact that the orange line (representing the Extra Trees classifier) is far above this line indicates that the model is performing significantly better than random guessing.</a:t>
            </a:r>
            <a:endParaRPr lang="en-US" dirty="0"/>
          </a:p>
          <a:p>
            <a:r>
              <a:rPr lang="en-US" sz="1200" dirty="0">
                <a:solidFill>
                  <a:srgbClr val="FFFFFF"/>
                </a:solidFill>
                <a:latin typeface="Sitka Heading"/>
                <a:ea typeface="+mn-lt"/>
                <a:cs typeface="+mn-lt"/>
              </a:rPr>
              <a:t>Remember, while an AUC of 1.00 is ideal, it’s also important to consider the context and the cost of false positives and false negatives in the specific application of the model. It’s always a good idea to use additional metrics to evaluate the model’s performance.</a:t>
            </a:r>
            <a:endParaRPr lang="en-US" dirty="0"/>
          </a:p>
          <a:p>
            <a:endParaRPr lang="en-US" sz="1200" i="1" dirty="0">
              <a:solidFill>
                <a:schemeClr val="bg1"/>
              </a:solidFill>
              <a:latin typeface="Sitka Heading"/>
              <a:cs typeface="Calibri"/>
            </a:endParaRPr>
          </a:p>
          <a:p>
            <a:endParaRPr lang="en-US" sz="1200" i="1" dirty="0">
              <a:solidFill>
                <a:schemeClr val="bg1"/>
              </a:solidFill>
              <a:latin typeface="Sitka Heading"/>
              <a:cs typeface="Calibri"/>
            </a:endParaRPr>
          </a:p>
          <a:p>
            <a:pPr algn="l"/>
            <a:endParaRPr lang="en-US" sz="1200" i="1" dirty="0">
              <a:solidFill>
                <a:schemeClr val="bg1"/>
              </a:solidFill>
              <a:latin typeface="Sitka Heading"/>
              <a:cs typeface="Calibri"/>
            </a:endParaRPr>
          </a:p>
        </p:txBody>
      </p:sp>
      <p:pic>
        <p:nvPicPr>
          <p:cNvPr id="15" name="Picture 14" descr="A graph with a line&#10;&#10;Description automatically generated">
            <a:extLst>
              <a:ext uri="{FF2B5EF4-FFF2-40B4-BE49-F238E27FC236}">
                <a16:creationId xmlns:a16="http://schemas.microsoft.com/office/drawing/2014/main" id="{9D796EC2-04FD-C37C-0560-5F7542397BBE}"/>
              </a:ext>
            </a:extLst>
          </p:cNvPr>
          <p:cNvPicPr>
            <a:picLocks noChangeAspect="1"/>
          </p:cNvPicPr>
          <p:nvPr/>
        </p:nvPicPr>
        <p:blipFill>
          <a:blip r:embed="rId8"/>
          <a:stretch>
            <a:fillRect/>
          </a:stretch>
        </p:blipFill>
        <p:spPr>
          <a:xfrm>
            <a:off x="860675" y="714458"/>
            <a:ext cx="3786439" cy="2808873"/>
          </a:xfrm>
          <a:prstGeom prst="round2DiagRect">
            <a:avLst/>
          </a:prstGeom>
        </p:spPr>
      </p:pic>
      <p:pic>
        <p:nvPicPr>
          <p:cNvPr id="16" name="Picture 15" descr="A graph with a line&#10;&#10;Description automatically generated">
            <a:extLst>
              <a:ext uri="{FF2B5EF4-FFF2-40B4-BE49-F238E27FC236}">
                <a16:creationId xmlns:a16="http://schemas.microsoft.com/office/drawing/2014/main" id="{45A5722B-A84C-4C4E-742F-D01A5D3887B5}"/>
              </a:ext>
            </a:extLst>
          </p:cNvPr>
          <p:cNvPicPr>
            <a:picLocks noChangeAspect="1"/>
          </p:cNvPicPr>
          <p:nvPr/>
        </p:nvPicPr>
        <p:blipFill>
          <a:blip r:embed="rId9"/>
          <a:stretch>
            <a:fillRect/>
          </a:stretch>
        </p:blipFill>
        <p:spPr>
          <a:xfrm>
            <a:off x="7080835" y="709696"/>
            <a:ext cx="3858962" cy="2818398"/>
          </a:xfrm>
          <a:prstGeom prst="round2DiagRect">
            <a:avLst/>
          </a:prstGeom>
        </p:spPr>
      </p:pic>
    </p:spTree>
    <p:extLst>
      <p:ext uri="{BB962C8B-B14F-4D97-AF65-F5344CB8AC3E}">
        <p14:creationId xmlns:p14="http://schemas.microsoft.com/office/powerpoint/2010/main" val="3783060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48521"/>
        </a:solidFill>
        <a:effectLst/>
      </p:bgPr>
    </p:bg>
    <p:spTree>
      <p:nvGrpSpPr>
        <p:cNvPr id="1" name="">
          <a:extLst>
            <a:ext uri="{FF2B5EF4-FFF2-40B4-BE49-F238E27FC236}">
              <a16:creationId xmlns:a16="http://schemas.microsoft.com/office/drawing/2014/main" id="{891FEDEA-CE9B-8483-CD50-A6CCEC5CEFB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FC906C7-308E-0AD5-933F-23F54EDE7189}"/>
              </a:ext>
            </a:extLst>
          </p:cNvPr>
          <p:cNvSpPr>
            <a:spLocks noGrp="1"/>
          </p:cNvSpPr>
          <p:nvPr>
            <p:ph type="sldNum" sz="quarter" idx="11"/>
          </p:nvPr>
        </p:nvSpPr>
        <p:spPr/>
        <p:txBody>
          <a:bodyPr/>
          <a:lstStyle/>
          <a:p>
            <a:pPr algn="ctr"/>
            <a:fld id="{B67B645E-C5E5-4727-B977-D372A0AA71D9}" type="slidenum">
              <a:rPr lang="en-US" noProof="0" smtClean="0"/>
              <a:pPr algn="ctr"/>
              <a:t>18</a:t>
            </a:fld>
            <a:endParaRPr lang="en-US" noProof="0" dirty="0"/>
          </a:p>
        </p:txBody>
      </p:sp>
      <p:sp>
        <p:nvSpPr>
          <p:cNvPr id="4" name="!!fff">
            <a:extLst>
              <a:ext uri="{FF2B5EF4-FFF2-40B4-BE49-F238E27FC236}">
                <a16:creationId xmlns:a16="http://schemas.microsoft.com/office/drawing/2014/main" id="{53FE10E8-66C7-447E-B055-09A2E8918E85}"/>
              </a:ext>
            </a:extLst>
          </p:cNvPr>
          <p:cNvSpPr/>
          <p:nvPr/>
        </p:nvSpPr>
        <p:spPr>
          <a:xfrm>
            <a:off x="12790342" y="394649"/>
            <a:ext cx="5800304" cy="3236940"/>
          </a:xfrm>
          <a:prstGeom prst="round2DiagRect">
            <a:avLst/>
          </a:prstGeom>
          <a:solidFill>
            <a:srgbClr val="83C240"/>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a:endParaRPr>
          </a:p>
        </p:txBody>
      </p:sp>
      <p:sp>
        <p:nvSpPr>
          <p:cNvPr id="6" name="!!qq">
            <a:extLst>
              <a:ext uri="{FF2B5EF4-FFF2-40B4-BE49-F238E27FC236}">
                <a16:creationId xmlns:a16="http://schemas.microsoft.com/office/drawing/2014/main" id="{3EAC6632-7FD0-A243-9801-CB0562F1A63E}"/>
              </a:ext>
            </a:extLst>
          </p:cNvPr>
          <p:cNvSpPr/>
          <p:nvPr/>
        </p:nvSpPr>
        <p:spPr>
          <a:xfrm rot="10800000">
            <a:off x="7380998" y="-1487218"/>
            <a:ext cx="2325973" cy="2163580"/>
          </a:xfrm>
          <a:prstGeom prst="flowChartConnector">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ss">
            <a:extLst>
              <a:ext uri="{FF2B5EF4-FFF2-40B4-BE49-F238E27FC236}">
                <a16:creationId xmlns:a16="http://schemas.microsoft.com/office/drawing/2014/main" id="{F0AAF42D-1BEB-3EB9-2295-F208D62DBF4F}"/>
              </a:ext>
            </a:extLst>
          </p:cNvPr>
          <p:cNvSpPr/>
          <p:nvPr/>
        </p:nvSpPr>
        <p:spPr>
          <a:xfrm>
            <a:off x="1769961" y="-1403691"/>
            <a:ext cx="2325973" cy="2163580"/>
          </a:xfrm>
          <a:prstGeom prst="flowChartConnector">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 name="TextBox 4">
            <a:extLst>
              <a:ext uri="{FF2B5EF4-FFF2-40B4-BE49-F238E27FC236}">
                <a16:creationId xmlns:a16="http://schemas.microsoft.com/office/drawing/2014/main" id="{BC4616C4-1D64-F841-632A-A9033345C4CA}"/>
              </a:ext>
            </a:extLst>
          </p:cNvPr>
          <p:cNvSpPr txBox="1"/>
          <p:nvPr/>
        </p:nvSpPr>
        <p:spPr>
          <a:xfrm rot="5400000">
            <a:off x="10640663" y="1612452"/>
            <a:ext cx="547489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dirty="0">
                <a:latin typeface="Georgia Pro"/>
                <a:cs typeface="Calibri"/>
              </a:rPr>
              <a:t>ROC curves</a:t>
            </a:r>
          </a:p>
        </p:txBody>
      </p:sp>
      <p:pic>
        <p:nvPicPr>
          <p:cNvPr id="2" name="Picture 1" descr="A screenshot of a graph&#10;&#10;Description automatically generated">
            <a:extLst>
              <a:ext uri="{FF2B5EF4-FFF2-40B4-BE49-F238E27FC236}">
                <a16:creationId xmlns:a16="http://schemas.microsoft.com/office/drawing/2014/main" id="{DBEAB4B7-BC1A-DC5F-5126-C4938273EA11}"/>
              </a:ext>
            </a:extLst>
          </p:cNvPr>
          <p:cNvPicPr>
            <a:picLocks noChangeAspect="1"/>
          </p:cNvPicPr>
          <p:nvPr/>
        </p:nvPicPr>
        <p:blipFill>
          <a:blip r:embed="rId2"/>
          <a:stretch>
            <a:fillRect/>
          </a:stretch>
        </p:blipFill>
        <p:spPr>
          <a:xfrm>
            <a:off x="-3766417" y="2118414"/>
            <a:ext cx="3694082" cy="2261738"/>
          </a:xfrm>
          <a:prstGeom prst="round2DiagRect">
            <a:avLst/>
          </a:prstGeom>
        </p:spPr>
      </p:pic>
      <p:pic>
        <p:nvPicPr>
          <p:cNvPr id="9" name="Picture 8" descr="A screenshot of a graph&#10;&#10;Description automatically generated">
            <a:extLst>
              <a:ext uri="{FF2B5EF4-FFF2-40B4-BE49-F238E27FC236}">
                <a16:creationId xmlns:a16="http://schemas.microsoft.com/office/drawing/2014/main" id="{663E518C-A64C-F7DC-4B85-11CBB873E0F1}"/>
              </a:ext>
            </a:extLst>
          </p:cNvPr>
          <p:cNvPicPr>
            <a:picLocks noChangeAspect="1"/>
          </p:cNvPicPr>
          <p:nvPr/>
        </p:nvPicPr>
        <p:blipFill>
          <a:blip r:embed="rId3"/>
          <a:stretch>
            <a:fillRect/>
          </a:stretch>
        </p:blipFill>
        <p:spPr>
          <a:xfrm>
            <a:off x="-3833993" y="2118953"/>
            <a:ext cx="3685455" cy="2260660"/>
          </a:xfrm>
          <a:prstGeom prst="round2DiagRect">
            <a:avLst/>
          </a:prstGeom>
        </p:spPr>
      </p:pic>
      <p:pic>
        <p:nvPicPr>
          <p:cNvPr id="10" name="Picture 9" descr="A screenshot of a graph&#10;&#10;Description automatically generated">
            <a:extLst>
              <a:ext uri="{FF2B5EF4-FFF2-40B4-BE49-F238E27FC236}">
                <a16:creationId xmlns:a16="http://schemas.microsoft.com/office/drawing/2014/main" id="{5818C06F-9387-5585-D016-57826E88D906}"/>
              </a:ext>
            </a:extLst>
          </p:cNvPr>
          <p:cNvPicPr>
            <a:picLocks noChangeAspect="1"/>
          </p:cNvPicPr>
          <p:nvPr/>
        </p:nvPicPr>
        <p:blipFill>
          <a:blip r:embed="rId4"/>
          <a:stretch>
            <a:fillRect/>
          </a:stretch>
        </p:blipFill>
        <p:spPr>
          <a:xfrm>
            <a:off x="-3828331" y="2060096"/>
            <a:ext cx="3645380" cy="2263356"/>
          </a:xfrm>
          <a:prstGeom prst="round2DiagRect">
            <a:avLst/>
          </a:prstGeom>
        </p:spPr>
      </p:pic>
      <p:pic>
        <p:nvPicPr>
          <p:cNvPr id="7" name="Picture 6" descr="A black text on a white background&#10;&#10;Description automatically generated">
            <a:extLst>
              <a:ext uri="{FF2B5EF4-FFF2-40B4-BE49-F238E27FC236}">
                <a16:creationId xmlns:a16="http://schemas.microsoft.com/office/drawing/2014/main" id="{5DBD9223-3605-ADD1-3F36-4B9B7938E4AF}"/>
              </a:ext>
            </a:extLst>
          </p:cNvPr>
          <p:cNvPicPr>
            <a:picLocks noChangeAspect="1"/>
          </p:cNvPicPr>
          <p:nvPr/>
        </p:nvPicPr>
        <p:blipFill>
          <a:blip r:embed="rId5"/>
          <a:stretch>
            <a:fillRect/>
          </a:stretch>
        </p:blipFill>
        <p:spPr>
          <a:xfrm>
            <a:off x="-3772528" y="-1528044"/>
            <a:ext cx="5172793" cy="1201408"/>
          </a:xfrm>
          <a:prstGeom prst="round2DiagRect">
            <a:avLst/>
          </a:prstGeom>
        </p:spPr>
      </p:pic>
      <p:pic>
        <p:nvPicPr>
          <p:cNvPr id="12" name="Picture 11" descr="A black text on a white background&#10;&#10;Description automatically generated">
            <a:extLst>
              <a:ext uri="{FF2B5EF4-FFF2-40B4-BE49-F238E27FC236}">
                <a16:creationId xmlns:a16="http://schemas.microsoft.com/office/drawing/2014/main" id="{0D6E0334-A75E-260A-B25D-A739F89D6B94}"/>
              </a:ext>
            </a:extLst>
          </p:cNvPr>
          <p:cNvPicPr>
            <a:picLocks noChangeAspect="1"/>
          </p:cNvPicPr>
          <p:nvPr/>
        </p:nvPicPr>
        <p:blipFill>
          <a:blip r:embed="rId6"/>
          <a:stretch>
            <a:fillRect/>
          </a:stretch>
        </p:blipFill>
        <p:spPr>
          <a:xfrm>
            <a:off x="-3772529" y="-1647826"/>
            <a:ext cx="5230303" cy="1239687"/>
          </a:xfrm>
          <a:prstGeom prst="round2DiagRect">
            <a:avLst/>
          </a:prstGeom>
        </p:spPr>
      </p:pic>
      <p:pic>
        <p:nvPicPr>
          <p:cNvPr id="13" name="Picture 12" descr="A number and numbers on a white background&#10;&#10;Description automatically generated">
            <a:extLst>
              <a:ext uri="{FF2B5EF4-FFF2-40B4-BE49-F238E27FC236}">
                <a16:creationId xmlns:a16="http://schemas.microsoft.com/office/drawing/2014/main" id="{D969288F-F8C2-7F99-8F6C-276E099A62EF}"/>
              </a:ext>
            </a:extLst>
          </p:cNvPr>
          <p:cNvPicPr>
            <a:picLocks noChangeAspect="1"/>
          </p:cNvPicPr>
          <p:nvPr/>
        </p:nvPicPr>
        <p:blipFill>
          <a:blip r:embed="rId7"/>
          <a:stretch>
            <a:fillRect/>
          </a:stretch>
        </p:blipFill>
        <p:spPr>
          <a:xfrm>
            <a:off x="-3808470" y="-1604601"/>
            <a:ext cx="5215924" cy="1325771"/>
          </a:xfrm>
          <a:prstGeom prst="round2DiagRect">
            <a:avLst/>
          </a:prstGeom>
        </p:spPr>
      </p:pic>
      <p:sp>
        <p:nvSpPr>
          <p:cNvPr id="17" name="TextBox 16">
            <a:extLst>
              <a:ext uri="{FF2B5EF4-FFF2-40B4-BE49-F238E27FC236}">
                <a16:creationId xmlns:a16="http://schemas.microsoft.com/office/drawing/2014/main" id="{3218C23F-1FC4-B2F8-0C89-1FA4EBE344F9}"/>
              </a:ext>
            </a:extLst>
          </p:cNvPr>
          <p:cNvSpPr txBox="1"/>
          <p:nvPr/>
        </p:nvSpPr>
        <p:spPr>
          <a:xfrm>
            <a:off x="1509888" y="9172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latin typeface="Sitka Text"/>
                <a:cs typeface="Calibri"/>
              </a:rPr>
              <a:t>Dataset-1</a:t>
            </a:r>
            <a:endParaRPr lang="en-US" sz="2400" dirty="0">
              <a:latin typeface="Sitka Text"/>
            </a:endParaRPr>
          </a:p>
        </p:txBody>
      </p:sp>
      <p:sp>
        <p:nvSpPr>
          <p:cNvPr id="19" name="TextBox 18">
            <a:extLst>
              <a:ext uri="{FF2B5EF4-FFF2-40B4-BE49-F238E27FC236}">
                <a16:creationId xmlns:a16="http://schemas.microsoft.com/office/drawing/2014/main" id="{A49D9856-D6B8-3656-A90E-F31B2F84B7B1}"/>
              </a:ext>
            </a:extLst>
          </p:cNvPr>
          <p:cNvSpPr txBox="1"/>
          <p:nvPr/>
        </p:nvSpPr>
        <p:spPr>
          <a:xfrm>
            <a:off x="7182555" y="7054"/>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latin typeface="Sitka Text"/>
                <a:cs typeface="Calibri"/>
              </a:rPr>
              <a:t>Dataset-2</a:t>
            </a:r>
            <a:endParaRPr lang="en-US" sz="2400" dirty="0">
              <a:latin typeface="Sitka Text"/>
            </a:endParaRPr>
          </a:p>
        </p:txBody>
      </p:sp>
      <p:pic>
        <p:nvPicPr>
          <p:cNvPr id="11" name="Picture 10" descr="A graph with a line&#10;&#10;Description automatically generated">
            <a:extLst>
              <a:ext uri="{FF2B5EF4-FFF2-40B4-BE49-F238E27FC236}">
                <a16:creationId xmlns:a16="http://schemas.microsoft.com/office/drawing/2014/main" id="{EBDA9BB5-D9D6-1031-8648-7CC32474D214}"/>
              </a:ext>
            </a:extLst>
          </p:cNvPr>
          <p:cNvPicPr>
            <a:picLocks noChangeAspect="1"/>
          </p:cNvPicPr>
          <p:nvPr/>
        </p:nvPicPr>
        <p:blipFill>
          <a:blip r:embed="rId8"/>
          <a:stretch>
            <a:fillRect/>
          </a:stretch>
        </p:blipFill>
        <p:spPr>
          <a:xfrm>
            <a:off x="1264486" y="994276"/>
            <a:ext cx="3486818" cy="2623553"/>
          </a:xfrm>
          <a:prstGeom prst="round2DiagRect">
            <a:avLst/>
          </a:prstGeom>
        </p:spPr>
      </p:pic>
      <p:pic>
        <p:nvPicPr>
          <p:cNvPr id="14" name="Picture 13" descr="A graph with a line&#10;&#10;Description automatically generated">
            <a:extLst>
              <a:ext uri="{FF2B5EF4-FFF2-40B4-BE49-F238E27FC236}">
                <a16:creationId xmlns:a16="http://schemas.microsoft.com/office/drawing/2014/main" id="{1DAAADF2-75E5-76AF-6785-02C093E6B3B0}"/>
              </a:ext>
            </a:extLst>
          </p:cNvPr>
          <p:cNvPicPr>
            <a:picLocks noChangeAspect="1"/>
          </p:cNvPicPr>
          <p:nvPr/>
        </p:nvPicPr>
        <p:blipFill>
          <a:blip r:embed="rId9"/>
          <a:stretch>
            <a:fillRect/>
          </a:stretch>
        </p:blipFill>
        <p:spPr>
          <a:xfrm>
            <a:off x="6932696" y="1000877"/>
            <a:ext cx="3593765" cy="2637088"/>
          </a:xfrm>
          <a:prstGeom prst="round2DiagRect">
            <a:avLst/>
          </a:prstGeom>
        </p:spPr>
      </p:pic>
      <p:sp>
        <p:nvSpPr>
          <p:cNvPr id="22" name="TextBox 21">
            <a:extLst>
              <a:ext uri="{FF2B5EF4-FFF2-40B4-BE49-F238E27FC236}">
                <a16:creationId xmlns:a16="http://schemas.microsoft.com/office/drawing/2014/main" id="{EFE8A3D4-E45F-DA80-1227-9809AA11F069}"/>
              </a:ext>
            </a:extLst>
          </p:cNvPr>
          <p:cNvSpPr txBox="1"/>
          <p:nvPr/>
        </p:nvSpPr>
        <p:spPr>
          <a:xfrm>
            <a:off x="2339844" y="3947768"/>
            <a:ext cx="7901923"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i="1" dirty="0">
                <a:solidFill>
                  <a:srgbClr val="FFFFFF"/>
                </a:solidFill>
                <a:latin typeface="Sitka Heading"/>
                <a:ea typeface="+mn-lt"/>
                <a:cs typeface="+mn-lt"/>
              </a:rPr>
              <a:t>Performance:</a:t>
            </a:r>
            <a:r>
              <a:rPr lang="en-US" sz="1200" i="1" dirty="0">
                <a:solidFill>
                  <a:srgbClr val="FFFFFF"/>
                </a:solidFill>
                <a:latin typeface="Sitka Heading"/>
                <a:ea typeface="+mn-lt"/>
                <a:cs typeface="+mn-lt"/>
              </a:rPr>
              <a:t> The Extra Trees classifier appears to have perfect performance for this multi-class classification task. This is indicated by the Area Under the Curve (AUC) of 1.00. An AUC of 1.00 means that the model has a perfect distinction between the positive class and the negative class.</a:t>
            </a:r>
            <a:endParaRPr lang="en-US" dirty="0"/>
          </a:p>
          <a:p>
            <a:r>
              <a:rPr lang="en-US" sz="1200" b="1" i="1" dirty="0">
                <a:solidFill>
                  <a:srgbClr val="FFFFFF"/>
                </a:solidFill>
                <a:latin typeface="Sitka Heading"/>
                <a:ea typeface="+mn-lt"/>
                <a:cs typeface="+mn-lt"/>
              </a:rPr>
              <a:t>True Positive Rate (TPR):</a:t>
            </a:r>
            <a:r>
              <a:rPr lang="en-US" sz="1200" i="1" dirty="0">
                <a:solidFill>
                  <a:srgbClr val="FFFFFF"/>
                </a:solidFill>
                <a:latin typeface="Sitka Heading"/>
                <a:ea typeface="+mn-lt"/>
                <a:cs typeface="+mn-lt"/>
              </a:rPr>
              <a:t> The curve touches the top left corner of the plot, which means it has a high true positive rate. This indicates that the model correctly identified a high proportion of positive instances.</a:t>
            </a:r>
            <a:endParaRPr lang="en-US" dirty="0"/>
          </a:p>
          <a:p>
            <a:r>
              <a:rPr lang="en-US" sz="1200" i="1" dirty="0">
                <a:solidFill>
                  <a:srgbClr val="FFFFFF"/>
                </a:solidFill>
                <a:latin typeface="Sitka Heading"/>
                <a:ea typeface="+mn-lt"/>
                <a:cs typeface="+mn-lt"/>
              </a:rPr>
              <a:t>False Positive Rate (FPR): The low false positive rate suggests that the model has a low rate of incorrectly classifying negative instances as positive.</a:t>
            </a:r>
            <a:endParaRPr lang="en-US" dirty="0"/>
          </a:p>
          <a:p>
            <a:r>
              <a:rPr lang="en-US" sz="1200" b="1" i="1" dirty="0">
                <a:solidFill>
                  <a:srgbClr val="FFFFFF"/>
                </a:solidFill>
                <a:latin typeface="Sitka Heading"/>
                <a:ea typeface="+mn-lt"/>
                <a:cs typeface="+mn-lt"/>
              </a:rPr>
              <a:t>Comparison to Random Guessing:</a:t>
            </a:r>
            <a:r>
              <a:rPr lang="en-US" sz="1200" i="1" dirty="0">
                <a:solidFill>
                  <a:srgbClr val="FFFFFF"/>
                </a:solidFill>
                <a:latin typeface="Sitka Heading"/>
                <a:ea typeface="+mn-lt"/>
                <a:cs typeface="+mn-lt"/>
              </a:rPr>
              <a:t> The blue dashed line represents the line of no-discrimination (random guessing), running diagonally from (0,0) to (1,1). The fact that the orange line (representing the Extra Trees classifier) is far above this line indicates that the model is performing significantly better than random guessing.</a:t>
            </a:r>
            <a:endParaRPr lang="en-US" dirty="0"/>
          </a:p>
          <a:p>
            <a:r>
              <a:rPr lang="en-US" sz="1200" dirty="0">
                <a:solidFill>
                  <a:srgbClr val="FFFFFF"/>
                </a:solidFill>
                <a:latin typeface="Sitka Heading"/>
                <a:ea typeface="+mn-lt"/>
                <a:cs typeface="+mn-lt"/>
              </a:rPr>
              <a:t>Remember, while an AUC of 1.00 is ideal, it’s also important to consider the context and the cost of false positives and false negatives in the specific application of the model. It’s always a good idea to use additional metrics to evaluate the model’s performance.</a:t>
            </a:r>
            <a:endParaRPr lang="en-US" dirty="0"/>
          </a:p>
          <a:p>
            <a:endParaRPr lang="en-US" sz="1200" i="1" dirty="0">
              <a:solidFill>
                <a:schemeClr val="bg1"/>
              </a:solidFill>
              <a:latin typeface="Sitka Heading"/>
              <a:cs typeface="Calibri"/>
            </a:endParaRPr>
          </a:p>
          <a:p>
            <a:endParaRPr lang="en-US" sz="1200" i="1" dirty="0">
              <a:solidFill>
                <a:schemeClr val="bg1"/>
              </a:solidFill>
              <a:latin typeface="Sitka Heading"/>
              <a:cs typeface="Calibri"/>
            </a:endParaRPr>
          </a:p>
          <a:p>
            <a:pPr algn="l"/>
            <a:endParaRPr lang="en-US" sz="1200" i="1" dirty="0">
              <a:solidFill>
                <a:schemeClr val="bg1"/>
              </a:solidFill>
              <a:latin typeface="Sitka Heading"/>
              <a:cs typeface="Calibri"/>
            </a:endParaRPr>
          </a:p>
        </p:txBody>
      </p:sp>
    </p:spTree>
    <p:extLst>
      <p:ext uri="{BB962C8B-B14F-4D97-AF65-F5344CB8AC3E}">
        <p14:creationId xmlns:p14="http://schemas.microsoft.com/office/powerpoint/2010/main" val="1444658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48521"/>
        </a:solidFill>
        <a:effectLst/>
      </p:bgPr>
    </p:bg>
    <p:spTree>
      <p:nvGrpSpPr>
        <p:cNvPr id="1" name="">
          <a:extLst>
            <a:ext uri="{FF2B5EF4-FFF2-40B4-BE49-F238E27FC236}">
              <a16:creationId xmlns:a16="http://schemas.microsoft.com/office/drawing/2014/main" id="{4BEC667B-44F8-B7C0-4734-3D43600F551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895E0D6-1422-B43B-CEDF-1B553C11DA08}"/>
              </a:ext>
            </a:extLst>
          </p:cNvPr>
          <p:cNvSpPr>
            <a:spLocks noGrp="1"/>
          </p:cNvSpPr>
          <p:nvPr>
            <p:ph type="sldNum" sz="quarter" idx="11"/>
          </p:nvPr>
        </p:nvSpPr>
        <p:spPr/>
        <p:txBody>
          <a:bodyPr/>
          <a:lstStyle/>
          <a:p>
            <a:pPr algn="ctr"/>
            <a:fld id="{B67B645E-C5E5-4727-B977-D372A0AA71D9}" type="slidenum">
              <a:rPr lang="en-US" noProof="0" smtClean="0"/>
              <a:pPr algn="ctr"/>
              <a:t>19</a:t>
            </a:fld>
            <a:endParaRPr lang="en-US" noProof="0" dirty="0"/>
          </a:p>
        </p:txBody>
      </p:sp>
      <p:sp>
        <p:nvSpPr>
          <p:cNvPr id="4" name="!!fff">
            <a:extLst>
              <a:ext uri="{FF2B5EF4-FFF2-40B4-BE49-F238E27FC236}">
                <a16:creationId xmlns:a16="http://schemas.microsoft.com/office/drawing/2014/main" id="{0256C509-8D20-7F7B-0234-55611AC99888}"/>
              </a:ext>
            </a:extLst>
          </p:cNvPr>
          <p:cNvSpPr/>
          <p:nvPr/>
        </p:nvSpPr>
        <p:spPr>
          <a:xfrm>
            <a:off x="12705676" y="3188649"/>
            <a:ext cx="5800304" cy="3236940"/>
          </a:xfrm>
          <a:prstGeom prst="round2DiagRect">
            <a:avLst/>
          </a:prstGeom>
          <a:solidFill>
            <a:srgbClr val="83C240"/>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a:endParaRPr>
          </a:p>
        </p:txBody>
      </p:sp>
      <p:sp>
        <p:nvSpPr>
          <p:cNvPr id="6" name="!!qq">
            <a:extLst>
              <a:ext uri="{FF2B5EF4-FFF2-40B4-BE49-F238E27FC236}">
                <a16:creationId xmlns:a16="http://schemas.microsoft.com/office/drawing/2014/main" id="{8922DFB2-80EA-59FF-305E-196A10CA17D2}"/>
              </a:ext>
            </a:extLst>
          </p:cNvPr>
          <p:cNvSpPr/>
          <p:nvPr/>
        </p:nvSpPr>
        <p:spPr>
          <a:xfrm rot="10800000">
            <a:off x="-1748891" y="4227782"/>
            <a:ext cx="2325973" cy="2163580"/>
          </a:xfrm>
          <a:prstGeom prst="flowChartAlternateProcess">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ss">
            <a:extLst>
              <a:ext uri="{FF2B5EF4-FFF2-40B4-BE49-F238E27FC236}">
                <a16:creationId xmlns:a16="http://schemas.microsoft.com/office/drawing/2014/main" id="{3E62F173-4F3A-3F40-529F-2B184CE6D2F2}"/>
              </a:ext>
            </a:extLst>
          </p:cNvPr>
          <p:cNvSpPr/>
          <p:nvPr/>
        </p:nvSpPr>
        <p:spPr>
          <a:xfrm>
            <a:off x="-1800150" y="755308"/>
            <a:ext cx="2325973" cy="2163580"/>
          </a:xfrm>
          <a:prstGeom prst="flowChartAlternateProcess">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 name="TextBox 4">
            <a:extLst>
              <a:ext uri="{FF2B5EF4-FFF2-40B4-BE49-F238E27FC236}">
                <a16:creationId xmlns:a16="http://schemas.microsoft.com/office/drawing/2014/main" id="{727A5D30-B058-D145-F9B6-800562D7FFEE}"/>
              </a:ext>
            </a:extLst>
          </p:cNvPr>
          <p:cNvSpPr txBox="1"/>
          <p:nvPr/>
        </p:nvSpPr>
        <p:spPr>
          <a:xfrm rot="5400000">
            <a:off x="10527775" y="4462896"/>
            <a:ext cx="547489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dirty="0">
                <a:latin typeface="Georgia Pro"/>
                <a:cs typeface="Calibri"/>
              </a:rPr>
              <a:t>ROC curves</a:t>
            </a:r>
          </a:p>
        </p:txBody>
      </p:sp>
      <p:pic>
        <p:nvPicPr>
          <p:cNvPr id="2" name="Picture 1" descr="A screenshot of a graph&#10;&#10;Description automatically generated">
            <a:extLst>
              <a:ext uri="{FF2B5EF4-FFF2-40B4-BE49-F238E27FC236}">
                <a16:creationId xmlns:a16="http://schemas.microsoft.com/office/drawing/2014/main" id="{E7839065-9687-55A1-0E13-B5B3EB0D792B}"/>
              </a:ext>
            </a:extLst>
          </p:cNvPr>
          <p:cNvPicPr>
            <a:picLocks noChangeAspect="1"/>
          </p:cNvPicPr>
          <p:nvPr/>
        </p:nvPicPr>
        <p:blipFill>
          <a:blip r:embed="rId2"/>
          <a:stretch>
            <a:fillRect/>
          </a:stretch>
        </p:blipFill>
        <p:spPr>
          <a:xfrm>
            <a:off x="-4274417" y="5914303"/>
            <a:ext cx="3694082" cy="2261738"/>
          </a:xfrm>
          <a:prstGeom prst="round2DiagRect">
            <a:avLst/>
          </a:prstGeom>
        </p:spPr>
      </p:pic>
      <p:pic>
        <p:nvPicPr>
          <p:cNvPr id="9" name="Picture 8" descr="A screenshot of a graph&#10;&#10;Description automatically generated">
            <a:extLst>
              <a:ext uri="{FF2B5EF4-FFF2-40B4-BE49-F238E27FC236}">
                <a16:creationId xmlns:a16="http://schemas.microsoft.com/office/drawing/2014/main" id="{1DF833F5-AE90-63E0-128B-5FA97BB313E9}"/>
              </a:ext>
            </a:extLst>
          </p:cNvPr>
          <p:cNvPicPr>
            <a:picLocks noChangeAspect="1"/>
          </p:cNvPicPr>
          <p:nvPr/>
        </p:nvPicPr>
        <p:blipFill>
          <a:blip r:embed="rId3"/>
          <a:stretch>
            <a:fillRect/>
          </a:stretch>
        </p:blipFill>
        <p:spPr>
          <a:xfrm>
            <a:off x="-4144437" y="6070064"/>
            <a:ext cx="3685455" cy="2260660"/>
          </a:xfrm>
          <a:prstGeom prst="round2DiagRect">
            <a:avLst/>
          </a:prstGeom>
        </p:spPr>
      </p:pic>
      <p:pic>
        <p:nvPicPr>
          <p:cNvPr id="10" name="Picture 9" descr="A screenshot of a graph&#10;&#10;Description automatically generated">
            <a:extLst>
              <a:ext uri="{FF2B5EF4-FFF2-40B4-BE49-F238E27FC236}">
                <a16:creationId xmlns:a16="http://schemas.microsoft.com/office/drawing/2014/main" id="{06CC8E2F-C7FD-77C7-C9D9-74FDF98E1C68}"/>
              </a:ext>
            </a:extLst>
          </p:cNvPr>
          <p:cNvPicPr>
            <a:picLocks noChangeAspect="1"/>
          </p:cNvPicPr>
          <p:nvPr/>
        </p:nvPicPr>
        <p:blipFill>
          <a:blip r:embed="rId4"/>
          <a:stretch>
            <a:fillRect/>
          </a:stretch>
        </p:blipFill>
        <p:spPr>
          <a:xfrm>
            <a:off x="-4138775" y="5997096"/>
            <a:ext cx="3645380" cy="2263356"/>
          </a:xfrm>
          <a:prstGeom prst="round2DiagRect">
            <a:avLst/>
          </a:prstGeom>
        </p:spPr>
      </p:pic>
      <p:pic>
        <p:nvPicPr>
          <p:cNvPr id="7" name="Picture 6" descr="A black text on a white background&#10;&#10;Description automatically generated">
            <a:extLst>
              <a:ext uri="{FF2B5EF4-FFF2-40B4-BE49-F238E27FC236}">
                <a16:creationId xmlns:a16="http://schemas.microsoft.com/office/drawing/2014/main" id="{420A9FE4-544F-1F52-96FE-18E5B5C4CD41}"/>
              </a:ext>
            </a:extLst>
          </p:cNvPr>
          <p:cNvPicPr>
            <a:picLocks noChangeAspect="1"/>
          </p:cNvPicPr>
          <p:nvPr/>
        </p:nvPicPr>
        <p:blipFill>
          <a:blip r:embed="rId5"/>
          <a:stretch>
            <a:fillRect/>
          </a:stretch>
        </p:blipFill>
        <p:spPr>
          <a:xfrm>
            <a:off x="-3772528" y="-1528044"/>
            <a:ext cx="5172793" cy="1201408"/>
          </a:xfrm>
          <a:prstGeom prst="round2DiagRect">
            <a:avLst/>
          </a:prstGeom>
        </p:spPr>
      </p:pic>
      <p:pic>
        <p:nvPicPr>
          <p:cNvPr id="12" name="Picture 11" descr="A black text on a white background&#10;&#10;Description automatically generated">
            <a:extLst>
              <a:ext uri="{FF2B5EF4-FFF2-40B4-BE49-F238E27FC236}">
                <a16:creationId xmlns:a16="http://schemas.microsoft.com/office/drawing/2014/main" id="{E404E798-2985-8860-21E5-9F8B731BF1F7}"/>
              </a:ext>
            </a:extLst>
          </p:cNvPr>
          <p:cNvPicPr>
            <a:picLocks noChangeAspect="1"/>
          </p:cNvPicPr>
          <p:nvPr/>
        </p:nvPicPr>
        <p:blipFill>
          <a:blip r:embed="rId6"/>
          <a:stretch>
            <a:fillRect/>
          </a:stretch>
        </p:blipFill>
        <p:spPr>
          <a:xfrm>
            <a:off x="-3772529" y="-1647826"/>
            <a:ext cx="5230303" cy="1239687"/>
          </a:xfrm>
          <a:prstGeom prst="round2DiagRect">
            <a:avLst/>
          </a:prstGeom>
        </p:spPr>
      </p:pic>
      <p:pic>
        <p:nvPicPr>
          <p:cNvPr id="13" name="Picture 12" descr="A number and numbers on a white background&#10;&#10;Description automatically generated">
            <a:extLst>
              <a:ext uri="{FF2B5EF4-FFF2-40B4-BE49-F238E27FC236}">
                <a16:creationId xmlns:a16="http://schemas.microsoft.com/office/drawing/2014/main" id="{EEEA3B2F-B2A5-2DF8-73EC-43F16D95DA0E}"/>
              </a:ext>
            </a:extLst>
          </p:cNvPr>
          <p:cNvPicPr>
            <a:picLocks noChangeAspect="1"/>
          </p:cNvPicPr>
          <p:nvPr/>
        </p:nvPicPr>
        <p:blipFill>
          <a:blip r:embed="rId7"/>
          <a:stretch>
            <a:fillRect/>
          </a:stretch>
        </p:blipFill>
        <p:spPr>
          <a:xfrm>
            <a:off x="-3808470" y="-1604601"/>
            <a:ext cx="5215924" cy="1325771"/>
          </a:xfrm>
          <a:prstGeom prst="round2DiagRect">
            <a:avLst/>
          </a:prstGeom>
        </p:spPr>
      </p:pic>
      <p:sp>
        <p:nvSpPr>
          <p:cNvPr id="17" name="TextBox 16">
            <a:extLst>
              <a:ext uri="{FF2B5EF4-FFF2-40B4-BE49-F238E27FC236}">
                <a16:creationId xmlns:a16="http://schemas.microsoft.com/office/drawing/2014/main" id="{4D0EBBFE-5265-9A9D-2DCA-38197C555A4A}"/>
              </a:ext>
            </a:extLst>
          </p:cNvPr>
          <p:cNvSpPr txBox="1"/>
          <p:nvPr/>
        </p:nvSpPr>
        <p:spPr>
          <a:xfrm rot="16200000">
            <a:off x="-1143001" y="1601609"/>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latin typeface="Sitka Text"/>
                <a:cs typeface="Calibri"/>
              </a:rPr>
              <a:t>Dataset-1</a:t>
            </a:r>
            <a:endParaRPr lang="en-US" sz="2400" dirty="0">
              <a:latin typeface="Sitka Text"/>
            </a:endParaRPr>
          </a:p>
        </p:txBody>
      </p:sp>
      <p:sp>
        <p:nvSpPr>
          <p:cNvPr id="19" name="TextBox 18">
            <a:extLst>
              <a:ext uri="{FF2B5EF4-FFF2-40B4-BE49-F238E27FC236}">
                <a16:creationId xmlns:a16="http://schemas.microsoft.com/office/drawing/2014/main" id="{E8A5DCA6-7F8A-4406-21DB-E1F7A37E5B6B}"/>
              </a:ext>
            </a:extLst>
          </p:cNvPr>
          <p:cNvSpPr txBox="1"/>
          <p:nvPr/>
        </p:nvSpPr>
        <p:spPr>
          <a:xfrm rot="16200000">
            <a:off x="-1143000" y="5072943"/>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latin typeface="Sitka Text"/>
                <a:cs typeface="Calibri"/>
              </a:rPr>
              <a:t>Dataset-2</a:t>
            </a:r>
            <a:endParaRPr lang="en-US" sz="2400" dirty="0">
              <a:latin typeface="Sitka Text"/>
            </a:endParaRPr>
          </a:p>
        </p:txBody>
      </p:sp>
      <p:sp>
        <p:nvSpPr>
          <p:cNvPr id="22" name="!!ss">
            <a:extLst>
              <a:ext uri="{FF2B5EF4-FFF2-40B4-BE49-F238E27FC236}">
                <a16:creationId xmlns:a16="http://schemas.microsoft.com/office/drawing/2014/main" id="{7F2056EE-0508-1BC3-43E6-F640F540AF56}"/>
              </a:ext>
            </a:extLst>
          </p:cNvPr>
          <p:cNvSpPr/>
          <p:nvPr/>
        </p:nvSpPr>
        <p:spPr>
          <a:xfrm>
            <a:off x="13651516" y="-923914"/>
            <a:ext cx="3440751" cy="3292469"/>
          </a:xfrm>
          <a:prstGeom prst="parallelogram">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4" name="!!ss">
            <a:extLst>
              <a:ext uri="{FF2B5EF4-FFF2-40B4-BE49-F238E27FC236}">
                <a16:creationId xmlns:a16="http://schemas.microsoft.com/office/drawing/2014/main" id="{7019EC67-9AA9-E49D-AAA7-43F1A63035AC}"/>
              </a:ext>
            </a:extLst>
          </p:cNvPr>
          <p:cNvSpPr/>
          <p:nvPr/>
        </p:nvSpPr>
        <p:spPr>
          <a:xfrm>
            <a:off x="5636405" y="-3619137"/>
            <a:ext cx="3440751" cy="3292469"/>
          </a:xfrm>
          <a:prstGeom prst="parallelogram">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pic>
        <p:nvPicPr>
          <p:cNvPr id="11" name="Picture 10" descr="A graph with a line&#10;&#10;Description automatically generated">
            <a:extLst>
              <a:ext uri="{FF2B5EF4-FFF2-40B4-BE49-F238E27FC236}">
                <a16:creationId xmlns:a16="http://schemas.microsoft.com/office/drawing/2014/main" id="{60388EA6-B84E-DBA5-5B0F-33C9DAC1F309}"/>
              </a:ext>
            </a:extLst>
          </p:cNvPr>
          <p:cNvPicPr>
            <a:picLocks noChangeAspect="1"/>
          </p:cNvPicPr>
          <p:nvPr/>
        </p:nvPicPr>
        <p:blipFill>
          <a:blip r:embed="rId8"/>
          <a:stretch>
            <a:fillRect/>
          </a:stretch>
        </p:blipFill>
        <p:spPr>
          <a:xfrm>
            <a:off x="837616" y="563729"/>
            <a:ext cx="3257718" cy="2522120"/>
          </a:xfrm>
          <a:prstGeom prst="round2DiagRect">
            <a:avLst/>
          </a:prstGeom>
        </p:spPr>
      </p:pic>
      <p:sp>
        <p:nvSpPr>
          <p:cNvPr id="21" name="TextBox 20">
            <a:extLst>
              <a:ext uri="{FF2B5EF4-FFF2-40B4-BE49-F238E27FC236}">
                <a16:creationId xmlns:a16="http://schemas.microsoft.com/office/drawing/2014/main" id="{FD2BBF16-4567-9232-04A3-044EEE12B213}"/>
              </a:ext>
            </a:extLst>
          </p:cNvPr>
          <p:cNvSpPr txBox="1"/>
          <p:nvPr/>
        </p:nvSpPr>
        <p:spPr>
          <a:xfrm>
            <a:off x="4345107" y="2143031"/>
            <a:ext cx="7901923"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i="1" dirty="0">
                <a:solidFill>
                  <a:srgbClr val="FFFFFF"/>
                </a:solidFill>
                <a:latin typeface="Sitka Heading"/>
                <a:ea typeface="+mn-lt"/>
                <a:cs typeface="+mn-lt"/>
              </a:rPr>
              <a:t>Performance:</a:t>
            </a:r>
            <a:r>
              <a:rPr lang="en-US" sz="1200" i="1" dirty="0">
                <a:solidFill>
                  <a:srgbClr val="FFFFFF"/>
                </a:solidFill>
                <a:latin typeface="Sitka Heading"/>
                <a:ea typeface="+mn-lt"/>
                <a:cs typeface="+mn-lt"/>
              </a:rPr>
              <a:t> The Extra Trees classifier appears to have perfect performance for this multi-class classification task. This is indicated by the Area Under the Curve (AUC) of 0.91 and0.88.Which means that the model has a perfect distinction between the positive class and the negative class.</a:t>
            </a:r>
            <a:endParaRPr lang="en-US" dirty="0"/>
          </a:p>
          <a:p>
            <a:r>
              <a:rPr lang="en-US" sz="1200" b="1" i="1" dirty="0">
                <a:solidFill>
                  <a:srgbClr val="FFFFFF"/>
                </a:solidFill>
                <a:latin typeface="Sitka Heading"/>
                <a:ea typeface="+mn-lt"/>
                <a:cs typeface="+mn-lt"/>
              </a:rPr>
              <a:t>True Positive Rate (TPR):</a:t>
            </a:r>
            <a:r>
              <a:rPr lang="en-US" sz="1200" i="1" dirty="0">
                <a:solidFill>
                  <a:srgbClr val="FFFFFF"/>
                </a:solidFill>
                <a:latin typeface="Sitka Heading"/>
                <a:ea typeface="+mn-lt"/>
                <a:cs typeface="+mn-lt"/>
              </a:rPr>
              <a:t> The curve touches the top left corner of the plot, which means it has a high true positive rate. This indicates that the model correctly identified a high proportion of positive instances.</a:t>
            </a:r>
            <a:endParaRPr lang="en-US" dirty="0"/>
          </a:p>
          <a:p>
            <a:r>
              <a:rPr lang="en-US" sz="1200" i="1" dirty="0">
                <a:solidFill>
                  <a:srgbClr val="FFFFFF"/>
                </a:solidFill>
                <a:latin typeface="Sitka Heading"/>
                <a:ea typeface="+mn-lt"/>
                <a:cs typeface="+mn-lt"/>
              </a:rPr>
              <a:t>False Positive Rate (FPR): The low false positive rate suggests that the model has a low rate of incorrectly classifying negative instances as positive.</a:t>
            </a:r>
            <a:endParaRPr lang="en-US" dirty="0"/>
          </a:p>
          <a:p>
            <a:r>
              <a:rPr lang="en-US" sz="1200" b="1" i="1" dirty="0">
                <a:solidFill>
                  <a:srgbClr val="FFFFFF"/>
                </a:solidFill>
                <a:latin typeface="Sitka Heading"/>
                <a:ea typeface="+mn-lt"/>
                <a:cs typeface="+mn-lt"/>
              </a:rPr>
              <a:t>Comparison to Random Guessing:</a:t>
            </a:r>
            <a:r>
              <a:rPr lang="en-US" sz="1200" i="1" dirty="0">
                <a:solidFill>
                  <a:srgbClr val="FFFFFF"/>
                </a:solidFill>
                <a:latin typeface="Sitka Heading"/>
                <a:ea typeface="+mn-lt"/>
                <a:cs typeface="+mn-lt"/>
              </a:rPr>
              <a:t> The blue dashed line represents the line of no-discrimination (random guessing), running diagonally from (0,0) to (1,1). The fact that the orange line (representing the Extra Trees classifier) is far above this line indicates that the model is performing significantly better than random guessing.</a:t>
            </a:r>
            <a:endParaRPr lang="en-US" dirty="0"/>
          </a:p>
          <a:p>
            <a:r>
              <a:rPr lang="en-US" sz="1200" dirty="0">
                <a:solidFill>
                  <a:srgbClr val="FFFFFF"/>
                </a:solidFill>
                <a:latin typeface="Sitka Heading"/>
                <a:ea typeface="+mn-lt"/>
                <a:cs typeface="+mn-lt"/>
              </a:rPr>
              <a:t>Remember, while an AUC of those ranges is ideal, it’s also important to consider the context and the cost of false positives and false negatives in the specific application of the model. It’s always a good idea to use additional metrics to evaluate the model’s performance.</a:t>
            </a:r>
            <a:endParaRPr lang="en-US" dirty="0"/>
          </a:p>
          <a:p>
            <a:endParaRPr lang="en-US" sz="1200" i="1" dirty="0">
              <a:solidFill>
                <a:schemeClr val="bg1"/>
              </a:solidFill>
              <a:latin typeface="Sitka Heading"/>
              <a:cs typeface="Calibri"/>
            </a:endParaRPr>
          </a:p>
          <a:p>
            <a:endParaRPr lang="en-US" sz="1200" i="1" dirty="0">
              <a:solidFill>
                <a:schemeClr val="bg1"/>
              </a:solidFill>
              <a:latin typeface="Sitka Heading"/>
              <a:cs typeface="Calibri"/>
            </a:endParaRPr>
          </a:p>
          <a:p>
            <a:pPr algn="l"/>
            <a:endParaRPr lang="en-US" sz="1200" i="1" dirty="0">
              <a:solidFill>
                <a:schemeClr val="bg1"/>
              </a:solidFill>
              <a:latin typeface="Sitka Heading"/>
              <a:cs typeface="Calibri"/>
            </a:endParaRPr>
          </a:p>
        </p:txBody>
      </p:sp>
      <p:pic>
        <p:nvPicPr>
          <p:cNvPr id="23" name="Picture 22" descr="A graph with a line&#10;&#10;Description automatically generated">
            <a:extLst>
              <a:ext uri="{FF2B5EF4-FFF2-40B4-BE49-F238E27FC236}">
                <a16:creationId xmlns:a16="http://schemas.microsoft.com/office/drawing/2014/main" id="{051C3254-5093-2DBC-7C41-62737919CCCE}"/>
              </a:ext>
            </a:extLst>
          </p:cNvPr>
          <p:cNvPicPr>
            <a:picLocks noChangeAspect="1"/>
          </p:cNvPicPr>
          <p:nvPr/>
        </p:nvPicPr>
        <p:blipFill>
          <a:blip r:embed="rId9"/>
          <a:stretch>
            <a:fillRect/>
          </a:stretch>
        </p:blipFill>
        <p:spPr>
          <a:xfrm>
            <a:off x="839621" y="3834062"/>
            <a:ext cx="3307181" cy="2598822"/>
          </a:xfrm>
          <a:prstGeom prst="round2DiagRect">
            <a:avLst/>
          </a:prstGeom>
        </p:spPr>
      </p:pic>
    </p:spTree>
    <p:extLst>
      <p:ext uri="{BB962C8B-B14F-4D97-AF65-F5344CB8AC3E}">
        <p14:creationId xmlns:p14="http://schemas.microsoft.com/office/powerpoint/2010/main" val="1236947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E8F8-CBC6-4A56-A60B-FDBF1E1F1214}"/>
              </a:ext>
            </a:extLst>
          </p:cNvPr>
          <p:cNvSpPr>
            <a:spLocks noGrp="1"/>
          </p:cNvSpPr>
          <p:nvPr>
            <p:ph type="ctrTitle"/>
          </p:nvPr>
        </p:nvSpPr>
        <p:spPr bwMode="gray">
          <a:xfrm>
            <a:off x="482396" y="593724"/>
            <a:ext cx="4099187" cy="851034"/>
          </a:xfrm>
        </p:spPr>
        <p:txBody>
          <a:bodyPr/>
          <a:lstStyle/>
          <a:p>
            <a:pPr algn="ctr"/>
            <a:r>
              <a:rPr lang="en-US" dirty="0">
                <a:solidFill>
                  <a:schemeClr val="tx1"/>
                </a:solidFill>
                <a:latin typeface="Georgia Pro"/>
              </a:rPr>
              <a:t>Team-3</a:t>
            </a:r>
          </a:p>
        </p:txBody>
      </p:sp>
      <p:pic>
        <p:nvPicPr>
          <p:cNvPr id="6" name="Picture 5" descr="A group of people climbing a mountain&#10;&#10;Description automatically generated">
            <a:extLst>
              <a:ext uri="{FF2B5EF4-FFF2-40B4-BE49-F238E27FC236}">
                <a16:creationId xmlns:a16="http://schemas.microsoft.com/office/drawing/2014/main" id="{0B9C7B43-C831-0E24-726C-2AD491F13715}"/>
              </a:ext>
            </a:extLst>
          </p:cNvPr>
          <p:cNvPicPr>
            <a:picLocks noChangeAspect="1"/>
          </p:cNvPicPr>
          <p:nvPr/>
        </p:nvPicPr>
        <p:blipFill>
          <a:blip r:embed="rId3"/>
          <a:stretch>
            <a:fillRect/>
          </a:stretch>
        </p:blipFill>
        <p:spPr>
          <a:xfrm>
            <a:off x="6276282" y="337102"/>
            <a:ext cx="6111853" cy="6180095"/>
          </a:xfrm>
          <a:prstGeom prst="rect">
            <a:avLst/>
          </a:prstGeom>
        </p:spPr>
      </p:pic>
      <p:sp>
        <p:nvSpPr>
          <p:cNvPr id="11" name="TextBox 10">
            <a:extLst>
              <a:ext uri="{FF2B5EF4-FFF2-40B4-BE49-F238E27FC236}">
                <a16:creationId xmlns:a16="http://schemas.microsoft.com/office/drawing/2014/main" id="{9CBC43FB-C136-B291-257C-50EA5004EF36}"/>
              </a:ext>
            </a:extLst>
          </p:cNvPr>
          <p:cNvSpPr txBox="1"/>
          <p:nvPr/>
        </p:nvSpPr>
        <p:spPr>
          <a:xfrm>
            <a:off x="740833" y="2026708"/>
            <a:ext cx="384386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solidFill>
                  <a:schemeClr val="bg2">
                    <a:lumMod val="90000"/>
                  </a:schemeClr>
                </a:solidFill>
                <a:latin typeface="Georgia Pro"/>
                <a:cs typeface="Calibri"/>
              </a:rPr>
              <a:t>V. Abhinav</a:t>
            </a:r>
            <a:endParaRPr lang="en-US">
              <a:solidFill>
                <a:schemeClr val="bg2">
                  <a:lumMod val="90000"/>
                </a:schemeClr>
              </a:solidFill>
              <a:cs typeface="Calibri"/>
            </a:endParaRPr>
          </a:p>
          <a:p>
            <a:pPr algn="ctr"/>
            <a:r>
              <a:rPr lang="en-US" sz="2400" dirty="0">
                <a:solidFill>
                  <a:schemeClr val="bg2">
                    <a:lumMod val="90000"/>
                  </a:schemeClr>
                </a:solidFill>
                <a:cs typeface="Calibri"/>
              </a:rPr>
              <a:t>AM.EN.U4CSE21060</a:t>
            </a:r>
          </a:p>
          <a:p>
            <a:pPr algn="ctr"/>
            <a:endParaRPr lang="en-US" sz="2400" dirty="0">
              <a:solidFill>
                <a:schemeClr val="bg2">
                  <a:lumMod val="90000"/>
                </a:schemeClr>
              </a:solidFill>
              <a:cs typeface="Calibri"/>
            </a:endParaRPr>
          </a:p>
          <a:p>
            <a:pPr algn="ctr"/>
            <a:r>
              <a:rPr lang="en-US" sz="3200" dirty="0">
                <a:solidFill>
                  <a:schemeClr val="bg2">
                    <a:lumMod val="90000"/>
                  </a:schemeClr>
                </a:solidFill>
                <a:latin typeface="Georgia Pro"/>
                <a:cs typeface="Calibri"/>
              </a:rPr>
              <a:t>V. Naga Varnika</a:t>
            </a:r>
          </a:p>
          <a:p>
            <a:pPr algn="ctr"/>
            <a:r>
              <a:rPr lang="en-US" sz="2400" dirty="0">
                <a:solidFill>
                  <a:schemeClr val="bg2">
                    <a:lumMod val="90000"/>
                  </a:schemeClr>
                </a:solidFill>
                <a:cs typeface="Calibri"/>
              </a:rPr>
              <a:t>AM.EN.U4CSE21059</a:t>
            </a:r>
          </a:p>
          <a:p>
            <a:pPr algn="ctr"/>
            <a:endParaRPr lang="en-US" sz="2400" dirty="0">
              <a:solidFill>
                <a:schemeClr val="bg2">
                  <a:lumMod val="90000"/>
                </a:schemeClr>
              </a:solidFill>
              <a:cs typeface="Calibri"/>
            </a:endParaRPr>
          </a:p>
          <a:p>
            <a:pPr algn="ctr"/>
            <a:r>
              <a:rPr lang="en-US" sz="3200" dirty="0">
                <a:solidFill>
                  <a:schemeClr val="bg2">
                    <a:lumMod val="90000"/>
                  </a:schemeClr>
                </a:solidFill>
                <a:latin typeface="Georgia Pro"/>
                <a:cs typeface="Calibri"/>
              </a:rPr>
              <a:t>Ch. Harshitha</a:t>
            </a:r>
          </a:p>
          <a:p>
            <a:pPr algn="ctr"/>
            <a:r>
              <a:rPr lang="en-US" sz="2400" dirty="0">
                <a:solidFill>
                  <a:schemeClr val="bg2">
                    <a:lumMod val="90000"/>
                  </a:schemeClr>
                </a:solidFill>
                <a:cs typeface="Calibri"/>
              </a:rPr>
              <a:t>AM.EN.U4CSE21018</a:t>
            </a:r>
          </a:p>
        </p:txBody>
      </p:sp>
    </p:spTree>
    <p:extLst>
      <p:ext uri="{BB962C8B-B14F-4D97-AF65-F5344CB8AC3E}">
        <p14:creationId xmlns:p14="http://schemas.microsoft.com/office/powerpoint/2010/main" val="30693394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48521"/>
        </a:solidFill>
        <a:effectLst/>
      </p:bgPr>
    </p:bg>
    <p:spTree>
      <p:nvGrpSpPr>
        <p:cNvPr id="1" name="">
          <a:extLst>
            <a:ext uri="{FF2B5EF4-FFF2-40B4-BE49-F238E27FC236}">
              <a16:creationId xmlns:a16="http://schemas.microsoft.com/office/drawing/2014/main" id="{4218D63C-D2DC-688C-8334-D32C3539E24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ACBAFE3-0F0D-F881-5F63-25C57AC1BCB2}"/>
              </a:ext>
            </a:extLst>
          </p:cNvPr>
          <p:cNvSpPr>
            <a:spLocks noGrp="1"/>
          </p:cNvSpPr>
          <p:nvPr>
            <p:ph type="sldNum" sz="quarter" idx="11"/>
          </p:nvPr>
        </p:nvSpPr>
        <p:spPr/>
        <p:txBody>
          <a:bodyPr/>
          <a:lstStyle/>
          <a:p>
            <a:pPr algn="ctr"/>
            <a:fld id="{B67B645E-C5E5-4727-B977-D372A0AA71D9}" type="slidenum">
              <a:rPr lang="en-US" noProof="0" smtClean="0"/>
              <a:pPr algn="ctr"/>
              <a:t>20</a:t>
            </a:fld>
            <a:endParaRPr lang="en-US" noProof="0" dirty="0"/>
          </a:p>
        </p:txBody>
      </p:sp>
      <p:sp>
        <p:nvSpPr>
          <p:cNvPr id="4" name="!!fff">
            <a:extLst>
              <a:ext uri="{FF2B5EF4-FFF2-40B4-BE49-F238E27FC236}">
                <a16:creationId xmlns:a16="http://schemas.microsoft.com/office/drawing/2014/main" id="{55E6B743-C2FF-EF4F-D74B-198F5AA88214}"/>
              </a:ext>
            </a:extLst>
          </p:cNvPr>
          <p:cNvSpPr/>
          <p:nvPr/>
        </p:nvSpPr>
        <p:spPr>
          <a:xfrm>
            <a:off x="3194787" y="1297760"/>
            <a:ext cx="5800304" cy="3236940"/>
          </a:xfrm>
          <a:prstGeom prst="parallelogram">
            <a:avLst/>
          </a:prstGeom>
          <a:solidFill>
            <a:srgbClr val="83C240"/>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a:endParaRPr>
          </a:p>
        </p:txBody>
      </p:sp>
      <p:sp>
        <p:nvSpPr>
          <p:cNvPr id="6" name="!!qq">
            <a:extLst>
              <a:ext uri="{FF2B5EF4-FFF2-40B4-BE49-F238E27FC236}">
                <a16:creationId xmlns:a16="http://schemas.microsoft.com/office/drawing/2014/main" id="{0A5E1F2B-8240-5D80-1E92-64F470845BB5}"/>
              </a:ext>
            </a:extLst>
          </p:cNvPr>
          <p:cNvSpPr/>
          <p:nvPr/>
        </p:nvSpPr>
        <p:spPr>
          <a:xfrm rot="10800000">
            <a:off x="8453441" y="1349116"/>
            <a:ext cx="3737084" cy="3236024"/>
          </a:xfrm>
          <a:prstGeom prst="parallelogram">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ss">
            <a:extLst>
              <a:ext uri="{FF2B5EF4-FFF2-40B4-BE49-F238E27FC236}">
                <a16:creationId xmlns:a16="http://schemas.microsoft.com/office/drawing/2014/main" id="{D32A9069-3A2A-D181-6F28-FA216116B337}"/>
              </a:ext>
            </a:extLst>
          </p:cNvPr>
          <p:cNvSpPr/>
          <p:nvPr/>
        </p:nvSpPr>
        <p:spPr>
          <a:xfrm>
            <a:off x="302405" y="1291530"/>
            <a:ext cx="3440751" cy="3292469"/>
          </a:xfrm>
          <a:prstGeom prst="parallelogram">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 name="TextBox 4">
            <a:extLst>
              <a:ext uri="{FF2B5EF4-FFF2-40B4-BE49-F238E27FC236}">
                <a16:creationId xmlns:a16="http://schemas.microsoft.com/office/drawing/2014/main" id="{71CA547E-CA06-062A-7370-9E6F6575184D}"/>
              </a:ext>
            </a:extLst>
          </p:cNvPr>
          <p:cNvSpPr txBox="1"/>
          <p:nvPr/>
        </p:nvSpPr>
        <p:spPr>
          <a:xfrm rot="5400000">
            <a:off x="10527775" y="4462896"/>
            <a:ext cx="547489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dirty="0">
                <a:latin typeface="Georgia Pro"/>
                <a:cs typeface="Calibri"/>
              </a:rPr>
              <a:t>ROC curves</a:t>
            </a:r>
          </a:p>
        </p:txBody>
      </p:sp>
      <p:pic>
        <p:nvPicPr>
          <p:cNvPr id="14" name="Picture 13" descr="A graph of a function&#10;&#10;Description automatically generated">
            <a:extLst>
              <a:ext uri="{FF2B5EF4-FFF2-40B4-BE49-F238E27FC236}">
                <a16:creationId xmlns:a16="http://schemas.microsoft.com/office/drawing/2014/main" id="{D6F2AEF1-F1F8-2399-CEDB-9712ED3B321A}"/>
              </a:ext>
            </a:extLst>
          </p:cNvPr>
          <p:cNvPicPr>
            <a:picLocks noChangeAspect="1"/>
          </p:cNvPicPr>
          <p:nvPr/>
        </p:nvPicPr>
        <p:blipFill>
          <a:blip r:embed="rId2"/>
          <a:stretch>
            <a:fillRect/>
          </a:stretch>
        </p:blipFill>
        <p:spPr>
          <a:xfrm>
            <a:off x="13983406" y="6913562"/>
            <a:ext cx="1849967" cy="1370543"/>
          </a:xfrm>
          <a:prstGeom prst="round2DiagRect">
            <a:avLst/>
          </a:prstGeom>
        </p:spPr>
      </p:pic>
      <p:pic>
        <p:nvPicPr>
          <p:cNvPr id="16" name="Picture 15" descr="A graph of a graph with different colored lines&#10;&#10;Description automatically generated">
            <a:extLst>
              <a:ext uri="{FF2B5EF4-FFF2-40B4-BE49-F238E27FC236}">
                <a16:creationId xmlns:a16="http://schemas.microsoft.com/office/drawing/2014/main" id="{3E380E51-1DEB-6038-84EB-5AEBC146B305}"/>
              </a:ext>
            </a:extLst>
          </p:cNvPr>
          <p:cNvPicPr>
            <a:picLocks noChangeAspect="1"/>
          </p:cNvPicPr>
          <p:nvPr/>
        </p:nvPicPr>
        <p:blipFill>
          <a:blip r:embed="rId3"/>
          <a:stretch>
            <a:fillRect/>
          </a:stretch>
        </p:blipFill>
        <p:spPr>
          <a:xfrm>
            <a:off x="14223824" y="-1257123"/>
            <a:ext cx="2046465" cy="1582915"/>
          </a:xfrm>
          <a:prstGeom prst="round2DiagRect">
            <a:avLst/>
          </a:prstGeom>
        </p:spPr>
      </p:pic>
      <p:sp>
        <p:nvSpPr>
          <p:cNvPr id="15" name="!!ss">
            <a:extLst>
              <a:ext uri="{FF2B5EF4-FFF2-40B4-BE49-F238E27FC236}">
                <a16:creationId xmlns:a16="http://schemas.microsoft.com/office/drawing/2014/main" id="{FE27C4F1-1732-70DA-E96E-1EBCBB11C7CA}"/>
              </a:ext>
            </a:extLst>
          </p:cNvPr>
          <p:cNvSpPr/>
          <p:nvPr/>
        </p:nvSpPr>
        <p:spPr>
          <a:xfrm>
            <a:off x="3858405" y="5045084"/>
            <a:ext cx="3440751" cy="639581"/>
          </a:xfrm>
          <a:prstGeom prst="flowChartTerminator">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2" name="!!ss">
            <a:extLst>
              <a:ext uri="{FF2B5EF4-FFF2-40B4-BE49-F238E27FC236}">
                <a16:creationId xmlns:a16="http://schemas.microsoft.com/office/drawing/2014/main" id="{EE4068B2-FC15-C422-CECD-39E8233DF238}"/>
              </a:ext>
            </a:extLst>
          </p:cNvPr>
          <p:cNvSpPr/>
          <p:nvPr/>
        </p:nvSpPr>
        <p:spPr>
          <a:xfrm>
            <a:off x="5015516" y="275530"/>
            <a:ext cx="3440751" cy="710136"/>
          </a:xfrm>
          <a:prstGeom prst="flowChartTerminator">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3" name="TextBox 22">
            <a:extLst>
              <a:ext uri="{FF2B5EF4-FFF2-40B4-BE49-F238E27FC236}">
                <a16:creationId xmlns:a16="http://schemas.microsoft.com/office/drawing/2014/main" id="{C22F27D3-931B-2093-7966-8245D3A7E67D}"/>
              </a:ext>
            </a:extLst>
          </p:cNvPr>
          <p:cNvSpPr txBox="1"/>
          <p:nvPr/>
        </p:nvSpPr>
        <p:spPr>
          <a:xfrm>
            <a:off x="4229804" y="2338916"/>
            <a:ext cx="374508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dirty="0">
                <a:latin typeface="Times New Roman"/>
                <a:cs typeface="Calibri"/>
              </a:rPr>
              <a:t>Conclusion</a:t>
            </a:r>
          </a:p>
        </p:txBody>
      </p:sp>
    </p:spTree>
    <p:extLst>
      <p:ext uri="{BB962C8B-B14F-4D97-AF65-F5344CB8AC3E}">
        <p14:creationId xmlns:p14="http://schemas.microsoft.com/office/powerpoint/2010/main" val="2012079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48521"/>
        </a:solidFill>
        <a:effectLst/>
      </p:bgPr>
    </p:bg>
    <p:spTree>
      <p:nvGrpSpPr>
        <p:cNvPr id="1" name="">
          <a:extLst>
            <a:ext uri="{FF2B5EF4-FFF2-40B4-BE49-F238E27FC236}">
              <a16:creationId xmlns:a16="http://schemas.microsoft.com/office/drawing/2014/main" id="{69603C6E-890E-C1DB-A25D-CE2A5AF16B6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41EA2F5-C692-55CD-909B-851116D6C10E}"/>
              </a:ext>
            </a:extLst>
          </p:cNvPr>
          <p:cNvSpPr>
            <a:spLocks noGrp="1"/>
          </p:cNvSpPr>
          <p:nvPr>
            <p:ph type="sldNum" sz="quarter" idx="11"/>
          </p:nvPr>
        </p:nvSpPr>
        <p:spPr/>
        <p:txBody>
          <a:bodyPr/>
          <a:lstStyle/>
          <a:p>
            <a:pPr algn="ctr"/>
            <a:fld id="{B67B645E-C5E5-4727-B977-D372A0AA71D9}" type="slidenum">
              <a:rPr lang="en-US" noProof="0" smtClean="0"/>
              <a:pPr algn="ctr"/>
              <a:t>21</a:t>
            </a:fld>
            <a:endParaRPr lang="en-US" noProof="0" dirty="0"/>
          </a:p>
        </p:txBody>
      </p:sp>
      <p:sp>
        <p:nvSpPr>
          <p:cNvPr id="4" name="!!fff">
            <a:extLst>
              <a:ext uri="{FF2B5EF4-FFF2-40B4-BE49-F238E27FC236}">
                <a16:creationId xmlns:a16="http://schemas.microsoft.com/office/drawing/2014/main" id="{C0618F7F-CBEE-B5B1-0C39-E6BE9608F6F4}"/>
              </a:ext>
            </a:extLst>
          </p:cNvPr>
          <p:cNvSpPr/>
          <p:nvPr/>
        </p:nvSpPr>
        <p:spPr>
          <a:xfrm>
            <a:off x="1388564" y="747426"/>
            <a:ext cx="9807860" cy="4760940"/>
          </a:xfrm>
          <a:prstGeom prst="parallelogram">
            <a:avLst/>
          </a:prstGeom>
          <a:solidFill>
            <a:srgbClr val="83C240"/>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a:endParaRPr>
          </a:p>
        </p:txBody>
      </p:sp>
      <p:sp>
        <p:nvSpPr>
          <p:cNvPr id="6" name="!!qq">
            <a:extLst>
              <a:ext uri="{FF2B5EF4-FFF2-40B4-BE49-F238E27FC236}">
                <a16:creationId xmlns:a16="http://schemas.microsoft.com/office/drawing/2014/main" id="{5545F89F-A01C-9202-7491-F8FE782603F1}"/>
              </a:ext>
            </a:extLst>
          </p:cNvPr>
          <p:cNvSpPr/>
          <p:nvPr/>
        </p:nvSpPr>
        <p:spPr>
          <a:xfrm rot="10800000">
            <a:off x="11346219" y="1236227"/>
            <a:ext cx="3737084" cy="3236024"/>
          </a:xfrm>
          <a:prstGeom prst="parallelogram">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ss">
            <a:extLst>
              <a:ext uri="{FF2B5EF4-FFF2-40B4-BE49-F238E27FC236}">
                <a16:creationId xmlns:a16="http://schemas.microsoft.com/office/drawing/2014/main" id="{F34B7A1A-117F-06F2-21A8-4864FD4A2334}"/>
              </a:ext>
            </a:extLst>
          </p:cNvPr>
          <p:cNvSpPr/>
          <p:nvPr/>
        </p:nvSpPr>
        <p:spPr>
          <a:xfrm>
            <a:off x="-2392817" y="1291530"/>
            <a:ext cx="3440751" cy="3292469"/>
          </a:xfrm>
          <a:prstGeom prst="parallelogram">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 name="TextBox 4">
            <a:extLst>
              <a:ext uri="{FF2B5EF4-FFF2-40B4-BE49-F238E27FC236}">
                <a16:creationId xmlns:a16="http://schemas.microsoft.com/office/drawing/2014/main" id="{521C19EF-3ADA-ED80-309C-97F398F18BE0}"/>
              </a:ext>
            </a:extLst>
          </p:cNvPr>
          <p:cNvSpPr txBox="1"/>
          <p:nvPr/>
        </p:nvSpPr>
        <p:spPr>
          <a:xfrm rot="5400000">
            <a:off x="10527775" y="4462896"/>
            <a:ext cx="547489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dirty="0">
                <a:latin typeface="Georgia Pro"/>
                <a:cs typeface="Calibri"/>
              </a:rPr>
              <a:t>ROC curves</a:t>
            </a:r>
          </a:p>
        </p:txBody>
      </p:sp>
      <p:pic>
        <p:nvPicPr>
          <p:cNvPr id="14" name="Picture 13" descr="A graph of a function&#10;&#10;Description automatically generated">
            <a:extLst>
              <a:ext uri="{FF2B5EF4-FFF2-40B4-BE49-F238E27FC236}">
                <a16:creationId xmlns:a16="http://schemas.microsoft.com/office/drawing/2014/main" id="{10C62EA0-07ED-7AEF-2FBC-67A300C3B5F7}"/>
              </a:ext>
            </a:extLst>
          </p:cNvPr>
          <p:cNvPicPr>
            <a:picLocks noChangeAspect="1"/>
          </p:cNvPicPr>
          <p:nvPr/>
        </p:nvPicPr>
        <p:blipFill>
          <a:blip r:embed="rId2"/>
          <a:stretch>
            <a:fillRect/>
          </a:stretch>
        </p:blipFill>
        <p:spPr>
          <a:xfrm>
            <a:off x="13983406" y="6913562"/>
            <a:ext cx="1849967" cy="1370543"/>
          </a:xfrm>
          <a:prstGeom prst="round2DiagRect">
            <a:avLst/>
          </a:prstGeom>
        </p:spPr>
      </p:pic>
      <p:pic>
        <p:nvPicPr>
          <p:cNvPr id="16" name="Picture 15" descr="A graph of a graph with different colored lines&#10;&#10;Description automatically generated">
            <a:extLst>
              <a:ext uri="{FF2B5EF4-FFF2-40B4-BE49-F238E27FC236}">
                <a16:creationId xmlns:a16="http://schemas.microsoft.com/office/drawing/2014/main" id="{0497397E-BD90-24CB-EE72-07B524E8F956}"/>
              </a:ext>
            </a:extLst>
          </p:cNvPr>
          <p:cNvPicPr>
            <a:picLocks noChangeAspect="1"/>
          </p:cNvPicPr>
          <p:nvPr/>
        </p:nvPicPr>
        <p:blipFill>
          <a:blip r:embed="rId3"/>
          <a:stretch>
            <a:fillRect/>
          </a:stretch>
        </p:blipFill>
        <p:spPr>
          <a:xfrm>
            <a:off x="14223824" y="-1257123"/>
            <a:ext cx="2046465" cy="1582915"/>
          </a:xfrm>
          <a:prstGeom prst="round2DiagRect">
            <a:avLst/>
          </a:prstGeom>
        </p:spPr>
      </p:pic>
      <p:sp>
        <p:nvSpPr>
          <p:cNvPr id="15" name="!!ss">
            <a:extLst>
              <a:ext uri="{FF2B5EF4-FFF2-40B4-BE49-F238E27FC236}">
                <a16:creationId xmlns:a16="http://schemas.microsoft.com/office/drawing/2014/main" id="{6A0917A8-19AF-88A6-03FE-81D11453AA90}"/>
              </a:ext>
            </a:extLst>
          </p:cNvPr>
          <p:cNvSpPr/>
          <p:nvPr/>
        </p:nvSpPr>
        <p:spPr>
          <a:xfrm>
            <a:off x="3646738" y="6526751"/>
            <a:ext cx="3440751" cy="639581"/>
          </a:xfrm>
          <a:prstGeom prst="flowChartTerminator">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2" name="!!ss">
            <a:extLst>
              <a:ext uri="{FF2B5EF4-FFF2-40B4-BE49-F238E27FC236}">
                <a16:creationId xmlns:a16="http://schemas.microsoft.com/office/drawing/2014/main" id="{96204F52-C67C-75FF-14BA-4FB3E40DAB10}"/>
              </a:ext>
            </a:extLst>
          </p:cNvPr>
          <p:cNvSpPr/>
          <p:nvPr/>
        </p:nvSpPr>
        <p:spPr>
          <a:xfrm>
            <a:off x="5001405" y="-359470"/>
            <a:ext cx="3440751" cy="710136"/>
          </a:xfrm>
          <a:prstGeom prst="flowChartTerminator">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3" name="TextBox 22">
            <a:extLst>
              <a:ext uri="{FF2B5EF4-FFF2-40B4-BE49-F238E27FC236}">
                <a16:creationId xmlns:a16="http://schemas.microsoft.com/office/drawing/2014/main" id="{6E2E7959-F099-B4E3-5426-855AA8F7922C}"/>
              </a:ext>
            </a:extLst>
          </p:cNvPr>
          <p:cNvSpPr txBox="1"/>
          <p:nvPr/>
        </p:nvSpPr>
        <p:spPr>
          <a:xfrm>
            <a:off x="2649359" y="1238249"/>
            <a:ext cx="7103531"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0000"/>
                </a:solidFill>
                <a:latin typeface="Times New Roman"/>
                <a:ea typeface="+mn-lt"/>
                <a:cs typeface="Times New Roman"/>
              </a:rPr>
              <a:t>In this machine learning project, our goal was to develop an accurate, economical, and reliable solution for fall detection in individuals relying on orthopedic walkers. The primary focus was on enhancing the safety and well-being of elderly individuals and patients with limited mobility.</a:t>
            </a:r>
          </a:p>
          <a:p>
            <a:endParaRPr lang="en-US" sz="2000" dirty="0">
              <a:latin typeface="Times New Roman"/>
              <a:cs typeface="Times New Roman"/>
            </a:endParaRPr>
          </a:p>
          <a:p>
            <a:r>
              <a:rPr lang="en-US" sz="2000" dirty="0">
                <a:solidFill>
                  <a:srgbClr val="000000"/>
                </a:solidFill>
                <a:latin typeface="Times New Roman"/>
                <a:cs typeface="Times New Roman"/>
              </a:rPr>
              <a:t>Considering the accuracies of the 3 models we used, </a:t>
            </a:r>
            <a:r>
              <a:rPr lang="en-US" sz="2000" b="1" dirty="0">
                <a:solidFill>
                  <a:srgbClr val="000000"/>
                </a:solidFill>
                <a:latin typeface="Times New Roman"/>
                <a:cs typeface="Times New Roman"/>
              </a:rPr>
              <a:t>Random Forest </a:t>
            </a:r>
            <a:r>
              <a:rPr lang="en-US" sz="2000" dirty="0">
                <a:solidFill>
                  <a:srgbClr val="000000"/>
                </a:solidFill>
                <a:latin typeface="Times New Roman"/>
                <a:cs typeface="Times New Roman"/>
              </a:rPr>
              <a:t>gives the highest accuracy. Given its consistently high performance and adaptability, Random Forest stands as the preferred choice for the implementation of an accurate, economical, and reliable fall detection system for individuals relying on orthopedic walkers.</a:t>
            </a:r>
            <a:endParaRPr lang="en-US" sz="2000" dirty="0">
              <a:solidFill>
                <a:srgbClr val="000000"/>
              </a:solidFill>
              <a:latin typeface="Times New Roman"/>
              <a:ea typeface="+mn-lt"/>
              <a:cs typeface="Times New Roman"/>
            </a:endParaRPr>
          </a:p>
          <a:p>
            <a:endParaRPr lang="en-US" sz="2000" dirty="0">
              <a:latin typeface="Times New Roman"/>
              <a:cs typeface="Times New Roman"/>
            </a:endParaRPr>
          </a:p>
        </p:txBody>
      </p:sp>
    </p:spTree>
    <p:extLst>
      <p:ext uri="{BB962C8B-B14F-4D97-AF65-F5344CB8AC3E}">
        <p14:creationId xmlns:p14="http://schemas.microsoft.com/office/powerpoint/2010/main" val="2213082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48521"/>
        </a:solidFill>
        <a:effectLst/>
      </p:bgPr>
    </p:bg>
    <p:spTree>
      <p:nvGrpSpPr>
        <p:cNvPr id="1" name="">
          <a:extLst>
            <a:ext uri="{FF2B5EF4-FFF2-40B4-BE49-F238E27FC236}">
              <a16:creationId xmlns:a16="http://schemas.microsoft.com/office/drawing/2014/main" id="{11679DE5-DC1B-FAE3-48BD-22EA2B36A5C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321CCBD-AA48-4E39-AC94-F269461CB8C3}"/>
              </a:ext>
            </a:extLst>
          </p:cNvPr>
          <p:cNvSpPr>
            <a:spLocks noGrp="1"/>
          </p:cNvSpPr>
          <p:nvPr>
            <p:ph type="sldNum" sz="quarter" idx="11"/>
          </p:nvPr>
        </p:nvSpPr>
        <p:spPr/>
        <p:txBody>
          <a:bodyPr/>
          <a:lstStyle/>
          <a:p>
            <a:pPr algn="ctr"/>
            <a:fld id="{B67B645E-C5E5-4727-B977-D372A0AA71D9}" type="slidenum">
              <a:rPr lang="en-US" noProof="0" smtClean="0"/>
              <a:pPr algn="ctr"/>
              <a:t>22</a:t>
            </a:fld>
            <a:endParaRPr lang="en-US" noProof="0" dirty="0"/>
          </a:p>
        </p:txBody>
      </p:sp>
      <p:sp>
        <p:nvSpPr>
          <p:cNvPr id="4" name="!!fff">
            <a:extLst>
              <a:ext uri="{FF2B5EF4-FFF2-40B4-BE49-F238E27FC236}">
                <a16:creationId xmlns:a16="http://schemas.microsoft.com/office/drawing/2014/main" id="{994CED67-F800-5A5E-AC47-27AB36F4AB0C}"/>
              </a:ext>
            </a:extLst>
          </p:cNvPr>
          <p:cNvSpPr/>
          <p:nvPr/>
        </p:nvSpPr>
        <p:spPr>
          <a:xfrm>
            <a:off x="3152452" y="1213092"/>
            <a:ext cx="5884972" cy="3293385"/>
          </a:xfrm>
          <a:prstGeom prst="snip2DiagRect">
            <a:avLst/>
          </a:prstGeom>
          <a:solidFill>
            <a:srgbClr val="83C240"/>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a:endParaRPr>
          </a:p>
        </p:txBody>
      </p:sp>
      <p:sp>
        <p:nvSpPr>
          <p:cNvPr id="6" name="!!qq">
            <a:extLst>
              <a:ext uri="{FF2B5EF4-FFF2-40B4-BE49-F238E27FC236}">
                <a16:creationId xmlns:a16="http://schemas.microsoft.com/office/drawing/2014/main" id="{6C68EC99-A5F2-FFC1-328B-93893FD79BE3}"/>
              </a:ext>
            </a:extLst>
          </p:cNvPr>
          <p:cNvSpPr/>
          <p:nvPr/>
        </p:nvSpPr>
        <p:spPr>
          <a:xfrm rot="10800000">
            <a:off x="8608664" y="1109227"/>
            <a:ext cx="703196" cy="653691"/>
          </a:xfrm>
          <a:prstGeom prst="rtTriangle">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ss">
            <a:extLst>
              <a:ext uri="{FF2B5EF4-FFF2-40B4-BE49-F238E27FC236}">
                <a16:creationId xmlns:a16="http://schemas.microsoft.com/office/drawing/2014/main" id="{4C355094-3A52-69BB-20B7-AA5778A393F4}"/>
              </a:ext>
            </a:extLst>
          </p:cNvPr>
          <p:cNvSpPr/>
          <p:nvPr/>
        </p:nvSpPr>
        <p:spPr>
          <a:xfrm>
            <a:off x="2941183" y="3930307"/>
            <a:ext cx="759640" cy="766581"/>
          </a:xfrm>
          <a:prstGeom prst="rtTriangle">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5" name="TextBox 4">
            <a:extLst>
              <a:ext uri="{FF2B5EF4-FFF2-40B4-BE49-F238E27FC236}">
                <a16:creationId xmlns:a16="http://schemas.microsoft.com/office/drawing/2014/main" id="{52F57DB2-30AC-3F1C-B130-077E8C6D3844}"/>
              </a:ext>
            </a:extLst>
          </p:cNvPr>
          <p:cNvSpPr txBox="1"/>
          <p:nvPr/>
        </p:nvSpPr>
        <p:spPr>
          <a:xfrm rot="5400000">
            <a:off x="10527775" y="4462896"/>
            <a:ext cx="547489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dirty="0">
                <a:latin typeface="Georgia Pro"/>
                <a:cs typeface="Calibri"/>
              </a:rPr>
              <a:t>ROC curves</a:t>
            </a:r>
          </a:p>
        </p:txBody>
      </p:sp>
      <p:pic>
        <p:nvPicPr>
          <p:cNvPr id="14" name="Picture 13" descr="A graph of a function&#10;&#10;Description automatically generated">
            <a:extLst>
              <a:ext uri="{FF2B5EF4-FFF2-40B4-BE49-F238E27FC236}">
                <a16:creationId xmlns:a16="http://schemas.microsoft.com/office/drawing/2014/main" id="{1DF00376-530C-38B7-6FAC-D17CDE208E06}"/>
              </a:ext>
            </a:extLst>
          </p:cNvPr>
          <p:cNvPicPr>
            <a:picLocks noChangeAspect="1"/>
          </p:cNvPicPr>
          <p:nvPr/>
        </p:nvPicPr>
        <p:blipFill>
          <a:blip r:embed="rId2"/>
          <a:stretch>
            <a:fillRect/>
          </a:stretch>
        </p:blipFill>
        <p:spPr>
          <a:xfrm>
            <a:off x="13983406" y="6913562"/>
            <a:ext cx="1849967" cy="1370543"/>
          </a:xfrm>
          <a:prstGeom prst="round2DiagRect">
            <a:avLst/>
          </a:prstGeom>
        </p:spPr>
      </p:pic>
      <p:pic>
        <p:nvPicPr>
          <p:cNvPr id="16" name="Picture 15" descr="A graph of a graph with different colored lines&#10;&#10;Description automatically generated">
            <a:extLst>
              <a:ext uri="{FF2B5EF4-FFF2-40B4-BE49-F238E27FC236}">
                <a16:creationId xmlns:a16="http://schemas.microsoft.com/office/drawing/2014/main" id="{598C7911-461A-AE93-14DF-0ED9629C82AF}"/>
              </a:ext>
            </a:extLst>
          </p:cNvPr>
          <p:cNvPicPr>
            <a:picLocks noChangeAspect="1"/>
          </p:cNvPicPr>
          <p:nvPr/>
        </p:nvPicPr>
        <p:blipFill>
          <a:blip r:embed="rId3"/>
          <a:stretch>
            <a:fillRect/>
          </a:stretch>
        </p:blipFill>
        <p:spPr>
          <a:xfrm>
            <a:off x="14223824" y="-1257123"/>
            <a:ext cx="2046465" cy="1582915"/>
          </a:xfrm>
          <a:prstGeom prst="round2DiagRect">
            <a:avLst/>
          </a:prstGeom>
        </p:spPr>
      </p:pic>
      <p:sp>
        <p:nvSpPr>
          <p:cNvPr id="15" name="!!ss">
            <a:extLst>
              <a:ext uri="{FF2B5EF4-FFF2-40B4-BE49-F238E27FC236}">
                <a16:creationId xmlns:a16="http://schemas.microsoft.com/office/drawing/2014/main" id="{15C204EF-C821-A57A-8C8C-F2EC1CD98D38}"/>
              </a:ext>
            </a:extLst>
          </p:cNvPr>
          <p:cNvSpPr/>
          <p:nvPr/>
        </p:nvSpPr>
        <p:spPr>
          <a:xfrm rot="-5400000">
            <a:off x="8719682" y="4205473"/>
            <a:ext cx="759640" cy="752469"/>
          </a:xfrm>
          <a:prstGeom prst="corner">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2" name="!!ss">
            <a:extLst>
              <a:ext uri="{FF2B5EF4-FFF2-40B4-BE49-F238E27FC236}">
                <a16:creationId xmlns:a16="http://schemas.microsoft.com/office/drawing/2014/main" id="{F8B227FC-4927-0404-5265-B4D566054469}"/>
              </a:ext>
            </a:extLst>
          </p:cNvPr>
          <p:cNvSpPr/>
          <p:nvPr/>
        </p:nvSpPr>
        <p:spPr>
          <a:xfrm rot="5400000">
            <a:off x="2531961" y="642418"/>
            <a:ext cx="1013640" cy="935913"/>
          </a:xfrm>
          <a:prstGeom prst="corner">
            <a:avLst/>
          </a:prstGeom>
          <a:solidFill>
            <a:srgbClr val="B0FF78"/>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 name="TextBox 1">
            <a:extLst>
              <a:ext uri="{FF2B5EF4-FFF2-40B4-BE49-F238E27FC236}">
                <a16:creationId xmlns:a16="http://schemas.microsoft.com/office/drawing/2014/main" id="{49CB87C1-E911-6B22-0E4B-65981BD2315A}"/>
              </a:ext>
            </a:extLst>
          </p:cNvPr>
          <p:cNvSpPr txBox="1"/>
          <p:nvPr/>
        </p:nvSpPr>
        <p:spPr>
          <a:xfrm>
            <a:off x="4646083" y="2437694"/>
            <a:ext cx="390031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a:latin typeface="Times New Roman"/>
                <a:cs typeface="Calibri"/>
              </a:rPr>
              <a:t>Thank You</a:t>
            </a:r>
          </a:p>
        </p:txBody>
      </p:sp>
    </p:spTree>
    <p:extLst>
      <p:ext uri="{BB962C8B-B14F-4D97-AF65-F5344CB8AC3E}">
        <p14:creationId xmlns:p14="http://schemas.microsoft.com/office/powerpoint/2010/main" val="2981147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fillRect t="-2000" b="-2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bwMode="gray">
          <a:xfrm>
            <a:off x="7912385" y="594321"/>
            <a:ext cx="3863221" cy="1344416"/>
          </a:xfrm>
        </p:spPr>
        <p:txBody>
          <a:bodyPr/>
          <a:lstStyle/>
          <a:p>
            <a:r>
              <a:rPr lang="en-US" dirty="0"/>
              <a:t>Problem Statement</a:t>
            </a:r>
          </a:p>
        </p:txBody>
      </p:sp>
      <p:sp>
        <p:nvSpPr>
          <p:cNvPr id="6" name="Content Placeholder 5">
            <a:extLst>
              <a:ext uri="{FF2B5EF4-FFF2-40B4-BE49-F238E27FC236}">
                <a16:creationId xmlns:a16="http://schemas.microsoft.com/office/drawing/2014/main" id="{03161DAB-3A3E-48FC-9143-482C63BB1C02}"/>
              </a:ext>
            </a:extLst>
          </p:cNvPr>
          <p:cNvSpPr>
            <a:spLocks noGrp="1"/>
          </p:cNvSpPr>
          <p:nvPr>
            <p:ph idx="13"/>
          </p:nvPr>
        </p:nvSpPr>
        <p:spPr>
          <a:xfrm>
            <a:off x="7623476" y="3301589"/>
            <a:ext cx="4254300" cy="1360165"/>
          </a:xfrm>
        </p:spPr>
        <p:txBody>
          <a:bodyPr vert="horz" lIns="0" tIns="0" rIns="0" bIns="0" rtlCol="0" anchor="t">
            <a:noAutofit/>
          </a:bodyPr>
          <a:lstStyle/>
          <a:p>
            <a:pPr marL="0" indent="0">
              <a:buNone/>
            </a:pPr>
            <a:r>
              <a:rPr lang="en-US" sz="2000" noProof="1">
                <a:solidFill>
                  <a:schemeClr val="bg1"/>
                </a:solidFill>
                <a:ea typeface="+mn-lt"/>
                <a:cs typeface="+mn-lt"/>
              </a:rPr>
              <a:t>Fall incidents among elderly individuals and patients with limited mobility who rely on orthopedic walkers pose a significant risk to their safety and well-being. </a:t>
            </a:r>
            <a:endParaRPr lang="en-US" sz="2000" dirty="0">
              <a:solidFill>
                <a:schemeClr val="bg1"/>
              </a:solidFill>
            </a:endParaRPr>
          </a:p>
          <a:p>
            <a:endParaRPr lang="en-US" noProof="1">
              <a:solidFill>
                <a:srgbClr val="404040"/>
              </a:solidFill>
              <a:cs typeface="Calibri"/>
            </a:endParaRPr>
          </a:p>
        </p:txBody>
      </p:sp>
      <p:sp>
        <p:nvSpPr>
          <p:cNvPr id="25" name="Slide Number Placeholder 24">
            <a:extLst>
              <a:ext uri="{FF2B5EF4-FFF2-40B4-BE49-F238E27FC236}">
                <a16:creationId xmlns:a16="http://schemas.microsoft.com/office/drawing/2014/main" id="{247BA36B-90FB-47C0-BAF0-6F1E2FA5C763}"/>
              </a:ext>
            </a:extLst>
          </p:cNvPr>
          <p:cNvSpPr>
            <a:spLocks noGrp="1"/>
          </p:cNvSpPr>
          <p:nvPr>
            <p:ph type="sldNum" sz="quarter" idx="15"/>
          </p:nvPr>
        </p:nvSpPr>
        <p:spPr/>
        <p:txBody>
          <a:bodyPr/>
          <a:lstStyle/>
          <a:p>
            <a:fld id="{B67B645E-C5E5-4727-B977-D372A0AA71D9}" type="slidenum">
              <a:rPr lang="en-US" smtClean="0"/>
              <a:pPr/>
              <a:t>3</a:t>
            </a:fld>
            <a:endParaRPr lang="en-US" dirty="0"/>
          </a:p>
        </p:txBody>
      </p:sp>
      <p:pic>
        <p:nvPicPr>
          <p:cNvPr id="10" name="Picture Placeholder 9" descr="A person pointing at a board&#10;&#10;Description automatically generated">
            <a:extLst>
              <a:ext uri="{FF2B5EF4-FFF2-40B4-BE49-F238E27FC236}">
                <a16:creationId xmlns:a16="http://schemas.microsoft.com/office/drawing/2014/main" id="{5EA29B12-841C-84A0-2516-251315D431BD}"/>
              </a:ext>
            </a:extLst>
          </p:cNvPr>
          <p:cNvPicPr>
            <a:picLocks noGrp="1" noChangeAspect="1"/>
          </p:cNvPicPr>
          <p:nvPr>
            <p:ph type="pic" sz="quarter" idx="10"/>
          </p:nvPr>
        </p:nvPicPr>
        <p:blipFill>
          <a:blip r:embed="rId4"/>
          <a:srcRect l="776" r="776"/>
          <a:stretch/>
        </p:blipFill>
        <p:spPr>
          <a:xfrm>
            <a:off x="7021317" y="488477"/>
            <a:ext cx="2125326" cy="2140399"/>
          </a:xfrm>
        </p:spPr>
      </p:pic>
    </p:spTree>
    <p:extLst>
      <p:ext uri="{BB962C8B-B14F-4D97-AF65-F5344CB8AC3E}">
        <p14:creationId xmlns:p14="http://schemas.microsoft.com/office/powerpoint/2010/main" val="2122728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FD89EE-0FD4-572C-F979-99FE7DDD418E}"/>
              </a:ext>
            </a:extLst>
          </p:cNvPr>
          <p:cNvSpPr>
            <a:spLocks noGrp="1"/>
          </p:cNvSpPr>
          <p:nvPr>
            <p:ph type="sldNum" sz="quarter" idx="11"/>
          </p:nvPr>
        </p:nvSpPr>
        <p:spPr/>
        <p:txBody>
          <a:bodyPr/>
          <a:lstStyle/>
          <a:p>
            <a:pPr algn="ctr"/>
            <a:fld id="{B67B645E-C5E5-4727-B977-D372A0AA71D9}" type="slidenum">
              <a:rPr lang="en-US" noProof="0" smtClean="0"/>
              <a:pPr algn="ctr"/>
              <a:t>4</a:t>
            </a:fld>
            <a:endParaRPr lang="en-US" noProof="0" dirty="0"/>
          </a:p>
        </p:txBody>
      </p:sp>
      <p:sp>
        <p:nvSpPr>
          <p:cNvPr id="4" name="!!fff">
            <a:extLst>
              <a:ext uri="{FF2B5EF4-FFF2-40B4-BE49-F238E27FC236}">
                <a16:creationId xmlns:a16="http://schemas.microsoft.com/office/drawing/2014/main" id="{49EC1E6D-3A5F-C2C6-40B6-A63B2F3EFDFC}"/>
              </a:ext>
            </a:extLst>
          </p:cNvPr>
          <p:cNvSpPr/>
          <p:nvPr/>
        </p:nvSpPr>
        <p:spPr>
          <a:xfrm>
            <a:off x="3140266" y="738717"/>
            <a:ext cx="5613399" cy="5264149"/>
          </a:xfrm>
          <a:prstGeom prst="ellipse">
            <a:avLst/>
          </a:prstGeom>
          <a:solidFill>
            <a:schemeClr val="accent1">
              <a:lumMod val="40000"/>
              <a:lumOff val="60000"/>
            </a:schemeClr>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solidFill>
                <a:schemeClr val="tx1"/>
              </a:solidFill>
              <a:latin typeface="Georgia Pro"/>
              <a:cs typeface="Calibri"/>
            </a:endParaRPr>
          </a:p>
        </p:txBody>
      </p:sp>
      <p:sp>
        <p:nvSpPr>
          <p:cNvPr id="5" name="TextBox 4">
            <a:extLst>
              <a:ext uri="{FF2B5EF4-FFF2-40B4-BE49-F238E27FC236}">
                <a16:creationId xmlns:a16="http://schemas.microsoft.com/office/drawing/2014/main" id="{F1F1F29A-7877-5D13-EE0E-512F4B8FF1C4}"/>
              </a:ext>
            </a:extLst>
          </p:cNvPr>
          <p:cNvSpPr txBox="1"/>
          <p:nvPr/>
        </p:nvSpPr>
        <p:spPr>
          <a:xfrm>
            <a:off x="4557656" y="2852757"/>
            <a:ext cx="339277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400" b="1" dirty="0">
                <a:latin typeface="Times New Roman"/>
                <a:cs typeface="Calibri"/>
              </a:rPr>
              <a:t>Datasets</a:t>
            </a:r>
            <a:endParaRPr lang="en-US" sz="5400" b="1" dirty="0">
              <a:latin typeface="Times New Roman"/>
            </a:endParaRPr>
          </a:p>
        </p:txBody>
      </p:sp>
      <p:sp>
        <p:nvSpPr>
          <p:cNvPr id="6" name="Oval 5">
            <a:extLst>
              <a:ext uri="{FF2B5EF4-FFF2-40B4-BE49-F238E27FC236}">
                <a16:creationId xmlns:a16="http://schemas.microsoft.com/office/drawing/2014/main" id="{9DC81B6A-8F53-22AB-94F1-BF7BDA024BC2}"/>
              </a:ext>
            </a:extLst>
          </p:cNvPr>
          <p:cNvSpPr/>
          <p:nvPr/>
        </p:nvSpPr>
        <p:spPr>
          <a:xfrm>
            <a:off x="-719528" y="5307767"/>
            <a:ext cx="2325973" cy="2163580"/>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7" name="Oval 6">
            <a:extLst>
              <a:ext uri="{FF2B5EF4-FFF2-40B4-BE49-F238E27FC236}">
                <a16:creationId xmlns:a16="http://schemas.microsoft.com/office/drawing/2014/main" id="{383C11D9-5D13-C6A8-44E3-CA96A2FD7C71}"/>
              </a:ext>
            </a:extLst>
          </p:cNvPr>
          <p:cNvSpPr/>
          <p:nvPr/>
        </p:nvSpPr>
        <p:spPr>
          <a:xfrm>
            <a:off x="10660505" y="-613349"/>
            <a:ext cx="2325973" cy="2163580"/>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pic>
        <p:nvPicPr>
          <p:cNvPr id="9" name="Picture 8" descr="A blue text on a white background&#10;&#10;Description automatically generated">
            <a:extLst>
              <a:ext uri="{FF2B5EF4-FFF2-40B4-BE49-F238E27FC236}">
                <a16:creationId xmlns:a16="http://schemas.microsoft.com/office/drawing/2014/main" id="{6C4DF43B-73F5-B0B3-0C7E-3933DA6270BD}"/>
              </a:ext>
            </a:extLst>
          </p:cNvPr>
          <p:cNvPicPr>
            <a:picLocks noChangeAspect="1"/>
          </p:cNvPicPr>
          <p:nvPr/>
        </p:nvPicPr>
        <p:blipFill>
          <a:blip r:embed="rId2"/>
          <a:stretch>
            <a:fillRect/>
          </a:stretch>
        </p:blipFill>
        <p:spPr>
          <a:xfrm>
            <a:off x="9361624" y="-1819685"/>
            <a:ext cx="2373286" cy="1147372"/>
          </a:xfrm>
          <a:prstGeom prst="ellipse">
            <a:avLst/>
          </a:prstGeom>
        </p:spPr>
      </p:pic>
    </p:spTree>
    <p:extLst>
      <p:ext uri="{BB962C8B-B14F-4D97-AF65-F5344CB8AC3E}">
        <p14:creationId xmlns:p14="http://schemas.microsoft.com/office/powerpoint/2010/main" val="4097291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a:extLst>
            <a:ext uri="{FF2B5EF4-FFF2-40B4-BE49-F238E27FC236}">
              <a16:creationId xmlns:a16="http://schemas.microsoft.com/office/drawing/2014/main" id="{E8BDB1D9-89E3-5BA3-1BA7-6D4DC255C53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79BC74-1797-7B64-309E-581DCC2305B3}"/>
              </a:ext>
            </a:extLst>
          </p:cNvPr>
          <p:cNvSpPr>
            <a:spLocks noGrp="1"/>
          </p:cNvSpPr>
          <p:nvPr>
            <p:ph type="sldNum" sz="quarter" idx="11"/>
          </p:nvPr>
        </p:nvSpPr>
        <p:spPr/>
        <p:txBody>
          <a:bodyPr/>
          <a:lstStyle/>
          <a:p>
            <a:pPr algn="ctr"/>
            <a:fld id="{B67B645E-C5E5-4727-B977-D372A0AA71D9}" type="slidenum">
              <a:rPr lang="en-US" noProof="0" smtClean="0"/>
              <a:pPr algn="ctr"/>
              <a:t>5</a:t>
            </a:fld>
            <a:endParaRPr lang="en-US" noProof="0" dirty="0"/>
          </a:p>
        </p:txBody>
      </p:sp>
      <p:sp>
        <p:nvSpPr>
          <p:cNvPr id="4" name="!!fff">
            <a:extLst>
              <a:ext uri="{FF2B5EF4-FFF2-40B4-BE49-F238E27FC236}">
                <a16:creationId xmlns:a16="http://schemas.microsoft.com/office/drawing/2014/main" id="{F443A2CB-F4D0-8EA9-54DD-A82DA1575C76}"/>
              </a:ext>
            </a:extLst>
          </p:cNvPr>
          <p:cNvSpPr/>
          <p:nvPr/>
        </p:nvSpPr>
        <p:spPr>
          <a:xfrm>
            <a:off x="-657242" y="613799"/>
            <a:ext cx="5613399" cy="5264149"/>
          </a:xfrm>
          <a:prstGeom prst="ellipse">
            <a:avLst/>
          </a:prstGeom>
          <a:solidFill>
            <a:schemeClr val="accent1">
              <a:lumMod val="40000"/>
              <a:lumOff val="60000"/>
            </a:schemeClr>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a:endParaRPr>
          </a:p>
        </p:txBody>
      </p:sp>
      <p:sp>
        <p:nvSpPr>
          <p:cNvPr id="2" name="TextBox 1">
            <a:extLst>
              <a:ext uri="{FF2B5EF4-FFF2-40B4-BE49-F238E27FC236}">
                <a16:creationId xmlns:a16="http://schemas.microsoft.com/office/drawing/2014/main" id="{88230A60-29CF-7841-AD19-83583BE01275}"/>
              </a:ext>
            </a:extLst>
          </p:cNvPr>
          <p:cNvSpPr txBox="1"/>
          <p:nvPr/>
        </p:nvSpPr>
        <p:spPr>
          <a:xfrm>
            <a:off x="562131" y="2832516"/>
            <a:ext cx="394241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a:latin typeface="Sitka Heading"/>
                <a:cs typeface="Calibri"/>
              </a:rPr>
              <a:t>Data Source</a:t>
            </a:r>
            <a:endParaRPr lang="en-US" sz="4800" dirty="0">
              <a:latin typeface="Sitka Heading"/>
            </a:endParaRPr>
          </a:p>
        </p:txBody>
      </p:sp>
      <p:sp>
        <p:nvSpPr>
          <p:cNvPr id="6" name="Oval 5">
            <a:extLst>
              <a:ext uri="{FF2B5EF4-FFF2-40B4-BE49-F238E27FC236}">
                <a16:creationId xmlns:a16="http://schemas.microsoft.com/office/drawing/2014/main" id="{4577F187-6EC7-05D2-20BB-29B5BF086DA2}"/>
              </a:ext>
            </a:extLst>
          </p:cNvPr>
          <p:cNvSpPr/>
          <p:nvPr/>
        </p:nvSpPr>
        <p:spPr>
          <a:xfrm>
            <a:off x="10435652" y="5357734"/>
            <a:ext cx="2325973" cy="2163580"/>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Oval 7">
            <a:extLst>
              <a:ext uri="{FF2B5EF4-FFF2-40B4-BE49-F238E27FC236}">
                <a16:creationId xmlns:a16="http://schemas.microsoft.com/office/drawing/2014/main" id="{BDCE0B28-B825-F555-204A-B1A8EB223503}"/>
              </a:ext>
            </a:extLst>
          </p:cNvPr>
          <p:cNvSpPr/>
          <p:nvPr/>
        </p:nvSpPr>
        <p:spPr>
          <a:xfrm>
            <a:off x="-1219200" y="-1000594"/>
            <a:ext cx="2325973" cy="2163580"/>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0" name="TextBox 9">
            <a:extLst>
              <a:ext uri="{FF2B5EF4-FFF2-40B4-BE49-F238E27FC236}">
                <a16:creationId xmlns:a16="http://schemas.microsoft.com/office/drawing/2014/main" id="{AF747176-EF94-5A14-70E0-15F0826C981D}"/>
              </a:ext>
            </a:extLst>
          </p:cNvPr>
          <p:cNvSpPr txBox="1"/>
          <p:nvPr/>
        </p:nvSpPr>
        <p:spPr>
          <a:xfrm>
            <a:off x="5771979" y="2012358"/>
            <a:ext cx="5191592"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chemeClr val="bg1">
                    <a:lumMod val="95000"/>
                  </a:schemeClr>
                </a:solidFill>
                <a:latin typeface="Sitka Heading"/>
                <a:cs typeface="Calibri"/>
              </a:rPr>
              <a:t>The Dataset for the project is taken from Kaggle</a:t>
            </a:r>
          </a:p>
          <a:p>
            <a:endParaRPr lang="en-US" sz="2400" dirty="0">
              <a:solidFill>
                <a:schemeClr val="bg1">
                  <a:lumMod val="95000"/>
                </a:schemeClr>
              </a:solidFill>
              <a:latin typeface="Sitka Heading"/>
              <a:cs typeface="Calibri"/>
            </a:endParaRPr>
          </a:p>
          <a:p>
            <a:r>
              <a:rPr lang="en-US" sz="2400" dirty="0">
                <a:solidFill>
                  <a:schemeClr val="bg1">
                    <a:lumMod val="95000"/>
                  </a:schemeClr>
                </a:solidFill>
                <a:latin typeface="Sitka Heading"/>
                <a:cs typeface="Calibri"/>
              </a:rPr>
              <a:t>The actual data is taken from the </a:t>
            </a:r>
            <a:r>
              <a:rPr lang="en-US" sz="2400" dirty="0">
                <a:solidFill>
                  <a:schemeClr val="bg1">
                    <a:lumMod val="95000"/>
                  </a:schemeClr>
                </a:solidFill>
                <a:latin typeface="Sitka Heading"/>
                <a:ea typeface="+mn-lt"/>
                <a:cs typeface="+mn-lt"/>
              </a:rPr>
              <a:t>sensors on orthopedic walkers, wearable devices, and a combination of sources.</a:t>
            </a:r>
          </a:p>
          <a:p>
            <a:endParaRPr lang="en-US" sz="2400" dirty="0">
              <a:solidFill>
                <a:schemeClr val="bg1">
                  <a:lumMod val="95000"/>
                </a:schemeClr>
              </a:solidFill>
              <a:latin typeface="Sitka Heading"/>
              <a:cs typeface="Calibri"/>
            </a:endParaRPr>
          </a:p>
          <a:p>
            <a:r>
              <a:rPr lang="en-US" sz="2400" u="sng" dirty="0">
                <a:solidFill>
                  <a:schemeClr val="accent2">
                    <a:lumMod val="20000"/>
                    <a:lumOff val="80000"/>
                  </a:schemeClr>
                </a:solidFill>
                <a:latin typeface="Sitka Heading"/>
                <a:cs typeface="Calibri"/>
                <a:hlinkClick r:id="rId2">
                  <a:extLst>
                    <a:ext uri="{A12FA001-AC4F-418D-AE19-62706E023703}">
                      <ahyp:hlinkClr xmlns:ahyp="http://schemas.microsoft.com/office/drawing/2018/hyperlinkcolor" val="tx"/>
                    </a:ext>
                  </a:extLst>
                </a:hlinkClick>
              </a:rPr>
              <a:t>Walker Fall Detection Dataset (kaggle.com)</a:t>
            </a:r>
            <a:endParaRPr lang="en-US" u="sng">
              <a:solidFill>
                <a:schemeClr val="accent2">
                  <a:lumMod val="20000"/>
                  <a:lumOff val="80000"/>
                </a:schemeClr>
              </a:solidFill>
              <a:hlinkClick r:id="rId2">
                <a:extLst>
                  <a:ext uri="{A12FA001-AC4F-418D-AE19-62706E023703}">
                    <ahyp:hlinkClr xmlns:ahyp="http://schemas.microsoft.com/office/drawing/2018/hyperlinkcolor" val="tx"/>
                  </a:ext>
                </a:extLst>
              </a:hlinkClick>
            </a:endParaRPr>
          </a:p>
          <a:p>
            <a:endParaRPr lang="en-US" sz="2400" dirty="0">
              <a:solidFill>
                <a:schemeClr val="bg1">
                  <a:lumMod val="95000"/>
                </a:schemeClr>
              </a:solidFill>
              <a:latin typeface="Sitka Heading"/>
              <a:cs typeface="Calibri"/>
            </a:endParaRPr>
          </a:p>
        </p:txBody>
      </p:sp>
      <p:pic>
        <p:nvPicPr>
          <p:cNvPr id="11" name="Picture 10" descr="A blue text on a white background&#10;&#10;Description automatically generated">
            <a:extLst>
              <a:ext uri="{FF2B5EF4-FFF2-40B4-BE49-F238E27FC236}">
                <a16:creationId xmlns:a16="http://schemas.microsoft.com/office/drawing/2014/main" id="{EC1C5D8D-08B9-761D-F67F-689743FE028B}"/>
              </a:ext>
            </a:extLst>
          </p:cNvPr>
          <p:cNvPicPr>
            <a:picLocks noChangeAspect="1"/>
          </p:cNvPicPr>
          <p:nvPr/>
        </p:nvPicPr>
        <p:blipFill>
          <a:blip r:embed="rId3"/>
          <a:stretch>
            <a:fillRect/>
          </a:stretch>
        </p:blipFill>
        <p:spPr>
          <a:xfrm>
            <a:off x="9246605" y="394428"/>
            <a:ext cx="2373286" cy="1147372"/>
          </a:xfrm>
          <a:prstGeom prst="ellipse">
            <a:avLst/>
          </a:prstGeom>
        </p:spPr>
      </p:pic>
    </p:spTree>
    <p:extLst>
      <p:ext uri="{BB962C8B-B14F-4D97-AF65-F5344CB8AC3E}">
        <p14:creationId xmlns:p14="http://schemas.microsoft.com/office/powerpoint/2010/main" val="2848658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a:extLst>
            <a:ext uri="{FF2B5EF4-FFF2-40B4-BE49-F238E27FC236}">
              <a16:creationId xmlns:a16="http://schemas.microsoft.com/office/drawing/2014/main" id="{F84B469C-6F3A-FE55-37DD-FE1BC8A633B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FEAD81-193D-4215-6372-502423ADCAF8}"/>
              </a:ext>
            </a:extLst>
          </p:cNvPr>
          <p:cNvSpPr>
            <a:spLocks noGrp="1"/>
          </p:cNvSpPr>
          <p:nvPr>
            <p:ph type="sldNum" sz="quarter" idx="11"/>
          </p:nvPr>
        </p:nvSpPr>
        <p:spPr/>
        <p:txBody>
          <a:bodyPr/>
          <a:lstStyle/>
          <a:p>
            <a:pPr algn="ctr"/>
            <a:fld id="{B67B645E-C5E5-4727-B977-D372A0AA71D9}" type="slidenum">
              <a:rPr lang="en-US" noProof="0" smtClean="0"/>
              <a:pPr algn="ctr"/>
              <a:t>6</a:t>
            </a:fld>
            <a:endParaRPr lang="en-US" noProof="0" dirty="0"/>
          </a:p>
        </p:txBody>
      </p:sp>
      <p:sp>
        <p:nvSpPr>
          <p:cNvPr id="4" name="!!fff">
            <a:extLst>
              <a:ext uri="{FF2B5EF4-FFF2-40B4-BE49-F238E27FC236}">
                <a16:creationId xmlns:a16="http://schemas.microsoft.com/office/drawing/2014/main" id="{F5F69E94-444D-463C-91EB-C1CF7DA84DD0}"/>
              </a:ext>
            </a:extLst>
          </p:cNvPr>
          <p:cNvSpPr/>
          <p:nvPr/>
        </p:nvSpPr>
        <p:spPr>
          <a:xfrm>
            <a:off x="7696003" y="613799"/>
            <a:ext cx="5613399" cy="5264149"/>
          </a:xfrm>
          <a:prstGeom prst="ellipse">
            <a:avLst/>
          </a:prstGeom>
          <a:solidFill>
            <a:schemeClr val="accent1">
              <a:lumMod val="40000"/>
              <a:lumOff val="60000"/>
            </a:schemeClr>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a:endParaRPr>
          </a:p>
        </p:txBody>
      </p:sp>
      <p:sp>
        <p:nvSpPr>
          <p:cNvPr id="2" name="TextBox 1">
            <a:extLst>
              <a:ext uri="{FF2B5EF4-FFF2-40B4-BE49-F238E27FC236}">
                <a16:creationId xmlns:a16="http://schemas.microsoft.com/office/drawing/2014/main" id="{2F4965A2-3DB4-B561-1D80-023F0FB7A58B}"/>
              </a:ext>
            </a:extLst>
          </p:cNvPr>
          <p:cNvSpPr txBox="1"/>
          <p:nvPr/>
        </p:nvSpPr>
        <p:spPr>
          <a:xfrm>
            <a:off x="8254018" y="2832516"/>
            <a:ext cx="394241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a:latin typeface="Sitka Heading"/>
                <a:cs typeface="Calibri"/>
              </a:rPr>
              <a:t>Features</a:t>
            </a:r>
          </a:p>
        </p:txBody>
      </p:sp>
      <p:sp>
        <p:nvSpPr>
          <p:cNvPr id="6" name="Oval 5">
            <a:extLst>
              <a:ext uri="{FF2B5EF4-FFF2-40B4-BE49-F238E27FC236}">
                <a16:creationId xmlns:a16="http://schemas.microsoft.com/office/drawing/2014/main" id="{B4265D27-A520-73E7-C22E-0163707BBB65}"/>
              </a:ext>
            </a:extLst>
          </p:cNvPr>
          <p:cNvSpPr/>
          <p:nvPr/>
        </p:nvSpPr>
        <p:spPr>
          <a:xfrm>
            <a:off x="6985086" y="5300225"/>
            <a:ext cx="2325973" cy="2163580"/>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Oval 7">
            <a:extLst>
              <a:ext uri="{FF2B5EF4-FFF2-40B4-BE49-F238E27FC236}">
                <a16:creationId xmlns:a16="http://schemas.microsoft.com/office/drawing/2014/main" id="{EFB14536-B00E-8E5B-E97C-2CF5C50A584C}"/>
              </a:ext>
            </a:extLst>
          </p:cNvPr>
          <p:cNvSpPr/>
          <p:nvPr/>
        </p:nvSpPr>
        <p:spPr>
          <a:xfrm>
            <a:off x="6990272" y="-1014971"/>
            <a:ext cx="2325973" cy="2163580"/>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0" name="TextBox 9">
            <a:extLst>
              <a:ext uri="{FF2B5EF4-FFF2-40B4-BE49-F238E27FC236}">
                <a16:creationId xmlns:a16="http://schemas.microsoft.com/office/drawing/2014/main" id="{855F4A62-154C-4696-BD6D-AACE8E4FA180}"/>
              </a:ext>
            </a:extLst>
          </p:cNvPr>
          <p:cNvSpPr txBox="1"/>
          <p:nvPr/>
        </p:nvSpPr>
        <p:spPr>
          <a:xfrm>
            <a:off x="394847" y="847791"/>
            <a:ext cx="7290686"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400" b="1" i="1" dirty="0">
                <a:solidFill>
                  <a:schemeClr val="bg1">
                    <a:lumMod val="95000"/>
                  </a:schemeClr>
                </a:solidFill>
                <a:latin typeface="Sitka Heading"/>
                <a:cs typeface="Calibri"/>
              </a:rPr>
              <a:t>Accelerometer Features (acc): </a:t>
            </a:r>
            <a:endParaRPr lang="en-US" i="1">
              <a:solidFill>
                <a:schemeClr val="bg1">
                  <a:lumMod val="95000"/>
                </a:schemeClr>
              </a:solidFill>
              <a:cs typeface="Calibri"/>
            </a:endParaRPr>
          </a:p>
          <a:p>
            <a:pPr algn="just"/>
            <a:r>
              <a:rPr lang="en-US" sz="2400" dirty="0">
                <a:solidFill>
                  <a:schemeClr val="bg1">
                    <a:lumMod val="95000"/>
                  </a:schemeClr>
                </a:solidFill>
                <a:latin typeface="Sitka Heading"/>
                <a:cs typeface="Calibri"/>
              </a:rPr>
              <a:t> acc_x_0 to acc_x_8: Accelerometer readings along   the X-axis. </a:t>
            </a:r>
          </a:p>
          <a:p>
            <a:pPr algn="just"/>
            <a:r>
              <a:rPr lang="en-US" sz="2400" dirty="0">
                <a:solidFill>
                  <a:schemeClr val="bg1">
                    <a:lumMod val="95000"/>
                  </a:schemeClr>
                </a:solidFill>
                <a:latin typeface="Sitka Heading"/>
                <a:cs typeface="Calibri"/>
              </a:rPr>
              <a:t>  acc_y_0 to acc_y_8: Accelerometer readings along   the Y-axis. </a:t>
            </a:r>
          </a:p>
          <a:p>
            <a:pPr algn="just"/>
            <a:endParaRPr lang="en-US" sz="2400" dirty="0">
              <a:solidFill>
                <a:schemeClr val="bg1">
                  <a:lumMod val="95000"/>
                </a:schemeClr>
              </a:solidFill>
              <a:latin typeface="Sitka Heading"/>
              <a:cs typeface="Calibri"/>
            </a:endParaRPr>
          </a:p>
          <a:p>
            <a:pPr marL="342900" indent="-342900" algn="just">
              <a:buFont typeface="Arial"/>
              <a:buChar char="•"/>
            </a:pPr>
            <a:r>
              <a:rPr lang="en-US" sz="2400" b="1" i="1" dirty="0">
                <a:solidFill>
                  <a:schemeClr val="bg1">
                    <a:lumMod val="95000"/>
                  </a:schemeClr>
                </a:solidFill>
                <a:latin typeface="Sitka Heading"/>
                <a:cs typeface="Calibri"/>
              </a:rPr>
              <a:t>Gyroscope Features (</a:t>
            </a:r>
            <a:r>
              <a:rPr lang="en-US" sz="2400" b="1" i="1" err="1">
                <a:solidFill>
                  <a:schemeClr val="bg1">
                    <a:lumMod val="95000"/>
                  </a:schemeClr>
                </a:solidFill>
                <a:latin typeface="Sitka Heading"/>
                <a:cs typeface="Calibri"/>
              </a:rPr>
              <a:t>gy</a:t>
            </a:r>
            <a:r>
              <a:rPr lang="en-US" sz="2400" b="1" i="1" dirty="0">
                <a:solidFill>
                  <a:schemeClr val="bg1">
                    <a:lumMod val="95000"/>
                  </a:schemeClr>
                </a:solidFill>
                <a:latin typeface="Sitka Heading"/>
                <a:cs typeface="Calibri"/>
              </a:rPr>
              <a:t>): </a:t>
            </a:r>
            <a:endParaRPr lang="en-US" b="1" i="1" dirty="0">
              <a:solidFill>
                <a:schemeClr val="bg1">
                  <a:lumMod val="95000"/>
                </a:schemeClr>
              </a:solidFill>
              <a:cs typeface="Calibri"/>
            </a:endParaRPr>
          </a:p>
          <a:p>
            <a:pPr algn="just"/>
            <a:r>
              <a:rPr lang="en-US" sz="2400" dirty="0">
                <a:solidFill>
                  <a:schemeClr val="bg1">
                    <a:lumMod val="95000"/>
                  </a:schemeClr>
                </a:solidFill>
                <a:latin typeface="Sitka Heading"/>
                <a:cs typeface="Calibri"/>
              </a:rPr>
              <a:t> gy_x_0 to gy_x_159: Gyroscope readings along the   X-axis. </a:t>
            </a:r>
          </a:p>
          <a:p>
            <a:pPr algn="just"/>
            <a:r>
              <a:rPr lang="en-US" sz="2400" dirty="0">
                <a:solidFill>
                  <a:schemeClr val="bg1">
                    <a:lumMod val="95000"/>
                  </a:schemeClr>
                </a:solidFill>
                <a:latin typeface="Sitka Heading"/>
                <a:cs typeface="Calibri"/>
              </a:rPr>
              <a:t>  gy_y_0 to gy_y_159: Gyroscope readings along the   Y-axis. </a:t>
            </a:r>
          </a:p>
          <a:p>
            <a:pPr marL="342900" indent="-342900" algn="just">
              <a:buFont typeface="Arial"/>
              <a:buChar char="•"/>
            </a:pPr>
            <a:endParaRPr lang="en-US" sz="2400" dirty="0">
              <a:solidFill>
                <a:schemeClr val="bg1">
                  <a:lumMod val="95000"/>
                </a:schemeClr>
              </a:solidFill>
              <a:latin typeface="Sitka Heading"/>
              <a:cs typeface="Calibri"/>
            </a:endParaRPr>
          </a:p>
          <a:p>
            <a:pPr marL="342900" indent="-342900" algn="just">
              <a:buFont typeface="Arial"/>
              <a:buChar char="•"/>
            </a:pPr>
            <a:r>
              <a:rPr lang="en-US" sz="2400" b="1" i="1" dirty="0">
                <a:solidFill>
                  <a:schemeClr val="bg1">
                    <a:lumMod val="95000"/>
                  </a:schemeClr>
                </a:solidFill>
                <a:latin typeface="Sitka Heading"/>
                <a:cs typeface="Calibri"/>
              </a:rPr>
              <a:t>Label:</a:t>
            </a:r>
          </a:p>
          <a:p>
            <a:pPr algn="just"/>
            <a:r>
              <a:rPr lang="en-US" sz="2400" dirty="0">
                <a:solidFill>
                  <a:schemeClr val="bg1">
                    <a:lumMod val="95000"/>
                  </a:schemeClr>
                </a:solidFill>
                <a:latin typeface="Sitka Heading"/>
                <a:cs typeface="Calibri"/>
              </a:rPr>
              <a:t> The target variable.</a:t>
            </a:r>
          </a:p>
          <a:p>
            <a:endParaRPr lang="en-US" sz="2400" dirty="0">
              <a:solidFill>
                <a:schemeClr val="bg1">
                  <a:lumMod val="95000"/>
                </a:schemeClr>
              </a:solidFill>
              <a:latin typeface="Sitka Heading"/>
              <a:cs typeface="Calibri"/>
            </a:endParaRPr>
          </a:p>
        </p:txBody>
      </p:sp>
      <p:pic>
        <p:nvPicPr>
          <p:cNvPr id="11" name="Picture 10" descr="A blue text on a white background&#10;&#10;Description automatically generated">
            <a:extLst>
              <a:ext uri="{FF2B5EF4-FFF2-40B4-BE49-F238E27FC236}">
                <a16:creationId xmlns:a16="http://schemas.microsoft.com/office/drawing/2014/main" id="{DA338D6E-B2E1-B37D-8A68-E4304FB52593}"/>
              </a:ext>
            </a:extLst>
          </p:cNvPr>
          <p:cNvPicPr>
            <a:picLocks noChangeAspect="1"/>
          </p:cNvPicPr>
          <p:nvPr/>
        </p:nvPicPr>
        <p:blipFill>
          <a:blip r:embed="rId2"/>
          <a:stretch>
            <a:fillRect/>
          </a:stretch>
        </p:blipFill>
        <p:spPr>
          <a:xfrm>
            <a:off x="12955963" y="495070"/>
            <a:ext cx="2373286" cy="1147372"/>
          </a:xfrm>
          <a:prstGeom prst="ellipse">
            <a:avLst/>
          </a:prstGeom>
        </p:spPr>
      </p:pic>
    </p:spTree>
    <p:extLst>
      <p:ext uri="{BB962C8B-B14F-4D97-AF65-F5344CB8AC3E}">
        <p14:creationId xmlns:p14="http://schemas.microsoft.com/office/powerpoint/2010/main" val="25337581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a:extLst>
            <a:ext uri="{FF2B5EF4-FFF2-40B4-BE49-F238E27FC236}">
              <a16:creationId xmlns:a16="http://schemas.microsoft.com/office/drawing/2014/main" id="{AF3A66AC-7DFC-E462-9245-F13BE64BF94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1A5D33C-05E3-BC9E-398F-92F6E6A78E68}"/>
              </a:ext>
            </a:extLst>
          </p:cNvPr>
          <p:cNvSpPr>
            <a:spLocks noGrp="1"/>
          </p:cNvSpPr>
          <p:nvPr>
            <p:ph type="sldNum" sz="quarter" idx="11"/>
          </p:nvPr>
        </p:nvSpPr>
        <p:spPr/>
        <p:txBody>
          <a:bodyPr/>
          <a:lstStyle/>
          <a:p>
            <a:pPr algn="ctr"/>
            <a:fld id="{B67B645E-C5E5-4727-B977-D372A0AA71D9}" type="slidenum">
              <a:rPr lang="en-US" noProof="0" smtClean="0"/>
              <a:pPr algn="ctr"/>
              <a:t>7</a:t>
            </a:fld>
            <a:endParaRPr lang="en-US" noProof="0" dirty="0"/>
          </a:p>
        </p:txBody>
      </p:sp>
      <p:sp>
        <p:nvSpPr>
          <p:cNvPr id="4" name="!!fff">
            <a:extLst>
              <a:ext uri="{FF2B5EF4-FFF2-40B4-BE49-F238E27FC236}">
                <a16:creationId xmlns:a16="http://schemas.microsoft.com/office/drawing/2014/main" id="{EB8A1E61-AAEB-61A4-CB27-D6BE1F75A2E5}"/>
              </a:ext>
            </a:extLst>
          </p:cNvPr>
          <p:cNvSpPr/>
          <p:nvPr/>
        </p:nvSpPr>
        <p:spPr>
          <a:xfrm>
            <a:off x="-1146072" y="3891837"/>
            <a:ext cx="5613399" cy="5264149"/>
          </a:xfrm>
          <a:prstGeom prst="ellipse">
            <a:avLst/>
          </a:prstGeom>
          <a:solidFill>
            <a:schemeClr val="accent1">
              <a:lumMod val="40000"/>
              <a:lumOff val="60000"/>
            </a:schemeClr>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a:endParaRPr>
          </a:p>
        </p:txBody>
      </p:sp>
      <p:sp>
        <p:nvSpPr>
          <p:cNvPr id="2" name="TextBox 1">
            <a:extLst>
              <a:ext uri="{FF2B5EF4-FFF2-40B4-BE49-F238E27FC236}">
                <a16:creationId xmlns:a16="http://schemas.microsoft.com/office/drawing/2014/main" id="{D350E6DE-A0B2-5B13-DA31-F5C2FA3B0CA5}"/>
              </a:ext>
            </a:extLst>
          </p:cNvPr>
          <p:cNvSpPr txBox="1"/>
          <p:nvPr/>
        </p:nvSpPr>
        <p:spPr>
          <a:xfrm>
            <a:off x="533376" y="5693610"/>
            <a:ext cx="394241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a:latin typeface="Sitka Heading"/>
                <a:cs typeface="Calibri"/>
              </a:rPr>
              <a:t>Labelling</a:t>
            </a:r>
          </a:p>
        </p:txBody>
      </p:sp>
      <p:sp>
        <p:nvSpPr>
          <p:cNvPr id="6" name="Oval 5">
            <a:extLst>
              <a:ext uri="{FF2B5EF4-FFF2-40B4-BE49-F238E27FC236}">
                <a16:creationId xmlns:a16="http://schemas.microsoft.com/office/drawing/2014/main" id="{25657CD2-4F27-0484-11FC-1BF9B867AD64}"/>
              </a:ext>
            </a:extLst>
          </p:cNvPr>
          <p:cNvSpPr/>
          <p:nvPr/>
        </p:nvSpPr>
        <p:spPr>
          <a:xfrm>
            <a:off x="10565048" y="-465096"/>
            <a:ext cx="2325973" cy="2163580"/>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Oval 7">
            <a:extLst>
              <a:ext uri="{FF2B5EF4-FFF2-40B4-BE49-F238E27FC236}">
                <a16:creationId xmlns:a16="http://schemas.microsoft.com/office/drawing/2014/main" id="{72331403-82E9-F26C-EC11-C0F5735200A2}"/>
              </a:ext>
            </a:extLst>
          </p:cNvPr>
          <p:cNvSpPr/>
          <p:nvPr/>
        </p:nvSpPr>
        <p:spPr>
          <a:xfrm>
            <a:off x="-658483" y="-583650"/>
            <a:ext cx="2325973" cy="2163580"/>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10" name="TextBox 9">
            <a:extLst>
              <a:ext uri="{FF2B5EF4-FFF2-40B4-BE49-F238E27FC236}">
                <a16:creationId xmlns:a16="http://schemas.microsoft.com/office/drawing/2014/main" id="{B08B8C05-3480-5483-275C-3EC8C157763D}"/>
              </a:ext>
            </a:extLst>
          </p:cNvPr>
          <p:cNvSpPr txBox="1"/>
          <p:nvPr/>
        </p:nvSpPr>
        <p:spPr>
          <a:xfrm>
            <a:off x="4564281" y="747149"/>
            <a:ext cx="7290686"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endParaRPr lang="en-US" sz="2400" b="1" i="1" dirty="0">
              <a:solidFill>
                <a:schemeClr val="bg1">
                  <a:lumMod val="95000"/>
                </a:schemeClr>
              </a:solidFill>
              <a:latin typeface="Sitka Heading"/>
              <a:cs typeface="Calibri"/>
            </a:endParaRPr>
          </a:p>
          <a:p>
            <a:r>
              <a:rPr lang="en-US" sz="2400" u="sng" dirty="0">
                <a:solidFill>
                  <a:schemeClr val="bg1">
                    <a:lumMod val="95000"/>
                  </a:schemeClr>
                </a:solidFill>
                <a:latin typeface="Sitka Heading"/>
                <a:cs typeface="Calibri"/>
              </a:rPr>
              <a:t>The falls are Labelled as:</a:t>
            </a:r>
          </a:p>
          <a:p>
            <a:endParaRPr lang="en-US" sz="2400" u="sng" dirty="0">
              <a:solidFill>
                <a:schemeClr val="bg1">
                  <a:lumMod val="95000"/>
                </a:schemeClr>
              </a:solidFill>
              <a:latin typeface="Sitka Heading"/>
              <a:cs typeface="Calibri"/>
            </a:endParaRPr>
          </a:p>
          <a:p>
            <a:pPr marL="342900" indent="-342900">
              <a:buFont typeface="Arial"/>
              <a:buChar char="•"/>
            </a:pPr>
            <a:r>
              <a:rPr lang="en-US" sz="2400" b="1" dirty="0">
                <a:solidFill>
                  <a:schemeClr val="bg1">
                    <a:lumMod val="95000"/>
                  </a:schemeClr>
                </a:solidFill>
                <a:latin typeface="Sitka Heading"/>
                <a:cs typeface="Calibri"/>
              </a:rPr>
              <a:t>Idle:</a:t>
            </a:r>
            <a:r>
              <a:rPr lang="en-US" sz="2400" dirty="0">
                <a:solidFill>
                  <a:schemeClr val="bg1">
                    <a:lumMod val="95000"/>
                  </a:schemeClr>
                </a:solidFill>
                <a:latin typeface="Sitka Heading"/>
                <a:cs typeface="Calibri"/>
              </a:rPr>
              <a:t> Represents periods of no movement, indicating that the walker is stationary.</a:t>
            </a:r>
            <a:endParaRPr lang="en-US" dirty="0">
              <a:solidFill>
                <a:schemeClr val="bg1">
                  <a:lumMod val="95000"/>
                </a:schemeClr>
              </a:solidFill>
              <a:cs typeface="Calibri"/>
            </a:endParaRPr>
          </a:p>
          <a:p>
            <a:endParaRPr lang="en-US" sz="2400" dirty="0">
              <a:solidFill>
                <a:schemeClr val="bg1">
                  <a:lumMod val="95000"/>
                </a:schemeClr>
              </a:solidFill>
              <a:latin typeface="Sitka Heading"/>
              <a:cs typeface="Calibri"/>
            </a:endParaRPr>
          </a:p>
          <a:p>
            <a:pPr marL="342900" indent="-342900">
              <a:buFont typeface="Arial"/>
              <a:buChar char="•"/>
            </a:pPr>
            <a:r>
              <a:rPr lang="en-US" sz="2400" b="1" dirty="0">
                <a:solidFill>
                  <a:schemeClr val="bg1">
                    <a:lumMod val="95000"/>
                  </a:schemeClr>
                </a:solidFill>
                <a:latin typeface="Sitka Heading"/>
                <a:cs typeface="Calibri"/>
              </a:rPr>
              <a:t>Step:</a:t>
            </a:r>
            <a:r>
              <a:rPr lang="en-US" sz="2400" dirty="0">
                <a:solidFill>
                  <a:schemeClr val="bg1">
                    <a:lumMod val="95000"/>
                  </a:schemeClr>
                </a:solidFill>
                <a:latin typeface="Sitka Heading"/>
                <a:cs typeface="Calibri"/>
              </a:rPr>
              <a:t> Capture moments when an individual takes a step using the walker.</a:t>
            </a:r>
            <a:endParaRPr lang="en-US" dirty="0">
              <a:solidFill>
                <a:schemeClr val="bg1">
                  <a:lumMod val="95000"/>
                </a:schemeClr>
              </a:solidFill>
              <a:cs typeface="Calibri"/>
            </a:endParaRPr>
          </a:p>
          <a:p>
            <a:endParaRPr lang="en-US" sz="2400" dirty="0">
              <a:solidFill>
                <a:schemeClr val="bg1">
                  <a:lumMod val="95000"/>
                </a:schemeClr>
              </a:solidFill>
              <a:latin typeface="Sitka Heading"/>
              <a:cs typeface="Calibri"/>
            </a:endParaRPr>
          </a:p>
          <a:p>
            <a:pPr marL="342900" indent="-342900">
              <a:buFont typeface="Arial"/>
              <a:buChar char="•"/>
            </a:pPr>
            <a:r>
              <a:rPr lang="en-US" sz="2400" b="1" dirty="0">
                <a:solidFill>
                  <a:schemeClr val="bg1">
                    <a:lumMod val="95000"/>
                  </a:schemeClr>
                </a:solidFill>
                <a:latin typeface="Sitka Heading"/>
                <a:cs typeface="Calibri"/>
              </a:rPr>
              <a:t>Movement:</a:t>
            </a:r>
            <a:r>
              <a:rPr lang="en-US" sz="2400" dirty="0">
                <a:solidFill>
                  <a:schemeClr val="bg1">
                    <a:lumMod val="95000"/>
                  </a:schemeClr>
                </a:solidFill>
                <a:latin typeface="Sitka Heading"/>
                <a:cs typeface="Calibri"/>
              </a:rPr>
              <a:t> Covers any movement that is not considered a step or a fall, such as when carrying the walker or adjusting its position.</a:t>
            </a:r>
            <a:endParaRPr lang="en-US" dirty="0">
              <a:solidFill>
                <a:schemeClr val="bg1">
                  <a:lumMod val="95000"/>
                </a:schemeClr>
              </a:solidFill>
              <a:cs typeface="Calibri"/>
            </a:endParaRPr>
          </a:p>
          <a:p>
            <a:endParaRPr lang="en-US" sz="2400" dirty="0">
              <a:solidFill>
                <a:schemeClr val="bg1">
                  <a:lumMod val="95000"/>
                </a:schemeClr>
              </a:solidFill>
              <a:latin typeface="Sitka Heading"/>
              <a:cs typeface="Calibri"/>
            </a:endParaRPr>
          </a:p>
          <a:p>
            <a:pPr marL="342900" indent="-342900">
              <a:buFont typeface="Arial"/>
              <a:buChar char="•"/>
            </a:pPr>
            <a:r>
              <a:rPr lang="en-US" sz="2400" b="1" dirty="0">
                <a:solidFill>
                  <a:schemeClr val="bg1">
                    <a:lumMod val="95000"/>
                  </a:schemeClr>
                </a:solidFill>
                <a:latin typeface="Sitka Heading"/>
                <a:cs typeface="Calibri"/>
              </a:rPr>
              <a:t>Fall: </a:t>
            </a:r>
            <a:r>
              <a:rPr lang="en-US" sz="2400" dirty="0">
                <a:solidFill>
                  <a:schemeClr val="bg1">
                    <a:lumMod val="95000"/>
                  </a:schemeClr>
                </a:solidFill>
                <a:latin typeface="Sitka Heading"/>
                <a:cs typeface="Calibri"/>
              </a:rPr>
              <a:t>Denotes cases in which the walker tips over and falls to the ground from an upright position.</a:t>
            </a:r>
            <a:endParaRPr lang="en-US" dirty="0">
              <a:solidFill>
                <a:schemeClr val="bg1">
                  <a:lumMod val="95000"/>
                </a:schemeClr>
              </a:solidFill>
              <a:cs typeface="Calibri"/>
            </a:endParaRPr>
          </a:p>
          <a:p>
            <a:endParaRPr lang="en-US" sz="2400" dirty="0">
              <a:solidFill>
                <a:schemeClr val="bg1">
                  <a:lumMod val="95000"/>
                </a:schemeClr>
              </a:solidFill>
              <a:latin typeface="Sitka Heading"/>
              <a:cs typeface="Calibri"/>
            </a:endParaRPr>
          </a:p>
        </p:txBody>
      </p:sp>
      <p:pic>
        <p:nvPicPr>
          <p:cNvPr id="11" name="Picture 10" descr="A blue text on a white background&#10;&#10;Description automatically generated">
            <a:extLst>
              <a:ext uri="{FF2B5EF4-FFF2-40B4-BE49-F238E27FC236}">
                <a16:creationId xmlns:a16="http://schemas.microsoft.com/office/drawing/2014/main" id="{C833F778-CD93-FAC5-AEAC-A5207C958235}"/>
              </a:ext>
            </a:extLst>
          </p:cNvPr>
          <p:cNvPicPr>
            <a:picLocks noChangeAspect="1"/>
          </p:cNvPicPr>
          <p:nvPr/>
        </p:nvPicPr>
        <p:blipFill>
          <a:blip r:embed="rId2"/>
          <a:stretch>
            <a:fillRect/>
          </a:stretch>
        </p:blipFill>
        <p:spPr>
          <a:xfrm>
            <a:off x="12955963" y="495070"/>
            <a:ext cx="2373286" cy="1147372"/>
          </a:xfrm>
          <a:prstGeom prst="ellipse">
            <a:avLst/>
          </a:prstGeom>
        </p:spPr>
      </p:pic>
    </p:spTree>
    <p:extLst>
      <p:ext uri="{BB962C8B-B14F-4D97-AF65-F5344CB8AC3E}">
        <p14:creationId xmlns:p14="http://schemas.microsoft.com/office/powerpoint/2010/main" val="284627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a:extLst>
            <a:ext uri="{FF2B5EF4-FFF2-40B4-BE49-F238E27FC236}">
              <a16:creationId xmlns:a16="http://schemas.microsoft.com/office/drawing/2014/main" id="{06637C58-1A9C-2AB7-47E3-D186524D419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86FADC-8C90-3E11-BD81-7802F2B88B84}"/>
              </a:ext>
            </a:extLst>
          </p:cNvPr>
          <p:cNvSpPr>
            <a:spLocks noGrp="1"/>
          </p:cNvSpPr>
          <p:nvPr>
            <p:ph type="sldNum" sz="quarter" idx="11"/>
          </p:nvPr>
        </p:nvSpPr>
        <p:spPr/>
        <p:txBody>
          <a:bodyPr/>
          <a:lstStyle/>
          <a:p>
            <a:pPr algn="ctr"/>
            <a:fld id="{B67B645E-C5E5-4727-B977-D372A0AA71D9}" type="slidenum">
              <a:rPr lang="en-US" noProof="0" smtClean="0"/>
              <a:pPr algn="ctr"/>
              <a:t>8</a:t>
            </a:fld>
            <a:endParaRPr lang="en-US" noProof="0" dirty="0"/>
          </a:p>
        </p:txBody>
      </p:sp>
      <p:sp>
        <p:nvSpPr>
          <p:cNvPr id="4" name="!!fff">
            <a:extLst>
              <a:ext uri="{FF2B5EF4-FFF2-40B4-BE49-F238E27FC236}">
                <a16:creationId xmlns:a16="http://schemas.microsoft.com/office/drawing/2014/main" id="{7A182B0C-89EA-8451-3E72-E44A6FA0A02C}"/>
              </a:ext>
            </a:extLst>
          </p:cNvPr>
          <p:cNvSpPr/>
          <p:nvPr/>
        </p:nvSpPr>
        <p:spPr>
          <a:xfrm>
            <a:off x="377928" y="613799"/>
            <a:ext cx="5613399" cy="5264149"/>
          </a:xfrm>
          <a:prstGeom prst="ellipse">
            <a:avLst/>
          </a:prstGeom>
          <a:solidFill>
            <a:schemeClr val="accent1">
              <a:lumMod val="40000"/>
              <a:lumOff val="60000"/>
            </a:schemeClr>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a:endParaRPr>
          </a:p>
        </p:txBody>
      </p:sp>
      <p:sp>
        <p:nvSpPr>
          <p:cNvPr id="6" name="!!qq">
            <a:extLst>
              <a:ext uri="{FF2B5EF4-FFF2-40B4-BE49-F238E27FC236}">
                <a16:creationId xmlns:a16="http://schemas.microsoft.com/office/drawing/2014/main" id="{7D23BC0A-E0A2-CCA8-2B93-9741C8A88B6C}"/>
              </a:ext>
            </a:extLst>
          </p:cNvPr>
          <p:cNvSpPr/>
          <p:nvPr/>
        </p:nvSpPr>
        <p:spPr>
          <a:xfrm>
            <a:off x="5231048" y="570073"/>
            <a:ext cx="2325973" cy="2163580"/>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ss">
            <a:extLst>
              <a:ext uri="{FF2B5EF4-FFF2-40B4-BE49-F238E27FC236}">
                <a16:creationId xmlns:a16="http://schemas.microsoft.com/office/drawing/2014/main" id="{EEE4BA34-5457-C901-390D-ACD0BF43A58F}"/>
              </a:ext>
            </a:extLst>
          </p:cNvPr>
          <p:cNvSpPr/>
          <p:nvPr/>
        </p:nvSpPr>
        <p:spPr>
          <a:xfrm>
            <a:off x="-787879" y="4505935"/>
            <a:ext cx="2325973" cy="2163580"/>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pic>
        <p:nvPicPr>
          <p:cNvPr id="11" name="Picture 10" descr="A blue text on a white background&#10;&#10;Description automatically generated">
            <a:extLst>
              <a:ext uri="{FF2B5EF4-FFF2-40B4-BE49-F238E27FC236}">
                <a16:creationId xmlns:a16="http://schemas.microsoft.com/office/drawing/2014/main" id="{D30F41D0-7D01-578F-9774-BE82A0C74DCC}"/>
              </a:ext>
            </a:extLst>
          </p:cNvPr>
          <p:cNvPicPr>
            <a:picLocks noChangeAspect="1"/>
          </p:cNvPicPr>
          <p:nvPr/>
        </p:nvPicPr>
        <p:blipFill>
          <a:blip r:embed="rId2"/>
          <a:stretch>
            <a:fillRect/>
          </a:stretch>
        </p:blipFill>
        <p:spPr>
          <a:xfrm>
            <a:off x="12955963" y="495070"/>
            <a:ext cx="2373286" cy="1147372"/>
          </a:xfrm>
          <a:prstGeom prst="ellipse">
            <a:avLst/>
          </a:prstGeom>
        </p:spPr>
      </p:pic>
      <p:sp>
        <p:nvSpPr>
          <p:cNvPr id="5" name="!!fff">
            <a:extLst>
              <a:ext uri="{FF2B5EF4-FFF2-40B4-BE49-F238E27FC236}">
                <a16:creationId xmlns:a16="http://schemas.microsoft.com/office/drawing/2014/main" id="{115A2048-4225-485A-385E-7295C48BED78}"/>
              </a:ext>
            </a:extLst>
          </p:cNvPr>
          <p:cNvSpPr/>
          <p:nvPr/>
        </p:nvSpPr>
        <p:spPr>
          <a:xfrm>
            <a:off x="6402041" y="613798"/>
            <a:ext cx="5613399" cy="5264149"/>
          </a:xfrm>
          <a:prstGeom prst="ellipse">
            <a:avLst/>
          </a:prstGeom>
          <a:solidFill>
            <a:schemeClr val="accent1">
              <a:lumMod val="40000"/>
              <a:lumOff val="60000"/>
            </a:schemeClr>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a:endParaRPr>
          </a:p>
        </p:txBody>
      </p:sp>
      <p:sp>
        <p:nvSpPr>
          <p:cNvPr id="7" name="TextBox 6">
            <a:extLst>
              <a:ext uri="{FF2B5EF4-FFF2-40B4-BE49-F238E27FC236}">
                <a16:creationId xmlns:a16="http://schemas.microsoft.com/office/drawing/2014/main" id="{9DF4D74D-39D1-6857-896C-6DB5391A0034}"/>
              </a:ext>
            </a:extLst>
          </p:cNvPr>
          <p:cNvSpPr txBox="1"/>
          <p:nvPr/>
        </p:nvSpPr>
        <p:spPr>
          <a:xfrm>
            <a:off x="1875020" y="1355907"/>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latin typeface="Sitka Heading"/>
                <a:cs typeface="Calibri"/>
              </a:rPr>
              <a:t>Data Volume</a:t>
            </a:r>
            <a:endParaRPr lang="en-US" sz="3200" dirty="0">
              <a:latin typeface="Sitka Heading"/>
            </a:endParaRPr>
          </a:p>
        </p:txBody>
      </p:sp>
      <p:sp>
        <p:nvSpPr>
          <p:cNvPr id="9" name="TextBox 8">
            <a:extLst>
              <a:ext uri="{FF2B5EF4-FFF2-40B4-BE49-F238E27FC236}">
                <a16:creationId xmlns:a16="http://schemas.microsoft.com/office/drawing/2014/main" id="{430B9247-67BC-70E2-F3E1-B5D4D0DE0A52}"/>
              </a:ext>
            </a:extLst>
          </p:cNvPr>
          <p:cNvSpPr txBox="1"/>
          <p:nvPr/>
        </p:nvSpPr>
        <p:spPr>
          <a:xfrm>
            <a:off x="7841624" y="1355906"/>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latin typeface="Sitka Heading"/>
                <a:cs typeface="Calibri"/>
              </a:rPr>
              <a:t>Data Quality</a:t>
            </a:r>
            <a:endParaRPr lang="en-US" sz="3200" dirty="0">
              <a:latin typeface="Sitka Heading"/>
            </a:endParaRPr>
          </a:p>
        </p:txBody>
      </p:sp>
      <p:sp>
        <p:nvSpPr>
          <p:cNvPr id="12" name="TextBox 11">
            <a:extLst>
              <a:ext uri="{FF2B5EF4-FFF2-40B4-BE49-F238E27FC236}">
                <a16:creationId xmlns:a16="http://schemas.microsoft.com/office/drawing/2014/main" id="{BAF1B181-3973-E56F-C8A2-1607AC9F0AC2}"/>
              </a:ext>
            </a:extLst>
          </p:cNvPr>
          <p:cNvSpPr txBox="1"/>
          <p:nvPr/>
        </p:nvSpPr>
        <p:spPr>
          <a:xfrm>
            <a:off x="1166019" y="2047703"/>
            <a:ext cx="4281577"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cs typeface="Calibri"/>
              </a:rPr>
              <a:t>The dataset has 961 columns, with the first column being 'label' and the rest being sensor readings. </a:t>
            </a:r>
          </a:p>
          <a:p>
            <a:pPr marL="285750" indent="-285750">
              <a:buFont typeface="Arial"/>
              <a:buChar char="•"/>
            </a:pPr>
            <a:r>
              <a:rPr lang="en-US" sz="2000" dirty="0">
                <a:cs typeface="Calibri"/>
              </a:rPr>
              <a:t>The sensor readings are likely from three axes (X, Y, and Z) for both accelerometer (acc) and gyroscope (</a:t>
            </a:r>
            <a:r>
              <a:rPr lang="en-US" sz="2000" err="1">
                <a:cs typeface="Calibri"/>
              </a:rPr>
              <a:t>gy</a:t>
            </a:r>
            <a:r>
              <a:rPr lang="en-US" sz="2000" dirty="0">
                <a:cs typeface="Calibri"/>
              </a:rPr>
              <a:t>). </a:t>
            </a:r>
          </a:p>
          <a:p>
            <a:pPr marL="285750" indent="-285750">
              <a:buFont typeface="Arial"/>
              <a:buChar char="•"/>
            </a:pPr>
            <a:r>
              <a:rPr lang="en-US" sz="2000" dirty="0">
                <a:cs typeface="Calibri"/>
              </a:rPr>
              <a:t>The numerical values in these columns represent the sensor readings over time.</a:t>
            </a:r>
          </a:p>
          <a:p>
            <a:endParaRPr lang="en-US" dirty="0">
              <a:cs typeface="Calibri"/>
            </a:endParaRPr>
          </a:p>
        </p:txBody>
      </p:sp>
      <p:sp>
        <p:nvSpPr>
          <p:cNvPr id="13" name="TextBox 12">
            <a:extLst>
              <a:ext uri="{FF2B5EF4-FFF2-40B4-BE49-F238E27FC236}">
                <a16:creationId xmlns:a16="http://schemas.microsoft.com/office/drawing/2014/main" id="{D345EDB9-B68A-D3C0-4112-AE197C7903F9}"/>
              </a:ext>
            </a:extLst>
          </p:cNvPr>
          <p:cNvSpPr txBox="1"/>
          <p:nvPr/>
        </p:nvSpPr>
        <p:spPr>
          <a:xfrm>
            <a:off x="7333905" y="2047702"/>
            <a:ext cx="4281577"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b="1" dirty="0">
                <a:cs typeface="Calibri"/>
              </a:rPr>
              <a:t>Missing Values:</a:t>
            </a:r>
          </a:p>
          <a:p>
            <a:pPr marL="742950" lvl="1" indent="-285750">
              <a:buFont typeface="Courier New"/>
              <a:buChar char="o"/>
            </a:pPr>
            <a:r>
              <a:rPr lang="en-US" sz="2000" dirty="0">
                <a:cs typeface="Calibri"/>
              </a:rPr>
              <a:t>Simple Mean Imputer is used.</a:t>
            </a:r>
          </a:p>
          <a:p>
            <a:pPr marL="285750" indent="-285750">
              <a:buFont typeface="Arial"/>
              <a:buChar char="•"/>
            </a:pPr>
            <a:endParaRPr lang="en-US" sz="2000" dirty="0">
              <a:cs typeface="Calibri"/>
            </a:endParaRPr>
          </a:p>
          <a:p>
            <a:pPr marL="285750" indent="-285750">
              <a:buFont typeface="Arial"/>
              <a:buChar char="•"/>
            </a:pPr>
            <a:r>
              <a:rPr lang="en-US" sz="2000" b="1" dirty="0">
                <a:cs typeface="Calibri"/>
              </a:rPr>
              <a:t>Outliers:</a:t>
            </a:r>
          </a:p>
          <a:p>
            <a:pPr marL="742950" lvl="1" indent="-285750">
              <a:buFont typeface="Courier New"/>
              <a:buChar char="o"/>
            </a:pPr>
            <a:r>
              <a:rPr lang="en-US" sz="2000" dirty="0">
                <a:cs typeface="Calibri"/>
              </a:rPr>
              <a:t>Z-score handling is used.</a:t>
            </a:r>
          </a:p>
          <a:p>
            <a:pPr marL="285750" indent="-285750">
              <a:buFont typeface="Arial"/>
              <a:buChar char="•"/>
            </a:pPr>
            <a:endParaRPr lang="en-US" sz="2000" dirty="0">
              <a:cs typeface="Calibri"/>
            </a:endParaRPr>
          </a:p>
          <a:p>
            <a:pPr marL="285750" indent="-285750">
              <a:buFont typeface="Arial"/>
              <a:buChar char="•"/>
            </a:pPr>
            <a:r>
              <a:rPr lang="en-US" sz="2000" b="1" dirty="0">
                <a:cs typeface="Calibri"/>
              </a:rPr>
              <a:t>Duplicates:</a:t>
            </a:r>
          </a:p>
          <a:p>
            <a:pPr marL="742950" lvl="1" indent="-285750">
              <a:buFont typeface="Courier New"/>
              <a:buChar char="o"/>
            </a:pPr>
            <a:r>
              <a:rPr lang="en-US" sz="2000" dirty="0">
                <a:cs typeface="Calibri"/>
              </a:rPr>
              <a:t>Duplicates are dropped.</a:t>
            </a:r>
          </a:p>
          <a:p>
            <a:endParaRPr lang="en-US" dirty="0">
              <a:cs typeface="Calibri"/>
            </a:endParaRPr>
          </a:p>
        </p:txBody>
      </p:sp>
    </p:spTree>
    <p:extLst>
      <p:ext uri="{BB962C8B-B14F-4D97-AF65-F5344CB8AC3E}">
        <p14:creationId xmlns:p14="http://schemas.microsoft.com/office/powerpoint/2010/main" val="3270538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a:extLst>
            <a:ext uri="{FF2B5EF4-FFF2-40B4-BE49-F238E27FC236}">
              <a16:creationId xmlns:a16="http://schemas.microsoft.com/office/drawing/2014/main" id="{04F01709-B695-83EF-F8EF-0370BC04A11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18839B5-7D21-FD9E-B883-5817A41B9566}"/>
              </a:ext>
            </a:extLst>
          </p:cNvPr>
          <p:cNvSpPr>
            <a:spLocks noGrp="1"/>
          </p:cNvSpPr>
          <p:nvPr>
            <p:ph type="sldNum" sz="quarter" idx="11"/>
          </p:nvPr>
        </p:nvSpPr>
        <p:spPr/>
        <p:txBody>
          <a:bodyPr/>
          <a:lstStyle/>
          <a:p>
            <a:pPr algn="ctr"/>
            <a:fld id="{B67B645E-C5E5-4727-B977-D372A0AA71D9}" type="slidenum">
              <a:rPr lang="en-US" noProof="0" smtClean="0"/>
              <a:pPr algn="ctr"/>
              <a:t>9</a:t>
            </a:fld>
            <a:endParaRPr lang="en-US" noProof="0" dirty="0"/>
          </a:p>
        </p:txBody>
      </p:sp>
      <p:sp>
        <p:nvSpPr>
          <p:cNvPr id="4" name="!!fff">
            <a:extLst>
              <a:ext uri="{FF2B5EF4-FFF2-40B4-BE49-F238E27FC236}">
                <a16:creationId xmlns:a16="http://schemas.microsoft.com/office/drawing/2014/main" id="{1D3E2303-3E45-FE95-11C9-AD5A8A47C0A5}"/>
              </a:ext>
            </a:extLst>
          </p:cNvPr>
          <p:cNvSpPr/>
          <p:nvPr/>
        </p:nvSpPr>
        <p:spPr>
          <a:xfrm rot="10800000">
            <a:off x="2281026" y="858185"/>
            <a:ext cx="7942530" cy="5436677"/>
          </a:xfrm>
          <a:prstGeom prst="triangle">
            <a:avLst/>
          </a:prstGeom>
          <a:solidFill>
            <a:schemeClr val="bg2">
              <a:lumMod val="25000"/>
            </a:schemeClr>
          </a:soli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5400" dirty="0">
              <a:solidFill>
                <a:schemeClr val="tx1"/>
              </a:solidFill>
              <a:latin typeface="Georgia Pro"/>
              <a:cs typeface="Calibri"/>
            </a:endParaRPr>
          </a:p>
        </p:txBody>
      </p:sp>
      <p:sp>
        <p:nvSpPr>
          <p:cNvPr id="6" name="!!qq">
            <a:extLst>
              <a:ext uri="{FF2B5EF4-FFF2-40B4-BE49-F238E27FC236}">
                <a16:creationId xmlns:a16="http://schemas.microsoft.com/office/drawing/2014/main" id="{EA8B67C3-20BB-D997-7FB9-5CC2D9993D31}"/>
              </a:ext>
            </a:extLst>
          </p:cNvPr>
          <p:cNvSpPr/>
          <p:nvPr/>
        </p:nvSpPr>
        <p:spPr>
          <a:xfrm>
            <a:off x="-1109367" y="-1083323"/>
            <a:ext cx="2325973" cy="2163580"/>
          </a:xfrm>
          <a:prstGeom prst="triangl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8" name="!!ss">
            <a:extLst>
              <a:ext uri="{FF2B5EF4-FFF2-40B4-BE49-F238E27FC236}">
                <a16:creationId xmlns:a16="http://schemas.microsoft.com/office/drawing/2014/main" id="{790B4D60-9108-93CC-BB8F-A3DA41B2013D}"/>
              </a:ext>
            </a:extLst>
          </p:cNvPr>
          <p:cNvSpPr/>
          <p:nvPr/>
        </p:nvSpPr>
        <p:spPr>
          <a:xfrm>
            <a:off x="10857781" y="4807860"/>
            <a:ext cx="2325973" cy="2163580"/>
          </a:xfrm>
          <a:prstGeom prst="triangl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pic>
        <p:nvPicPr>
          <p:cNvPr id="11" name="Picture 10" descr="A blue text on a white background&#10;&#10;Description automatically generated">
            <a:extLst>
              <a:ext uri="{FF2B5EF4-FFF2-40B4-BE49-F238E27FC236}">
                <a16:creationId xmlns:a16="http://schemas.microsoft.com/office/drawing/2014/main" id="{48062562-B461-237C-8910-71CB160E69CC}"/>
              </a:ext>
            </a:extLst>
          </p:cNvPr>
          <p:cNvPicPr>
            <a:picLocks noChangeAspect="1"/>
          </p:cNvPicPr>
          <p:nvPr/>
        </p:nvPicPr>
        <p:blipFill>
          <a:blip r:embed="rId2"/>
          <a:stretch>
            <a:fillRect/>
          </a:stretch>
        </p:blipFill>
        <p:spPr>
          <a:xfrm>
            <a:off x="12955963" y="495070"/>
            <a:ext cx="2373286" cy="1147372"/>
          </a:xfrm>
          <a:prstGeom prst="ellipse">
            <a:avLst/>
          </a:prstGeom>
        </p:spPr>
      </p:pic>
      <p:sp>
        <p:nvSpPr>
          <p:cNvPr id="2" name="TextBox 1">
            <a:extLst>
              <a:ext uri="{FF2B5EF4-FFF2-40B4-BE49-F238E27FC236}">
                <a16:creationId xmlns:a16="http://schemas.microsoft.com/office/drawing/2014/main" id="{BF399523-C40C-F018-2F96-DD0C2A5DAC15}"/>
              </a:ext>
            </a:extLst>
          </p:cNvPr>
          <p:cNvSpPr txBox="1"/>
          <p:nvPr/>
        </p:nvSpPr>
        <p:spPr>
          <a:xfrm>
            <a:off x="4228397" y="1513675"/>
            <a:ext cx="4051538"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400" b="1" dirty="0">
                <a:solidFill>
                  <a:schemeClr val="bg1"/>
                </a:solidFill>
                <a:latin typeface="Times New Roman"/>
                <a:cs typeface="Calibri"/>
              </a:rPr>
              <a:t>Models </a:t>
            </a:r>
            <a:endParaRPr lang="en-US">
              <a:solidFill>
                <a:schemeClr val="bg1"/>
              </a:solidFill>
              <a:latin typeface="Times New Roman"/>
              <a:cs typeface="Times New Roman"/>
            </a:endParaRPr>
          </a:p>
          <a:p>
            <a:pPr algn="ctr"/>
            <a:r>
              <a:rPr lang="en-US" sz="4400" b="1" dirty="0">
                <a:solidFill>
                  <a:schemeClr val="bg1"/>
                </a:solidFill>
                <a:latin typeface="Times New Roman"/>
                <a:cs typeface="Calibri"/>
              </a:rPr>
              <a:t>Used</a:t>
            </a:r>
            <a:endParaRPr lang="en-US" dirty="0">
              <a:solidFill>
                <a:schemeClr val="bg1"/>
              </a:solidFill>
              <a:latin typeface="Times New Roman"/>
              <a:cs typeface="Times New Roman"/>
            </a:endParaRPr>
          </a:p>
        </p:txBody>
      </p:sp>
    </p:spTree>
    <p:extLst>
      <p:ext uri="{BB962C8B-B14F-4D97-AF65-F5344CB8AC3E}">
        <p14:creationId xmlns:p14="http://schemas.microsoft.com/office/powerpoint/2010/main" val="3322427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ustom 18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a:spPr>
      <a:bodyPr rtlCol="0" anchor="ctr"/>
      <a:lstStyle>
        <a:defPPr algn="ctr">
          <a:defRPr>
            <a:solidFill>
              <a:schemeClr val="l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6835393_Blue spheres pitch deck_RVA_v5" id="{B31999E4-CF41-4147-9146-E7AA12BD45BB}" vid="{47A86861-C4F7-4F19-9461-7399990DDE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48C5FEF-6CA4-44CC-8E61-9E775B9B7835}">
  <ds:schemaRefs>
    <ds:schemaRef ds:uri="http://schemas.microsoft.com/sharepoint/v3/contenttype/forms"/>
  </ds:schemaRefs>
</ds:datastoreItem>
</file>

<file path=customXml/itemProps2.xml><?xml version="1.0" encoding="utf-8"?>
<ds:datastoreItem xmlns:ds="http://schemas.openxmlformats.org/officeDocument/2006/customXml" ds:itemID="{1B5C6C01-35C7-4561-8BAD-91E4FACA29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FCB7D79-A330-4BC9-A964-3F617D32A6D4}">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TF66835393</Template>
  <TotalTime>0</TotalTime>
  <Words>1225</Words>
  <Application>Microsoft Office PowerPoint</Application>
  <PresentationFormat>Widescreen</PresentationFormat>
  <Paragraphs>309</Paragraphs>
  <Slides>22</Slides>
  <Notes>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Orthopedic walker fall detection</vt:lpstr>
      <vt:lpstr>Team-3</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COVER TITLE</dc:title>
  <dc:creator/>
  <cp:lastModifiedBy/>
  <cp:revision>1360</cp:revision>
  <dcterms:created xsi:type="dcterms:W3CDTF">2024-01-11T18:20:33Z</dcterms:created>
  <dcterms:modified xsi:type="dcterms:W3CDTF">2024-01-27T06:18:59Z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