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8288000" cy="10287000"/>
  <p:notesSz cx="6858000" cy="9144000"/>
  <p:embeddedFontLst>
    <p:embeddedFont>
      <p:font typeface="Alatsi" charset="1" panose="0000050000000000000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3859355" y="710711"/>
            <a:ext cx="3995699" cy="759802"/>
          </a:xfrm>
          <a:prstGeom prst="rect">
            <a:avLst/>
          </a:prstGeom>
        </p:spPr>
        <p:txBody>
          <a:bodyPr anchor="t" rtlCol="false" tIns="0" lIns="0" bIns="0" rIns="0">
            <a:spAutoFit/>
          </a:bodyPr>
          <a:lstStyle/>
          <a:p>
            <a:pPr algn="ctr">
              <a:lnSpc>
                <a:spcPts val="5624"/>
              </a:lnSpc>
            </a:pPr>
            <a:r>
              <a:rPr lang="en-US" sz="5798">
                <a:solidFill>
                  <a:srgbClr val="000000"/>
                </a:solidFill>
                <a:latin typeface="Alatsi"/>
                <a:ea typeface="Alatsi"/>
                <a:cs typeface="Alatsi"/>
                <a:sym typeface="Alatsi"/>
              </a:rPr>
              <a:t>POSTER</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1841500"/>
            <a:ext cx="12625348" cy="6556375"/>
          </a:xfrm>
          <a:prstGeom prst="rect">
            <a:avLst/>
          </a:prstGeom>
        </p:spPr>
        <p:txBody>
          <a:bodyPr anchor="t" rtlCol="false" tIns="0" lIns="0" bIns="0" rIns="0">
            <a:spAutoFit/>
          </a:bodyPr>
          <a:lstStyle/>
          <a:p>
            <a:pPr algn="l">
              <a:lnSpc>
                <a:spcPts val="3499"/>
              </a:lnSpc>
            </a:pPr>
            <a:r>
              <a:rPr lang="en-US" sz="2499" u="sng">
                <a:solidFill>
                  <a:srgbClr val="000000"/>
                </a:solidFill>
                <a:latin typeface="Alatsi"/>
                <a:ea typeface="Alatsi"/>
                <a:cs typeface="Alatsi"/>
                <a:sym typeface="Alatsi"/>
              </a:rPr>
              <a:t>PROBLEM STATEMENT</a:t>
            </a:r>
          </a:p>
          <a:p>
            <a:pPr algn="l">
              <a:lnSpc>
                <a:spcPts val="3499"/>
              </a:lnSpc>
            </a:pPr>
            <a:r>
              <a:rPr lang="en-US" sz="2499">
                <a:solidFill>
                  <a:srgbClr val="000000"/>
                </a:solidFill>
                <a:latin typeface="Alatsi"/>
                <a:ea typeface="Alatsi"/>
                <a:cs typeface="Alatsi"/>
                <a:sym typeface="Alatsi"/>
              </a:rPr>
              <a:t>With the overwhelming number of books available today, finding the right book that matches individual tastes can be a daunting task for readers. Readers often struggle to discover new titles that resonate with their interests, genres, or favorite authors. Traditional recommendation methods, such as bestseller lists or friend suggestions, are limited in scope and personalization.</a:t>
            </a:r>
          </a:p>
          <a:p>
            <a:pPr algn="l">
              <a:lnSpc>
                <a:spcPts val="3499"/>
              </a:lnSpc>
            </a:pPr>
          </a:p>
          <a:p>
            <a:pPr algn="l">
              <a:lnSpc>
                <a:spcPts val="3499"/>
              </a:lnSpc>
            </a:pPr>
            <a:r>
              <a:rPr lang="en-US" sz="2499" u="sng">
                <a:solidFill>
                  <a:srgbClr val="000000"/>
                </a:solidFill>
                <a:latin typeface="Alatsi"/>
                <a:ea typeface="Alatsi"/>
                <a:cs typeface="Alatsi"/>
                <a:sym typeface="Alatsi"/>
              </a:rPr>
              <a:t>ALGORITHM USED</a:t>
            </a:r>
            <a:r>
              <a:rPr lang="en-US" sz="2499">
                <a:solidFill>
                  <a:srgbClr val="000000"/>
                </a:solidFill>
                <a:latin typeface="Alatsi"/>
                <a:ea typeface="Alatsi"/>
                <a:cs typeface="Alatsi"/>
                <a:sym typeface="Alatsi"/>
              </a:rPr>
              <a:t>:  </a:t>
            </a:r>
          </a:p>
          <a:p>
            <a:pPr algn="l">
              <a:lnSpc>
                <a:spcPts val="3499"/>
              </a:lnSpc>
            </a:pPr>
            <a:r>
              <a:rPr lang="en-US" sz="2499">
                <a:solidFill>
                  <a:srgbClr val="000000"/>
                </a:solidFill>
                <a:latin typeface="Alatsi"/>
                <a:ea typeface="Alatsi"/>
                <a:cs typeface="Alatsi"/>
                <a:sym typeface="Alatsi"/>
              </a:rPr>
              <a:t>Naive Bayes or Logistic Regression</a:t>
            </a:r>
          </a:p>
          <a:p>
            <a:pPr algn="l">
              <a:lnSpc>
                <a:spcPts val="3499"/>
              </a:lnSpc>
            </a:pPr>
          </a:p>
          <a:p>
            <a:pPr algn="l">
              <a:lnSpc>
                <a:spcPts val="3499"/>
              </a:lnSpc>
            </a:pPr>
            <a:r>
              <a:rPr lang="en-US" sz="2499" u="sng">
                <a:solidFill>
                  <a:srgbClr val="000000"/>
                </a:solidFill>
                <a:latin typeface="Alatsi"/>
                <a:ea typeface="Alatsi"/>
                <a:cs typeface="Alatsi"/>
                <a:sym typeface="Alatsi"/>
              </a:rPr>
              <a:t>EXPECTED OUTPUT: </a:t>
            </a:r>
          </a:p>
          <a:p>
            <a:pPr algn="l">
              <a:lnSpc>
                <a:spcPts val="3499"/>
              </a:lnSpc>
            </a:pPr>
            <a:r>
              <a:rPr lang="en-US" sz="2499">
                <a:solidFill>
                  <a:srgbClr val="000000"/>
                </a:solidFill>
                <a:latin typeface="Alatsi"/>
                <a:ea typeface="Alatsi"/>
                <a:cs typeface="Alatsi"/>
                <a:sym typeface="Alatsi"/>
              </a:rPr>
              <a:t>The core output will be a list of personalized book recommendations tailored to the user’s preferences.</a:t>
            </a:r>
          </a:p>
          <a:p>
            <a:pPr algn="l">
              <a:lnSpc>
                <a:spcPts val="3499"/>
              </a:lnSpc>
            </a:pPr>
          </a:p>
          <a:p>
            <a:pPr algn="l">
              <a:lnSpc>
                <a:spcPts val="3499"/>
              </a:lnSpc>
            </a:pPr>
            <a:r>
              <a:rPr lang="en-US" sz="2499">
                <a:solidFill>
                  <a:srgbClr val="000000"/>
                </a:solidFill>
                <a:latin typeface="Alatsi"/>
                <a:ea typeface="Alatsi"/>
                <a:cs typeface="Alatsi"/>
                <a:sym typeface="Alatsi"/>
              </a:rPr>
              <a:t>Your Personalized Book Recommendation Machine</a:t>
            </a:r>
          </a:p>
        </p:txBody>
      </p:sp>
      <p:sp>
        <p:nvSpPr>
          <p:cNvPr name="TextBox 15" id="15"/>
          <p:cNvSpPr txBox="true"/>
          <p:nvPr/>
        </p:nvSpPr>
        <p:spPr>
          <a:xfrm rot="0">
            <a:off x="6343738" y="9210675"/>
            <a:ext cx="9205775" cy="447966"/>
          </a:xfrm>
          <a:prstGeom prst="rect">
            <a:avLst/>
          </a:prstGeom>
        </p:spPr>
        <p:txBody>
          <a:bodyPr anchor="t" rtlCol="false" tIns="0" lIns="0" bIns="0" rIns="0">
            <a:spAutoFit/>
          </a:bodyPr>
          <a:lstStyle/>
          <a:p>
            <a:pPr algn="ctr">
              <a:lnSpc>
                <a:spcPts val="3679"/>
              </a:lnSpc>
            </a:pPr>
            <a:r>
              <a:rPr lang="en-US" sz="2628">
                <a:solidFill>
                  <a:srgbClr val="000000"/>
                </a:solidFill>
                <a:latin typeface="Alatsi"/>
                <a:ea typeface="Alatsi"/>
                <a:cs typeface="Alatsi"/>
                <a:sym typeface="Alatsi"/>
              </a:rPr>
              <a:t>2320030118-S. Anudeepthi  |  2320030106- J. Sri Harshitha</a:t>
            </a:r>
          </a:p>
        </p:txBody>
      </p:sp>
      <p:sp>
        <p:nvSpPr>
          <p:cNvPr name="Freeform 16" id="16"/>
          <p:cNvSpPr/>
          <p:nvPr/>
        </p:nvSpPr>
        <p:spPr>
          <a:xfrm flipH="false" flipV="false" rot="0">
            <a:off x="11291962"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DAGTtn0Y7Jk</dc:identifier>
  <dcterms:modified xsi:type="dcterms:W3CDTF">2011-08-01T06:04:30Z</dcterms:modified>
  <cp:revision>1</cp:revision>
  <dc:title>Thesis defense</dc:title>
</cp:coreProperties>
</file>