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1"/>
    <a:srgbClr val="CCD8EC"/>
    <a:srgbClr val="E0D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846"/>
  </p:normalViewPr>
  <p:slideViewPr>
    <p:cSldViewPr snapToGrid="0">
      <p:cViewPr varScale="1">
        <p:scale>
          <a:sx n="112" d="100"/>
          <a:sy n="112" d="100"/>
        </p:scale>
        <p:origin x="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F22577-5BD6-5C44-B7DD-9D82FFBF8878}"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EC6C84E8-CE56-D949-B620-8DC6F5EB04B5}">
      <dgm:prSet phldrT="[Text]"/>
      <dgm:spPr/>
      <dgm:t>
        <a:bodyPr/>
        <a:lstStyle/>
        <a:p>
          <a:r>
            <a:rPr lang="en-US"/>
            <a:t>Proof of Concepts (POCs)</a:t>
          </a:r>
          <a:endParaRPr lang="en-US" dirty="0"/>
        </a:p>
      </dgm:t>
    </dgm:pt>
    <dgm:pt modelId="{81D4EE2A-9A94-AC43-B88D-47B41F3B4E6F}" type="parTrans" cxnId="{198FEE7D-0799-BB49-825D-FB926B5EC6F7}">
      <dgm:prSet/>
      <dgm:spPr/>
      <dgm:t>
        <a:bodyPr/>
        <a:lstStyle/>
        <a:p>
          <a:endParaRPr lang="en-US"/>
        </a:p>
      </dgm:t>
    </dgm:pt>
    <dgm:pt modelId="{A143402B-2C9A-BE4B-B5CA-3D313CD5F35E}" type="sibTrans" cxnId="{198FEE7D-0799-BB49-825D-FB926B5EC6F7}">
      <dgm:prSet/>
      <dgm:spPr/>
      <dgm:t>
        <a:bodyPr/>
        <a:lstStyle/>
        <a:p>
          <a:endParaRPr lang="en-US"/>
        </a:p>
      </dgm:t>
    </dgm:pt>
    <dgm:pt modelId="{9C0FFFB1-7680-2347-B100-F7662E52BA7A}">
      <dgm:prSet phldrT="[Text]"/>
      <dgm:spPr/>
      <dgm:t>
        <a:bodyPr/>
        <a:lstStyle/>
        <a:p>
          <a:r>
            <a:rPr lang="en-US" dirty="0"/>
            <a:t>Build Test environment.</a:t>
          </a:r>
        </a:p>
      </dgm:t>
    </dgm:pt>
    <dgm:pt modelId="{D4B381E7-B83D-0E46-962A-D81519F2FEB8}" type="parTrans" cxnId="{65F2F05D-9C95-484A-92FD-F3DA5CDF065F}">
      <dgm:prSet/>
      <dgm:spPr/>
      <dgm:t>
        <a:bodyPr/>
        <a:lstStyle/>
        <a:p>
          <a:endParaRPr lang="en-US"/>
        </a:p>
      </dgm:t>
    </dgm:pt>
    <dgm:pt modelId="{E03A4DB1-E1FB-964E-A8BA-70DCE0E520E0}" type="sibTrans" cxnId="{65F2F05D-9C95-484A-92FD-F3DA5CDF065F}">
      <dgm:prSet/>
      <dgm:spPr/>
      <dgm:t>
        <a:bodyPr/>
        <a:lstStyle/>
        <a:p>
          <a:endParaRPr lang="en-US"/>
        </a:p>
      </dgm:t>
    </dgm:pt>
    <dgm:pt modelId="{FD6E3612-0156-4642-B0E1-E797B309177C}">
      <dgm:prSet phldrT="[Text]"/>
      <dgm:spPr/>
      <dgm:t>
        <a:bodyPr/>
        <a:lstStyle/>
        <a:p>
          <a:r>
            <a:rPr lang="en-US"/>
            <a:t>Execute(Migrate Production)</a:t>
          </a:r>
          <a:endParaRPr lang="en-US" dirty="0"/>
        </a:p>
      </dgm:t>
    </dgm:pt>
    <dgm:pt modelId="{D7E61712-012F-8D4F-AF76-DA944F4E2012}" type="parTrans" cxnId="{CB4B9134-8C33-A54B-8F85-1295AD0F9B45}">
      <dgm:prSet/>
      <dgm:spPr/>
      <dgm:t>
        <a:bodyPr/>
        <a:lstStyle/>
        <a:p>
          <a:endParaRPr lang="en-US"/>
        </a:p>
      </dgm:t>
    </dgm:pt>
    <dgm:pt modelId="{8D96A9A4-0233-4142-9781-EDCF1316E47E}" type="sibTrans" cxnId="{CB4B9134-8C33-A54B-8F85-1295AD0F9B45}">
      <dgm:prSet/>
      <dgm:spPr/>
      <dgm:t>
        <a:bodyPr/>
        <a:lstStyle/>
        <a:p>
          <a:endParaRPr lang="en-US"/>
        </a:p>
      </dgm:t>
    </dgm:pt>
    <dgm:pt modelId="{FBDC1D61-100B-BD44-A2BE-2836D90578C9}">
      <dgm:prSet phldrT="[Text]"/>
      <dgm:spPr/>
      <dgm:t>
        <a:bodyPr/>
        <a:lstStyle/>
        <a:p>
          <a:r>
            <a:rPr lang="en-US"/>
            <a:t>Migrate with roll back strategy.</a:t>
          </a:r>
        </a:p>
      </dgm:t>
    </dgm:pt>
    <dgm:pt modelId="{E39A7F7A-96A2-234B-95D5-7555F115696E}" type="parTrans" cxnId="{29DDA829-57A3-6546-8F8F-E88567998B76}">
      <dgm:prSet/>
      <dgm:spPr/>
      <dgm:t>
        <a:bodyPr/>
        <a:lstStyle/>
        <a:p>
          <a:endParaRPr lang="en-US"/>
        </a:p>
      </dgm:t>
    </dgm:pt>
    <dgm:pt modelId="{70EED030-A481-C343-A5FB-98DAFBD7E876}" type="sibTrans" cxnId="{29DDA829-57A3-6546-8F8F-E88567998B76}">
      <dgm:prSet/>
      <dgm:spPr/>
      <dgm:t>
        <a:bodyPr/>
        <a:lstStyle/>
        <a:p>
          <a:endParaRPr lang="en-US"/>
        </a:p>
      </dgm:t>
    </dgm:pt>
    <dgm:pt modelId="{CADFF039-17AE-4A41-8483-A16C3FCB0A83}">
      <dgm:prSet/>
      <dgm:spPr/>
      <dgm:t>
        <a:bodyPr/>
        <a:lstStyle/>
        <a:p>
          <a:r>
            <a:rPr lang="en-US"/>
            <a:t>Operate &amp; Optimize</a:t>
          </a:r>
          <a:endParaRPr lang="en-US" dirty="0"/>
        </a:p>
      </dgm:t>
    </dgm:pt>
    <dgm:pt modelId="{C6BDE91B-D66F-7644-B68C-05209A2B8124}" type="parTrans" cxnId="{8B92E578-685D-BA48-A0DD-9F79ECE283B0}">
      <dgm:prSet/>
      <dgm:spPr/>
      <dgm:t>
        <a:bodyPr/>
        <a:lstStyle/>
        <a:p>
          <a:endParaRPr lang="en-US"/>
        </a:p>
      </dgm:t>
    </dgm:pt>
    <dgm:pt modelId="{E4C91753-9D96-6E48-B677-189D7F358D7F}" type="sibTrans" cxnId="{8B92E578-685D-BA48-A0DD-9F79ECE283B0}">
      <dgm:prSet/>
      <dgm:spPr/>
      <dgm:t>
        <a:bodyPr/>
        <a:lstStyle/>
        <a:p>
          <a:endParaRPr lang="en-US"/>
        </a:p>
      </dgm:t>
    </dgm:pt>
    <dgm:pt modelId="{71471A8B-7D04-4C44-B89B-7D54BC6D7861}">
      <dgm:prSet/>
      <dgm:spPr/>
      <dgm:t>
        <a:bodyPr/>
        <a:lstStyle/>
        <a:p>
          <a:r>
            <a:rPr lang="en-US"/>
            <a:t>Plan</a:t>
          </a:r>
          <a:endParaRPr lang="en-US" dirty="0"/>
        </a:p>
      </dgm:t>
    </dgm:pt>
    <dgm:pt modelId="{77A7A09E-B0C0-9E42-BB3F-D95B9F3E3A6D}" type="parTrans" cxnId="{369CF24B-5C6E-E545-B8BD-143E224B282F}">
      <dgm:prSet/>
      <dgm:spPr/>
      <dgm:t>
        <a:bodyPr/>
        <a:lstStyle/>
        <a:p>
          <a:endParaRPr lang="en-US"/>
        </a:p>
      </dgm:t>
    </dgm:pt>
    <dgm:pt modelId="{9FFA7E29-536E-1348-A480-1F93EFEDF020}" type="sibTrans" cxnId="{369CF24B-5C6E-E545-B8BD-143E224B282F}">
      <dgm:prSet/>
      <dgm:spPr/>
      <dgm:t>
        <a:bodyPr/>
        <a:lstStyle/>
        <a:p>
          <a:endParaRPr lang="en-US"/>
        </a:p>
      </dgm:t>
    </dgm:pt>
    <dgm:pt modelId="{B70157A4-B2C1-5449-8D0D-44FE1E7C5D68}">
      <dgm:prSet phldrT="[Text]"/>
      <dgm:spPr/>
      <dgm:t>
        <a:bodyPr/>
        <a:lstStyle/>
        <a:p>
          <a:r>
            <a:rPr lang="en-US"/>
            <a:t>Test and redesign if required.</a:t>
          </a:r>
        </a:p>
      </dgm:t>
    </dgm:pt>
    <dgm:pt modelId="{F108F800-7C4E-DE4D-B1BC-F2EA42BFAF3B}" type="parTrans" cxnId="{5BBA7651-2170-5B4F-B671-FAB87A683F30}">
      <dgm:prSet/>
      <dgm:spPr/>
      <dgm:t>
        <a:bodyPr/>
        <a:lstStyle/>
        <a:p>
          <a:endParaRPr lang="en-US"/>
        </a:p>
      </dgm:t>
    </dgm:pt>
    <dgm:pt modelId="{70D21395-B85E-5149-8FC6-F77881C41669}" type="sibTrans" cxnId="{5BBA7651-2170-5B4F-B671-FAB87A683F30}">
      <dgm:prSet/>
      <dgm:spPr/>
      <dgm:t>
        <a:bodyPr/>
        <a:lstStyle/>
        <a:p>
          <a:endParaRPr lang="en-US"/>
        </a:p>
      </dgm:t>
    </dgm:pt>
    <dgm:pt modelId="{3CF2D761-1A83-3046-8783-8BB48C5A9AC9}">
      <dgm:prSet phldrT="[Text]"/>
      <dgm:spPr/>
      <dgm:t>
        <a:bodyPr/>
        <a:lstStyle/>
        <a:p>
          <a:r>
            <a:rPr lang="en-US"/>
            <a:t>Develop Strategy and Roadmap.</a:t>
          </a:r>
        </a:p>
      </dgm:t>
    </dgm:pt>
    <dgm:pt modelId="{9CA4F8C4-9B22-A443-AFD1-05859591127E}" type="parTrans" cxnId="{60DBAC3F-6764-2043-8048-99D1C8A48B6E}">
      <dgm:prSet/>
      <dgm:spPr/>
      <dgm:t>
        <a:bodyPr/>
        <a:lstStyle/>
        <a:p>
          <a:endParaRPr lang="en-US"/>
        </a:p>
      </dgm:t>
    </dgm:pt>
    <dgm:pt modelId="{7BDBF852-BE8B-8644-A1EE-B4F73FC7E1B6}" type="sibTrans" cxnId="{60DBAC3F-6764-2043-8048-99D1C8A48B6E}">
      <dgm:prSet/>
      <dgm:spPr/>
      <dgm:t>
        <a:bodyPr/>
        <a:lstStyle/>
        <a:p>
          <a:endParaRPr lang="en-US"/>
        </a:p>
      </dgm:t>
    </dgm:pt>
    <dgm:pt modelId="{4A22F14E-4402-5648-BD3D-C24ABD331DB8}">
      <dgm:prSet phldrT="[Text]"/>
      <dgm:spPr/>
      <dgm:t>
        <a:bodyPr/>
        <a:lstStyle/>
        <a:p>
          <a:r>
            <a:rPr lang="en-US"/>
            <a:t>Document.</a:t>
          </a:r>
        </a:p>
      </dgm:t>
    </dgm:pt>
    <dgm:pt modelId="{4B0CA0B1-42C3-9541-96F0-89F6A73F5FA7}" type="parTrans" cxnId="{B478AE2A-BED5-724A-9042-1C95496B84D2}">
      <dgm:prSet/>
      <dgm:spPr/>
      <dgm:t>
        <a:bodyPr/>
        <a:lstStyle/>
        <a:p>
          <a:endParaRPr lang="en-US"/>
        </a:p>
      </dgm:t>
    </dgm:pt>
    <dgm:pt modelId="{229BAFC7-E285-004A-8006-311B865342A7}" type="sibTrans" cxnId="{B478AE2A-BED5-724A-9042-1C95496B84D2}">
      <dgm:prSet/>
      <dgm:spPr/>
      <dgm:t>
        <a:bodyPr/>
        <a:lstStyle/>
        <a:p>
          <a:endParaRPr lang="en-US"/>
        </a:p>
      </dgm:t>
    </dgm:pt>
    <dgm:pt modelId="{01392491-12F2-314D-BD35-0CFA8124BEA5}">
      <dgm:prSet phldrT="[Text]"/>
      <dgm:spPr/>
      <dgm:t>
        <a:bodyPr/>
        <a:lstStyle/>
        <a:p>
          <a:r>
            <a:rPr lang="en-US"/>
            <a:t>Setup Monitoring and Alerting.</a:t>
          </a:r>
        </a:p>
      </dgm:t>
    </dgm:pt>
    <dgm:pt modelId="{960BB719-9C27-8344-9B4D-4D89B39EB01C}" type="parTrans" cxnId="{800DEF81-5170-EF4C-BD42-65841CABAE19}">
      <dgm:prSet/>
      <dgm:spPr/>
      <dgm:t>
        <a:bodyPr/>
        <a:lstStyle/>
        <a:p>
          <a:endParaRPr lang="en-US"/>
        </a:p>
      </dgm:t>
    </dgm:pt>
    <dgm:pt modelId="{310007CC-0CCB-F648-B46E-294D05774C0F}" type="sibTrans" cxnId="{800DEF81-5170-EF4C-BD42-65841CABAE19}">
      <dgm:prSet/>
      <dgm:spPr/>
      <dgm:t>
        <a:bodyPr/>
        <a:lstStyle/>
        <a:p>
          <a:endParaRPr lang="en-US"/>
        </a:p>
      </dgm:t>
    </dgm:pt>
    <dgm:pt modelId="{EAE8DEED-7AFB-8A43-BC8C-3D972F143D69}">
      <dgm:prSet phldrT="[Text]"/>
      <dgm:spPr/>
      <dgm:t>
        <a:bodyPr/>
        <a:lstStyle/>
        <a:p>
          <a:r>
            <a:rPr lang="en-US"/>
            <a:t>Continuously improve.</a:t>
          </a:r>
        </a:p>
      </dgm:t>
    </dgm:pt>
    <dgm:pt modelId="{B9607ACE-EA7E-8144-8561-5BE19B5426FF}" type="parTrans" cxnId="{8C26E42C-0165-FC40-8097-9B95360E0D35}">
      <dgm:prSet/>
      <dgm:spPr/>
      <dgm:t>
        <a:bodyPr/>
        <a:lstStyle/>
        <a:p>
          <a:endParaRPr lang="en-US"/>
        </a:p>
      </dgm:t>
    </dgm:pt>
    <dgm:pt modelId="{4F964BD1-782A-D94C-BA12-F04D108F8AD1}" type="sibTrans" cxnId="{8C26E42C-0165-FC40-8097-9B95360E0D35}">
      <dgm:prSet/>
      <dgm:spPr/>
      <dgm:t>
        <a:bodyPr/>
        <a:lstStyle/>
        <a:p>
          <a:endParaRPr lang="en-US"/>
        </a:p>
      </dgm:t>
    </dgm:pt>
    <dgm:pt modelId="{F7629C48-6FD5-C446-BE8B-665353F7D181}" type="pres">
      <dgm:prSet presAssocID="{3DF22577-5BD6-5C44-B7DD-9D82FFBF8878}" presName="linearFlow" presStyleCnt="0">
        <dgm:presLayoutVars>
          <dgm:dir/>
          <dgm:animLvl val="lvl"/>
          <dgm:resizeHandles val="exact"/>
        </dgm:presLayoutVars>
      </dgm:prSet>
      <dgm:spPr/>
    </dgm:pt>
    <dgm:pt modelId="{21ED1DAF-A96F-9E43-8856-DEF963D0F763}" type="pres">
      <dgm:prSet presAssocID="{71471A8B-7D04-4C44-B89B-7D54BC6D7861}" presName="composite" presStyleCnt="0"/>
      <dgm:spPr/>
    </dgm:pt>
    <dgm:pt modelId="{B41BD8F7-1761-6748-AC1D-A5C0AB66D4F5}" type="pres">
      <dgm:prSet presAssocID="{71471A8B-7D04-4C44-B89B-7D54BC6D7861}" presName="parTx" presStyleLbl="node1" presStyleIdx="0" presStyleCnt="4">
        <dgm:presLayoutVars>
          <dgm:chMax val="0"/>
          <dgm:chPref val="0"/>
          <dgm:bulletEnabled val="1"/>
        </dgm:presLayoutVars>
      </dgm:prSet>
      <dgm:spPr/>
    </dgm:pt>
    <dgm:pt modelId="{917706DB-755A-9B4D-81F6-2DAC855DF57B}" type="pres">
      <dgm:prSet presAssocID="{71471A8B-7D04-4C44-B89B-7D54BC6D7861}" presName="parSh" presStyleLbl="node1" presStyleIdx="0" presStyleCnt="4"/>
      <dgm:spPr/>
    </dgm:pt>
    <dgm:pt modelId="{3B7E7743-3026-1848-9136-7A5FDCDAF92B}" type="pres">
      <dgm:prSet presAssocID="{71471A8B-7D04-4C44-B89B-7D54BC6D7861}" presName="desTx" presStyleLbl="fgAcc1" presStyleIdx="0" presStyleCnt="4">
        <dgm:presLayoutVars>
          <dgm:bulletEnabled val="1"/>
        </dgm:presLayoutVars>
      </dgm:prSet>
      <dgm:spPr/>
    </dgm:pt>
    <dgm:pt modelId="{E6E6C405-1FEE-7542-803D-1DDBE2FB8CAD}" type="pres">
      <dgm:prSet presAssocID="{9FFA7E29-536E-1348-A480-1F93EFEDF020}" presName="sibTrans" presStyleLbl="sibTrans2D1" presStyleIdx="0" presStyleCnt="3"/>
      <dgm:spPr/>
    </dgm:pt>
    <dgm:pt modelId="{771F9ADF-3E9B-334A-9121-4361B9A16DA2}" type="pres">
      <dgm:prSet presAssocID="{9FFA7E29-536E-1348-A480-1F93EFEDF020}" presName="connTx" presStyleLbl="sibTrans2D1" presStyleIdx="0" presStyleCnt="3"/>
      <dgm:spPr/>
    </dgm:pt>
    <dgm:pt modelId="{37135DC3-835B-994A-A299-17A5C15B7C2C}" type="pres">
      <dgm:prSet presAssocID="{EC6C84E8-CE56-D949-B620-8DC6F5EB04B5}" presName="composite" presStyleCnt="0"/>
      <dgm:spPr/>
    </dgm:pt>
    <dgm:pt modelId="{DAFC5C1D-18AF-2D46-9015-DDBF292B755F}" type="pres">
      <dgm:prSet presAssocID="{EC6C84E8-CE56-D949-B620-8DC6F5EB04B5}" presName="parTx" presStyleLbl="node1" presStyleIdx="0" presStyleCnt="4">
        <dgm:presLayoutVars>
          <dgm:chMax val="0"/>
          <dgm:chPref val="0"/>
          <dgm:bulletEnabled val="1"/>
        </dgm:presLayoutVars>
      </dgm:prSet>
      <dgm:spPr/>
    </dgm:pt>
    <dgm:pt modelId="{1266B4D4-F783-9A47-AA18-436E62C697C9}" type="pres">
      <dgm:prSet presAssocID="{EC6C84E8-CE56-D949-B620-8DC6F5EB04B5}" presName="parSh" presStyleLbl="node1" presStyleIdx="1" presStyleCnt="4"/>
      <dgm:spPr/>
    </dgm:pt>
    <dgm:pt modelId="{3BF4E859-7D26-2D44-B08A-FBC9C5CE6F79}" type="pres">
      <dgm:prSet presAssocID="{EC6C84E8-CE56-D949-B620-8DC6F5EB04B5}" presName="desTx" presStyleLbl="fgAcc1" presStyleIdx="1" presStyleCnt="4">
        <dgm:presLayoutVars>
          <dgm:bulletEnabled val="1"/>
        </dgm:presLayoutVars>
      </dgm:prSet>
      <dgm:spPr/>
    </dgm:pt>
    <dgm:pt modelId="{E46CC161-FDCC-A949-9037-B470892B8C1D}" type="pres">
      <dgm:prSet presAssocID="{A143402B-2C9A-BE4B-B5CA-3D313CD5F35E}" presName="sibTrans" presStyleLbl="sibTrans2D1" presStyleIdx="1" presStyleCnt="3"/>
      <dgm:spPr/>
    </dgm:pt>
    <dgm:pt modelId="{EBAA1F1B-C06A-534B-A1F3-619BD1BCCBFF}" type="pres">
      <dgm:prSet presAssocID="{A143402B-2C9A-BE4B-B5CA-3D313CD5F35E}" presName="connTx" presStyleLbl="sibTrans2D1" presStyleIdx="1" presStyleCnt="3"/>
      <dgm:spPr/>
    </dgm:pt>
    <dgm:pt modelId="{5AA0615E-D0A2-A347-89ED-625A0CE2F343}" type="pres">
      <dgm:prSet presAssocID="{FD6E3612-0156-4642-B0E1-E797B309177C}" presName="composite" presStyleCnt="0"/>
      <dgm:spPr/>
    </dgm:pt>
    <dgm:pt modelId="{E3AAF90C-F6A4-5440-97F2-6F48FFB09A98}" type="pres">
      <dgm:prSet presAssocID="{FD6E3612-0156-4642-B0E1-E797B309177C}" presName="parTx" presStyleLbl="node1" presStyleIdx="1" presStyleCnt="4">
        <dgm:presLayoutVars>
          <dgm:chMax val="0"/>
          <dgm:chPref val="0"/>
          <dgm:bulletEnabled val="1"/>
        </dgm:presLayoutVars>
      </dgm:prSet>
      <dgm:spPr/>
    </dgm:pt>
    <dgm:pt modelId="{4618EBC7-D4A8-D04D-A816-06A841614DA9}" type="pres">
      <dgm:prSet presAssocID="{FD6E3612-0156-4642-B0E1-E797B309177C}" presName="parSh" presStyleLbl="node1" presStyleIdx="2" presStyleCnt="4"/>
      <dgm:spPr/>
    </dgm:pt>
    <dgm:pt modelId="{D7019C1F-FA44-2542-B153-2262E0A82755}" type="pres">
      <dgm:prSet presAssocID="{FD6E3612-0156-4642-B0E1-E797B309177C}" presName="desTx" presStyleLbl="fgAcc1" presStyleIdx="2" presStyleCnt="4">
        <dgm:presLayoutVars>
          <dgm:bulletEnabled val="1"/>
        </dgm:presLayoutVars>
      </dgm:prSet>
      <dgm:spPr/>
    </dgm:pt>
    <dgm:pt modelId="{E4DAEA2C-BAC6-7D40-BB26-2E640D3753D6}" type="pres">
      <dgm:prSet presAssocID="{8D96A9A4-0233-4142-9781-EDCF1316E47E}" presName="sibTrans" presStyleLbl="sibTrans2D1" presStyleIdx="2" presStyleCnt="3"/>
      <dgm:spPr/>
    </dgm:pt>
    <dgm:pt modelId="{F245788E-8670-E64A-BCA7-4C69EF85D58F}" type="pres">
      <dgm:prSet presAssocID="{8D96A9A4-0233-4142-9781-EDCF1316E47E}" presName="connTx" presStyleLbl="sibTrans2D1" presStyleIdx="2" presStyleCnt="3"/>
      <dgm:spPr/>
    </dgm:pt>
    <dgm:pt modelId="{F5D8B962-0234-F946-8997-802A5B643518}" type="pres">
      <dgm:prSet presAssocID="{CADFF039-17AE-4A41-8483-A16C3FCB0A83}" presName="composite" presStyleCnt="0"/>
      <dgm:spPr/>
    </dgm:pt>
    <dgm:pt modelId="{7AA53A35-F831-804F-A7D9-278282321DC9}" type="pres">
      <dgm:prSet presAssocID="{CADFF039-17AE-4A41-8483-A16C3FCB0A83}" presName="parTx" presStyleLbl="node1" presStyleIdx="2" presStyleCnt="4">
        <dgm:presLayoutVars>
          <dgm:chMax val="0"/>
          <dgm:chPref val="0"/>
          <dgm:bulletEnabled val="1"/>
        </dgm:presLayoutVars>
      </dgm:prSet>
      <dgm:spPr/>
    </dgm:pt>
    <dgm:pt modelId="{1031D9D2-014F-AB43-A738-BAEBC83BD196}" type="pres">
      <dgm:prSet presAssocID="{CADFF039-17AE-4A41-8483-A16C3FCB0A83}" presName="parSh" presStyleLbl="node1" presStyleIdx="3" presStyleCnt="4"/>
      <dgm:spPr/>
    </dgm:pt>
    <dgm:pt modelId="{F52423F7-2956-F34D-8822-08679DA7FD4A}" type="pres">
      <dgm:prSet presAssocID="{CADFF039-17AE-4A41-8483-A16C3FCB0A83}" presName="desTx" presStyleLbl="fgAcc1" presStyleIdx="3" presStyleCnt="4">
        <dgm:presLayoutVars>
          <dgm:bulletEnabled val="1"/>
        </dgm:presLayoutVars>
      </dgm:prSet>
      <dgm:spPr/>
    </dgm:pt>
  </dgm:ptLst>
  <dgm:cxnLst>
    <dgm:cxn modelId="{98F2AB06-EE61-9942-B732-54978D1450D2}" type="presOf" srcId="{3CF2D761-1A83-3046-8783-8BB48C5A9AC9}" destId="{3B7E7743-3026-1848-9136-7A5FDCDAF92B}" srcOrd="0" destOrd="0" presId="urn:microsoft.com/office/officeart/2005/8/layout/process3"/>
    <dgm:cxn modelId="{B05AB40A-D104-CE44-9590-9E0581F2B9C7}" type="presOf" srcId="{EC6C84E8-CE56-D949-B620-8DC6F5EB04B5}" destId="{1266B4D4-F783-9A47-AA18-436E62C697C9}" srcOrd="1" destOrd="0" presId="urn:microsoft.com/office/officeart/2005/8/layout/process3"/>
    <dgm:cxn modelId="{B768C40E-3EAD-5C48-A39C-CABB3F76A569}" type="presOf" srcId="{9FFA7E29-536E-1348-A480-1F93EFEDF020}" destId="{E6E6C405-1FEE-7542-803D-1DDBE2FB8CAD}" srcOrd="0" destOrd="0" presId="urn:microsoft.com/office/officeart/2005/8/layout/process3"/>
    <dgm:cxn modelId="{CDEB7913-39DC-B84F-B261-DBDCAB58397E}" type="presOf" srcId="{B70157A4-B2C1-5449-8D0D-44FE1E7C5D68}" destId="{3BF4E859-7D26-2D44-B08A-FBC9C5CE6F79}" srcOrd="0" destOrd="1" presId="urn:microsoft.com/office/officeart/2005/8/layout/process3"/>
    <dgm:cxn modelId="{1AAAD218-86EB-9B47-B8D6-738C9DC6D906}" type="presOf" srcId="{FD6E3612-0156-4642-B0E1-E797B309177C}" destId="{E3AAF90C-F6A4-5440-97F2-6F48FFB09A98}" srcOrd="0" destOrd="0" presId="urn:microsoft.com/office/officeart/2005/8/layout/process3"/>
    <dgm:cxn modelId="{1CC7DF25-93AC-204F-8EF7-64CD6173E4A5}" type="presOf" srcId="{8D96A9A4-0233-4142-9781-EDCF1316E47E}" destId="{E4DAEA2C-BAC6-7D40-BB26-2E640D3753D6}" srcOrd="0" destOrd="0" presId="urn:microsoft.com/office/officeart/2005/8/layout/process3"/>
    <dgm:cxn modelId="{29DDA829-57A3-6546-8F8F-E88567998B76}" srcId="{FD6E3612-0156-4642-B0E1-E797B309177C}" destId="{FBDC1D61-100B-BD44-A2BE-2836D90578C9}" srcOrd="0" destOrd="0" parTransId="{E39A7F7A-96A2-234B-95D5-7555F115696E}" sibTransId="{70EED030-A481-C343-A5FB-98DAFBD7E876}"/>
    <dgm:cxn modelId="{2D49FB29-F6E7-D746-BD6E-7A8512939CA6}" type="presOf" srcId="{01392491-12F2-314D-BD35-0CFA8124BEA5}" destId="{F52423F7-2956-F34D-8822-08679DA7FD4A}" srcOrd="0" destOrd="0" presId="urn:microsoft.com/office/officeart/2005/8/layout/process3"/>
    <dgm:cxn modelId="{B478AE2A-BED5-724A-9042-1C95496B84D2}" srcId="{EC6C84E8-CE56-D949-B620-8DC6F5EB04B5}" destId="{4A22F14E-4402-5648-BD3D-C24ABD331DB8}" srcOrd="2" destOrd="0" parTransId="{4B0CA0B1-42C3-9541-96F0-89F6A73F5FA7}" sibTransId="{229BAFC7-E285-004A-8006-311B865342A7}"/>
    <dgm:cxn modelId="{8C26E42C-0165-FC40-8097-9B95360E0D35}" srcId="{CADFF039-17AE-4A41-8483-A16C3FCB0A83}" destId="{EAE8DEED-7AFB-8A43-BC8C-3D972F143D69}" srcOrd="1" destOrd="0" parTransId="{B9607ACE-EA7E-8144-8561-5BE19B5426FF}" sibTransId="{4F964BD1-782A-D94C-BA12-F04D108F8AD1}"/>
    <dgm:cxn modelId="{75A2122E-CE2B-6D46-8495-DF9AF6F87207}" type="presOf" srcId="{A143402B-2C9A-BE4B-B5CA-3D313CD5F35E}" destId="{E46CC161-FDCC-A949-9037-B470892B8C1D}" srcOrd="0" destOrd="0" presId="urn:microsoft.com/office/officeart/2005/8/layout/process3"/>
    <dgm:cxn modelId="{CB4B9134-8C33-A54B-8F85-1295AD0F9B45}" srcId="{3DF22577-5BD6-5C44-B7DD-9D82FFBF8878}" destId="{FD6E3612-0156-4642-B0E1-E797B309177C}" srcOrd="2" destOrd="0" parTransId="{D7E61712-012F-8D4F-AF76-DA944F4E2012}" sibTransId="{8D96A9A4-0233-4142-9781-EDCF1316E47E}"/>
    <dgm:cxn modelId="{E43A5035-E4B1-A941-9AFD-5A395C0E50FB}" type="presOf" srcId="{3DF22577-5BD6-5C44-B7DD-9D82FFBF8878}" destId="{F7629C48-6FD5-C446-BE8B-665353F7D181}" srcOrd="0" destOrd="0" presId="urn:microsoft.com/office/officeart/2005/8/layout/process3"/>
    <dgm:cxn modelId="{60DBAC3F-6764-2043-8048-99D1C8A48B6E}" srcId="{71471A8B-7D04-4C44-B89B-7D54BC6D7861}" destId="{3CF2D761-1A83-3046-8783-8BB48C5A9AC9}" srcOrd="0" destOrd="0" parTransId="{9CA4F8C4-9B22-A443-AFD1-05859591127E}" sibTransId="{7BDBF852-BE8B-8644-A1EE-B4F73FC7E1B6}"/>
    <dgm:cxn modelId="{7760ED41-171F-354B-8F44-388A71799259}" type="presOf" srcId="{71471A8B-7D04-4C44-B89B-7D54BC6D7861}" destId="{917706DB-755A-9B4D-81F6-2DAC855DF57B}" srcOrd="1" destOrd="0" presId="urn:microsoft.com/office/officeart/2005/8/layout/process3"/>
    <dgm:cxn modelId="{369CF24B-5C6E-E545-B8BD-143E224B282F}" srcId="{3DF22577-5BD6-5C44-B7DD-9D82FFBF8878}" destId="{71471A8B-7D04-4C44-B89B-7D54BC6D7861}" srcOrd="0" destOrd="0" parTransId="{77A7A09E-B0C0-9E42-BB3F-D95B9F3E3A6D}" sibTransId="{9FFA7E29-536E-1348-A480-1F93EFEDF020}"/>
    <dgm:cxn modelId="{5BBA7651-2170-5B4F-B671-FAB87A683F30}" srcId="{EC6C84E8-CE56-D949-B620-8DC6F5EB04B5}" destId="{B70157A4-B2C1-5449-8D0D-44FE1E7C5D68}" srcOrd="1" destOrd="0" parTransId="{F108F800-7C4E-DE4D-B1BC-F2EA42BFAF3B}" sibTransId="{70D21395-B85E-5149-8FC6-F77881C41669}"/>
    <dgm:cxn modelId="{41434853-0F5F-1D48-9CDE-78C77839EB6B}" type="presOf" srcId="{71471A8B-7D04-4C44-B89B-7D54BC6D7861}" destId="{B41BD8F7-1761-6748-AC1D-A5C0AB66D4F5}" srcOrd="0" destOrd="0" presId="urn:microsoft.com/office/officeart/2005/8/layout/process3"/>
    <dgm:cxn modelId="{65F2F05D-9C95-484A-92FD-F3DA5CDF065F}" srcId="{EC6C84E8-CE56-D949-B620-8DC6F5EB04B5}" destId="{9C0FFFB1-7680-2347-B100-F7662E52BA7A}" srcOrd="0" destOrd="0" parTransId="{D4B381E7-B83D-0E46-962A-D81519F2FEB8}" sibTransId="{E03A4DB1-E1FB-964E-A8BA-70DCE0E520E0}"/>
    <dgm:cxn modelId="{B38C2B6A-FF20-5E47-8C95-364B28694A7D}" type="presOf" srcId="{4A22F14E-4402-5648-BD3D-C24ABD331DB8}" destId="{3BF4E859-7D26-2D44-B08A-FBC9C5CE6F79}" srcOrd="0" destOrd="2" presId="urn:microsoft.com/office/officeart/2005/8/layout/process3"/>
    <dgm:cxn modelId="{8B92E578-685D-BA48-A0DD-9F79ECE283B0}" srcId="{3DF22577-5BD6-5C44-B7DD-9D82FFBF8878}" destId="{CADFF039-17AE-4A41-8483-A16C3FCB0A83}" srcOrd="3" destOrd="0" parTransId="{C6BDE91B-D66F-7644-B68C-05209A2B8124}" sibTransId="{E4C91753-9D96-6E48-B677-189D7F358D7F}"/>
    <dgm:cxn modelId="{40CD847D-A22D-C54C-8BBC-A3864964790A}" type="presOf" srcId="{9FFA7E29-536E-1348-A480-1F93EFEDF020}" destId="{771F9ADF-3E9B-334A-9121-4361B9A16DA2}" srcOrd="1" destOrd="0" presId="urn:microsoft.com/office/officeart/2005/8/layout/process3"/>
    <dgm:cxn modelId="{198FEE7D-0799-BB49-825D-FB926B5EC6F7}" srcId="{3DF22577-5BD6-5C44-B7DD-9D82FFBF8878}" destId="{EC6C84E8-CE56-D949-B620-8DC6F5EB04B5}" srcOrd="1" destOrd="0" parTransId="{81D4EE2A-9A94-AC43-B88D-47B41F3B4E6F}" sibTransId="{A143402B-2C9A-BE4B-B5CA-3D313CD5F35E}"/>
    <dgm:cxn modelId="{800DEF81-5170-EF4C-BD42-65841CABAE19}" srcId="{CADFF039-17AE-4A41-8483-A16C3FCB0A83}" destId="{01392491-12F2-314D-BD35-0CFA8124BEA5}" srcOrd="0" destOrd="0" parTransId="{960BB719-9C27-8344-9B4D-4D89B39EB01C}" sibTransId="{310007CC-0CCB-F648-B46E-294D05774C0F}"/>
    <dgm:cxn modelId="{E8985D86-DA93-434D-B47F-0E57F808149A}" type="presOf" srcId="{CADFF039-17AE-4A41-8483-A16C3FCB0A83}" destId="{1031D9D2-014F-AB43-A738-BAEBC83BD196}" srcOrd="1" destOrd="0" presId="urn:microsoft.com/office/officeart/2005/8/layout/process3"/>
    <dgm:cxn modelId="{7B0E2894-7035-1143-814F-819F5ED583F9}" type="presOf" srcId="{8D96A9A4-0233-4142-9781-EDCF1316E47E}" destId="{F245788E-8670-E64A-BCA7-4C69EF85D58F}" srcOrd="1" destOrd="0" presId="urn:microsoft.com/office/officeart/2005/8/layout/process3"/>
    <dgm:cxn modelId="{3CB45297-43C7-0543-8BC8-5518388059CC}" type="presOf" srcId="{9C0FFFB1-7680-2347-B100-F7662E52BA7A}" destId="{3BF4E859-7D26-2D44-B08A-FBC9C5CE6F79}" srcOrd="0" destOrd="0" presId="urn:microsoft.com/office/officeart/2005/8/layout/process3"/>
    <dgm:cxn modelId="{2F32809C-C2AE-B142-BD46-87316CD1AA3E}" type="presOf" srcId="{FBDC1D61-100B-BD44-A2BE-2836D90578C9}" destId="{D7019C1F-FA44-2542-B153-2262E0A82755}" srcOrd="0" destOrd="0" presId="urn:microsoft.com/office/officeart/2005/8/layout/process3"/>
    <dgm:cxn modelId="{65D1F1A8-08DD-ED46-BEE6-7EA022490CC6}" type="presOf" srcId="{FD6E3612-0156-4642-B0E1-E797B309177C}" destId="{4618EBC7-D4A8-D04D-A816-06A841614DA9}" srcOrd="1" destOrd="0" presId="urn:microsoft.com/office/officeart/2005/8/layout/process3"/>
    <dgm:cxn modelId="{1A4226AB-9705-5742-9C22-73E2E34DB942}" type="presOf" srcId="{EC6C84E8-CE56-D949-B620-8DC6F5EB04B5}" destId="{DAFC5C1D-18AF-2D46-9015-DDBF292B755F}" srcOrd="0" destOrd="0" presId="urn:microsoft.com/office/officeart/2005/8/layout/process3"/>
    <dgm:cxn modelId="{34B4A1D4-9B71-7741-9253-B466E824B2AB}" type="presOf" srcId="{EAE8DEED-7AFB-8A43-BC8C-3D972F143D69}" destId="{F52423F7-2956-F34D-8822-08679DA7FD4A}" srcOrd="0" destOrd="1" presId="urn:microsoft.com/office/officeart/2005/8/layout/process3"/>
    <dgm:cxn modelId="{DB81AFDA-7D45-1143-82EC-F23E5F164F7D}" type="presOf" srcId="{CADFF039-17AE-4A41-8483-A16C3FCB0A83}" destId="{7AA53A35-F831-804F-A7D9-278282321DC9}" srcOrd="0" destOrd="0" presId="urn:microsoft.com/office/officeart/2005/8/layout/process3"/>
    <dgm:cxn modelId="{63C4BEDD-7C68-7746-B11B-C6849DFCFF4E}" type="presOf" srcId="{A143402B-2C9A-BE4B-B5CA-3D313CD5F35E}" destId="{EBAA1F1B-C06A-534B-A1F3-619BD1BCCBFF}" srcOrd="1" destOrd="0" presId="urn:microsoft.com/office/officeart/2005/8/layout/process3"/>
    <dgm:cxn modelId="{C3AA590F-5D39-C349-9CAE-8999355DBF3F}" type="presParOf" srcId="{F7629C48-6FD5-C446-BE8B-665353F7D181}" destId="{21ED1DAF-A96F-9E43-8856-DEF963D0F763}" srcOrd="0" destOrd="0" presId="urn:microsoft.com/office/officeart/2005/8/layout/process3"/>
    <dgm:cxn modelId="{8790F0D5-7C19-DF4C-A280-2FBCDE7C3FCD}" type="presParOf" srcId="{21ED1DAF-A96F-9E43-8856-DEF963D0F763}" destId="{B41BD8F7-1761-6748-AC1D-A5C0AB66D4F5}" srcOrd="0" destOrd="0" presId="urn:microsoft.com/office/officeart/2005/8/layout/process3"/>
    <dgm:cxn modelId="{56144239-F519-C44D-AF93-1C4B190C251F}" type="presParOf" srcId="{21ED1DAF-A96F-9E43-8856-DEF963D0F763}" destId="{917706DB-755A-9B4D-81F6-2DAC855DF57B}" srcOrd="1" destOrd="0" presId="urn:microsoft.com/office/officeart/2005/8/layout/process3"/>
    <dgm:cxn modelId="{2087104E-1D8B-6647-AD2E-FC70A3AB63CD}" type="presParOf" srcId="{21ED1DAF-A96F-9E43-8856-DEF963D0F763}" destId="{3B7E7743-3026-1848-9136-7A5FDCDAF92B}" srcOrd="2" destOrd="0" presId="urn:microsoft.com/office/officeart/2005/8/layout/process3"/>
    <dgm:cxn modelId="{D97B721B-9339-414B-AA99-E44F8E02D1F9}" type="presParOf" srcId="{F7629C48-6FD5-C446-BE8B-665353F7D181}" destId="{E6E6C405-1FEE-7542-803D-1DDBE2FB8CAD}" srcOrd="1" destOrd="0" presId="urn:microsoft.com/office/officeart/2005/8/layout/process3"/>
    <dgm:cxn modelId="{0846DDE0-B7A1-BE45-A067-F32CEE8F6496}" type="presParOf" srcId="{E6E6C405-1FEE-7542-803D-1DDBE2FB8CAD}" destId="{771F9ADF-3E9B-334A-9121-4361B9A16DA2}" srcOrd="0" destOrd="0" presId="urn:microsoft.com/office/officeart/2005/8/layout/process3"/>
    <dgm:cxn modelId="{7019EBEF-923D-494B-B352-DDFEC12F8A4D}" type="presParOf" srcId="{F7629C48-6FD5-C446-BE8B-665353F7D181}" destId="{37135DC3-835B-994A-A299-17A5C15B7C2C}" srcOrd="2" destOrd="0" presId="urn:microsoft.com/office/officeart/2005/8/layout/process3"/>
    <dgm:cxn modelId="{02DC4F73-65D5-4E4F-8DB4-F12B43291797}" type="presParOf" srcId="{37135DC3-835B-994A-A299-17A5C15B7C2C}" destId="{DAFC5C1D-18AF-2D46-9015-DDBF292B755F}" srcOrd="0" destOrd="0" presId="urn:microsoft.com/office/officeart/2005/8/layout/process3"/>
    <dgm:cxn modelId="{0A40FA4A-EEFB-9E4B-AD25-225BACB77E0E}" type="presParOf" srcId="{37135DC3-835B-994A-A299-17A5C15B7C2C}" destId="{1266B4D4-F783-9A47-AA18-436E62C697C9}" srcOrd="1" destOrd="0" presId="urn:microsoft.com/office/officeart/2005/8/layout/process3"/>
    <dgm:cxn modelId="{8804DB4F-5961-B241-ADA7-0359B9CDCEB0}" type="presParOf" srcId="{37135DC3-835B-994A-A299-17A5C15B7C2C}" destId="{3BF4E859-7D26-2D44-B08A-FBC9C5CE6F79}" srcOrd="2" destOrd="0" presId="urn:microsoft.com/office/officeart/2005/8/layout/process3"/>
    <dgm:cxn modelId="{B69F2A1A-C779-2B45-AEC3-B4490F56A10C}" type="presParOf" srcId="{F7629C48-6FD5-C446-BE8B-665353F7D181}" destId="{E46CC161-FDCC-A949-9037-B470892B8C1D}" srcOrd="3" destOrd="0" presId="urn:microsoft.com/office/officeart/2005/8/layout/process3"/>
    <dgm:cxn modelId="{F2D44848-6646-B248-A552-5CC6DC118D84}" type="presParOf" srcId="{E46CC161-FDCC-A949-9037-B470892B8C1D}" destId="{EBAA1F1B-C06A-534B-A1F3-619BD1BCCBFF}" srcOrd="0" destOrd="0" presId="urn:microsoft.com/office/officeart/2005/8/layout/process3"/>
    <dgm:cxn modelId="{04D6AFD1-BABB-4F4E-AD86-27CE49AD6FE3}" type="presParOf" srcId="{F7629C48-6FD5-C446-BE8B-665353F7D181}" destId="{5AA0615E-D0A2-A347-89ED-625A0CE2F343}" srcOrd="4" destOrd="0" presId="urn:microsoft.com/office/officeart/2005/8/layout/process3"/>
    <dgm:cxn modelId="{F815006F-72CF-B94D-92DF-295B0916F001}" type="presParOf" srcId="{5AA0615E-D0A2-A347-89ED-625A0CE2F343}" destId="{E3AAF90C-F6A4-5440-97F2-6F48FFB09A98}" srcOrd="0" destOrd="0" presId="urn:microsoft.com/office/officeart/2005/8/layout/process3"/>
    <dgm:cxn modelId="{D4E73CB8-AB3E-E240-9D07-423159EB894F}" type="presParOf" srcId="{5AA0615E-D0A2-A347-89ED-625A0CE2F343}" destId="{4618EBC7-D4A8-D04D-A816-06A841614DA9}" srcOrd="1" destOrd="0" presId="urn:microsoft.com/office/officeart/2005/8/layout/process3"/>
    <dgm:cxn modelId="{C67C41E5-3D6A-DD4A-8B86-0D4D463780A0}" type="presParOf" srcId="{5AA0615E-D0A2-A347-89ED-625A0CE2F343}" destId="{D7019C1F-FA44-2542-B153-2262E0A82755}" srcOrd="2" destOrd="0" presId="urn:microsoft.com/office/officeart/2005/8/layout/process3"/>
    <dgm:cxn modelId="{B312E626-A892-3647-84B7-670AAF1C06D8}" type="presParOf" srcId="{F7629C48-6FD5-C446-BE8B-665353F7D181}" destId="{E4DAEA2C-BAC6-7D40-BB26-2E640D3753D6}" srcOrd="5" destOrd="0" presId="urn:microsoft.com/office/officeart/2005/8/layout/process3"/>
    <dgm:cxn modelId="{57CD1961-8F90-2B4C-855F-EB207BEBE27F}" type="presParOf" srcId="{E4DAEA2C-BAC6-7D40-BB26-2E640D3753D6}" destId="{F245788E-8670-E64A-BCA7-4C69EF85D58F}" srcOrd="0" destOrd="0" presId="urn:microsoft.com/office/officeart/2005/8/layout/process3"/>
    <dgm:cxn modelId="{09A863FF-35E3-B043-8E85-3A04E757EF97}" type="presParOf" srcId="{F7629C48-6FD5-C446-BE8B-665353F7D181}" destId="{F5D8B962-0234-F946-8997-802A5B643518}" srcOrd="6" destOrd="0" presId="urn:microsoft.com/office/officeart/2005/8/layout/process3"/>
    <dgm:cxn modelId="{9B3ECC7C-0FCB-B544-8C41-8E3A3581BCFB}" type="presParOf" srcId="{F5D8B962-0234-F946-8997-802A5B643518}" destId="{7AA53A35-F831-804F-A7D9-278282321DC9}" srcOrd="0" destOrd="0" presId="urn:microsoft.com/office/officeart/2005/8/layout/process3"/>
    <dgm:cxn modelId="{0C17C1DC-27E5-194A-9598-51385227253A}" type="presParOf" srcId="{F5D8B962-0234-F946-8997-802A5B643518}" destId="{1031D9D2-014F-AB43-A738-BAEBC83BD196}" srcOrd="1" destOrd="0" presId="urn:microsoft.com/office/officeart/2005/8/layout/process3"/>
    <dgm:cxn modelId="{05CA8655-1F75-3D4F-B881-FC007FBCB02A}" type="presParOf" srcId="{F5D8B962-0234-F946-8997-802A5B643518}" destId="{F52423F7-2956-F34D-8822-08679DA7FD4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01B7D-B95E-8D4B-9F11-BAAC98A42357}"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C89349B1-725E-A84A-ABC3-A900D843B6D9}">
      <dgm:prSet phldrT="[Text]"/>
      <dgm:spPr/>
      <dgm:t>
        <a:bodyPr/>
        <a:lstStyle/>
        <a:p>
          <a:r>
            <a:rPr lang="en-US"/>
            <a:t>1</a:t>
          </a:r>
          <a:r>
            <a:rPr lang="en-US" baseline="30000"/>
            <a:t>st</a:t>
          </a:r>
          <a:r>
            <a:rPr lang="en-US"/>
            <a:t> Quarter</a:t>
          </a:r>
          <a:endParaRPr lang="en-US" dirty="0"/>
        </a:p>
      </dgm:t>
    </dgm:pt>
    <dgm:pt modelId="{A38D33ED-DFD4-E948-AB26-A465C2DC214A}" type="parTrans" cxnId="{B156FFBC-617B-3D44-894B-9F611AAF4118}">
      <dgm:prSet/>
      <dgm:spPr/>
      <dgm:t>
        <a:bodyPr/>
        <a:lstStyle/>
        <a:p>
          <a:endParaRPr lang="en-US"/>
        </a:p>
      </dgm:t>
    </dgm:pt>
    <dgm:pt modelId="{4E1FABE7-5695-0446-B156-30428DF1E48F}" type="sibTrans" cxnId="{B156FFBC-617B-3D44-894B-9F611AAF4118}">
      <dgm:prSet/>
      <dgm:spPr/>
      <dgm:t>
        <a:bodyPr/>
        <a:lstStyle/>
        <a:p>
          <a:endParaRPr lang="en-US"/>
        </a:p>
      </dgm:t>
    </dgm:pt>
    <dgm:pt modelId="{1AD4B909-49AA-6449-9C75-1BC8554FDD4F}">
      <dgm:prSet phldrT="[Text]"/>
      <dgm:spPr/>
      <dgm:t>
        <a:bodyPr/>
        <a:lstStyle/>
        <a:p>
          <a:r>
            <a:rPr lang="en-US"/>
            <a:t>2nd Quarter</a:t>
          </a:r>
          <a:endParaRPr lang="en-US" dirty="0"/>
        </a:p>
      </dgm:t>
    </dgm:pt>
    <dgm:pt modelId="{D44E6B40-01D0-8C41-AF4F-E6E1B67429F5}" type="parTrans" cxnId="{030CF87F-059A-D046-B6C1-5D77604E5381}">
      <dgm:prSet/>
      <dgm:spPr/>
      <dgm:t>
        <a:bodyPr/>
        <a:lstStyle/>
        <a:p>
          <a:endParaRPr lang="en-US"/>
        </a:p>
      </dgm:t>
    </dgm:pt>
    <dgm:pt modelId="{6461963E-1F2B-9F42-A80F-8D7C942C4FFC}" type="sibTrans" cxnId="{030CF87F-059A-D046-B6C1-5D77604E5381}">
      <dgm:prSet/>
      <dgm:spPr/>
      <dgm:t>
        <a:bodyPr/>
        <a:lstStyle/>
        <a:p>
          <a:endParaRPr lang="en-US"/>
        </a:p>
      </dgm:t>
    </dgm:pt>
    <dgm:pt modelId="{5C4E708E-63B6-324E-911D-CABA28D988BD}">
      <dgm:prSet phldrT="[Text]"/>
      <dgm:spPr/>
      <dgm:t>
        <a:bodyPr/>
        <a:lstStyle/>
        <a:p>
          <a:r>
            <a:rPr lang="en-US"/>
            <a:t>3rd Quarter</a:t>
          </a:r>
          <a:endParaRPr lang="en-US" dirty="0"/>
        </a:p>
      </dgm:t>
    </dgm:pt>
    <dgm:pt modelId="{983106EA-EF46-C748-9F39-0C244752E5FA}" type="parTrans" cxnId="{7725C463-172F-D742-B52D-11804395ED1A}">
      <dgm:prSet/>
      <dgm:spPr/>
      <dgm:t>
        <a:bodyPr/>
        <a:lstStyle/>
        <a:p>
          <a:endParaRPr lang="en-US"/>
        </a:p>
      </dgm:t>
    </dgm:pt>
    <dgm:pt modelId="{3DBC498D-39AF-824A-94A0-CD437EB824DC}" type="sibTrans" cxnId="{7725C463-172F-D742-B52D-11804395ED1A}">
      <dgm:prSet/>
      <dgm:spPr/>
      <dgm:t>
        <a:bodyPr/>
        <a:lstStyle/>
        <a:p>
          <a:endParaRPr lang="en-US"/>
        </a:p>
      </dgm:t>
    </dgm:pt>
    <dgm:pt modelId="{AA9C66F3-9550-3A49-BAD6-AA0FBC354677}">
      <dgm:prSet/>
      <dgm:spPr/>
      <dgm:t>
        <a:bodyPr/>
        <a:lstStyle/>
        <a:p>
          <a:r>
            <a:rPr lang="en-US"/>
            <a:t>4th Quarter</a:t>
          </a:r>
          <a:endParaRPr lang="en-US" dirty="0"/>
        </a:p>
      </dgm:t>
    </dgm:pt>
    <dgm:pt modelId="{71741E61-646C-3D4A-8934-4ADB01E7A7D5}" type="parTrans" cxnId="{1297CB03-3F4D-AC48-8B52-2BB5ACE4D38D}">
      <dgm:prSet/>
      <dgm:spPr/>
      <dgm:t>
        <a:bodyPr/>
        <a:lstStyle/>
        <a:p>
          <a:endParaRPr lang="en-US"/>
        </a:p>
      </dgm:t>
    </dgm:pt>
    <dgm:pt modelId="{E4661B0B-EF0F-F64D-A4D5-321E1432DA17}" type="sibTrans" cxnId="{1297CB03-3F4D-AC48-8B52-2BB5ACE4D38D}">
      <dgm:prSet/>
      <dgm:spPr/>
      <dgm:t>
        <a:bodyPr/>
        <a:lstStyle/>
        <a:p>
          <a:endParaRPr lang="en-US"/>
        </a:p>
      </dgm:t>
    </dgm:pt>
    <dgm:pt modelId="{9BFFF57A-B9CB-7648-B9B2-372D37AEDD5B}">
      <dgm:prSet/>
      <dgm:spPr/>
      <dgm:t>
        <a:bodyPr/>
        <a:lstStyle/>
        <a:p>
          <a:pPr>
            <a:lnSpc>
              <a:spcPct val="100000"/>
            </a:lnSpc>
          </a:pPr>
          <a:r>
            <a:rPr lang="en-US"/>
            <a:t>Planning.</a:t>
          </a:r>
          <a:endParaRPr lang="en-US" dirty="0"/>
        </a:p>
      </dgm:t>
    </dgm:pt>
    <dgm:pt modelId="{63D018BD-874A-7D44-9FFC-93494D96C0BE}" type="parTrans" cxnId="{EA8AF515-154F-0743-9155-AE336C796995}">
      <dgm:prSet/>
      <dgm:spPr/>
      <dgm:t>
        <a:bodyPr/>
        <a:lstStyle/>
        <a:p>
          <a:endParaRPr lang="en-US"/>
        </a:p>
      </dgm:t>
    </dgm:pt>
    <dgm:pt modelId="{E82BF309-4ACD-944F-A54C-057B5EBE7615}" type="sibTrans" cxnId="{EA8AF515-154F-0743-9155-AE336C796995}">
      <dgm:prSet/>
      <dgm:spPr/>
      <dgm:t>
        <a:bodyPr/>
        <a:lstStyle/>
        <a:p>
          <a:endParaRPr lang="en-US"/>
        </a:p>
      </dgm:t>
    </dgm:pt>
    <dgm:pt modelId="{C9BF72AB-926E-E740-BE6A-BFB95F49CE42}">
      <dgm:prSet/>
      <dgm:spPr/>
      <dgm:t>
        <a:bodyPr/>
        <a:lstStyle/>
        <a:p>
          <a:pPr>
            <a:lnSpc>
              <a:spcPct val="100000"/>
            </a:lnSpc>
          </a:pPr>
          <a:r>
            <a:rPr lang="en-US"/>
            <a:t>Training and Upskilling.</a:t>
          </a:r>
          <a:endParaRPr lang="en-US" dirty="0"/>
        </a:p>
      </dgm:t>
    </dgm:pt>
    <dgm:pt modelId="{B37A4FFB-D33B-0149-9C0E-CE7087F3B888}" type="parTrans" cxnId="{6B836A85-82CC-CE40-A7E8-86FFAD677B71}">
      <dgm:prSet/>
      <dgm:spPr/>
      <dgm:t>
        <a:bodyPr/>
        <a:lstStyle/>
        <a:p>
          <a:endParaRPr lang="en-US"/>
        </a:p>
      </dgm:t>
    </dgm:pt>
    <dgm:pt modelId="{2E65A78C-8F9B-E449-B136-EBE37B7B2EC2}" type="sibTrans" cxnId="{6B836A85-82CC-CE40-A7E8-86FFAD677B71}">
      <dgm:prSet/>
      <dgm:spPr/>
      <dgm:t>
        <a:bodyPr/>
        <a:lstStyle/>
        <a:p>
          <a:endParaRPr lang="en-US"/>
        </a:p>
      </dgm:t>
    </dgm:pt>
    <dgm:pt modelId="{35B5749F-B3E0-0643-958E-525A8F41C550}">
      <dgm:prSet/>
      <dgm:spPr/>
      <dgm:t>
        <a:bodyPr/>
        <a:lstStyle/>
        <a:p>
          <a:pPr>
            <a:lnSpc>
              <a:spcPct val="100000"/>
            </a:lnSpc>
          </a:pPr>
          <a:r>
            <a:rPr lang="en-US" dirty="0" err="1"/>
            <a:t>Dockerize</a:t>
          </a:r>
          <a:r>
            <a:rPr lang="en-US" dirty="0"/>
            <a:t> the services – web, app and batch.</a:t>
          </a:r>
        </a:p>
      </dgm:t>
    </dgm:pt>
    <dgm:pt modelId="{A4C7B855-1545-424B-B73A-B710D3C8E31D}" type="parTrans" cxnId="{B267E418-FE93-C644-86FC-537EA183FDD1}">
      <dgm:prSet/>
      <dgm:spPr/>
      <dgm:t>
        <a:bodyPr/>
        <a:lstStyle/>
        <a:p>
          <a:endParaRPr lang="en-US"/>
        </a:p>
      </dgm:t>
    </dgm:pt>
    <dgm:pt modelId="{BE946970-BA5A-E54F-B2A0-16F3CE59D44F}" type="sibTrans" cxnId="{B267E418-FE93-C644-86FC-537EA183FDD1}">
      <dgm:prSet/>
      <dgm:spPr/>
      <dgm:t>
        <a:bodyPr/>
        <a:lstStyle/>
        <a:p>
          <a:endParaRPr lang="en-US"/>
        </a:p>
      </dgm:t>
    </dgm:pt>
    <dgm:pt modelId="{109FADF2-22D4-FF4F-96A9-4A9B19C0A84A}">
      <dgm:prSet/>
      <dgm:spPr/>
      <dgm:t>
        <a:bodyPr/>
        <a:lstStyle/>
        <a:p>
          <a:pPr>
            <a:lnSpc>
              <a:spcPct val="100000"/>
            </a:lnSpc>
          </a:pPr>
          <a:r>
            <a:rPr lang="en-US" dirty="0"/>
            <a:t>Building local Kubernetes environments using helm</a:t>
          </a:r>
        </a:p>
      </dgm:t>
    </dgm:pt>
    <dgm:pt modelId="{5172F74F-4B2F-684F-9AC2-76EDD821BB1F}" type="parTrans" cxnId="{B9B04AA5-5817-5340-A58A-F78284750632}">
      <dgm:prSet/>
      <dgm:spPr/>
      <dgm:t>
        <a:bodyPr/>
        <a:lstStyle/>
        <a:p>
          <a:endParaRPr lang="en-US"/>
        </a:p>
      </dgm:t>
    </dgm:pt>
    <dgm:pt modelId="{C7826CF4-2030-5749-9C37-E85E4E81991E}" type="sibTrans" cxnId="{B9B04AA5-5817-5340-A58A-F78284750632}">
      <dgm:prSet/>
      <dgm:spPr/>
      <dgm:t>
        <a:bodyPr/>
        <a:lstStyle/>
        <a:p>
          <a:endParaRPr lang="en-US"/>
        </a:p>
      </dgm:t>
    </dgm:pt>
    <dgm:pt modelId="{263503C3-86AD-D94F-8FCF-99E33C2C6B83}">
      <dgm:prSet/>
      <dgm:spPr/>
      <dgm:t>
        <a:bodyPr/>
        <a:lstStyle/>
        <a:p>
          <a:pPr>
            <a:lnSpc>
              <a:spcPct val="100000"/>
            </a:lnSpc>
          </a:pPr>
          <a:r>
            <a:rPr lang="en-US" dirty="0"/>
            <a:t>Validate</a:t>
          </a:r>
        </a:p>
      </dgm:t>
    </dgm:pt>
    <dgm:pt modelId="{3EE61C55-DF08-7945-A381-F30CB959FDEA}" type="parTrans" cxnId="{F7A4D540-4645-804D-BB3C-B14632EF9F63}">
      <dgm:prSet/>
      <dgm:spPr/>
      <dgm:t>
        <a:bodyPr/>
        <a:lstStyle/>
        <a:p>
          <a:endParaRPr lang="en-US"/>
        </a:p>
      </dgm:t>
    </dgm:pt>
    <dgm:pt modelId="{CA7FB501-7A07-2048-8932-8C5A45821895}" type="sibTrans" cxnId="{F7A4D540-4645-804D-BB3C-B14632EF9F63}">
      <dgm:prSet/>
      <dgm:spPr/>
      <dgm:t>
        <a:bodyPr/>
        <a:lstStyle/>
        <a:p>
          <a:endParaRPr lang="en-US"/>
        </a:p>
      </dgm:t>
    </dgm:pt>
    <dgm:pt modelId="{31D3521D-D6A6-0548-9860-B67A61AB649E}">
      <dgm:prSet/>
      <dgm:spPr/>
      <dgm:t>
        <a:bodyPr/>
        <a:lstStyle/>
        <a:p>
          <a:pPr>
            <a:lnSpc>
              <a:spcPct val="100000"/>
            </a:lnSpc>
          </a:pPr>
          <a:r>
            <a:rPr lang="en-US" dirty="0"/>
            <a:t>Develop Terraform scripts for infrastructure deployment and Ansible for helm charts’ deployment.</a:t>
          </a:r>
        </a:p>
      </dgm:t>
    </dgm:pt>
    <dgm:pt modelId="{74C6CC66-8427-8D4F-888D-17834D806F78}" type="parTrans" cxnId="{B9F5C803-C402-1345-B2DD-D457CA889855}">
      <dgm:prSet/>
      <dgm:spPr/>
      <dgm:t>
        <a:bodyPr/>
        <a:lstStyle/>
        <a:p>
          <a:endParaRPr lang="en-US"/>
        </a:p>
      </dgm:t>
    </dgm:pt>
    <dgm:pt modelId="{EF8C830B-D62B-CE45-B314-772128903797}" type="sibTrans" cxnId="{B9F5C803-C402-1345-B2DD-D457CA889855}">
      <dgm:prSet/>
      <dgm:spPr/>
      <dgm:t>
        <a:bodyPr/>
        <a:lstStyle/>
        <a:p>
          <a:endParaRPr lang="en-US"/>
        </a:p>
      </dgm:t>
    </dgm:pt>
    <dgm:pt modelId="{ADC5D303-E9FE-3642-84C1-E89BA8D4BF1D}">
      <dgm:prSet/>
      <dgm:spPr/>
      <dgm:t>
        <a:bodyPr/>
        <a:lstStyle/>
        <a:p>
          <a:pPr>
            <a:lnSpc>
              <a:spcPct val="100000"/>
            </a:lnSpc>
          </a:pPr>
          <a:r>
            <a:rPr lang="en-US" dirty="0"/>
            <a:t>Validate.</a:t>
          </a:r>
        </a:p>
      </dgm:t>
    </dgm:pt>
    <dgm:pt modelId="{9C0A0776-A9C3-9A45-9618-BB3A62467AE6}" type="parTrans" cxnId="{30FE4BFA-1C15-D64B-8B8D-6A87A70DDC8F}">
      <dgm:prSet/>
      <dgm:spPr/>
      <dgm:t>
        <a:bodyPr/>
        <a:lstStyle/>
        <a:p>
          <a:endParaRPr lang="en-US"/>
        </a:p>
      </dgm:t>
    </dgm:pt>
    <dgm:pt modelId="{55ED3357-40CE-B549-84D9-422BEC0D8FBB}" type="sibTrans" cxnId="{30FE4BFA-1C15-D64B-8B8D-6A87A70DDC8F}">
      <dgm:prSet/>
      <dgm:spPr/>
      <dgm:t>
        <a:bodyPr/>
        <a:lstStyle/>
        <a:p>
          <a:endParaRPr lang="en-US"/>
        </a:p>
      </dgm:t>
    </dgm:pt>
    <dgm:pt modelId="{9D5A6A72-47D4-4D44-A73B-1795E41D1380}">
      <dgm:prSet/>
      <dgm:spPr/>
      <dgm:t>
        <a:bodyPr/>
        <a:lstStyle/>
        <a:p>
          <a:pPr>
            <a:buFont typeface="Arial" panose="020B0604020202020204" pitchFamily="34" charset="0"/>
            <a:buChar char="•"/>
          </a:pPr>
          <a:r>
            <a:rPr lang="en-US" dirty="0"/>
            <a:t>Setup Monitoring and Alerting systems.</a:t>
          </a:r>
        </a:p>
      </dgm:t>
    </dgm:pt>
    <dgm:pt modelId="{86C8ACBF-3DA6-E249-A5DA-76034B8C019E}" type="parTrans" cxnId="{D4E681E9-2715-A54D-AB19-94997C36825D}">
      <dgm:prSet/>
      <dgm:spPr/>
      <dgm:t>
        <a:bodyPr/>
        <a:lstStyle/>
        <a:p>
          <a:endParaRPr lang="en-US"/>
        </a:p>
      </dgm:t>
    </dgm:pt>
    <dgm:pt modelId="{CCDD3B47-884B-D94D-9207-42E66DE69CF6}" type="sibTrans" cxnId="{D4E681E9-2715-A54D-AB19-94997C36825D}">
      <dgm:prSet/>
      <dgm:spPr/>
      <dgm:t>
        <a:bodyPr/>
        <a:lstStyle/>
        <a:p>
          <a:endParaRPr lang="en-US"/>
        </a:p>
      </dgm:t>
    </dgm:pt>
    <dgm:pt modelId="{EFD753A5-2482-354C-80CC-F745D36F6D4B}">
      <dgm:prSet/>
      <dgm:spPr/>
      <dgm:t>
        <a:bodyPr/>
        <a:lstStyle/>
        <a:p>
          <a:pPr>
            <a:lnSpc>
              <a:spcPct val="100000"/>
            </a:lnSpc>
          </a:pPr>
          <a:r>
            <a:rPr lang="en-US" dirty="0"/>
            <a:t>Spillovers.</a:t>
          </a:r>
        </a:p>
      </dgm:t>
    </dgm:pt>
    <dgm:pt modelId="{248F8E57-F947-6843-AE5E-9AF23B235822}" type="parTrans" cxnId="{44A13B30-70D4-E946-9F90-B6DF77E0E332}">
      <dgm:prSet/>
      <dgm:spPr/>
      <dgm:t>
        <a:bodyPr/>
        <a:lstStyle/>
        <a:p>
          <a:endParaRPr lang="en-US"/>
        </a:p>
      </dgm:t>
    </dgm:pt>
    <dgm:pt modelId="{98C265A8-26FB-7C46-90A7-0AC4AD56D4B4}" type="sibTrans" cxnId="{44A13B30-70D4-E946-9F90-B6DF77E0E332}">
      <dgm:prSet/>
      <dgm:spPr/>
      <dgm:t>
        <a:bodyPr/>
        <a:lstStyle/>
        <a:p>
          <a:endParaRPr lang="en-US"/>
        </a:p>
      </dgm:t>
    </dgm:pt>
    <dgm:pt modelId="{80D632E6-17D8-5E42-AFD7-3D6321CD55EE}" type="pres">
      <dgm:prSet presAssocID="{5C301B7D-B95E-8D4B-9F11-BAAC98A42357}" presName="linearFlow" presStyleCnt="0">
        <dgm:presLayoutVars>
          <dgm:dir/>
          <dgm:animLvl val="lvl"/>
          <dgm:resizeHandles val="exact"/>
        </dgm:presLayoutVars>
      </dgm:prSet>
      <dgm:spPr/>
    </dgm:pt>
    <dgm:pt modelId="{107AD7C1-369A-034D-861D-AD8E5DD61493}" type="pres">
      <dgm:prSet presAssocID="{C89349B1-725E-A84A-ABC3-A900D843B6D9}" presName="composite" presStyleCnt="0"/>
      <dgm:spPr/>
    </dgm:pt>
    <dgm:pt modelId="{9ED070C1-719B-9D4E-BD1C-E847D345B16B}" type="pres">
      <dgm:prSet presAssocID="{C89349B1-725E-A84A-ABC3-A900D843B6D9}" presName="parTx" presStyleLbl="node1" presStyleIdx="0" presStyleCnt="4">
        <dgm:presLayoutVars>
          <dgm:chMax val="0"/>
          <dgm:chPref val="0"/>
          <dgm:bulletEnabled val="1"/>
        </dgm:presLayoutVars>
      </dgm:prSet>
      <dgm:spPr/>
    </dgm:pt>
    <dgm:pt modelId="{74B58611-CA91-D548-A8FE-FD57A5A72F12}" type="pres">
      <dgm:prSet presAssocID="{C89349B1-725E-A84A-ABC3-A900D843B6D9}" presName="parSh" presStyleLbl="node1" presStyleIdx="0" presStyleCnt="4"/>
      <dgm:spPr/>
    </dgm:pt>
    <dgm:pt modelId="{74B9A9AA-6BD4-614D-A4A9-CB6529219A19}" type="pres">
      <dgm:prSet presAssocID="{C89349B1-725E-A84A-ABC3-A900D843B6D9}" presName="desTx" presStyleLbl="fgAcc1" presStyleIdx="0" presStyleCnt="4">
        <dgm:presLayoutVars>
          <dgm:bulletEnabled val="1"/>
        </dgm:presLayoutVars>
      </dgm:prSet>
      <dgm:spPr/>
    </dgm:pt>
    <dgm:pt modelId="{B175B52A-CEE2-D14D-AFDD-153AC29677C9}" type="pres">
      <dgm:prSet presAssocID="{4E1FABE7-5695-0446-B156-30428DF1E48F}" presName="sibTrans" presStyleLbl="sibTrans2D1" presStyleIdx="0" presStyleCnt="3"/>
      <dgm:spPr/>
    </dgm:pt>
    <dgm:pt modelId="{DCBC1479-D30B-3345-984A-24168C450176}" type="pres">
      <dgm:prSet presAssocID="{4E1FABE7-5695-0446-B156-30428DF1E48F}" presName="connTx" presStyleLbl="sibTrans2D1" presStyleIdx="0" presStyleCnt="3"/>
      <dgm:spPr/>
    </dgm:pt>
    <dgm:pt modelId="{2AB6EC97-A5BD-EB42-A6CD-29DCFE5DED90}" type="pres">
      <dgm:prSet presAssocID="{1AD4B909-49AA-6449-9C75-1BC8554FDD4F}" presName="composite" presStyleCnt="0"/>
      <dgm:spPr/>
    </dgm:pt>
    <dgm:pt modelId="{6D5D2163-C528-C148-A57F-E480FA9BBDD6}" type="pres">
      <dgm:prSet presAssocID="{1AD4B909-49AA-6449-9C75-1BC8554FDD4F}" presName="parTx" presStyleLbl="node1" presStyleIdx="0" presStyleCnt="4">
        <dgm:presLayoutVars>
          <dgm:chMax val="0"/>
          <dgm:chPref val="0"/>
          <dgm:bulletEnabled val="1"/>
        </dgm:presLayoutVars>
      </dgm:prSet>
      <dgm:spPr/>
    </dgm:pt>
    <dgm:pt modelId="{6B1E90CA-4651-A54C-8794-13849598298E}" type="pres">
      <dgm:prSet presAssocID="{1AD4B909-49AA-6449-9C75-1BC8554FDD4F}" presName="parSh" presStyleLbl="node1" presStyleIdx="1" presStyleCnt="4"/>
      <dgm:spPr/>
    </dgm:pt>
    <dgm:pt modelId="{58EEBF9D-F24B-074D-B486-FEBD3F0337B6}" type="pres">
      <dgm:prSet presAssocID="{1AD4B909-49AA-6449-9C75-1BC8554FDD4F}" presName="desTx" presStyleLbl="fgAcc1" presStyleIdx="1" presStyleCnt="4">
        <dgm:presLayoutVars>
          <dgm:bulletEnabled val="1"/>
        </dgm:presLayoutVars>
      </dgm:prSet>
      <dgm:spPr/>
    </dgm:pt>
    <dgm:pt modelId="{E3BC0C48-8652-844D-8B77-75A10FE4B85E}" type="pres">
      <dgm:prSet presAssocID="{6461963E-1F2B-9F42-A80F-8D7C942C4FFC}" presName="sibTrans" presStyleLbl="sibTrans2D1" presStyleIdx="1" presStyleCnt="3"/>
      <dgm:spPr/>
    </dgm:pt>
    <dgm:pt modelId="{90630FB4-2AA1-6241-9EAC-6E7105A84AB8}" type="pres">
      <dgm:prSet presAssocID="{6461963E-1F2B-9F42-A80F-8D7C942C4FFC}" presName="connTx" presStyleLbl="sibTrans2D1" presStyleIdx="1" presStyleCnt="3"/>
      <dgm:spPr/>
    </dgm:pt>
    <dgm:pt modelId="{DC0586AC-69F2-B646-AFF5-AD1B1DD4F6E2}" type="pres">
      <dgm:prSet presAssocID="{5C4E708E-63B6-324E-911D-CABA28D988BD}" presName="composite" presStyleCnt="0"/>
      <dgm:spPr/>
    </dgm:pt>
    <dgm:pt modelId="{5F35575F-ABD9-5C4A-BB87-59C291ECF8BD}" type="pres">
      <dgm:prSet presAssocID="{5C4E708E-63B6-324E-911D-CABA28D988BD}" presName="parTx" presStyleLbl="node1" presStyleIdx="1" presStyleCnt="4">
        <dgm:presLayoutVars>
          <dgm:chMax val="0"/>
          <dgm:chPref val="0"/>
          <dgm:bulletEnabled val="1"/>
        </dgm:presLayoutVars>
      </dgm:prSet>
      <dgm:spPr/>
    </dgm:pt>
    <dgm:pt modelId="{203987F4-F056-D046-8FB0-A665F59843B9}" type="pres">
      <dgm:prSet presAssocID="{5C4E708E-63B6-324E-911D-CABA28D988BD}" presName="parSh" presStyleLbl="node1" presStyleIdx="2" presStyleCnt="4"/>
      <dgm:spPr/>
    </dgm:pt>
    <dgm:pt modelId="{A7343CE6-15AA-AD4E-930D-9F324FC538F9}" type="pres">
      <dgm:prSet presAssocID="{5C4E708E-63B6-324E-911D-CABA28D988BD}" presName="desTx" presStyleLbl="fgAcc1" presStyleIdx="2" presStyleCnt="4">
        <dgm:presLayoutVars>
          <dgm:bulletEnabled val="1"/>
        </dgm:presLayoutVars>
      </dgm:prSet>
      <dgm:spPr/>
    </dgm:pt>
    <dgm:pt modelId="{2F7B6439-E2B6-D64B-93EB-A861031C49AA}" type="pres">
      <dgm:prSet presAssocID="{3DBC498D-39AF-824A-94A0-CD437EB824DC}" presName="sibTrans" presStyleLbl="sibTrans2D1" presStyleIdx="2" presStyleCnt="3"/>
      <dgm:spPr/>
    </dgm:pt>
    <dgm:pt modelId="{803B1354-EC75-1D46-A81E-9127D26D499D}" type="pres">
      <dgm:prSet presAssocID="{3DBC498D-39AF-824A-94A0-CD437EB824DC}" presName="connTx" presStyleLbl="sibTrans2D1" presStyleIdx="2" presStyleCnt="3"/>
      <dgm:spPr/>
    </dgm:pt>
    <dgm:pt modelId="{26877C62-109F-BE4D-9338-0694837DBEAF}" type="pres">
      <dgm:prSet presAssocID="{AA9C66F3-9550-3A49-BAD6-AA0FBC354677}" presName="composite" presStyleCnt="0"/>
      <dgm:spPr/>
    </dgm:pt>
    <dgm:pt modelId="{E80E0949-8D18-F946-8947-05256B7127F4}" type="pres">
      <dgm:prSet presAssocID="{AA9C66F3-9550-3A49-BAD6-AA0FBC354677}" presName="parTx" presStyleLbl="node1" presStyleIdx="2" presStyleCnt="4">
        <dgm:presLayoutVars>
          <dgm:chMax val="0"/>
          <dgm:chPref val="0"/>
          <dgm:bulletEnabled val="1"/>
        </dgm:presLayoutVars>
      </dgm:prSet>
      <dgm:spPr/>
    </dgm:pt>
    <dgm:pt modelId="{76BBB2E0-2ADE-9A4D-8D6D-F5D5CBEC20A6}" type="pres">
      <dgm:prSet presAssocID="{AA9C66F3-9550-3A49-BAD6-AA0FBC354677}" presName="parSh" presStyleLbl="node1" presStyleIdx="3" presStyleCnt="4"/>
      <dgm:spPr/>
    </dgm:pt>
    <dgm:pt modelId="{C5F5BC4C-6976-994E-9642-5269C79C0F35}" type="pres">
      <dgm:prSet presAssocID="{AA9C66F3-9550-3A49-BAD6-AA0FBC354677}" presName="desTx" presStyleLbl="fgAcc1" presStyleIdx="3" presStyleCnt="4">
        <dgm:presLayoutVars>
          <dgm:bulletEnabled val="1"/>
        </dgm:presLayoutVars>
      </dgm:prSet>
      <dgm:spPr/>
    </dgm:pt>
  </dgm:ptLst>
  <dgm:cxnLst>
    <dgm:cxn modelId="{B9F5C803-C402-1345-B2DD-D457CA889855}" srcId="{5C4E708E-63B6-324E-911D-CABA28D988BD}" destId="{31D3521D-D6A6-0548-9860-B67A61AB649E}" srcOrd="0" destOrd="0" parTransId="{74C6CC66-8427-8D4F-888D-17834D806F78}" sibTransId="{EF8C830B-D62B-CE45-B314-772128903797}"/>
    <dgm:cxn modelId="{1297CB03-3F4D-AC48-8B52-2BB5ACE4D38D}" srcId="{5C301B7D-B95E-8D4B-9F11-BAAC98A42357}" destId="{AA9C66F3-9550-3A49-BAD6-AA0FBC354677}" srcOrd="3" destOrd="0" parTransId="{71741E61-646C-3D4A-8934-4ADB01E7A7D5}" sibTransId="{E4661B0B-EF0F-F64D-A4D5-321E1432DA17}"/>
    <dgm:cxn modelId="{A0F00B0F-A887-8541-B975-6F021070FFBC}" type="presOf" srcId="{263503C3-86AD-D94F-8FCF-99E33C2C6B83}" destId="{58EEBF9D-F24B-074D-B486-FEBD3F0337B6}" srcOrd="0" destOrd="2" presId="urn:microsoft.com/office/officeart/2005/8/layout/process3"/>
    <dgm:cxn modelId="{EA8AF515-154F-0743-9155-AE336C796995}" srcId="{C89349B1-725E-A84A-ABC3-A900D843B6D9}" destId="{9BFFF57A-B9CB-7648-B9B2-372D37AEDD5B}" srcOrd="0" destOrd="0" parTransId="{63D018BD-874A-7D44-9FFC-93494D96C0BE}" sibTransId="{E82BF309-4ACD-944F-A54C-057B5EBE7615}"/>
    <dgm:cxn modelId="{B267E418-FE93-C644-86FC-537EA183FDD1}" srcId="{1AD4B909-49AA-6449-9C75-1BC8554FDD4F}" destId="{35B5749F-B3E0-0643-958E-525A8F41C550}" srcOrd="0" destOrd="0" parTransId="{A4C7B855-1545-424B-B73A-B710D3C8E31D}" sibTransId="{BE946970-BA5A-E54F-B2A0-16F3CE59D44F}"/>
    <dgm:cxn modelId="{44A13B30-70D4-E946-9F90-B6DF77E0E332}" srcId="{AA9C66F3-9550-3A49-BAD6-AA0FBC354677}" destId="{EFD753A5-2482-354C-80CC-F745D36F6D4B}" srcOrd="1" destOrd="0" parTransId="{248F8E57-F947-6843-AE5E-9AF23B235822}" sibTransId="{98C265A8-26FB-7C46-90A7-0AC4AD56D4B4}"/>
    <dgm:cxn modelId="{D3AF2E35-4F27-8C43-801D-8039D30CDEE9}" type="presOf" srcId="{C9BF72AB-926E-E740-BE6A-BFB95F49CE42}" destId="{74B9A9AA-6BD4-614D-A4A9-CB6529219A19}" srcOrd="0" destOrd="1" presId="urn:microsoft.com/office/officeart/2005/8/layout/process3"/>
    <dgm:cxn modelId="{AF32B93D-ECFC-CC47-8C71-34DA7253F479}" type="presOf" srcId="{1AD4B909-49AA-6449-9C75-1BC8554FDD4F}" destId="{6D5D2163-C528-C148-A57F-E480FA9BBDD6}" srcOrd="0" destOrd="0" presId="urn:microsoft.com/office/officeart/2005/8/layout/process3"/>
    <dgm:cxn modelId="{ED85243E-C375-5940-AE5B-A8A1276544E6}" type="presOf" srcId="{4E1FABE7-5695-0446-B156-30428DF1E48F}" destId="{B175B52A-CEE2-D14D-AFDD-153AC29677C9}" srcOrd="0" destOrd="0" presId="urn:microsoft.com/office/officeart/2005/8/layout/process3"/>
    <dgm:cxn modelId="{F7A4D540-4645-804D-BB3C-B14632EF9F63}" srcId="{1AD4B909-49AA-6449-9C75-1BC8554FDD4F}" destId="{263503C3-86AD-D94F-8FCF-99E33C2C6B83}" srcOrd="2" destOrd="0" parTransId="{3EE61C55-DF08-7945-A381-F30CB959FDEA}" sibTransId="{CA7FB501-7A07-2048-8932-8C5A45821895}"/>
    <dgm:cxn modelId="{80D47D4B-548D-A94A-922F-0207A5A12E59}" type="presOf" srcId="{AA9C66F3-9550-3A49-BAD6-AA0FBC354677}" destId="{E80E0949-8D18-F946-8947-05256B7127F4}" srcOrd="0" destOrd="0" presId="urn:microsoft.com/office/officeart/2005/8/layout/process3"/>
    <dgm:cxn modelId="{AB1A654D-208B-0941-8376-083F24F67EAA}" type="presOf" srcId="{3DBC498D-39AF-824A-94A0-CD437EB824DC}" destId="{803B1354-EC75-1D46-A81E-9127D26D499D}" srcOrd="1" destOrd="0" presId="urn:microsoft.com/office/officeart/2005/8/layout/process3"/>
    <dgm:cxn modelId="{893C295C-40F9-764C-8BA7-E77ABF711822}" type="presOf" srcId="{ADC5D303-E9FE-3642-84C1-E89BA8D4BF1D}" destId="{A7343CE6-15AA-AD4E-930D-9F324FC538F9}" srcOrd="0" destOrd="1" presId="urn:microsoft.com/office/officeart/2005/8/layout/process3"/>
    <dgm:cxn modelId="{7725C463-172F-D742-B52D-11804395ED1A}" srcId="{5C301B7D-B95E-8D4B-9F11-BAAC98A42357}" destId="{5C4E708E-63B6-324E-911D-CABA28D988BD}" srcOrd="2" destOrd="0" parTransId="{983106EA-EF46-C748-9F39-0C244752E5FA}" sibTransId="{3DBC498D-39AF-824A-94A0-CD437EB824DC}"/>
    <dgm:cxn modelId="{56DCE76B-6028-5F4E-B425-A2D078111DE1}" type="presOf" srcId="{1AD4B909-49AA-6449-9C75-1BC8554FDD4F}" destId="{6B1E90CA-4651-A54C-8794-13849598298E}" srcOrd="1" destOrd="0" presId="urn:microsoft.com/office/officeart/2005/8/layout/process3"/>
    <dgm:cxn modelId="{C6E9446D-C380-D544-A486-C667B4F24DBE}" type="presOf" srcId="{109FADF2-22D4-FF4F-96A9-4A9B19C0A84A}" destId="{58EEBF9D-F24B-074D-B486-FEBD3F0337B6}" srcOrd="0" destOrd="1" presId="urn:microsoft.com/office/officeart/2005/8/layout/process3"/>
    <dgm:cxn modelId="{D6A06A6F-3697-5747-A20D-839403F2652D}" type="presOf" srcId="{31D3521D-D6A6-0548-9860-B67A61AB649E}" destId="{A7343CE6-15AA-AD4E-930D-9F324FC538F9}" srcOrd="0" destOrd="0" presId="urn:microsoft.com/office/officeart/2005/8/layout/process3"/>
    <dgm:cxn modelId="{63BCBB71-402A-9F4E-8F1A-01455EA7C145}" type="presOf" srcId="{AA9C66F3-9550-3A49-BAD6-AA0FBC354677}" destId="{76BBB2E0-2ADE-9A4D-8D6D-F5D5CBEC20A6}" srcOrd="1" destOrd="0" presId="urn:microsoft.com/office/officeart/2005/8/layout/process3"/>
    <dgm:cxn modelId="{6B027877-2B99-824A-87FC-134E919D381A}" type="presOf" srcId="{35B5749F-B3E0-0643-958E-525A8F41C550}" destId="{58EEBF9D-F24B-074D-B486-FEBD3F0337B6}" srcOrd="0" destOrd="0" presId="urn:microsoft.com/office/officeart/2005/8/layout/process3"/>
    <dgm:cxn modelId="{030CF87F-059A-D046-B6C1-5D77604E5381}" srcId="{5C301B7D-B95E-8D4B-9F11-BAAC98A42357}" destId="{1AD4B909-49AA-6449-9C75-1BC8554FDD4F}" srcOrd="1" destOrd="0" parTransId="{D44E6B40-01D0-8C41-AF4F-E6E1B67429F5}" sibTransId="{6461963E-1F2B-9F42-A80F-8D7C942C4FFC}"/>
    <dgm:cxn modelId="{6B836A85-82CC-CE40-A7E8-86FFAD677B71}" srcId="{C89349B1-725E-A84A-ABC3-A900D843B6D9}" destId="{C9BF72AB-926E-E740-BE6A-BFB95F49CE42}" srcOrd="1" destOrd="0" parTransId="{B37A4FFB-D33B-0149-9C0E-CE7087F3B888}" sibTransId="{2E65A78C-8F9B-E449-B136-EBE37B7B2EC2}"/>
    <dgm:cxn modelId="{B9F32589-7512-C143-AD86-FB4FAA38933E}" type="presOf" srcId="{EFD753A5-2482-354C-80CC-F745D36F6D4B}" destId="{C5F5BC4C-6976-994E-9642-5269C79C0F35}" srcOrd="0" destOrd="1" presId="urn:microsoft.com/office/officeart/2005/8/layout/process3"/>
    <dgm:cxn modelId="{F744C394-21BF-5D44-A2F6-28C4FF8F9924}" type="presOf" srcId="{6461963E-1F2B-9F42-A80F-8D7C942C4FFC}" destId="{90630FB4-2AA1-6241-9EAC-6E7105A84AB8}" srcOrd="1" destOrd="0" presId="urn:microsoft.com/office/officeart/2005/8/layout/process3"/>
    <dgm:cxn modelId="{87F66D97-C704-3849-B820-F56D85801DE9}" type="presOf" srcId="{4E1FABE7-5695-0446-B156-30428DF1E48F}" destId="{DCBC1479-D30B-3345-984A-24168C450176}" srcOrd="1" destOrd="0" presId="urn:microsoft.com/office/officeart/2005/8/layout/process3"/>
    <dgm:cxn modelId="{AAC69CA0-EFB4-2046-9A1F-08086891C9F4}" type="presOf" srcId="{6461963E-1F2B-9F42-A80F-8D7C942C4FFC}" destId="{E3BC0C48-8652-844D-8B77-75A10FE4B85E}" srcOrd="0" destOrd="0" presId="urn:microsoft.com/office/officeart/2005/8/layout/process3"/>
    <dgm:cxn modelId="{1BCA3DA4-0083-FD4C-AB14-ABE6B5DD2DFF}" type="presOf" srcId="{5C4E708E-63B6-324E-911D-CABA28D988BD}" destId="{203987F4-F056-D046-8FB0-A665F59843B9}" srcOrd="1" destOrd="0" presId="urn:microsoft.com/office/officeart/2005/8/layout/process3"/>
    <dgm:cxn modelId="{B9B04AA5-5817-5340-A58A-F78284750632}" srcId="{1AD4B909-49AA-6449-9C75-1BC8554FDD4F}" destId="{109FADF2-22D4-FF4F-96A9-4A9B19C0A84A}" srcOrd="1" destOrd="0" parTransId="{5172F74F-4B2F-684F-9AC2-76EDD821BB1F}" sibTransId="{C7826CF4-2030-5749-9C37-E85E4E81991E}"/>
    <dgm:cxn modelId="{FE689AA6-5601-2846-8816-38C4DC21B1E8}" type="presOf" srcId="{3DBC498D-39AF-824A-94A0-CD437EB824DC}" destId="{2F7B6439-E2B6-D64B-93EB-A861031C49AA}" srcOrd="0" destOrd="0" presId="urn:microsoft.com/office/officeart/2005/8/layout/process3"/>
    <dgm:cxn modelId="{B156FFBC-617B-3D44-894B-9F611AAF4118}" srcId="{5C301B7D-B95E-8D4B-9F11-BAAC98A42357}" destId="{C89349B1-725E-A84A-ABC3-A900D843B6D9}" srcOrd="0" destOrd="0" parTransId="{A38D33ED-DFD4-E948-AB26-A465C2DC214A}" sibTransId="{4E1FABE7-5695-0446-B156-30428DF1E48F}"/>
    <dgm:cxn modelId="{9CF98BC6-226F-BA43-982F-06273E6E5BE4}" type="presOf" srcId="{C89349B1-725E-A84A-ABC3-A900D843B6D9}" destId="{74B58611-CA91-D548-A8FE-FD57A5A72F12}" srcOrd="1" destOrd="0" presId="urn:microsoft.com/office/officeart/2005/8/layout/process3"/>
    <dgm:cxn modelId="{40571BCA-EF00-5A4E-8A5B-B9E01403764A}" type="presOf" srcId="{5C301B7D-B95E-8D4B-9F11-BAAC98A42357}" destId="{80D632E6-17D8-5E42-AFD7-3D6321CD55EE}" srcOrd="0" destOrd="0" presId="urn:microsoft.com/office/officeart/2005/8/layout/process3"/>
    <dgm:cxn modelId="{EA09A1CB-C925-0C46-887D-D7C6DD82893C}" type="presOf" srcId="{9BFFF57A-B9CB-7648-B9B2-372D37AEDD5B}" destId="{74B9A9AA-6BD4-614D-A4A9-CB6529219A19}" srcOrd="0" destOrd="0" presId="urn:microsoft.com/office/officeart/2005/8/layout/process3"/>
    <dgm:cxn modelId="{969DADD6-C435-BF4A-AE75-7D8872D6791E}" type="presOf" srcId="{9D5A6A72-47D4-4D44-A73B-1795E41D1380}" destId="{C5F5BC4C-6976-994E-9642-5269C79C0F35}" srcOrd="0" destOrd="0" presId="urn:microsoft.com/office/officeart/2005/8/layout/process3"/>
    <dgm:cxn modelId="{EC27E8DE-1A3F-2A47-A8BD-655591093B26}" type="presOf" srcId="{C89349B1-725E-A84A-ABC3-A900D843B6D9}" destId="{9ED070C1-719B-9D4E-BD1C-E847D345B16B}" srcOrd="0" destOrd="0" presId="urn:microsoft.com/office/officeart/2005/8/layout/process3"/>
    <dgm:cxn modelId="{D4E681E9-2715-A54D-AB19-94997C36825D}" srcId="{AA9C66F3-9550-3A49-BAD6-AA0FBC354677}" destId="{9D5A6A72-47D4-4D44-A73B-1795E41D1380}" srcOrd="0" destOrd="0" parTransId="{86C8ACBF-3DA6-E249-A5DA-76034B8C019E}" sibTransId="{CCDD3B47-884B-D94D-9207-42E66DE69CF6}"/>
    <dgm:cxn modelId="{30FE4BFA-1C15-D64B-8B8D-6A87A70DDC8F}" srcId="{5C4E708E-63B6-324E-911D-CABA28D988BD}" destId="{ADC5D303-E9FE-3642-84C1-E89BA8D4BF1D}" srcOrd="1" destOrd="0" parTransId="{9C0A0776-A9C3-9A45-9618-BB3A62467AE6}" sibTransId="{55ED3357-40CE-B549-84D9-422BEC0D8FBB}"/>
    <dgm:cxn modelId="{19798FFA-DE84-D34A-94FC-069E7A65DE12}" type="presOf" srcId="{5C4E708E-63B6-324E-911D-CABA28D988BD}" destId="{5F35575F-ABD9-5C4A-BB87-59C291ECF8BD}" srcOrd="0" destOrd="0" presId="urn:microsoft.com/office/officeart/2005/8/layout/process3"/>
    <dgm:cxn modelId="{70185B6A-CC9B-F947-BF06-9F26201A9BE7}" type="presParOf" srcId="{80D632E6-17D8-5E42-AFD7-3D6321CD55EE}" destId="{107AD7C1-369A-034D-861D-AD8E5DD61493}" srcOrd="0" destOrd="0" presId="urn:microsoft.com/office/officeart/2005/8/layout/process3"/>
    <dgm:cxn modelId="{EFAD1B77-73EE-CE4C-8BB1-3511C841AB0B}" type="presParOf" srcId="{107AD7C1-369A-034D-861D-AD8E5DD61493}" destId="{9ED070C1-719B-9D4E-BD1C-E847D345B16B}" srcOrd="0" destOrd="0" presId="urn:microsoft.com/office/officeart/2005/8/layout/process3"/>
    <dgm:cxn modelId="{66133026-0EF3-3D4A-8277-39F80E074524}" type="presParOf" srcId="{107AD7C1-369A-034D-861D-AD8E5DD61493}" destId="{74B58611-CA91-D548-A8FE-FD57A5A72F12}" srcOrd="1" destOrd="0" presId="urn:microsoft.com/office/officeart/2005/8/layout/process3"/>
    <dgm:cxn modelId="{23DFE714-0B4A-4745-895B-B0688E429289}" type="presParOf" srcId="{107AD7C1-369A-034D-861D-AD8E5DD61493}" destId="{74B9A9AA-6BD4-614D-A4A9-CB6529219A19}" srcOrd="2" destOrd="0" presId="urn:microsoft.com/office/officeart/2005/8/layout/process3"/>
    <dgm:cxn modelId="{F7AE8FF6-C4DA-B642-A03B-DE183DD76377}" type="presParOf" srcId="{80D632E6-17D8-5E42-AFD7-3D6321CD55EE}" destId="{B175B52A-CEE2-D14D-AFDD-153AC29677C9}" srcOrd="1" destOrd="0" presId="urn:microsoft.com/office/officeart/2005/8/layout/process3"/>
    <dgm:cxn modelId="{031B961C-091E-8343-8071-2B4CBC95AF9C}" type="presParOf" srcId="{B175B52A-CEE2-D14D-AFDD-153AC29677C9}" destId="{DCBC1479-D30B-3345-984A-24168C450176}" srcOrd="0" destOrd="0" presId="urn:microsoft.com/office/officeart/2005/8/layout/process3"/>
    <dgm:cxn modelId="{0F8AA657-6087-4148-B35B-5ADA0CDEF187}" type="presParOf" srcId="{80D632E6-17D8-5E42-AFD7-3D6321CD55EE}" destId="{2AB6EC97-A5BD-EB42-A6CD-29DCFE5DED90}" srcOrd="2" destOrd="0" presId="urn:microsoft.com/office/officeart/2005/8/layout/process3"/>
    <dgm:cxn modelId="{98ED71CF-9433-5048-8F96-74611C719895}" type="presParOf" srcId="{2AB6EC97-A5BD-EB42-A6CD-29DCFE5DED90}" destId="{6D5D2163-C528-C148-A57F-E480FA9BBDD6}" srcOrd="0" destOrd="0" presId="urn:microsoft.com/office/officeart/2005/8/layout/process3"/>
    <dgm:cxn modelId="{BC036C8F-8CE4-3F44-81E5-099E446BC612}" type="presParOf" srcId="{2AB6EC97-A5BD-EB42-A6CD-29DCFE5DED90}" destId="{6B1E90CA-4651-A54C-8794-13849598298E}" srcOrd="1" destOrd="0" presId="urn:microsoft.com/office/officeart/2005/8/layout/process3"/>
    <dgm:cxn modelId="{D330E862-0DF1-954B-9D3C-99BC8EB9CCEA}" type="presParOf" srcId="{2AB6EC97-A5BD-EB42-A6CD-29DCFE5DED90}" destId="{58EEBF9D-F24B-074D-B486-FEBD3F0337B6}" srcOrd="2" destOrd="0" presId="urn:microsoft.com/office/officeart/2005/8/layout/process3"/>
    <dgm:cxn modelId="{FF70CA9B-8D68-6445-99CA-DCCA8B105BC7}" type="presParOf" srcId="{80D632E6-17D8-5E42-AFD7-3D6321CD55EE}" destId="{E3BC0C48-8652-844D-8B77-75A10FE4B85E}" srcOrd="3" destOrd="0" presId="urn:microsoft.com/office/officeart/2005/8/layout/process3"/>
    <dgm:cxn modelId="{92A81C2A-AB67-9D4C-9C6F-5EB2353E58AF}" type="presParOf" srcId="{E3BC0C48-8652-844D-8B77-75A10FE4B85E}" destId="{90630FB4-2AA1-6241-9EAC-6E7105A84AB8}" srcOrd="0" destOrd="0" presId="urn:microsoft.com/office/officeart/2005/8/layout/process3"/>
    <dgm:cxn modelId="{6E51290C-A22E-614A-AC8D-AE03C73E0993}" type="presParOf" srcId="{80D632E6-17D8-5E42-AFD7-3D6321CD55EE}" destId="{DC0586AC-69F2-B646-AFF5-AD1B1DD4F6E2}" srcOrd="4" destOrd="0" presId="urn:microsoft.com/office/officeart/2005/8/layout/process3"/>
    <dgm:cxn modelId="{092649D4-6938-DF4C-A893-A68FCA241C8D}" type="presParOf" srcId="{DC0586AC-69F2-B646-AFF5-AD1B1DD4F6E2}" destId="{5F35575F-ABD9-5C4A-BB87-59C291ECF8BD}" srcOrd="0" destOrd="0" presId="urn:microsoft.com/office/officeart/2005/8/layout/process3"/>
    <dgm:cxn modelId="{992AB169-5645-8F4F-8FDA-7A54D7270D55}" type="presParOf" srcId="{DC0586AC-69F2-B646-AFF5-AD1B1DD4F6E2}" destId="{203987F4-F056-D046-8FB0-A665F59843B9}" srcOrd="1" destOrd="0" presId="urn:microsoft.com/office/officeart/2005/8/layout/process3"/>
    <dgm:cxn modelId="{A79AFD05-7DCB-0B4F-A699-EAEEF715ED14}" type="presParOf" srcId="{DC0586AC-69F2-B646-AFF5-AD1B1DD4F6E2}" destId="{A7343CE6-15AA-AD4E-930D-9F324FC538F9}" srcOrd="2" destOrd="0" presId="urn:microsoft.com/office/officeart/2005/8/layout/process3"/>
    <dgm:cxn modelId="{6149905E-3827-6646-B4CE-B551797E49B8}" type="presParOf" srcId="{80D632E6-17D8-5E42-AFD7-3D6321CD55EE}" destId="{2F7B6439-E2B6-D64B-93EB-A861031C49AA}" srcOrd="5" destOrd="0" presId="urn:microsoft.com/office/officeart/2005/8/layout/process3"/>
    <dgm:cxn modelId="{9435D1F8-FBB2-554B-B372-A6F95930259B}" type="presParOf" srcId="{2F7B6439-E2B6-D64B-93EB-A861031C49AA}" destId="{803B1354-EC75-1D46-A81E-9127D26D499D}" srcOrd="0" destOrd="0" presId="urn:microsoft.com/office/officeart/2005/8/layout/process3"/>
    <dgm:cxn modelId="{9F05495F-9595-1A4E-9940-BFFEB2B24A5E}" type="presParOf" srcId="{80D632E6-17D8-5E42-AFD7-3D6321CD55EE}" destId="{26877C62-109F-BE4D-9338-0694837DBEAF}" srcOrd="6" destOrd="0" presId="urn:microsoft.com/office/officeart/2005/8/layout/process3"/>
    <dgm:cxn modelId="{C7E0E54F-09B4-0F49-AE6D-8DF4A19A867C}" type="presParOf" srcId="{26877C62-109F-BE4D-9338-0694837DBEAF}" destId="{E80E0949-8D18-F946-8947-05256B7127F4}" srcOrd="0" destOrd="0" presId="urn:microsoft.com/office/officeart/2005/8/layout/process3"/>
    <dgm:cxn modelId="{5E2729DD-8416-4C47-8793-76B6E1BAD6F8}" type="presParOf" srcId="{26877C62-109F-BE4D-9338-0694837DBEAF}" destId="{76BBB2E0-2ADE-9A4D-8D6D-F5D5CBEC20A6}" srcOrd="1" destOrd="0" presId="urn:microsoft.com/office/officeart/2005/8/layout/process3"/>
    <dgm:cxn modelId="{04AE06ED-5884-0A40-B3D6-D0E0F7FEA1D1}" type="presParOf" srcId="{26877C62-109F-BE4D-9338-0694837DBEAF}" destId="{C5F5BC4C-6976-994E-9642-5269C79C0F3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706DB-755A-9B4D-81F6-2DAC855DF57B}">
      <dsp:nvSpPr>
        <dsp:cNvPr id="0" name=""/>
        <dsp:cNvSpPr/>
      </dsp:nvSpPr>
      <dsp:spPr>
        <a:xfrm>
          <a:off x="1268" y="795159"/>
          <a:ext cx="1593937" cy="8503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a:t>Plan</a:t>
          </a:r>
          <a:endParaRPr lang="en-US" sz="1500" kern="1200" dirty="0"/>
        </a:p>
      </dsp:txBody>
      <dsp:txXfrm>
        <a:off x="1268" y="795159"/>
        <a:ext cx="1593937" cy="566908"/>
      </dsp:txXfrm>
    </dsp:sp>
    <dsp:sp modelId="{3B7E7743-3026-1848-9136-7A5FDCDAF92B}">
      <dsp:nvSpPr>
        <dsp:cNvPr id="0" name=""/>
        <dsp:cNvSpPr/>
      </dsp:nvSpPr>
      <dsp:spPr>
        <a:xfrm>
          <a:off x="327737" y="1362067"/>
          <a:ext cx="1593937" cy="156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Develop Strategy and Roadmap.</a:t>
          </a:r>
        </a:p>
      </dsp:txBody>
      <dsp:txXfrm>
        <a:off x="373604" y="1407934"/>
        <a:ext cx="1502203" cy="1474266"/>
      </dsp:txXfrm>
    </dsp:sp>
    <dsp:sp modelId="{E6E6C405-1FEE-7542-803D-1DDBE2FB8CAD}">
      <dsp:nvSpPr>
        <dsp:cNvPr id="0" name=""/>
        <dsp:cNvSpPr/>
      </dsp:nvSpPr>
      <dsp:spPr>
        <a:xfrm>
          <a:off x="1836840" y="880191"/>
          <a:ext cx="512266" cy="3968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836840" y="959560"/>
        <a:ext cx="393213" cy="238106"/>
      </dsp:txXfrm>
    </dsp:sp>
    <dsp:sp modelId="{1266B4D4-F783-9A47-AA18-436E62C697C9}">
      <dsp:nvSpPr>
        <dsp:cNvPr id="0" name=""/>
        <dsp:cNvSpPr/>
      </dsp:nvSpPr>
      <dsp:spPr>
        <a:xfrm>
          <a:off x="2561745" y="795159"/>
          <a:ext cx="1593937" cy="8503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a:t>Proof of Concepts (POCs)</a:t>
          </a:r>
          <a:endParaRPr lang="en-US" sz="1500" kern="1200" dirty="0"/>
        </a:p>
      </dsp:txBody>
      <dsp:txXfrm>
        <a:off x="2561745" y="795159"/>
        <a:ext cx="1593937" cy="566908"/>
      </dsp:txXfrm>
    </dsp:sp>
    <dsp:sp modelId="{3BF4E859-7D26-2D44-B08A-FBC9C5CE6F79}">
      <dsp:nvSpPr>
        <dsp:cNvPr id="0" name=""/>
        <dsp:cNvSpPr/>
      </dsp:nvSpPr>
      <dsp:spPr>
        <a:xfrm>
          <a:off x="2888214" y="1362067"/>
          <a:ext cx="1593937" cy="156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Build Test environment.</a:t>
          </a:r>
        </a:p>
        <a:p>
          <a:pPr marL="114300" lvl="1" indent="-114300" algn="l" defTabSz="666750">
            <a:lnSpc>
              <a:spcPct val="90000"/>
            </a:lnSpc>
            <a:spcBef>
              <a:spcPct val="0"/>
            </a:spcBef>
            <a:spcAft>
              <a:spcPct val="15000"/>
            </a:spcAft>
            <a:buChar char="•"/>
          </a:pPr>
          <a:r>
            <a:rPr lang="en-US" sz="1500" kern="1200"/>
            <a:t>Test and redesign if required.</a:t>
          </a:r>
        </a:p>
        <a:p>
          <a:pPr marL="114300" lvl="1" indent="-114300" algn="l" defTabSz="666750">
            <a:lnSpc>
              <a:spcPct val="90000"/>
            </a:lnSpc>
            <a:spcBef>
              <a:spcPct val="0"/>
            </a:spcBef>
            <a:spcAft>
              <a:spcPct val="15000"/>
            </a:spcAft>
            <a:buChar char="•"/>
          </a:pPr>
          <a:r>
            <a:rPr lang="en-US" sz="1500" kern="1200"/>
            <a:t>Document.</a:t>
          </a:r>
        </a:p>
      </dsp:txBody>
      <dsp:txXfrm>
        <a:off x="2934081" y="1407934"/>
        <a:ext cx="1502203" cy="1474266"/>
      </dsp:txXfrm>
    </dsp:sp>
    <dsp:sp modelId="{E46CC161-FDCC-A949-9037-B470892B8C1D}">
      <dsp:nvSpPr>
        <dsp:cNvPr id="0" name=""/>
        <dsp:cNvSpPr/>
      </dsp:nvSpPr>
      <dsp:spPr>
        <a:xfrm>
          <a:off x="4397317" y="880191"/>
          <a:ext cx="512266" cy="3968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397317" y="959560"/>
        <a:ext cx="393213" cy="238106"/>
      </dsp:txXfrm>
    </dsp:sp>
    <dsp:sp modelId="{4618EBC7-D4A8-D04D-A816-06A841614DA9}">
      <dsp:nvSpPr>
        <dsp:cNvPr id="0" name=""/>
        <dsp:cNvSpPr/>
      </dsp:nvSpPr>
      <dsp:spPr>
        <a:xfrm>
          <a:off x="5122223" y="795159"/>
          <a:ext cx="1593937" cy="8503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a:t>Execute(Migrate Production)</a:t>
          </a:r>
          <a:endParaRPr lang="en-US" sz="1500" kern="1200" dirty="0"/>
        </a:p>
      </dsp:txBody>
      <dsp:txXfrm>
        <a:off x="5122223" y="795159"/>
        <a:ext cx="1593937" cy="566908"/>
      </dsp:txXfrm>
    </dsp:sp>
    <dsp:sp modelId="{D7019C1F-FA44-2542-B153-2262E0A82755}">
      <dsp:nvSpPr>
        <dsp:cNvPr id="0" name=""/>
        <dsp:cNvSpPr/>
      </dsp:nvSpPr>
      <dsp:spPr>
        <a:xfrm>
          <a:off x="5448692" y="1362067"/>
          <a:ext cx="1593937" cy="156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Migrate with roll back strategy.</a:t>
          </a:r>
        </a:p>
      </dsp:txBody>
      <dsp:txXfrm>
        <a:off x="5494559" y="1407934"/>
        <a:ext cx="1502203" cy="1474266"/>
      </dsp:txXfrm>
    </dsp:sp>
    <dsp:sp modelId="{E4DAEA2C-BAC6-7D40-BB26-2E640D3753D6}">
      <dsp:nvSpPr>
        <dsp:cNvPr id="0" name=""/>
        <dsp:cNvSpPr/>
      </dsp:nvSpPr>
      <dsp:spPr>
        <a:xfrm>
          <a:off x="6957795" y="880191"/>
          <a:ext cx="512266" cy="3968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957795" y="959560"/>
        <a:ext cx="393213" cy="238106"/>
      </dsp:txXfrm>
    </dsp:sp>
    <dsp:sp modelId="{1031D9D2-014F-AB43-A738-BAEBC83BD196}">
      <dsp:nvSpPr>
        <dsp:cNvPr id="0" name=""/>
        <dsp:cNvSpPr/>
      </dsp:nvSpPr>
      <dsp:spPr>
        <a:xfrm>
          <a:off x="7682700" y="795159"/>
          <a:ext cx="1593937" cy="8503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a:t>Operate &amp; Optimize</a:t>
          </a:r>
          <a:endParaRPr lang="en-US" sz="1500" kern="1200" dirty="0"/>
        </a:p>
      </dsp:txBody>
      <dsp:txXfrm>
        <a:off x="7682700" y="795159"/>
        <a:ext cx="1593937" cy="566908"/>
      </dsp:txXfrm>
    </dsp:sp>
    <dsp:sp modelId="{F52423F7-2956-F34D-8822-08679DA7FD4A}">
      <dsp:nvSpPr>
        <dsp:cNvPr id="0" name=""/>
        <dsp:cNvSpPr/>
      </dsp:nvSpPr>
      <dsp:spPr>
        <a:xfrm>
          <a:off x="8009169" y="1362067"/>
          <a:ext cx="1593937" cy="15660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Setup Monitoring and Alerting.</a:t>
          </a:r>
        </a:p>
        <a:p>
          <a:pPr marL="114300" lvl="1" indent="-114300" algn="l" defTabSz="666750">
            <a:lnSpc>
              <a:spcPct val="90000"/>
            </a:lnSpc>
            <a:spcBef>
              <a:spcPct val="0"/>
            </a:spcBef>
            <a:spcAft>
              <a:spcPct val="15000"/>
            </a:spcAft>
            <a:buChar char="•"/>
          </a:pPr>
          <a:r>
            <a:rPr lang="en-US" sz="1500" kern="1200"/>
            <a:t>Continuously improve.</a:t>
          </a:r>
        </a:p>
      </dsp:txBody>
      <dsp:txXfrm>
        <a:off x="8055036" y="1407934"/>
        <a:ext cx="1502203" cy="1474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58611-CA91-D548-A8FE-FD57A5A72F12}">
      <dsp:nvSpPr>
        <dsp:cNvPr id="0" name=""/>
        <dsp:cNvSpPr/>
      </dsp:nvSpPr>
      <dsp:spPr>
        <a:xfrm>
          <a:off x="969" y="1019486"/>
          <a:ext cx="1218769" cy="518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1</a:t>
          </a:r>
          <a:r>
            <a:rPr lang="en-US" sz="1200" kern="1200" baseline="30000"/>
            <a:t>st</a:t>
          </a:r>
          <a:r>
            <a:rPr lang="en-US" sz="1200" kern="1200"/>
            <a:t> Quarter</a:t>
          </a:r>
          <a:endParaRPr lang="en-US" sz="1200" kern="1200" dirty="0"/>
        </a:p>
      </dsp:txBody>
      <dsp:txXfrm>
        <a:off x="969" y="1019486"/>
        <a:ext cx="1218769" cy="345600"/>
      </dsp:txXfrm>
    </dsp:sp>
    <dsp:sp modelId="{74B9A9AA-6BD4-614D-A4A9-CB6529219A19}">
      <dsp:nvSpPr>
        <dsp:cNvPr id="0" name=""/>
        <dsp:cNvSpPr/>
      </dsp:nvSpPr>
      <dsp:spPr>
        <a:xfrm>
          <a:off x="250597" y="1365086"/>
          <a:ext cx="1218769" cy="20730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a:t>Planning.</a:t>
          </a:r>
          <a:endParaRPr lang="en-US" sz="1200" kern="1200" dirty="0"/>
        </a:p>
        <a:p>
          <a:pPr marL="114300" lvl="1" indent="-114300" algn="l" defTabSz="533400">
            <a:lnSpc>
              <a:spcPct val="100000"/>
            </a:lnSpc>
            <a:spcBef>
              <a:spcPct val="0"/>
            </a:spcBef>
            <a:spcAft>
              <a:spcPct val="15000"/>
            </a:spcAft>
            <a:buChar char="•"/>
          </a:pPr>
          <a:r>
            <a:rPr lang="en-US" sz="1200" kern="1200"/>
            <a:t>Training and Upskilling.</a:t>
          </a:r>
          <a:endParaRPr lang="en-US" sz="1200" kern="1200" dirty="0"/>
        </a:p>
      </dsp:txBody>
      <dsp:txXfrm>
        <a:off x="286294" y="1400783"/>
        <a:ext cx="1147375" cy="2001699"/>
      </dsp:txXfrm>
    </dsp:sp>
    <dsp:sp modelId="{B175B52A-CEE2-D14D-AFDD-153AC29677C9}">
      <dsp:nvSpPr>
        <dsp:cNvPr id="0" name=""/>
        <dsp:cNvSpPr/>
      </dsp:nvSpPr>
      <dsp:spPr>
        <a:xfrm>
          <a:off x="1404499" y="1040567"/>
          <a:ext cx="391693" cy="3034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404499" y="1101255"/>
        <a:ext cx="300662" cy="182062"/>
      </dsp:txXfrm>
    </dsp:sp>
    <dsp:sp modelId="{6B1E90CA-4651-A54C-8794-13849598298E}">
      <dsp:nvSpPr>
        <dsp:cNvPr id="0" name=""/>
        <dsp:cNvSpPr/>
      </dsp:nvSpPr>
      <dsp:spPr>
        <a:xfrm>
          <a:off x="1958782" y="1019486"/>
          <a:ext cx="1218769" cy="518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2nd Quarter</a:t>
          </a:r>
          <a:endParaRPr lang="en-US" sz="1200" kern="1200" dirty="0"/>
        </a:p>
      </dsp:txBody>
      <dsp:txXfrm>
        <a:off x="1958782" y="1019486"/>
        <a:ext cx="1218769" cy="345600"/>
      </dsp:txXfrm>
    </dsp:sp>
    <dsp:sp modelId="{58EEBF9D-F24B-074D-B486-FEBD3F0337B6}">
      <dsp:nvSpPr>
        <dsp:cNvPr id="0" name=""/>
        <dsp:cNvSpPr/>
      </dsp:nvSpPr>
      <dsp:spPr>
        <a:xfrm>
          <a:off x="2208410" y="1365086"/>
          <a:ext cx="1218769" cy="20730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err="1"/>
            <a:t>Dockerize</a:t>
          </a:r>
          <a:r>
            <a:rPr lang="en-US" sz="1200" kern="1200" dirty="0"/>
            <a:t> the services – web, app and batch.</a:t>
          </a:r>
        </a:p>
        <a:p>
          <a:pPr marL="114300" lvl="1" indent="-114300" algn="l" defTabSz="533400">
            <a:lnSpc>
              <a:spcPct val="100000"/>
            </a:lnSpc>
            <a:spcBef>
              <a:spcPct val="0"/>
            </a:spcBef>
            <a:spcAft>
              <a:spcPct val="15000"/>
            </a:spcAft>
            <a:buChar char="•"/>
          </a:pPr>
          <a:r>
            <a:rPr lang="en-US" sz="1200" kern="1200" dirty="0"/>
            <a:t>Building local Kubernetes environments using helm</a:t>
          </a:r>
        </a:p>
        <a:p>
          <a:pPr marL="114300" lvl="1" indent="-114300" algn="l" defTabSz="533400">
            <a:lnSpc>
              <a:spcPct val="100000"/>
            </a:lnSpc>
            <a:spcBef>
              <a:spcPct val="0"/>
            </a:spcBef>
            <a:spcAft>
              <a:spcPct val="15000"/>
            </a:spcAft>
            <a:buChar char="•"/>
          </a:pPr>
          <a:r>
            <a:rPr lang="en-US" sz="1200" kern="1200" dirty="0"/>
            <a:t>Validate</a:t>
          </a:r>
        </a:p>
      </dsp:txBody>
      <dsp:txXfrm>
        <a:off x="2244107" y="1400783"/>
        <a:ext cx="1147375" cy="2001699"/>
      </dsp:txXfrm>
    </dsp:sp>
    <dsp:sp modelId="{E3BC0C48-8652-844D-8B77-75A10FE4B85E}">
      <dsp:nvSpPr>
        <dsp:cNvPr id="0" name=""/>
        <dsp:cNvSpPr/>
      </dsp:nvSpPr>
      <dsp:spPr>
        <a:xfrm>
          <a:off x="3362312" y="1040567"/>
          <a:ext cx="391693" cy="3034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362312" y="1101255"/>
        <a:ext cx="300662" cy="182062"/>
      </dsp:txXfrm>
    </dsp:sp>
    <dsp:sp modelId="{203987F4-F056-D046-8FB0-A665F59843B9}">
      <dsp:nvSpPr>
        <dsp:cNvPr id="0" name=""/>
        <dsp:cNvSpPr/>
      </dsp:nvSpPr>
      <dsp:spPr>
        <a:xfrm>
          <a:off x="3916595" y="1019486"/>
          <a:ext cx="1218769" cy="518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3rd Quarter</a:t>
          </a:r>
          <a:endParaRPr lang="en-US" sz="1200" kern="1200" dirty="0"/>
        </a:p>
      </dsp:txBody>
      <dsp:txXfrm>
        <a:off x="3916595" y="1019486"/>
        <a:ext cx="1218769" cy="345600"/>
      </dsp:txXfrm>
    </dsp:sp>
    <dsp:sp modelId="{A7343CE6-15AA-AD4E-930D-9F324FC538F9}">
      <dsp:nvSpPr>
        <dsp:cNvPr id="0" name=""/>
        <dsp:cNvSpPr/>
      </dsp:nvSpPr>
      <dsp:spPr>
        <a:xfrm>
          <a:off x="4166223" y="1365086"/>
          <a:ext cx="1218769" cy="20730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a:t>Develop Terraform scripts for infrastructure deployment and Ansible for helm charts’ deployment.</a:t>
          </a:r>
        </a:p>
        <a:p>
          <a:pPr marL="114300" lvl="1" indent="-114300" algn="l" defTabSz="533400">
            <a:lnSpc>
              <a:spcPct val="100000"/>
            </a:lnSpc>
            <a:spcBef>
              <a:spcPct val="0"/>
            </a:spcBef>
            <a:spcAft>
              <a:spcPct val="15000"/>
            </a:spcAft>
            <a:buChar char="•"/>
          </a:pPr>
          <a:r>
            <a:rPr lang="en-US" sz="1200" kern="1200" dirty="0"/>
            <a:t>Validate.</a:t>
          </a:r>
        </a:p>
      </dsp:txBody>
      <dsp:txXfrm>
        <a:off x="4201920" y="1400783"/>
        <a:ext cx="1147375" cy="2001699"/>
      </dsp:txXfrm>
    </dsp:sp>
    <dsp:sp modelId="{2F7B6439-E2B6-D64B-93EB-A861031C49AA}">
      <dsp:nvSpPr>
        <dsp:cNvPr id="0" name=""/>
        <dsp:cNvSpPr/>
      </dsp:nvSpPr>
      <dsp:spPr>
        <a:xfrm>
          <a:off x="5320125" y="1040567"/>
          <a:ext cx="391693" cy="3034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20125" y="1101255"/>
        <a:ext cx="300662" cy="182062"/>
      </dsp:txXfrm>
    </dsp:sp>
    <dsp:sp modelId="{76BBB2E0-2ADE-9A4D-8D6D-F5D5CBEC20A6}">
      <dsp:nvSpPr>
        <dsp:cNvPr id="0" name=""/>
        <dsp:cNvSpPr/>
      </dsp:nvSpPr>
      <dsp:spPr>
        <a:xfrm>
          <a:off x="5874408" y="1019486"/>
          <a:ext cx="1218769" cy="5183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4th Quarter</a:t>
          </a:r>
          <a:endParaRPr lang="en-US" sz="1200" kern="1200" dirty="0"/>
        </a:p>
      </dsp:txBody>
      <dsp:txXfrm>
        <a:off x="5874408" y="1019486"/>
        <a:ext cx="1218769" cy="345600"/>
      </dsp:txXfrm>
    </dsp:sp>
    <dsp:sp modelId="{C5F5BC4C-6976-994E-9642-5269C79C0F35}">
      <dsp:nvSpPr>
        <dsp:cNvPr id="0" name=""/>
        <dsp:cNvSpPr/>
      </dsp:nvSpPr>
      <dsp:spPr>
        <a:xfrm>
          <a:off x="6124036" y="1365086"/>
          <a:ext cx="1218769" cy="207309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Setup Monitoring and Alerting systems.</a:t>
          </a:r>
        </a:p>
        <a:p>
          <a:pPr marL="114300" lvl="1" indent="-114300" algn="l" defTabSz="533400">
            <a:lnSpc>
              <a:spcPct val="100000"/>
            </a:lnSpc>
            <a:spcBef>
              <a:spcPct val="0"/>
            </a:spcBef>
            <a:spcAft>
              <a:spcPct val="15000"/>
            </a:spcAft>
            <a:buChar char="•"/>
          </a:pPr>
          <a:r>
            <a:rPr lang="en-US" sz="1200" kern="1200" dirty="0"/>
            <a:t>Spillovers.</a:t>
          </a:r>
        </a:p>
      </dsp:txBody>
      <dsp:txXfrm>
        <a:off x="6159733" y="1400783"/>
        <a:ext cx="1147375" cy="20016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racle.com/database/zero-downtime-migratio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0B3E-846A-0833-C255-038A08932ECC}"/>
              </a:ext>
            </a:extLst>
          </p:cNvPr>
          <p:cNvSpPr>
            <a:spLocks noGrp="1"/>
          </p:cNvSpPr>
          <p:nvPr>
            <p:ph type="ctrTitle"/>
          </p:nvPr>
        </p:nvSpPr>
        <p:spPr/>
        <p:txBody>
          <a:bodyPr>
            <a:normAutofit/>
          </a:bodyPr>
          <a:lstStyle/>
          <a:p>
            <a:r>
              <a:rPr lang="en-US" sz="3600" dirty="0">
                <a:effectLst/>
              </a:rPr>
              <a:t>Oracle PeopleSoft ERP systems’ </a:t>
            </a:r>
            <a:br>
              <a:rPr lang="en-US" dirty="0">
                <a:effectLst/>
              </a:rPr>
            </a:br>
            <a:r>
              <a:rPr lang="en-US" dirty="0"/>
              <a:t>On-Prem to Cloud</a:t>
            </a:r>
            <a:br>
              <a:rPr lang="en-US" dirty="0"/>
            </a:br>
            <a:r>
              <a:rPr lang="en-US" dirty="0"/>
              <a:t>Migration PLAN</a:t>
            </a:r>
          </a:p>
        </p:txBody>
      </p:sp>
      <p:sp>
        <p:nvSpPr>
          <p:cNvPr id="3" name="Subtitle 2">
            <a:extLst>
              <a:ext uri="{FF2B5EF4-FFF2-40B4-BE49-F238E27FC236}">
                <a16:creationId xmlns:a16="http://schemas.microsoft.com/office/drawing/2014/main" id="{2F0879F0-48C0-CED0-E7BE-DB201F5B5741}"/>
              </a:ext>
            </a:extLst>
          </p:cNvPr>
          <p:cNvSpPr>
            <a:spLocks noGrp="1"/>
          </p:cNvSpPr>
          <p:nvPr>
            <p:ph type="subTitle" idx="1"/>
          </p:nvPr>
        </p:nvSpPr>
        <p:spPr/>
        <p:txBody>
          <a:bodyPr/>
          <a:lstStyle/>
          <a:p>
            <a:r>
              <a:rPr lang="en-US" dirty="0"/>
              <a:t>BY Harshitha Anuganti</a:t>
            </a:r>
          </a:p>
        </p:txBody>
      </p:sp>
    </p:spTree>
    <p:extLst>
      <p:ext uri="{BB962C8B-B14F-4D97-AF65-F5344CB8AC3E}">
        <p14:creationId xmlns:p14="http://schemas.microsoft.com/office/powerpoint/2010/main" val="58028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448B32-842A-5AB3-BFB5-187D5CF37908}"/>
              </a:ext>
            </a:extLst>
          </p:cNvPr>
          <p:cNvSpPr>
            <a:spLocks noGrp="1"/>
          </p:cNvSpPr>
          <p:nvPr>
            <p:ph type="title"/>
          </p:nvPr>
        </p:nvSpPr>
        <p:spPr>
          <a:xfrm>
            <a:off x="7555992" y="707475"/>
            <a:ext cx="3157577" cy="1312001"/>
          </a:xfrm>
        </p:spPr>
        <p:txBody>
          <a:bodyPr anchor="t">
            <a:normAutofit/>
          </a:bodyPr>
          <a:lstStyle/>
          <a:p>
            <a:r>
              <a:rPr lang="en-US" sz="2800"/>
              <a:t>Data Migration Plan</a:t>
            </a:r>
          </a:p>
        </p:txBody>
      </p:sp>
      <p:cxnSp>
        <p:nvCxnSpPr>
          <p:cNvPr id="45" name="Straight Connector 4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3">
            <a:extLst>
              <a:ext uri="{FF2B5EF4-FFF2-40B4-BE49-F238E27FC236}">
                <a16:creationId xmlns:a16="http://schemas.microsoft.com/office/drawing/2014/main" id="{078A9D00-6096-42DB-D32A-468A0F6881FE}"/>
              </a:ext>
            </a:extLst>
          </p:cNvPr>
          <p:cNvPicPr>
            <a:picLocks noChangeAspect="1"/>
          </p:cNvPicPr>
          <p:nvPr/>
        </p:nvPicPr>
        <p:blipFill>
          <a:blip r:embed="rId2"/>
          <a:stretch>
            <a:fillRect/>
          </a:stretch>
        </p:blipFill>
        <p:spPr>
          <a:xfrm>
            <a:off x="596311" y="2502430"/>
            <a:ext cx="6486794" cy="2383896"/>
          </a:xfrm>
          <a:prstGeom prst="rect">
            <a:avLst/>
          </a:prstGeom>
        </p:spPr>
      </p:pic>
      <p:sp>
        <p:nvSpPr>
          <p:cNvPr id="23" name="Content Placeholder 2">
            <a:extLst>
              <a:ext uri="{FF2B5EF4-FFF2-40B4-BE49-F238E27FC236}">
                <a16:creationId xmlns:a16="http://schemas.microsoft.com/office/drawing/2014/main" id="{781AFB5C-2A0A-0914-E575-3B9B6F9B2BDD}"/>
              </a:ext>
            </a:extLst>
          </p:cNvPr>
          <p:cNvSpPr>
            <a:spLocks noGrp="1"/>
          </p:cNvSpPr>
          <p:nvPr>
            <p:ph idx="1"/>
          </p:nvPr>
        </p:nvSpPr>
        <p:spPr>
          <a:xfrm>
            <a:off x="7554138" y="2273608"/>
            <a:ext cx="3159432" cy="3940925"/>
          </a:xfrm>
        </p:spPr>
        <p:txBody>
          <a:bodyPr>
            <a:normAutofit/>
          </a:bodyPr>
          <a:lstStyle/>
          <a:p>
            <a:r>
              <a:rPr lang="en-US" dirty="0"/>
              <a:t>Migrating to Oracle </a:t>
            </a:r>
            <a:r>
              <a:rPr lang="en-US" dirty="0" err="1"/>
              <a:t>Database@Azure</a:t>
            </a:r>
            <a:r>
              <a:rPr lang="en-US" dirty="0"/>
              <a:t> is similar to migrating to OCI.</a:t>
            </a:r>
          </a:p>
          <a:p>
            <a:r>
              <a:rPr lang="en-US" dirty="0"/>
              <a:t>Oracle provides automated migration solutions such </a:t>
            </a:r>
            <a:r>
              <a:rPr lang="en-US" i="1" dirty="0">
                <a:hlinkClick r:id="rId3"/>
              </a:rPr>
              <a:t>Oracle Zero Downtime Migration</a:t>
            </a:r>
            <a:endParaRPr lang="en-US" i="1" dirty="0"/>
          </a:p>
        </p:txBody>
      </p:sp>
    </p:spTree>
    <p:extLst>
      <p:ext uri="{BB962C8B-B14F-4D97-AF65-F5344CB8AC3E}">
        <p14:creationId xmlns:p14="http://schemas.microsoft.com/office/powerpoint/2010/main" val="156128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1D7E9-C7C0-A738-54B2-60B4192E450F}"/>
              </a:ext>
            </a:extLst>
          </p:cNvPr>
          <p:cNvSpPr>
            <a:spLocks noGrp="1"/>
          </p:cNvSpPr>
          <p:nvPr>
            <p:ph type="title"/>
          </p:nvPr>
        </p:nvSpPr>
        <p:spPr>
          <a:xfrm>
            <a:off x="1451579" y="804519"/>
            <a:ext cx="9603275" cy="1049235"/>
          </a:xfrm>
        </p:spPr>
        <p:txBody>
          <a:bodyPr>
            <a:normAutofit/>
          </a:bodyPr>
          <a:lstStyle/>
          <a:p>
            <a:r>
              <a:rPr lang="en-US" dirty="0"/>
              <a:t>Cloud Migration Roadmap</a:t>
            </a:r>
          </a:p>
        </p:txBody>
      </p:sp>
      <p:cxnSp>
        <p:nvCxnSpPr>
          <p:cNvPr id="15" name="Straight Connector 1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8" name="Diagram 7">
            <a:extLst>
              <a:ext uri="{FF2B5EF4-FFF2-40B4-BE49-F238E27FC236}">
                <a16:creationId xmlns:a16="http://schemas.microsoft.com/office/drawing/2014/main" id="{6F64D6F5-CAFB-05E7-4889-6C8F14CC8B40}"/>
              </a:ext>
            </a:extLst>
          </p:cNvPr>
          <p:cNvGraphicFramePr/>
          <p:nvPr>
            <p:extLst>
              <p:ext uri="{D42A27DB-BD31-4B8C-83A1-F6EECF244321}">
                <p14:modId xmlns:p14="http://schemas.microsoft.com/office/powerpoint/2010/main" val="1974127157"/>
              </p:ext>
            </p:extLst>
          </p:nvPr>
        </p:nvGraphicFramePr>
        <p:xfrm>
          <a:off x="1451579" y="1853754"/>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462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1DDD95A-F04D-262E-6BE5-058522BA470A}"/>
              </a:ext>
            </a:extLst>
          </p:cNvPr>
          <p:cNvSpPr>
            <a:spLocks noGrp="1"/>
          </p:cNvSpPr>
          <p:nvPr>
            <p:ph type="title"/>
          </p:nvPr>
        </p:nvSpPr>
        <p:spPr>
          <a:xfrm>
            <a:off x="7727830" y="2292361"/>
            <a:ext cx="3157577" cy="3747316"/>
          </a:xfrm>
        </p:spPr>
        <p:txBody>
          <a:bodyPr anchor="t">
            <a:normAutofit/>
          </a:bodyPr>
          <a:lstStyle/>
          <a:p>
            <a:r>
              <a:rPr lang="en-US" dirty="0"/>
              <a:t>1st year milestones</a:t>
            </a:r>
          </a:p>
        </p:txBody>
      </p:sp>
      <p:cxnSp>
        <p:nvCxnSpPr>
          <p:cNvPr id="17" name="Straight Connector 16">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4" name="Diagram 3">
            <a:extLst>
              <a:ext uri="{FF2B5EF4-FFF2-40B4-BE49-F238E27FC236}">
                <a16:creationId xmlns:a16="http://schemas.microsoft.com/office/drawing/2014/main" id="{46D34134-EBC7-C1F8-4624-263F6BC584E0}"/>
              </a:ext>
            </a:extLst>
          </p:cNvPr>
          <p:cNvGraphicFramePr/>
          <p:nvPr>
            <p:extLst>
              <p:ext uri="{D42A27DB-BD31-4B8C-83A1-F6EECF244321}">
                <p14:modId xmlns:p14="http://schemas.microsoft.com/office/powerpoint/2010/main" val="3485774103"/>
              </p:ext>
            </p:extLst>
          </p:nvPr>
        </p:nvGraphicFramePr>
        <p:xfrm>
          <a:off x="105807" y="1069521"/>
          <a:ext cx="7343775" cy="4457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50F2FB4A-0DB3-CC8A-8C29-201363C6C3C4}"/>
              </a:ext>
            </a:extLst>
          </p:cNvPr>
          <p:cNvSpPr txBox="1"/>
          <p:nvPr/>
        </p:nvSpPr>
        <p:spPr>
          <a:xfrm>
            <a:off x="7727527" y="3310583"/>
            <a:ext cx="3845348" cy="400110"/>
          </a:xfrm>
          <a:prstGeom prst="rect">
            <a:avLst/>
          </a:prstGeom>
          <a:noFill/>
        </p:spPr>
        <p:txBody>
          <a:bodyPr wrap="square" rtlCol="0">
            <a:spAutoFit/>
          </a:bodyPr>
          <a:lstStyle/>
          <a:p>
            <a:pPr defTabSz="278892">
              <a:spcAft>
                <a:spcPts val="600"/>
              </a:spcAft>
            </a:pPr>
            <a:r>
              <a:rPr lang="en-US" sz="2000" kern="1200" dirty="0">
                <a:solidFill>
                  <a:schemeClr val="tx1"/>
                </a:solidFill>
                <a:latin typeface="+mn-lt"/>
                <a:ea typeface="+mn-ea"/>
                <a:cs typeface="+mn-cs"/>
              </a:rPr>
              <a:t>Building the Test Environment.</a:t>
            </a:r>
            <a:endParaRPr lang="en-US" sz="2000" dirty="0"/>
          </a:p>
        </p:txBody>
      </p:sp>
    </p:spTree>
    <p:extLst>
      <p:ext uri="{BB962C8B-B14F-4D97-AF65-F5344CB8AC3E}">
        <p14:creationId xmlns:p14="http://schemas.microsoft.com/office/powerpoint/2010/main" val="365494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14D5A61-BEEA-F338-5C75-A4381719DCA1}"/>
              </a:ext>
            </a:extLst>
          </p:cNvPr>
          <p:cNvSpPr>
            <a:spLocks noGrp="1"/>
          </p:cNvSpPr>
          <p:nvPr>
            <p:ph type="title"/>
          </p:nvPr>
        </p:nvSpPr>
        <p:spPr>
          <a:xfrm>
            <a:off x="1964987" y="802298"/>
            <a:ext cx="9089865" cy="3822329"/>
          </a:xfrm>
        </p:spPr>
        <p:txBody>
          <a:bodyPr vert="horz" lIns="91440" tIns="45720" rIns="91440" bIns="0" rtlCol="0" anchor="b">
            <a:normAutofit/>
          </a:bodyPr>
          <a:lstStyle/>
          <a:p>
            <a:r>
              <a:rPr lang="en-US" sz="6600"/>
              <a:t>Conclusion</a:t>
            </a:r>
          </a:p>
        </p:txBody>
      </p:sp>
      <p:cxnSp>
        <p:nvCxnSpPr>
          <p:cNvPr id="35" name="Straight Connector 34">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6" name="Picture 35">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42132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C0D44D-33C8-D4D5-D8F7-FCA973E9A48C}"/>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Thank you</a:t>
            </a:r>
          </a:p>
        </p:txBody>
      </p:sp>
      <p:pic>
        <p:nvPicPr>
          <p:cNvPr id="6" name="Graphic 5" descr="Smiling Face with No Fill">
            <a:extLst>
              <a:ext uri="{FF2B5EF4-FFF2-40B4-BE49-F238E27FC236}">
                <a16:creationId xmlns:a16="http://schemas.microsoft.com/office/drawing/2014/main" id="{55D4FE05-324C-C6FC-4932-670CE6D422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21" name="Straight Connector 2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6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D272D-AF06-E226-6801-146FDDF00C50}"/>
              </a:ext>
            </a:extLst>
          </p:cNvPr>
          <p:cNvSpPr>
            <a:spLocks noGrp="1"/>
          </p:cNvSpPr>
          <p:nvPr>
            <p:ph type="title"/>
          </p:nvPr>
        </p:nvSpPr>
        <p:spPr>
          <a:xfrm>
            <a:off x="844476" y="1600199"/>
            <a:ext cx="3539266" cy="4297680"/>
          </a:xfrm>
        </p:spPr>
        <p:txBody>
          <a:bodyPr anchor="ctr">
            <a:normAutofit/>
          </a:bodyPr>
          <a:lstStyle/>
          <a:p>
            <a:r>
              <a:rPr lang="en-US"/>
              <a:t>Table of contents</a:t>
            </a:r>
          </a:p>
        </p:txBody>
      </p:sp>
      <p:cxnSp>
        <p:nvCxnSpPr>
          <p:cNvPr id="17"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CFF540-D74F-F6C5-C233-27CB40A55335}"/>
              </a:ext>
            </a:extLst>
          </p:cNvPr>
          <p:cNvSpPr>
            <a:spLocks noGrp="1"/>
          </p:cNvSpPr>
          <p:nvPr>
            <p:ph idx="1"/>
          </p:nvPr>
        </p:nvSpPr>
        <p:spPr>
          <a:xfrm>
            <a:off x="4924851" y="1600199"/>
            <a:ext cx="6130003" cy="4297680"/>
          </a:xfrm>
        </p:spPr>
        <p:txBody>
          <a:bodyPr anchor="ct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Existing On-Prem Architecture.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Proposed High level Architecture on Cloud.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Compliance with NIST 800-171</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Technology considerations – Containerization.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CI/CD pipelines.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Migration Plan.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Cloud Migration Roadmap –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year milestones.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42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4" name="Picture 10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6" name="Straight Connector 10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109">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3252298-9AE5-C8B1-4FDD-CF82E02BEFF3}"/>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Existing On-Prem Architecture</a:t>
            </a:r>
          </a:p>
        </p:txBody>
      </p:sp>
      <p:pic>
        <p:nvPicPr>
          <p:cNvPr id="5" name="Content Placeholder 4" descr="A diagram of a computer server&#10;&#10;Description automatically generated">
            <a:extLst>
              <a:ext uri="{FF2B5EF4-FFF2-40B4-BE49-F238E27FC236}">
                <a16:creationId xmlns:a16="http://schemas.microsoft.com/office/drawing/2014/main" id="{1AC4E238-85C7-0507-1BED-0E698FE47E7C}"/>
              </a:ext>
            </a:extLst>
          </p:cNvPr>
          <p:cNvPicPr>
            <a:picLocks noChangeAspect="1"/>
          </p:cNvPicPr>
          <p:nvPr/>
        </p:nvPicPr>
        <p:blipFill>
          <a:blip r:embed="rId3"/>
          <a:stretch>
            <a:fillRect/>
          </a:stretch>
        </p:blipFill>
        <p:spPr>
          <a:xfrm>
            <a:off x="1771137" y="859297"/>
            <a:ext cx="8648601" cy="3221603"/>
          </a:xfrm>
          <a:prstGeom prst="rect">
            <a:avLst/>
          </a:prstGeom>
        </p:spPr>
      </p:pic>
      <p:cxnSp>
        <p:nvCxnSpPr>
          <p:cNvPr id="114" name="Straight Connector 113">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16" name="Picture 115">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8" name="Straight Connector 117">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69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626B7ED-484B-6FA7-B5E5-250159303028}"/>
              </a:ext>
            </a:extLst>
          </p:cNvPr>
          <p:cNvSpPr>
            <a:spLocks noGrp="1"/>
          </p:cNvSpPr>
          <p:nvPr>
            <p:ph type="title"/>
          </p:nvPr>
        </p:nvSpPr>
        <p:spPr>
          <a:xfrm>
            <a:off x="7555992" y="1014418"/>
            <a:ext cx="3157577" cy="1005058"/>
          </a:xfrm>
        </p:spPr>
        <p:txBody>
          <a:bodyPr anchor="t">
            <a:normAutofit/>
          </a:bodyPr>
          <a:lstStyle/>
          <a:p>
            <a:r>
              <a:rPr lang="en-US" sz="2800" dirty="0"/>
              <a:t>Issues with Lift &amp; Shift</a:t>
            </a:r>
          </a:p>
        </p:txBody>
      </p:sp>
      <p:cxnSp>
        <p:nvCxnSpPr>
          <p:cNvPr id="50" name="Straight Connector 4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2"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Picture 5" descr="A diagram of a cloud model&#10;&#10;Description automatically generated">
            <a:extLst>
              <a:ext uri="{FF2B5EF4-FFF2-40B4-BE49-F238E27FC236}">
                <a16:creationId xmlns:a16="http://schemas.microsoft.com/office/drawing/2014/main" id="{B50989F0-39B9-CF57-7DCF-BFA97883B0C3}"/>
              </a:ext>
            </a:extLst>
          </p:cNvPr>
          <p:cNvPicPr>
            <a:picLocks noChangeAspect="1"/>
          </p:cNvPicPr>
          <p:nvPr/>
        </p:nvPicPr>
        <p:blipFill rotWithShape="1">
          <a:blip r:embed="rId2"/>
          <a:srcRect t="9479" r="24163"/>
          <a:stretch/>
        </p:blipFill>
        <p:spPr>
          <a:xfrm>
            <a:off x="1136348" y="1398053"/>
            <a:ext cx="5761020" cy="4125901"/>
          </a:xfrm>
          <a:prstGeom prst="rect">
            <a:avLst/>
          </a:prstGeom>
        </p:spPr>
      </p:pic>
      <p:sp>
        <p:nvSpPr>
          <p:cNvPr id="3" name="Content Placeholder 2">
            <a:extLst>
              <a:ext uri="{FF2B5EF4-FFF2-40B4-BE49-F238E27FC236}">
                <a16:creationId xmlns:a16="http://schemas.microsoft.com/office/drawing/2014/main" id="{CFEDB854-3FC0-0BE9-EFED-B448EE61F04C}"/>
              </a:ext>
            </a:extLst>
          </p:cNvPr>
          <p:cNvSpPr>
            <a:spLocks noGrp="1"/>
          </p:cNvSpPr>
          <p:nvPr>
            <p:ph idx="1"/>
          </p:nvPr>
        </p:nvSpPr>
        <p:spPr>
          <a:xfrm>
            <a:off x="7554138" y="2273608"/>
            <a:ext cx="3159432" cy="394092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Paas</a:t>
            </a:r>
            <a:r>
              <a:rPr lang="en-US" dirty="0">
                <a:latin typeface="Times New Roman" panose="02020603050405020304" pitchFamily="18" charset="0"/>
                <a:cs typeface="Times New Roman" panose="02020603050405020304" pitchFamily="18" charset="0"/>
              </a:rPr>
              <a:t> models over the Virtual machines(</a:t>
            </a:r>
            <a:r>
              <a:rPr lang="en-US" dirty="0" err="1">
                <a:latin typeface="Times New Roman" panose="02020603050405020304" pitchFamily="18" charset="0"/>
                <a:cs typeface="Times New Roman" panose="02020603050405020304" pitchFamily="18" charset="0"/>
              </a:rPr>
              <a:t>Iaas</a:t>
            </a:r>
            <a:r>
              <a:rPr lang="en-US" dirty="0">
                <a:latin typeface="Times New Roman" panose="02020603050405020304" pitchFamily="18" charset="0"/>
                <a:cs typeface="Times New Roman" panose="02020603050405020304" pitchFamily="18" charset="0"/>
              </a:rPr>
              <a:t>) provides:</a:t>
            </a:r>
          </a:p>
          <a:p>
            <a:r>
              <a:rPr lang="en-US" b="0" i="0" u="none" strike="noStrike" dirty="0">
                <a:effectLst/>
                <a:latin typeface="Times New Roman" panose="02020603050405020304" pitchFamily="18" charset="0"/>
                <a:cs typeface="Times New Roman" panose="02020603050405020304" pitchFamily="18" charset="0"/>
              </a:rPr>
              <a:t>greater flexibility and scalability.</a:t>
            </a:r>
            <a:r>
              <a:rPr lang="en-US" dirty="0">
                <a:latin typeface="Times New Roman" panose="02020603050405020304" pitchFamily="18" charset="0"/>
                <a:cs typeface="Times New Roman" panose="02020603050405020304" pitchFamily="18" charset="0"/>
              </a:rPr>
              <a:t> </a:t>
            </a:r>
          </a:p>
          <a:p>
            <a:r>
              <a:rPr lang="en-US" b="0" i="0" u="none" strike="noStrike" dirty="0">
                <a:effectLst/>
                <a:latin typeface="Times New Roman" panose="02020603050405020304" pitchFamily="18" charset="0"/>
                <a:cs typeface="Times New Roman" panose="02020603050405020304" pitchFamily="18" charset="0"/>
              </a:rPr>
              <a:t>pay-as-you-go model=&gt;cost cutdown.</a:t>
            </a:r>
          </a:p>
          <a:p>
            <a:r>
              <a:rPr lang="en-US" b="0" i="0" u="none" strike="noStrike" dirty="0">
                <a:effectLst/>
                <a:latin typeface="Times New Roman" panose="02020603050405020304" pitchFamily="18" charset="0"/>
                <a:cs typeface="Times New Roman" panose="02020603050405020304" pitchFamily="18" charset="0"/>
              </a:rPr>
              <a:t>No infrastructure management.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12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97D9056-BDCF-098C-E15F-2B0BDCD77ACF}"/>
              </a:ext>
            </a:extLst>
          </p:cNvPr>
          <p:cNvSpPr>
            <a:spLocks noGrp="1"/>
          </p:cNvSpPr>
          <p:nvPr>
            <p:ph type="title"/>
          </p:nvPr>
        </p:nvSpPr>
        <p:spPr>
          <a:xfrm>
            <a:off x="1776728" y="5385464"/>
            <a:ext cx="8643011" cy="551528"/>
          </a:xfrm>
        </p:spPr>
        <p:txBody>
          <a:bodyPr vert="horz" lIns="91440" tIns="45720" rIns="91440" bIns="0" rtlCol="0" anchor="b">
            <a:normAutofit fontScale="90000"/>
          </a:bodyPr>
          <a:lstStyle/>
          <a:p>
            <a:pPr algn="ctr"/>
            <a:r>
              <a:rPr lang="en-US" sz="3600" dirty="0"/>
              <a:t>Proposed High level Architecture on Cloud</a:t>
            </a:r>
          </a:p>
        </p:txBody>
      </p:sp>
      <p:pic>
        <p:nvPicPr>
          <p:cNvPr id="5" name="Content Placeholder 4" descr="A diagram of a software process&#10;&#10;Description automatically generated">
            <a:extLst>
              <a:ext uri="{FF2B5EF4-FFF2-40B4-BE49-F238E27FC236}">
                <a16:creationId xmlns:a16="http://schemas.microsoft.com/office/drawing/2014/main" id="{E5CD3A62-992A-BD73-9E2E-97AD626B59E7}"/>
              </a:ext>
            </a:extLst>
          </p:cNvPr>
          <p:cNvPicPr>
            <a:picLocks noChangeAspect="1"/>
          </p:cNvPicPr>
          <p:nvPr/>
        </p:nvPicPr>
        <p:blipFill>
          <a:blip r:embed="rId3"/>
          <a:stretch>
            <a:fillRect/>
          </a:stretch>
        </p:blipFill>
        <p:spPr>
          <a:xfrm>
            <a:off x="1593663" y="218570"/>
            <a:ext cx="9004674" cy="4749966"/>
          </a:xfrm>
          <a:prstGeom prst="rect">
            <a:avLst/>
          </a:prstGeom>
        </p:spPr>
      </p:pic>
      <p:cxnSp>
        <p:nvCxnSpPr>
          <p:cNvPr id="48" name="Straight Connector 47">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0" name="Picture 49">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55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5B6F-6F7F-D4F5-8D23-A883B631DEA8}"/>
              </a:ext>
            </a:extLst>
          </p:cNvPr>
          <p:cNvSpPr>
            <a:spLocks noGrp="1"/>
          </p:cNvSpPr>
          <p:nvPr>
            <p:ph type="title"/>
          </p:nvPr>
        </p:nvSpPr>
        <p:spPr>
          <a:xfrm>
            <a:off x="1451579" y="1231900"/>
            <a:ext cx="9603275" cy="621854"/>
          </a:xfrm>
        </p:spPr>
        <p:txBody>
          <a:bodyPr/>
          <a:lstStyle/>
          <a:p>
            <a:r>
              <a:rPr lang="en-US" dirty="0"/>
              <a:t>Compliance with NIST 800-171</a:t>
            </a:r>
          </a:p>
        </p:txBody>
      </p:sp>
      <p:sp>
        <p:nvSpPr>
          <p:cNvPr id="3" name="Content Placeholder 2">
            <a:extLst>
              <a:ext uri="{FF2B5EF4-FFF2-40B4-BE49-F238E27FC236}">
                <a16:creationId xmlns:a16="http://schemas.microsoft.com/office/drawing/2014/main" id="{F79EB598-D41D-173E-4C4C-D99E59CA0B19}"/>
              </a:ext>
            </a:extLst>
          </p:cNvPr>
          <p:cNvSpPr>
            <a:spLocks noGrp="1"/>
          </p:cNvSpPr>
          <p:nvPr>
            <p:ph idx="1"/>
          </p:nvPr>
        </p:nvSpPr>
        <p:spPr/>
        <p:txBody>
          <a:bodyPr/>
          <a:lstStyle/>
          <a:p>
            <a:pPr marL="0" indent="0">
              <a:buNone/>
            </a:pPr>
            <a:r>
              <a:rPr lang="en-US" sz="2400" dirty="0"/>
              <a:t>Azure Government</a:t>
            </a:r>
          </a:p>
          <a:p>
            <a:pPr marL="0" indent="0">
              <a:buNone/>
            </a:pPr>
            <a:r>
              <a:rPr lang="en-US" dirty="0"/>
              <a:t>Azure Government services can accommodate data that is subject to various US government regulations and requirements. To provide you with the highest level of security and compliance,  Azure Government uses physically isolated datacenters and networks located in the US only</a:t>
            </a:r>
          </a:p>
        </p:txBody>
      </p:sp>
    </p:spTree>
    <p:extLst>
      <p:ext uri="{BB962C8B-B14F-4D97-AF65-F5344CB8AC3E}">
        <p14:creationId xmlns:p14="http://schemas.microsoft.com/office/powerpoint/2010/main" val="213419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4882-50DE-7B5B-971D-6802A3FE4344}"/>
              </a:ext>
            </a:extLst>
          </p:cNvPr>
          <p:cNvSpPr>
            <a:spLocks noGrp="1"/>
          </p:cNvSpPr>
          <p:nvPr>
            <p:ph type="title"/>
          </p:nvPr>
        </p:nvSpPr>
        <p:spPr>
          <a:xfrm>
            <a:off x="1451579" y="1104900"/>
            <a:ext cx="9603275" cy="685354"/>
          </a:xfrm>
        </p:spPr>
        <p:txBody>
          <a:bodyPr>
            <a:normAutofit fontScale="90000"/>
          </a:bodyPr>
          <a:lstStyle/>
          <a:p>
            <a:r>
              <a:rPr lang="en-US" dirty="0"/>
              <a:t>Technology considerations</a:t>
            </a:r>
            <a:br>
              <a:rPr lang="en-US" dirty="0"/>
            </a:br>
            <a:r>
              <a:rPr lang="en-US" sz="1300" dirty="0"/>
              <a:t> </a:t>
            </a:r>
            <a:endParaRPr lang="en-US" sz="2400" dirty="0"/>
          </a:p>
        </p:txBody>
      </p:sp>
      <p:sp>
        <p:nvSpPr>
          <p:cNvPr id="3" name="Content Placeholder 2">
            <a:extLst>
              <a:ext uri="{FF2B5EF4-FFF2-40B4-BE49-F238E27FC236}">
                <a16:creationId xmlns:a16="http://schemas.microsoft.com/office/drawing/2014/main" id="{0C5610E3-DBA7-A40B-642E-829E62BD899E}"/>
              </a:ext>
            </a:extLst>
          </p:cNvPr>
          <p:cNvSpPr>
            <a:spLocks noGrp="1"/>
          </p:cNvSpPr>
          <p:nvPr>
            <p:ph idx="1"/>
          </p:nvPr>
        </p:nvSpPr>
        <p:spPr/>
        <p:txBody>
          <a:bodyPr/>
          <a:lstStyle/>
          <a:p>
            <a:pPr marL="0" indent="0">
              <a:buNone/>
            </a:pPr>
            <a:r>
              <a:rPr lang="en-US" sz="2000"/>
              <a:t>Why Containerization?</a:t>
            </a:r>
          </a:p>
          <a:p>
            <a:r>
              <a:rPr lang="en-US" sz="2000"/>
              <a:t>quicker to deploy</a:t>
            </a:r>
          </a:p>
          <a:p>
            <a:r>
              <a:rPr lang="en-US" sz="2000"/>
              <a:t>Highly scalable and fault-tolerant systems.</a:t>
            </a:r>
          </a:p>
          <a:p>
            <a:r>
              <a:rPr lang="en-US"/>
              <a:t>AKS </a:t>
            </a:r>
            <a:r>
              <a:rPr lang="en-US" dirty="0"/>
              <a:t>costs nothing; you pay only for the worker node resources instead of  VMs, </a:t>
            </a:r>
            <a:r>
              <a:rPr lang="en-US" dirty="0" err="1"/>
              <a:t>vnet</a:t>
            </a:r>
            <a:r>
              <a:rPr lang="en-US" dirty="0"/>
              <a:t>, public IPs, load balancers, storage accounts.</a:t>
            </a:r>
          </a:p>
          <a:p>
            <a:r>
              <a:rPr lang="en-US" dirty="0"/>
              <a:t>Huge reduction in support and maintenance overhead. No patching and hardening (other than k8 upgrades). Massive reduction in platform deployment effort.</a:t>
            </a:r>
          </a:p>
        </p:txBody>
      </p:sp>
    </p:spTree>
    <p:extLst>
      <p:ext uri="{BB962C8B-B14F-4D97-AF65-F5344CB8AC3E}">
        <p14:creationId xmlns:p14="http://schemas.microsoft.com/office/powerpoint/2010/main" val="200836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7F3C-4506-4805-C171-BDE0BE1D534E}"/>
              </a:ext>
            </a:extLst>
          </p:cNvPr>
          <p:cNvSpPr>
            <a:spLocks noGrp="1"/>
          </p:cNvSpPr>
          <p:nvPr>
            <p:ph type="title"/>
          </p:nvPr>
        </p:nvSpPr>
        <p:spPr>
          <a:xfrm>
            <a:off x="1451579" y="1155700"/>
            <a:ext cx="9603275" cy="698054"/>
          </a:xfrm>
        </p:spPr>
        <p:txBody>
          <a:bodyPr/>
          <a:lstStyle/>
          <a:p>
            <a:r>
              <a:rPr lang="en-US" dirty="0"/>
              <a:t>CI/CD Pipeline Design</a:t>
            </a:r>
          </a:p>
        </p:txBody>
      </p:sp>
      <p:sp>
        <p:nvSpPr>
          <p:cNvPr id="4" name="TextBox 3">
            <a:extLst>
              <a:ext uri="{FF2B5EF4-FFF2-40B4-BE49-F238E27FC236}">
                <a16:creationId xmlns:a16="http://schemas.microsoft.com/office/drawing/2014/main" id="{61275210-DF48-76E4-F485-BF35187D52E3}"/>
              </a:ext>
            </a:extLst>
          </p:cNvPr>
          <p:cNvSpPr txBox="1"/>
          <p:nvPr/>
        </p:nvSpPr>
        <p:spPr>
          <a:xfrm>
            <a:off x="1587500" y="2705100"/>
            <a:ext cx="1270000" cy="923330"/>
          </a:xfrm>
          <a:prstGeom prst="rect">
            <a:avLst/>
          </a:prstGeom>
          <a:noFill/>
        </p:spPr>
        <p:txBody>
          <a:bodyPr wrap="square" rtlCol="0">
            <a:spAutoFit/>
          </a:bodyPr>
          <a:lstStyle/>
          <a:p>
            <a:r>
              <a:rPr lang="en-US" dirty="0"/>
              <a:t>Oracle PeopleSoft Artifacts</a:t>
            </a:r>
          </a:p>
        </p:txBody>
      </p:sp>
      <p:cxnSp>
        <p:nvCxnSpPr>
          <p:cNvPr id="7" name="Straight Arrow Connector 6">
            <a:extLst>
              <a:ext uri="{FF2B5EF4-FFF2-40B4-BE49-F238E27FC236}">
                <a16:creationId xmlns:a16="http://schemas.microsoft.com/office/drawing/2014/main" id="{6320BF81-3F0C-9541-C67D-D9A675BAF74C}"/>
              </a:ext>
            </a:extLst>
          </p:cNvPr>
          <p:cNvCxnSpPr>
            <a:stCxn id="4" idx="3"/>
          </p:cNvCxnSpPr>
          <p:nvPr/>
        </p:nvCxnSpPr>
        <p:spPr>
          <a:xfrm>
            <a:off x="2857500" y="3166765"/>
            <a:ext cx="1828800"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03A375B-529E-6D09-8A52-E6B4A158D7B3}"/>
              </a:ext>
            </a:extLst>
          </p:cNvPr>
          <p:cNvSpPr txBox="1"/>
          <p:nvPr/>
        </p:nvSpPr>
        <p:spPr>
          <a:xfrm>
            <a:off x="3311678" y="2701330"/>
            <a:ext cx="920443" cy="369332"/>
          </a:xfrm>
          <a:prstGeom prst="rect">
            <a:avLst/>
          </a:prstGeom>
          <a:noFill/>
        </p:spPr>
        <p:txBody>
          <a:bodyPr wrap="square" rtlCol="0">
            <a:spAutoFit/>
          </a:bodyPr>
          <a:lstStyle/>
          <a:p>
            <a:r>
              <a:rPr lang="en-US" dirty="0"/>
              <a:t>Build</a:t>
            </a:r>
          </a:p>
        </p:txBody>
      </p:sp>
      <p:pic>
        <p:nvPicPr>
          <p:cNvPr id="3076" name="Picture 4" descr="helm-logo - Dots and Brackets: Code Blog">
            <a:extLst>
              <a:ext uri="{FF2B5EF4-FFF2-40B4-BE49-F238E27FC236}">
                <a16:creationId xmlns:a16="http://schemas.microsoft.com/office/drawing/2014/main" id="{12357512-0066-D300-4B3D-FD05A35A2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881" y="3346226"/>
            <a:ext cx="681183" cy="6940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ocker Logo and symbol, meaning, history, PNG, brand">
            <a:extLst>
              <a:ext uri="{FF2B5EF4-FFF2-40B4-BE49-F238E27FC236}">
                <a16:creationId xmlns:a16="http://schemas.microsoft.com/office/drawing/2014/main" id="{1B26612C-CDEF-A0FE-FA96-9E686F05A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787" y="3346226"/>
            <a:ext cx="1138639" cy="6404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ploying containers on Microsoft Azure | by Karan Singh | Medium">
            <a:extLst>
              <a:ext uri="{FF2B5EF4-FFF2-40B4-BE49-F238E27FC236}">
                <a16:creationId xmlns:a16="http://schemas.microsoft.com/office/drawing/2014/main" id="{CD0A9B65-6116-60A0-ED9A-75345CED3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299" y="2701330"/>
            <a:ext cx="1495377" cy="104616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EEEED98D-6C51-6E95-4F73-32B1CC872C58}"/>
              </a:ext>
            </a:extLst>
          </p:cNvPr>
          <p:cNvCxnSpPr>
            <a:cxnSpLocks/>
          </p:cNvCxnSpPr>
          <p:nvPr/>
        </p:nvCxnSpPr>
        <p:spPr>
          <a:xfrm flipV="1">
            <a:off x="6181676" y="3129012"/>
            <a:ext cx="2041593" cy="1"/>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C34008D6-9E2E-C2E1-CAE2-31ADF502F270}"/>
              </a:ext>
            </a:extLst>
          </p:cNvPr>
          <p:cNvSpPr txBox="1"/>
          <p:nvPr/>
        </p:nvSpPr>
        <p:spPr>
          <a:xfrm>
            <a:off x="6782315" y="2759681"/>
            <a:ext cx="920443" cy="369332"/>
          </a:xfrm>
          <a:prstGeom prst="rect">
            <a:avLst/>
          </a:prstGeom>
          <a:noFill/>
        </p:spPr>
        <p:txBody>
          <a:bodyPr wrap="square" rtlCol="0">
            <a:spAutoFit/>
          </a:bodyPr>
          <a:lstStyle/>
          <a:p>
            <a:r>
              <a:rPr lang="en-US" dirty="0"/>
              <a:t>Deploy</a:t>
            </a:r>
          </a:p>
        </p:txBody>
      </p:sp>
      <p:sp>
        <p:nvSpPr>
          <p:cNvPr id="15" name="Rectangle 14">
            <a:extLst>
              <a:ext uri="{FF2B5EF4-FFF2-40B4-BE49-F238E27FC236}">
                <a16:creationId xmlns:a16="http://schemas.microsoft.com/office/drawing/2014/main" id="{22A3D7B3-D650-C3E1-804D-6C0732F89202}"/>
              </a:ext>
            </a:extLst>
          </p:cNvPr>
          <p:cNvSpPr/>
          <p:nvPr/>
        </p:nvSpPr>
        <p:spPr>
          <a:xfrm>
            <a:off x="1243013" y="2243138"/>
            <a:ext cx="8829675" cy="3459162"/>
          </a:xfrm>
          <a:prstGeom prst="rect">
            <a:avLst/>
          </a:prstGeom>
          <a:no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6" name="Picture 14" descr="microsoft-azure-devops-logo - Test Management">
            <a:extLst>
              <a:ext uri="{FF2B5EF4-FFF2-40B4-BE49-F238E27FC236}">
                <a16:creationId xmlns:a16="http://schemas.microsoft.com/office/drawing/2014/main" id="{5EA80828-B880-AAB2-C051-8F73C854B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213" y="2278783"/>
            <a:ext cx="1126792" cy="422547"/>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Terraform – Altinn">
            <a:extLst>
              <a:ext uri="{FF2B5EF4-FFF2-40B4-BE49-F238E27FC236}">
                <a16:creationId xmlns:a16="http://schemas.microsoft.com/office/drawing/2014/main" id="{856D675C-349C-934C-A187-7B344167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6476" y="4999354"/>
            <a:ext cx="1272119" cy="3693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Ansible Logo&quot; Poster for Sale by jokerjoko | Redbubble">
            <a:extLst>
              <a:ext uri="{FF2B5EF4-FFF2-40B4-BE49-F238E27FC236}">
                <a16:creationId xmlns:a16="http://schemas.microsoft.com/office/drawing/2014/main" id="{D240A2D5-6AD9-078F-1D66-21EE47EDF1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9349" y="4112895"/>
            <a:ext cx="812079" cy="812079"/>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icrosoft Azure Logo and symbol, meaning, history, PNG, brand">
            <a:extLst>
              <a:ext uri="{FF2B5EF4-FFF2-40B4-BE49-F238E27FC236}">
                <a16:creationId xmlns:a16="http://schemas.microsoft.com/office/drawing/2014/main" id="{E9808F7D-A7A8-79AE-998E-5B1A591A57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2524" y="2672069"/>
            <a:ext cx="1495377" cy="84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5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765821B-BBF4-6D57-FBAB-19F60B779D32}"/>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CI/CD Pipeline Design</a:t>
            </a:r>
          </a:p>
        </p:txBody>
      </p:sp>
      <p:pic>
        <p:nvPicPr>
          <p:cNvPr id="6" name="Picture 5">
            <a:extLst>
              <a:ext uri="{FF2B5EF4-FFF2-40B4-BE49-F238E27FC236}">
                <a16:creationId xmlns:a16="http://schemas.microsoft.com/office/drawing/2014/main" id="{ABC0BD84-BD2A-18C5-9D2A-9C5E7326E806}"/>
              </a:ext>
            </a:extLst>
          </p:cNvPr>
          <p:cNvPicPr>
            <a:picLocks noChangeAspect="1"/>
          </p:cNvPicPr>
          <p:nvPr/>
        </p:nvPicPr>
        <p:blipFill>
          <a:blip r:embed="rId3"/>
          <a:stretch>
            <a:fillRect/>
          </a:stretch>
        </p:blipFill>
        <p:spPr>
          <a:xfrm>
            <a:off x="1445015" y="1847088"/>
            <a:ext cx="9603274" cy="3985358"/>
          </a:xfrm>
          <a:prstGeom prst="rect">
            <a:avLst/>
          </a:prstGeom>
        </p:spPr>
      </p:pic>
    </p:spTree>
    <p:extLst>
      <p:ext uri="{BB962C8B-B14F-4D97-AF65-F5344CB8AC3E}">
        <p14:creationId xmlns:p14="http://schemas.microsoft.com/office/powerpoint/2010/main" val="29690056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3354</TotalTime>
  <Words>370</Words>
  <Application>Microsoft Macintosh PowerPoint</Application>
  <PresentationFormat>Widescreen</PresentationFormat>
  <Paragraphs>71</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Oracle PeopleSoft ERP systems’  On-Prem to Cloud Migration PLAN</vt:lpstr>
      <vt:lpstr>Table of contents</vt:lpstr>
      <vt:lpstr>Existing On-Prem Architecture</vt:lpstr>
      <vt:lpstr>Issues with Lift &amp; Shift</vt:lpstr>
      <vt:lpstr>Proposed High level Architecture on Cloud</vt:lpstr>
      <vt:lpstr>Compliance with NIST 800-171</vt:lpstr>
      <vt:lpstr>Technology considerations  </vt:lpstr>
      <vt:lpstr>CI/CD Pipeline Design</vt:lpstr>
      <vt:lpstr>CI/CD Pipeline Design</vt:lpstr>
      <vt:lpstr>Data Migration Plan</vt:lpstr>
      <vt:lpstr>Cloud Migration Roadmap</vt:lpstr>
      <vt:lpstr>1st year milestones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PeopleSoft ERP systems’  On-Prem to Cloud Migration PLAN</dc:title>
  <dc:subject/>
  <dc:creator>Anuganti Sriharshitha</dc:creator>
  <cp:keywords/>
  <dc:description/>
  <cp:lastModifiedBy>Harshitha Anuganti</cp:lastModifiedBy>
  <cp:revision>5</cp:revision>
  <dcterms:created xsi:type="dcterms:W3CDTF">2023-11-13T02:14:07Z</dcterms:created>
  <dcterms:modified xsi:type="dcterms:W3CDTF">2024-11-04T01:10:53Z</dcterms:modified>
  <cp:category/>
</cp:coreProperties>
</file>