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33"/>
  </p:notesMasterIdLst>
  <p:sldIdLst>
    <p:sldId id="256" r:id="rId2"/>
    <p:sldId id="260" r:id="rId3"/>
    <p:sldId id="261" r:id="rId4"/>
    <p:sldId id="257" r:id="rId5"/>
    <p:sldId id="280" r:id="rId6"/>
    <p:sldId id="270" r:id="rId7"/>
    <p:sldId id="277" r:id="rId8"/>
    <p:sldId id="284" r:id="rId9"/>
    <p:sldId id="294" r:id="rId10"/>
    <p:sldId id="323" r:id="rId11"/>
    <p:sldId id="286" r:id="rId12"/>
    <p:sldId id="281" r:id="rId13"/>
    <p:sldId id="292" r:id="rId14"/>
    <p:sldId id="336" r:id="rId15"/>
    <p:sldId id="324" r:id="rId16"/>
    <p:sldId id="263" r:id="rId17"/>
    <p:sldId id="325" r:id="rId18"/>
    <p:sldId id="326" r:id="rId19"/>
    <p:sldId id="327" r:id="rId20"/>
    <p:sldId id="328" r:id="rId21"/>
    <p:sldId id="269" r:id="rId22"/>
    <p:sldId id="279" r:id="rId23"/>
    <p:sldId id="259" r:id="rId24"/>
    <p:sldId id="273" r:id="rId25"/>
    <p:sldId id="331" r:id="rId26"/>
    <p:sldId id="330" r:id="rId27"/>
    <p:sldId id="329" r:id="rId28"/>
    <p:sldId id="308" r:id="rId29"/>
    <p:sldId id="332" r:id="rId30"/>
    <p:sldId id="334" r:id="rId31"/>
    <p:sldId id="335" r:id="rId32"/>
  </p:sldIdLst>
  <p:sldSz cx="9144000" cy="5143500" type="screen16x9"/>
  <p:notesSz cx="6858000" cy="9144000"/>
  <p:embeddedFontLst>
    <p:embeddedFont>
      <p:font typeface="Bungee" panose="020B0604020202020204" charset="0"/>
      <p:regular r:id="rId34"/>
    </p:embeddedFont>
    <p:embeddedFont>
      <p:font typeface="Cairo" panose="020B0604020202020204" charset="-78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4258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6C3F0A-572A-34C9-5F87-796452DF96A6}" v="2" dt="2024-12-11T17:52:14.517"/>
  </p1510:revLst>
</p1510:revInfo>
</file>

<file path=ppt/tableStyles.xml><?xml version="1.0" encoding="utf-8"?>
<a:tblStyleLst xmlns:a="http://schemas.openxmlformats.org/drawingml/2006/main" def="{E1FD7E13-AFF0-447E-8545-EAAE5447B4E9}">
  <a:tblStyle styleId="{E1FD7E13-AFF0-447E-8545-EAAE5447B4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969" autoAdjust="0"/>
  </p:normalViewPr>
  <p:slideViewPr>
    <p:cSldViewPr snapToGrid="0">
      <p:cViewPr varScale="1">
        <p:scale>
          <a:sx n="79" d="100"/>
          <a:sy n="79" d="100"/>
        </p:scale>
        <p:origin x="108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rios, Henry Enrique" userId="S::henry.berrios@mavs.uta.edu::28b10d90-116c-4bf7-b148-a73cd25d3505" providerId="AD" clId="Web-{39038878-459E-F31F-073E-98861726D057}"/>
    <pc:docChg chg="modSld sldOrd">
      <pc:chgData name="Berrios, Henry Enrique" userId="S::henry.berrios@mavs.uta.edu::28b10d90-116c-4bf7-b148-a73cd25d3505" providerId="AD" clId="Web-{39038878-459E-F31F-073E-98861726D057}" dt="2024-12-08T05:01:57.964" v="251"/>
      <pc:docMkLst>
        <pc:docMk/>
      </pc:docMkLst>
      <pc:sldChg chg="modSp delAnim">
        <pc:chgData name="Berrios, Henry Enrique" userId="S::henry.berrios@mavs.uta.edu::28b10d90-116c-4bf7-b148-a73cd25d3505" providerId="AD" clId="Web-{39038878-459E-F31F-073E-98861726D057}" dt="2024-12-08T04:43:42.966" v="74"/>
        <pc:sldMkLst>
          <pc:docMk/>
          <pc:sldMk cId="0" sldId="256"/>
        </pc:sldMkLst>
        <pc:spChg chg="mod">
          <ac:chgData name="Berrios, Henry Enrique" userId="S::henry.berrios@mavs.uta.edu::28b10d90-116c-4bf7-b148-a73cd25d3505" providerId="AD" clId="Web-{39038878-459E-F31F-073E-98861726D057}" dt="2024-12-08T04:38:55.815" v="54" actId="1076"/>
          <ac:spMkLst>
            <pc:docMk/>
            <pc:sldMk cId="0" sldId="256"/>
            <ac:spMk id="779" creationId="{00000000-0000-0000-0000-000000000000}"/>
          </ac:spMkLst>
        </pc:spChg>
        <pc:spChg chg="mod">
          <ac:chgData name="Berrios, Henry Enrique" userId="S::henry.berrios@mavs.uta.edu::28b10d90-116c-4bf7-b148-a73cd25d3505" providerId="AD" clId="Web-{39038878-459E-F31F-073E-98861726D057}" dt="2024-12-08T04:39:00.706" v="56" actId="14100"/>
          <ac:spMkLst>
            <pc:docMk/>
            <pc:sldMk cId="0" sldId="256"/>
            <ac:spMk id="780" creationId="{00000000-0000-0000-0000-000000000000}"/>
          </ac:spMkLst>
        </pc:spChg>
        <pc:spChg chg="mod">
          <ac:chgData name="Berrios, Henry Enrique" userId="S::henry.berrios@mavs.uta.edu::28b10d90-116c-4bf7-b148-a73cd25d3505" providerId="AD" clId="Web-{39038878-459E-F31F-073E-98861726D057}" dt="2024-12-08T04:38:45.065" v="51" actId="1076"/>
          <ac:spMkLst>
            <pc:docMk/>
            <pc:sldMk cId="0" sldId="256"/>
            <ac:spMk id="798" creationId="{00000000-0000-0000-0000-000000000000}"/>
          </ac:spMkLst>
        </pc:spChg>
        <pc:grpChg chg="mod">
          <ac:chgData name="Berrios, Henry Enrique" userId="S::henry.berrios@mavs.uta.edu::28b10d90-116c-4bf7-b148-a73cd25d3505" providerId="AD" clId="Web-{39038878-459E-F31F-073E-98861726D057}" dt="2024-12-08T04:39:08.878" v="57" actId="1076"/>
          <ac:grpSpMkLst>
            <pc:docMk/>
            <pc:sldMk cId="0" sldId="256"/>
            <ac:grpSpMk id="803" creationId="{00000000-0000-0000-0000-000000000000}"/>
          </ac:grpSpMkLst>
        </pc:grpChg>
      </pc:sldChg>
      <pc:sldChg chg="delAnim">
        <pc:chgData name="Berrios, Henry Enrique" userId="S::henry.berrios@mavs.uta.edu::28b10d90-116c-4bf7-b148-a73cd25d3505" providerId="AD" clId="Web-{39038878-459E-F31F-073E-98861726D057}" dt="2024-12-08T04:54:06.975" v="131"/>
        <pc:sldMkLst>
          <pc:docMk/>
          <pc:sldMk cId="0" sldId="258"/>
        </pc:sldMkLst>
      </pc:sldChg>
      <pc:sldChg chg="ord delAnim">
        <pc:chgData name="Berrios, Henry Enrique" userId="S::henry.berrios@mavs.uta.edu::28b10d90-116c-4bf7-b148-a73cd25d3505" providerId="AD" clId="Web-{39038878-459E-F31F-073E-98861726D057}" dt="2024-12-08T04:44:11.858" v="88"/>
        <pc:sldMkLst>
          <pc:docMk/>
          <pc:sldMk cId="0" sldId="259"/>
        </pc:sldMkLst>
      </pc:sldChg>
      <pc:sldChg chg="addSp delSp modSp ord delAnim">
        <pc:chgData name="Berrios, Henry Enrique" userId="S::henry.berrios@mavs.uta.edu::28b10d90-116c-4bf7-b148-a73cd25d3505" providerId="AD" clId="Web-{39038878-459E-F31F-073E-98861726D057}" dt="2024-12-08T04:58:03.424" v="199" actId="1076"/>
        <pc:sldMkLst>
          <pc:docMk/>
          <pc:sldMk cId="0" sldId="260"/>
        </pc:sldMkLst>
        <pc:spChg chg="add del mod">
          <ac:chgData name="Berrios, Henry Enrique" userId="S::henry.berrios@mavs.uta.edu::28b10d90-116c-4bf7-b148-a73cd25d3505" providerId="AD" clId="Web-{39038878-459E-F31F-073E-98861726D057}" dt="2024-12-08T04:56:53.484" v="176"/>
          <ac:spMkLst>
            <pc:docMk/>
            <pc:sldMk cId="0" sldId="260"/>
            <ac:spMk id="3" creationId="{99832401-B166-F8EE-C8CC-724B44ABF3D7}"/>
          </ac:spMkLst>
        </pc:spChg>
        <pc:spChg chg="add del mod">
          <ac:chgData name="Berrios, Henry Enrique" userId="S::henry.berrios@mavs.uta.edu::28b10d90-116c-4bf7-b148-a73cd25d3505" providerId="AD" clId="Web-{39038878-459E-F31F-073E-98861726D057}" dt="2024-12-08T04:56:53.484" v="175"/>
          <ac:spMkLst>
            <pc:docMk/>
            <pc:sldMk cId="0" sldId="260"/>
            <ac:spMk id="5" creationId="{14E1EE7F-A9B0-5A2C-B02E-A0FD38DAF7C2}"/>
          </ac:spMkLst>
        </pc:spChg>
        <pc:spChg chg="add del mod">
          <ac:chgData name="Berrios, Henry Enrique" userId="S::henry.berrios@mavs.uta.edu::28b10d90-116c-4bf7-b148-a73cd25d3505" providerId="AD" clId="Web-{39038878-459E-F31F-073E-98861726D057}" dt="2024-12-08T04:56:53.484" v="174"/>
          <ac:spMkLst>
            <pc:docMk/>
            <pc:sldMk cId="0" sldId="260"/>
            <ac:spMk id="7" creationId="{0F3C5FB1-CD44-F898-F25A-57566F8F14FB}"/>
          </ac:spMkLst>
        </pc:spChg>
        <pc:spChg chg="add del mod">
          <ac:chgData name="Berrios, Henry Enrique" userId="S::henry.berrios@mavs.uta.edu::28b10d90-116c-4bf7-b148-a73cd25d3505" providerId="AD" clId="Web-{39038878-459E-F31F-073E-98861726D057}" dt="2024-12-08T04:56:52.187" v="172"/>
          <ac:spMkLst>
            <pc:docMk/>
            <pc:sldMk cId="0" sldId="260"/>
            <ac:spMk id="9" creationId="{C89FC888-0534-8EF2-8950-5D70490DDC28}"/>
          </ac:spMkLst>
        </pc:spChg>
        <pc:spChg chg="add del mod">
          <ac:chgData name="Berrios, Henry Enrique" userId="S::henry.berrios@mavs.uta.edu::28b10d90-116c-4bf7-b148-a73cd25d3505" providerId="AD" clId="Web-{39038878-459E-F31F-073E-98861726D057}" dt="2024-12-08T04:56:52.187" v="171"/>
          <ac:spMkLst>
            <pc:docMk/>
            <pc:sldMk cId="0" sldId="260"/>
            <ac:spMk id="11" creationId="{C798CB88-D57E-6AB8-2B62-5B97E3639DDB}"/>
          </ac:spMkLst>
        </pc:spChg>
        <pc:spChg chg="add del mod">
          <ac:chgData name="Berrios, Henry Enrique" userId="S::henry.berrios@mavs.uta.edu::28b10d90-116c-4bf7-b148-a73cd25d3505" providerId="AD" clId="Web-{39038878-459E-F31F-073E-98861726D057}" dt="2024-12-08T04:56:52.187" v="170"/>
          <ac:spMkLst>
            <pc:docMk/>
            <pc:sldMk cId="0" sldId="260"/>
            <ac:spMk id="13" creationId="{8558F5A4-AB9B-F32F-A5AA-E0D068FABF0C}"/>
          </ac:spMkLst>
        </pc:spChg>
        <pc:spChg chg="del">
          <ac:chgData name="Berrios, Henry Enrique" userId="S::henry.berrios@mavs.uta.edu::28b10d90-116c-4bf7-b148-a73cd25d3505" providerId="AD" clId="Web-{39038878-459E-F31F-073E-98861726D057}" dt="2024-12-08T04:56:46.734" v="169"/>
          <ac:spMkLst>
            <pc:docMk/>
            <pc:sldMk cId="0" sldId="260"/>
            <ac:spMk id="948" creationId="{00000000-0000-0000-0000-000000000000}"/>
          </ac:spMkLst>
        </pc:spChg>
        <pc:spChg chg="del">
          <ac:chgData name="Berrios, Henry Enrique" userId="S::henry.berrios@mavs.uta.edu::28b10d90-116c-4bf7-b148-a73cd25d3505" providerId="AD" clId="Web-{39038878-459E-F31F-073E-98861726D057}" dt="2024-12-08T04:56:46.609" v="168"/>
          <ac:spMkLst>
            <pc:docMk/>
            <pc:sldMk cId="0" sldId="260"/>
            <ac:spMk id="949" creationId="{00000000-0000-0000-0000-000000000000}"/>
          </ac:spMkLst>
        </pc:spChg>
        <pc:spChg chg="del">
          <ac:chgData name="Berrios, Henry Enrique" userId="S::henry.berrios@mavs.uta.edu::28b10d90-116c-4bf7-b148-a73cd25d3505" providerId="AD" clId="Web-{39038878-459E-F31F-073E-98861726D057}" dt="2024-12-08T04:56:44.905" v="166"/>
          <ac:spMkLst>
            <pc:docMk/>
            <pc:sldMk cId="0" sldId="260"/>
            <ac:spMk id="950" creationId="{00000000-0000-0000-0000-000000000000}"/>
          </ac:spMkLst>
        </pc:spChg>
        <pc:spChg chg="del">
          <ac:chgData name="Berrios, Henry Enrique" userId="S::henry.berrios@mavs.uta.edu::28b10d90-116c-4bf7-b148-a73cd25d3505" providerId="AD" clId="Web-{39038878-459E-F31F-073E-98861726D057}" dt="2024-12-08T04:56:44.780" v="165"/>
          <ac:spMkLst>
            <pc:docMk/>
            <pc:sldMk cId="0" sldId="260"/>
            <ac:spMk id="951" creationId="{00000000-0000-0000-0000-000000000000}"/>
          </ac:spMkLst>
        </pc:spChg>
        <pc:spChg chg="del">
          <ac:chgData name="Berrios, Henry Enrique" userId="S::henry.berrios@mavs.uta.edu::28b10d90-116c-4bf7-b148-a73cd25d3505" providerId="AD" clId="Web-{39038878-459E-F31F-073E-98861726D057}" dt="2024-12-08T04:56:46.499" v="167"/>
          <ac:spMkLst>
            <pc:docMk/>
            <pc:sldMk cId="0" sldId="260"/>
            <ac:spMk id="952" creationId="{00000000-0000-0000-0000-000000000000}"/>
          </ac:spMkLst>
        </pc:spChg>
        <pc:spChg chg="del">
          <ac:chgData name="Berrios, Henry Enrique" userId="S::henry.berrios@mavs.uta.edu::28b10d90-116c-4bf7-b148-a73cd25d3505" providerId="AD" clId="Web-{39038878-459E-F31F-073E-98861726D057}" dt="2024-12-08T04:56:44.655" v="164"/>
          <ac:spMkLst>
            <pc:docMk/>
            <pc:sldMk cId="0" sldId="260"/>
            <ac:spMk id="953" creationId="{00000000-0000-0000-0000-000000000000}"/>
          </ac:spMkLst>
        </pc:spChg>
        <pc:spChg chg="mod">
          <ac:chgData name="Berrios, Henry Enrique" userId="S::henry.berrios@mavs.uta.edu::28b10d90-116c-4bf7-b148-a73cd25d3505" providerId="AD" clId="Web-{39038878-459E-F31F-073E-98861726D057}" dt="2024-12-08T04:57:44.126" v="194" actId="1076"/>
          <ac:spMkLst>
            <pc:docMk/>
            <pc:sldMk cId="0" sldId="260"/>
            <ac:spMk id="959" creationId="{00000000-0000-0000-0000-000000000000}"/>
          </ac:spMkLst>
        </pc:spChg>
        <pc:spChg chg="mod">
          <ac:chgData name="Berrios, Henry Enrique" userId="S::henry.berrios@mavs.uta.edu::28b10d90-116c-4bf7-b148-a73cd25d3505" providerId="AD" clId="Web-{39038878-459E-F31F-073E-98861726D057}" dt="2024-12-08T04:57:41.782" v="193" actId="1076"/>
          <ac:spMkLst>
            <pc:docMk/>
            <pc:sldMk cId="0" sldId="260"/>
            <ac:spMk id="961" creationId="{00000000-0000-0000-0000-000000000000}"/>
          </ac:spMkLst>
        </pc:spChg>
        <pc:spChg chg="mod">
          <ac:chgData name="Berrios, Henry Enrique" userId="S::henry.berrios@mavs.uta.edu::28b10d90-116c-4bf7-b148-a73cd25d3505" providerId="AD" clId="Web-{39038878-459E-F31F-073E-98861726D057}" dt="2024-12-08T04:58:03.424" v="199" actId="1076"/>
          <ac:spMkLst>
            <pc:docMk/>
            <pc:sldMk cId="0" sldId="260"/>
            <ac:spMk id="963" creationId="{00000000-0000-0000-0000-000000000000}"/>
          </ac:spMkLst>
        </pc:spChg>
        <pc:spChg chg="mod">
          <ac:chgData name="Berrios, Henry Enrique" userId="S::henry.berrios@mavs.uta.edu::28b10d90-116c-4bf7-b148-a73cd25d3505" providerId="AD" clId="Web-{39038878-459E-F31F-073E-98861726D057}" dt="2024-12-08T04:57:48.595" v="195" actId="1076"/>
          <ac:spMkLst>
            <pc:docMk/>
            <pc:sldMk cId="0" sldId="260"/>
            <ac:spMk id="964" creationId="{00000000-0000-0000-0000-000000000000}"/>
          </ac:spMkLst>
        </pc:spChg>
        <pc:spChg chg="mod">
          <ac:chgData name="Berrios, Henry Enrique" userId="S::henry.berrios@mavs.uta.edu::28b10d90-116c-4bf7-b148-a73cd25d3505" providerId="AD" clId="Web-{39038878-459E-F31F-073E-98861726D057}" dt="2024-12-08T04:57:55.720" v="197" actId="1076"/>
          <ac:spMkLst>
            <pc:docMk/>
            <pc:sldMk cId="0" sldId="260"/>
            <ac:spMk id="965" creationId="{00000000-0000-0000-0000-000000000000}"/>
          </ac:spMkLst>
        </pc:spChg>
        <pc:spChg chg="mod">
          <ac:chgData name="Berrios, Henry Enrique" userId="S::henry.berrios@mavs.uta.edu::28b10d90-116c-4bf7-b148-a73cd25d3505" providerId="AD" clId="Web-{39038878-459E-F31F-073E-98861726D057}" dt="2024-12-08T04:57:35.392" v="191" actId="1076"/>
          <ac:spMkLst>
            <pc:docMk/>
            <pc:sldMk cId="0" sldId="260"/>
            <ac:spMk id="966" creationId="{00000000-0000-0000-0000-000000000000}"/>
          </ac:spMkLst>
        </pc:spChg>
        <pc:spChg chg="mod">
          <ac:chgData name="Berrios, Henry Enrique" userId="S::henry.berrios@mavs.uta.edu::28b10d90-116c-4bf7-b148-a73cd25d3505" providerId="AD" clId="Web-{39038878-459E-F31F-073E-98861726D057}" dt="2024-12-08T04:57:39.610" v="192" actId="1076"/>
          <ac:spMkLst>
            <pc:docMk/>
            <pc:sldMk cId="0" sldId="260"/>
            <ac:spMk id="967" creationId="{00000000-0000-0000-0000-000000000000}"/>
          </ac:spMkLst>
        </pc:spChg>
        <pc:spChg chg="mod">
          <ac:chgData name="Berrios, Henry Enrique" userId="S::henry.berrios@mavs.uta.edu::28b10d90-116c-4bf7-b148-a73cd25d3505" providerId="AD" clId="Web-{39038878-459E-F31F-073E-98861726D057}" dt="2024-12-08T04:57:58.799" v="198" actId="1076"/>
          <ac:spMkLst>
            <pc:docMk/>
            <pc:sldMk cId="0" sldId="260"/>
            <ac:spMk id="969" creationId="{00000000-0000-0000-0000-000000000000}"/>
          </ac:spMkLst>
        </pc:spChg>
        <pc:spChg chg="mod">
          <ac:chgData name="Berrios, Henry Enrique" userId="S::henry.berrios@mavs.uta.edu::28b10d90-116c-4bf7-b148-a73cd25d3505" providerId="AD" clId="Web-{39038878-459E-F31F-073E-98861726D057}" dt="2024-12-08T04:57:51.455" v="196" actId="1076"/>
          <ac:spMkLst>
            <pc:docMk/>
            <pc:sldMk cId="0" sldId="260"/>
            <ac:spMk id="970" creationId="{00000000-0000-0000-0000-000000000000}"/>
          </ac:spMkLst>
        </pc:spChg>
      </pc:sldChg>
      <pc:sldChg chg="addSp delSp modSp ord delAnim">
        <pc:chgData name="Berrios, Henry Enrique" userId="S::henry.berrios@mavs.uta.edu::28b10d90-116c-4bf7-b148-a73cd25d3505" providerId="AD" clId="Web-{39038878-459E-F31F-073E-98861726D057}" dt="2024-12-08T05:00:28.414" v="227" actId="1076"/>
        <pc:sldMkLst>
          <pc:docMk/>
          <pc:sldMk cId="0" sldId="261"/>
        </pc:sldMkLst>
        <pc:spChg chg="add del mod">
          <ac:chgData name="Berrios, Henry Enrique" userId="S::henry.berrios@mavs.uta.edu::28b10d90-116c-4bf7-b148-a73cd25d3505" providerId="AD" clId="Web-{39038878-459E-F31F-073E-98861726D057}" dt="2024-12-08T05:00:23.788" v="225"/>
          <ac:spMkLst>
            <pc:docMk/>
            <pc:sldMk cId="0" sldId="261"/>
            <ac:spMk id="3" creationId="{5A19174A-C534-E13C-A461-FA493FD91136}"/>
          </ac:spMkLst>
        </pc:spChg>
        <pc:spChg chg="mod">
          <ac:chgData name="Berrios, Henry Enrique" userId="S::henry.berrios@mavs.uta.edu::28b10d90-116c-4bf7-b148-a73cd25d3505" providerId="AD" clId="Web-{39038878-459E-F31F-073E-98861726D057}" dt="2024-12-08T05:00:28.398" v="226" actId="1076"/>
          <ac:spMkLst>
            <pc:docMk/>
            <pc:sldMk cId="0" sldId="261"/>
            <ac:spMk id="975" creationId="{00000000-0000-0000-0000-000000000000}"/>
          </ac:spMkLst>
        </pc:spChg>
        <pc:spChg chg="mod">
          <ac:chgData name="Berrios, Henry Enrique" userId="S::henry.berrios@mavs.uta.edu::28b10d90-116c-4bf7-b148-a73cd25d3505" providerId="AD" clId="Web-{39038878-459E-F31F-073E-98861726D057}" dt="2024-12-08T05:00:28.414" v="227" actId="1076"/>
          <ac:spMkLst>
            <pc:docMk/>
            <pc:sldMk cId="0" sldId="261"/>
            <ac:spMk id="976" creationId="{00000000-0000-0000-0000-000000000000}"/>
          </ac:spMkLst>
        </pc:spChg>
        <pc:spChg chg="del">
          <ac:chgData name="Berrios, Henry Enrique" userId="S::henry.berrios@mavs.uta.edu::28b10d90-116c-4bf7-b148-a73cd25d3505" providerId="AD" clId="Web-{39038878-459E-F31F-073E-98861726D057}" dt="2024-12-08T04:58:21.143" v="207"/>
          <ac:spMkLst>
            <pc:docMk/>
            <pc:sldMk cId="0" sldId="261"/>
            <ac:spMk id="977" creationId="{00000000-0000-0000-0000-000000000000}"/>
          </ac:spMkLst>
        </pc:spChg>
        <pc:spChg chg="mod">
          <ac:chgData name="Berrios, Henry Enrique" userId="S::henry.berrios@mavs.uta.edu::28b10d90-116c-4bf7-b148-a73cd25d3505" providerId="AD" clId="Web-{39038878-459E-F31F-073E-98861726D057}" dt="2024-12-08T05:00:04.069" v="217" actId="1076"/>
          <ac:spMkLst>
            <pc:docMk/>
            <pc:sldMk cId="0" sldId="261"/>
            <ac:spMk id="1134" creationId="{00000000-0000-0000-0000-000000000000}"/>
          </ac:spMkLst>
        </pc:spChg>
        <pc:spChg chg="mod">
          <ac:chgData name="Berrios, Henry Enrique" userId="S::henry.berrios@mavs.uta.edu::28b10d90-116c-4bf7-b148-a73cd25d3505" providerId="AD" clId="Web-{39038878-459E-F31F-073E-98861726D057}" dt="2024-12-08T05:00:04.085" v="218" actId="1076"/>
          <ac:spMkLst>
            <pc:docMk/>
            <pc:sldMk cId="0" sldId="261"/>
            <ac:spMk id="1138" creationId="{00000000-0000-0000-0000-000000000000}"/>
          </ac:spMkLst>
        </pc:spChg>
        <pc:grpChg chg="mod">
          <ac:chgData name="Berrios, Henry Enrique" userId="S::henry.berrios@mavs.uta.edu::28b10d90-116c-4bf7-b148-a73cd25d3505" providerId="AD" clId="Web-{39038878-459E-F31F-073E-98861726D057}" dt="2024-12-08T05:00:04.053" v="216" actId="1076"/>
          <ac:grpSpMkLst>
            <pc:docMk/>
            <pc:sldMk cId="0" sldId="261"/>
            <ac:grpSpMk id="978" creationId="{00000000-0000-0000-0000-000000000000}"/>
          </ac:grpSpMkLst>
        </pc:grpChg>
        <pc:grpChg chg="mod">
          <ac:chgData name="Berrios, Henry Enrique" userId="S::henry.berrios@mavs.uta.edu::28b10d90-116c-4bf7-b148-a73cd25d3505" providerId="AD" clId="Web-{39038878-459E-F31F-073E-98861726D057}" dt="2024-12-08T04:59:52.537" v="214" actId="1076"/>
          <ac:grpSpMkLst>
            <pc:docMk/>
            <pc:sldMk cId="0" sldId="261"/>
            <ac:grpSpMk id="1135" creationId="{00000000-0000-0000-0000-000000000000}"/>
          </ac:grpSpMkLst>
        </pc:grpChg>
      </pc:sldChg>
      <pc:sldChg chg="delAnim">
        <pc:chgData name="Berrios, Henry Enrique" userId="S::henry.berrios@mavs.uta.edu::28b10d90-116c-4bf7-b148-a73cd25d3505" providerId="AD" clId="Web-{39038878-459E-F31F-073E-98861726D057}" dt="2024-12-08T04:54:10.162" v="132"/>
        <pc:sldMkLst>
          <pc:docMk/>
          <pc:sldMk cId="0" sldId="262"/>
        </pc:sldMkLst>
      </pc:sldChg>
      <pc:sldChg chg="delAnim">
        <pc:chgData name="Berrios, Henry Enrique" userId="S::henry.berrios@mavs.uta.edu::28b10d90-116c-4bf7-b148-a73cd25d3505" providerId="AD" clId="Web-{39038878-459E-F31F-073E-98861726D057}" dt="2024-12-08T04:54:14.506" v="134"/>
        <pc:sldMkLst>
          <pc:docMk/>
          <pc:sldMk cId="0" sldId="263"/>
        </pc:sldMkLst>
      </pc:sldChg>
      <pc:sldChg chg="delAnim">
        <pc:chgData name="Berrios, Henry Enrique" userId="S::henry.berrios@mavs.uta.edu::28b10d90-116c-4bf7-b148-a73cd25d3505" providerId="AD" clId="Web-{39038878-459E-F31F-073E-98861726D057}" dt="2024-12-08T04:54:18.803" v="135"/>
        <pc:sldMkLst>
          <pc:docMk/>
          <pc:sldMk cId="0" sldId="264"/>
        </pc:sldMkLst>
      </pc:sldChg>
      <pc:sldChg chg="delAnim">
        <pc:chgData name="Berrios, Henry Enrique" userId="S::henry.berrios@mavs.uta.edu::28b10d90-116c-4bf7-b148-a73cd25d3505" providerId="AD" clId="Web-{39038878-459E-F31F-073E-98861726D057}" dt="2024-12-08T04:54:22.975" v="136"/>
        <pc:sldMkLst>
          <pc:docMk/>
          <pc:sldMk cId="0" sldId="265"/>
        </pc:sldMkLst>
      </pc:sldChg>
      <pc:sldChg chg="ord delAnim">
        <pc:chgData name="Berrios, Henry Enrique" userId="S::henry.berrios@mavs.uta.edu::28b10d90-116c-4bf7-b148-a73cd25d3505" providerId="AD" clId="Web-{39038878-459E-F31F-073E-98861726D057}" dt="2024-12-08T05:01:04.165" v="230"/>
        <pc:sldMkLst>
          <pc:docMk/>
          <pc:sldMk cId="0" sldId="266"/>
        </pc:sldMkLst>
      </pc:sldChg>
      <pc:sldChg chg="delAnim">
        <pc:chgData name="Berrios, Henry Enrique" userId="S::henry.berrios@mavs.uta.edu::28b10d90-116c-4bf7-b148-a73cd25d3505" providerId="AD" clId="Web-{39038878-459E-F31F-073E-98861726D057}" dt="2024-12-08T04:55:20.057" v="153"/>
        <pc:sldMkLst>
          <pc:docMk/>
          <pc:sldMk cId="0" sldId="267"/>
        </pc:sldMkLst>
      </pc:sldChg>
      <pc:sldChg chg="delAnim">
        <pc:chgData name="Berrios, Henry Enrique" userId="S::henry.berrios@mavs.uta.edu::28b10d90-116c-4bf7-b148-a73cd25d3505" providerId="AD" clId="Web-{39038878-459E-F31F-073E-98861726D057}" dt="2024-12-08T04:55:25.994" v="155"/>
        <pc:sldMkLst>
          <pc:docMk/>
          <pc:sldMk cId="0" sldId="268"/>
        </pc:sldMkLst>
      </pc:sldChg>
      <pc:sldChg chg="addSp delSp modSp ord delAnim">
        <pc:chgData name="Berrios, Henry Enrique" userId="S::henry.berrios@mavs.uta.edu::28b10d90-116c-4bf7-b148-a73cd25d3505" providerId="AD" clId="Web-{39038878-459E-F31F-073E-98861726D057}" dt="2024-12-08T05:01:37.150" v="249"/>
        <pc:sldMkLst>
          <pc:docMk/>
          <pc:sldMk cId="0" sldId="277"/>
        </pc:sldMkLst>
        <pc:spChg chg="add del mod">
          <ac:chgData name="Berrios, Henry Enrique" userId="S::henry.berrios@mavs.uta.edu::28b10d90-116c-4bf7-b148-a73cd25d3505" providerId="AD" clId="Web-{39038878-459E-F31F-073E-98861726D057}" dt="2024-12-08T05:01:37.150" v="249"/>
          <ac:spMkLst>
            <pc:docMk/>
            <pc:sldMk cId="0" sldId="277"/>
            <ac:spMk id="3" creationId="{C2FFF6A3-2F89-59A9-A9F7-099D9ADC472F}"/>
          </ac:spMkLst>
        </pc:spChg>
        <pc:spChg chg="mod">
          <ac:chgData name="Berrios, Henry Enrique" userId="S::henry.berrios@mavs.uta.edu::28b10d90-116c-4bf7-b148-a73cd25d3505" providerId="AD" clId="Web-{39038878-459E-F31F-073E-98861726D057}" dt="2024-12-08T05:01:36.291" v="248" actId="14100"/>
          <ac:spMkLst>
            <pc:docMk/>
            <pc:sldMk cId="0" sldId="277"/>
            <ac:spMk id="2278" creationId="{00000000-0000-0000-0000-000000000000}"/>
          </ac:spMkLst>
        </pc:spChg>
        <pc:spChg chg="mod">
          <ac:chgData name="Berrios, Henry Enrique" userId="S::henry.berrios@mavs.uta.edu::28b10d90-116c-4bf7-b148-a73cd25d3505" providerId="AD" clId="Web-{39038878-459E-F31F-073E-98861726D057}" dt="2024-12-08T05:01:33.213" v="247" actId="1076"/>
          <ac:spMkLst>
            <pc:docMk/>
            <pc:sldMk cId="0" sldId="277"/>
            <ac:spMk id="2279" creationId="{00000000-0000-0000-0000-000000000000}"/>
          </ac:spMkLst>
        </pc:spChg>
        <pc:spChg chg="del">
          <ac:chgData name="Berrios, Henry Enrique" userId="S::henry.berrios@mavs.uta.edu::28b10d90-116c-4bf7-b148-a73cd25d3505" providerId="AD" clId="Web-{39038878-459E-F31F-073E-98861726D057}" dt="2024-12-08T05:01:31.150" v="245"/>
          <ac:spMkLst>
            <pc:docMk/>
            <pc:sldMk cId="0" sldId="277"/>
            <ac:spMk id="2280" creationId="{00000000-0000-0000-0000-000000000000}"/>
          </ac:spMkLst>
        </pc:spChg>
      </pc:sldChg>
      <pc:sldChg chg="ord delAnim">
        <pc:chgData name="Berrios, Henry Enrique" userId="S::henry.berrios@mavs.uta.edu::28b10d90-116c-4bf7-b148-a73cd25d3505" providerId="AD" clId="Web-{39038878-459E-F31F-073E-98861726D057}" dt="2024-12-08T05:01:57.964" v="251"/>
        <pc:sldMkLst>
          <pc:docMk/>
          <pc:sldMk cId="0" sldId="286"/>
        </pc:sldMkLst>
      </pc:sldChg>
    </pc:docChg>
  </pc:docChgLst>
  <pc:docChgLst>
    <pc:chgData name="Berrios, Henry Enrique" userId="28b10d90-116c-4bf7-b148-a73cd25d3505" providerId="ADAL" clId="{7F1D6CBB-703F-4126-BE9F-926B54D697CA}"/>
    <pc:docChg chg="undo custSel addSld delSld modSld sldOrd delMainMaster">
      <pc:chgData name="Berrios, Henry Enrique" userId="28b10d90-116c-4bf7-b148-a73cd25d3505" providerId="ADAL" clId="{7F1D6CBB-703F-4126-BE9F-926B54D697CA}" dt="2024-12-08T11:03:53.483" v="7071" actId="1076"/>
      <pc:docMkLst>
        <pc:docMk/>
      </pc:docMkLst>
      <pc:sldChg chg="addSp modSp mod ord">
        <pc:chgData name="Berrios, Henry Enrique" userId="28b10d90-116c-4bf7-b148-a73cd25d3505" providerId="ADAL" clId="{7F1D6CBB-703F-4126-BE9F-926B54D697CA}" dt="2024-12-08T11:00:39.136" v="7028" actId="20577"/>
        <pc:sldMkLst>
          <pc:docMk/>
          <pc:sldMk cId="0" sldId="257"/>
        </pc:sldMkLst>
        <pc:spChg chg="add mod">
          <ac:chgData name="Berrios, Henry Enrique" userId="28b10d90-116c-4bf7-b148-a73cd25d3505" providerId="ADAL" clId="{7F1D6CBB-703F-4126-BE9F-926B54D697CA}" dt="2024-12-08T08:05:03.543" v="853" actId="1076"/>
          <ac:spMkLst>
            <pc:docMk/>
            <pc:sldMk cId="0" sldId="257"/>
            <ac:spMk id="4" creationId="{DF23E591-8614-DA27-BD6E-0312355D75BB}"/>
          </ac:spMkLst>
        </pc:spChg>
        <pc:spChg chg="mod">
          <ac:chgData name="Berrios, Henry Enrique" userId="28b10d90-116c-4bf7-b148-a73cd25d3505" providerId="ADAL" clId="{7F1D6CBB-703F-4126-BE9F-926B54D697CA}" dt="2024-12-08T11:00:39.136" v="7028" actId="20577"/>
          <ac:spMkLst>
            <pc:docMk/>
            <pc:sldMk cId="0" sldId="257"/>
            <ac:spMk id="840" creationId="{00000000-0000-0000-0000-000000000000}"/>
          </ac:spMkLst>
        </pc:spChg>
        <pc:spChg chg="mod">
          <ac:chgData name="Berrios, Henry Enrique" userId="28b10d90-116c-4bf7-b148-a73cd25d3505" providerId="ADAL" clId="{7F1D6CBB-703F-4126-BE9F-926B54D697CA}" dt="2024-12-08T07:30:26.773" v="194" actId="20577"/>
          <ac:spMkLst>
            <pc:docMk/>
            <pc:sldMk cId="0" sldId="257"/>
            <ac:spMk id="841" creationId="{00000000-0000-0000-0000-000000000000}"/>
          </ac:spMkLst>
        </pc:spChg>
        <pc:picChg chg="add mod">
          <ac:chgData name="Berrios, Henry Enrique" userId="28b10d90-116c-4bf7-b148-a73cd25d3505" providerId="ADAL" clId="{7F1D6CBB-703F-4126-BE9F-926B54D697CA}" dt="2024-12-08T08:04:59.973" v="852" actId="1076"/>
          <ac:picMkLst>
            <pc:docMk/>
            <pc:sldMk cId="0" sldId="257"/>
            <ac:picMk id="3" creationId="{E6F5DB03-24F4-36EE-B34B-47DDC21EE0A2}"/>
          </ac:picMkLst>
        </pc:picChg>
      </pc:sldChg>
      <pc:sldChg chg="del">
        <pc:chgData name="Berrios, Henry Enrique" userId="28b10d90-116c-4bf7-b148-a73cd25d3505" providerId="ADAL" clId="{7F1D6CBB-703F-4126-BE9F-926B54D697CA}" dt="2024-12-08T10:31:58.636" v="6866" actId="47"/>
        <pc:sldMkLst>
          <pc:docMk/>
          <pc:sldMk cId="0" sldId="258"/>
        </pc:sldMkLst>
      </pc:sldChg>
      <pc:sldChg chg="addSp delSp modSp mod ord">
        <pc:chgData name="Berrios, Henry Enrique" userId="28b10d90-116c-4bf7-b148-a73cd25d3505" providerId="ADAL" clId="{7F1D6CBB-703F-4126-BE9F-926B54D697CA}" dt="2024-12-08T10:14:45.571" v="5334"/>
        <pc:sldMkLst>
          <pc:docMk/>
          <pc:sldMk cId="0" sldId="259"/>
        </pc:sldMkLst>
        <pc:spChg chg="add del mod">
          <ac:chgData name="Berrios, Henry Enrique" userId="28b10d90-116c-4bf7-b148-a73cd25d3505" providerId="ADAL" clId="{7F1D6CBB-703F-4126-BE9F-926B54D697CA}" dt="2024-12-08T09:50:39.924" v="4624" actId="478"/>
          <ac:spMkLst>
            <pc:docMk/>
            <pc:sldMk cId="0" sldId="259"/>
            <ac:spMk id="3" creationId="{DB6F2D46-4B9F-74C6-FFDF-28205833D727}"/>
          </ac:spMkLst>
        </pc:spChg>
        <pc:spChg chg="add del mod">
          <ac:chgData name="Berrios, Henry Enrique" userId="28b10d90-116c-4bf7-b148-a73cd25d3505" providerId="ADAL" clId="{7F1D6CBB-703F-4126-BE9F-926B54D697CA}" dt="2024-12-08T08:53:46.077" v="3737" actId="478"/>
          <ac:spMkLst>
            <pc:docMk/>
            <pc:sldMk cId="0" sldId="259"/>
            <ac:spMk id="3" creationId="{DE6A1F9E-BB85-2B91-DAA5-98307A14AE49}"/>
          </ac:spMkLst>
        </pc:spChg>
        <pc:spChg chg="add del mod">
          <ac:chgData name="Berrios, Henry Enrique" userId="28b10d90-116c-4bf7-b148-a73cd25d3505" providerId="ADAL" clId="{7F1D6CBB-703F-4126-BE9F-926B54D697CA}" dt="2024-12-08T08:53:47.940" v="3739" actId="478"/>
          <ac:spMkLst>
            <pc:docMk/>
            <pc:sldMk cId="0" sldId="259"/>
            <ac:spMk id="5" creationId="{47F9ABB0-F1C7-D0C8-3431-FDBE7291D856}"/>
          </ac:spMkLst>
        </pc:spChg>
        <pc:spChg chg="add del mod">
          <ac:chgData name="Berrios, Henry Enrique" userId="28b10d90-116c-4bf7-b148-a73cd25d3505" providerId="ADAL" clId="{7F1D6CBB-703F-4126-BE9F-926B54D697CA}" dt="2024-12-08T09:50:39.924" v="4624" actId="478"/>
          <ac:spMkLst>
            <pc:docMk/>
            <pc:sldMk cId="0" sldId="259"/>
            <ac:spMk id="5" creationId="{F0F9CA4F-6150-1225-8E72-65BF69A4BF17}"/>
          </ac:spMkLst>
        </pc:spChg>
        <pc:spChg chg="add del mod">
          <ac:chgData name="Berrios, Henry Enrique" userId="28b10d90-116c-4bf7-b148-a73cd25d3505" providerId="ADAL" clId="{7F1D6CBB-703F-4126-BE9F-926B54D697CA}" dt="2024-12-08T08:53:50.321" v="3741" actId="478"/>
          <ac:spMkLst>
            <pc:docMk/>
            <pc:sldMk cId="0" sldId="259"/>
            <ac:spMk id="7" creationId="{2782E61A-FD7E-6210-136B-66E87553F3D9}"/>
          </ac:spMkLst>
        </pc:spChg>
        <pc:spChg chg="add del mod">
          <ac:chgData name="Berrios, Henry Enrique" userId="28b10d90-116c-4bf7-b148-a73cd25d3505" providerId="ADAL" clId="{7F1D6CBB-703F-4126-BE9F-926B54D697CA}" dt="2024-12-08T09:50:39.924" v="4624" actId="478"/>
          <ac:spMkLst>
            <pc:docMk/>
            <pc:sldMk cId="0" sldId="259"/>
            <ac:spMk id="7" creationId="{BA435677-A112-05E7-099C-CD7C79F87AE9}"/>
          </ac:spMkLst>
        </pc:spChg>
        <pc:spChg chg="add del mod">
          <ac:chgData name="Berrios, Henry Enrique" userId="28b10d90-116c-4bf7-b148-a73cd25d3505" providerId="ADAL" clId="{7F1D6CBB-703F-4126-BE9F-926B54D697CA}" dt="2024-12-08T08:53:52.856" v="3743" actId="478"/>
          <ac:spMkLst>
            <pc:docMk/>
            <pc:sldMk cId="0" sldId="259"/>
            <ac:spMk id="9" creationId="{9782E206-395F-349C-10E8-5D312491D40A}"/>
          </ac:spMkLst>
        </pc:spChg>
        <pc:spChg chg="add del mod">
          <ac:chgData name="Berrios, Henry Enrique" userId="28b10d90-116c-4bf7-b148-a73cd25d3505" providerId="ADAL" clId="{7F1D6CBB-703F-4126-BE9F-926B54D697CA}" dt="2024-12-08T09:50:39.924" v="4624" actId="478"/>
          <ac:spMkLst>
            <pc:docMk/>
            <pc:sldMk cId="0" sldId="259"/>
            <ac:spMk id="9" creationId="{C2879D3C-8FFE-139F-2050-0F0A9EDC0603}"/>
          </ac:spMkLst>
        </pc:spChg>
        <pc:spChg chg="add del mod">
          <ac:chgData name="Berrios, Henry Enrique" userId="28b10d90-116c-4bf7-b148-a73cd25d3505" providerId="ADAL" clId="{7F1D6CBB-703F-4126-BE9F-926B54D697CA}" dt="2024-12-08T08:53:55.232" v="3745" actId="478"/>
          <ac:spMkLst>
            <pc:docMk/>
            <pc:sldMk cId="0" sldId="259"/>
            <ac:spMk id="11" creationId="{42B8ABDF-9B8A-6339-1374-961D71205BCE}"/>
          </ac:spMkLst>
        </pc:spChg>
        <pc:spChg chg="add del mod">
          <ac:chgData name="Berrios, Henry Enrique" userId="28b10d90-116c-4bf7-b148-a73cd25d3505" providerId="ADAL" clId="{7F1D6CBB-703F-4126-BE9F-926B54D697CA}" dt="2024-12-08T09:50:39.924" v="4624" actId="478"/>
          <ac:spMkLst>
            <pc:docMk/>
            <pc:sldMk cId="0" sldId="259"/>
            <ac:spMk id="11" creationId="{BD2FD948-D2EB-3806-BB7A-C6E397D79793}"/>
          </ac:spMkLst>
        </pc:spChg>
        <pc:spChg chg="add del mod">
          <ac:chgData name="Berrios, Henry Enrique" userId="28b10d90-116c-4bf7-b148-a73cd25d3505" providerId="ADAL" clId="{7F1D6CBB-703F-4126-BE9F-926B54D697CA}" dt="2024-12-08T08:54:00.119" v="3749" actId="478"/>
          <ac:spMkLst>
            <pc:docMk/>
            <pc:sldMk cId="0" sldId="259"/>
            <ac:spMk id="13" creationId="{E7DE44F1-B1B4-52E7-BE3E-50F12870E049}"/>
          </ac:spMkLst>
        </pc:spChg>
        <pc:spChg chg="add del mod">
          <ac:chgData name="Berrios, Henry Enrique" userId="28b10d90-116c-4bf7-b148-a73cd25d3505" providerId="ADAL" clId="{7F1D6CBB-703F-4126-BE9F-926B54D697CA}" dt="2024-12-08T08:53:59.178" v="3748" actId="478"/>
          <ac:spMkLst>
            <pc:docMk/>
            <pc:sldMk cId="0" sldId="259"/>
            <ac:spMk id="15" creationId="{974E9AF5-367B-8067-2FDE-29374B272C86}"/>
          </ac:spMkLst>
        </pc:spChg>
        <pc:spChg chg="del">
          <ac:chgData name="Berrios, Henry Enrique" userId="28b10d90-116c-4bf7-b148-a73cd25d3505" providerId="ADAL" clId="{7F1D6CBB-703F-4126-BE9F-926B54D697CA}" dt="2024-12-08T09:50:38.198" v="4623" actId="478"/>
          <ac:spMkLst>
            <pc:docMk/>
            <pc:sldMk cId="0" sldId="259"/>
            <ac:spMk id="927" creationId="{00000000-0000-0000-0000-000000000000}"/>
          </ac:spMkLst>
        </pc:spChg>
        <pc:spChg chg="del">
          <ac:chgData name="Berrios, Henry Enrique" userId="28b10d90-116c-4bf7-b148-a73cd25d3505" providerId="ADAL" clId="{7F1D6CBB-703F-4126-BE9F-926B54D697CA}" dt="2024-12-08T08:53:57.922" v="3747" actId="478"/>
          <ac:spMkLst>
            <pc:docMk/>
            <pc:sldMk cId="0" sldId="259"/>
            <ac:spMk id="928" creationId="{00000000-0000-0000-0000-000000000000}"/>
          </ac:spMkLst>
        </pc:spChg>
        <pc:spChg chg="del">
          <ac:chgData name="Berrios, Henry Enrique" userId="28b10d90-116c-4bf7-b148-a73cd25d3505" providerId="ADAL" clId="{7F1D6CBB-703F-4126-BE9F-926B54D697CA}" dt="2024-12-08T08:53:54.692" v="3744" actId="478"/>
          <ac:spMkLst>
            <pc:docMk/>
            <pc:sldMk cId="0" sldId="259"/>
            <ac:spMk id="929" creationId="{00000000-0000-0000-0000-000000000000}"/>
          </ac:spMkLst>
        </pc:spChg>
        <pc:spChg chg="del">
          <ac:chgData name="Berrios, Henry Enrique" userId="28b10d90-116c-4bf7-b148-a73cd25d3505" providerId="ADAL" clId="{7F1D6CBB-703F-4126-BE9F-926B54D697CA}" dt="2024-12-08T08:53:56.334" v="3746" actId="478"/>
          <ac:spMkLst>
            <pc:docMk/>
            <pc:sldMk cId="0" sldId="259"/>
            <ac:spMk id="930" creationId="{00000000-0000-0000-0000-000000000000}"/>
          </ac:spMkLst>
        </pc:spChg>
        <pc:spChg chg="mod">
          <ac:chgData name="Berrios, Henry Enrique" userId="28b10d90-116c-4bf7-b148-a73cd25d3505" providerId="ADAL" clId="{7F1D6CBB-703F-4126-BE9F-926B54D697CA}" dt="2024-12-08T09:59:49.458" v="4815" actId="1076"/>
          <ac:spMkLst>
            <pc:docMk/>
            <pc:sldMk cId="0" sldId="259"/>
            <ac:spMk id="931" creationId="{00000000-0000-0000-0000-000000000000}"/>
          </ac:spMkLst>
        </pc:spChg>
        <pc:spChg chg="del">
          <ac:chgData name="Berrios, Henry Enrique" userId="28b10d90-116c-4bf7-b148-a73cd25d3505" providerId="ADAL" clId="{7F1D6CBB-703F-4126-BE9F-926B54D697CA}" dt="2024-12-08T09:50:38.198" v="4623" actId="478"/>
          <ac:spMkLst>
            <pc:docMk/>
            <pc:sldMk cId="0" sldId="259"/>
            <ac:spMk id="936" creationId="{00000000-0000-0000-0000-000000000000}"/>
          </ac:spMkLst>
        </pc:spChg>
        <pc:spChg chg="del">
          <ac:chgData name="Berrios, Henry Enrique" userId="28b10d90-116c-4bf7-b148-a73cd25d3505" providerId="ADAL" clId="{7F1D6CBB-703F-4126-BE9F-926B54D697CA}" dt="2024-12-08T08:53:47.405" v="3738" actId="478"/>
          <ac:spMkLst>
            <pc:docMk/>
            <pc:sldMk cId="0" sldId="259"/>
            <ac:spMk id="937" creationId="{00000000-0000-0000-0000-000000000000}"/>
          </ac:spMkLst>
        </pc:spChg>
        <pc:spChg chg="del">
          <ac:chgData name="Berrios, Henry Enrique" userId="28b10d90-116c-4bf7-b148-a73cd25d3505" providerId="ADAL" clId="{7F1D6CBB-703F-4126-BE9F-926B54D697CA}" dt="2024-12-08T09:50:38.198" v="4623" actId="478"/>
          <ac:spMkLst>
            <pc:docMk/>
            <pc:sldMk cId="0" sldId="259"/>
            <ac:spMk id="938" creationId="{00000000-0000-0000-0000-000000000000}"/>
          </ac:spMkLst>
        </pc:spChg>
        <pc:spChg chg="del">
          <ac:chgData name="Berrios, Henry Enrique" userId="28b10d90-116c-4bf7-b148-a73cd25d3505" providerId="ADAL" clId="{7F1D6CBB-703F-4126-BE9F-926B54D697CA}" dt="2024-12-08T08:53:44.376" v="3736" actId="478"/>
          <ac:spMkLst>
            <pc:docMk/>
            <pc:sldMk cId="0" sldId="259"/>
            <ac:spMk id="939" creationId="{00000000-0000-0000-0000-000000000000}"/>
          </ac:spMkLst>
        </pc:spChg>
        <pc:spChg chg="del">
          <ac:chgData name="Berrios, Henry Enrique" userId="28b10d90-116c-4bf7-b148-a73cd25d3505" providerId="ADAL" clId="{7F1D6CBB-703F-4126-BE9F-926B54D697CA}" dt="2024-12-08T09:50:38.198" v="4623" actId="478"/>
          <ac:spMkLst>
            <pc:docMk/>
            <pc:sldMk cId="0" sldId="259"/>
            <ac:spMk id="940" creationId="{00000000-0000-0000-0000-000000000000}"/>
          </ac:spMkLst>
        </pc:spChg>
        <pc:spChg chg="del">
          <ac:chgData name="Berrios, Henry Enrique" userId="28b10d90-116c-4bf7-b148-a73cd25d3505" providerId="ADAL" clId="{7F1D6CBB-703F-4126-BE9F-926B54D697CA}" dt="2024-12-08T08:53:52.218" v="3742" actId="478"/>
          <ac:spMkLst>
            <pc:docMk/>
            <pc:sldMk cId="0" sldId="259"/>
            <ac:spMk id="941" creationId="{00000000-0000-0000-0000-000000000000}"/>
          </ac:spMkLst>
        </pc:spChg>
        <pc:spChg chg="del">
          <ac:chgData name="Berrios, Henry Enrique" userId="28b10d90-116c-4bf7-b148-a73cd25d3505" providerId="ADAL" clId="{7F1D6CBB-703F-4126-BE9F-926B54D697CA}" dt="2024-12-08T09:50:38.198" v="4623" actId="478"/>
          <ac:spMkLst>
            <pc:docMk/>
            <pc:sldMk cId="0" sldId="259"/>
            <ac:spMk id="942" creationId="{00000000-0000-0000-0000-000000000000}"/>
          </ac:spMkLst>
        </pc:spChg>
        <pc:spChg chg="del">
          <ac:chgData name="Berrios, Henry Enrique" userId="28b10d90-116c-4bf7-b148-a73cd25d3505" providerId="ADAL" clId="{7F1D6CBB-703F-4126-BE9F-926B54D697CA}" dt="2024-12-08T08:53:49.418" v="3740" actId="478"/>
          <ac:spMkLst>
            <pc:docMk/>
            <pc:sldMk cId="0" sldId="259"/>
            <ac:spMk id="943" creationId="{00000000-0000-0000-0000-000000000000}"/>
          </ac:spMkLst>
        </pc:spChg>
        <pc:picChg chg="add mod">
          <ac:chgData name="Berrios, Henry Enrique" userId="28b10d90-116c-4bf7-b148-a73cd25d3505" providerId="ADAL" clId="{7F1D6CBB-703F-4126-BE9F-926B54D697CA}" dt="2024-12-08T09:59:52.310" v="4817" actId="1076"/>
          <ac:picMkLst>
            <pc:docMk/>
            <pc:sldMk cId="0" sldId="259"/>
            <ac:picMk id="13" creationId="{3505742A-B4F6-C98D-2877-F5BAEA765503}"/>
          </ac:picMkLst>
        </pc:picChg>
        <pc:picChg chg="add mod">
          <ac:chgData name="Berrios, Henry Enrique" userId="28b10d90-116c-4bf7-b148-a73cd25d3505" providerId="ADAL" clId="{7F1D6CBB-703F-4126-BE9F-926B54D697CA}" dt="2024-12-08T09:59:50.611" v="4816" actId="1076"/>
          <ac:picMkLst>
            <pc:docMk/>
            <pc:sldMk cId="0" sldId="259"/>
            <ac:picMk id="15" creationId="{269D0698-3FDF-6ADB-70AB-A52271C4BEC2}"/>
          </ac:picMkLst>
        </pc:picChg>
        <pc:picChg chg="add mod">
          <ac:chgData name="Berrios, Henry Enrique" userId="28b10d90-116c-4bf7-b148-a73cd25d3505" providerId="ADAL" clId="{7F1D6CBB-703F-4126-BE9F-926B54D697CA}" dt="2024-12-08T09:59:54.785" v="4818" actId="1076"/>
          <ac:picMkLst>
            <pc:docMk/>
            <pc:sldMk cId="0" sldId="259"/>
            <ac:picMk id="17" creationId="{DFEE6011-A12D-3D80-7175-649327411FEC}"/>
          </ac:picMkLst>
        </pc:picChg>
      </pc:sldChg>
      <pc:sldChg chg="del">
        <pc:chgData name="Berrios, Henry Enrique" userId="28b10d90-116c-4bf7-b148-a73cd25d3505" providerId="ADAL" clId="{7F1D6CBB-703F-4126-BE9F-926B54D697CA}" dt="2024-12-08T10:31:58.432" v="6865" actId="47"/>
        <pc:sldMkLst>
          <pc:docMk/>
          <pc:sldMk cId="0" sldId="262"/>
        </pc:sldMkLst>
      </pc:sldChg>
      <pc:sldChg chg="addSp delSp modSp mod ord modNotesTx">
        <pc:chgData name="Berrios, Henry Enrique" userId="28b10d90-116c-4bf7-b148-a73cd25d3505" providerId="ADAL" clId="{7F1D6CBB-703F-4126-BE9F-926B54D697CA}" dt="2024-12-08T09:24:08.554" v="4220"/>
        <pc:sldMkLst>
          <pc:docMk/>
          <pc:sldMk cId="0" sldId="263"/>
        </pc:sldMkLst>
        <pc:spChg chg="add del mod">
          <ac:chgData name="Berrios, Henry Enrique" userId="28b10d90-116c-4bf7-b148-a73cd25d3505" providerId="ADAL" clId="{7F1D6CBB-703F-4126-BE9F-926B54D697CA}" dt="2024-12-08T09:01:11.054" v="3926" actId="478"/>
          <ac:spMkLst>
            <pc:docMk/>
            <pc:sldMk cId="0" sldId="263"/>
            <ac:spMk id="3" creationId="{2C56921E-D24E-BA8F-EE10-B2D27FB4CF5A}"/>
          </ac:spMkLst>
        </pc:spChg>
        <pc:spChg chg="add del mod">
          <ac:chgData name="Berrios, Henry Enrique" userId="28b10d90-116c-4bf7-b148-a73cd25d3505" providerId="ADAL" clId="{7F1D6CBB-703F-4126-BE9F-926B54D697CA}" dt="2024-12-08T08:52:32.078" v="3719" actId="478"/>
          <ac:spMkLst>
            <pc:docMk/>
            <pc:sldMk cId="0" sldId="263"/>
            <ac:spMk id="5" creationId="{ACCE560E-A24F-EA73-BA16-44E108280E73}"/>
          </ac:spMkLst>
        </pc:spChg>
        <pc:spChg chg="add">
          <ac:chgData name="Berrios, Henry Enrique" userId="28b10d90-116c-4bf7-b148-a73cd25d3505" providerId="ADAL" clId="{7F1D6CBB-703F-4126-BE9F-926B54D697CA}" dt="2024-12-08T09:02:27.923" v="3927"/>
          <ac:spMkLst>
            <pc:docMk/>
            <pc:sldMk cId="0" sldId="263"/>
            <ac:spMk id="6" creationId="{9130BDC6-B529-C18C-28CB-69A196D64300}"/>
          </ac:spMkLst>
        </pc:spChg>
        <pc:spChg chg="add del">
          <ac:chgData name="Berrios, Henry Enrique" userId="28b10d90-116c-4bf7-b148-a73cd25d3505" providerId="ADAL" clId="{7F1D6CBB-703F-4126-BE9F-926B54D697CA}" dt="2024-12-08T09:24:07.560" v="4219" actId="478"/>
          <ac:spMkLst>
            <pc:docMk/>
            <pc:sldMk cId="0" sldId="263"/>
            <ac:spMk id="16" creationId="{DAFC0385-72FB-EC67-66D9-D1CA04F4377C}"/>
          </ac:spMkLst>
        </pc:spChg>
        <pc:spChg chg="mod">
          <ac:chgData name="Berrios, Henry Enrique" userId="28b10d90-116c-4bf7-b148-a73cd25d3505" providerId="ADAL" clId="{7F1D6CBB-703F-4126-BE9F-926B54D697CA}" dt="2024-12-08T09:13:03.551" v="3966" actId="1076"/>
          <ac:spMkLst>
            <pc:docMk/>
            <pc:sldMk cId="0" sldId="263"/>
            <ac:spMk id="1212" creationId="{00000000-0000-0000-0000-000000000000}"/>
          </ac:spMkLst>
        </pc:spChg>
        <pc:spChg chg="del">
          <ac:chgData name="Berrios, Henry Enrique" userId="28b10d90-116c-4bf7-b148-a73cd25d3505" providerId="ADAL" clId="{7F1D6CBB-703F-4126-BE9F-926B54D697CA}" dt="2024-12-08T08:51:37.786" v="3717" actId="478"/>
          <ac:spMkLst>
            <pc:docMk/>
            <pc:sldMk cId="0" sldId="263"/>
            <ac:spMk id="1213" creationId="{00000000-0000-0000-0000-000000000000}"/>
          </ac:spMkLst>
        </pc:spChg>
        <pc:spChg chg="del">
          <ac:chgData name="Berrios, Henry Enrique" userId="28b10d90-116c-4bf7-b148-a73cd25d3505" providerId="ADAL" clId="{7F1D6CBB-703F-4126-BE9F-926B54D697CA}" dt="2024-12-08T08:52:30.896" v="3718" actId="478"/>
          <ac:spMkLst>
            <pc:docMk/>
            <pc:sldMk cId="0" sldId="263"/>
            <ac:spMk id="1214" creationId="{00000000-0000-0000-0000-000000000000}"/>
          </ac:spMkLst>
        </pc:spChg>
        <pc:picChg chg="add mod">
          <ac:chgData name="Berrios, Henry Enrique" userId="28b10d90-116c-4bf7-b148-a73cd25d3505" providerId="ADAL" clId="{7F1D6CBB-703F-4126-BE9F-926B54D697CA}" dt="2024-12-08T09:13:06.379" v="3967" actId="1076"/>
          <ac:picMkLst>
            <pc:docMk/>
            <pc:sldMk cId="0" sldId="263"/>
            <ac:picMk id="8" creationId="{86F57300-4F48-540D-ECB4-E47D0631D11A}"/>
          </ac:picMkLst>
        </pc:picChg>
        <pc:picChg chg="add mod">
          <ac:chgData name="Berrios, Henry Enrique" userId="28b10d90-116c-4bf7-b148-a73cd25d3505" providerId="ADAL" clId="{7F1D6CBB-703F-4126-BE9F-926B54D697CA}" dt="2024-12-08T09:13:16.502" v="3971" actId="1076"/>
          <ac:picMkLst>
            <pc:docMk/>
            <pc:sldMk cId="0" sldId="263"/>
            <ac:picMk id="10" creationId="{C1DA661E-0A38-347C-69F4-699BB9A573C5}"/>
          </ac:picMkLst>
        </pc:picChg>
        <pc:picChg chg="add mod">
          <ac:chgData name="Berrios, Henry Enrique" userId="28b10d90-116c-4bf7-b148-a73cd25d3505" providerId="ADAL" clId="{7F1D6CBB-703F-4126-BE9F-926B54D697CA}" dt="2024-12-08T09:13:19.417" v="3972" actId="1076"/>
          <ac:picMkLst>
            <pc:docMk/>
            <pc:sldMk cId="0" sldId="263"/>
            <ac:picMk id="12" creationId="{98628273-FA80-D1EA-C073-2710E7F09B94}"/>
          </ac:picMkLst>
        </pc:picChg>
        <pc:picChg chg="add mod">
          <ac:chgData name="Berrios, Henry Enrique" userId="28b10d90-116c-4bf7-b148-a73cd25d3505" providerId="ADAL" clId="{7F1D6CBB-703F-4126-BE9F-926B54D697CA}" dt="2024-12-08T09:12:57.176" v="3963" actId="1076"/>
          <ac:picMkLst>
            <pc:docMk/>
            <pc:sldMk cId="0" sldId="263"/>
            <ac:picMk id="14" creationId="{ECDDCE4D-C224-4B7C-CCEE-18103665A8EA}"/>
          </ac:picMkLst>
        </pc:picChg>
      </pc:sldChg>
      <pc:sldChg chg="del">
        <pc:chgData name="Berrios, Henry Enrique" userId="28b10d90-116c-4bf7-b148-a73cd25d3505" providerId="ADAL" clId="{7F1D6CBB-703F-4126-BE9F-926B54D697CA}" dt="2024-12-08T10:31:58.146" v="6863" actId="47"/>
        <pc:sldMkLst>
          <pc:docMk/>
          <pc:sldMk cId="0" sldId="264"/>
        </pc:sldMkLst>
      </pc:sldChg>
      <pc:sldChg chg="del">
        <pc:chgData name="Berrios, Henry Enrique" userId="28b10d90-116c-4bf7-b148-a73cd25d3505" providerId="ADAL" clId="{7F1D6CBB-703F-4126-BE9F-926B54D697CA}" dt="2024-12-08T10:31:57.870" v="6862" actId="47"/>
        <pc:sldMkLst>
          <pc:docMk/>
          <pc:sldMk cId="0" sldId="265"/>
        </pc:sldMkLst>
      </pc:sldChg>
      <pc:sldChg chg="del">
        <pc:chgData name="Berrios, Henry Enrique" userId="28b10d90-116c-4bf7-b148-a73cd25d3505" providerId="ADAL" clId="{7F1D6CBB-703F-4126-BE9F-926B54D697CA}" dt="2024-12-08T10:31:58.298" v="6864" actId="47"/>
        <pc:sldMkLst>
          <pc:docMk/>
          <pc:sldMk cId="0" sldId="266"/>
        </pc:sldMkLst>
      </pc:sldChg>
      <pc:sldChg chg="del">
        <pc:chgData name="Berrios, Henry Enrique" userId="28b10d90-116c-4bf7-b148-a73cd25d3505" providerId="ADAL" clId="{7F1D6CBB-703F-4126-BE9F-926B54D697CA}" dt="2024-12-08T10:31:57.637" v="6861" actId="47"/>
        <pc:sldMkLst>
          <pc:docMk/>
          <pc:sldMk cId="0" sldId="267"/>
        </pc:sldMkLst>
      </pc:sldChg>
      <pc:sldChg chg="del">
        <pc:chgData name="Berrios, Henry Enrique" userId="28b10d90-116c-4bf7-b148-a73cd25d3505" providerId="ADAL" clId="{7F1D6CBB-703F-4126-BE9F-926B54D697CA}" dt="2024-12-08T10:31:57.466" v="6860" actId="47"/>
        <pc:sldMkLst>
          <pc:docMk/>
          <pc:sldMk cId="0" sldId="268"/>
        </pc:sldMkLst>
      </pc:sldChg>
      <pc:sldChg chg="addSp delSp modSp mod ord modAnim">
        <pc:chgData name="Berrios, Henry Enrique" userId="28b10d90-116c-4bf7-b148-a73cd25d3505" providerId="ADAL" clId="{7F1D6CBB-703F-4126-BE9F-926B54D697CA}" dt="2024-12-08T06:55:23.158" v="178" actId="1076"/>
        <pc:sldMkLst>
          <pc:docMk/>
          <pc:sldMk cId="0" sldId="269"/>
        </pc:sldMkLst>
        <pc:spChg chg="add del mod">
          <ac:chgData name="Berrios, Henry Enrique" userId="28b10d90-116c-4bf7-b148-a73cd25d3505" providerId="ADAL" clId="{7F1D6CBB-703F-4126-BE9F-926B54D697CA}" dt="2024-12-08T06:52:47.622" v="171" actId="478"/>
          <ac:spMkLst>
            <pc:docMk/>
            <pc:sldMk cId="0" sldId="269"/>
            <ac:spMk id="3" creationId="{C82E0ECD-E61D-B6D0-01F9-58D43BC98CAF}"/>
          </ac:spMkLst>
        </pc:spChg>
        <pc:spChg chg="mod">
          <ac:chgData name="Berrios, Henry Enrique" userId="28b10d90-116c-4bf7-b148-a73cd25d3505" providerId="ADAL" clId="{7F1D6CBB-703F-4126-BE9F-926B54D697CA}" dt="2024-12-08T06:55:20.955" v="177" actId="1076"/>
          <ac:spMkLst>
            <pc:docMk/>
            <pc:sldMk cId="0" sldId="269"/>
            <ac:spMk id="1640" creationId="{00000000-0000-0000-0000-000000000000}"/>
          </ac:spMkLst>
        </pc:spChg>
        <pc:spChg chg="mod">
          <ac:chgData name="Berrios, Henry Enrique" userId="28b10d90-116c-4bf7-b148-a73cd25d3505" providerId="ADAL" clId="{7F1D6CBB-703F-4126-BE9F-926B54D697CA}" dt="2024-12-08T06:55:23.158" v="178" actId="1076"/>
          <ac:spMkLst>
            <pc:docMk/>
            <pc:sldMk cId="0" sldId="269"/>
            <ac:spMk id="1641" creationId="{00000000-0000-0000-0000-000000000000}"/>
          </ac:spMkLst>
        </pc:spChg>
        <pc:spChg chg="del">
          <ac:chgData name="Berrios, Henry Enrique" userId="28b10d90-116c-4bf7-b148-a73cd25d3505" providerId="ADAL" clId="{7F1D6CBB-703F-4126-BE9F-926B54D697CA}" dt="2024-12-08T06:52:46.148" v="170" actId="478"/>
          <ac:spMkLst>
            <pc:docMk/>
            <pc:sldMk cId="0" sldId="269"/>
            <ac:spMk id="1642" creationId="{00000000-0000-0000-0000-000000000000}"/>
          </ac:spMkLst>
        </pc:spChg>
      </pc:sldChg>
      <pc:sldChg chg="addSp delSp modSp mod ord modAnim">
        <pc:chgData name="Berrios, Henry Enrique" userId="28b10d90-116c-4bf7-b148-a73cd25d3505" providerId="ADAL" clId="{7F1D6CBB-703F-4126-BE9F-926B54D697CA}" dt="2024-12-08T09:38:10.456" v="4292" actId="20577"/>
        <pc:sldMkLst>
          <pc:docMk/>
          <pc:sldMk cId="0" sldId="270"/>
        </pc:sldMkLst>
        <pc:spChg chg="add del mod">
          <ac:chgData name="Berrios, Henry Enrique" userId="28b10d90-116c-4bf7-b148-a73cd25d3505" providerId="ADAL" clId="{7F1D6CBB-703F-4126-BE9F-926B54D697CA}" dt="2024-12-08T08:11:33.075" v="908" actId="478"/>
          <ac:spMkLst>
            <pc:docMk/>
            <pc:sldMk cId="0" sldId="270"/>
            <ac:spMk id="3" creationId="{BD38FED3-E8FB-2942-8908-B909870C239A}"/>
          </ac:spMkLst>
        </pc:spChg>
        <pc:spChg chg="add del mod">
          <ac:chgData name="Berrios, Henry Enrique" userId="28b10d90-116c-4bf7-b148-a73cd25d3505" providerId="ADAL" clId="{7F1D6CBB-703F-4126-BE9F-926B54D697CA}" dt="2024-12-08T08:12:11.897" v="920" actId="478"/>
          <ac:spMkLst>
            <pc:docMk/>
            <pc:sldMk cId="0" sldId="270"/>
            <ac:spMk id="5" creationId="{F34778CC-7496-7ACE-1E98-E77FAD06F776}"/>
          </ac:spMkLst>
        </pc:spChg>
        <pc:spChg chg="add del mod">
          <ac:chgData name="Berrios, Henry Enrique" userId="28b10d90-116c-4bf7-b148-a73cd25d3505" providerId="ADAL" clId="{7F1D6CBB-703F-4126-BE9F-926B54D697CA}" dt="2024-12-08T08:12:03.403" v="913" actId="478"/>
          <ac:spMkLst>
            <pc:docMk/>
            <pc:sldMk cId="0" sldId="270"/>
            <ac:spMk id="7" creationId="{FE7B8A0C-5379-81B5-099F-B09C3C26BD24}"/>
          </ac:spMkLst>
        </pc:spChg>
        <pc:spChg chg="add del mod">
          <ac:chgData name="Berrios, Henry Enrique" userId="28b10d90-116c-4bf7-b148-a73cd25d3505" providerId="ADAL" clId="{7F1D6CBB-703F-4126-BE9F-926B54D697CA}" dt="2024-12-08T09:38:08.133" v="4291" actId="1076"/>
          <ac:spMkLst>
            <pc:docMk/>
            <pc:sldMk cId="0" sldId="270"/>
            <ac:spMk id="9" creationId="{545F3AF1-A2B0-E035-2131-DD25A89347E2}"/>
          </ac:spMkLst>
        </pc:spChg>
        <pc:spChg chg="add del mod">
          <ac:chgData name="Berrios, Henry Enrique" userId="28b10d90-116c-4bf7-b148-a73cd25d3505" providerId="ADAL" clId="{7F1D6CBB-703F-4126-BE9F-926B54D697CA}" dt="2024-12-08T08:12:14.221" v="923" actId="478"/>
          <ac:spMkLst>
            <pc:docMk/>
            <pc:sldMk cId="0" sldId="270"/>
            <ac:spMk id="11" creationId="{BD48A9F3-0E5A-7F9E-2861-A13D1E773FBD}"/>
          </ac:spMkLst>
        </pc:spChg>
        <pc:spChg chg="add del mod">
          <ac:chgData name="Berrios, Henry Enrique" userId="28b10d90-116c-4bf7-b148-a73cd25d3505" providerId="ADAL" clId="{7F1D6CBB-703F-4126-BE9F-926B54D697CA}" dt="2024-12-08T08:12:15.103" v="924" actId="478"/>
          <ac:spMkLst>
            <pc:docMk/>
            <pc:sldMk cId="0" sldId="270"/>
            <ac:spMk id="13" creationId="{2D289C59-D92B-D19B-171B-657F58028EB0}"/>
          </ac:spMkLst>
        </pc:spChg>
        <pc:spChg chg="add del mod">
          <ac:chgData name="Berrios, Henry Enrique" userId="28b10d90-116c-4bf7-b148-a73cd25d3505" providerId="ADAL" clId="{7F1D6CBB-703F-4126-BE9F-926B54D697CA}" dt="2024-12-08T08:13:04.143" v="1033" actId="478"/>
          <ac:spMkLst>
            <pc:docMk/>
            <pc:sldMk cId="0" sldId="270"/>
            <ac:spMk id="14" creationId="{9F7A59FC-1B62-5696-BF5D-9F471350E66D}"/>
          </ac:spMkLst>
        </pc:spChg>
        <pc:spChg chg="add del mod">
          <ac:chgData name="Berrios, Henry Enrique" userId="28b10d90-116c-4bf7-b148-a73cd25d3505" providerId="ADAL" clId="{7F1D6CBB-703F-4126-BE9F-926B54D697CA}" dt="2024-12-08T09:38:04.396" v="4290" actId="478"/>
          <ac:spMkLst>
            <pc:docMk/>
            <pc:sldMk cId="0" sldId="270"/>
            <ac:spMk id="15" creationId="{E0DC7A44-D737-0819-2EAC-17CB50DB2DA3}"/>
          </ac:spMkLst>
        </pc:spChg>
        <pc:spChg chg="mod">
          <ac:chgData name="Berrios, Henry Enrique" userId="28b10d90-116c-4bf7-b148-a73cd25d3505" providerId="ADAL" clId="{7F1D6CBB-703F-4126-BE9F-926B54D697CA}" dt="2024-12-08T09:38:10.456" v="4292" actId="20577"/>
          <ac:spMkLst>
            <pc:docMk/>
            <pc:sldMk cId="0" sldId="270"/>
            <ac:spMk id="1660" creationId="{00000000-0000-0000-0000-000000000000}"/>
          </ac:spMkLst>
        </pc:spChg>
        <pc:spChg chg="del mod">
          <ac:chgData name="Berrios, Henry Enrique" userId="28b10d90-116c-4bf7-b148-a73cd25d3505" providerId="ADAL" clId="{7F1D6CBB-703F-4126-BE9F-926B54D697CA}" dt="2024-12-08T08:11:31.295" v="907" actId="478"/>
          <ac:spMkLst>
            <pc:docMk/>
            <pc:sldMk cId="0" sldId="270"/>
            <ac:spMk id="1661" creationId="{00000000-0000-0000-0000-000000000000}"/>
          </ac:spMkLst>
        </pc:spChg>
        <pc:spChg chg="del mod">
          <ac:chgData name="Berrios, Henry Enrique" userId="28b10d90-116c-4bf7-b148-a73cd25d3505" providerId="ADAL" clId="{7F1D6CBB-703F-4126-BE9F-926B54D697CA}" dt="2024-12-08T08:11:58.403" v="910" actId="478"/>
          <ac:spMkLst>
            <pc:docMk/>
            <pc:sldMk cId="0" sldId="270"/>
            <ac:spMk id="1662" creationId="{00000000-0000-0000-0000-000000000000}"/>
          </ac:spMkLst>
        </pc:spChg>
        <pc:spChg chg="del mod">
          <ac:chgData name="Berrios, Henry Enrique" userId="28b10d90-116c-4bf7-b148-a73cd25d3505" providerId="ADAL" clId="{7F1D6CBB-703F-4126-BE9F-926B54D697CA}" dt="2024-12-08T08:12:00.783" v="911" actId="478"/>
          <ac:spMkLst>
            <pc:docMk/>
            <pc:sldMk cId="0" sldId="270"/>
            <ac:spMk id="1663" creationId="{00000000-0000-0000-0000-000000000000}"/>
          </ac:spMkLst>
        </pc:spChg>
        <pc:spChg chg="del mod">
          <ac:chgData name="Berrios, Henry Enrique" userId="28b10d90-116c-4bf7-b148-a73cd25d3505" providerId="ADAL" clId="{7F1D6CBB-703F-4126-BE9F-926B54D697CA}" dt="2024-12-08T08:12:12.460" v="921" actId="478"/>
          <ac:spMkLst>
            <pc:docMk/>
            <pc:sldMk cId="0" sldId="270"/>
            <ac:spMk id="1664" creationId="{00000000-0000-0000-0000-000000000000}"/>
          </ac:spMkLst>
        </pc:spChg>
        <pc:spChg chg="del mod">
          <ac:chgData name="Berrios, Henry Enrique" userId="28b10d90-116c-4bf7-b148-a73cd25d3505" providerId="ADAL" clId="{7F1D6CBB-703F-4126-BE9F-926B54D697CA}" dt="2024-12-08T08:12:02.211" v="912" actId="478"/>
          <ac:spMkLst>
            <pc:docMk/>
            <pc:sldMk cId="0" sldId="270"/>
            <ac:spMk id="1665" creationId="{00000000-0000-0000-0000-000000000000}"/>
          </ac:spMkLst>
        </pc:spChg>
        <pc:spChg chg="del mod">
          <ac:chgData name="Berrios, Henry Enrique" userId="28b10d90-116c-4bf7-b148-a73cd25d3505" providerId="ADAL" clId="{7F1D6CBB-703F-4126-BE9F-926B54D697CA}" dt="2024-12-08T08:12:13.170" v="922" actId="478"/>
          <ac:spMkLst>
            <pc:docMk/>
            <pc:sldMk cId="0" sldId="270"/>
            <ac:spMk id="1666" creationId="{00000000-0000-0000-0000-000000000000}"/>
          </ac:spMkLst>
        </pc:spChg>
        <pc:grpChg chg="del">
          <ac:chgData name="Berrios, Henry Enrique" userId="28b10d90-116c-4bf7-b148-a73cd25d3505" providerId="ADAL" clId="{7F1D6CBB-703F-4126-BE9F-926B54D697CA}" dt="2024-12-08T08:11:27.455" v="904" actId="478"/>
          <ac:grpSpMkLst>
            <pc:docMk/>
            <pc:sldMk cId="0" sldId="270"/>
            <ac:grpSpMk id="1667" creationId="{00000000-0000-0000-0000-000000000000}"/>
          </ac:grpSpMkLst>
        </pc:grpChg>
        <pc:grpChg chg="del">
          <ac:chgData name="Berrios, Henry Enrique" userId="28b10d90-116c-4bf7-b148-a73cd25d3505" providerId="ADAL" clId="{7F1D6CBB-703F-4126-BE9F-926B54D697CA}" dt="2024-12-08T08:11:27.770" v="905" actId="478"/>
          <ac:grpSpMkLst>
            <pc:docMk/>
            <pc:sldMk cId="0" sldId="270"/>
            <ac:grpSpMk id="1700" creationId="{00000000-0000-0000-0000-000000000000}"/>
          </ac:grpSpMkLst>
        </pc:grpChg>
        <pc:grpChg chg="del mod">
          <ac:chgData name="Berrios, Henry Enrique" userId="28b10d90-116c-4bf7-b148-a73cd25d3505" providerId="ADAL" clId="{7F1D6CBB-703F-4126-BE9F-926B54D697CA}" dt="2024-12-08T08:11:28.078" v="906" actId="478"/>
          <ac:grpSpMkLst>
            <pc:docMk/>
            <pc:sldMk cId="0" sldId="270"/>
            <ac:grpSpMk id="1721" creationId="{00000000-0000-0000-0000-000000000000}"/>
          </ac:grpSpMkLst>
        </pc:grpChg>
      </pc:sldChg>
      <pc:sldChg chg="del modAnim">
        <pc:chgData name="Berrios, Henry Enrique" userId="28b10d90-116c-4bf7-b148-a73cd25d3505" providerId="ADAL" clId="{7F1D6CBB-703F-4126-BE9F-926B54D697CA}" dt="2024-12-08T10:31:57.328" v="6859" actId="47"/>
        <pc:sldMkLst>
          <pc:docMk/>
          <pc:sldMk cId="0" sldId="271"/>
        </pc:sldMkLst>
      </pc:sldChg>
      <pc:sldChg chg="del">
        <pc:chgData name="Berrios, Henry Enrique" userId="28b10d90-116c-4bf7-b148-a73cd25d3505" providerId="ADAL" clId="{7F1D6CBB-703F-4126-BE9F-926B54D697CA}" dt="2024-12-08T06:40:57.539" v="10" actId="47"/>
        <pc:sldMkLst>
          <pc:docMk/>
          <pc:sldMk cId="0" sldId="272"/>
        </pc:sldMkLst>
      </pc:sldChg>
      <pc:sldChg chg="addSp delSp modSp mod ord modAnim">
        <pc:chgData name="Berrios, Henry Enrique" userId="28b10d90-116c-4bf7-b148-a73cd25d3505" providerId="ADAL" clId="{7F1D6CBB-703F-4126-BE9F-926B54D697CA}" dt="2024-12-08T09:58:47.419" v="4779" actId="1076"/>
        <pc:sldMkLst>
          <pc:docMk/>
          <pc:sldMk cId="0" sldId="273"/>
        </pc:sldMkLst>
        <pc:spChg chg="mod">
          <ac:chgData name="Berrios, Henry Enrique" userId="28b10d90-116c-4bf7-b148-a73cd25d3505" providerId="ADAL" clId="{7F1D6CBB-703F-4126-BE9F-926B54D697CA}" dt="2024-12-08T09:50:16.211" v="4604" actId="1076"/>
          <ac:spMkLst>
            <pc:docMk/>
            <pc:sldMk cId="0" sldId="273"/>
            <ac:spMk id="1953" creationId="{00000000-0000-0000-0000-000000000000}"/>
          </ac:spMkLst>
        </pc:spChg>
        <pc:grpChg chg="del">
          <ac:chgData name="Berrios, Henry Enrique" userId="28b10d90-116c-4bf7-b148-a73cd25d3505" providerId="ADAL" clId="{7F1D6CBB-703F-4126-BE9F-926B54D697CA}" dt="2024-12-08T09:50:01.100" v="4592" actId="478"/>
          <ac:grpSpMkLst>
            <pc:docMk/>
            <pc:sldMk cId="0" sldId="273"/>
            <ac:grpSpMk id="1955" creationId="{00000000-0000-0000-0000-000000000000}"/>
          </ac:grpSpMkLst>
        </pc:grpChg>
        <pc:grpChg chg="del">
          <ac:chgData name="Berrios, Henry Enrique" userId="28b10d90-116c-4bf7-b148-a73cd25d3505" providerId="ADAL" clId="{7F1D6CBB-703F-4126-BE9F-926B54D697CA}" dt="2024-12-08T09:50:01.100" v="4592" actId="478"/>
          <ac:grpSpMkLst>
            <pc:docMk/>
            <pc:sldMk cId="0" sldId="273"/>
            <ac:grpSpMk id="1958" creationId="{00000000-0000-0000-0000-000000000000}"/>
          </ac:grpSpMkLst>
        </pc:grpChg>
        <pc:grpChg chg="del">
          <ac:chgData name="Berrios, Henry Enrique" userId="28b10d90-116c-4bf7-b148-a73cd25d3505" providerId="ADAL" clId="{7F1D6CBB-703F-4126-BE9F-926B54D697CA}" dt="2024-12-08T09:50:01.100" v="4592" actId="478"/>
          <ac:grpSpMkLst>
            <pc:docMk/>
            <pc:sldMk cId="0" sldId="273"/>
            <ac:grpSpMk id="1961" creationId="{00000000-0000-0000-0000-000000000000}"/>
          </ac:grpSpMkLst>
        </pc:grpChg>
        <pc:grpChg chg="del">
          <ac:chgData name="Berrios, Henry Enrique" userId="28b10d90-116c-4bf7-b148-a73cd25d3505" providerId="ADAL" clId="{7F1D6CBB-703F-4126-BE9F-926B54D697CA}" dt="2024-12-08T09:50:01.100" v="4592" actId="478"/>
          <ac:grpSpMkLst>
            <pc:docMk/>
            <pc:sldMk cId="0" sldId="273"/>
            <ac:grpSpMk id="1964" creationId="{00000000-0000-0000-0000-000000000000}"/>
          </ac:grpSpMkLst>
        </pc:grpChg>
        <pc:grpChg chg="del">
          <ac:chgData name="Berrios, Henry Enrique" userId="28b10d90-116c-4bf7-b148-a73cd25d3505" providerId="ADAL" clId="{7F1D6CBB-703F-4126-BE9F-926B54D697CA}" dt="2024-12-08T09:50:01.100" v="4592" actId="478"/>
          <ac:grpSpMkLst>
            <pc:docMk/>
            <pc:sldMk cId="0" sldId="273"/>
            <ac:grpSpMk id="1967" creationId="{00000000-0000-0000-0000-000000000000}"/>
          </ac:grpSpMkLst>
        </pc:grpChg>
        <pc:grpChg chg="del">
          <ac:chgData name="Berrios, Henry Enrique" userId="28b10d90-116c-4bf7-b148-a73cd25d3505" providerId="ADAL" clId="{7F1D6CBB-703F-4126-BE9F-926B54D697CA}" dt="2024-12-08T09:50:01.100" v="4592" actId="478"/>
          <ac:grpSpMkLst>
            <pc:docMk/>
            <pc:sldMk cId="0" sldId="273"/>
            <ac:grpSpMk id="1970" creationId="{00000000-0000-0000-0000-000000000000}"/>
          </ac:grpSpMkLst>
        </pc:grpChg>
        <pc:grpChg chg="del">
          <ac:chgData name="Berrios, Henry Enrique" userId="28b10d90-116c-4bf7-b148-a73cd25d3505" providerId="ADAL" clId="{7F1D6CBB-703F-4126-BE9F-926B54D697CA}" dt="2024-12-08T09:50:01.100" v="4592" actId="478"/>
          <ac:grpSpMkLst>
            <pc:docMk/>
            <pc:sldMk cId="0" sldId="273"/>
            <ac:grpSpMk id="1973" creationId="{00000000-0000-0000-0000-000000000000}"/>
          </ac:grpSpMkLst>
        </pc:grpChg>
        <pc:grpChg chg="del">
          <ac:chgData name="Berrios, Henry Enrique" userId="28b10d90-116c-4bf7-b148-a73cd25d3505" providerId="ADAL" clId="{7F1D6CBB-703F-4126-BE9F-926B54D697CA}" dt="2024-12-08T09:50:01.100" v="4592" actId="478"/>
          <ac:grpSpMkLst>
            <pc:docMk/>
            <pc:sldMk cId="0" sldId="273"/>
            <ac:grpSpMk id="1976" creationId="{00000000-0000-0000-0000-000000000000}"/>
          </ac:grpSpMkLst>
        </pc:grpChg>
        <pc:grpChg chg="del">
          <ac:chgData name="Berrios, Henry Enrique" userId="28b10d90-116c-4bf7-b148-a73cd25d3505" providerId="ADAL" clId="{7F1D6CBB-703F-4126-BE9F-926B54D697CA}" dt="2024-12-08T09:50:07.714" v="4594" actId="478"/>
          <ac:grpSpMkLst>
            <pc:docMk/>
            <pc:sldMk cId="0" sldId="273"/>
            <ac:grpSpMk id="1979" creationId="{00000000-0000-0000-0000-000000000000}"/>
          </ac:grpSpMkLst>
        </pc:grpChg>
        <pc:grpChg chg="del">
          <ac:chgData name="Berrios, Henry Enrique" userId="28b10d90-116c-4bf7-b148-a73cd25d3505" providerId="ADAL" clId="{7F1D6CBB-703F-4126-BE9F-926B54D697CA}" dt="2024-12-08T09:50:07.714" v="4594" actId="478"/>
          <ac:grpSpMkLst>
            <pc:docMk/>
            <pc:sldMk cId="0" sldId="273"/>
            <ac:grpSpMk id="1982" creationId="{00000000-0000-0000-0000-000000000000}"/>
          </ac:grpSpMkLst>
        </pc:grpChg>
        <pc:grpChg chg="del">
          <ac:chgData name="Berrios, Henry Enrique" userId="28b10d90-116c-4bf7-b148-a73cd25d3505" providerId="ADAL" clId="{7F1D6CBB-703F-4126-BE9F-926B54D697CA}" dt="2024-12-08T09:50:07.714" v="4594" actId="478"/>
          <ac:grpSpMkLst>
            <pc:docMk/>
            <pc:sldMk cId="0" sldId="273"/>
            <ac:grpSpMk id="1985" creationId="{00000000-0000-0000-0000-000000000000}"/>
          </ac:grpSpMkLst>
        </pc:grpChg>
        <pc:grpChg chg="del">
          <ac:chgData name="Berrios, Henry Enrique" userId="28b10d90-116c-4bf7-b148-a73cd25d3505" providerId="ADAL" clId="{7F1D6CBB-703F-4126-BE9F-926B54D697CA}" dt="2024-12-08T09:50:07.714" v="4594" actId="478"/>
          <ac:grpSpMkLst>
            <pc:docMk/>
            <pc:sldMk cId="0" sldId="273"/>
            <ac:grpSpMk id="1988" creationId="{00000000-0000-0000-0000-000000000000}"/>
          </ac:grpSpMkLst>
        </pc:grpChg>
        <pc:grpChg chg="del">
          <ac:chgData name="Berrios, Henry Enrique" userId="28b10d90-116c-4bf7-b148-a73cd25d3505" providerId="ADAL" clId="{7F1D6CBB-703F-4126-BE9F-926B54D697CA}" dt="2024-12-08T09:50:01.100" v="4592" actId="478"/>
          <ac:grpSpMkLst>
            <pc:docMk/>
            <pc:sldMk cId="0" sldId="273"/>
            <ac:grpSpMk id="1991" creationId="{00000000-0000-0000-0000-000000000000}"/>
          </ac:grpSpMkLst>
        </pc:grpChg>
        <pc:grpChg chg="del">
          <ac:chgData name="Berrios, Henry Enrique" userId="28b10d90-116c-4bf7-b148-a73cd25d3505" providerId="ADAL" clId="{7F1D6CBB-703F-4126-BE9F-926B54D697CA}" dt="2024-12-08T09:50:01.100" v="4592" actId="478"/>
          <ac:grpSpMkLst>
            <pc:docMk/>
            <pc:sldMk cId="0" sldId="273"/>
            <ac:grpSpMk id="1994" creationId="{00000000-0000-0000-0000-000000000000}"/>
          </ac:grpSpMkLst>
        </pc:grpChg>
        <pc:grpChg chg="del">
          <ac:chgData name="Berrios, Henry Enrique" userId="28b10d90-116c-4bf7-b148-a73cd25d3505" providerId="ADAL" clId="{7F1D6CBB-703F-4126-BE9F-926B54D697CA}" dt="2024-12-08T09:50:01.100" v="4592" actId="478"/>
          <ac:grpSpMkLst>
            <pc:docMk/>
            <pc:sldMk cId="0" sldId="273"/>
            <ac:grpSpMk id="1997" creationId="{00000000-0000-0000-0000-000000000000}"/>
          </ac:grpSpMkLst>
        </pc:grpChg>
        <pc:grpChg chg="del">
          <ac:chgData name="Berrios, Henry Enrique" userId="28b10d90-116c-4bf7-b148-a73cd25d3505" providerId="ADAL" clId="{7F1D6CBB-703F-4126-BE9F-926B54D697CA}" dt="2024-12-08T09:50:01.100" v="4592" actId="478"/>
          <ac:grpSpMkLst>
            <pc:docMk/>
            <pc:sldMk cId="0" sldId="273"/>
            <ac:grpSpMk id="2000" creationId="{00000000-0000-0000-0000-000000000000}"/>
          </ac:grpSpMkLst>
        </pc:grpChg>
        <pc:graphicFrameChg chg="del modGraphic">
          <ac:chgData name="Berrios, Henry Enrique" userId="28b10d90-116c-4bf7-b148-a73cd25d3505" providerId="ADAL" clId="{7F1D6CBB-703F-4126-BE9F-926B54D697CA}" dt="2024-12-08T09:50:04.549" v="4593" actId="478"/>
          <ac:graphicFrameMkLst>
            <pc:docMk/>
            <pc:sldMk cId="0" sldId="273"/>
            <ac:graphicFrameMk id="1954" creationId="{00000000-0000-0000-0000-000000000000}"/>
          </ac:graphicFrameMkLst>
        </pc:graphicFrameChg>
        <pc:picChg chg="add mod">
          <ac:chgData name="Berrios, Henry Enrique" userId="28b10d90-116c-4bf7-b148-a73cd25d3505" providerId="ADAL" clId="{7F1D6CBB-703F-4126-BE9F-926B54D697CA}" dt="2024-12-08T09:58:47.419" v="4779" actId="1076"/>
          <ac:picMkLst>
            <pc:docMk/>
            <pc:sldMk cId="0" sldId="273"/>
            <ac:picMk id="3" creationId="{7B4DED3C-D8F8-0474-C0FB-6F809418099C}"/>
          </ac:picMkLst>
        </pc:picChg>
      </pc:sldChg>
      <pc:sldChg chg="del modAnim">
        <pc:chgData name="Berrios, Henry Enrique" userId="28b10d90-116c-4bf7-b148-a73cd25d3505" providerId="ADAL" clId="{7F1D6CBB-703F-4126-BE9F-926B54D697CA}" dt="2024-12-08T10:31:57.190" v="6858" actId="47"/>
        <pc:sldMkLst>
          <pc:docMk/>
          <pc:sldMk cId="0" sldId="274"/>
        </pc:sldMkLst>
      </pc:sldChg>
      <pc:sldChg chg="del">
        <pc:chgData name="Berrios, Henry Enrique" userId="28b10d90-116c-4bf7-b148-a73cd25d3505" providerId="ADAL" clId="{7F1D6CBB-703F-4126-BE9F-926B54D697CA}" dt="2024-12-08T10:31:57.065" v="6857" actId="47"/>
        <pc:sldMkLst>
          <pc:docMk/>
          <pc:sldMk cId="0" sldId="275"/>
        </pc:sldMkLst>
      </pc:sldChg>
      <pc:sldChg chg="del">
        <pc:chgData name="Berrios, Henry Enrique" userId="28b10d90-116c-4bf7-b148-a73cd25d3505" providerId="ADAL" clId="{7F1D6CBB-703F-4126-BE9F-926B54D697CA}" dt="2024-12-08T10:31:56.930" v="6856" actId="47"/>
        <pc:sldMkLst>
          <pc:docMk/>
          <pc:sldMk cId="0" sldId="276"/>
        </pc:sldMkLst>
      </pc:sldChg>
      <pc:sldChg chg="del modAnim">
        <pc:chgData name="Berrios, Henry Enrique" userId="28b10d90-116c-4bf7-b148-a73cd25d3505" providerId="ADAL" clId="{7F1D6CBB-703F-4126-BE9F-926B54D697CA}" dt="2024-12-08T10:31:56.796" v="6855" actId="47"/>
        <pc:sldMkLst>
          <pc:docMk/>
          <pc:sldMk cId="0" sldId="278"/>
        </pc:sldMkLst>
      </pc:sldChg>
      <pc:sldChg chg="addSp delSp modSp mod ord modAnim">
        <pc:chgData name="Berrios, Henry Enrique" userId="28b10d90-116c-4bf7-b148-a73cd25d3505" providerId="ADAL" clId="{7F1D6CBB-703F-4126-BE9F-926B54D697CA}" dt="2024-12-08T09:58:17.028" v="4774" actId="113"/>
        <pc:sldMkLst>
          <pc:docMk/>
          <pc:sldMk cId="0" sldId="279"/>
        </pc:sldMkLst>
        <pc:spChg chg="add del mod">
          <ac:chgData name="Berrios, Henry Enrique" userId="28b10d90-116c-4bf7-b148-a73cd25d3505" providerId="ADAL" clId="{7F1D6CBB-703F-4126-BE9F-926B54D697CA}" dt="2024-12-08T09:44:58.512" v="4353" actId="478"/>
          <ac:spMkLst>
            <pc:docMk/>
            <pc:sldMk cId="0" sldId="279"/>
            <ac:spMk id="3" creationId="{0A288BEF-9730-D125-509D-92118A528A46}"/>
          </ac:spMkLst>
        </pc:spChg>
        <pc:spChg chg="add del mod">
          <ac:chgData name="Berrios, Henry Enrique" userId="28b10d90-116c-4bf7-b148-a73cd25d3505" providerId="ADAL" clId="{7F1D6CBB-703F-4126-BE9F-926B54D697CA}" dt="2024-12-08T09:45:30.066" v="4358" actId="478"/>
          <ac:spMkLst>
            <pc:docMk/>
            <pc:sldMk cId="0" sldId="279"/>
            <ac:spMk id="5" creationId="{B80B13F8-4D64-8868-5496-63B519698DE1}"/>
          </ac:spMkLst>
        </pc:spChg>
        <pc:spChg chg="add del mod">
          <ac:chgData name="Berrios, Henry Enrique" userId="28b10d90-116c-4bf7-b148-a73cd25d3505" providerId="ADAL" clId="{7F1D6CBB-703F-4126-BE9F-926B54D697CA}" dt="2024-12-08T09:45:30.763" v="4359" actId="478"/>
          <ac:spMkLst>
            <pc:docMk/>
            <pc:sldMk cId="0" sldId="279"/>
            <ac:spMk id="7" creationId="{F9F71D65-AE9E-1150-05A2-7FB2BE4B8EC3}"/>
          </ac:spMkLst>
        </pc:spChg>
        <pc:spChg chg="add del mod">
          <ac:chgData name="Berrios, Henry Enrique" userId="28b10d90-116c-4bf7-b148-a73cd25d3505" providerId="ADAL" clId="{7F1D6CBB-703F-4126-BE9F-926B54D697CA}" dt="2024-12-08T09:45:33.158" v="4361" actId="478"/>
          <ac:spMkLst>
            <pc:docMk/>
            <pc:sldMk cId="0" sldId="279"/>
            <ac:spMk id="9" creationId="{1008451E-FDF9-7DAF-C0FE-C504F379D070}"/>
          </ac:spMkLst>
        </pc:spChg>
        <pc:spChg chg="add mod">
          <ac:chgData name="Berrios, Henry Enrique" userId="28b10d90-116c-4bf7-b148-a73cd25d3505" providerId="ADAL" clId="{7F1D6CBB-703F-4126-BE9F-926B54D697CA}" dt="2024-12-08T09:57:40.925" v="4766" actId="1076"/>
          <ac:spMkLst>
            <pc:docMk/>
            <pc:sldMk cId="0" sldId="279"/>
            <ac:spMk id="11" creationId="{8F77D2F3-F986-D70B-A0EF-17293D616464}"/>
          </ac:spMkLst>
        </pc:spChg>
        <pc:spChg chg="mod">
          <ac:chgData name="Berrios, Henry Enrique" userId="28b10d90-116c-4bf7-b148-a73cd25d3505" providerId="ADAL" clId="{7F1D6CBB-703F-4126-BE9F-926B54D697CA}" dt="2024-12-08T09:48:23.314" v="4498" actId="20577"/>
          <ac:spMkLst>
            <pc:docMk/>
            <pc:sldMk cId="0" sldId="279"/>
            <ac:spMk id="2367" creationId="{00000000-0000-0000-0000-000000000000}"/>
          </ac:spMkLst>
        </pc:spChg>
        <pc:spChg chg="del">
          <ac:chgData name="Berrios, Henry Enrique" userId="28b10d90-116c-4bf7-b148-a73cd25d3505" providerId="ADAL" clId="{7F1D6CBB-703F-4126-BE9F-926B54D697CA}" dt="2024-12-08T09:45:28.892" v="4357" actId="478"/>
          <ac:spMkLst>
            <pc:docMk/>
            <pc:sldMk cId="0" sldId="279"/>
            <ac:spMk id="2368" creationId="{00000000-0000-0000-0000-000000000000}"/>
          </ac:spMkLst>
        </pc:spChg>
        <pc:spChg chg="del mod">
          <ac:chgData name="Berrios, Henry Enrique" userId="28b10d90-116c-4bf7-b148-a73cd25d3505" providerId="ADAL" clId="{7F1D6CBB-703F-4126-BE9F-926B54D697CA}" dt="2024-12-08T09:45:27.622" v="4356" actId="478"/>
          <ac:spMkLst>
            <pc:docMk/>
            <pc:sldMk cId="0" sldId="279"/>
            <ac:spMk id="2369" creationId="{00000000-0000-0000-0000-000000000000}"/>
          </ac:spMkLst>
        </pc:spChg>
        <pc:spChg chg="del mod">
          <ac:chgData name="Berrios, Henry Enrique" userId="28b10d90-116c-4bf7-b148-a73cd25d3505" providerId="ADAL" clId="{7F1D6CBB-703F-4126-BE9F-926B54D697CA}" dt="2024-12-08T09:44:57.024" v="4352" actId="478"/>
          <ac:spMkLst>
            <pc:docMk/>
            <pc:sldMk cId="0" sldId="279"/>
            <ac:spMk id="2370" creationId="{00000000-0000-0000-0000-000000000000}"/>
          </ac:spMkLst>
        </pc:spChg>
        <pc:spChg chg="del">
          <ac:chgData name="Berrios, Henry Enrique" userId="28b10d90-116c-4bf7-b148-a73cd25d3505" providerId="ADAL" clId="{7F1D6CBB-703F-4126-BE9F-926B54D697CA}" dt="2024-12-08T09:45:31.708" v="4360" actId="478"/>
          <ac:spMkLst>
            <pc:docMk/>
            <pc:sldMk cId="0" sldId="279"/>
            <ac:spMk id="2371" creationId="{00000000-0000-0000-0000-000000000000}"/>
          </ac:spMkLst>
        </pc:spChg>
        <pc:grpChg chg="del">
          <ac:chgData name="Berrios, Henry Enrique" userId="28b10d90-116c-4bf7-b148-a73cd25d3505" providerId="ADAL" clId="{7F1D6CBB-703F-4126-BE9F-926B54D697CA}" dt="2024-12-08T09:44:34.826" v="4328" actId="478"/>
          <ac:grpSpMkLst>
            <pc:docMk/>
            <pc:sldMk cId="0" sldId="279"/>
            <ac:grpSpMk id="2372" creationId="{00000000-0000-0000-0000-000000000000}"/>
          </ac:grpSpMkLst>
        </pc:grpChg>
        <pc:grpChg chg="del mod">
          <ac:chgData name="Berrios, Henry Enrique" userId="28b10d90-116c-4bf7-b148-a73cd25d3505" providerId="ADAL" clId="{7F1D6CBB-703F-4126-BE9F-926B54D697CA}" dt="2024-12-08T09:44:35.220" v="4330" actId="478"/>
          <ac:grpSpMkLst>
            <pc:docMk/>
            <pc:sldMk cId="0" sldId="279"/>
            <ac:grpSpMk id="2403" creationId="{00000000-0000-0000-0000-000000000000}"/>
          </ac:grpSpMkLst>
        </pc:grpChg>
        <pc:graphicFrameChg chg="add mod modGraphic">
          <ac:chgData name="Berrios, Henry Enrique" userId="28b10d90-116c-4bf7-b148-a73cd25d3505" providerId="ADAL" clId="{7F1D6CBB-703F-4126-BE9F-926B54D697CA}" dt="2024-12-08T09:58:17.028" v="4774" actId="113"/>
          <ac:graphicFrameMkLst>
            <pc:docMk/>
            <pc:sldMk cId="0" sldId="279"/>
            <ac:graphicFrameMk id="10" creationId="{1CD02FD2-85F9-E4C6-A767-408BF1CCFCE7}"/>
          </ac:graphicFrameMkLst>
        </pc:graphicFrameChg>
      </pc:sldChg>
      <pc:sldChg chg="addSp delSp modSp mod ord modAnim">
        <pc:chgData name="Berrios, Henry Enrique" userId="28b10d90-116c-4bf7-b148-a73cd25d3505" providerId="ADAL" clId="{7F1D6CBB-703F-4126-BE9F-926B54D697CA}" dt="2024-12-08T08:21:30.398" v="1444"/>
        <pc:sldMkLst>
          <pc:docMk/>
          <pc:sldMk cId="0" sldId="280"/>
        </pc:sldMkLst>
        <pc:spChg chg="add del mod">
          <ac:chgData name="Berrios, Henry Enrique" userId="28b10d90-116c-4bf7-b148-a73cd25d3505" providerId="ADAL" clId="{7F1D6CBB-703F-4126-BE9F-926B54D697CA}" dt="2024-12-08T08:15:12.456" v="1097" actId="478"/>
          <ac:spMkLst>
            <pc:docMk/>
            <pc:sldMk cId="0" sldId="280"/>
            <ac:spMk id="3" creationId="{B22EA429-538F-95D6-B484-F69B5E166941}"/>
          </ac:spMkLst>
        </pc:spChg>
        <pc:spChg chg="add del mod">
          <ac:chgData name="Berrios, Henry Enrique" userId="28b10d90-116c-4bf7-b148-a73cd25d3505" providerId="ADAL" clId="{7F1D6CBB-703F-4126-BE9F-926B54D697CA}" dt="2024-12-08T08:15:14.922" v="1100" actId="478"/>
          <ac:spMkLst>
            <pc:docMk/>
            <pc:sldMk cId="0" sldId="280"/>
            <ac:spMk id="5" creationId="{8D133A1F-3096-07A0-D821-FC116E2D25E9}"/>
          </ac:spMkLst>
        </pc:spChg>
        <pc:spChg chg="add del mod">
          <ac:chgData name="Berrios, Henry Enrique" userId="28b10d90-116c-4bf7-b148-a73cd25d3505" providerId="ADAL" clId="{7F1D6CBB-703F-4126-BE9F-926B54D697CA}" dt="2024-12-08T08:15:17.706" v="1102" actId="478"/>
          <ac:spMkLst>
            <pc:docMk/>
            <pc:sldMk cId="0" sldId="280"/>
            <ac:spMk id="7" creationId="{6EB9DDD3-A44C-34C5-DB8E-1C34BCCA23E0}"/>
          </ac:spMkLst>
        </pc:spChg>
        <pc:spChg chg="mod">
          <ac:chgData name="Berrios, Henry Enrique" userId="28b10d90-116c-4bf7-b148-a73cd25d3505" providerId="ADAL" clId="{7F1D6CBB-703F-4126-BE9F-926B54D697CA}" dt="2024-12-08T08:18:32.813" v="1244" actId="20577"/>
          <ac:spMkLst>
            <pc:docMk/>
            <pc:sldMk cId="0" sldId="280"/>
            <ac:spMk id="2429" creationId="{00000000-0000-0000-0000-000000000000}"/>
          </ac:spMkLst>
        </pc:spChg>
        <pc:spChg chg="mod">
          <ac:chgData name="Berrios, Henry Enrique" userId="28b10d90-116c-4bf7-b148-a73cd25d3505" providerId="ADAL" clId="{7F1D6CBB-703F-4126-BE9F-926B54D697CA}" dt="2024-12-08T08:20:22.561" v="1430" actId="1076"/>
          <ac:spMkLst>
            <pc:docMk/>
            <pc:sldMk cId="0" sldId="280"/>
            <ac:spMk id="2430" creationId="{00000000-0000-0000-0000-000000000000}"/>
          </ac:spMkLst>
        </pc:spChg>
        <pc:spChg chg="mod">
          <ac:chgData name="Berrios, Henry Enrique" userId="28b10d90-116c-4bf7-b148-a73cd25d3505" providerId="ADAL" clId="{7F1D6CBB-703F-4126-BE9F-926B54D697CA}" dt="2024-12-08T08:20:26.691" v="1431" actId="1076"/>
          <ac:spMkLst>
            <pc:docMk/>
            <pc:sldMk cId="0" sldId="280"/>
            <ac:spMk id="2431" creationId="{00000000-0000-0000-0000-000000000000}"/>
          </ac:spMkLst>
        </pc:spChg>
        <pc:spChg chg="add del">
          <ac:chgData name="Berrios, Henry Enrique" userId="28b10d90-116c-4bf7-b148-a73cd25d3505" providerId="ADAL" clId="{7F1D6CBB-703F-4126-BE9F-926B54D697CA}" dt="2024-12-08T08:15:13.959" v="1099" actId="478"/>
          <ac:spMkLst>
            <pc:docMk/>
            <pc:sldMk cId="0" sldId="280"/>
            <ac:spMk id="2432" creationId="{00000000-0000-0000-0000-000000000000}"/>
          </ac:spMkLst>
        </pc:spChg>
        <pc:spChg chg="del">
          <ac:chgData name="Berrios, Henry Enrique" userId="28b10d90-116c-4bf7-b148-a73cd25d3505" providerId="ADAL" clId="{7F1D6CBB-703F-4126-BE9F-926B54D697CA}" dt="2024-12-08T08:15:15.870" v="1101" actId="478"/>
          <ac:spMkLst>
            <pc:docMk/>
            <pc:sldMk cId="0" sldId="280"/>
            <ac:spMk id="2433" creationId="{00000000-0000-0000-0000-000000000000}"/>
          </ac:spMkLst>
        </pc:spChg>
        <pc:spChg chg="mod">
          <ac:chgData name="Berrios, Henry Enrique" userId="28b10d90-116c-4bf7-b148-a73cd25d3505" providerId="ADAL" clId="{7F1D6CBB-703F-4126-BE9F-926B54D697CA}" dt="2024-12-08T08:20:36.515" v="1433" actId="1076"/>
          <ac:spMkLst>
            <pc:docMk/>
            <pc:sldMk cId="0" sldId="280"/>
            <ac:spMk id="2434" creationId="{00000000-0000-0000-0000-000000000000}"/>
          </ac:spMkLst>
        </pc:spChg>
        <pc:spChg chg="mod">
          <ac:chgData name="Berrios, Henry Enrique" userId="28b10d90-116c-4bf7-b148-a73cd25d3505" providerId="ADAL" clId="{7F1D6CBB-703F-4126-BE9F-926B54D697CA}" dt="2024-12-08T08:20:49.700" v="1438" actId="1076"/>
          <ac:spMkLst>
            <pc:docMk/>
            <pc:sldMk cId="0" sldId="280"/>
            <ac:spMk id="2435" creationId="{00000000-0000-0000-0000-000000000000}"/>
          </ac:spMkLst>
        </pc:spChg>
        <pc:spChg chg="mod">
          <ac:chgData name="Berrios, Henry Enrique" userId="28b10d90-116c-4bf7-b148-a73cd25d3505" providerId="ADAL" clId="{7F1D6CBB-703F-4126-BE9F-926B54D697CA}" dt="2024-12-08T08:20:44.501" v="1436" actId="1076"/>
          <ac:spMkLst>
            <pc:docMk/>
            <pc:sldMk cId="0" sldId="280"/>
            <ac:spMk id="2436" creationId="{00000000-0000-0000-0000-000000000000}"/>
          </ac:spMkLst>
        </pc:spChg>
        <pc:spChg chg="mod">
          <ac:chgData name="Berrios, Henry Enrique" userId="28b10d90-116c-4bf7-b148-a73cd25d3505" providerId="ADAL" clId="{7F1D6CBB-703F-4126-BE9F-926B54D697CA}" dt="2024-12-08T08:20:39.240" v="1434" actId="1076"/>
          <ac:spMkLst>
            <pc:docMk/>
            <pc:sldMk cId="0" sldId="280"/>
            <ac:spMk id="2437" creationId="{00000000-0000-0000-0000-000000000000}"/>
          </ac:spMkLst>
        </pc:spChg>
        <pc:grpChg chg="mod">
          <ac:chgData name="Berrios, Henry Enrique" userId="28b10d90-116c-4bf7-b148-a73cd25d3505" providerId="ADAL" clId="{7F1D6CBB-703F-4126-BE9F-926B54D697CA}" dt="2024-12-08T08:20:58.790" v="1441" actId="1076"/>
          <ac:grpSpMkLst>
            <pc:docMk/>
            <pc:sldMk cId="0" sldId="280"/>
            <ac:grpSpMk id="2438" creationId="{00000000-0000-0000-0000-000000000000}"/>
          </ac:grpSpMkLst>
        </pc:grpChg>
        <pc:grpChg chg="mod">
          <ac:chgData name="Berrios, Henry Enrique" userId="28b10d90-116c-4bf7-b148-a73cd25d3505" providerId="ADAL" clId="{7F1D6CBB-703F-4126-BE9F-926B54D697CA}" dt="2024-12-08T08:15:24.815" v="1106" actId="1076"/>
          <ac:grpSpMkLst>
            <pc:docMk/>
            <pc:sldMk cId="0" sldId="280"/>
            <ac:grpSpMk id="2478" creationId="{00000000-0000-0000-0000-000000000000}"/>
          </ac:grpSpMkLst>
        </pc:grpChg>
        <pc:grpChg chg="mod">
          <ac:chgData name="Berrios, Henry Enrique" userId="28b10d90-116c-4bf7-b148-a73cd25d3505" providerId="ADAL" clId="{7F1D6CBB-703F-4126-BE9F-926B54D697CA}" dt="2024-12-08T08:21:00.329" v="1442" actId="1076"/>
          <ac:grpSpMkLst>
            <pc:docMk/>
            <pc:sldMk cId="0" sldId="280"/>
            <ac:grpSpMk id="2496" creationId="{00000000-0000-0000-0000-000000000000}"/>
          </ac:grpSpMkLst>
        </pc:grpChg>
        <pc:grpChg chg="add del mod">
          <ac:chgData name="Berrios, Henry Enrique" userId="28b10d90-116c-4bf7-b148-a73cd25d3505" providerId="ADAL" clId="{7F1D6CBB-703F-4126-BE9F-926B54D697CA}" dt="2024-12-08T08:17:40.817" v="1163" actId="478"/>
          <ac:grpSpMkLst>
            <pc:docMk/>
            <pc:sldMk cId="0" sldId="280"/>
            <ac:grpSpMk id="2511" creationId="{00000000-0000-0000-0000-000000000000}"/>
          </ac:grpSpMkLst>
        </pc:grpChg>
      </pc:sldChg>
      <pc:sldChg chg="delSp modSp add del mod ord modAnim">
        <pc:chgData name="Berrios, Henry Enrique" userId="28b10d90-116c-4bf7-b148-a73cd25d3505" providerId="ADAL" clId="{7F1D6CBB-703F-4126-BE9F-926B54D697CA}" dt="2024-12-08T09:00:19.326" v="3906" actId="1076"/>
        <pc:sldMkLst>
          <pc:docMk/>
          <pc:sldMk cId="0" sldId="281"/>
        </pc:sldMkLst>
        <pc:spChg chg="mod">
          <ac:chgData name="Berrios, Henry Enrique" userId="28b10d90-116c-4bf7-b148-a73cd25d3505" providerId="ADAL" clId="{7F1D6CBB-703F-4126-BE9F-926B54D697CA}" dt="2024-12-08T08:54:44.468" v="3777" actId="14100"/>
          <ac:spMkLst>
            <pc:docMk/>
            <pc:sldMk cId="0" sldId="281"/>
            <ac:spMk id="2531" creationId="{00000000-0000-0000-0000-000000000000}"/>
          </ac:spMkLst>
        </pc:spChg>
        <pc:spChg chg="mod">
          <ac:chgData name="Berrios, Henry Enrique" userId="28b10d90-116c-4bf7-b148-a73cd25d3505" providerId="ADAL" clId="{7F1D6CBB-703F-4126-BE9F-926B54D697CA}" dt="2024-12-08T08:55:26.885" v="3803" actId="1076"/>
          <ac:spMkLst>
            <pc:docMk/>
            <pc:sldMk cId="0" sldId="281"/>
            <ac:spMk id="2543" creationId="{00000000-0000-0000-0000-000000000000}"/>
          </ac:spMkLst>
        </pc:spChg>
        <pc:spChg chg="del">
          <ac:chgData name="Berrios, Henry Enrique" userId="28b10d90-116c-4bf7-b148-a73cd25d3505" providerId="ADAL" clId="{7F1D6CBB-703F-4126-BE9F-926B54D697CA}" dt="2024-12-08T08:54:47.927" v="3778" actId="478"/>
          <ac:spMkLst>
            <pc:docMk/>
            <pc:sldMk cId="0" sldId="281"/>
            <ac:spMk id="2544" creationId="{00000000-0000-0000-0000-000000000000}"/>
          </ac:spMkLst>
        </pc:spChg>
        <pc:spChg chg="mod">
          <ac:chgData name="Berrios, Henry Enrique" userId="28b10d90-116c-4bf7-b148-a73cd25d3505" providerId="ADAL" clId="{7F1D6CBB-703F-4126-BE9F-926B54D697CA}" dt="2024-12-08T08:58:09.789" v="3903" actId="313"/>
          <ac:spMkLst>
            <pc:docMk/>
            <pc:sldMk cId="0" sldId="281"/>
            <ac:spMk id="2548" creationId="{00000000-0000-0000-0000-000000000000}"/>
          </ac:spMkLst>
        </pc:spChg>
        <pc:spChg chg="del">
          <ac:chgData name="Berrios, Henry Enrique" userId="28b10d90-116c-4bf7-b148-a73cd25d3505" providerId="ADAL" clId="{7F1D6CBB-703F-4126-BE9F-926B54D697CA}" dt="2024-12-08T08:55:39.424" v="3804" actId="478"/>
          <ac:spMkLst>
            <pc:docMk/>
            <pc:sldMk cId="0" sldId="281"/>
            <ac:spMk id="2549" creationId="{00000000-0000-0000-0000-000000000000}"/>
          </ac:spMkLst>
        </pc:spChg>
        <pc:spChg chg="mod">
          <ac:chgData name="Berrios, Henry Enrique" userId="28b10d90-116c-4bf7-b148-a73cd25d3505" providerId="ADAL" clId="{7F1D6CBB-703F-4126-BE9F-926B54D697CA}" dt="2024-12-08T09:00:19.326" v="3906" actId="1076"/>
          <ac:spMkLst>
            <pc:docMk/>
            <pc:sldMk cId="0" sldId="281"/>
            <ac:spMk id="2553" creationId="{00000000-0000-0000-0000-000000000000}"/>
          </ac:spMkLst>
        </pc:spChg>
        <pc:spChg chg="del">
          <ac:chgData name="Berrios, Henry Enrique" userId="28b10d90-116c-4bf7-b148-a73cd25d3505" providerId="ADAL" clId="{7F1D6CBB-703F-4126-BE9F-926B54D697CA}" dt="2024-12-08T08:57:48.421" v="3870" actId="478"/>
          <ac:spMkLst>
            <pc:docMk/>
            <pc:sldMk cId="0" sldId="281"/>
            <ac:spMk id="2554" creationId="{00000000-0000-0000-0000-000000000000}"/>
          </ac:spMkLst>
        </pc:spChg>
        <pc:cxnChg chg="mod">
          <ac:chgData name="Berrios, Henry Enrique" userId="28b10d90-116c-4bf7-b148-a73cd25d3505" providerId="ADAL" clId="{7F1D6CBB-703F-4126-BE9F-926B54D697CA}" dt="2024-12-08T08:55:26.885" v="3803" actId="1076"/>
          <ac:cxnSpMkLst>
            <pc:docMk/>
            <pc:sldMk cId="0" sldId="281"/>
            <ac:cxnSpMk id="2546" creationId="{00000000-0000-0000-0000-000000000000}"/>
          </ac:cxnSpMkLst>
        </pc:cxnChg>
        <pc:cxnChg chg="mod">
          <ac:chgData name="Berrios, Henry Enrique" userId="28b10d90-116c-4bf7-b148-a73cd25d3505" providerId="ADAL" clId="{7F1D6CBB-703F-4126-BE9F-926B54D697CA}" dt="2024-12-08T08:55:39.424" v="3804" actId="478"/>
          <ac:cxnSpMkLst>
            <pc:docMk/>
            <pc:sldMk cId="0" sldId="281"/>
            <ac:cxnSpMk id="2551" creationId="{00000000-0000-0000-0000-000000000000}"/>
          </ac:cxnSpMkLst>
        </pc:cxnChg>
        <pc:cxnChg chg="mod">
          <ac:chgData name="Berrios, Henry Enrique" userId="28b10d90-116c-4bf7-b148-a73cd25d3505" providerId="ADAL" clId="{7F1D6CBB-703F-4126-BE9F-926B54D697CA}" dt="2024-12-08T09:00:19.326" v="3906" actId="1076"/>
          <ac:cxnSpMkLst>
            <pc:docMk/>
            <pc:sldMk cId="0" sldId="281"/>
            <ac:cxnSpMk id="2556" creationId="{00000000-0000-0000-0000-000000000000}"/>
          </ac:cxnSpMkLst>
        </pc:cxnChg>
      </pc:sldChg>
      <pc:sldChg chg="del modAnim">
        <pc:chgData name="Berrios, Henry Enrique" userId="28b10d90-116c-4bf7-b148-a73cd25d3505" providerId="ADAL" clId="{7F1D6CBB-703F-4126-BE9F-926B54D697CA}" dt="2024-12-08T10:31:56.650" v="6854" actId="47"/>
        <pc:sldMkLst>
          <pc:docMk/>
          <pc:sldMk cId="0" sldId="282"/>
        </pc:sldMkLst>
      </pc:sldChg>
      <pc:sldChg chg="del modAnim">
        <pc:chgData name="Berrios, Henry Enrique" userId="28b10d90-116c-4bf7-b148-a73cd25d3505" providerId="ADAL" clId="{7F1D6CBB-703F-4126-BE9F-926B54D697CA}" dt="2024-12-08T10:31:56.507" v="6853" actId="47"/>
        <pc:sldMkLst>
          <pc:docMk/>
          <pc:sldMk cId="0" sldId="283"/>
        </pc:sldMkLst>
      </pc:sldChg>
      <pc:sldChg chg="addSp delSp modSp mod ord modClrScheme delAnim chgLayout">
        <pc:chgData name="Berrios, Henry Enrique" userId="28b10d90-116c-4bf7-b148-a73cd25d3505" providerId="ADAL" clId="{7F1D6CBB-703F-4126-BE9F-926B54D697CA}" dt="2024-12-08T11:03:53.483" v="7071" actId="1076"/>
        <pc:sldMkLst>
          <pc:docMk/>
          <pc:sldMk cId="0" sldId="284"/>
        </pc:sldMkLst>
        <pc:spChg chg="add del mod">
          <ac:chgData name="Berrios, Henry Enrique" userId="28b10d90-116c-4bf7-b148-a73cd25d3505" providerId="ADAL" clId="{7F1D6CBB-703F-4126-BE9F-926B54D697CA}" dt="2024-12-08T08:24:50.548" v="1566" actId="478"/>
          <ac:spMkLst>
            <pc:docMk/>
            <pc:sldMk cId="0" sldId="284"/>
            <ac:spMk id="3" creationId="{D0E81611-A8CB-5CBA-E49C-1D1990227CB8}"/>
          </ac:spMkLst>
        </pc:spChg>
        <pc:spChg chg="add del mod">
          <ac:chgData name="Berrios, Henry Enrique" userId="28b10d90-116c-4bf7-b148-a73cd25d3505" providerId="ADAL" clId="{7F1D6CBB-703F-4126-BE9F-926B54D697CA}" dt="2024-12-08T08:24:50.548" v="1566" actId="478"/>
          <ac:spMkLst>
            <pc:docMk/>
            <pc:sldMk cId="0" sldId="284"/>
            <ac:spMk id="5" creationId="{E4C264AB-455D-227F-3601-3F74106B8EC7}"/>
          </ac:spMkLst>
        </pc:spChg>
        <pc:spChg chg="add del mod">
          <ac:chgData name="Berrios, Henry Enrique" userId="28b10d90-116c-4bf7-b148-a73cd25d3505" providerId="ADAL" clId="{7F1D6CBB-703F-4126-BE9F-926B54D697CA}" dt="2024-12-08T08:24:50.548" v="1566" actId="478"/>
          <ac:spMkLst>
            <pc:docMk/>
            <pc:sldMk cId="0" sldId="284"/>
            <ac:spMk id="7" creationId="{E1BA112A-7661-A6D8-BE68-3E9C3BFACB0B}"/>
          </ac:spMkLst>
        </pc:spChg>
        <pc:spChg chg="add del mod">
          <ac:chgData name="Berrios, Henry Enrique" userId="28b10d90-116c-4bf7-b148-a73cd25d3505" providerId="ADAL" clId="{7F1D6CBB-703F-4126-BE9F-926B54D697CA}" dt="2024-12-08T08:24:57.494" v="1569" actId="478"/>
          <ac:spMkLst>
            <pc:docMk/>
            <pc:sldMk cId="0" sldId="284"/>
            <ac:spMk id="9" creationId="{52B21FFA-67CB-6AC5-0D5E-B0EDC4547B2C}"/>
          </ac:spMkLst>
        </pc:spChg>
        <pc:spChg chg="add del mod">
          <ac:chgData name="Berrios, Henry Enrique" userId="28b10d90-116c-4bf7-b148-a73cd25d3505" providerId="ADAL" clId="{7F1D6CBB-703F-4126-BE9F-926B54D697CA}" dt="2024-12-08T08:24:57.494" v="1569" actId="478"/>
          <ac:spMkLst>
            <pc:docMk/>
            <pc:sldMk cId="0" sldId="284"/>
            <ac:spMk id="11" creationId="{654DB62E-B9B7-554C-2947-E6664B1F3CB6}"/>
          </ac:spMkLst>
        </pc:spChg>
        <pc:spChg chg="add del mod">
          <ac:chgData name="Berrios, Henry Enrique" userId="28b10d90-116c-4bf7-b148-a73cd25d3505" providerId="ADAL" clId="{7F1D6CBB-703F-4126-BE9F-926B54D697CA}" dt="2024-12-08T08:24:50.548" v="1566" actId="478"/>
          <ac:spMkLst>
            <pc:docMk/>
            <pc:sldMk cId="0" sldId="284"/>
            <ac:spMk id="13" creationId="{96574DCB-C579-90D8-5EEA-7A6E6DEE238F}"/>
          </ac:spMkLst>
        </pc:spChg>
        <pc:spChg chg="add del mod">
          <ac:chgData name="Berrios, Henry Enrique" userId="28b10d90-116c-4bf7-b148-a73cd25d3505" providerId="ADAL" clId="{7F1D6CBB-703F-4126-BE9F-926B54D697CA}" dt="2024-12-08T08:24:50.548" v="1566" actId="478"/>
          <ac:spMkLst>
            <pc:docMk/>
            <pc:sldMk cId="0" sldId="284"/>
            <ac:spMk id="15" creationId="{3FDB6DED-F652-128B-49CD-93D72604B1F4}"/>
          </ac:spMkLst>
        </pc:spChg>
        <pc:spChg chg="add del mod">
          <ac:chgData name="Berrios, Henry Enrique" userId="28b10d90-116c-4bf7-b148-a73cd25d3505" providerId="ADAL" clId="{7F1D6CBB-703F-4126-BE9F-926B54D697CA}" dt="2024-12-08T08:24:50.548" v="1566" actId="478"/>
          <ac:spMkLst>
            <pc:docMk/>
            <pc:sldMk cId="0" sldId="284"/>
            <ac:spMk id="17" creationId="{089D6611-AC81-0169-725D-944C967D5693}"/>
          </ac:spMkLst>
        </pc:spChg>
        <pc:spChg chg="add del mod">
          <ac:chgData name="Berrios, Henry Enrique" userId="28b10d90-116c-4bf7-b148-a73cd25d3505" providerId="ADAL" clId="{7F1D6CBB-703F-4126-BE9F-926B54D697CA}" dt="2024-12-08T08:24:50.548" v="1566" actId="478"/>
          <ac:spMkLst>
            <pc:docMk/>
            <pc:sldMk cId="0" sldId="284"/>
            <ac:spMk id="19" creationId="{450B4DC3-F1FD-3DC0-F1B1-30AB39AF1CAE}"/>
          </ac:spMkLst>
        </pc:spChg>
        <pc:spChg chg="add del mod">
          <ac:chgData name="Berrios, Henry Enrique" userId="28b10d90-116c-4bf7-b148-a73cd25d3505" providerId="ADAL" clId="{7F1D6CBB-703F-4126-BE9F-926B54D697CA}" dt="2024-12-08T08:24:59.683" v="1570" actId="478"/>
          <ac:spMkLst>
            <pc:docMk/>
            <pc:sldMk cId="0" sldId="284"/>
            <ac:spMk id="21" creationId="{7F12F542-C08F-8EE4-2CFC-3DDC26682967}"/>
          </ac:spMkLst>
        </pc:spChg>
        <pc:spChg chg="add del mod ord">
          <ac:chgData name="Berrios, Henry Enrique" userId="28b10d90-116c-4bf7-b148-a73cd25d3505" providerId="ADAL" clId="{7F1D6CBB-703F-4126-BE9F-926B54D697CA}" dt="2024-12-08T11:03:45.662" v="7070" actId="1076"/>
          <ac:spMkLst>
            <pc:docMk/>
            <pc:sldMk cId="0" sldId="284"/>
            <ac:spMk id="23" creationId="{AFAED017-3230-297E-AC01-28B689BA0F05}"/>
          </ac:spMkLst>
        </pc:spChg>
        <pc:spChg chg="add del mod">
          <ac:chgData name="Berrios, Henry Enrique" userId="28b10d90-116c-4bf7-b148-a73cd25d3505" providerId="ADAL" clId="{7F1D6CBB-703F-4126-BE9F-926B54D697CA}" dt="2024-12-08T08:25:00.811" v="1571" actId="478"/>
          <ac:spMkLst>
            <pc:docMk/>
            <pc:sldMk cId="0" sldId="284"/>
            <ac:spMk id="25" creationId="{405FCDDC-26C4-473D-4810-DF36918529D2}"/>
          </ac:spMkLst>
        </pc:spChg>
        <pc:spChg chg="add mod ord">
          <ac:chgData name="Berrios, Henry Enrique" userId="28b10d90-116c-4bf7-b148-a73cd25d3505" providerId="ADAL" clId="{7F1D6CBB-703F-4126-BE9F-926B54D697CA}" dt="2024-12-08T11:03:33.089" v="7068" actId="1076"/>
          <ac:spMkLst>
            <pc:docMk/>
            <pc:sldMk cId="0" sldId="284"/>
            <ac:spMk id="26" creationId="{2865CBF0-0284-E1F3-9FC2-8243D6869E35}"/>
          </ac:spMkLst>
        </pc:spChg>
        <pc:spChg chg="add del mod ord">
          <ac:chgData name="Berrios, Henry Enrique" userId="28b10d90-116c-4bf7-b148-a73cd25d3505" providerId="ADAL" clId="{7F1D6CBB-703F-4126-BE9F-926B54D697CA}" dt="2024-12-08T08:35:13.693" v="2319" actId="478"/>
          <ac:spMkLst>
            <pc:docMk/>
            <pc:sldMk cId="0" sldId="284"/>
            <ac:spMk id="27" creationId="{C51ED83E-0709-57B1-4082-D6403BF42975}"/>
          </ac:spMkLst>
        </pc:spChg>
        <pc:spChg chg="add mod ord">
          <ac:chgData name="Berrios, Henry Enrique" userId="28b10d90-116c-4bf7-b148-a73cd25d3505" providerId="ADAL" clId="{7F1D6CBB-703F-4126-BE9F-926B54D697CA}" dt="2024-12-08T11:03:30.033" v="7067" actId="1076"/>
          <ac:spMkLst>
            <pc:docMk/>
            <pc:sldMk cId="0" sldId="284"/>
            <ac:spMk id="28" creationId="{C25C4974-BE93-4FCA-A2C7-929C69D988CA}"/>
          </ac:spMkLst>
        </pc:spChg>
        <pc:spChg chg="add mod ord">
          <ac:chgData name="Berrios, Henry Enrique" userId="28b10d90-116c-4bf7-b148-a73cd25d3505" providerId="ADAL" clId="{7F1D6CBB-703F-4126-BE9F-926B54D697CA}" dt="2024-12-08T11:03:26.439" v="7066" actId="1076"/>
          <ac:spMkLst>
            <pc:docMk/>
            <pc:sldMk cId="0" sldId="284"/>
            <ac:spMk id="29" creationId="{42025BE8-8E48-71D9-34B2-A3214EAA37FE}"/>
          </ac:spMkLst>
        </pc:spChg>
        <pc:spChg chg="add mod ord">
          <ac:chgData name="Berrios, Henry Enrique" userId="28b10d90-116c-4bf7-b148-a73cd25d3505" providerId="ADAL" clId="{7F1D6CBB-703F-4126-BE9F-926B54D697CA}" dt="2024-12-08T11:03:53.483" v="7071" actId="1076"/>
          <ac:spMkLst>
            <pc:docMk/>
            <pc:sldMk cId="0" sldId="284"/>
            <ac:spMk id="30" creationId="{A18D9456-1CE5-8C57-A609-CF938CDCC2B8}"/>
          </ac:spMkLst>
        </pc:spChg>
        <pc:spChg chg="add mod">
          <ac:chgData name="Berrios, Henry Enrique" userId="28b10d90-116c-4bf7-b148-a73cd25d3505" providerId="ADAL" clId="{7F1D6CBB-703F-4126-BE9F-926B54D697CA}" dt="2024-12-08T11:03:22.293" v="7065" actId="1076"/>
          <ac:spMkLst>
            <pc:docMk/>
            <pc:sldMk cId="0" sldId="284"/>
            <ac:spMk id="32" creationId="{2BA83C32-D9C1-AF7B-DD9C-9BEDFB3C8AB5}"/>
          </ac:spMkLst>
        </pc:spChg>
        <pc:spChg chg="del mod ord">
          <ac:chgData name="Berrios, Henry Enrique" userId="28b10d90-116c-4bf7-b148-a73cd25d3505" providerId="ADAL" clId="{7F1D6CBB-703F-4126-BE9F-926B54D697CA}" dt="2024-12-08T08:24:38.553" v="1556" actId="478"/>
          <ac:spMkLst>
            <pc:docMk/>
            <pc:sldMk cId="0" sldId="284"/>
            <ac:spMk id="2687" creationId="{00000000-0000-0000-0000-000000000000}"/>
          </ac:spMkLst>
        </pc:spChg>
        <pc:spChg chg="del mod ord">
          <ac:chgData name="Berrios, Henry Enrique" userId="28b10d90-116c-4bf7-b148-a73cd25d3505" providerId="ADAL" clId="{7F1D6CBB-703F-4126-BE9F-926B54D697CA}" dt="2024-12-08T08:24:44.651" v="1561" actId="478"/>
          <ac:spMkLst>
            <pc:docMk/>
            <pc:sldMk cId="0" sldId="284"/>
            <ac:spMk id="2688" creationId="{00000000-0000-0000-0000-000000000000}"/>
          </ac:spMkLst>
        </pc:spChg>
        <pc:spChg chg="del mod ord">
          <ac:chgData name="Berrios, Henry Enrique" userId="28b10d90-116c-4bf7-b148-a73cd25d3505" providerId="ADAL" clId="{7F1D6CBB-703F-4126-BE9F-926B54D697CA}" dt="2024-12-08T08:24:39.944" v="1557" actId="478"/>
          <ac:spMkLst>
            <pc:docMk/>
            <pc:sldMk cId="0" sldId="284"/>
            <ac:spMk id="2689" creationId="{00000000-0000-0000-0000-000000000000}"/>
          </ac:spMkLst>
        </pc:spChg>
        <pc:spChg chg="del mod ord">
          <ac:chgData name="Berrios, Henry Enrique" userId="28b10d90-116c-4bf7-b148-a73cd25d3505" providerId="ADAL" clId="{7F1D6CBB-703F-4126-BE9F-926B54D697CA}" dt="2024-12-08T08:24:43.906" v="1560" actId="478"/>
          <ac:spMkLst>
            <pc:docMk/>
            <pc:sldMk cId="0" sldId="284"/>
            <ac:spMk id="2690" creationId="{00000000-0000-0000-0000-000000000000}"/>
          </ac:spMkLst>
        </pc:spChg>
        <pc:spChg chg="del mod">
          <ac:chgData name="Berrios, Henry Enrique" userId="28b10d90-116c-4bf7-b148-a73cd25d3505" providerId="ADAL" clId="{7F1D6CBB-703F-4126-BE9F-926B54D697CA}" dt="2024-12-08T08:24:15.701" v="1551" actId="478"/>
          <ac:spMkLst>
            <pc:docMk/>
            <pc:sldMk cId="0" sldId="284"/>
            <ac:spMk id="2691" creationId="{00000000-0000-0000-0000-000000000000}"/>
          </ac:spMkLst>
        </pc:spChg>
        <pc:spChg chg="del mod ord">
          <ac:chgData name="Berrios, Henry Enrique" userId="28b10d90-116c-4bf7-b148-a73cd25d3505" providerId="ADAL" clId="{7F1D6CBB-703F-4126-BE9F-926B54D697CA}" dt="2024-12-08T08:24:50.548" v="1566" actId="478"/>
          <ac:spMkLst>
            <pc:docMk/>
            <pc:sldMk cId="0" sldId="284"/>
            <ac:spMk id="2692" creationId="{00000000-0000-0000-0000-000000000000}"/>
          </ac:spMkLst>
        </pc:spChg>
        <pc:spChg chg="del mod ord">
          <ac:chgData name="Berrios, Henry Enrique" userId="28b10d90-116c-4bf7-b148-a73cd25d3505" providerId="ADAL" clId="{7F1D6CBB-703F-4126-BE9F-926B54D697CA}" dt="2024-12-08T08:24:46.064" v="1563" actId="478"/>
          <ac:spMkLst>
            <pc:docMk/>
            <pc:sldMk cId="0" sldId="284"/>
            <ac:spMk id="2693" creationId="{00000000-0000-0000-0000-000000000000}"/>
          </ac:spMkLst>
        </pc:spChg>
        <pc:spChg chg="del mod ord">
          <ac:chgData name="Berrios, Henry Enrique" userId="28b10d90-116c-4bf7-b148-a73cd25d3505" providerId="ADAL" clId="{7F1D6CBB-703F-4126-BE9F-926B54D697CA}" dt="2024-12-08T08:24:45.544" v="1562" actId="478"/>
          <ac:spMkLst>
            <pc:docMk/>
            <pc:sldMk cId="0" sldId="284"/>
            <ac:spMk id="2694" creationId="{00000000-0000-0000-0000-000000000000}"/>
          </ac:spMkLst>
        </pc:spChg>
        <pc:spChg chg="mod ord">
          <ac:chgData name="Berrios, Henry Enrique" userId="28b10d90-116c-4bf7-b148-a73cd25d3505" providerId="ADAL" clId="{7F1D6CBB-703F-4126-BE9F-926B54D697CA}" dt="2024-12-08T11:03:39.628" v="7069" actId="1076"/>
          <ac:spMkLst>
            <pc:docMk/>
            <pc:sldMk cId="0" sldId="284"/>
            <ac:spMk id="2695" creationId="{00000000-0000-0000-0000-000000000000}"/>
          </ac:spMkLst>
        </pc:spChg>
        <pc:spChg chg="del mod ord">
          <ac:chgData name="Berrios, Henry Enrique" userId="28b10d90-116c-4bf7-b148-a73cd25d3505" providerId="ADAL" clId="{7F1D6CBB-703F-4126-BE9F-926B54D697CA}" dt="2024-12-08T08:24:40.689" v="1558" actId="478"/>
          <ac:spMkLst>
            <pc:docMk/>
            <pc:sldMk cId="0" sldId="284"/>
            <ac:spMk id="2696" creationId="{00000000-0000-0000-0000-000000000000}"/>
          </ac:spMkLst>
        </pc:spChg>
        <pc:spChg chg="del mod ord">
          <ac:chgData name="Berrios, Henry Enrique" userId="28b10d90-116c-4bf7-b148-a73cd25d3505" providerId="ADAL" clId="{7F1D6CBB-703F-4126-BE9F-926B54D697CA}" dt="2024-12-08T08:24:43.216" v="1559" actId="478"/>
          <ac:spMkLst>
            <pc:docMk/>
            <pc:sldMk cId="0" sldId="284"/>
            <ac:spMk id="2697" creationId="{00000000-0000-0000-0000-000000000000}"/>
          </ac:spMkLst>
        </pc:spChg>
        <pc:spChg chg="del mod ord">
          <ac:chgData name="Berrios, Henry Enrique" userId="28b10d90-116c-4bf7-b148-a73cd25d3505" providerId="ADAL" clId="{7F1D6CBB-703F-4126-BE9F-926B54D697CA}" dt="2024-12-08T08:24:48.388" v="1564" actId="478"/>
          <ac:spMkLst>
            <pc:docMk/>
            <pc:sldMk cId="0" sldId="284"/>
            <ac:spMk id="2698" creationId="{00000000-0000-0000-0000-000000000000}"/>
          </ac:spMkLst>
        </pc:spChg>
        <pc:spChg chg="del mod ord">
          <ac:chgData name="Berrios, Henry Enrique" userId="28b10d90-116c-4bf7-b148-a73cd25d3505" providerId="ADAL" clId="{7F1D6CBB-703F-4126-BE9F-926B54D697CA}" dt="2024-12-08T08:24:49.116" v="1565" actId="478"/>
          <ac:spMkLst>
            <pc:docMk/>
            <pc:sldMk cId="0" sldId="284"/>
            <ac:spMk id="2699" creationId="{00000000-0000-0000-0000-000000000000}"/>
          </ac:spMkLst>
        </pc:spChg>
        <pc:grpChg chg="del">
          <ac:chgData name="Berrios, Henry Enrique" userId="28b10d90-116c-4bf7-b148-a73cd25d3505" providerId="ADAL" clId="{7F1D6CBB-703F-4126-BE9F-926B54D697CA}" dt="2024-12-08T08:24:12.847" v="1545" actId="478"/>
          <ac:grpSpMkLst>
            <pc:docMk/>
            <pc:sldMk cId="0" sldId="284"/>
            <ac:grpSpMk id="2700" creationId="{00000000-0000-0000-0000-000000000000}"/>
          </ac:grpSpMkLst>
        </pc:grpChg>
        <pc:grpChg chg="del">
          <ac:chgData name="Berrios, Henry Enrique" userId="28b10d90-116c-4bf7-b148-a73cd25d3505" providerId="ADAL" clId="{7F1D6CBB-703F-4126-BE9F-926B54D697CA}" dt="2024-12-08T08:24:13.331" v="1546" actId="478"/>
          <ac:grpSpMkLst>
            <pc:docMk/>
            <pc:sldMk cId="0" sldId="284"/>
            <ac:grpSpMk id="2716" creationId="{00000000-0000-0000-0000-000000000000}"/>
          </ac:grpSpMkLst>
        </pc:grpChg>
        <pc:grpChg chg="del">
          <ac:chgData name="Berrios, Henry Enrique" userId="28b10d90-116c-4bf7-b148-a73cd25d3505" providerId="ADAL" clId="{7F1D6CBB-703F-4126-BE9F-926B54D697CA}" dt="2024-12-08T08:24:13.845" v="1547" actId="478"/>
          <ac:grpSpMkLst>
            <pc:docMk/>
            <pc:sldMk cId="0" sldId="284"/>
            <ac:grpSpMk id="2738" creationId="{00000000-0000-0000-0000-000000000000}"/>
          </ac:grpSpMkLst>
        </pc:grpChg>
        <pc:grpChg chg="del">
          <ac:chgData name="Berrios, Henry Enrique" userId="28b10d90-116c-4bf7-b148-a73cd25d3505" providerId="ADAL" clId="{7F1D6CBB-703F-4126-BE9F-926B54D697CA}" dt="2024-12-08T08:24:10.675" v="1544" actId="478"/>
          <ac:grpSpMkLst>
            <pc:docMk/>
            <pc:sldMk cId="0" sldId="284"/>
            <ac:grpSpMk id="2748" creationId="{00000000-0000-0000-0000-000000000000}"/>
          </ac:grpSpMkLst>
        </pc:grpChg>
        <pc:grpChg chg="del">
          <ac:chgData name="Berrios, Henry Enrique" userId="28b10d90-116c-4bf7-b148-a73cd25d3505" providerId="ADAL" clId="{7F1D6CBB-703F-4126-BE9F-926B54D697CA}" dt="2024-12-08T08:24:14.832" v="1549" actId="478"/>
          <ac:grpSpMkLst>
            <pc:docMk/>
            <pc:sldMk cId="0" sldId="284"/>
            <ac:grpSpMk id="2768" creationId="{00000000-0000-0000-0000-000000000000}"/>
          </ac:grpSpMkLst>
        </pc:grpChg>
        <pc:grpChg chg="del">
          <ac:chgData name="Berrios, Henry Enrique" userId="28b10d90-116c-4bf7-b148-a73cd25d3505" providerId="ADAL" clId="{7F1D6CBB-703F-4126-BE9F-926B54D697CA}" dt="2024-12-08T08:24:14.354" v="1548" actId="478"/>
          <ac:grpSpMkLst>
            <pc:docMk/>
            <pc:sldMk cId="0" sldId="284"/>
            <ac:grpSpMk id="2806" creationId="{00000000-0000-0000-0000-000000000000}"/>
          </ac:grpSpMkLst>
        </pc:grpChg>
      </pc:sldChg>
      <pc:sldChg chg="del">
        <pc:chgData name="Berrios, Henry Enrique" userId="28b10d90-116c-4bf7-b148-a73cd25d3505" providerId="ADAL" clId="{7F1D6CBB-703F-4126-BE9F-926B54D697CA}" dt="2024-12-08T10:31:56.363" v="6852" actId="47"/>
        <pc:sldMkLst>
          <pc:docMk/>
          <pc:sldMk cId="0" sldId="285"/>
        </pc:sldMkLst>
      </pc:sldChg>
      <pc:sldChg chg="addSp delSp modSp mod modAnim">
        <pc:chgData name="Berrios, Henry Enrique" userId="28b10d90-116c-4bf7-b148-a73cd25d3505" providerId="ADAL" clId="{7F1D6CBB-703F-4126-BE9F-926B54D697CA}" dt="2024-12-08T06:45:30.233" v="105" actId="1076"/>
        <pc:sldMkLst>
          <pc:docMk/>
          <pc:sldMk cId="0" sldId="286"/>
        </pc:sldMkLst>
        <pc:spChg chg="add del mod">
          <ac:chgData name="Berrios, Henry Enrique" userId="28b10d90-116c-4bf7-b148-a73cd25d3505" providerId="ADAL" clId="{7F1D6CBB-703F-4126-BE9F-926B54D697CA}" dt="2024-12-08T06:44:44.996" v="87" actId="478"/>
          <ac:spMkLst>
            <pc:docMk/>
            <pc:sldMk cId="0" sldId="286"/>
            <ac:spMk id="3" creationId="{CF2A24E1-3431-A7F6-2054-0F43E5FEE9B8}"/>
          </ac:spMkLst>
        </pc:spChg>
        <pc:spChg chg="mod">
          <ac:chgData name="Berrios, Henry Enrique" userId="28b10d90-116c-4bf7-b148-a73cd25d3505" providerId="ADAL" clId="{7F1D6CBB-703F-4126-BE9F-926B54D697CA}" dt="2024-12-08T06:45:28.568" v="104" actId="1076"/>
          <ac:spMkLst>
            <pc:docMk/>
            <pc:sldMk cId="0" sldId="286"/>
            <ac:spMk id="2906" creationId="{00000000-0000-0000-0000-000000000000}"/>
          </ac:spMkLst>
        </pc:spChg>
        <pc:spChg chg="mod">
          <ac:chgData name="Berrios, Henry Enrique" userId="28b10d90-116c-4bf7-b148-a73cd25d3505" providerId="ADAL" clId="{7F1D6CBB-703F-4126-BE9F-926B54D697CA}" dt="2024-12-08T06:45:30.233" v="105" actId="1076"/>
          <ac:spMkLst>
            <pc:docMk/>
            <pc:sldMk cId="0" sldId="286"/>
            <ac:spMk id="2907" creationId="{00000000-0000-0000-0000-000000000000}"/>
          </ac:spMkLst>
        </pc:spChg>
        <pc:spChg chg="del">
          <ac:chgData name="Berrios, Henry Enrique" userId="28b10d90-116c-4bf7-b148-a73cd25d3505" providerId="ADAL" clId="{7F1D6CBB-703F-4126-BE9F-926B54D697CA}" dt="2024-12-08T06:44:42.955" v="86" actId="478"/>
          <ac:spMkLst>
            <pc:docMk/>
            <pc:sldMk cId="0" sldId="286"/>
            <ac:spMk id="2908" creationId="{00000000-0000-0000-0000-000000000000}"/>
          </ac:spMkLst>
        </pc:spChg>
        <pc:grpChg chg="mod">
          <ac:chgData name="Berrios, Henry Enrique" userId="28b10d90-116c-4bf7-b148-a73cd25d3505" providerId="ADAL" clId="{7F1D6CBB-703F-4126-BE9F-926B54D697CA}" dt="2024-12-08T06:45:21.586" v="102" actId="1076"/>
          <ac:grpSpMkLst>
            <pc:docMk/>
            <pc:sldMk cId="0" sldId="286"/>
            <ac:grpSpMk id="2914" creationId="{00000000-0000-0000-0000-000000000000}"/>
          </ac:grpSpMkLst>
        </pc:grpChg>
      </pc:sldChg>
      <pc:sldChg chg="del">
        <pc:chgData name="Berrios, Henry Enrique" userId="28b10d90-116c-4bf7-b148-a73cd25d3505" providerId="ADAL" clId="{7F1D6CBB-703F-4126-BE9F-926B54D697CA}" dt="2024-12-08T10:31:56.235" v="6851" actId="47"/>
        <pc:sldMkLst>
          <pc:docMk/>
          <pc:sldMk cId="0" sldId="287"/>
        </pc:sldMkLst>
      </pc:sldChg>
      <pc:sldChg chg="del">
        <pc:chgData name="Berrios, Henry Enrique" userId="28b10d90-116c-4bf7-b148-a73cd25d3505" providerId="ADAL" clId="{7F1D6CBB-703F-4126-BE9F-926B54D697CA}" dt="2024-12-08T10:31:55.937" v="6850" actId="47"/>
        <pc:sldMkLst>
          <pc:docMk/>
          <pc:sldMk cId="0" sldId="288"/>
        </pc:sldMkLst>
      </pc:sldChg>
      <pc:sldChg chg="del">
        <pc:chgData name="Berrios, Henry Enrique" userId="28b10d90-116c-4bf7-b148-a73cd25d3505" providerId="ADAL" clId="{7F1D6CBB-703F-4126-BE9F-926B54D697CA}" dt="2024-12-08T10:31:55.826" v="6849" actId="47"/>
        <pc:sldMkLst>
          <pc:docMk/>
          <pc:sldMk cId="0" sldId="289"/>
        </pc:sldMkLst>
      </pc:sldChg>
      <pc:sldChg chg="del">
        <pc:chgData name="Berrios, Henry Enrique" userId="28b10d90-116c-4bf7-b148-a73cd25d3505" providerId="ADAL" clId="{7F1D6CBB-703F-4126-BE9F-926B54D697CA}" dt="2024-12-08T10:31:55.647" v="6848" actId="47"/>
        <pc:sldMkLst>
          <pc:docMk/>
          <pc:sldMk cId="0" sldId="290"/>
        </pc:sldMkLst>
      </pc:sldChg>
      <pc:sldChg chg="del">
        <pc:chgData name="Berrios, Henry Enrique" userId="28b10d90-116c-4bf7-b148-a73cd25d3505" providerId="ADAL" clId="{7F1D6CBB-703F-4126-BE9F-926B54D697CA}" dt="2024-12-08T10:31:55.487" v="6847" actId="47"/>
        <pc:sldMkLst>
          <pc:docMk/>
          <pc:sldMk cId="0" sldId="291"/>
        </pc:sldMkLst>
      </pc:sldChg>
      <pc:sldChg chg="addSp delSp modSp mod ord modAnim">
        <pc:chgData name="Berrios, Henry Enrique" userId="28b10d90-116c-4bf7-b148-a73cd25d3505" providerId="ADAL" clId="{7F1D6CBB-703F-4126-BE9F-926B54D697CA}" dt="2024-12-08T06:52:34.243" v="167" actId="1076"/>
        <pc:sldMkLst>
          <pc:docMk/>
          <pc:sldMk cId="0" sldId="292"/>
        </pc:sldMkLst>
        <pc:spChg chg="add del mod">
          <ac:chgData name="Berrios, Henry Enrique" userId="28b10d90-116c-4bf7-b148-a73cd25d3505" providerId="ADAL" clId="{7F1D6CBB-703F-4126-BE9F-926B54D697CA}" dt="2024-12-08T06:51:17.536" v="152" actId="478"/>
          <ac:spMkLst>
            <pc:docMk/>
            <pc:sldMk cId="0" sldId="292"/>
            <ac:spMk id="3" creationId="{1AD00891-87C4-D952-66C3-6B01C5FA1CC2}"/>
          </ac:spMkLst>
        </pc:spChg>
        <pc:spChg chg="mod">
          <ac:chgData name="Berrios, Henry Enrique" userId="28b10d90-116c-4bf7-b148-a73cd25d3505" providerId="ADAL" clId="{7F1D6CBB-703F-4126-BE9F-926B54D697CA}" dt="2024-12-08T06:52:31.058" v="166" actId="1076"/>
          <ac:spMkLst>
            <pc:docMk/>
            <pc:sldMk cId="0" sldId="292"/>
            <ac:spMk id="3263" creationId="{00000000-0000-0000-0000-000000000000}"/>
          </ac:spMkLst>
        </pc:spChg>
        <pc:spChg chg="mod">
          <ac:chgData name="Berrios, Henry Enrique" userId="28b10d90-116c-4bf7-b148-a73cd25d3505" providerId="ADAL" clId="{7F1D6CBB-703F-4126-BE9F-926B54D697CA}" dt="2024-12-08T06:52:34.243" v="167" actId="1076"/>
          <ac:spMkLst>
            <pc:docMk/>
            <pc:sldMk cId="0" sldId="292"/>
            <ac:spMk id="3264" creationId="{00000000-0000-0000-0000-000000000000}"/>
          </ac:spMkLst>
        </pc:spChg>
        <pc:spChg chg="del">
          <ac:chgData name="Berrios, Henry Enrique" userId="28b10d90-116c-4bf7-b148-a73cd25d3505" providerId="ADAL" clId="{7F1D6CBB-703F-4126-BE9F-926B54D697CA}" dt="2024-12-08T06:51:07.203" v="151" actId="478"/>
          <ac:spMkLst>
            <pc:docMk/>
            <pc:sldMk cId="0" sldId="292"/>
            <ac:spMk id="3265" creationId="{00000000-0000-0000-0000-000000000000}"/>
          </ac:spMkLst>
        </pc:spChg>
      </pc:sldChg>
      <pc:sldChg chg="del">
        <pc:chgData name="Berrios, Henry Enrique" userId="28b10d90-116c-4bf7-b148-a73cd25d3505" providerId="ADAL" clId="{7F1D6CBB-703F-4126-BE9F-926B54D697CA}" dt="2024-12-08T10:31:55.350" v="6846" actId="47"/>
        <pc:sldMkLst>
          <pc:docMk/>
          <pc:sldMk cId="0" sldId="293"/>
        </pc:sldMkLst>
      </pc:sldChg>
      <pc:sldChg chg="addSp delSp modSp mod ord delAnim">
        <pc:chgData name="Berrios, Henry Enrique" userId="28b10d90-116c-4bf7-b148-a73cd25d3505" providerId="ADAL" clId="{7F1D6CBB-703F-4126-BE9F-926B54D697CA}" dt="2024-12-08T08:43:38.558" v="3103" actId="1076"/>
        <pc:sldMkLst>
          <pc:docMk/>
          <pc:sldMk cId="0" sldId="294"/>
        </pc:sldMkLst>
        <pc:spChg chg="add del mod">
          <ac:chgData name="Berrios, Henry Enrique" userId="28b10d90-116c-4bf7-b148-a73cd25d3505" providerId="ADAL" clId="{7F1D6CBB-703F-4126-BE9F-926B54D697CA}" dt="2024-12-08T08:37:18.222" v="2476" actId="478"/>
          <ac:spMkLst>
            <pc:docMk/>
            <pc:sldMk cId="0" sldId="294"/>
            <ac:spMk id="3" creationId="{592C709A-3DC1-AA5B-9659-81610A90F2DC}"/>
          </ac:spMkLst>
        </pc:spChg>
        <pc:spChg chg="add del mod">
          <ac:chgData name="Berrios, Henry Enrique" userId="28b10d90-116c-4bf7-b148-a73cd25d3505" providerId="ADAL" clId="{7F1D6CBB-703F-4126-BE9F-926B54D697CA}" dt="2024-12-08T08:37:22.828" v="2481" actId="478"/>
          <ac:spMkLst>
            <pc:docMk/>
            <pc:sldMk cId="0" sldId="294"/>
            <ac:spMk id="5" creationId="{3648312B-29FE-D91B-7634-7DBA8F9D0A3F}"/>
          </ac:spMkLst>
        </pc:spChg>
        <pc:spChg chg="add del mod">
          <ac:chgData name="Berrios, Henry Enrique" userId="28b10d90-116c-4bf7-b148-a73cd25d3505" providerId="ADAL" clId="{7F1D6CBB-703F-4126-BE9F-926B54D697CA}" dt="2024-12-08T08:37:21.502" v="2480" actId="478"/>
          <ac:spMkLst>
            <pc:docMk/>
            <pc:sldMk cId="0" sldId="294"/>
            <ac:spMk id="7" creationId="{E5A578F5-D205-7600-3483-301C7D2146FE}"/>
          </ac:spMkLst>
        </pc:spChg>
        <pc:spChg chg="add del mod">
          <ac:chgData name="Berrios, Henry Enrique" userId="28b10d90-116c-4bf7-b148-a73cd25d3505" providerId="ADAL" clId="{7F1D6CBB-703F-4126-BE9F-926B54D697CA}" dt="2024-12-08T08:37:29.631" v="2483" actId="478"/>
          <ac:spMkLst>
            <pc:docMk/>
            <pc:sldMk cId="0" sldId="294"/>
            <ac:spMk id="9" creationId="{E6AA7EF1-0544-CB0B-5B4B-EC1E00F3EF99}"/>
          </ac:spMkLst>
        </pc:spChg>
        <pc:spChg chg="add del mod">
          <ac:chgData name="Berrios, Henry Enrique" userId="28b10d90-116c-4bf7-b148-a73cd25d3505" providerId="ADAL" clId="{7F1D6CBB-703F-4126-BE9F-926B54D697CA}" dt="2024-12-08T08:37:33.146" v="2488" actId="478"/>
          <ac:spMkLst>
            <pc:docMk/>
            <pc:sldMk cId="0" sldId="294"/>
            <ac:spMk id="11" creationId="{E65B764C-5A1A-B8E9-7204-A27D84635D85}"/>
          </ac:spMkLst>
        </pc:spChg>
        <pc:spChg chg="add del mod">
          <ac:chgData name="Berrios, Henry Enrique" userId="28b10d90-116c-4bf7-b148-a73cd25d3505" providerId="ADAL" clId="{7F1D6CBB-703F-4126-BE9F-926B54D697CA}" dt="2024-12-08T08:37:34.806" v="2489" actId="478"/>
          <ac:spMkLst>
            <pc:docMk/>
            <pc:sldMk cId="0" sldId="294"/>
            <ac:spMk id="13" creationId="{D07CA8E5-3C70-4FD5-654C-23A18746D293}"/>
          </ac:spMkLst>
        </pc:spChg>
        <pc:spChg chg="add del mod">
          <ac:chgData name="Berrios, Henry Enrique" userId="28b10d90-116c-4bf7-b148-a73cd25d3505" providerId="ADAL" clId="{7F1D6CBB-703F-4126-BE9F-926B54D697CA}" dt="2024-12-08T08:37:36.273" v="2491" actId="478"/>
          <ac:spMkLst>
            <pc:docMk/>
            <pc:sldMk cId="0" sldId="294"/>
            <ac:spMk id="15" creationId="{75A71896-7185-FB03-146B-8559B1A699F6}"/>
          </ac:spMkLst>
        </pc:spChg>
        <pc:spChg chg="add del mod">
          <ac:chgData name="Berrios, Henry Enrique" userId="28b10d90-116c-4bf7-b148-a73cd25d3505" providerId="ADAL" clId="{7F1D6CBB-703F-4126-BE9F-926B54D697CA}" dt="2024-12-08T08:37:37.327" v="2492" actId="478"/>
          <ac:spMkLst>
            <pc:docMk/>
            <pc:sldMk cId="0" sldId="294"/>
            <ac:spMk id="17" creationId="{C823702E-C786-53FD-1319-8AD12E1B9B9A}"/>
          </ac:spMkLst>
        </pc:spChg>
        <pc:spChg chg="del">
          <ac:chgData name="Berrios, Henry Enrique" userId="28b10d90-116c-4bf7-b148-a73cd25d3505" providerId="ADAL" clId="{7F1D6CBB-703F-4126-BE9F-926B54D697CA}" dt="2024-12-08T08:37:22.828" v="2481" actId="478"/>
          <ac:spMkLst>
            <pc:docMk/>
            <pc:sldMk cId="0" sldId="294"/>
            <ac:spMk id="3295" creationId="{00000000-0000-0000-0000-000000000000}"/>
          </ac:spMkLst>
        </pc:spChg>
        <pc:spChg chg="del mod">
          <ac:chgData name="Berrios, Henry Enrique" userId="28b10d90-116c-4bf7-b148-a73cd25d3505" providerId="ADAL" clId="{7F1D6CBB-703F-4126-BE9F-926B54D697CA}" dt="2024-12-08T08:37:32.568" v="2487" actId="478"/>
          <ac:spMkLst>
            <pc:docMk/>
            <pc:sldMk cId="0" sldId="294"/>
            <ac:spMk id="3296" creationId="{00000000-0000-0000-0000-000000000000}"/>
          </ac:spMkLst>
        </pc:spChg>
        <pc:spChg chg="del">
          <ac:chgData name="Berrios, Henry Enrique" userId="28b10d90-116c-4bf7-b148-a73cd25d3505" providerId="ADAL" clId="{7F1D6CBB-703F-4126-BE9F-926B54D697CA}" dt="2024-12-08T08:37:31.193" v="2484" actId="478"/>
          <ac:spMkLst>
            <pc:docMk/>
            <pc:sldMk cId="0" sldId="294"/>
            <ac:spMk id="3297" creationId="{00000000-0000-0000-0000-000000000000}"/>
          </ac:spMkLst>
        </pc:spChg>
        <pc:spChg chg="del">
          <ac:chgData name="Berrios, Henry Enrique" userId="28b10d90-116c-4bf7-b148-a73cd25d3505" providerId="ADAL" clId="{7F1D6CBB-703F-4126-BE9F-926B54D697CA}" dt="2024-12-08T08:37:20.491" v="2478" actId="478"/>
          <ac:spMkLst>
            <pc:docMk/>
            <pc:sldMk cId="0" sldId="294"/>
            <ac:spMk id="3298" creationId="{00000000-0000-0000-0000-000000000000}"/>
          </ac:spMkLst>
        </pc:spChg>
        <pc:spChg chg="del">
          <ac:chgData name="Berrios, Henry Enrique" userId="28b10d90-116c-4bf7-b148-a73cd25d3505" providerId="ADAL" clId="{7F1D6CBB-703F-4126-BE9F-926B54D697CA}" dt="2024-12-08T08:37:19.370" v="2477" actId="478"/>
          <ac:spMkLst>
            <pc:docMk/>
            <pc:sldMk cId="0" sldId="294"/>
            <ac:spMk id="3299" creationId="{00000000-0000-0000-0000-000000000000}"/>
          </ac:spMkLst>
        </pc:spChg>
        <pc:spChg chg="del">
          <ac:chgData name="Berrios, Henry Enrique" userId="28b10d90-116c-4bf7-b148-a73cd25d3505" providerId="ADAL" clId="{7F1D6CBB-703F-4126-BE9F-926B54D697CA}" dt="2024-12-08T08:37:22.828" v="2481" actId="478"/>
          <ac:spMkLst>
            <pc:docMk/>
            <pc:sldMk cId="0" sldId="294"/>
            <ac:spMk id="3300" creationId="{00000000-0000-0000-0000-000000000000}"/>
          </ac:spMkLst>
        </pc:spChg>
        <pc:spChg chg="del">
          <ac:chgData name="Berrios, Henry Enrique" userId="28b10d90-116c-4bf7-b148-a73cd25d3505" providerId="ADAL" clId="{7F1D6CBB-703F-4126-BE9F-926B54D697CA}" dt="2024-12-08T08:37:22.828" v="2481" actId="478"/>
          <ac:spMkLst>
            <pc:docMk/>
            <pc:sldMk cId="0" sldId="294"/>
            <ac:spMk id="3301" creationId="{00000000-0000-0000-0000-000000000000}"/>
          </ac:spMkLst>
        </pc:spChg>
        <pc:spChg chg="del">
          <ac:chgData name="Berrios, Henry Enrique" userId="28b10d90-116c-4bf7-b148-a73cd25d3505" providerId="ADAL" clId="{7F1D6CBB-703F-4126-BE9F-926B54D697CA}" dt="2024-12-08T08:37:17.607" v="2475" actId="478"/>
          <ac:spMkLst>
            <pc:docMk/>
            <pc:sldMk cId="0" sldId="294"/>
            <ac:spMk id="3302" creationId="{00000000-0000-0000-0000-000000000000}"/>
          </ac:spMkLst>
        </pc:spChg>
        <pc:spChg chg="mod">
          <ac:chgData name="Berrios, Henry Enrique" userId="28b10d90-116c-4bf7-b148-a73cd25d3505" providerId="ADAL" clId="{7F1D6CBB-703F-4126-BE9F-926B54D697CA}" dt="2024-12-08T08:43:38.558" v="3103" actId="1076"/>
          <ac:spMkLst>
            <pc:docMk/>
            <pc:sldMk cId="0" sldId="294"/>
            <ac:spMk id="3303" creationId="{00000000-0000-0000-0000-000000000000}"/>
          </ac:spMkLst>
        </pc:spChg>
        <pc:grpChg chg="del">
          <ac:chgData name="Berrios, Henry Enrique" userId="28b10d90-116c-4bf7-b148-a73cd25d3505" providerId="ADAL" clId="{7F1D6CBB-703F-4126-BE9F-926B54D697CA}" dt="2024-12-08T08:37:20.884" v="2479" actId="478"/>
          <ac:grpSpMkLst>
            <pc:docMk/>
            <pc:sldMk cId="0" sldId="294"/>
            <ac:grpSpMk id="3304" creationId="{00000000-0000-0000-0000-000000000000}"/>
          </ac:grpSpMkLst>
        </pc:grpChg>
        <pc:grpChg chg="del">
          <ac:chgData name="Berrios, Henry Enrique" userId="28b10d90-116c-4bf7-b148-a73cd25d3505" providerId="ADAL" clId="{7F1D6CBB-703F-4126-BE9F-926B54D697CA}" dt="2024-12-08T08:37:08.693" v="2474" actId="478"/>
          <ac:grpSpMkLst>
            <pc:docMk/>
            <pc:sldMk cId="0" sldId="294"/>
            <ac:grpSpMk id="3345" creationId="{00000000-0000-0000-0000-000000000000}"/>
          </ac:grpSpMkLst>
        </pc:grpChg>
        <pc:grpChg chg="del">
          <ac:chgData name="Berrios, Henry Enrique" userId="28b10d90-116c-4bf7-b148-a73cd25d3505" providerId="ADAL" clId="{7F1D6CBB-703F-4126-BE9F-926B54D697CA}" dt="2024-12-08T08:37:22.828" v="2481" actId="478"/>
          <ac:grpSpMkLst>
            <pc:docMk/>
            <pc:sldMk cId="0" sldId="294"/>
            <ac:grpSpMk id="3365" creationId="{00000000-0000-0000-0000-000000000000}"/>
          </ac:grpSpMkLst>
        </pc:grpChg>
        <pc:grpChg chg="del">
          <ac:chgData name="Berrios, Henry Enrique" userId="28b10d90-116c-4bf7-b148-a73cd25d3505" providerId="ADAL" clId="{7F1D6CBB-703F-4126-BE9F-926B54D697CA}" dt="2024-12-08T08:37:35.286" v="2490" actId="478"/>
          <ac:grpSpMkLst>
            <pc:docMk/>
            <pc:sldMk cId="0" sldId="294"/>
            <ac:grpSpMk id="3396" creationId="{00000000-0000-0000-0000-000000000000}"/>
          </ac:grpSpMkLst>
        </pc:grpChg>
        <pc:graphicFrameChg chg="add mod modGraphic">
          <ac:chgData name="Berrios, Henry Enrique" userId="28b10d90-116c-4bf7-b148-a73cd25d3505" providerId="ADAL" clId="{7F1D6CBB-703F-4126-BE9F-926B54D697CA}" dt="2024-12-08T08:43:32.338" v="3102" actId="14100"/>
          <ac:graphicFrameMkLst>
            <pc:docMk/>
            <pc:sldMk cId="0" sldId="294"/>
            <ac:graphicFrameMk id="18" creationId="{675D3039-B46B-7C22-8FBF-3367B4F81032}"/>
          </ac:graphicFrameMkLst>
        </pc:graphicFrameChg>
        <pc:graphicFrameChg chg="add mod modGraphic">
          <ac:chgData name="Berrios, Henry Enrique" userId="28b10d90-116c-4bf7-b148-a73cd25d3505" providerId="ADAL" clId="{7F1D6CBB-703F-4126-BE9F-926B54D697CA}" dt="2024-12-08T08:43:27.397" v="3100" actId="313"/>
          <ac:graphicFrameMkLst>
            <pc:docMk/>
            <pc:sldMk cId="0" sldId="294"/>
            <ac:graphicFrameMk id="19" creationId="{B0C7A968-7A60-91D3-4CDA-34B1D5C4D0F7}"/>
          </ac:graphicFrameMkLst>
        </pc:graphicFrameChg>
      </pc:sldChg>
      <pc:sldChg chg="del">
        <pc:chgData name="Berrios, Henry Enrique" userId="28b10d90-116c-4bf7-b148-a73cd25d3505" providerId="ADAL" clId="{7F1D6CBB-703F-4126-BE9F-926B54D697CA}" dt="2024-12-08T10:31:55.190" v="6845" actId="47"/>
        <pc:sldMkLst>
          <pc:docMk/>
          <pc:sldMk cId="0" sldId="295"/>
        </pc:sldMkLst>
      </pc:sldChg>
      <pc:sldChg chg="del">
        <pc:chgData name="Berrios, Henry Enrique" userId="28b10d90-116c-4bf7-b148-a73cd25d3505" providerId="ADAL" clId="{7F1D6CBB-703F-4126-BE9F-926B54D697CA}" dt="2024-12-08T10:31:55.078" v="6844" actId="47"/>
        <pc:sldMkLst>
          <pc:docMk/>
          <pc:sldMk cId="0" sldId="296"/>
        </pc:sldMkLst>
      </pc:sldChg>
      <pc:sldChg chg="del">
        <pc:chgData name="Berrios, Henry Enrique" userId="28b10d90-116c-4bf7-b148-a73cd25d3505" providerId="ADAL" clId="{7F1D6CBB-703F-4126-BE9F-926B54D697CA}" dt="2024-12-08T10:31:54.938" v="6843" actId="47"/>
        <pc:sldMkLst>
          <pc:docMk/>
          <pc:sldMk cId="0" sldId="297"/>
        </pc:sldMkLst>
      </pc:sldChg>
      <pc:sldChg chg="del">
        <pc:chgData name="Berrios, Henry Enrique" userId="28b10d90-116c-4bf7-b148-a73cd25d3505" providerId="ADAL" clId="{7F1D6CBB-703F-4126-BE9F-926B54D697CA}" dt="2024-12-08T10:31:54.802" v="6842" actId="47"/>
        <pc:sldMkLst>
          <pc:docMk/>
          <pc:sldMk cId="0" sldId="298"/>
        </pc:sldMkLst>
      </pc:sldChg>
      <pc:sldChg chg="del">
        <pc:chgData name="Berrios, Henry Enrique" userId="28b10d90-116c-4bf7-b148-a73cd25d3505" providerId="ADAL" clId="{7F1D6CBB-703F-4126-BE9F-926B54D697CA}" dt="2024-12-08T10:31:54.668" v="6841" actId="47"/>
        <pc:sldMkLst>
          <pc:docMk/>
          <pc:sldMk cId="0" sldId="299"/>
        </pc:sldMkLst>
      </pc:sldChg>
      <pc:sldChg chg="del">
        <pc:chgData name="Berrios, Henry Enrique" userId="28b10d90-116c-4bf7-b148-a73cd25d3505" providerId="ADAL" clId="{7F1D6CBB-703F-4126-BE9F-926B54D697CA}" dt="2024-12-08T10:31:54.512" v="6840" actId="47"/>
        <pc:sldMkLst>
          <pc:docMk/>
          <pc:sldMk cId="0" sldId="300"/>
        </pc:sldMkLst>
      </pc:sldChg>
      <pc:sldChg chg="del">
        <pc:chgData name="Berrios, Henry Enrique" userId="28b10d90-116c-4bf7-b148-a73cd25d3505" providerId="ADAL" clId="{7F1D6CBB-703F-4126-BE9F-926B54D697CA}" dt="2024-12-08T10:31:54.386" v="6839" actId="47"/>
        <pc:sldMkLst>
          <pc:docMk/>
          <pc:sldMk cId="0" sldId="301"/>
        </pc:sldMkLst>
      </pc:sldChg>
      <pc:sldChg chg="del">
        <pc:chgData name="Berrios, Henry Enrique" userId="28b10d90-116c-4bf7-b148-a73cd25d3505" providerId="ADAL" clId="{7F1D6CBB-703F-4126-BE9F-926B54D697CA}" dt="2024-12-08T10:31:54.221" v="6838" actId="47"/>
        <pc:sldMkLst>
          <pc:docMk/>
          <pc:sldMk cId="0" sldId="302"/>
        </pc:sldMkLst>
      </pc:sldChg>
      <pc:sldChg chg="del">
        <pc:chgData name="Berrios, Henry Enrique" userId="28b10d90-116c-4bf7-b148-a73cd25d3505" providerId="ADAL" clId="{7F1D6CBB-703F-4126-BE9F-926B54D697CA}" dt="2024-12-08T10:31:54.056" v="6837" actId="47"/>
        <pc:sldMkLst>
          <pc:docMk/>
          <pc:sldMk cId="0" sldId="303"/>
        </pc:sldMkLst>
      </pc:sldChg>
      <pc:sldChg chg="del">
        <pc:chgData name="Berrios, Henry Enrique" userId="28b10d90-116c-4bf7-b148-a73cd25d3505" providerId="ADAL" clId="{7F1D6CBB-703F-4126-BE9F-926B54D697CA}" dt="2024-12-08T10:31:53.902" v="6836" actId="47"/>
        <pc:sldMkLst>
          <pc:docMk/>
          <pc:sldMk cId="0" sldId="304"/>
        </pc:sldMkLst>
      </pc:sldChg>
      <pc:sldChg chg="del">
        <pc:chgData name="Berrios, Henry Enrique" userId="28b10d90-116c-4bf7-b148-a73cd25d3505" providerId="ADAL" clId="{7F1D6CBB-703F-4126-BE9F-926B54D697CA}" dt="2024-12-08T10:31:53.714" v="6835" actId="47"/>
        <pc:sldMkLst>
          <pc:docMk/>
          <pc:sldMk cId="0" sldId="305"/>
        </pc:sldMkLst>
      </pc:sldChg>
      <pc:sldChg chg="del">
        <pc:chgData name="Berrios, Henry Enrique" userId="28b10d90-116c-4bf7-b148-a73cd25d3505" providerId="ADAL" clId="{7F1D6CBB-703F-4126-BE9F-926B54D697CA}" dt="2024-12-08T10:31:53.518" v="6834" actId="47"/>
        <pc:sldMkLst>
          <pc:docMk/>
          <pc:sldMk cId="0" sldId="306"/>
        </pc:sldMkLst>
      </pc:sldChg>
      <pc:sldChg chg="del">
        <pc:chgData name="Berrios, Henry Enrique" userId="28b10d90-116c-4bf7-b148-a73cd25d3505" providerId="ADAL" clId="{7F1D6CBB-703F-4126-BE9F-926B54D697CA}" dt="2024-12-08T10:31:53.336" v="6833" actId="47"/>
        <pc:sldMkLst>
          <pc:docMk/>
          <pc:sldMk cId="0" sldId="307"/>
        </pc:sldMkLst>
      </pc:sldChg>
      <pc:sldChg chg="addSp delSp modSp mod ord modAnim">
        <pc:chgData name="Berrios, Henry Enrique" userId="28b10d90-116c-4bf7-b148-a73cd25d3505" providerId="ADAL" clId="{7F1D6CBB-703F-4126-BE9F-926B54D697CA}" dt="2024-12-08T06:49:58.213" v="118" actId="1076"/>
        <pc:sldMkLst>
          <pc:docMk/>
          <pc:sldMk cId="0" sldId="308"/>
        </pc:sldMkLst>
        <pc:spChg chg="add del mod">
          <ac:chgData name="Berrios, Henry Enrique" userId="28b10d90-116c-4bf7-b148-a73cd25d3505" providerId="ADAL" clId="{7F1D6CBB-703F-4126-BE9F-926B54D697CA}" dt="2024-12-08T06:49:52.843" v="116" actId="478"/>
          <ac:spMkLst>
            <pc:docMk/>
            <pc:sldMk cId="0" sldId="308"/>
            <ac:spMk id="3" creationId="{6B8A7C47-E969-62E3-2DD7-76E2F2F00054}"/>
          </ac:spMkLst>
        </pc:spChg>
        <pc:spChg chg="mod">
          <ac:chgData name="Berrios, Henry Enrique" userId="28b10d90-116c-4bf7-b148-a73cd25d3505" providerId="ADAL" clId="{7F1D6CBB-703F-4126-BE9F-926B54D697CA}" dt="2024-12-08T06:49:55.744" v="117" actId="1076"/>
          <ac:spMkLst>
            <pc:docMk/>
            <pc:sldMk cId="0" sldId="308"/>
            <ac:spMk id="4056" creationId="{00000000-0000-0000-0000-000000000000}"/>
          </ac:spMkLst>
        </pc:spChg>
        <pc:spChg chg="mod">
          <ac:chgData name="Berrios, Henry Enrique" userId="28b10d90-116c-4bf7-b148-a73cd25d3505" providerId="ADAL" clId="{7F1D6CBB-703F-4126-BE9F-926B54D697CA}" dt="2024-12-08T06:49:58.213" v="118" actId="1076"/>
          <ac:spMkLst>
            <pc:docMk/>
            <pc:sldMk cId="0" sldId="308"/>
            <ac:spMk id="4057" creationId="{00000000-0000-0000-0000-000000000000}"/>
          </ac:spMkLst>
        </pc:spChg>
        <pc:spChg chg="del">
          <ac:chgData name="Berrios, Henry Enrique" userId="28b10d90-116c-4bf7-b148-a73cd25d3505" providerId="ADAL" clId="{7F1D6CBB-703F-4126-BE9F-926B54D697CA}" dt="2024-12-08T06:49:52.041" v="115" actId="478"/>
          <ac:spMkLst>
            <pc:docMk/>
            <pc:sldMk cId="0" sldId="308"/>
            <ac:spMk id="4058" creationId="{00000000-0000-0000-0000-000000000000}"/>
          </ac:spMkLst>
        </pc:spChg>
      </pc:sldChg>
      <pc:sldChg chg="del">
        <pc:chgData name="Berrios, Henry Enrique" userId="28b10d90-116c-4bf7-b148-a73cd25d3505" providerId="ADAL" clId="{7F1D6CBB-703F-4126-BE9F-926B54D697CA}" dt="2024-12-08T10:31:53.196" v="6832" actId="47"/>
        <pc:sldMkLst>
          <pc:docMk/>
          <pc:sldMk cId="0" sldId="309"/>
        </pc:sldMkLst>
      </pc:sldChg>
      <pc:sldChg chg="del">
        <pc:chgData name="Berrios, Henry Enrique" userId="28b10d90-116c-4bf7-b148-a73cd25d3505" providerId="ADAL" clId="{7F1D6CBB-703F-4126-BE9F-926B54D697CA}" dt="2024-12-08T10:31:53.048" v="6831" actId="47"/>
        <pc:sldMkLst>
          <pc:docMk/>
          <pc:sldMk cId="0" sldId="310"/>
        </pc:sldMkLst>
      </pc:sldChg>
      <pc:sldChg chg="del">
        <pc:chgData name="Berrios, Henry Enrique" userId="28b10d90-116c-4bf7-b148-a73cd25d3505" providerId="ADAL" clId="{7F1D6CBB-703F-4126-BE9F-926B54D697CA}" dt="2024-12-08T10:31:51.406" v="6821" actId="47"/>
        <pc:sldMkLst>
          <pc:docMk/>
          <pc:sldMk cId="0" sldId="311"/>
        </pc:sldMkLst>
      </pc:sldChg>
      <pc:sldChg chg="del">
        <pc:chgData name="Berrios, Henry Enrique" userId="28b10d90-116c-4bf7-b148-a73cd25d3505" providerId="ADAL" clId="{7F1D6CBB-703F-4126-BE9F-926B54D697CA}" dt="2024-12-08T10:31:51.599" v="6822" actId="47"/>
        <pc:sldMkLst>
          <pc:docMk/>
          <pc:sldMk cId="0" sldId="312"/>
        </pc:sldMkLst>
      </pc:sldChg>
      <pc:sldChg chg="del">
        <pc:chgData name="Berrios, Henry Enrique" userId="28b10d90-116c-4bf7-b148-a73cd25d3505" providerId="ADAL" clId="{7F1D6CBB-703F-4126-BE9F-926B54D697CA}" dt="2024-12-08T10:31:51.773" v="6823" actId="47"/>
        <pc:sldMkLst>
          <pc:docMk/>
          <pc:sldMk cId="0" sldId="313"/>
        </pc:sldMkLst>
      </pc:sldChg>
      <pc:sldChg chg="modSp del mod ord">
        <pc:chgData name="Berrios, Henry Enrique" userId="28b10d90-116c-4bf7-b148-a73cd25d3505" providerId="ADAL" clId="{7F1D6CBB-703F-4126-BE9F-926B54D697CA}" dt="2024-12-08T10:18:31.759" v="5347" actId="47"/>
        <pc:sldMkLst>
          <pc:docMk/>
          <pc:sldMk cId="0" sldId="314"/>
        </pc:sldMkLst>
        <pc:spChg chg="mod">
          <ac:chgData name="Berrios, Henry Enrique" userId="28b10d90-116c-4bf7-b148-a73cd25d3505" providerId="ADAL" clId="{7F1D6CBB-703F-4126-BE9F-926B54D697CA}" dt="2024-12-08T10:18:18.996" v="5346" actId="1076"/>
          <ac:spMkLst>
            <pc:docMk/>
            <pc:sldMk cId="0" sldId="314"/>
            <ac:spMk id="4583" creationId="{00000000-0000-0000-0000-000000000000}"/>
          </ac:spMkLst>
        </pc:spChg>
      </pc:sldChg>
      <pc:sldChg chg="del">
        <pc:chgData name="Berrios, Henry Enrique" userId="28b10d90-116c-4bf7-b148-a73cd25d3505" providerId="ADAL" clId="{7F1D6CBB-703F-4126-BE9F-926B54D697CA}" dt="2024-12-08T10:15:04.205" v="5335" actId="47"/>
        <pc:sldMkLst>
          <pc:docMk/>
          <pc:sldMk cId="0" sldId="315"/>
        </pc:sldMkLst>
      </pc:sldChg>
      <pc:sldChg chg="del">
        <pc:chgData name="Berrios, Henry Enrique" userId="28b10d90-116c-4bf7-b148-a73cd25d3505" providerId="ADAL" clId="{7F1D6CBB-703F-4126-BE9F-926B54D697CA}" dt="2024-12-08T10:31:51.937" v="6824" actId="47"/>
        <pc:sldMkLst>
          <pc:docMk/>
          <pc:sldMk cId="0" sldId="316"/>
        </pc:sldMkLst>
      </pc:sldChg>
      <pc:sldChg chg="del">
        <pc:chgData name="Berrios, Henry Enrique" userId="28b10d90-116c-4bf7-b148-a73cd25d3505" providerId="ADAL" clId="{7F1D6CBB-703F-4126-BE9F-926B54D697CA}" dt="2024-12-08T10:31:52.074" v="6825" actId="47"/>
        <pc:sldMkLst>
          <pc:docMk/>
          <pc:sldMk cId="0" sldId="317"/>
        </pc:sldMkLst>
      </pc:sldChg>
      <pc:sldChg chg="del">
        <pc:chgData name="Berrios, Henry Enrique" userId="28b10d90-116c-4bf7-b148-a73cd25d3505" providerId="ADAL" clId="{7F1D6CBB-703F-4126-BE9F-926B54D697CA}" dt="2024-12-08T10:31:52.251" v="6826" actId="47"/>
        <pc:sldMkLst>
          <pc:docMk/>
          <pc:sldMk cId="0" sldId="318"/>
        </pc:sldMkLst>
      </pc:sldChg>
      <pc:sldChg chg="del">
        <pc:chgData name="Berrios, Henry Enrique" userId="28b10d90-116c-4bf7-b148-a73cd25d3505" providerId="ADAL" clId="{7F1D6CBB-703F-4126-BE9F-926B54D697CA}" dt="2024-12-08T10:31:52.435" v="6827" actId="47"/>
        <pc:sldMkLst>
          <pc:docMk/>
          <pc:sldMk cId="0" sldId="319"/>
        </pc:sldMkLst>
      </pc:sldChg>
      <pc:sldChg chg="del">
        <pc:chgData name="Berrios, Henry Enrique" userId="28b10d90-116c-4bf7-b148-a73cd25d3505" providerId="ADAL" clId="{7F1D6CBB-703F-4126-BE9F-926B54D697CA}" dt="2024-12-08T10:31:52.615" v="6828" actId="47"/>
        <pc:sldMkLst>
          <pc:docMk/>
          <pc:sldMk cId="0" sldId="320"/>
        </pc:sldMkLst>
      </pc:sldChg>
      <pc:sldChg chg="del">
        <pc:chgData name="Berrios, Henry Enrique" userId="28b10d90-116c-4bf7-b148-a73cd25d3505" providerId="ADAL" clId="{7F1D6CBB-703F-4126-BE9F-926B54D697CA}" dt="2024-12-08T10:31:52.775" v="6829" actId="47"/>
        <pc:sldMkLst>
          <pc:docMk/>
          <pc:sldMk cId="0" sldId="321"/>
        </pc:sldMkLst>
      </pc:sldChg>
      <pc:sldChg chg="del">
        <pc:chgData name="Berrios, Henry Enrique" userId="28b10d90-116c-4bf7-b148-a73cd25d3505" providerId="ADAL" clId="{7F1D6CBB-703F-4126-BE9F-926B54D697CA}" dt="2024-12-08T10:31:52.913" v="6830" actId="47"/>
        <pc:sldMkLst>
          <pc:docMk/>
          <pc:sldMk cId="0" sldId="322"/>
        </pc:sldMkLst>
      </pc:sldChg>
      <pc:sldChg chg="del">
        <pc:chgData name="Berrios, Henry Enrique" userId="28b10d90-116c-4bf7-b148-a73cd25d3505" providerId="ADAL" clId="{7F1D6CBB-703F-4126-BE9F-926B54D697CA}" dt="2024-12-08T06:44:04.530" v="59" actId="47"/>
        <pc:sldMkLst>
          <pc:docMk/>
          <pc:sldMk cId="0" sldId="323"/>
        </pc:sldMkLst>
      </pc:sldChg>
      <pc:sldChg chg="addSp modSp add mod">
        <pc:chgData name="Berrios, Henry Enrique" userId="28b10d90-116c-4bf7-b148-a73cd25d3505" providerId="ADAL" clId="{7F1D6CBB-703F-4126-BE9F-926B54D697CA}" dt="2024-12-08T09:09:02.417" v="3928" actId="20577"/>
        <pc:sldMkLst>
          <pc:docMk/>
          <pc:sldMk cId="3563492671" sldId="323"/>
        </pc:sldMkLst>
        <pc:spChg chg="mod">
          <ac:chgData name="Berrios, Henry Enrique" userId="28b10d90-116c-4bf7-b148-a73cd25d3505" providerId="ADAL" clId="{7F1D6CBB-703F-4126-BE9F-926B54D697CA}" dt="2024-12-08T08:50:07.042" v="3706" actId="1076"/>
          <ac:spMkLst>
            <pc:docMk/>
            <pc:sldMk cId="3563492671" sldId="323"/>
            <ac:spMk id="3303" creationId="{EF40DC55-50E3-46CE-4D22-D46DA8FEE7B4}"/>
          </ac:spMkLst>
        </pc:spChg>
        <pc:graphicFrameChg chg="add mod modGraphic">
          <ac:chgData name="Berrios, Henry Enrique" userId="28b10d90-116c-4bf7-b148-a73cd25d3505" providerId="ADAL" clId="{7F1D6CBB-703F-4126-BE9F-926B54D697CA}" dt="2024-12-08T09:09:02.417" v="3928" actId="20577"/>
          <ac:graphicFrameMkLst>
            <pc:docMk/>
            <pc:sldMk cId="3563492671" sldId="323"/>
            <ac:graphicFrameMk id="2" creationId="{4D1FDCB4-2FA2-89AE-BF68-84A4D44B16B8}"/>
          </ac:graphicFrameMkLst>
        </pc:graphicFrameChg>
        <pc:graphicFrameChg chg="mod modGraphic">
          <ac:chgData name="Berrios, Henry Enrique" userId="28b10d90-116c-4bf7-b148-a73cd25d3505" providerId="ADAL" clId="{7F1D6CBB-703F-4126-BE9F-926B54D697CA}" dt="2024-12-08T08:50:27.115" v="3711" actId="1076"/>
          <ac:graphicFrameMkLst>
            <pc:docMk/>
            <pc:sldMk cId="3563492671" sldId="323"/>
            <ac:graphicFrameMk id="18" creationId="{ED7CA5A9-242B-A42B-9699-4F6CE973E796}"/>
          </ac:graphicFrameMkLst>
        </pc:graphicFrameChg>
        <pc:graphicFrameChg chg="mod modGraphic">
          <ac:chgData name="Berrios, Henry Enrique" userId="28b10d90-116c-4bf7-b148-a73cd25d3505" providerId="ADAL" clId="{7F1D6CBB-703F-4126-BE9F-926B54D697CA}" dt="2024-12-08T08:50:29.163" v="3712" actId="1076"/>
          <ac:graphicFrameMkLst>
            <pc:docMk/>
            <pc:sldMk cId="3563492671" sldId="323"/>
            <ac:graphicFrameMk id="19" creationId="{4F52E839-2A88-E62B-7A0D-DBF4459F9195}"/>
          </ac:graphicFrameMkLst>
        </pc:graphicFrameChg>
      </pc:sldChg>
      <pc:sldChg chg="del">
        <pc:chgData name="Berrios, Henry Enrique" userId="28b10d90-116c-4bf7-b148-a73cd25d3505" providerId="ADAL" clId="{7F1D6CBB-703F-4126-BE9F-926B54D697CA}" dt="2024-12-08T06:44:03.468" v="58" actId="47"/>
        <pc:sldMkLst>
          <pc:docMk/>
          <pc:sldMk cId="0" sldId="324"/>
        </pc:sldMkLst>
      </pc:sldChg>
      <pc:sldChg chg="addSp delSp modSp add mod ord modNotesTx">
        <pc:chgData name="Berrios, Henry Enrique" userId="28b10d90-116c-4bf7-b148-a73cd25d3505" providerId="ADAL" clId="{7F1D6CBB-703F-4126-BE9F-926B54D697CA}" dt="2024-12-08T09:23:21.195" v="4217"/>
        <pc:sldMkLst>
          <pc:docMk/>
          <pc:sldMk cId="1891348120" sldId="324"/>
        </pc:sldMkLst>
        <pc:spChg chg="mod">
          <ac:chgData name="Berrios, Henry Enrique" userId="28b10d90-116c-4bf7-b148-a73cd25d3505" providerId="ADAL" clId="{7F1D6CBB-703F-4126-BE9F-926B54D697CA}" dt="2024-12-08T09:13:45.232" v="3991" actId="20577"/>
          <ac:spMkLst>
            <pc:docMk/>
            <pc:sldMk cId="1891348120" sldId="324"/>
            <ac:spMk id="1212" creationId="{80E6F9B6-30D5-D31E-8C58-3ED7211A6032}"/>
          </ac:spMkLst>
        </pc:spChg>
        <pc:picChg chg="add mod">
          <ac:chgData name="Berrios, Henry Enrique" userId="28b10d90-116c-4bf7-b148-a73cd25d3505" providerId="ADAL" clId="{7F1D6CBB-703F-4126-BE9F-926B54D697CA}" dt="2024-12-08T09:14:47.545" v="4030" actId="1076"/>
          <ac:picMkLst>
            <pc:docMk/>
            <pc:sldMk cId="1891348120" sldId="324"/>
            <ac:picMk id="3" creationId="{55DEF4D1-197D-B005-07CD-E766DE8D63FE}"/>
          </ac:picMkLst>
        </pc:picChg>
        <pc:picChg chg="add mod">
          <ac:chgData name="Berrios, Henry Enrique" userId="28b10d90-116c-4bf7-b148-a73cd25d3505" providerId="ADAL" clId="{7F1D6CBB-703F-4126-BE9F-926B54D697CA}" dt="2024-12-08T09:14:56.231" v="4032" actId="1076"/>
          <ac:picMkLst>
            <pc:docMk/>
            <pc:sldMk cId="1891348120" sldId="324"/>
            <ac:picMk id="5" creationId="{71B47804-D396-F8ED-1FBE-69389566CCD6}"/>
          </ac:picMkLst>
        </pc:picChg>
        <pc:picChg chg="add mod">
          <ac:chgData name="Berrios, Henry Enrique" userId="28b10d90-116c-4bf7-b148-a73cd25d3505" providerId="ADAL" clId="{7F1D6CBB-703F-4126-BE9F-926B54D697CA}" dt="2024-12-08T09:14:54.050" v="4031" actId="1076"/>
          <ac:picMkLst>
            <pc:docMk/>
            <pc:sldMk cId="1891348120" sldId="324"/>
            <ac:picMk id="7" creationId="{7631D016-836A-C4D6-0199-56BC09693426}"/>
          </ac:picMkLst>
        </pc:picChg>
        <pc:picChg chg="del">
          <ac:chgData name="Berrios, Henry Enrique" userId="28b10d90-116c-4bf7-b148-a73cd25d3505" providerId="ADAL" clId="{7F1D6CBB-703F-4126-BE9F-926B54D697CA}" dt="2024-12-08T09:14:31.964" v="4023" actId="478"/>
          <ac:picMkLst>
            <pc:docMk/>
            <pc:sldMk cId="1891348120" sldId="324"/>
            <ac:picMk id="8" creationId="{4BDC0A99-6C58-D6F9-431A-C91B307FDC46}"/>
          </ac:picMkLst>
        </pc:picChg>
        <pc:picChg chg="del">
          <ac:chgData name="Berrios, Henry Enrique" userId="28b10d90-116c-4bf7-b148-a73cd25d3505" providerId="ADAL" clId="{7F1D6CBB-703F-4126-BE9F-926B54D697CA}" dt="2024-12-08T09:14:20.298" v="4018" actId="478"/>
          <ac:picMkLst>
            <pc:docMk/>
            <pc:sldMk cId="1891348120" sldId="324"/>
            <ac:picMk id="10" creationId="{8DD220FD-4ADA-219D-417B-682858DC088A}"/>
          </ac:picMkLst>
        </pc:picChg>
        <pc:picChg chg="add mod">
          <ac:chgData name="Berrios, Henry Enrique" userId="28b10d90-116c-4bf7-b148-a73cd25d3505" providerId="ADAL" clId="{7F1D6CBB-703F-4126-BE9F-926B54D697CA}" dt="2024-12-08T09:14:45.885" v="4029" actId="1076"/>
          <ac:picMkLst>
            <pc:docMk/>
            <pc:sldMk cId="1891348120" sldId="324"/>
            <ac:picMk id="11" creationId="{C1BFD7C6-47F3-01FF-9F59-D7BBA1AA0198}"/>
          </ac:picMkLst>
        </pc:picChg>
        <pc:picChg chg="del mod">
          <ac:chgData name="Berrios, Henry Enrique" userId="28b10d90-116c-4bf7-b148-a73cd25d3505" providerId="ADAL" clId="{7F1D6CBB-703F-4126-BE9F-926B54D697CA}" dt="2024-12-08T09:14:19.893" v="4017" actId="478"/>
          <ac:picMkLst>
            <pc:docMk/>
            <pc:sldMk cId="1891348120" sldId="324"/>
            <ac:picMk id="12" creationId="{99163E78-2BDB-4609-9B97-2E8EDC704FA0}"/>
          </ac:picMkLst>
        </pc:picChg>
        <pc:picChg chg="del">
          <ac:chgData name="Berrios, Henry Enrique" userId="28b10d90-116c-4bf7-b148-a73cd25d3505" providerId="ADAL" clId="{7F1D6CBB-703F-4126-BE9F-926B54D697CA}" dt="2024-12-08T09:14:19.265" v="4015" actId="478"/>
          <ac:picMkLst>
            <pc:docMk/>
            <pc:sldMk cId="1891348120" sldId="324"/>
            <ac:picMk id="14" creationId="{7327F9B1-4932-97D6-4B47-23C4C9FD31F8}"/>
          </ac:picMkLst>
        </pc:picChg>
      </pc:sldChg>
      <pc:sldChg chg="delSp add del mod">
        <pc:chgData name="Berrios, Henry Enrique" userId="28b10d90-116c-4bf7-b148-a73cd25d3505" providerId="ADAL" clId="{7F1D6CBB-703F-4126-BE9F-926B54D697CA}" dt="2024-12-08T08:50:36.814" v="3714" actId="47"/>
        <pc:sldMkLst>
          <pc:docMk/>
          <pc:sldMk cId="1940093110" sldId="324"/>
        </pc:sldMkLst>
        <pc:graphicFrameChg chg="del">
          <ac:chgData name="Berrios, Henry Enrique" userId="28b10d90-116c-4bf7-b148-a73cd25d3505" providerId="ADAL" clId="{7F1D6CBB-703F-4126-BE9F-926B54D697CA}" dt="2024-12-08T08:48:46.338" v="3544" actId="478"/>
          <ac:graphicFrameMkLst>
            <pc:docMk/>
            <pc:sldMk cId="1940093110" sldId="324"/>
            <ac:graphicFrameMk id="18" creationId="{D54D69AD-A3AA-C9B4-E663-0DBA5AC3DBDA}"/>
          </ac:graphicFrameMkLst>
        </pc:graphicFrameChg>
        <pc:graphicFrameChg chg="del">
          <ac:chgData name="Berrios, Henry Enrique" userId="28b10d90-116c-4bf7-b148-a73cd25d3505" providerId="ADAL" clId="{7F1D6CBB-703F-4126-BE9F-926B54D697CA}" dt="2024-12-08T08:48:48.396" v="3545" actId="478"/>
          <ac:graphicFrameMkLst>
            <pc:docMk/>
            <pc:sldMk cId="1940093110" sldId="324"/>
            <ac:graphicFrameMk id="19" creationId="{7A53F8F9-5360-84DB-8096-7FF55B9889D0}"/>
          </ac:graphicFrameMkLst>
        </pc:graphicFrameChg>
      </pc:sldChg>
      <pc:sldChg chg="new del">
        <pc:chgData name="Berrios, Henry Enrique" userId="28b10d90-116c-4bf7-b148-a73cd25d3505" providerId="ADAL" clId="{7F1D6CBB-703F-4126-BE9F-926B54D697CA}" dt="2024-12-08T08:48:40.757" v="3542" actId="47"/>
        <pc:sldMkLst>
          <pc:docMk/>
          <pc:sldMk cId="3133068238" sldId="324"/>
        </pc:sldMkLst>
      </pc:sldChg>
      <pc:sldChg chg="del">
        <pc:chgData name="Berrios, Henry Enrique" userId="28b10d90-116c-4bf7-b148-a73cd25d3505" providerId="ADAL" clId="{7F1D6CBB-703F-4126-BE9F-926B54D697CA}" dt="2024-12-08T06:44:02.570" v="57" actId="47"/>
        <pc:sldMkLst>
          <pc:docMk/>
          <pc:sldMk cId="0" sldId="325"/>
        </pc:sldMkLst>
      </pc:sldChg>
      <pc:sldChg chg="addSp delSp modSp add mod modNotesTx">
        <pc:chgData name="Berrios, Henry Enrique" userId="28b10d90-116c-4bf7-b148-a73cd25d3505" providerId="ADAL" clId="{7F1D6CBB-703F-4126-BE9F-926B54D697CA}" dt="2024-12-08T09:25:32.797" v="4270" actId="20577"/>
        <pc:sldMkLst>
          <pc:docMk/>
          <pc:sldMk cId="2583129808" sldId="325"/>
        </pc:sldMkLst>
        <pc:spChg chg="add del">
          <ac:chgData name="Berrios, Henry Enrique" userId="28b10d90-116c-4bf7-b148-a73cd25d3505" providerId="ADAL" clId="{7F1D6CBB-703F-4126-BE9F-926B54D697CA}" dt="2024-12-08T09:25:02.464" v="4222" actId="478"/>
          <ac:spMkLst>
            <pc:docMk/>
            <pc:sldMk cId="2583129808" sldId="325"/>
            <ac:spMk id="17" creationId="{BE8F6F7B-98A0-7379-E90E-6E5CB9DF127F}"/>
          </ac:spMkLst>
        </pc:spChg>
        <pc:spChg chg="mod">
          <ac:chgData name="Berrios, Henry Enrique" userId="28b10d90-116c-4bf7-b148-a73cd25d3505" providerId="ADAL" clId="{7F1D6CBB-703F-4126-BE9F-926B54D697CA}" dt="2024-12-08T09:16:13.873" v="4048" actId="20577"/>
          <ac:spMkLst>
            <pc:docMk/>
            <pc:sldMk cId="2583129808" sldId="325"/>
            <ac:spMk id="1212" creationId="{9612B03F-C7CE-DFB3-5A80-3E65BD6743D1}"/>
          </ac:spMkLst>
        </pc:spChg>
        <pc:picChg chg="add mod">
          <ac:chgData name="Berrios, Henry Enrique" userId="28b10d90-116c-4bf7-b148-a73cd25d3505" providerId="ADAL" clId="{7F1D6CBB-703F-4126-BE9F-926B54D697CA}" dt="2024-12-08T09:17:47.501" v="4089" actId="1076"/>
          <ac:picMkLst>
            <pc:docMk/>
            <pc:sldMk cId="2583129808" sldId="325"/>
            <ac:picMk id="3" creationId="{B0EC5451-A6FF-2917-AE5F-9D4E0854D639}"/>
          </ac:picMkLst>
        </pc:picChg>
        <pc:picChg chg="add mod">
          <ac:chgData name="Berrios, Henry Enrique" userId="28b10d90-116c-4bf7-b148-a73cd25d3505" providerId="ADAL" clId="{7F1D6CBB-703F-4126-BE9F-926B54D697CA}" dt="2024-12-08T09:17:45.855" v="4088" actId="1076"/>
          <ac:picMkLst>
            <pc:docMk/>
            <pc:sldMk cId="2583129808" sldId="325"/>
            <ac:picMk id="5" creationId="{5007F8B6-5152-137B-A218-B2D979F651CC}"/>
          </ac:picMkLst>
        </pc:picChg>
        <pc:picChg chg="add mod">
          <ac:chgData name="Berrios, Henry Enrique" userId="28b10d90-116c-4bf7-b148-a73cd25d3505" providerId="ADAL" clId="{7F1D6CBB-703F-4126-BE9F-926B54D697CA}" dt="2024-12-08T09:17:48.603" v="4090" actId="1076"/>
          <ac:picMkLst>
            <pc:docMk/>
            <pc:sldMk cId="2583129808" sldId="325"/>
            <ac:picMk id="7" creationId="{B4A698CF-4B19-E744-D165-829630F8B4C5}"/>
          </ac:picMkLst>
        </pc:picChg>
        <pc:picChg chg="del">
          <ac:chgData name="Berrios, Henry Enrique" userId="28b10d90-116c-4bf7-b148-a73cd25d3505" providerId="ADAL" clId="{7F1D6CBB-703F-4126-BE9F-926B54D697CA}" dt="2024-12-08T09:16:25.100" v="4049" actId="478"/>
          <ac:picMkLst>
            <pc:docMk/>
            <pc:sldMk cId="2583129808" sldId="325"/>
            <ac:picMk id="8" creationId="{0D47F2E5-FC72-F8B3-4BEC-49EA9AB597A8}"/>
          </ac:picMkLst>
        </pc:picChg>
        <pc:picChg chg="del">
          <ac:chgData name="Berrios, Henry Enrique" userId="28b10d90-116c-4bf7-b148-a73cd25d3505" providerId="ADAL" clId="{7F1D6CBB-703F-4126-BE9F-926B54D697CA}" dt="2024-12-08T09:17:10.822" v="4073" actId="478"/>
          <ac:picMkLst>
            <pc:docMk/>
            <pc:sldMk cId="2583129808" sldId="325"/>
            <ac:picMk id="10" creationId="{6A4A7C19-7C38-A833-ADCA-8A96C6903445}"/>
          </ac:picMkLst>
        </pc:picChg>
        <pc:picChg chg="add mod">
          <ac:chgData name="Berrios, Henry Enrique" userId="28b10d90-116c-4bf7-b148-a73cd25d3505" providerId="ADAL" clId="{7F1D6CBB-703F-4126-BE9F-926B54D697CA}" dt="2024-12-08T09:17:50.516" v="4091" actId="1076"/>
          <ac:picMkLst>
            <pc:docMk/>
            <pc:sldMk cId="2583129808" sldId="325"/>
            <ac:picMk id="11" creationId="{80FEB539-4545-9BC2-82A1-D77AB4AF1193}"/>
          </ac:picMkLst>
        </pc:picChg>
        <pc:picChg chg="del">
          <ac:chgData name="Berrios, Henry Enrique" userId="28b10d90-116c-4bf7-b148-a73cd25d3505" providerId="ADAL" clId="{7F1D6CBB-703F-4126-BE9F-926B54D697CA}" dt="2024-12-08T09:16:26.404" v="4051" actId="478"/>
          <ac:picMkLst>
            <pc:docMk/>
            <pc:sldMk cId="2583129808" sldId="325"/>
            <ac:picMk id="12" creationId="{BB31B48D-62D1-B8A1-D538-180954A30578}"/>
          </ac:picMkLst>
        </pc:picChg>
        <pc:picChg chg="del">
          <ac:chgData name="Berrios, Henry Enrique" userId="28b10d90-116c-4bf7-b148-a73cd25d3505" providerId="ADAL" clId="{7F1D6CBB-703F-4126-BE9F-926B54D697CA}" dt="2024-12-08T09:16:25.909" v="4050" actId="478"/>
          <ac:picMkLst>
            <pc:docMk/>
            <pc:sldMk cId="2583129808" sldId="325"/>
            <ac:picMk id="14" creationId="{C13B26EE-D6FA-18F0-14D0-763C79AC7694}"/>
          </ac:picMkLst>
        </pc:picChg>
        <pc:picChg chg="add del mod">
          <ac:chgData name="Berrios, Henry Enrique" userId="28b10d90-116c-4bf7-b148-a73cd25d3505" providerId="ADAL" clId="{7F1D6CBB-703F-4126-BE9F-926B54D697CA}" dt="2024-12-08T09:17:54.236" v="4095" actId="478"/>
          <ac:picMkLst>
            <pc:docMk/>
            <pc:sldMk cId="2583129808" sldId="325"/>
            <ac:picMk id="15" creationId="{64BE6646-F35E-E685-E189-5ABC9DBE7DA2}"/>
          </ac:picMkLst>
        </pc:picChg>
      </pc:sldChg>
      <pc:sldChg chg="del">
        <pc:chgData name="Berrios, Henry Enrique" userId="28b10d90-116c-4bf7-b148-a73cd25d3505" providerId="ADAL" clId="{7F1D6CBB-703F-4126-BE9F-926B54D697CA}" dt="2024-12-08T06:44:01.774" v="56" actId="47"/>
        <pc:sldMkLst>
          <pc:docMk/>
          <pc:sldMk cId="0" sldId="326"/>
        </pc:sldMkLst>
      </pc:sldChg>
      <pc:sldChg chg="addSp delSp modSp add mod modNotesTx">
        <pc:chgData name="Berrios, Henry Enrique" userId="28b10d90-116c-4bf7-b148-a73cd25d3505" providerId="ADAL" clId="{7F1D6CBB-703F-4126-BE9F-926B54D697CA}" dt="2024-12-08T09:27:18.751" v="4283"/>
        <pc:sldMkLst>
          <pc:docMk/>
          <pc:sldMk cId="1014564763" sldId="326"/>
        </pc:sldMkLst>
        <pc:spChg chg="add del">
          <ac:chgData name="Berrios, Henry Enrique" userId="28b10d90-116c-4bf7-b148-a73cd25d3505" providerId="ADAL" clId="{7F1D6CBB-703F-4126-BE9F-926B54D697CA}" dt="2024-12-08T09:27:17.857" v="4282" actId="478"/>
          <ac:spMkLst>
            <pc:docMk/>
            <pc:sldMk cId="1014564763" sldId="326"/>
            <ac:spMk id="21" creationId="{CC44AA8A-0C0F-2EB6-EB71-548520BE150F}"/>
          </ac:spMkLst>
        </pc:spChg>
        <pc:spChg chg="mod">
          <ac:chgData name="Berrios, Henry Enrique" userId="28b10d90-116c-4bf7-b148-a73cd25d3505" providerId="ADAL" clId="{7F1D6CBB-703F-4126-BE9F-926B54D697CA}" dt="2024-12-08T09:18:16.832" v="4122" actId="20577"/>
          <ac:spMkLst>
            <pc:docMk/>
            <pc:sldMk cId="1014564763" sldId="326"/>
            <ac:spMk id="1212" creationId="{8967E93A-84BC-1B1F-D39C-F7686AA93D6F}"/>
          </ac:spMkLst>
        </pc:spChg>
        <pc:picChg chg="del">
          <ac:chgData name="Berrios, Henry Enrique" userId="28b10d90-116c-4bf7-b148-a73cd25d3505" providerId="ADAL" clId="{7F1D6CBB-703F-4126-BE9F-926B54D697CA}" dt="2024-12-08T09:18:20.297" v="4123" actId="478"/>
          <ac:picMkLst>
            <pc:docMk/>
            <pc:sldMk cId="1014564763" sldId="326"/>
            <ac:picMk id="3" creationId="{AADF784E-C7D5-0ED2-8A5A-6764801D1084}"/>
          </ac:picMkLst>
        </pc:picChg>
        <pc:picChg chg="add mod">
          <ac:chgData name="Berrios, Henry Enrique" userId="28b10d90-116c-4bf7-b148-a73cd25d3505" providerId="ADAL" clId="{7F1D6CBB-703F-4126-BE9F-926B54D697CA}" dt="2024-12-08T09:19:08.351" v="4139" actId="1076"/>
          <ac:picMkLst>
            <pc:docMk/>
            <pc:sldMk cId="1014564763" sldId="326"/>
            <ac:picMk id="4" creationId="{5AA24819-D4A0-A61F-85B0-754B7583B52F}"/>
          </ac:picMkLst>
        </pc:picChg>
        <pc:picChg chg="del">
          <ac:chgData name="Berrios, Henry Enrique" userId="28b10d90-116c-4bf7-b148-a73cd25d3505" providerId="ADAL" clId="{7F1D6CBB-703F-4126-BE9F-926B54D697CA}" dt="2024-12-08T09:18:20.797" v="4124" actId="478"/>
          <ac:picMkLst>
            <pc:docMk/>
            <pc:sldMk cId="1014564763" sldId="326"/>
            <ac:picMk id="5" creationId="{BF106689-AC89-93D4-C016-84D971159DDF}"/>
          </ac:picMkLst>
        </pc:picChg>
        <pc:picChg chg="del">
          <ac:chgData name="Berrios, Henry Enrique" userId="28b10d90-116c-4bf7-b148-a73cd25d3505" providerId="ADAL" clId="{7F1D6CBB-703F-4126-BE9F-926B54D697CA}" dt="2024-12-08T09:19:44.324" v="4141" actId="478"/>
          <ac:picMkLst>
            <pc:docMk/>
            <pc:sldMk cId="1014564763" sldId="326"/>
            <ac:picMk id="7" creationId="{C72180FE-19D1-A9CD-D409-E2082EB115C6}"/>
          </ac:picMkLst>
        </pc:picChg>
        <pc:picChg chg="add mod">
          <ac:chgData name="Berrios, Henry Enrique" userId="28b10d90-116c-4bf7-b148-a73cd25d3505" providerId="ADAL" clId="{7F1D6CBB-703F-4126-BE9F-926B54D697CA}" dt="2024-12-08T09:19:12.123" v="4140" actId="1076"/>
          <ac:picMkLst>
            <pc:docMk/>
            <pc:sldMk cId="1014564763" sldId="326"/>
            <ac:picMk id="8" creationId="{2749972F-B0F0-0557-1399-AEBE7933155D}"/>
          </ac:picMkLst>
        </pc:picChg>
        <pc:picChg chg="add mod">
          <ac:chgData name="Berrios, Henry Enrique" userId="28b10d90-116c-4bf7-b148-a73cd25d3505" providerId="ADAL" clId="{7F1D6CBB-703F-4126-BE9F-926B54D697CA}" dt="2024-12-08T09:26:21.241" v="4280" actId="1076"/>
          <ac:picMkLst>
            <pc:docMk/>
            <pc:sldMk cId="1014564763" sldId="326"/>
            <ac:picMk id="10" creationId="{2FABFFAA-0271-EA4F-9595-66A9714E31F4}"/>
          </ac:picMkLst>
        </pc:picChg>
        <pc:picChg chg="del">
          <ac:chgData name="Berrios, Henry Enrique" userId="28b10d90-116c-4bf7-b148-a73cd25d3505" providerId="ADAL" clId="{7F1D6CBB-703F-4126-BE9F-926B54D697CA}" dt="2024-12-08T09:18:21.338" v="4125" actId="478"/>
          <ac:picMkLst>
            <pc:docMk/>
            <pc:sldMk cId="1014564763" sldId="326"/>
            <ac:picMk id="11" creationId="{5A903A1C-62C0-6C5F-7881-53F426304839}"/>
          </ac:picMkLst>
        </pc:picChg>
        <pc:picChg chg="add del mod">
          <ac:chgData name="Berrios, Henry Enrique" userId="28b10d90-116c-4bf7-b148-a73cd25d3505" providerId="ADAL" clId="{7F1D6CBB-703F-4126-BE9F-926B54D697CA}" dt="2024-12-08T09:20:12.741" v="4159" actId="478"/>
          <ac:picMkLst>
            <pc:docMk/>
            <pc:sldMk cId="1014564763" sldId="326"/>
            <ac:picMk id="13" creationId="{E2951C4A-7A0C-2A2A-6615-05F3769123DF}"/>
          </ac:picMkLst>
        </pc:picChg>
        <pc:picChg chg="add del mod">
          <ac:chgData name="Berrios, Henry Enrique" userId="28b10d90-116c-4bf7-b148-a73cd25d3505" providerId="ADAL" clId="{7F1D6CBB-703F-4126-BE9F-926B54D697CA}" dt="2024-12-08T09:20:11.640" v="4158" actId="478"/>
          <ac:picMkLst>
            <pc:docMk/>
            <pc:sldMk cId="1014564763" sldId="326"/>
            <ac:picMk id="15" creationId="{A2091A39-C994-CF48-A8FF-5DD4A931283E}"/>
          </ac:picMkLst>
        </pc:picChg>
        <pc:picChg chg="add del mod">
          <ac:chgData name="Berrios, Henry Enrique" userId="28b10d90-116c-4bf7-b148-a73cd25d3505" providerId="ADAL" clId="{7F1D6CBB-703F-4126-BE9F-926B54D697CA}" dt="2024-12-08T09:25:52.993" v="4273" actId="478"/>
          <ac:picMkLst>
            <pc:docMk/>
            <pc:sldMk cId="1014564763" sldId="326"/>
            <ac:picMk id="17" creationId="{FE4D536F-EEE4-B4AB-37F9-5806769256F5}"/>
          </ac:picMkLst>
        </pc:picChg>
        <pc:picChg chg="add mod">
          <ac:chgData name="Berrios, Henry Enrique" userId="28b10d90-116c-4bf7-b148-a73cd25d3505" providerId="ADAL" clId="{7F1D6CBB-703F-4126-BE9F-926B54D697CA}" dt="2024-12-08T09:26:19.137" v="4279" actId="1076"/>
          <ac:picMkLst>
            <pc:docMk/>
            <pc:sldMk cId="1014564763" sldId="326"/>
            <ac:picMk id="19" creationId="{00083F01-9AF6-6C9D-2598-6F00B1B7747B}"/>
          </ac:picMkLst>
        </pc:picChg>
      </pc:sldChg>
      <pc:sldChg chg="del">
        <pc:chgData name="Berrios, Henry Enrique" userId="28b10d90-116c-4bf7-b148-a73cd25d3505" providerId="ADAL" clId="{7F1D6CBB-703F-4126-BE9F-926B54D697CA}" dt="2024-12-08T06:43:55.882" v="42" actId="47"/>
        <pc:sldMkLst>
          <pc:docMk/>
          <pc:sldMk cId="0" sldId="327"/>
        </pc:sldMkLst>
      </pc:sldChg>
      <pc:sldChg chg="addSp delSp modSp add mod modNotesTx">
        <pc:chgData name="Berrios, Henry Enrique" userId="28b10d90-116c-4bf7-b148-a73cd25d3505" providerId="ADAL" clId="{7F1D6CBB-703F-4126-BE9F-926B54D697CA}" dt="2024-12-08T09:27:56.160" v="4286"/>
        <pc:sldMkLst>
          <pc:docMk/>
          <pc:sldMk cId="3649262881" sldId="327"/>
        </pc:sldMkLst>
        <pc:spChg chg="add del">
          <ac:chgData name="Berrios, Henry Enrique" userId="28b10d90-116c-4bf7-b148-a73cd25d3505" providerId="ADAL" clId="{7F1D6CBB-703F-4126-BE9F-926B54D697CA}" dt="2024-12-08T09:27:55.176" v="4285" actId="478"/>
          <ac:spMkLst>
            <pc:docMk/>
            <pc:sldMk cId="3649262881" sldId="327"/>
            <ac:spMk id="9" creationId="{3863B027-EB0F-5DD1-5B25-008B7BACA269}"/>
          </ac:spMkLst>
        </pc:spChg>
        <pc:spChg chg="mod">
          <ac:chgData name="Berrios, Henry Enrique" userId="28b10d90-116c-4bf7-b148-a73cd25d3505" providerId="ADAL" clId="{7F1D6CBB-703F-4126-BE9F-926B54D697CA}" dt="2024-12-08T09:20:31.337" v="4196" actId="20577"/>
          <ac:spMkLst>
            <pc:docMk/>
            <pc:sldMk cId="3649262881" sldId="327"/>
            <ac:spMk id="1212" creationId="{70713E2C-D8D2-44D5-841A-EE1011342B4C}"/>
          </ac:spMkLst>
        </pc:spChg>
        <pc:picChg chg="add mod">
          <ac:chgData name="Berrios, Henry Enrique" userId="28b10d90-116c-4bf7-b148-a73cd25d3505" providerId="ADAL" clId="{7F1D6CBB-703F-4126-BE9F-926B54D697CA}" dt="2024-12-08T09:21:10.551" v="4216" actId="1076"/>
          <ac:picMkLst>
            <pc:docMk/>
            <pc:sldMk cId="3649262881" sldId="327"/>
            <ac:picMk id="3" creationId="{33702F90-3995-66A4-5EE5-1C8860D7972C}"/>
          </ac:picMkLst>
        </pc:picChg>
        <pc:picChg chg="del">
          <ac:chgData name="Berrios, Henry Enrique" userId="28b10d90-116c-4bf7-b148-a73cd25d3505" providerId="ADAL" clId="{7F1D6CBB-703F-4126-BE9F-926B54D697CA}" dt="2024-12-08T09:20:32.756" v="4197" actId="478"/>
          <ac:picMkLst>
            <pc:docMk/>
            <pc:sldMk cId="3649262881" sldId="327"/>
            <ac:picMk id="4" creationId="{58E2F527-6ADB-38A1-E64C-B6557213355B}"/>
          </ac:picMkLst>
        </pc:picChg>
        <pc:picChg chg="add mod">
          <ac:chgData name="Berrios, Henry Enrique" userId="28b10d90-116c-4bf7-b148-a73cd25d3505" providerId="ADAL" clId="{7F1D6CBB-703F-4126-BE9F-926B54D697CA}" dt="2024-12-08T09:21:07.720" v="4215" actId="1076"/>
          <ac:picMkLst>
            <pc:docMk/>
            <pc:sldMk cId="3649262881" sldId="327"/>
            <ac:picMk id="6" creationId="{172B0811-A13D-A5B7-D8EF-87AB39B56FA5}"/>
          </ac:picMkLst>
        </pc:picChg>
        <pc:picChg chg="del">
          <ac:chgData name="Berrios, Henry Enrique" userId="28b10d90-116c-4bf7-b148-a73cd25d3505" providerId="ADAL" clId="{7F1D6CBB-703F-4126-BE9F-926B54D697CA}" dt="2024-12-08T09:20:33.410" v="4199" actId="478"/>
          <ac:picMkLst>
            <pc:docMk/>
            <pc:sldMk cId="3649262881" sldId="327"/>
            <ac:picMk id="8" creationId="{DCB70F77-4554-5274-3334-6750B1010308}"/>
          </ac:picMkLst>
        </pc:picChg>
        <pc:picChg chg="del">
          <ac:chgData name="Berrios, Henry Enrique" userId="28b10d90-116c-4bf7-b148-a73cd25d3505" providerId="ADAL" clId="{7F1D6CBB-703F-4126-BE9F-926B54D697CA}" dt="2024-12-08T09:20:33.094" v="4198" actId="478"/>
          <ac:picMkLst>
            <pc:docMk/>
            <pc:sldMk cId="3649262881" sldId="327"/>
            <ac:picMk id="10" creationId="{956B1809-2501-C06D-FC45-B9E3C10A8754}"/>
          </ac:picMkLst>
        </pc:picChg>
      </pc:sldChg>
      <pc:sldChg chg="del">
        <pc:chgData name="Berrios, Henry Enrique" userId="28b10d90-116c-4bf7-b148-a73cd25d3505" providerId="ADAL" clId="{7F1D6CBB-703F-4126-BE9F-926B54D697CA}" dt="2024-12-08T06:43:56.768" v="43" actId="47"/>
        <pc:sldMkLst>
          <pc:docMk/>
          <pc:sldMk cId="0" sldId="328"/>
        </pc:sldMkLst>
      </pc:sldChg>
      <pc:sldChg chg="addSp delSp modSp add mod modNotesTx">
        <pc:chgData name="Berrios, Henry Enrique" userId="28b10d90-116c-4bf7-b148-a73cd25d3505" providerId="ADAL" clId="{7F1D6CBB-703F-4126-BE9F-926B54D697CA}" dt="2024-12-08T09:44:11.458" v="4325" actId="1076"/>
        <pc:sldMkLst>
          <pc:docMk/>
          <pc:sldMk cId="1664854891" sldId="328"/>
        </pc:sldMkLst>
        <pc:spChg chg="mod">
          <ac:chgData name="Berrios, Henry Enrique" userId="28b10d90-116c-4bf7-b148-a73cd25d3505" providerId="ADAL" clId="{7F1D6CBB-703F-4126-BE9F-926B54D697CA}" dt="2024-12-08T09:43:45.558" v="4318" actId="20577"/>
          <ac:spMkLst>
            <pc:docMk/>
            <pc:sldMk cId="1664854891" sldId="328"/>
            <ac:spMk id="1212" creationId="{5BAF44D3-DFD3-127B-3212-9FAF1BCFF6C5}"/>
          </ac:spMkLst>
        </pc:spChg>
        <pc:picChg chg="del">
          <ac:chgData name="Berrios, Henry Enrique" userId="28b10d90-116c-4bf7-b148-a73cd25d3505" providerId="ADAL" clId="{7F1D6CBB-703F-4126-BE9F-926B54D697CA}" dt="2024-12-08T09:43:28.436" v="4294" actId="478"/>
          <ac:picMkLst>
            <pc:docMk/>
            <pc:sldMk cId="1664854891" sldId="328"/>
            <ac:picMk id="3" creationId="{2E1BE572-628E-F7D1-A42E-705827A14864}"/>
          </ac:picMkLst>
        </pc:picChg>
        <pc:picChg chg="add mod">
          <ac:chgData name="Berrios, Henry Enrique" userId="28b10d90-116c-4bf7-b148-a73cd25d3505" providerId="ADAL" clId="{7F1D6CBB-703F-4126-BE9F-926B54D697CA}" dt="2024-12-08T09:44:11.458" v="4325" actId="1076"/>
          <ac:picMkLst>
            <pc:docMk/>
            <pc:sldMk cId="1664854891" sldId="328"/>
            <ac:picMk id="4" creationId="{51B16363-731C-7B5D-386A-0546FF3881EB}"/>
          </ac:picMkLst>
        </pc:picChg>
        <pc:picChg chg="del">
          <ac:chgData name="Berrios, Henry Enrique" userId="28b10d90-116c-4bf7-b148-a73cd25d3505" providerId="ADAL" clId="{7F1D6CBB-703F-4126-BE9F-926B54D697CA}" dt="2024-12-08T09:43:28.741" v="4295" actId="478"/>
          <ac:picMkLst>
            <pc:docMk/>
            <pc:sldMk cId="1664854891" sldId="328"/>
            <ac:picMk id="6" creationId="{718E904B-9CE1-8F77-590B-A179947B0454}"/>
          </ac:picMkLst>
        </pc:picChg>
      </pc:sldChg>
      <pc:sldChg chg="del">
        <pc:chgData name="Berrios, Henry Enrique" userId="28b10d90-116c-4bf7-b148-a73cd25d3505" providerId="ADAL" clId="{7F1D6CBB-703F-4126-BE9F-926B54D697CA}" dt="2024-12-08T06:43:56.833" v="44" actId="47"/>
        <pc:sldMkLst>
          <pc:docMk/>
          <pc:sldMk cId="0" sldId="329"/>
        </pc:sldMkLst>
      </pc:sldChg>
      <pc:sldChg chg="addSp delSp modSp add mod ord">
        <pc:chgData name="Berrios, Henry Enrique" userId="28b10d90-116c-4bf7-b148-a73cd25d3505" providerId="ADAL" clId="{7F1D6CBB-703F-4126-BE9F-926B54D697CA}" dt="2024-12-08T10:00:42.476" v="4858" actId="1076"/>
        <pc:sldMkLst>
          <pc:docMk/>
          <pc:sldMk cId="2632501757" sldId="329"/>
        </pc:sldMkLst>
        <pc:spChg chg="mod">
          <ac:chgData name="Berrios, Henry Enrique" userId="28b10d90-116c-4bf7-b148-a73cd25d3505" providerId="ADAL" clId="{7F1D6CBB-703F-4126-BE9F-926B54D697CA}" dt="2024-12-08T10:00:27.707" v="4848" actId="20577"/>
          <ac:spMkLst>
            <pc:docMk/>
            <pc:sldMk cId="2632501757" sldId="329"/>
            <ac:spMk id="1953" creationId="{FE799A4F-F291-B38F-1E6D-AE332B48A8C1}"/>
          </ac:spMkLst>
        </pc:spChg>
        <pc:picChg chg="del">
          <ac:chgData name="Berrios, Henry Enrique" userId="28b10d90-116c-4bf7-b148-a73cd25d3505" providerId="ADAL" clId="{7F1D6CBB-703F-4126-BE9F-926B54D697CA}" dt="2024-12-08T10:00:14.303" v="4822" actId="478"/>
          <ac:picMkLst>
            <pc:docMk/>
            <pc:sldMk cId="2632501757" sldId="329"/>
            <ac:picMk id="3" creationId="{67A5BEF0-2BD8-D381-7D31-DCE6ECFD4B86}"/>
          </ac:picMkLst>
        </pc:picChg>
        <pc:picChg chg="add mod">
          <ac:chgData name="Berrios, Henry Enrique" userId="28b10d90-116c-4bf7-b148-a73cd25d3505" providerId="ADAL" clId="{7F1D6CBB-703F-4126-BE9F-926B54D697CA}" dt="2024-12-08T10:00:41.294" v="4857" actId="1076"/>
          <ac:picMkLst>
            <pc:docMk/>
            <pc:sldMk cId="2632501757" sldId="329"/>
            <ac:picMk id="4" creationId="{762C62AD-6157-9DC5-5855-68BDA04725F7}"/>
          </ac:picMkLst>
        </pc:picChg>
        <pc:picChg chg="add mod">
          <ac:chgData name="Berrios, Henry Enrique" userId="28b10d90-116c-4bf7-b148-a73cd25d3505" providerId="ADAL" clId="{7F1D6CBB-703F-4126-BE9F-926B54D697CA}" dt="2024-12-08T10:00:42.476" v="4858" actId="1076"/>
          <ac:picMkLst>
            <pc:docMk/>
            <pc:sldMk cId="2632501757" sldId="329"/>
            <ac:picMk id="6" creationId="{7C0BB77E-F2C5-FA1F-1610-72F6AA22E24D}"/>
          </ac:picMkLst>
        </pc:picChg>
      </pc:sldChg>
      <pc:sldChg chg="del">
        <pc:chgData name="Berrios, Henry Enrique" userId="28b10d90-116c-4bf7-b148-a73cd25d3505" providerId="ADAL" clId="{7F1D6CBB-703F-4126-BE9F-926B54D697CA}" dt="2024-12-08T06:43:57.996" v="45" actId="47"/>
        <pc:sldMkLst>
          <pc:docMk/>
          <pc:sldMk cId="0" sldId="330"/>
        </pc:sldMkLst>
      </pc:sldChg>
      <pc:sldChg chg="addSp delSp modSp add mod">
        <pc:chgData name="Berrios, Henry Enrique" userId="28b10d90-116c-4bf7-b148-a73cd25d3505" providerId="ADAL" clId="{7F1D6CBB-703F-4126-BE9F-926B54D697CA}" dt="2024-12-08T10:01:20.126" v="4882" actId="1076"/>
        <pc:sldMkLst>
          <pc:docMk/>
          <pc:sldMk cId="3636207618" sldId="330"/>
        </pc:sldMkLst>
        <pc:spChg chg="mod">
          <ac:chgData name="Berrios, Henry Enrique" userId="28b10d90-116c-4bf7-b148-a73cd25d3505" providerId="ADAL" clId="{7F1D6CBB-703F-4126-BE9F-926B54D697CA}" dt="2024-12-08T10:01:18.990" v="4881" actId="1076"/>
          <ac:spMkLst>
            <pc:docMk/>
            <pc:sldMk cId="3636207618" sldId="330"/>
            <ac:spMk id="931" creationId="{2ECD8A3F-F062-97C8-66A3-49EDC9E2D3A0}"/>
          </ac:spMkLst>
        </pc:spChg>
        <pc:picChg chg="add mod">
          <ac:chgData name="Berrios, Henry Enrique" userId="28b10d90-116c-4bf7-b148-a73cd25d3505" providerId="ADAL" clId="{7F1D6CBB-703F-4126-BE9F-926B54D697CA}" dt="2024-12-08T10:01:20.126" v="4882" actId="1076"/>
          <ac:picMkLst>
            <pc:docMk/>
            <pc:sldMk cId="3636207618" sldId="330"/>
            <ac:picMk id="3" creationId="{D7FE7E7B-B57F-CE99-87F5-DB24EF05C521}"/>
          </ac:picMkLst>
        </pc:picChg>
        <pc:picChg chg="del">
          <ac:chgData name="Berrios, Henry Enrique" userId="28b10d90-116c-4bf7-b148-a73cd25d3505" providerId="ADAL" clId="{7F1D6CBB-703F-4126-BE9F-926B54D697CA}" dt="2024-12-08T10:01:02.338" v="4860" actId="478"/>
          <ac:picMkLst>
            <pc:docMk/>
            <pc:sldMk cId="3636207618" sldId="330"/>
            <ac:picMk id="13" creationId="{6FE4F66F-5A0F-5A39-9AC1-4FD8F001898E}"/>
          </ac:picMkLst>
        </pc:picChg>
        <pc:picChg chg="del">
          <ac:chgData name="Berrios, Henry Enrique" userId="28b10d90-116c-4bf7-b148-a73cd25d3505" providerId="ADAL" clId="{7F1D6CBB-703F-4126-BE9F-926B54D697CA}" dt="2024-12-08T10:01:02.996" v="4862" actId="478"/>
          <ac:picMkLst>
            <pc:docMk/>
            <pc:sldMk cId="3636207618" sldId="330"/>
            <ac:picMk id="15" creationId="{9E047156-721A-1C57-EAB3-CE07A77F08D5}"/>
          </ac:picMkLst>
        </pc:picChg>
        <pc:picChg chg="del">
          <ac:chgData name="Berrios, Henry Enrique" userId="28b10d90-116c-4bf7-b148-a73cd25d3505" providerId="ADAL" clId="{7F1D6CBB-703F-4126-BE9F-926B54D697CA}" dt="2024-12-08T10:01:02.670" v="4861" actId="478"/>
          <ac:picMkLst>
            <pc:docMk/>
            <pc:sldMk cId="3636207618" sldId="330"/>
            <ac:picMk id="17" creationId="{A8DBCE78-3C64-84C6-8BC4-0C8EE3C9746E}"/>
          </ac:picMkLst>
        </pc:picChg>
      </pc:sldChg>
      <pc:sldChg chg="del">
        <pc:chgData name="Berrios, Henry Enrique" userId="28b10d90-116c-4bf7-b148-a73cd25d3505" providerId="ADAL" clId="{7F1D6CBB-703F-4126-BE9F-926B54D697CA}" dt="2024-12-08T06:43:58.191" v="46" actId="47"/>
        <pc:sldMkLst>
          <pc:docMk/>
          <pc:sldMk cId="0" sldId="331"/>
        </pc:sldMkLst>
      </pc:sldChg>
      <pc:sldChg chg="addSp delSp modSp new mod ord modClrScheme chgLayout">
        <pc:chgData name="Berrios, Henry Enrique" userId="28b10d90-116c-4bf7-b148-a73cd25d3505" providerId="ADAL" clId="{7F1D6CBB-703F-4126-BE9F-926B54D697CA}" dt="2024-12-08T10:15:35.081" v="5336" actId="2711"/>
        <pc:sldMkLst>
          <pc:docMk/>
          <pc:sldMk cId="1076003287" sldId="331"/>
        </pc:sldMkLst>
        <pc:spChg chg="mod ord">
          <ac:chgData name="Berrios, Henry Enrique" userId="28b10d90-116c-4bf7-b148-a73cd25d3505" providerId="ADAL" clId="{7F1D6CBB-703F-4126-BE9F-926B54D697CA}" dt="2024-12-08T10:10:14.538" v="4966" actId="700"/>
          <ac:spMkLst>
            <pc:docMk/>
            <pc:sldMk cId="1076003287" sldId="331"/>
            <ac:spMk id="2" creationId="{62EFBF2B-F566-3C44-A9FE-3E8FFDBFE9E7}"/>
          </ac:spMkLst>
        </pc:spChg>
        <pc:spChg chg="add del mod ord">
          <ac:chgData name="Berrios, Henry Enrique" userId="28b10d90-116c-4bf7-b148-a73cd25d3505" providerId="ADAL" clId="{7F1D6CBB-703F-4126-BE9F-926B54D697CA}" dt="2024-12-08T10:03:51.849" v="4928" actId="700"/>
          <ac:spMkLst>
            <pc:docMk/>
            <pc:sldMk cId="1076003287" sldId="331"/>
            <ac:spMk id="3" creationId="{A6A6B6B4-DAAF-EC70-219F-36530F490AED}"/>
          </ac:spMkLst>
        </pc:spChg>
        <pc:spChg chg="add del mod ord">
          <ac:chgData name="Berrios, Henry Enrique" userId="28b10d90-116c-4bf7-b148-a73cd25d3505" providerId="ADAL" clId="{7F1D6CBB-703F-4126-BE9F-926B54D697CA}" dt="2024-12-08T10:03:51.849" v="4928" actId="700"/>
          <ac:spMkLst>
            <pc:docMk/>
            <pc:sldMk cId="1076003287" sldId="331"/>
            <ac:spMk id="4" creationId="{7A90AE02-B48A-D6FD-7290-02045D3A1AEE}"/>
          </ac:spMkLst>
        </pc:spChg>
        <pc:spChg chg="add del mod ord">
          <ac:chgData name="Berrios, Henry Enrique" userId="28b10d90-116c-4bf7-b148-a73cd25d3505" providerId="ADAL" clId="{7F1D6CBB-703F-4126-BE9F-926B54D697CA}" dt="2024-12-08T10:03:51.849" v="4928" actId="700"/>
          <ac:spMkLst>
            <pc:docMk/>
            <pc:sldMk cId="1076003287" sldId="331"/>
            <ac:spMk id="5" creationId="{22AB7101-AC0F-5A1D-4253-B36DC9BE4738}"/>
          </ac:spMkLst>
        </pc:spChg>
        <pc:spChg chg="add del mod ord">
          <ac:chgData name="Berrios, Henry Enrique" userId="28b10d90-116c-4bf7-b148-a73cd25d3505" providerId="ADAL" clId="{7F1D6CBB-703F-4126-BE9F-926B54D697CA}" dt="2024-12-08T10:03:51.849" v="4928" actId="700"/>
          <ac:spMkLst>
            <pc:docMk/>
            <pc:sldMk cId="1076003287" sldId="331"/>
            <ac:spMk id="6" creationId="{9DFA96E8-65AA-5571-F261-D988899F222B}"/>
          </ac:spMkLst>
        </pc:spChg>
        <pc:spChg chg="add del mod ord">
          <ac:chgData name="Berrios, Henry Enrique" userId="28b10d90-116c-4bf7-b148-a73cd25d3505" providerId="ADAL" clId="{7F1D6CBB-703F-4126-BE9F-926B54D697CA}" dt="2024-12-08T10:03:51.849" v="4928" actId="700"/>
          <ac:spMkLst>
            <pc:docMk/>
            <pc:sldMk cId="1076003287" sldId="331"/>
            <ac:spMk id="7" creationId="{E1A229EE-2EBB-3926-303D-447489BEDDD9}"/>
          </ac:spMkLst>
        </pc:spChg>
        <pc:spChg chg="add del mod ord">
          <ac:chgData name="Berrios, Henry Enrique" userId="28b10d90-116c-4bf7-b148-a73cd25d3505" providerId="ADAL" clId="{7F1D6CBB-703F-4126-BE9F-926B54D697CA}" dt="2024-12-08T10:03:51.849" v="4928" actId="700"/>
          <ac:spMkLst>
            <pc:docMk/>
            <pc:sldMk cId="1076003287" sldId="331"/>
            <ac:spMk id="8" creationId="{778E3F9A-E2D5-9103-CB4A-BD514509DF28}"/>
          </ac:spMkLst>
        </pc:spChg>
        <pc:spChg chg="add del mod ord">
          <ac:chgData name="Berrios, Henry Enrique" userId="28b10d90-116c-4bf7-b148-a73cd25d3505" providerId="ADAL" clId="{7F1D6CBB-703F-4126-BE9F-926B54D697CA}" dt="2024-12-08T10:03:51.849" v="4928" actId="700"/>
          <ac:spMkLst>
            <pc:docMk/>
            <pc:sldMk cId="1076003287" sldId="331"/>
            <ac:spMk id="9" creationId="{1187A349-D024-3CEF-DA4E-A4D701B08D20}"/>
          </ac:spMkLst>
        </pc:spChg>
        <pc:spChg chg="add del mod ord">
          <ac:chgData name="Berrios, Henry Enrique" userId="28b10d90-116c-4bf7-b148-a73cd25d3505" providerId="ADAL" clId="{7F1D6CBB-703F-4126-BE9F-926B54D697CA}" dt="2024-12-08T10:03:51.849" v="4928" actId="700"/>
          <ac:spMkLst>
            <pc:docMk/>
            <pc:sldMk cId="1076003287" sldId="331"/>
            <ac:spMk id="10" creationId="{E22080CE-F686-85DD-3BE9-A5F17DAAC2BD}"/>
          </ac:spMkLst>
        </pc:spChg>
        <pc:spChg chg="add del mod ord">
          <ac:chgData name="Berrios, Henry Enrique" userId="28b10d90-116c-4bf7-b148-a73cd25d3505" providerId="ADAL" clId="{7F1D6CBB-703F-4126-BE9F-926B54D697CA}" dt="2024-12-08T10:03:51.849" v="4928" actId="700"/>
          <ac:spMkLst>
            <pc:docMk/>
            <pc:sldMk cId="1076003287" sldId="331"/>
            <ac:spMk id="11" creationId="{933760C9-7E23-4400-AF0C-9A3A2603783D}"/>
          </ac:spMkLst>
        </pc:spChg>
        <pc:spChg chg="add del mod ord">
          <ac:chgData name="Berrios, Henry Enrique" userId="28b10d90-116c-4bf7-b148-a73cd25d3505" providerId="ADAL" clId="{7F1D6CBB-703F-4126-BE9F-926B54D697CA}" dt="2024-12-08T10:03:51.849" v="4928" actId="700"/>
          <ac:spMkLst>
            <pc:docMk/>
            <pc:sldMk cId="1076003287" sldId="331"/>
            <ac:spMk id="12" creationId="{F2E187B1-BF2B-F636-AD64-101CA9D55460}"/>
          </ac:spMkLst>
        </pc:spChg>
        <pc:spChg chg="add del mod ord">
          <ac:chgData name="Berrios, Henry Enrique" userId="28b10d90-116c-4bf7-b148-a73cd25d3505" providerId="ADAL" clId="{7F1D6CBB-703F-4126-BE9F-926B54D697CA}" dt="2024-12-08T10:03:51.849" v="4928" actId="700"/>
          <ac:spMkLst>
            <pc:docMk/>
            <pc:sldMk cId="1076003287" sldId="331"/>
            <ac:spMk id="13" creationId="{00567374-B491-9C04-11E1-3148476CA540}"/>
          </ac:spMkLst>
        </pc:spChg>
        <pc:spChg chg="add del mod ord">
          <ac:chgData name="Berrios, Henry Enrique" userId="28b10d90-116c-4bf7-b148-a73cd25d3505" providerId="ADAL" clId="{7F1D6CBB-703F-4126-BE9F-926B54D697CA}" dt="2024-12-08T10:03:51.849" v="4928" actId="700"/>
          <ac:spMkLst>
            <pc:docMk/>
            <pc:sldMk cId="1076003287" sldId="331"/>
            <ac:spMk id="14" creationId="{53BA9F53-A963-D100-598D-C0E2EC08C1BD}"/>
          </ac:spMkLst>
        </pc:spChg>
        <pc:spChg chg="add del mod ord">
          <ac:chgData name="Berrios, Henry Enrique" userId="28b10d90-116c-4bf7-b148-a73cd25d3505" providerId="ADAL" clId="{7F1D6CBB-703F-4126-BE9F-926B54D697CA}" dt="2024-12-08T10:03:51.849" v="4928" actId="700"/>
          <ac:spMkLst>
            <pc:docMk/>
            <pc:sldMk cId="1076003287" sldId="331"/>
            <ac:spMk id="15" creationId="{14102EE6-CB6D-5091-F481-72312C9EB01F}"/>
          </ac:spMkLst>
        </pc:spChg>
        <pc:spChg chg="add del mod ord">
          <ac:chgData name="Berrios, Henry Enrique" userId="28b10d90-116c-4bf7-b148-a73cd25d3505" providerId="ADAL" clId="{7F1D6CBB-703F-4126-BE9F-926B54D697CA}" dt="2024-12-08T10:03:51.849" v="4928" actId="700"/>
          <ac:spMkLst>
            <pc:docMk/>
            <pc:sldMk cId="1076003287" sldId="331"/>
            <ac:spMk id="16" creationId="{56BF0880-28B3-3B6F-D8D0-83A4834EAA77}"/>
          </ac:spMkLst>
        </pc:spChg>
        <pc:spChg chg="add del mod ord">
          <ac:chgData name="Berrios, Henry Enrique" userId="28b10d90-116c-4bf7-b148-a73cd25d3505" providerId="ADAL" clId="{7F1D6CBB-703F-4126-BE9F-926B54D697CA}" dt="2024-12-08T10:03:51.849" v="4928" actId="700"/>
          <ac:spMkLst>
            <pc:docMk/>
            <pc:sldMk cId="1076003287" sldId="331"/>
            <ac:spMk id="17" creationId="{8A01CB4E-5A6B-6EED-31FF-3ABC9056123C}"/>
          </ac:spMkLst>
        </pc:spChg>
        <pc:spChg chg="add del mod ord">
          <ac:chgData name="Berrios, Henry Enrique" userId="28b10d90-116c-4bf7-b148-a73cd25d3505" providerId="ADAL" clId="{7F1D6CBB-703F-4126-BE9F-926B54D697CA}" dt="2024-12-08T10:03:51.849" v="4928" actId="700"/>
          <ac:spMkLst>
            <pc:docMk/>
            <pc:sldMk cId="1076003287" sldId="331"/>
            <ac:spMk id="18" creationId="{C3E5DD53-2094-B96C-CF72-B8B06FC214C7}"/>
          </ac:spMkLst>
        </pc:spChg>
        <pc:spChg chg="add del mod ord">
          <ac:chgData name="Berrios, Henry Enrique" userId="28b10d90-116c-4bf7-b148-a73cd25d3505" providerId="ADAL" clId="{7F1D6CBB-703F-4126-BE9F-926B54D697CA}" dt="2024-12-08T10:03:51.849" v="4928" actId="700"/>
          <ac:spMkLst>
            <pc:docMk/>
            <pc:sldMk cId="1076003287" sldId="331"/>
            <ac:spMk id="19" creationId="{87180554-75B1-733D-9AD8-54C77091ECE5}"/>
          </ac:spMkLst>
        </pc:spChg>
        <pc:spChg chg="add del mod ord">
          <ac:chgData name="Berrios, Henry Enrique" userId="28b10d90-116c-4bf7-b148-a73cd25d3505" providerId="ADAL" clId="{7F1D6CBB-703F-4126-BE9F-926B54D697CA}" dt="2024-12-08T10:03:51.849" v="4928" actId="700"/>
          <ac:spMkLst>
            <pc:docMk/>
            <pc:sldMk cId="1076003287" sldId="331"/>
            <ac:spMk id="20" creationId="{6BD62F46-41CD-7E41-7E1B-F2C6ED825E30}"/>
          </ac:spMkLst>
        </pc:spChg>
        <pc:spChg chg="add del mod ord">
          <ac:chgData name="Berrios, Henry Enrique" userId="28b10d90-116c-4bf7-b148-a73cd25d3505" providerId="ADAL" clId="{7F1D6CBB-703F-4126-BE9F-926B54D697CA}" dt="2024-12-08T10:03:50.731" v="4926" actId="700"/>
          <ac:spMkLst>
            <pc:docMk/>
            <pc:sldMk cId="1076003287" sldId="331"/>
            <ac:spMk id="21" creationId="{917C3C10-1BEE-6EC0-07B1-E2F11894E9CD}"/>
          </ac:spMkLst>
        </pc:spChg>
        <pc:spChg chg="add del mod ord">
          <ac:chgData name="Berrios, Henry Enrique" userId="28b10d90-116c-4bf7-b148-a73cd25d3505" providerId="ADAL" clId="{7F1D6CBB-703F-4126-BE9F-926B54D697CA}" dt="2024-12-08T10:03:50.731" v="4926" actId="700"/>
          <ac:spMkLst>
            <pc:docMk/>
            <pc:sldMk cId="1076003287" sldId="331"/>
            <ac:spMk id="22" creationId="{C31A1F98-5E0E-C458-229A-05AC77A2678A}"/>
          </ac:spMkLst>
        </pc:spChg>
        <pc:spChg chg="add del mod ord">
          <ac:chgData name="Berrios, Henry Enrique" userId="28b10d90-116c-4bf7-b148-a73cd25d3505" providerId="ADAL" clId="{7F1D6CBB-703F-4126-BE9F-926B54D697CA}" dt="2024-12-08T10:03:50.731" v="4926" actId="700"/>
          <ac:spMkLst>
            <pc:docMk/>
            <pc:sldMk cId="1076003287" sldId="331"/>
            <ac:spMk id="23" creationId="{1A5D81B9-60C0-6672-4814-69356E3867A4}"/>
          </ac:spMkLst>
        </pc:spChg>
        <pc:spChg chg="add del mod ord">
          <ac:chgData name="Berrios, Henry Enrique" userId="28b10d90-116c-4bf7-b148-a73cd25d3505" providerId="ADAL" clId="{7F1D6CBB-703F-4126-BE9F-926B54D697CA}" dt="2024-12-08T10:03:50.731" v="4926" actId="700"/>
          <ac:spMkLst>
            <pc:docMk/>
            <pc:sldMk cId="1076003287" sldId="331"/>
            <ac:spMk id="24" creationId="{5CF2B8D8-3C25-4AF4-D2C0-4B5953ACA241}"/>
          </ac:spMkLst>
        </pc:spChg>
        <pc:spChg chg="add del mod ord">
          <ac:chgData name="Berrios, Henry Enrique" userId="28b10d90-116c-4bf7-b148-a73cd25d3505" providerId="ADAL" clId="{7F1D6CBB-703F-4126-BE9F-926B54D697CA}" dt="2024-12-08T10:03:50.731" v="4926" actId="700"/>
          <ac:spMkLst>
            <pc:docMk/>
            <pc:sldMk cId="1076003287" sldId="331"/>
            <ac:spMk id="25" creationId="{67FD320A-8AA0-B523-9085-5635DA03EF5F}"/>
          </ac:spMkLst>
        </pc:spChg>
        <pc:spChg chg="add del mod ord">
          <ac:chgData name="Berrios, Henry Enrique" userId="28b10d90-116c-4bf7-b148-a73cd25d3505" providerId="ADAL" clId="{7F1D6CBB-703F-4126-BE9F-926B54D697CA}" dt="2024-12-08T10:03:50.731" v="4926" actId="700"/>
          <ac:spMkLst>
            <pc:docMk/>
            <pc:sldMk cId="1076003287" sldId="331"/>
            <ac:spMk id="26" creationId="{824946B7-2D7E-0A9A-2E52-0864F0D804A2}"/>
          </ac:spMkLst>
        </pc:spChg>
        <pc:spChg chg="add del mod ord">
          <ac:chgData name="Berrios, Henry Enrique" userId="28b10d90-116c-4bf7-b148-a73cd25d3505" providerId="ADAL" clId="{7F1D6CBB-703F-4126-BE9F-926B54D697CA}" dt="2024-12-08T10:03:50.731" v="4926" actId="700"/>
          <ac:spMkLst>
            <pc:docMk/>
            <pc:sldMk cId="1076003287" sldId="331"/>
            <ac:spMk id="27" creationId="{A30541EB-A012-7BC3-7F0B-BC753ED2A7E6}"/>
          </ac:spMkLst>
        </pc:spChg>
        <pc:spChg chg="add del mod">
          <ac:chgData name="Berrios, Henry Enrique" userId="28b10d90-116c-4bf7-b148-a73cd25d3505" providerId="ADAL" clId="{7F1D6CBB-703F-4126-BE9F-926B54D697CA}" dt="2024-12-08T10:09:16.290" v="4938"/>
          <ac:spMkLst>
            <pc:docMk/>
            <pc:sldMk cId="1076003287" sldId="331"/>
            <ac:spMk id="28" creationId="{26CA24B8-E2F0-1BDE-38D7-117AA07CF638}"/>
          </ac:spMkLst>
        </pc:spChg>
        <pc:spChg chg="add">
          <ac:chgData name="Berrios, Henry Enrique" userId="28b10d90-116c-4bf7-b148-a73cd25d3505" providerId="ADAL" clId="{7F1D6CBB-703F-4126-BE9F-926B54D697CA}" dt="2024-12-08T10:04:13.151" v="4933"/>
          <ac:spMkLst>
            <pc:docMk/>
            <pc:sldMk cId="1076003287" sldId="331"/>
            <ac:spMk id="29" creationId="{4BC0BE76-72DC-A768-E60C-FD3EFD4CC8A7}"/>
          </ac:spMkLst>
        </pc:spChg>
        <pc:spChg chg="add del mod">
          <ac:chgData name="Berrios, Henry Enrique" userId="28b10d90-116c-4bf7-b148-a73cd25d3505" providerId="ADAL" clId="{7F1D6CBB-703F-4126-BE9F-926B54D697CA}" dt="2024-12-08T10:10:16.683" v="4967" actId="478"/>
          <ac:spMkLst>
            <pc:docMk/>
            <pc:sldMk cId="1076003287" sldId="331"/>
            <ac:spMk id="30" creationId="{5E81F7CA-D780-15B7-BD46-8EF0A2172713}"/>
          </ac:spMkLst>
        </pc:spChg>
        <pc:spChg chg="add mod ord">
          <ac:chgData name="Berrios, Henry Enrique" userId="28b10d90-116c-4bf7-b148-a73cd25d3505" providerId="ADAL" clId="{7F1D6CBB-703F-4126-BE9F-926B54D697CA}" dt="2024-12-08T10:12:52.657" v="5331" actId="14100"/>
          <ac:spMkLst>
            <pc:docMk/>
            <pc:sldMk cId="1076003287" sldId="331"/>
            <ac:spMk id="31" creationId="{5B131062-8DAE-5EE7-69DA-A1A0CD69F33C}"/>
          </ac:spMkLst>
        </pc:spChg>
        <pc:spChg chg="add mod ord">
          <ac:chgData name="Berrios, Henry Enrique" userId="28b10d90-116c-4bf7-b148-a73cd25d3505" providerId="ADAL" clId="{7F1D6CBB-703F-4126-BE9F-926B54D697CA}" dt="2024-12-08T10:15:35.081" v="5336" actId="2711"/>
          <ac:spMkLst>
            <pc:docMk/>
            <pc:sldMk cId="1076003287" sldId="331"/>
            <ac:spMk id="32" creationId="{56B88581-FB25-3FE8-10A8-C16351F91A3E}"/>
          </ac:spMkLst>
        </pc:spChg>
      </pc:sldChg>
      <pc:sldChg chg="del">
        <pc:chgData name="Berrios, Henry Enrique" userId="28b10d90-116c-4bf7-b148-a73cd25d3505" providerId="ADAL" clId="{7F1D6CBB-703F-4126-BE9F-926B54D697CA}" dt="2024-12-08T06:43:58.373" v="47" actId="47"/>
        <pc:sldMkLst>
          <pc:docMk/>
          <pc:sldMk cId="0" sldId="332"/>
        </pc:sldMkLst>
      </pc:sldChg>
      <pc:sldChg chg="delSp modSp add mod ord">
        <pc:chgData name="Berrios, Henry Enrique" userId="28b10d90-116c-4bf7-b148-a73cd25d3505" providerId="ADAL" clId="{7F1D6CBB-703F-4126-BE9F-926B54D697CA}" dt="2024-12-08T10:32:31.040" v="6903" actId="1076"/>
        <pc:sldMkLst>
          <pc:docMk/>
          <pc:sldMk cId="1860591461" sldId="332"/>
        </pc:sldMkLst>
        <pc:spChg chg="del">
          <ac:chgData name="Berrios, Henry Enrique" userId="28b10d90-116c-4bf7-b148-a73cd25d3505" providerId="ADAL" clId="{7F1D6CBB-703F-4126-BE9F-926B54D697CA}" dt="2024-12-08T10:18:08.814" v="5343" actId="478"/>
          <ac:spMkLst>
            <pc:docMk/>
            <pc:sldMk cId="1860591461" sldId="332"/>
            <ac:spMk id="4" creationId="{168DB12E-F8F9-BC18-2D7A-E082D94231BF}"/>
          </ac:spMkLst>
        </pc:spChg>
        <pc:spChg chg="mod">
          <ac:chgData name="Berrios, Henry Enrique" userId="28b10d90-116c-4bf7-b148-a73cd25d3505" providerId="ADAL" clId="{7F1D6CBB-703F-4126-BE9F-926B54D697CA}" dt="2024-12-08T10:32:26.226" v="6902" actId="20577"/>
          <ac:spMkLst>
            <pc:docMk/>
            <pc:sldMk cId="1860591461" sldId="332"/>
            <ac:spMk id="840" creationId="{ED1C2ED9-C554-DD12-550F-032056ABA8A7}"/>
          </ac:spMkLst>
        </pc:spChg>
        <pc:spChg chg="mod">
          <ac:chgData name="Berrios, Henry Enrique" userId="28b10d90-116c-4bf7-b148-a73cd25d3505" providerId="ADAL" clId="{7F1D6CBB-703F-4126-BE9F-926B54D697CA}" dt="2024-12-08T10:32:31.040" v="6903" actId="1076"/>
          <ac:spMkLst>
            <pc:docMk/>
            <pc:sldMk cId="1860591461" sldId="332"/>
            <ac:spMk id="841" creationId="{5CD14B2A-965C-0B2F-DB57-9ADCAECD5513}"/>
          </ac:spMkLst>
        </pc:spChg>
        <pc:picChg chg="del">
          <ac:chgData name="Berrios, Henry Enrique" userId="28b10d90-116c-4bf7-b148-a73cd25d3505" providerId="ADAL" clId="{7F1D6CBB-703F-4126-BE9F-926B54D697CA}" dt="2024-12-08T10:18:06.999" v="5342" actId="478"/>
          <ac:picMkLst>
            <pc:docMk/>
            <pc:sldMk cId="1860591461" sldId="332"/>
            <ac:picMk id="3" creationId="{11895EF4-4476-C5B0-4135-D580B665A480}"/>
          </ac:picMkLst>
        </pc:picChg>
      </pc:sldChg>
      <pc:sldChg chg="del">
        <pc:chgData name="Berrios, Henry Enrique" userId="28b10d90-116c-4bf7-b148-a73cd25d3505" providerId="ADAL" clId="{7F1D6CBB-703F-4126-BE9F-926B54D697CA}" dt="2024-12-08T06:43:58.577" v="48" actId="47"/>
        <pc:sldMkLst>
          <pc:docMk/>
          <pc:sldMk cId="0" sldId="333"/>
        </pc:sldMkLst>
      </pc:sldChg>
      <pc:sldChg chg="modSp add del mod">
        <pc:chgData name="Berrios, Henry Enrique" userId="28b10d90-116c-4bf7-b148-a73cd25d3505" providerId="ADAL" clId="{7F1D6CBB-703F-4126-BE9F-926B54D697CA}" dt="2024-12-08T10:25:01.556" v="5979" actId="47"/>
        <pc:sldMkLst>
          <pc:docMk/>
          <pc:sldMk cId="2439048830" sldId="333"/>
        </pc:sldMkLst>
        <pc:spChg chg="mod">
          <ac:chgData name="Berrios, Henry Enrique" userId="28b10d90-116c-4bf7-b148-a73cd25d3505" providerId="ADAL" clId="{7F1D6CBB-703F-4126-BE9F-926B54D697CA}" dt="2024-12-08T10:24:53.929" v="5977" actId="5793"/>
          <ac:spMkLst>
            <pc:docMk/>
            <pc:sldMk cId="2439048830" sldId="333"/>
            <ac:spMk id="840" creationId="{3706F04E-9EE4-44C9-20AA-8795CE58A94B}"/>
          </ac:spMkLst>
        </pc:spChg>
        <pc:spChg chg="mod">
          <ac:chgData name="Berrios, Henry Enrique" userId="28b10d90-116c-4bf7-b148-a73cd25d3505" providerId="ADAL" clId="{7F1D6CBB-703F-4126-BE9F-926B54D697CA}" dt="2024-12-08T10:24:13.144" v="5969" actId="1076"/>
          <ac:spMkLst>
            <pc:docMk/>
            <pc:sldMk cId="2439048830" sldId="333"/>
            <ac:spMk id="841" creationId="{082A409D-2BEB-AA2B-E316-21EB94AC6711}"/>
          </ac:spMkLst>
        </pc:spChg>
      </pc:sldChg>
      <pc:sldChg chg="del">
        <pc:chgData name="Berrios, Henry Enrique" userId="28b10d90-116c-4bf7-b148-a73cd25d3505" providerId="ADAL" clId="{7F1D6CBB-703F-4126-BE9F-926B54D697CA}" dt="2024-12-08T06:43:59.033" v="49" actId="47"/>
        <pc:sldMkLst>
          <pc:docMk/>
          <pc:sldMk cId="0" sldId="334"/>
        </pc:sldMkLst>
      </pc:sldChg>
      <pc:sldChg chg="modSp add mod">
        <pc:chgData name="Berrios, Henry Enrique" userId="28b10d90-116c-4bf7-b148-a73cd25d3505" providerId="ADAL" clId="{7F1D6CBB-703F-4126-BE9F-926B54D697CA}" dt="2024-12-08T10:49:38.388" v="7010" actId="1076"/>
        <pc:sldMkLst>
          <pc:docMk/>
          <pc:sldMk cId="3417392051" sldId="334"/>
        </pc:sldMkLst>
        <pc:spChg chg="mod">
          <ac:chgData name="Berrios, Henry Enrique" userId="28b10d90-116c-4bf7-b148-a73cd25d3505" providerId="ADAL" clId="{7F1D6CBB-703F-4126-BE9F-926B54D697CA}" dt="2024-12-08T10:49:36.405" v="7009" actId="1076"/>
          <ac:spMkLst>
            <pc:docMk/>
            <pc:sldMk cId="3417392051" sldId="334"/>
            <ac:spMk id="840" creationId="{BCD44D7B-53B5-E064-ED5D-19B14D177CC4}"/>
          </ac:spMkLst>
        </pc:spChg>
        <pc:spChg chg="mod">
          <ac:chgData name="Berrios, Henry Enrique" userId="28b10d90-116c-4bf7-b148-a73cd25d3505" providerId="ADAL" clId="{7F1D6CBB-703F-4126-BE9F-926B54D697CA}" dt="2024-12-08T10:49:38.388" v="7010" actId="1076"/>
          <ac:spMkLst>
            <pc:docMk/>
            <pc:sldMk cId="3417392051" sldId="334"/>
            <ac:spMk id="841" creationId="{8CCA5846-94D0-0A84-6F50-A3C6F24FB684}"/>
          </ac:spMkLst>
        </pc:spChg>
      </pc:sldChg>
      <pc:sldChg chg="del">
        <pc:chgData name="Berrios, Henry Enrique" userId="28b10d90-116c-4bf7-b148-a73cd25d3505" providerId="ADAL" clId="{7F1D6CBB-703F-4126-BE9F-926B54D697CA}" dt="2024-12-08T06:43:59.264" v="50" actId="47"/>
        <pc:sldMkLst>
          <pc:docMk/>
          <pc:sldMk cId="0" sldId="335"/>
        </pc:sldMkLst>
      </pc:sldChg>
      <pc:sldChg chg="addSp delSp modSp add mod ord">
        <pc:chgData name="Berrios, Henry Enrique" userId="28b10d90-116c-4bf7-b148-a73cd25d3505" providerId="ADAL" clId="{7F1D6CBB-703F-4126-BE9F-926B54D697CA}" dt="2024-12-08T10:49:22.141" v="7008" actId="14100"/>
        <pc:sldMkLst>
          <pc:docMk/>
          <pc:sldMk cId="340484132" sldId="335"/>
        </pc:sldMkLst>
        <pc:spChg chg="mod">
          <ac:chgData name="Berrios, Henry Enrique" userId="28b10d90-116c-4bf7-b148-a73cd25d3505" providerId="ADAL" clId="{7F1D6CBB-703F-4126-BE9F-926B54D697CA}" dt="2024-12-08T10:49:15.962" v="7006" actId="1076"/>
          <ac:spMkLst>
            <pc:docMk/>
            <pc:sldMk cId="340484132" sldId="335"/>
            <ac:spMk id="2" creationId="{FDC2F9D7-4A89-955C-3AF2-FF464AC2E03D}"/>
          </ac:spMkLst>
        </pc:spChg>
        <pc:spChg chg="add del mod">
          <ac:chgData name="Berrios, Henry Enrique" userId="28b10d90-116c-4bf7-b148-a73cd25d3505" providerId="ADAL" clId="{7F1D6CBB-703F-4126-BE9F-926B54D697CA}" dt="2024-12-08T10:32:54.381" v="6918" actId="478"/>
          <ac:spMkLst>
            <pc:docMk/>
            <pc:sldMk cId="340484132" sldId="335"/>
            <ac:spMk id="4" creationId="{3BF11C8E-BEA5-5F69-8876-136204689B4D}"/>
          </ac:spMkLst>
        </pc:spChg>
        <pc:spChg chg="del">
          <ac:chgData name="Berrios, Henry Enrique" userId="28b10d90-116c-4bf7-b148-a73cd25d3505" providerId="ADAL" clId="{7F1D6CBB-703F-4126-BE9F-926B54D697CA}" dt="2024-12-08T10:32:52.505" v="6917" actId="478"/>
          <ac:spMkLst>
            <pc:docMk/>
            <pc:sldMk cId="340484132" sldId="335"/>
            <ac:spMk id="31" creationId="{7AE9A267-C27E-AABB-50CB-7A7ABF962612}"/>
          </ac:spMkLst>
        </pc:spChg>
        <pc:spChg chg="mod">
          <ac:chgData name="Berrios, Henry Enrique" userId="28b10d90-116c-4bf7-b148-a73cd25d3505" providerId="ADAL" clId="{7F1D6CBB-703F-4126-BE9F-926B54D697CA}" dt="2024-12-08T10:49:22.141" v="7008" actId="14100"/>
          <ac:spMkLst>
            <pc:docMk/>
            <pc:sldMk cId="340484132" sldId="335"/>
            <ac:spMk id="32" creationId="{92E59AF0-E6D9-5F27-AC8C-9752EBF6EF9B}"/>
          </ac:spMkLst>
        </pc:spChg>
      </pc:sldChg>
      <pc:sldChg chg="del">
        <pc:chgData name="Berrios, Henry Enrique" userId="28b10d90-116c-4bf7-b148-a73cd25d3505" providerId="ADAL" clId="{7F1D6CBB-703F-4126-BE9F-926B54D697CA}" dt="2024-12-08T06:43:59.450" v="51" actId="47"/>
        <pc:sldMkLst>
          <pc:docMk/>
          <pc:sldMk cId="0" sldId="336"/>
        </pc:sldMkLst>
      </pc:sldChg>
      <pc:sldChg chg="addSp delSp modSp add mod ord modNotesTx">
        <pc:chgData name="Berrios, Henry Enrique" userId="28b10d90-116c-4bf7-b148-a73cd25d3505" providerId="ADAL" clId="{7F1D6CBB-703F-4126-BE9F-926B54D697CA}" dt="2024-12-08T10:40:04.389" v="6964" actId="20577"/>
        <pc:sldMkLst>
          <pc:docMk/>
          <pc:sldMk cId="1974025132" sldId="336"/>
        </pc:sldMkLst>
        <pc:spChg chg="mod">
          <ac:chgData name="Berrios, Henry Enrique" userId="28b10d90-116c-4bf7-b148-a73cd25d3505" providerId="ADAL" clId="{7F1D6CBB-703F-4126-BE9F-926B54D697CA}" dt="2024-12-08T10:40:04.389" v="6964" actId="20577"/>
          <ac:spMkLst>
            <pc:docMk/>
            <pc:sldMk cId="1974025132" sldId="336"/>
            <ac:spMk id="1212" creationId="{2A8740E5-C496-FDB4-6D30-5F1B2C018765}"/>
          </ac:spMkLst>
        </pc:spChg>
        <pc:picChg chg="del">
          <ac:chgData name="Berrios, Henry Enrique" userId="28b10d90-116c-4bf7-b148-a73cd25d3505" providerId="ADAL" clId="{7F1D6CBB-703F-4126-BE9F-926B54D697CA}" dt="2024-12-08T10:39:44.815" v="6925" actId="478"/>
          <ac:picMkLst>
            <pc:docMk/>
            <pc:sldMk cId="1974025132" sldId="336"/>
            <ac:picMk id="3" creationId="{1CF3E994-6556-5917-CE1F-3370B10A675C}"/>
          </ac:picMkLst>
        </pc:picChg>
        <pc:picChg chg="add del mod">
          <ac:chgData name="Berrios, Henry Enrique" userId="28b10d90-116c-4bf7-b148-a73cd25d3505" providerId="ADAL" clId="{7F1D6CBB-703F-4126-BE9F-926B54D697CA}" dt="2024-12-08T10:39:49.995" v="6931" actId="478"/>
          <ac:picMkLst>
            <pc:docMk/>
            <pc:sldMk cId="1974025132" sldId="336"/>
            <ac:picMk id="4" creationId="{F0988542-4CB6-C7F4-B5DE-26776D0A287E}"/>
          </ac:picMkLst>
        </pc:picChg>
        <pc:picChg chg="del">
          <ac:chgData name="Berrios, Henry Enrique" userId="28b10d90-116c-4bf7-b148-a73cd25d3505" providerId="ADAL" clId="{7F1D6CBB-703F-4126-BE9F-926B54D697CA}" dt="2024-12-08T10:39:45.161" v="6926" actId="478"/>
          <ac:picMkLst>
            <pc:docMk/>
            <pc:sldMk cId="1974025132" sldId="336"/>
            <ac:picMk id="5" creationId="{57D89CCE-31E8-5666-EA2D-1B6688D1FA8B}"/>
          </ac:picMkLst>
        </pc:picChg>
        <pc:picChg chg="del">
          <ac:chgData name="Berrios, Henry Enrique" userId="28b10d90-116c-4bf7-b148-a73cd25d3505" providerId="ADAL" clId="{7F1D6CBB-703F-4126-BE9F-926B54D697CA}" dt="2024-12-08T10:39:45.470" v="6927" actId="478"/>
          <ac:picMkLst>
            <pc:docMk/>
            <pc:sldMk cId="1974025132" sldId="336"/>
            <ac:picMk id="7" creationId="{66528DB1-4A2F-82C5-C5AF-C066F94CFBC8}"/>
          </ac:picMkLst>
        </pc:picChg>
        <pc:picChg chg="add mod">
          <ac:chgData name="Berrios, Henry Enrique" userId="28b10d90-116c-4bf7-b148-a73cd25d3505" providerId="ADAL" clId="{7F1D6CBB-703F-4126-BE9F-926B54D697CA}" dt="2024-12-08T10:39:58.570" v="6936" actId="1076"/>
          <ac:picMkLst>
            <pc:docMk/>
            <pc:sldMk cId="1974025132" sldId="336"/>
            <ac:picMk id="8" creationId="{9155F000-FD83-2F5C-6720-9B6804DAEBBF}"/>
          </ac:picMkLst>
        </pc:picChg>
        <pc:picChg chg="del">
          <ac:chgData name="Berrios, Henry Enrique" userId="28b10d90-116c-4bf7-b148-a73cd25d3505" providerId="ADAL" clId="{7F1D6CBB-703F-4126-BE9F-926B54D697CA}" dt="2024-12-08T10:39:44.481" v="6924" actId="478"/>
          <ac:picMkLst>
            <pc:docMk/>
            <pc:sldMk cId="1974025132" sldId="336"/>
            <ac:picMk id="11" creationId="{C57CB5F3-B0ED-B3B2-ADC4-7D59B382EEC1}"/>
          </ac:picMkLst>
        </pc:picChg>
      </pc:sldChg>
      <pc:sldChg chg="del">
        <pc:chgData name="Berrios, Henry Enrique" userId="28b10d90-116c-4bf7-b148-a73cd25d3505" providerId="ADAL" clId="{7F1D6CBB-703F-4126-BE9F-926B54D697CA}" dt="2024-12-08T06:43:59.714" v="52" actId="47"/>
        <pc:sldMkLst>
          <pc:docMk/>
          <pc:sldMk cId="0" sldId="337"/>
        </pc:sldMkLst>
      </pc:sldChg>
      <pc:sldChg chg="del">
        <pc:chgData name="Berrios, Henry Enrique" userId="28b10d90-116c-4bf7-b148-a73cd25d3505" providerId="ADAL" clId="{7F1D6CBB-703F-4126-BE9F-926B54D697CA}" dt="2024-12-08T06:43:59.918" v="53" actId="47"/>
        <pc:sldMkLst>
          <pc:docMk/>
          <pc:sldMk cId="0" sldId="338"/>
        </pc:sldMkLst>
      </pc:sldChg>
      <pc:sldChg chg="del">
        <pc:chgData name="Berrios, Henry Enrique" userId="28b10d90-116c-4bf7-b148-a73cd25d3505" providerId="ADAL" clId="{7F1D6CBB-703F-4126-BE9F-926B54D697CA}" dt="2024-12-08T06:44:00.100" v="54" actId="47"/>
        <pc:sldMkLst>
          <pc:docMk/>
          <pc:sldMk cId="0" sldId="339"/>
        </pc:sldMkLst>
      </pc:sldChg>
      <pc:sldChg chg="del">
        <pc:chgData name="Berrios, Henry Enrique" userId="28b10d90-116c-4bf7-b148-a73cd25d3505" providerId="ADAL" clId="{7F1D6CBB-703F-4126-BE9F-926B54D697CA}" dt="2024-12-08T06:44:00.385" v="55" actId="47"/>
        <pc:sldMkLst>
          <pc:docMk/>
          <pc:sldMk cId="0" sldId="340"/>
        </pc:sldMkLst>
      </pc:sldChg>
      <pc:sldMasterChg chg="delSldLayout">
        <pc:chgData name="Berrios, Henry Enrique" userId="28b10d90-116c-4bf7-b148-a73cd25d3505" providerId="ADAL" clId="{7F1D6CBB-703F-4126-BE9F-926B54D697CA}" dt="2024-12-08T10:31:58.636" v="6866" actId="47"/>
        <pc:sldMasterMkLst>
          <pc:docMk/>
          <pc:sldMasterMk cId="0" sldId="2147483703"/>
        </pc:sldMasterMkLst>
        <pc:sldLayoutChg chg="del">
          <pc:chgData name="Berrios, Henry Enrique" userId="28b10d90-116c-4bf7-b148-a73cd25d3505" providerId="ADAL" clId="{7F1D6CBB-703F-4126-BE9F-926B54D697CA}" dt="2024-12-08T10:31:56.796" v="6855" actId="47"/>
          <pc:sldLayoutMkLst>
            <pc:docMk/>
            <pc:sldMasterMk cId="0" sldId="2147483703"/>
            <pc:sldLayoutMk cId="0" sldId="2147483653"/>
          </pc:sldLayoutMkLst>
        </pc:sldLayoutChg>
        <pc:sldLayoutChg chg="del">
          <pc:chgData name="Berrios, Henry Enrique" userId="28b10d90-116c-4bf7-b148-a73cd25d3505" providerId="ADAL" clId="{7F1D6CBB-703F-4126-BE9F-926B54D697CA}" dt="2024-12-08T10:31:56.235" v="6851" actId="47"/>
          <pc:sldLayoutMkLst>
            <pc:docMk/>
            <pc:sldMasterMk cId="0" sldId="2147483703"/>
            <pc:sldLayoutMk cId="0" sldId="2147483654"/>
          </pc:sldLayoutMkLst>
        </pc:sldLayoutChg>
        <pc:sldLayoutChg chg="del">
          <pc:chgData name="Berrios, Henry Enrique" userId="28b10d90-116c-4bf7-b148-a73cd25d3505" providerId="ADAL" clId="{7F1D6CBB-703F-4126-BE9F-926B54D697CA}" dt="2024-12-08T10:31:58.432" v="6865" actId="47"/>
          <pc:sldLayoutMkLst>
            <pc:docMk/>
            <pc:sldMasterMk cId="0" sldId="2147483703"/>
            <pc:sldLayoutMk cId="0" sldId="2147483655"/>
          </pc:sldLayoutMkLst>
        </pc:sldLayoutChg>
        <pc:sldLayoutChg chg="del">
          <pc:chgData name="Berrios, Henry Enrique" userId="28b10d90-116c-4bf7-b148-a73cd25d3505" providerId="ADAL" clId="{7F1D6CBB-703F-4126-BE9F-926B54D697CA}" dt="2024-12-08T06:40:57.539" v="10" actId="47"/>
          <pc:sldLayoutMkLst>
            <pc:docMk/>
            <pc:sldMasterMk cId="0" sldId="2147483703"/>
            <pc:sldLayoutMk cId="0" sldId="2147483656"/>
          </pc:sldLayoutMkLst>
        </pc:sldLayoutChg>
        <pc:sldLayoutChg chg="del">
          <pc:chgData name="Berrios, Henry Enrique" userId="28b10d90-116c-4bf7-b148-a73cd25d3505" providerId="ADAL" clId="{7F1D6CBB-703F-4126-BE9F-926B54D697CA}" dt="2024-12-08T10:31:55.350" v="6846" actId="47"/>
          <pc:sldLayoutMkLst>
            <pc:docMk/>
            <pc:sldMasterMk cId="0" sldId="2147483703"/>
            <pc:sldLayoutMk cId="0" sldId="2147483657"/>
          </pc:sldLayoutMkLst>
        </pc:sldLayoutChg>
        <pc:sldLayoutChg chg="del">
          <pc:chgData name="Berrios, Henry Enrique" userId="28b10d90-116c-4bf7-b148-a73cd25d3505" providerId="ADAL" clId="{7F1D6CBB-703F-4126-BE9F-926B54D697CA}" dt="2024-12-08T10:31:54.221" v="6838" actId="47"/>
          <pc:sldLayoutMkLst>
            <pc:docMk/>
            <pc:sldMasterMk cId="0" sldId="2147483703"/>
            <pc:sldLayoutMk cId="0" sldId="2147483662"/>
          </pc:sldLayoutMkLst>
        </pc:sldLayoutChg>
        <pc:sldLayoutChg chg="del">
          <pc:chgData name="Berrios, Henry Enrique" userId="28b10d90-116c-4bf7-b148-a73cd25d3505" providerId="ADAL" clId="{7F1D6CBB-703F-4126-BE9F-926B54D697CA}" dt="2024-12-08T10:31:54.668" v="6841" actId="47"/>
          <pc:sldLayoutMkLst>
            <pc:docMk/>
            <pc:sldMasterMk cId="0" sldId="2147483703"/>
            <pc:sldLayoutMk cId="0" sldId="2147483663"/>
          </pc:sldLayoutMkLst>
        </pc:sldLayoutChg>
        <pc:sldLayoutChg chg="del">
          <pc:chgData name="Berrios, Henry Enrique" userId="28b10d90-116c-4bf7-b148-a73cd25d3505" providerId="ADAL" clId="{7F1D6CBB-703F-4126-BE9F-926B54D697CA}" dt="2024-12-08T10:31:54.386" v="6839" actId="47"/>
          <pc:sldLayoutMkLst>
            <pc:docMk/>
            <pc:sldMasterMk cId="0" sldId="2147483703"/>
            <pc:sldLayoutMk cId="0" sldId="2147483664"/>
          </pc:sldLayoutMkLst>
        </pc:sldLayoutChg>
        <pc:sldLayoutChg chg="del">
          <pc:chgData name="Berrios, Henry Enrique" userId="28b10d90-116c-4bf7-b148-a73cd25d3505" providerId="ADAL" clId="{7F1D6CBB-703F-4126-BE9F-926B54D697CA}" dt="2024-12-08T10:31:56.650" v="6854" actId="47"/>
          <pc:sldLayoutMkLst>
            <pc:docMk/>
            <pc:sldMasterMk cId="0" sldId="2147483703"/>
            <pc:sldLayoutMk cId="0" sldId="2147483665"/>
          </pc:sldLayoutMkLst>
        </pc:sldLayoutChg>
        <pc:sldLayoutChg chg="del">
          <pc:chgData name="Berrios, Henry Enrique" userId="28b10d90-116c-4bf7-b148-a73cd25d3505" providerId="ADAL" clId="{7F1D6CBB-703F-4126-BE9F-926B54D697CA}" dt="2024-12-08T10:31:57.870" v="6862" actId="47"/>
          <pc:sldLayoutMkLst>
            <pc:docMk/>
            <pc:sldMasterMk cId="0" sldId="2147483703"/>
            <pc:sldLayoutMk cId="0" sldId="2147483671"/>
          </pc:sldLayoutMkLst>
        </pc:sldLayoutChg>
        <pc:sldLayoutChg chg="del">
          <pc:chgData name="Berrios, Henry Enrique" userId="28b10d90-116c-4bf7-b148-a73cd25d3505" providerId="ADAL" clId="{7F1D6CBB-703F-4126-BE9F-926B54D697CA}" dt="2024-12-08T10:31:56.930" v="6856" actId="47"/>
          <pc:sldLayoutMkLst>
            <pc:docMk/>
            <pc:sldMasterMk cId="0" sldId="2147483703"/>
            <pc:sldLayoutMk cId="0" sldId="2147483672"/>
          </pc:sldLayoutMkLst>
        </pc:sldLayoutChg>
        <pc:sldLayoutChg chg="del">
          <pc:chgData name="Berrios, Henry Enrique" userId="28b10d90-116c-4bf7-b148-a73cd25d3505" providerId="ADAL" clId="{7F1D6CBB-703F-4126-BE9F-926B54D697CA}" dt="2024-12-08T10:31:58.298" v="6864" actId="47"/>
          <pc:sldLayoutMkLst>
            <pc:docMk/>
            <pc:sldMasterMk cId="0" sldId="2147483703"/>
            <pc:sldLayoutMk cId="0" sldId="2147483673"/>
          </pc:sldLayoutMkLst>
        </pc:sldLayoutChg>
        <pc:sldLayoutChg chg="del">
          <pc:chgData name="Berrios, Henry Enrique" userId="28b10d90-116c-4bf7-b148-a73cd25d3505" providerId="ADAL" clId="{7F1D6CBB-703F-4126-BE9F-926B54D697CA}" dt="2024-12-08T10:31:57.466" v="6860" actId="47"/>
          <pc:sldLayoutMkLst>
            <pc:docMk/>
            <pc:sldMasterMk cId="0" sldId="2147483703"/>
            <pc:sldLayoutMk cId="0" sldId="2147483674"/>
          </pc:sldLayoutMkLst>
        </pc:sldLayoutChg>
        <pc:sldLayoutChg chg="del">
          <pc:chgData name="Berrios, Henry Enrique" userId="28b10d90-116c-4bf7-b148-a73cd25d3505" providerId="ADAL" clId="{7F1D6CBB-703F-4126-BE9F-926B54D697CA}" dt="2024-12-08T10:31:52.615" v="6828" actId="47"/>
          <pc:sldLayoutMkLst>
            <pc:docMk/>
            <pc:sldMasterMk cId="0" sldId="2147483703"/>
            <pc:sldLayoutMk cId="0" sldId="2147483676"/>
          </pc:sldLayoutMkLst>
        </pc:sldLayoutChg>
        <pc:sldLayoutChg chg="del">
          <pc:chgData name="Berrios, Henry Enrique" userId="28b10d90-116c-4bf7-b148-a73cd25d3505" providerId="ADAL" clId="{7F1D6CBB-703F-4126-BE9F-926B54D697CA}" dt="2024-12-08T10:31:58.636" v="6866" actId="47"/>
          <pc:sldLayoutMkLst>
            <pc:docMk/>
            <pc:sldMasterMk cId="0" sldId="2147483703"/>
            <pc:sldLayoutMk cId="0" sldId="2147483677"/>
          </pc:sldLayoutMkLst>
        </pc:sldLayoutChg>
        <pc:sldLayoutChg chg="del">
          <pc:chgData name="Berrios, Henry Enrique" userId="28b10d90-116c-4bf7-b148-a73cd25d3505" providerId="ADAL" clId="{7F1D6CBB-703F-4126-BE9F-926B54D697CA}" dt="2024-12-08T10:31:55.647" v="6848" actId="47"/>
          <pc:sldLayoutMkLst>
            <pc:docMk/>
            <pc:sldMasterMk cId="0" sldId="2147483703"/>
            <pc:sldLayoutMk cId="0" sldId="2147483678"/>
          </pc:sldLayoutMkLst>
        </pc:sldLayoutChg>
        <pc:sldLayoutChg chg="del">
          <pc:chgData name="Berrios, Henry Enrique" userId="28b10d90-116c-4bf7-b148-a73cd25d3505" providerId="ADAL" clId="{7F1D6CBB-703F-4126-BE9F-926B54D697CA}" dt="2024-12-08T10:31:53.902" v="6836" actId="47"/>
          <pc:sldLayoutMkLst>
            <pc:docMk/>
            <pc:sldMasterMk cId="0" sldId="2147483703"/>
            <pc:sldLayoutMk cId="0" sldId="2147483679"/>
          </pc:sldLayoutMkLst>
        </pc:sldLayoutChg>
        <pc:sldLayoutChg chg="del">
          <pc:chgData name="Berrios, Henry Enrique" userId="28b10d90-116c-4bf7-b148-a73cd25d3505" providerId="ADAL" clId="{7F1D6CBB-703F-4126-BE9F-926B54D697CA}" dt="2024-12-08T10:31:53.714" v="6835" actId="47"/>
          <pc:sldLayoutMkLst>
            <pc:docMk/>
            <pc:sldMasterMk cId="0" sldId="2147483703"/>
            <pc:sldLayoutMk cId="0" sldId="2147483680"/>
          </pc:sldLayoutMkLst>
        </pc:sldLayoutChg>
        <pc:sldLayoutChg chg="del">
          <pc:chgData name="Berrios, Henry Enrique" userId="28b10d90-116c-4bf7-b148-a73cd25d3505" providerId="ADAL" clId="{7F1D6CBB-703F-4126-BE9F-926B54D697CA}" dt="2024-12-08T10:31:53.518" v="6834" actId="47"/>
          <pc:sldLayoutMkLst>
            <pc:docMk/>
            <pc:sldMasterMk cId="0" sldId="2147483703"/>
            <pc:sldLayoutMk cId="0" sldId="2147483681"/>
          </pc:sldLayoutMkLst>
        </pc:sldLayoutChg>
        <pc:sldLayoutChg chg="del">
          <pc:chgData name="Berrios, Henry Enrique" userId="28b10d90-116c-4bf7-b148-a73cd25d3505" providerId="ADAL" clId="{7F1D6CBB-703F-4126-BE9F-926B54D697CA}" dt="2024-12-08T10:18:31.759" v="5347" actId="47"/>
          <pc:sldLayoutMkLst>
            <pc:docMk/>
            <pc:sldMasterMk cId="0" sldId="2147483703"/>
            <pc:sldLayoutMk cId="0" sldId="2147483682"/>
          </pc:sldLayoutMkLst>
        </pc:sldLayoutChg>
        <pc:sldLayoutChg chg="del">
          <pc:chgData name="Berrios, Henry Enrique" userId="28b10d90-116c-4bf7-b148-a73cd25d3505" providerId="ADAL" clId="{7F1D6CBB-703F-4126-BE9F-926B54D697CA}" dt="2024-12-08T10:31:53.336" v="6833" actId="47"/>
          <pc:sldLayoutMkLst>
            <pc:docMk/>
            <pc:sldMasterMk cId="0" sldId="2147483703"/>
            <pc:sldLayoutMk cId="0" sldId="2147483683"/>
          </pc:sldLayoutMkLst>
        </pc:sldLayoutChg>
        <pc:sldLayoutChg chg="del">
          <pc:chgData name="Berrios, Henry Enrique" userId="28b10d90-116c-4bf7-b148-a73cd25d3505" providerId="ADAL" clId="{7F1D6CBB-703F-4126-BE9F-926B54D697CA}" dt="2024-12-08T10:31:52.775" v="6829" actId="47"/>
          <pc:sldLayoutMkLst>
            <pc:docMk/>
            <pc:sldMasterMk cId="0" sldId="2147483703"/>
            <pc:sldLayoutMk cId="0" sldId="2147483684"/>
          </pc:sldLayoutMkLst>
        </pc:sldLayoutChg>
        <pc:sldLayoutChg chg="del">
          <pc:chgData name="Berrios, Henry Enrique" userId="28b10d90-116c-4bf7-b148-a73cd25d3505" providerId="ADAL" clId="{7F1D6CBB-703F-4126-BE9F-926B54D697CA}" dt="2024-12-08T10:31:57.328" v="6859" actId="47"/>
          <pc:sldLayoutMkLst>
            <pc:docMk/>
            <pc:sldMasterMk cId="0" sldId="2147483703"/>
            <pc:sldLayoutMk cId="0" sldId="2147483686"/>
          </pc:sldLayoutMkLst>
        </pc:sldLayoutChg>
        <pc:sldLayoutChg chg="del">
          <pc:chgData name="Berrios, Henry Enrique" userId="28b10d90-116c-4bf7-b148-a73cd25d3505" providerId="ADAL" clId="{7F1D6CBB-703F-4126-BE9F-926B54D697CA}" dt="2024-12-08T10:31:53.196" v="6832" actId="47"/>
          <pc:sldLayoutMkLst>
            <pc:docMk/>
            <pc:sldMasterMk cId="0" sldId="2147483703"/>
            <pc:sldLayoutMk cId="0" sldId="2147483687"/>
          </pc:sldLayoutMkLst>
        </pc:sldLayoutChg>
        <pc:sldLayoutChg chg="del">
          <pc:chgData name="Berrios, Henry Enrique" userId="28b10d90-116c-4bf7-b148-a73cd25d3505" providerId="ADAL" clId="{7F1D6CBB-703F-4126-BE9F-926B54D697CA}" dt="2024-12-08T10:31:52.913" v="6830" actId="47"/>
          <pc:sldLayoutMkLst>
            <pc:docMk/>
            <pc:sldMasterMk cId="0" sldId="2147483703"/>
            <pc:sldLayoutMk cId="0" sldId="2147483688"/>
          </pc:sldLayoutMkLst>
        </pc:sldLayoutChg>
        <pc:sldLayoutChg chg="del">
          <pc:chgData name="Berrios, Henry Enrique" userId="28b10d90-116c-4bf7-b148-a73cd25d3505" providerId="ADAL" clId="{7F1D6CBB-703F-4126-BE9F-926B54D697CA}" dt="2024-12-08T10:31:57.190" v="6858" actId="47"/>
          <pc:sldLayoutMkLst>
            <pc:docMk/>
            <pc:sldMasterMk cId="0" sldId="2147483703"/>
            <pc:sldLayoutMk cId="0" sldId="2147483690"/>
          </pc:sldLayoutMkLst>
        </pc:sldLayoutChg>
        <pc:sldLayoutChg chg="del">
          <pc:chgData name="Berrios, Henry Enrique" userId="28b10d90-116c-4bf7-b148-a73cd25d3505" providerId="ADAL" clId="{7F1D6CBB-703F-4126-BE9F-926B54D697CA}" dt="2024-12-08T10:31:56.363" v="6852" actId="47"/>
          <pc:sldLayoutMkLst>
            <pc:docMk/>
            <pc:sldMasterMk cId="0" sldId="2147483703"/>
            <pc:sldLayoutMk cId="0" sldId="2147483692"/>
          </pc:sldLayoutMkLst>
        </pc:sldLayoutChg>
        <pc:sldLayoutChg chg="del">
          <pc:chgData name="Berrios, Henry Enrique" userId="28b10d90-116c-4bf7-b148-a73cd25d3505" providerId="ADAL" clId="{7F1D6CBB-703F-4126-BE9F-926B54D697CA}" dt="2024-12-08T10:31:53.048" v="6831" actId="47"/>
          <pc:sldLayoutMkLst>
            <pc:docMk/>
            <pc:sldMasterMk cId="0" sldId="2147483703"/>
            <pc:sldLayoutMk cId="0" sldId="2147483694"/>
          </pc:sldLayoutMkLst>
        </pc:sldLayoutChg>
        <pc:sldLayoutChg chg="del">
          <pc:chgData name="Berrios, Henry Enrique" userId="28b10d90-116c-4bf7-b148-a73cd25d3505" providerId="ADAL" clId="{7F1D6CBB-703F-4126-BE9F-926B54D697CA}" dt="2024-12-08T10:15:04.205" v="5335" actId="47"/>
          <pc:sldLayoutMkLst>
            <pc:docMk/>
            <pc:sldMasterMk cId="0" sldId="2147483703"/>
            <pc:sldLayoutMk cId="0" sldId="2147483695"/>
          </pc:sldLayoutMkLst>
        </pc:sldLayoutChg>
      </pc:sldMasterChg>
      <pc:sldMasterChg chg="del delSldLayout">
        <pc:chgData name="Berrios, Henry Enrique" userId="28b10d90-116c-4bf7-b148-a73cd25d3505" providerId="ADAL" clId="{7F1D6CBB-703F-4126-BE9F-926B54D697CA}" dt="2024-12-08T06:44:03.468" v="58" actId="47"/>
        <pc:sldMasterMkLst>
          <pc:docMk/>
          <pc:sldMasterMk cId="0" sldId="2147483704"/>
        </pc:sldMasterMkLst>
        <pc:sldLayoutChg chg="del">
          <pc:chgData name="Berrios, Henry Enrique" userId="28b10d90-116c-4bf7-b148-a73cd25d3505" providerId="ADAL" clId="{7F1D6CBB-703F-4126-BE9F-926B54D697CA}" dt="2024-12-08T06:44:00.385" v="55" actId="47"/>
          <pc:sldLayoutMkLst>
            <pc:docMk/>
            <pc:sldMasterMk cId="0" sldId="2147483704"/>
            <pc:sldLayoutMk cId="0" sldId="2147483700"/>
          </pc:sldLayoutMkLst>
        </pc:sldLayoutChg>
        <pc:sldLayoutChg chg="del">
          <pc:chgData name="Berrios, Henry Enrique" userId="28b10d90-116c-4bf7-b148-a73cd25d3505" providerId="ADAL" clId="{7F1D6CBB-703F-4126-BE9F-926B54D697CA}" dt="2024-12-08T06:44:03.468" v="58" actId="47"/>
          <pc:sldLayoutMkLst>
            <pc:docMk/>
            <pc:sldMasterMk cId="0" sldId="2147483704"/>
            <pc:sldLayoutMk cId="0" sldId="2147483701"/>
          </pc:sldLayoutMkLst>
        </pc:sldLayoutChg>
      </pc:sldMasterChg>
      <pc:sldMasterChg chg="del delSldLayout">
        <pc:chgData name="Berrios, Henry Enrique" userId="28b10d90-116c-4bf7-b148-a73cd25d3505" providerId="ADAL" clId="{7F1D6CBB-703F-4126-BE9F-926B54D697CA}" dt="2024-12-08T06:44:04.530" v="59" actId="47"/>
        <pc:sldMasterMkLst>
          <pc:docMk/>
          <pc:sldMasterMk cId="0" sldId="2147483705"/>
        </pc:sldMasterMkLst>
        <pc:sldLayoutChg chg="del">
          <pc:chgData name="Berrios, Henry Enrique" userId="28b10d90-116c-4bf7-b148-a73cd25d3505" providerId="ADAL" clId="{7F1D6CBB-703F-4126-BE9F-926B54D697CA}" dt="2024-12-08T06:44:04.530" v="59" actId="47"/>
          <pc:sldLayoutMkLst>
            <pc:docMk/>
            <pc:sldMasterMk cId="0" sldId="2147483705"/>
            <pc:sldLayoutMk cId="0" sldId="2147483702"/>
          </pc:sldLayoutMkLst>
        </pc:sldLayoutChg>
      </pc:sldMasterChg>
    </pc:docChg>
  </pc:docChgLst>
  <pc:docChgLst>
    <pc:chgData name="Atluri, Harshitha" userId="S::hxa9079@mavs.uta.edu::e5ec096b-1b0c-4eff-89a4-67c3576c1e3c" providerId="AD" clId="Web-{396C3F0A-572A-34C9-5F87-796452DF96A6}"/>
    <pc:docChg chg="modSld">
      <pc:chgData name="Atluri, Harshitha" userId="S::hxa9079@mavs.uta.edu::e5ec096b-1b0c-4eff-89a4-67c3576c1e3c" providerId="AD" clId="Web-{396C3F0A-572A-34C9-5F87-796452DF96A6}" dt="2024-12-11T17:52:14.517" v="1" actId="1076"/>
      <pc:docMkLst>
        <pc:docMk/>
      </pc:docMkLst>
      <pc:sldChg chg="modSp">
        <pc:chgData name="Atluri, Harshitha" userId="S::hxa9079@mavs.uta.edu::e5ec096b-1b0c-4eff-89a4-67c3576c1e3c" providerId="AD" clId="Web-{396C3F0A-572A-34C9-5F87-796452DF96A6}" dt="2024-12-11T17:52:14.517" v="1" actId="1076"/>
        <pc:sldMkLst>
          <pc:docMk/>
          <pc:sldMk cId="1891348120" sldId="324"/>
        </pc:sldMkLst>
        <pc:picChg chg="mod">
          <ac:chgData name="Atluri, Harshitha" userId="S::hxa9079@mavs.uta.edu::e5ec096b-1b0c-4eff-89a4-67c3576c1e3c" providerId="AD" clId="Web-{396C3F0A-572A-34C9-5F87-796452DF96A6}" dt="2024-12-11T17:52:14.517" v="1" actId="1076"/>
          <ac:picMkLst>
            <pc:docMk/>
            <pc:sldMk cId="1891348120" sldId="324"/>
            <ac:picMk id="5" creationId="{71B47804-D396-F8ED-1FBE-69389566CCD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ed9c6d4389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ed9c6d4389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1">
          <a:extLst>
            <a:ext uri="{FF2B5EF4-FFF2-40B4-BE49-F238E27FC236}">
              <a16:creationId xmlns:a16="http://schemas.microsoft.com/office/drawing/2014/main" id="{F7F380BE-6B5A-83E0-C249-1A36F9B41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2" name="Google Shape;3292;gedba893947_0_342:notes">
            <a:extLst>
              <a:ext uri="{FF2B5EF4-FFF2-40B4-BE49-F238E27FC236}">
                <a16:creationId xmlns:a16="http://schemas.microsoft.com/office/drawing/2014/main" id="{14EF3876-B47B-69B7-969B-F5708E6B78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3" name="Google Shape;3293;gedba893947_0_342:notes">
            <a:extLst>
              <a:ext uri="{FF2B5EF4-FFF2-40B4-BE49-F238E27FC236}">
                <a16:creationId xmlns:a16="http://schemas.microsoft.com/office/drawing/2014/main" id="{B2B7A581-214D-B26F-F49C-9EFF362726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767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3" name="Google Shape;2903;g157e905fa79_0_1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4" name="Google Shape;2904;g157e905fa79_0_1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g157e905fa79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9" name="Google Shape;2529;g157e905fa79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g157e905fa79_0_1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4" name="Google Shape;3214;g157e905fa79_0_1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>
          <a:extLst>
            <a:ext uri="{FF2B5EF4-FFF2-40B4-BE49-F238E27FC236}">
              <a16:creationId xmlns:a16="http://schemas.microsoft.com/office/drawing/2014/main" id="{081C1125-6465-B106-C936-8C2318CF6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1576a643976_0_207:notes">
            <a:extLst>
              <a:ext uri="{FF2B5EF4-FFF2-40B4-BE49-F238E27FC236}">
                <a16:creationId xmlns:a16="http://schemas.microsoft.com/office/drawing/2014/main" id="{D6DC3BFE-F812-DAEF-21AF-8F96444758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1576a643976_0_207:notes">
            <a:extLst>
              <a:ext uri="{FF2B5EF4-FFF2-40B4-BE49-F238E27FC236}">
                <a16:creationId xmlns:a16="http://schemas.microsoft.com/office/drawing/2014/main" id="{3D428053-324C-07E2-6470-1D4FB1707B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3803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>
          <a:extLst>
            <a:ext uri="{FF2B5EF4-FFF2-40B4-BE49-F238E27FC236}">
              <a16:creationId xmlns:a16="http://schemas.microsoft.com/office/drawing/2014/main" id="{9FD99A3D-CEE0-3030-2B3C-CA5047F8E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1576a643976_0_207:notes">
            <a:extLst>
              <a:ext uri="{FF2B5EF4-FFF2-40B4-BE49-F238E27FC236}">
                <a16:creationId xmlns:a16="http://schemas.microsoft.com/office/drawing/2014/main" id="{64154828-1AA7-C311-217F-7D155663CD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1576a643976_0_207:notes">
            <a:extLst>
              <a:ext uri="{FF2B5EF4-FFF2-40B4-BE49-F238E27FC236}">
                <a16:creationId xmlns:a16="http://schemas.microsoft.com/office/drawing/2014/main" id="{A8317365-6287-9AB1-ED2F-4DC697013D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Diabetes prevalence increases with age and decreases with higher education and income levels. Males are slightly more affected than females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0635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1576a643976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1576a643976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health conditions, including high blood pressure, high cholesterol, and cardiovascular diseases, show a strong association with diabetes risk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>
          <a:extLst>
            <a:ext uri="{FF2B5EF4-FFF2-40B4-BE49-F238E27FC236}">
              <a16:creationId xmlns:a16="http://schemas.microsoft.com/office/drawing/2014/main" id="{B22B281A-7B21-8004-A81E-27A98FB97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1576a643976_0_207:notes">
            <a:extLst>
              <a:ext uri="{FF2B5EF4-FFF2-40B4-BE49-F238E27FC236}">
                <a16:creationId xmlns:a16="http://schemas.microsoft.com/office/drawing/2014/main" id="{B16373EE-9D0F-920F-6920-55B0ED5D22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1576a643976_0_207:notes">
            <a:extLst>
              <a:ext uri="{FF2B5EF4-FFF2-40B4-BE49-F238E27FC236}">
                <a16:creationId xmlns:a16="http://schemas.microsoft.com/office/drawing/2014/main" id="{66E743E9-41AC-EAE4-D569-7B7AE3392E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Healthy behaviors such as physical activity and daily vegetable consumption are associated with lower diabetes prevalence. Conversely, smoking appears to increase diabetes risk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8680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>
          <a:extLst>
            <a:ext uri="{FF2B5EF4-FFF2-40B4-BE49-F238E27FC236}">
              <a16:creationId xmlns:a16="http://schemas.microsoft.com/office/drawing/2014/main" id="{C0DDD98A-1845-503A-BF1E-7C1ED2CF4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1576a643976_0_207:notes">
            <a:extLst>
              <a:ext uri="{FF2B5EF4-FFF2-40B4-BE49-F238E27FC236}">
                <a16:creationId xmlns:a16="http://schemas.microsoft.com/office/drawing/2014/main" id="{29539787-20DD-5A6F-6CEF-C679AA6864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1576a643976_0_207:notes">
            <a:extLst>
              <a:ext uri="{FF2B5EF4-FFF2-40B4-BE49-F238E27FC236}">
                <a16:creationId xmlns:a16="http://schemas.microsoft.com/office/drawing/2014/main" id="{3867A4AD-1AF1-360E-20C2-F4DB7B90F2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Indicators of physical and mental health, including mobility challenges, higher BMI, and poorer general health, are strongly associated with diabetes prevalence. Poor mental health may also contribute to diabetes risk.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3872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>
          <a:extLst>
            <a:ext uri="{FF2B5EF4-FFF2-40B4-BE49-F238E27FC236}">
              <a16:creationId xmlns:a16="http://schemas.microsoft.com/office/drawing/2014/main" id="{86C08848-D2B6-81FA-7DAB-2FAC01B56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1576a643976_0_207:notes">
            <a:extLst>
              <a:ext uri="{FF2B5EF4-FFF2-40B4-BE49-F238E27FC236}">
                <a16:creationId xmlns:a16="http://schemas.microsoft.com/office/drawing/2014/main" id="{9945AD6C-1AFA-31D5-46A6-78FE98F043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1576a643976_0_207:notes">
            <a:extLst>
              <a:ext uri="{FF2B5EF4-FFF2-40B4-BE49-F238E27FC236}">
                <a16:creationId xmlns:a16="http://schemas.microsoft.com/office/drawing/2014/main" id="{76859FE8-2ECD-371B-83F1-19CF7ECF7F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While healthcare coverage alone may not directly influence diabetes prevalence, affordability plays a role in diabetes risk, emphasizing the need for equitable access to healthcare services.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984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1576a64397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1576a64397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>
          <a:extLst>
            <a:ext uri="{FF2B5EF4-FFF2-40B4-BE49-F238E27FC236}">
              <a16:creationId xmlns:a16="http://schemas.microsoft.com/office/drawing/2014/main" id="{E6E92D2D-CC62-CC9F-9DFE-1A4936088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1576a643976_0_207:notes">
            <a:extLst>
              <a:ext uri="{FF2B5EF4-FFF2-40B4-BE49-F238E27FC236}">
                <a16:creationId xmlns:a16="http://schemas.microsoft.com/office/drawing/2014/main" id="{E465C273-0299-D3D3-DA2C-63C63C0C81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1576a643976_0_207:notes">
            <a:extLst>
              <a:ext uri="{FF2B5EF4-FFF2-40B4-BE49-F238E27FC236}">
                <a16:creationId xmlns:a16="http://schemas.microsoft.com/office/drawing/2014/main" id="{97B62787-E90A-3B38-1F3D-9190E016A9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14631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1576a643976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1576a643976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gedba893947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5" name="Google Shape;2365;gedba893947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edba893947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edba893947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gedba893947_0_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1" name="Google Shape;1951;gedba893947_0_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>
          <a:extLst>
            <a:ext uri="{FF2B5EF4-FFF2-40B4-BE49-F238E27FC236}">
              <a16:creationId xmlns:a16="http://schemas.microsoft.com/office/drawing/2014/main" id="{8F90D034-131A-34CB-3B73-320BF213F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edba893947_0_106:notes">
            <a:extLst>
              <a:ext uri="{FF2B5EF4-FFF2-40B4-BE49-F238E27FC236}">
                <a16:creationId xmlns:a16="http://schemas.microsoft.com/office/drawing/2014/main" id="{F94BC44E-A98F-291C-BF41-510E18295B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edba893947_0_106:notes">
            <a:extLst>
              <a:ext uri="{FF2B5EF4-FFF2-40B4-BE49-F238E27FC236}">
                <a16:creationId xmlns:a16="http://schemas.microsoft.com/office/drawing/2014/main" id="{81A5A2A0-313C-D1AC-906B-6B70EC171F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0003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9">
          <a:extLst>
            <a:ext uri="{FF2B5EF4-FFF2-40B4-BE49-F238E27FC236}">
              <a16:creationId xmlns:a16="http://schemas.microsoft.com/office/drawing/2014/main" id="{016BED2E-5B74-FBDB-15F2-19597AC3C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gedba893947_0_707:notes">
            <a:extLst>
              <a:ext uri="{FF2B5EF4-FFF2-40B4-BE49-F238E27FC236}">
                <a16:creationId xmlns:a16="http://schemas.microsoft.com/office/drawing/2014/main" id="{AB0B5A8A-BB18-9CD9-A154-C1F056F489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1" name="Google Shape;1951;gedba893947_0_707:notes">
            <a:extLst>
              <a:ext uri="{FF2B5EF4-FFF2-40B4-BE49-F238E27FC236}">
                <a16:creationId xmlns:a16="http://schemas.microsoft.com/office/drawing/2014/main" id="{0B269ED1-7887-BC23-781C-BAB8028049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7493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g157e905fa79_0_1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4" name="Google Shape;4054;g157e905fa79_0_1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>
          <a:extLst>
            <a:ext uri="{FF2B5EF4-FFF2-40B4-BE49-F238E27FC236}">
              <a16:creationId xmlns:a16="http://schemas.microsoft.com/office/drawing/2014/main" id="{EBE23C8D-D019-EEB6-946E-DA8F966B7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dba893947_0_60:notes">
            <a:extLst>
              <a:ext uri="{FF2B5EF4-FFF2-40B4-BE49-F238E27FC236}">
                <a16:creationId xmlns:a16="http://schemas.microsoft.com/office/drawing/2014/main" id="{205790F9-962D-EDD3-598E-B7FF8447A4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dba893947_0_60:notes">
            <a:extLst>
              <a:ext uri="{FF2B5EF4-FFF2-40B4-BE49-F238E27FC236}">
                <a16:creationId xmlns:a16="http://schemas.microsoft.com/office/drawing/2014/main" id="{4F866C1C-2787-28A7-8A2B-127445B56A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011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>
          <a:extLst>
            <a:ext uri="{FF2B5EF4-FFF2-40B4-BE49-F238E27FC236}">
              <a16:creationId xmlns:a16="http://schemas.microsoft.com/office/drawing/2014/main" id="{704BC544-6C64-6614-1445-0BF743F57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dba893947_0_60:notes">
            <a:extLst>
              <a:ext uri="{FF2B5EF4-FFF2-40B4-BE49-F238E27FC236}">
                <a16:creationId xmlns:a16="http://schemas.microsoft.com/office/drawing/2014/main" id="{CC771A2B-1BFC-E20D-4508-0DF556EA26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dba893947_0_60:notes">
            <a:extLst>
              <a:ext uri="{FF2B5EF4-FFF2-40B4-BE49-F238E27FC236}">
                <a16:creationId xmlns:a16="http://schemas.microsoft.com/office/drawing/2014/main" id="{F4547A57-F419-DAF5-4DFC-9449E8195C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932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edba893947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edba893947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dba89394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dba89394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Google Shape;2426;gedba893947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7" name="Google Shape;2427;gedba893947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ged9c6d4389_0_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8" name="Google Shape;1658;ged9c6d4389_0_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gedba893947_0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6" name="Google Shape;2276;gedba893947_0_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gedba893947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5" name="Google Shape;2685;gedba893947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2" name="Google Shape;3292;gedba893947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3" name="Google Shape;3293;gedba893947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7375" y="1519975"/>
            <a:ext cx="5460600" cy="20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7375" y="3515600"/>
            <a:ext cx="4373100" cy="4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31371" y="43657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74175" y="3198689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305726" y="60118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50824" y="41790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16" name="Google Shape;16;p2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4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"/>
          <p:cNvSpPr txBox="1">
            <a:spLocks noGrp="1"/>
          </p:cNvSpPr>
          <p:nvPr>
            <p:ph type="title"/>
          </p:nvPr>
        </p:nvSpPr>
        <p:spPr>
          <a:xfrm>
            <a:off x="3739425" y="2105025"/>
            <a:ext cx="4528200" cy="14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7" name="Google Shape;277;p20"/>
          <p:cNvSpPr txBox="1">
            <a:spLocks noGrp="1"/>
          </p:cNvSpPr>
          <p:nvPr>
            <p:ph type="title" idx="2" hasCustomPrompt="1"/>
          </p:nvPr>
        </p:nvSpPr>
        <p:spPr>
          <a:xfrm>
            <a:off x="6692025" y="709175"/>
            <a:ext cx="157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8" name="Google Shape;278;p20"/>
          <p:cNvSpPr txBox="1">
            <a:spLocks noGrp="1"/>
          </p:cNvSpPr>
          <p:nvPr>
            <p:ph type="subTitle" idx="1"/>
          </p:nvPr>
        </p:nvSpPr>
        <p:spPr>
          <a:xfrm>
            <a:off x="5492025" y="3722725"/>
            <a:ext cx="27756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1431371" y="43657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/>
          <p:cNvSpPr/>
          <p:nvPr/>
        </p:nvSpPr>
        <p:spPr>
          <a:xfrm>
            <a:off x="174175" y="3198689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0"/>
          <p:cNvSpPr/>
          <p:nvPr/>
        </p:nvSpPr>
        <p:spPr>
          <a:xfrm>
            <a:off x="8267626" y="3458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0"/>
          <p:cNvSpPr/>
          <p:nvPr/>
        </p:nvSpPr>
        <p:spPr>
          <a:xfrm>
            <a:off x="8550824" y="41790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Google Shape;283;p20"/>
          <p:cNvGrpSpPr/>
          <p:nvPr/>
        </p:nvGrpSpPr>
        <p:grpSpPr>
          <a:xfrm rot="9651258">
            <a:off x="1268727" y="4433144"/>
            <a:ext cx="643548" cy="377045"/>
            <a:chOff x="-1131628" y="1250953"/>
            <a:chExt cx="695437" cy="407447"/>
          </a:xfrm>
        </p:grpSpPr>
        <p:sp>
          <p:nvSpPr>
            <p:cNvPr id="284" name="Google Shape;284;p20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4_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"/>
          <p:cNvSpPr txBox="1">
            <a:spLocks noGrp="1"/>
          </p:cNvSpPr>
          <p:nvPr>
            <p:ph type="title"/>
          </p:nvPr>
        </p:nvSpPr>
        <p:spPr>
          <a:xfrm>
            <a:off x="724575" y="2074733"/>
            <a:ext cx="4528200" cy="7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9" name="Google Shape;289;p21"/>
          <p:cNvSpPr txBox="1">
            <a:spLocks noGrp="1"/>
          </p:cNvSpPr>
          <p:nvPr>
            <p:ph type="title" idx="2" hasCustomPrompt="1"/>
          </p:nvPr>
        </p:nvSpPr>
        <p:spPr>
          <a:xfrm>
            <a:off x="724583" y="709175"/>
            <a:ext cx="157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0" name="Google Shape;290;p21"/>
          <p:cNvSpPr txBox="1">
            <a:spLocks noGrp="1"/>
          </p:cNvSpPr>
          <p:nvPr>
            <p:ph type="subTitle" idx="1"/>
          </p:nvPr>
        </p:nvSpPr>
        <p:spPr>
          <a:xfrm>
            <a:off x="724583" y="2993883"/>
            <a:ext cx="27756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8267626" y="3458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174175" y="3198689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4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"/>
          <p:cNvSpPr txBox="1">
            <a:spLocks noGrp="1"/>
          </p:cNvSpPr>
          <p:nvPr>
            <p:ph type="title"/>
          </p:nvPr>
        </p:nvSpPr>
        <p:spPr>
          <a:xfrm>
            <a:off x="5010457" y="2074725"/>
            <a:ext cx="3409500" cy="7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2" hasCustomPrompt="1"/>
          </p:nvPr>
        </p:nvSpPr>
        <p:spPr>
          <a:xfrm>
            <a:off x="5927407" y="709175"/>
            <a:ext cx="157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1"/>
          </p:nvPr>
        </p:nvSpPr>
        <p:spPr>
          <a:xfrm>
            <a:off x="5327407" y="2993883"/>
            <a:ext cx="27756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/>
          <p:nvPr/>
        </p:nvSpPr>
        <p:spPr>
          <a:xfrm>
            <a:off x="8267626" y="3458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2"/>
          <p:cNvSpPr/>
          <p:nvPr/>
        </p:nvSpPr>
        <p:spPr>
          <a:xfrm>
            <a:off x="6044021" y="443750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22"/>
          <p:cNvGrpSpPr/>
          <p:nvPr/>
        </p:nvGrpSpPr>
        <p:grpSpPr>
          <a:xfrm rot="9651258">
            <a:off x="310027" y="358769"/>
            <a:ext cx="643548" cy="377045"/>
            <a:chOff x="-1131628" y="1250953"/>
            <a:chExt cx="695437" cy="407447"/>
          </a:xfrm>
        </p:grpSpPr>
        <p:sp>
          <p:nvSpPr>
            <p:cNvPr id="300" name="Google Shape;300;p22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22"/>
          <p:cNvGrpSpPr/>
          <p:nvPr/>
        </p:nvGrpSpPr>
        <p:grpSpPr>
          <a:xfrm>
            <a:off x="8076848" y="4633625"/>
            <a:ext cx="357775" cy="295791"/>
            <a:chOff x="-783927" y="2108838"/>
            <a:chExt cx="357775" cy="295791"/>
          </a:xfrm>
        </p:grpSpPr>
        <p:sp>
          <p:nvSpPr>
            <p:cNvPr id="304" name="Google Shape;304;p22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22"/>
          <p:cNvSpPr/>
          <p:nvPr/>
        </p:nvSpPr>
        <p:spPr>
          <a:xfrm>
            <a:off x="174175" y="3198689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2"/>
          <p:cNvSpPr/>
          <p:nvPr/>
        </p:nvSpPr>
        <p:spPr>
          <a:xfrm>
            <a:off x="174175" y="3198689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4_1_1_1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"/>
          <p:cNvSpPr txBox="1">
            <a:spLocks noGrp="1"/>
          </p:cNvSpPr>
          <p:nvPr>
            <p:ph type="title"/>
          </p:nvPr>
        </p:nvSpPr>
        <p:spPr>
          <a:xfrm>
            <a:off x="712950" y="2074725"/>
            <a:ext cx="4071600" cy="7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0" name="Google Shape;310;p23"/>
          <p:cNvSpPr txBox="1">
            <a:spLocks noGrp="1"/>
          </p:cNvSpPr>
          <p:nvPr>
            <p:ph type="title" idx="2" hasCustomPrompt="1"/>
          </p:nvPr>
        </p:nvSpPr>
        <p:spPr>
          <a:xfrm>
            <a:off x="1960950" y="709175"/>
            <a:ext cx="157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1" name="Google Shape;311;p23"/>
          <p:cNvSpPr txBox="1">
            <a:spLocks noGrp="1"/>
          </p:cNvSpPr>
          <p:nvPr>
            <p:ph type="subTitle" idx="1"/>
          </p:nvPr>
        </p:nvSpPr>
        <p:spPr>
          <a:xfrm>
            <a:off x="1360950" y="2993883"/>
            <a:ext cx="27756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3"/>
          <p:cNvSpPr/>
          <p:nvPr/>
        </p:nvSpPr>
        <p:spPr>
          <a:xfrm>
            <a:off x="8267626" y="3458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3"/>
          <p:cNvSpPr/>
          <p:nvPr/>
        </p:nvSpPr>
        <p:spPr>
          <a:xfrm>
            <a:off x="198374" y="3448803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3"/>
          <p:cNvSpPr/>
          <p:nvPr/>
        </p:nvSpPr>
        <p:spPr>
          <a:xfrm>
            <a:off x="1431371" y="43657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5" name="Google Shape;315;p23"/>
          <p:cNvGrpSpPr/>
          <p:nvPr/>
        </p:nvGrpSpPr>
        <p:grpSpPr>
          <a:xfrm>
            <a:off x="8578360" y="4157975"/>
            <a:ext cx="357775" cy="295791"/>
            <a:chOff x="-783927" y="2108838"/>
            <a:chExt cx="357775" cy="295791"/>
          </a:xfrm>
        </p:grpSpPr>
        <p:sp>
          <p:nvSpPr>
            <p:cNvPr id="316" name="Google Shape;316;p23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4_1_1_1_1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"/>
          <p:cNvSpPr txBox="1">
            <a:spLocks noGrp="1"/>
          </p:cNvSpPr>
          <p:nvPr>
            <p:ph type="title"/>
          </p:nvPr>
        </p:nvSpPr>
        <p:spPr>
          <a:xfrm>
            <a:off x="1972482" y="2074725"/>
            <a:ext cx="5204700" cy="7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0" name="Google Shape;320;p24"/>
          <p:cNvSpPr txBox="1">
            <a:spLocks noGrp="1"/>
          </p:cNvSpPr>
          <p:nvPr>
            <p:ph type="title" idx="2" hasCustomPrompt="1"/>
          </p:nvPr>
        </p:nvSpPr>
        <p:spPr>
          <a:xfrm>
            <a:off x="3787032" y="709175"/>
            <a:ext cx="157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1" name="Google Shape;321;p24"/>
          <p:cNvSpPr txBox="1">
            <a:spLocks noGrp="1"/>
          </p:cNvSpPr>
          <p:nvPr>
            <p:ph type="subTitle" idx="1"/>
          </p:nvPr>
        </p:nvSpPr>
        <p:spPr>
          <a:xfrm>
            <a:off x="3187032" y="2993883"/>
            <a:ext cx="27756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8267626" y="3458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74175" y="3198689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8704899" y="4626403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5" name="Google Shape;325;p24"/>
          <p:cNvGrpSpPr/>
          <p:nvPr/>
        </p:nvGrpSpPr>
        <p:grpSpPr>
          <a:xfrm>
            <a:off x="8519725" y="3930500"/>
            <a:ext cx="290100" cy="395375"/>
            <a:chOff x="1909125" y="2997175"/>
            <a:chExt cx="290100" cy="395375"/>
          </a:xfrm>
        </p:grpSpPr>
        <p:sp>
          <p:nvSpPr>
            <p:cNvPr id="326" name="Google Shape;326;p24"/>
            <p:cNvSpPr/>
            <p:nvPr/>
          </p:nvSpPr>
          <p:spPr>
            <a:xfrm>
              <a:off x="1909125" y="2997175"/>
              <a:ext cx="290100" cy="395075"/>
            </a:xfrm>
            <a:custGeom>
              <a:avLst/>
              <a:gdLst/>
              <a:ahLst/>
              <a:cxnLst/>
              <a:rect l="l" t="t" r="r" b="b"/>
              <a:pathLst>
                <a:path w="11604" h="15803" extrusionOk="0">
                  <a:moveTo>
                    <a:pt x="11319" y="1"/>
                  </a:moveTo>
                  <a:cubicBezTo>
                    <a:pt x="11266" y="1"/>
                    <a:pt x="11210" y="12"/>
                    <a:pt x="11155" y="36"/>
                  </a:cubicBezTo>
                  <a:cubicBezTo>
                    <a:pt x="9727" y="1191"/>
                    <a:pt x="5167" y="4838"/>
                    <a:pt x="2736" y="6723"/>
                  </a:cubicBezTo>
                  <a:cubicBezTo>
                    <a:pt x="0" y="8911"/>
                    <a:pt x="152" y="13227"/>
                    <a:pt x="3161" y="15051"/>
                  </a:cubicBezTo>
                  <a:cubicBezTo>
                    <a:pt x="3222" y="15081"/>
                    <a:pt x="3344" y="15173"/>
                    <a:pt x="3404" y="15203"/>
                  </a:cubicBezTo>
                  <a:cubicBezTo>
                    <a:pt x="3496" y="15233"/>
                    <a:pt x="3617" y="15325"/>
                    <a:pt x="3678" y="15355"/>
                  </a:cubicBezTo>
                  <a:cubicBezTo>
                    <a:pt x="4348" y="15661"/>
                    <a:pt x="5039" y="15803"/>
                    <a:pt x="5714" y="15803"/>
                  </a:cubicBezTo>
                  <a:cubicBezTo>
                    <a:pt x="8253" y="15803"/>
                    <a:pt x="10575" y="13800"/>
                    <a:pt x="10791" y="11039"/>
                  </a:cubicBezTo>
                  <a:cubicBezTo>
                    <a:pt x="11003" y="7939"/>
                    <a:pt x="11429" y="2133"/>
                    <a:pt x="11581" y="279"/>
                  </a:cubicBezTo>
                  <a:cubicBezTo>
                    <a:pt x="11604" y="98"/>
                    <a:pt x="11475" y="1"/>
                    <a:pt x="11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1916725" y="2997175"/>
              <a:ext cx="281925" cy="395375"/>
            </a:xfrm>
            <a:custGeom>
              <a:avLst/>
              <a:gdLst/>
              <a:ahLst/>
              <a:cxnLst/>
              <a:rect l="l" t="t" r="r" b="b"/>
              <a:pathLst>
                <a:path w="11277" h="15815" extrusionOk="0">
                  <a:moveTo>
                    <a:pt x="11011" y="1"/>
                  </a:moveTo>
                  <a:cubicBezTo>
                    <a:pt x="10960" y="1"/>
                    <a:pt x="10906" y="12"/>
                    <a:pt x="10851" y="36"/>
                  </a:cubicBezTo>
                  <a:cubicBezTo>
                    <a:pt x="10791" y="127"/>
                    <a:pt x="10699" y="157"/>
                    <a:pt x="10608" y="218"/>
                  </a:cubicBezTo>
                  <a:cubicBezTo>
                    <a:pt x="10456" y="2467"/>
                    <a:pt x="10243" y="4990"/>
                    <a:pt x="10152" y="6662"/>
                  </a:cubicBezTo>
                  <a:cubicBezTo>
                    <a:pt x="9937" y="9419"/>
                    <a:pt x="7622" y="11438"/>
                    <a:pt x="5088" y="11438"/>
                  </a:cubicBezTo>
                  <a:cubicBezTo>
                    <a:pt x="4409" y="11438"/>
                    <a:pt x="3714" y="11293"/>
                    <a:pt x="3040" y="10978"/>
                  </a:cubicBezTo>
                  <a:cubicBezTo>
                    <a:pt x="2918" y="10948"/>
                    <a:pt x="2857" y="10917"/>
                    <a:pt x="2766" y="10826"/>
                  </a:cubicBezTo>
                  <a:cubicBezTo>
                    <a:pt x="2705" y="10796"/>
                    <a:pt x="2584" y="10705"/>
                    <a:pt x="2493" y="10674"/>
                  </a:cubicBezTo>
                  <a:cubicBezTo>
                    <a:pt x="1793" y="10218"/>
                    <a:pt x="1216" y="9641"/>
                    <a:pt x="790" y="8972"/>
                  </a:cubicBezTo>
                  <a:lnTo>
                    <a:pt x="790" y="8972"/>
                  </a:lnTo>
                  <a:cubicBezTo>
                    <a:pt x="0" y="11130"/>
                    <a:pt x="669" y="13714"/>
                    <a:pt x="2857" y="15051"/>
                  </a:cubicBezTo>
                  <a:cubicBezTo>
                    <a:pt x="2918" y="15081"/>
                    <a:pt x="3040" y="15173"/>
                    <a:pt x="3100" y="15203"/>
                  </a:cubicBezTo>
                  <a:cubicBezTo>
                    <a:pt x="3192" y="15233"/>
                    <a:pt x="3313" y="15325"/>
                    <a:pt x="3374" y="15355"/>
                  </a:cubicBezTo>
                  <a:cubicBezTo>
                    <a:pt x="4049" y="15670"/>
                    <a:pt x="4745" y="15815"/>
                    <a:pt x="5426" y="15815"/>
                  </a:cubicBezTo>
                  <a:cubicBezTo>
                    <a:pt x="7967" y="15815"/>
                    <a:pt x="10295" y="13796"/>
                    <a:pt x="10487" y="11039"/>
                  </a:cubicBezTo>
                  <a:cubicBezTo>
                    <a:pt x="10699" y="7939"/>
                    <a:pt x="11125" y="2133"/>
                    <a:pt x="11277" y="279"/>
                  </a:cubicBezTo>
                  <a:cubicBezTo>
                    <a:pt x="11277" y="98"/>
                    <a:pt x="11159" y="1"/>
                    <a:pt x="110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2055775" y="3074525"/>
              <a:ext cx="96525" cy="97675"/>
            </a:xfrm>
            <a:custGeom>
              <a:avLst/>
              <a:gdLst/>
              <a:ahLst/>
              <a:cxnLst/>
              <a:rect l="l" t="t" r="r" b="b"/>
              <a:pathLst>
                <a:path w="3861" h="3907" extrusionOk="0">
                  <a:moveTo>
                    <a:pt x="2949" y="0"/>
                  </a:moveTo>
                  <a:cubicBezTo>
                    <a:pt x="2802" y="0"/>
                    <a:pt x="2648" y="27"/>
                    <a:pt x="2493" y="72"/>
                  </a:cubicBezTo>
                  <a:cubicBezTo>
                    <a:pt x="1763" y="255"/>
                    <a:pt x="1125" y="650"/>
                    <a:pt x="700" y="1136"/>
                  </a:cubicBezTo>
                  <a:cubicBezTo>
                    <a:pt x="213" y="1714"/>
                    <a:pt x="1" y="2413"/>
                    <a:pt x="244" y="3142"/>
                  </a:cubicBezTo>
                  <a:cubicBezTo>
                    <a:pt x="365" y="3446"/>
                    <a:pt x="548" y="3750"/>
                    <a:pt x="882" y="3872"/>
                  </a:cubicBezTo>
                  <a:cubicBezTo>
                    <a:pt x="985" y="3898"/>
                    <a:pt x="1093" y="3907"/>
                    <a:pt x="1200" y="3907"/>
                  </a:cubicBezTo>
                  <a:cubicBezTo>
                    <a:pt x="1346" y="3907"/>
                    <a:pt x="1489" y="3889"/>
                    <a:pt x="1611" y="3872"/>
                  </a:cubicBezTo>
                  <a:cubicBezTo>
                    <a:pt x="2098" y="3720"/>
                    <a:pt x="2493" y="3446"/>
                    <a:pt x="2827" y="3082"/>
                  </a:cubicBezTo>
                  <a:cubicBezTo>
                    <a:pt x="3253" y="2626"/>
                    <a:pt x="3587" y="2048"/>
                    <a:pt x="3739" y="1471"/>
                  </a:cubicBezTo>
                  <a:cubicBezTo>
                    <a:pt x="3800" y="1167"/>
                    <a:pt x="3861" y="832"/>
                    <a:pt x="3739" y="528"/>
                  </a:cubicBezTo>
                  <a:cubicBezTo>
                    <a:pt x="3590" y="145"/>
                    <a:pt x="3292" y="0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2068700" y="3095950"/>
              <a:ext cx="43325" cy="44250"/>
            </a:xfrm>
            <a:custGeom>
              <a:avLst/>
              <a:gdLst/>
              <a:ahLst/>
              <a:cxnLst/>
              <a:rect l="l" t="t" r="r" b="b"/>
              <a:pathLst>
                <a:path w="1733" h="1770" extrusionOk="0">
                  <a:moveTo>
                    <a:pt x="1362" y="1"/>
                  </a:moveTo>
                  <a:cubicBezTo>
                    <a:pt x="1196" y="1"/>
                    <a:pt x="1013" y="90"/>
                    <a:pt x="882" y="188"/>
                  </a:cubicBezTo>
                  <a:cubicBezTo>
                    <a:pt x="608" y="431"/>
                    <a:pt x="335" y="614"/>
                    <a:pt x="183" y="887"/>
                  </a:cubicBezTo>
                  <a:cubicBezTo>
                    <a:pt x="152" y="948"/>
                    <a:pt x="122" y="1070"/>
                    <a:pt x="61" y="1130"/>
                  </a:cubicBezTo>
                  <a:cubicBezTo>
                    <a:pt x="31" y="1282"/>
                    <a:pt x="0" y="1495"/>
                    <a:pt x="61" y="1647"/>
                  </a:cubicBezTo>
                  <a:cubicBezTo>
                    <a:pt x="152" y="1708"/>
                    <a:pt x="243" y="1769"/>
                    <a:pt x="365" y="1769"/>
                  </a:cubicBezTo>
                  <a:cubicBezTo>
                    <a:pt x="379" y="1769"/>
                    <a:pt x="393" y="1770"/>
                    <a:pt x="407" y="1770"/>
                  </a:cubicBezTo>
                  <a:cubicBezTo>
                    <a:pt x="966" y="1770"/>
                    <a:pt x="1434" y="1181"/>
                    <a:pt x="1642" y="766"/>
                  </a:cubicBezTo>
                  <a:cubicBezTo>
                    <a:pt x="1702" y="614"/>
                    <a:pt x="1733" y="431"/>
                    <a:pt x="1702" y="249"/>
                  </a:cubicBezTo>
                  <a:cubicBezTo>
                    <a:pt x="1632" y="66"/>
                    <a:pt x="1504" y="1"/>
                    <a:pt x="1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24"/>
          <p:cNvGrpSpPr/>
          <p:nvPr/>
        </p:nvGrpSpPr>
        <p:grpSpPr>
          <a:xfrm>
            <a:off x="234398" y="480425"/>
            <a:ext cx="357775" cy="295791"/>
            <a:chOff x="-783927" y="2108838"/>
            <a:chExt cx="357775" cy="295791"/>
          </a:xfrm>
        </p:grpSpPr>
        <p:sp>
          <p:nvSpPr>
            <p:cNvPr id="331" name="Google Shape;331;p24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6_1_1_1_1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9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29"/>
          <p:cNvSpPr/>
          <p:nvPr/>
        </p:nvSpPr>
        <p:spPr>
          <a:xfrm rot="10800000">
            <a:off x="8662963" y="158915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9"/>
          <p:cNvSpPr/>
          <p:nvPr/>
        </p:nvSpPr>
        <p:spPr>
          <a:xfrm rot="10800000" flipH="1">
            <a:off x="7168951" y="4708041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" name="Google Shape;388;p29"/>
          <p:cNvGrpSpPr/>
          <p:nvPr/>
        </p:nvGrpSpPr>
        <p:grpSpPr>
          <a:xfrm rot="10800000" flipH="1">
            <a:off x="8550835" y="4412267"/>
            <a:ext cx="357775" cy="295791"/>
            <a:chOff x="-783927" y="2108838"/>
            <a:chExt cx="357775" cy="295791"/>
          </a:xfrm>
        </p:grpSpPr>
        <p:sp>
          <p:nvSpPr>
            <p:cNvPr id="389" name="Google Shape;389;p29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29"/>
          <p:cNvGrpSpPr/>
          <p:nvPr/>
        </p:nvGrpSpPr>
        <p:grpSpPr>
          <a:xfrm rot="6332023" flipH="1">
            <a:off x="113783" y="336134"/>
            <a:ext cx="632709" cy="411772"/>
            <a:chOff x="-6156016" y="2887633"/>
            <a:chExt cx="683789" cy="445016"/>
          </a:xfrm>
        </p:grpSpPr>
        <p:sp>
          <p:nvSpPr>
            <p:cNvPr id="392" name="Google Shape;392;p29"/>
            <p:cNvSpPr/>
            <p:nvPr/>
          </p:nvSpPr>
          <p:spPr>
            <a:xfrm>
              <a:off x="-6156016" y="2887633"/>
              <a:ext cx="683789" cy="445016"/>
            </a:xfrm>
            <a:custGeom>
              <a:avLst/>
              <a:gdLst/>
              <a:ahLst/>
              <a:cxnLst/>
              <a:rect l="l" t="t" r="r" b="b"/>
              <a:pathLst>
                <a:path w="19548" h="12722" extrusionOk="0">
                  <a:moveTo>
                    <a:pt x="15192" y="1"/>
                  </a:moveTo>
                  <a:cubicBezTo>
                    <a:pt x="14649" y="1"/>
                    <a:pt x="14098" y="117"/>
                    <a:pt x="13577" y="364"/>
                  </a:cubicBezTo>
                  <a:lnTo>
                    <a:pt x="2736" y="5435"/>
                  </a:lnTo>
                  <a:cubicBezTo>
                    <a:pt x="834" y="6335"/>
                    <a:pt x="0" y="8604"/>
                    <a:pt x="901" y="10505"/>
                  </a:cubicBezTo>
                  <a:cubicBezTo>
                    <a:pt x="1557" y="11914"/>
                    <a:pt x="2938" y="12721"/>
                    <a:pt x="4374" y="12721"/>
                  </a:cubicBezTo>
                  <a:cubicBezTo>
                    <a:pt x="4910" y="12721"/>
                    <a:pt x="5454" y="12609"/>
                    <a:pt x="5971" y="12373"/>
                  </a:cubicBezTo>
                  <a:lnTo>
                    <a:pt x="16812" y="7269"/>
                  </a:lnTo>
                  <a:cubicBezTo>
                    <a:pt x="18714" y="6402"/>
                    <a:pt x="19548" y="4100"/>
                    <a:pt x="18647" y="2199"/>
                  </a:cubicBezTo>
                  <a:cubicBezTo>
                    <a:pt x="18017" y="819"/>
                    <a:pt x="16632" y="1"/>
                    <a:pt x="15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-6156016" y="2989040"/>
              <a:ext cx="397932" cy="343154"/>
            </a:xfrm>
            <a:custGeom>
              <a:avLst/>
              <a:gdLst/>
              <a:ahLst/>
              <a:cxnLst/>
              <a:rect l="l" t="t" r="r" b="b"/>
              <a:pathLst>
                <a:path w="11376" h="9810" extrusionOk="0">
                  <a:moveTo>
                    <a:pt x="8139" y="0"/>
                  </a:moveTo>
                  <a:lnTo>
                    <a:pt x="2736" y="2536"/>
                  </a:lnTo>
                  <a:cubicBezTo>
                    <a:pt x="834" y="3436"/>
                    <a:pt x="0" y="5705"/>
                    <a:pt x="901" y="7606"/>
                  </a:cubicBezTo>
                  <a:cubicBezTo>
                    <a:pt x="1552" y="9004"/>
                    <a:pt x="2916" y="9809"/>
                    <a:pt x="4340" y="9809"/>
                  </a:cubicBezTo>
                  <a:cubicBezTo>
                    <a:pt x="4887" y="9809"/>
                    <a:pt x="5443" y="9691"/>
                    <a:pt x="5971" y="9441"/>
                  </a:cubicBezTo>
                  <a:lnTo>
                    <a:pt x="11375" y="6905"/>
                  </a:lnTo>
                  <a:lnTo>
                    <a:pt x="8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-6060345" y="2943356"/>
              <a:ext cx="444596" cy="229084"/>
            </a:xfrm>
            <a:custGeom>
              <a:avLst/>
              <a:gdLst/>
              <a:ahLst/>
              <a:cxnLst/>
              <a:rect l="l" t="t" r="r" b="b"/>
              <a:pathLst>
                <a:path w="12710" h="6549" extrusionOk="0">
                  <a:moveTo>
                    <a:pt x="12036" y="0"/>
                  </a:moveTo>
                  <a:cubicBezTo>
                    <a:pt x="11940" y="0"/>
                    <a:pt x="11840" y="24"/>
                    <a:pt x="11742" y="72"/>
                  </a:cubicBezTo>
                  <a:lnTo>
                    <a:pt x="434" y="5343"/>
                  </a:lnTo>
                  <a:cubicBezTo>
                    <a:pt x="134" y="5509"/>
                    <a:pt x="1" y="5876"/>
                    <a:pt x="134" y="6177"/>
                  </a:cubicBezTo>
                  <a:cubicBezTo>
                    <a:pt x="228" y="6413"/>
                    <a:pt x="457" y="6549"/>
                    <a:pt x="688" y="6549"/>
                  </a:cubicBezTo>
                  <a:cubicBezTo>
                    <a:pt x="784" y="6549"/>
                    <a:pt x="880" y="6526"/>
                    <a:pt x="968" y="6477"/>
                  </a:cubicBezTo>
                  <a:lnTo>
                    <a:pt x="12276" y="1206"/>
                  </a:lnTo>
                  <a:cubicBezTo>
                    <a:pt x="12576" y="1040"/>
                    <a:pt x="12710" y="673"/>
                    <a:pt x="12576" y="372"/>
                  </a:cubicBezTo>
                  <a:cubicBezTo>
                    <a:pt x="12482" y="136"/>
                    <a:pt x="12270" y="0"/>
                    <a:pt x="12036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29"/>
          <p:cNvSpPr/>
          <p:nvPr/>
        </p:nvSpPr>
        <p:spPr>
          <a:xfrm rot="10800000">
            <a:off x="250175" y="392410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7_1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9"/>
          <p:cNvSpPr txBox="1">
            <a:spLocks noGrp="1"/>
          </p:cNvSpPr>
          <p:nvPr>
            <p:ph type="body" idx="1"/>
          </p:nvPr>
        </p:nvSpPr>
        <p:spPr>
          <a:xfrm>
            <a:off x="4802374" y="1419325"/>
            <a:ext cx="3628800" cy="28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5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9" name="Google Shape;499;p39"/>
          <p:cNvSpPr txBox="1">
            <a:spLocks noGrp="1"/>
          </p:cNvSpPr>
          <p:nvPr>
            <p:ph type="body" idx="2"/>
          </p:nvPr>
        </p:nvSpPr>
        <p:spPr>
          <a:xfrm>
            <a:off x="718500" y="1419225"/>
            <a:ext cx="3628800" cy="28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5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0" name="Google Shape;500;p39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39"/>
          <p:cNvSpPr/>
          <p:nvPr/>
        </p:nvSpPr>
        <p:spPr>
          <a:xfrm>
            <a:off x="7805088" y="13868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9"/>
          <p:cNvSpPr/>
          <p:nvPr/>
        </p:nvSpPr>
        <p:spPr>
          <a:xfrm>
            <a:off x="412600" y="2223927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9"/>
          <p:cNvSpPr/>
          <p:nvPr/>
        </p:nvSpPr>
        <p:spPr>
          <a:xfrm>
            <a:off x="8663801" y="205253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4" name="Google Shape;504;p39"/>
          <p:cNvGrpSpPr/>
          <p:nvPr/>
        </p:nvGrpSpPr>
        <p:grpSpPr>
          <a:xfrm rot="-6220424">
            <a:off x="169276" y="4392378"/>
            <a:ext cx="602495" cy="353003"/>
            <a:chOff x="-1131628" y="1250953"/>
            <a:chExt cx="695437" cy="407447"/>
          </a:xfrm>
        </p:grpSpPr>
        <p:sp>
          <p:nvSpPr>
            <p:cNvPr id="505" name="Google Shape;505;p39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39"/>
          <p:cNvGrpSpPr/>
          <p:nvPr/>
        </p:nvGrpSpPr>
        <p:grpSpPr>
          <a:xfrm>
            <a:off x="8599985" y="4126325"/>
            <a:ext cx="357775" cy="295791"/>
            <a:chOff x="-783927" y="2108838"/>
            <a:chExt cx="357775" cy="295791"/>
          </a:xfrm>
        </p:grpSpPr>
        <p:sp>
          <p:nvSpPr>
            <p:cNvPr id="509" name="Google Shape;509;p39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9"/>
          <p:cNvGrpSpPr/>
          <p:nvPr/>
        </p:nvGrpSpPr>
        <p:grpSpPr>
          <a:xfrm rot="9651258">
            <a:off x="6750877" y="4604944"/>
            <a:ext cx="643548" cy="377045"/>
            <a:chOff x="-1131628" y="1250953"/>
            <a:chExt cx="695437" cy="407447"/>
          </a:xfrm>
        </p:grpSpPr>
        <p:sp>
          <p:nvSpPr>
            <p:cNvPr id="512" name="Google Shape;512;p39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5" name="Google Shape;515;p39"/>
          <p:cNvSpPr/>
          <p:nvPr/>
        </p:nvSpPr>
        <p:spPr>
          <a:xfrm>
            <a:off x="278846" y="236550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3"/>
          <p:cNvSpPr txBox="1">
            <a:spLocks noGrp="1"/>
          </p:cNvSpPr>
          <p:nvPr>
            <p:ph type="title"/>
          </p:nvPr>
        </p:nvSpPr>
        <p:spPr>
          <a:xfrm>
            <a:off x="937700" y="29379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568" name="Google Shape;568;p43"/>
          <p:cNvSpPr txBox="1">
            <a:spLocks noGrp="1"/>
          </p:cNvSpPr>
          <p:nvPr>
            <p:ph type="subTitle" idx="1"/>
          </p:nvPr>
        </p:nvSpPr>
        <p:spPr>
          <a:xfrm>
            <a:off x="937700" y="35607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69" name="Google Shape;569;p43"/>
          <p:cNvSpPr txBox="1">
            <a:spLocks noGrp="1"/>
          </p:cNvSpPr>
          <p:nvPr>
            <p:ph type="title" idx="2"/>
          </p:nvPr>
        </p:nvSpPr>
        <p:spPr>
          <a:xfrm>
            <a:off x="3484420" y="29379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570" name="Google Shape;570;p43"/>
          <p:cNvSpPr txBox="1">
            <a:spLocks noGrp="1"/>
          </p:cNvSpPr>
          <p:nvPr>
            <p:ph type="subTitle" idx="3"/>
          </p:nvPr>
        </p:nvSpPr>
        <p:spPr>
          <a:xfrm>
            <a:off x="3484420" y="35607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71" name="Google Shape;571;p43"/>
          <p:cNvSpPr txBox="1">
            <a:spLocks noGrp="1"/>
          </p:cNvSpPr>
          <p:nvPr>
            <p:ph type="title" idx="4"/>
          </p:nvPr>
        </p:nvSpPr>
        <p:spPr>
          <a:xfrm>
            <a:off x="6031147" y="29379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572" name="Google Shape;572;p43"/>
          <p:cNvSpPr txBox="1">
            <a:spLocks noGrp="1"/>
          </p:cNvSpPr>
          <p:nvPr>
            <p:ph type="subTitle" idx="5"/>
          </p:nvPr>
        </p:nvSpPr>
        <p:spPr>
          <a:xfrm>
            <a:off x="6031147" y="35607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73" name="Google Shape;573;p43"/>
          <p:cNvSpPr txBox="1">
            <a:spLocks noGrp="1"/>
          </p:cNvSpPr>
          <p:nvPr>
            <p:ph type="title" idx="6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43"/>
          <p:cNvSpPr/>
          <p:nvPr/>
        </p:nvSpPr>
        <p:spPr>
          <a:xfrm>
            <a:off x="1389671" y="18787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3"/>
          <p:cNvSpPr/>
          <p:nvPr/>
        </p:nvSpPr>
        <p:spPr>
          <a:xfrm>
            <a:off x="355100" y="3097714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3"/>
          <p:cNvSpPr/>
          <p:nvPr/>
        </p:nvSpPr>
        <p:spPr>
          <a:xfrm>
            <a:off x="8627101" y="11367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3"/>
          <p:cNvSpPr/>
          <p:nvPr/>
        </p:nvSpPr>
        <p:spPr>
          <a:xfrm>
            <a:off x="8318911" y="46423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" name="Google Shape;578;p43"/>
          <p:cNvGrpSpPr/>
          <p:nvPr/>
        </p:nvGrpSpPr>
        <p:grpSpPr>
          <a:xfrm>
            <a:off x="8627110" y="4105000"/>
            <a:ext cx="357775" cy="295791"/>
            <a:chOff x="-783927" y="2108838"/>
            <a:chExt cx="357775" cy="295791"/>
          </a:xfrm>
        </p:grpSpPr>
        <p:sp>
          <p:nvSpPr>
            <p:cNvPr id="579" name="Google Shape;579;p43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43"/>
          <p:cNvGrpSpPr/>
          <p:nvPr/>
        </p:nvGrpSpPr>
        <p:grpSpPr>
          <a:xfrm rot="-6220639">
            <a:off x="83080" y="350985"/>
            <a:ext cx="643516" cy="377027"/>
            <a:chOff x="-1131628" y="1250953"/>
            <a:chExt cx="695437" cy="407447"/>
          </a:xfrm>
        </p:grpSpPr>
        <p:sp>
          <p:nvSpPr>
            <p:cNvPr id="582" name="Google Shape;582;p43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5"/>
          <p:cNvSpPr txBox="1">
            <a:spLocks noGrp="1"/>
          </p:cNvSpPr>
          <p:nvPr>
            <p:ph type="title"/>
          </p:nvPr>
        </p:nvSpPr>
        <p:spPr>
          <a:xfrm>
            <a:off x="2000848" y="1466850"/>
            <a:ext cx="23172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9" name="Google Shape;609;p45"/>
          <p:cNvSpPr txBox="1">
            <a:spLocks noGrp="1"/>
          </p:cNvSpPr>
          <p:nvPr>
            <p:ph type="subTitle" idx="1"/>
          </p:nvPr>
        </p:nvSpPr>
        <p:spPr>
          <a:xfrm>
            <a:off x="2002798" y="2204775"/>
            <a:ext cx="23133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45"/>
          <p:cNvSpPr txBox="1">
            <a:spLocks noGrp="1"/>
          </p:cNvSpPr>
          <p:nvPr>
            <p:ph type="title" idx="2"/>
          </p:nvPr>
        </p:nvSpPr>
        <p:spPr>
          <a:xfrm>
            <a:off x="5936247" y="1466850"/>
            <a:ext cx="23172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1" name="Google Shape;611;p45"/>
          <p:cNvSpPr txBox="1">
            <a:spLocks noGrp="1"/>
          </p:cNvSpPr>
          <p:nvPr>
            <p:ph type="subTitle" idx="3"/>
          </p:nvPr>
        </p:nvSpPr>
        <p:spPr>
          <a:xfrm>
            <a:off x="5938197" y="2204775"/>
            <a:ext cx="23133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45"/>
          <p:cNvSpPr txBox="1">
            <a:spLocks noGrp="1"/>
          </p:cNvSpPr>
          <p:nvPr>
            <p:ph type="title" idx="4"/>
          </p:nvPr>
        </p:nvSpPr>
        <p:spPr>
          <a:xfrm>
            <a:off x="2000848" y="3147875"/>
            <a:ext cx="23172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3" name="Google Shape;613;p45"/>
          <p:cNvSpPr txBox="1">
            <a:spLocks noGrp="1"/>
          </p:cNvSpPr>
          <p:nvPr>
            <p:ph type="subTitle" idx="5"/>
          </p:nvPr>
        </p:nvSpPr>
        <p:spPr>
          <a:xfrm>
            <a:off x="2002798" y="3885825"/>
            <a:ext cx="23133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45"/>
          <p:cNvSpPr txBox="1">
            <a:spLocks noGrp="1"/>
          </p:cNvSpPr>
          <p:nvPr>
            <p:ph type="title" idx="6"/>
          </p:nvPr>
        </p:nvSpPr>
        <p:spPr>
          <a:xfrm>
            <a:off x="5936247" y="3147875"/>
            <a:ext cx="23172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5" name="Google Shape;615;p45"/>
          <p:cNvSpPr txBox="1">
            <a:spLocks noGrp="1"/>
          </p:cNvSpPr>
          <p:nvPr>
            <p:ph type="subTitle" idx="7"/>
          </p:nvPr>
        </p:nvSpPr>
        <p:spPr>
          <a:xfrm>
            <a:off x="5938197" y="3885825"/>
            <a:ext cx="23133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6" name="Google Shape;616;p45"/>
          <p:cNvSpPr txBox="1">
            <a:spLocks noGrp="1"/>
          </p:cNvSpPr>
          <p:nvPr>
            <p:ph type="title" idx="8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7" name="Google Shape;617;p45"/>
          <p:cNvSpPr/>
          <p:nvPr/>
        </p:nvSpPr>
        <p:spPr>
          <a:xfrm>
            <a:off x="1450421" y="22702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45"/>
          <p:cNvSpPr/>
          <p:nvPr/>
        </p:nvSpPr>
        <p:spPr>
          <a:xfrm>
            <a:off x="174175" y="3198689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45"/>
          <p:cNvSpPr/>
          <p:nvPr/>
        </p:nvSpPr>
        <p:spPr>
          <a:xfrm>
            <a:off x="8610526" y="36883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45"/>
          <p:cNvSpPr/>
          <p:nvPr/>
        </p:nvSpPr>
        <p:spPr>
          <a:xfrm>
            <a:off x="8655599" y="3617053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1" name="Google Shape;621;p45"/>
          <p:cNvGrpSpPr/>
          <p:nvPr/>
        </p:nvGrpSpPr>
        <p:grpSpPr>
          <a:xfrm>
            <a:off x="7895685" y="4700325"/>
            <a:ext cx="357775" cy="295791"/>
            <a:chOff x="-783927" y="2108838"/>
            <a:chExt cx="357775" cy="295791"/>
          </a:xfrm>
        </p:grpSpPr>
        <p:sp>
          <p:nvSpPr>
            <p:cNvPr id="622" name="Google Shape;622;p45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5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45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625" name="Google Shape;625;p45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5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5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7"/>
          <p:cNvSpPr txBox="1">
            <a:spLocks noGrp="1"/>
          </p:cNvSpPr>
          <p:nvPr>
            <p:ph type="title"/>
          </p:nvPr>
        </p:nvSpPr>
        <p:spPr>
          <a:xfrm>
            <a:off x="1101175" y="17590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1" name="Google Shape;651;p47"/>
          <p:cNvSpPr txBox="1">
            <a:spLocks noGrp="1"/>
          </p:cNvSpPr>
          <p:nvPr>
            <p:ph type="subTitle" idx="1"/>
          </p:nvPr>
        </p:nvSpPr>
        <p:spPr>
          <a:xfrm>
            <a:off x="1101175" y="22693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52" name="Google Shape;652;p47"/>
          <p:cNvSpPr txBox="1">
            <a:spLocks noGrp="1"/>
          </p:cNvSpPr>
          <p:nvPr>
            <p:ph type="title" idx="2"/>
          </p:nvPr>
        </p:nvSpPr>
        <p:spPr>
          <a:xfrm>
            <a:off x="3578948" y="17590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3" name="Google Shape;653;p47"/>
          <p:cNvSpPr txBox="1">
            <a:spLocks noGrp="1"/>
          </p:cNvSpPr>
          <p:nvPr>
            <p:ph type="subTitle" idx="3"/>
          </p:nvPr>
        </p:nvSpPr>
        <p:spPr>
          <a:xfrm>
            <a:off x="3578948" y="22693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54" name="Google Shape;654;p47"/>
          <p:cNvSpPr txBox="1">
            <a:spLocks noGrp="1"/>
          </p:cNvSpPr>
          <p:nvPr>
            <p:ph type="title" idx="4"/>
          </p:nvPr>
        </p:nvSpPr>
        <p:spPr>
          <a:xfrm>
            <a:off x="1101175" y="34972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5" name="Google Shape;655;p47"/>
          <p:cNvSpPr txBox="1">
            <a:spLocks noGrp="1"/>
          </p:cNvSpPr>
          <p:nvPr>
            <p:ph type="subTitle" idx="5"/>
          </p:nvPr>
        </p:nvSpPr>
        <p:spPr>
          <a:xfrm>
            <a:off x="1101175" y="40075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56" name="Google Shape;656;p47"/>
          <p:cNvSpPr txBox="1">
            <a:spLocks noGrp="1"/>
          </p:cNvSpPr>
          <p:nvPr>
            <p:ph type="title" idx="6"/>
          </p:nvPr>
        </p:nvSpPr>
        <p:spPr>
          <a:xfrm>
            <a:off x="3578948" y="34972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7" name="Google Shape;657;p47"/>
          <p:cNvSpPr txBox="1">
            <a:spLocks noGrp="1"/>
          </p:cNvSpPr>
          <p:nvPr>
            <p:ph type="subTitle" idx="7"/>
          </p:nvPr>
        </p:nvSpPr>
        <p:spPr>
          <a:xfrm>
            <a:off x="3578948" y="40075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58" name="Google Shape;658;p47"/>
          <p:cNvSpPr txBox="1">
            <a:spLocks noGrp="1"/>
          </p:cNvSpPr>
          <p:nvPr>
            <p:ph type="title" idx="8"/>
          </p:nvPr>
        </p:nvSpPr>
        <p:spPr>
          <a:xfrm>
            <a:off x="6056727" y="17590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9" name="Google Shape;659;p47"/>
          <p:cNvSpPr txBox="1">
            <a:spLocks noGrp="1"/>
          </p:cNvSpPr>
          <p:nvPr>
            <p:ph type="subTitle" idx="9"/>
          </p:nvPr>
        </p:nvSpPr>
        <p:spPr>
          <a:xfrm>
            <a:off x="6056727" y="22693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60" name="Google Shape;660;p47"/>
          <p:cNvSpPr txBox="1">
            <a:spLocks noGrp="1"/>
          </p:cNvSpPr>
          <p:nvPr>
            <p:ph type="title" idx="13"/>
          </p:nvPr>
        </p:nvSpPr>
        <p:spPr>
          <a:xfrm>
            <a:off x="6056727" y="34972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1" name="Google Shape;661;p47"/>
          <p:cNvSpPr txBox="1">
            <a:spLocks noGrp="1"/>
          </p:cNvSpPr>
          <p:nvPr>
            <p:ph type="subTitle" idx="14"/>
          </p:nvPr>
        </p:nvSpPr>
        <p:spPr>
          <a:xfrm>
            <a:off x="6056727" y="40075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62" name="Google Shape;662;p47"/>
          <p:cNvSpPr txBox="1">
            <a:spLocks noGrp="1"/>
          </p:cNvSpPr>
          <p:nvPr>
            <p:ph type="title" idx="15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47"/>
          <p:cNvSpPr/>
          <p:nvPr/>
        </p:nvSpPr>
        <p:spPr>
          <a:xfrm>
            <a:off x="993221" y="236550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7"/>
          <p:cNvSpPr/>
          <p:nvPr/>
        </p:nvSpPr>
        <p:spPr>
          <a:xfrm>
            <a:off x="8591476" y="3495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7"/>
          <p:cNvSpPr/>
          <p:nvPr/>
        </p:nvSpPr>
        <p:spPr>
          <a:xfrm>
            <a:off x="8712674" y="4134903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6" name="Google Shape;666;p47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667" name="Google Shape;667;p47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7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7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0" name="Google Shape;670;p47"/>
          <p:cNvSpPr/>
          <p:nvPr/>
        </p:nvSpPr>
        <p:spPr>
          <a:xfrm>
            <a:off x="8360788" y="4722802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47"/>
          <p:cNvSpPr/>
          <p:nvPr/>
        </p:nvSpPr>
        <p:spPr>
          <a:xfrm>
            <a:off x="250425" y="4722802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81925" y="2105025"/>
            <a:ext cx="3114900" cy="14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881925" y="709175"/>
            <a:ext cx="157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881925" y="3722725"/>
            <a:ext cx="27756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278846" y="236550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412600" y="2223927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8319451" y="30935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 rot="-6220424">
            <a:off x="169276" y="4392378"/>
            <a:ext cx="602495" cy="353003"/>
            <a:chOff x="-1131628" y="1250953"/>
            <a:chExt cx="695437" cy="407447"/>
          </a:xfrm>
        </p:grpSpPr>
        <p:sp>
          <p:nvSpPr>
            <p:cNvPr id="27" name="Google Shape;27;p3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0"/>
          <p:cNvSpPr/>
          <p:nvPr/>
        </p:nvSpPr>
        <p:spPr>
          <a:xfrm flipH="1">
            <a:off x="7533751" y="18787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50"/>
          <p:cNvSpPr/>
          <p:nvPr/>
        </p:nvSpPr>
        <p:spPr>
          <a:xfrm flipH="1">
            <a:off x="8545229" y="3097714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50"/>
          <p:cNvSpPr/>
          <p:nvPr/>
        </p:nvSpPr>
        <p:spPr>
          <a:xfrm flipH="1">
            <a:off x="273229" y="11367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50"/>
          <p:cNvSpPr/>
          <p:nvPr/>
        </p:nvSpPr>
        <p:spPr>
          <a:xfrm flipH="1">
            <a:off x="580337" y="46423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2" name="Google Shape;712;p50"/>
          <p:cNvGrpSpPr/>
          <p:nvPr/>
        </p:nvGrpSpPr>
        <p:grpSpPr>
          <a:xfrm flipH="1">
            <a:off x="145590" y="4105000"/>
            <a:ext cx="357775" cy="295791"/>
            <a:chOff x="-783927" y="2108838"/>
            <a:chExt cx="357775" cy="295791"/>
          </a:xfrm>
        </p:grpSpPr>
        <p:sp>
          <p:nvSpPr>
            <p:cNvPr id="713" name="Google Shape;713;p50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0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50"/>
          <p:cNvGrpSpPr/>
          <p:nvPr/>
        </p:nvGrpSpPr>
        <p:grpSpPr>
          <a:xfrm rot="6220639" flipH="1">
            <a:off x="8403879" y="350985"/>
            <a:ext cx="643516" cy="377027"/>
            <a:chOff x="-1131628" y="1250953"/>
            <a:chExt cx="695437" cy="407447"/>
          </a:xfrm>
        </p:grpSpPr>
        <p:sp>
          <p:nvSpPr>
            <p:cNvPr id="716" name="Google Shape;716;p50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0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0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9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1"/>
          <p:cNvSpPr/>
          <p:nvPr/>
        </p:nvSpPr>
        <p:spPr>
          <a:xfrm rot="10800000">
            <a:off x="8023831" y="4722682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51"/>
          <p:cNvSpPr/>
          <p:nvPr/>
        </p:nvSpPr>
        <p:spPr>
          <a:xfrm rot="10800000">
            <a:off x="8724584" y="808997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51"/>
          <p:cNvSpPr/>
          <p:nvPr/>
        </p:nvSpPr>
        <p:spPr>
          <a:xfrm rot="10800000">
            <a:off x="387021" y="465538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51"/>
          <p:cNvSpPr/>
          <p:nvPr/>
        </p:nvSpPr>
        <p:spPr>
          <a:xfrm rot="10800000">
            <a:off x="8023830" y="182290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4" name="Google Shape;724;p51"/>
          <p:cNvGrpSpPr/>
          <p:nvPr/>
        </p:nvGrpSpPr>
        <p:grpSpPr>
          <a:xfrm rot="10800000">
            <a:off x="216069" y="1157911"/>
            <a:ext cx="357775" cy="295791"/>
            <a:chOff x="-783927" y="2108838"/>
            <a:chExt cx="357775" cy="295791"/>
          </a:xfrm>
        </p:grpSpPr>
        <p:sp>
          <p:nvSpPr>
            <p:cNvPr id="725" name="Google Shape;725;p51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1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51"/>
          <p:cNvGrpSpPr/>
          <p:nvPr/>
        </p:nvGrpSpPr>
        <p:grpSpPr>
          <a:xfrm rot="9499021">
            <a:off x="180325" y="326389"/>
            <a:ext cx="643542" cy="377042"/>
            <a:chOff x="-1131628" y="1250953"/>
            <a:chExt cx="695437" cy="407447"/>
          </a:xfrm>
        </p:grpSpPr>
        <p:sp>
          <p:nvSpPr>
            <p:cNvPr id="728" name="Google Shape;728;p51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1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1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51"/>
          <p:cNvGrpSpPr/>
          <p:nvPr/>
        </p:nvGrpSpPr>
        <p:grpSpPr>
          <a:xfrm rot="4579361">
            <a:off x="8462034" y="4466877"/>
            <a:ext cx="643516" cy="377027"/>
            <a:chOff x="-1131628" y="1250953"/>
            <a:chExt cx="695437" cy="407447"/>
          </a:xfrm>
        </p:grpSpPr>
        <p:sp>
          <p:nvSpPr>
            <p:cNvPr id="732" name="Google Shape;732;p51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1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1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0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2"/>
          <p:cNvSpPr/>
          <p:nvPr/>
        </p:nvSpPr>
        <p:spPr>
          <a:xfrm>
            <a:off x="1393271" y="451327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52"/>
          <p:cNvSpPr/>
          <p:nvPr/>
        </p:nvSpPr>
        <p:spPr>
          <a:xfrm>
            <a:off x="8553376" y="44262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8" name="Google Shape;738;p52"/>
          <p:cNvGrpSpPr/>
          <p:nvPr/>
        </p:nvGrpSpPr>
        <p:grpSpPr>
          <a:xfrm>
            <a:off x="4935935" y="4656350"/>
            <a:ext cx="357775" cy="295791"/>
            <a:chOff x="-783927" y="2108838"/>
            <a:chExt cx="357775" cy="295791"/>
          </a:xfrm>
        </p:grpSpPr>
        <p:sp>
          <p:nvSpPr>
            <p:cNvPr id="739" name="Google Shape;739;p52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2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52"/>
          <p:cNvGrpSpPr/>
          <p:nvPr/>
        </p:nvGrpSpPr>
        <p:grpSpPr>
          <a:xfrm rot="-6220424">
            <a:off x="153776" y="4551328"/>
            <a:ext cx="602495" cy="353003"/>
            <a:chOff x="-1131628" y="1250953"/>
            <a:chExt cx="695437" cy="407447"/>
          </a:xfrm>
        </p:grpSpPr>
        <p:sp>
          <p:nvSpPr>
            <p:cNvPr id="742" name="Google Shape;742;p52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2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2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5" name="Google Shape;745;p52"/>
          <p:cNvSpPr/>
          <p:nvPr/>
        </p:nvSpPr>
        <p:spPr>
          <a:xfrm>
            <a:off x="307421" y="64612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52"/>
          <p:cNvSpPr/>
          <p:nvPr/>
        </p:nvSpPr>
        <p:spPr>
          <a:xfrm>
            <a:off x="8705776" y="2352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1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53"/>
          <p:cNvSpPr/>
          <p:nvPr/>
        </p:nvSpPr>
        <p:spPr>
          <a:xfrm flipH="1">
            <a:off x="8589732" y="2884364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53"/>
          <p:cNvSpPr/>
          <p:nvPr/>
        </p:nvSpPr>
        <p:spPr>
          <a:xfrm flipH="1">
            <a:off x="648331" y="23416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0" name="Google Shape;750;p53"/>
          <p:cNvGrpSpPr/>
          <p:nvPr/>
        </p:nvGrpSpPr>
        <p:grpSpPr>
          <a:xfrm flipH="1">
            <a:off x="250417" y="316675"/>
            <a:ext cx="357775" cy="295791"/>
            <a:chOff x="-783927" y="2108838"/>
            <a:chExt cx="357775" cy="295791"/>
          </a:xfrm>
        </p:grpSpPr>
        <p:sp>
          <p:nvSpPr>
            <p:cNvPr id="751" name="Google Shape;751;p53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3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53"/>
          <p:cNvGrpSpPr/>
          <p:nvPr/>
        </p:nvGrpSpPr>
        <p:grpSpPr>
          <a:xfrm rot="6220424" flipH="1">
            <a:off x="8403556" y="474628"/>
            <a:ext cx="602495" cy="353003"/>
            <a:chOff x="-1131628" y="1250953"/>
            <a:chExt cx="695437" cy="407447"/>
          </a:xfrm>
        </p:grpSpPr>
        <p:sp>
          <p:nvSpPr>
            <p:cNvPr id="754" name="Google Shape;754;p53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3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3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53"/>
          <p:cNvGrpSpPr/>
          <p:nvPr/>
        </p:nvGrpSpPr>
        <p:grpSpPr>
          <a:xfrm rot="-9651258" flipH="1">
            <a:off x="8259928" y="4475444"/>
            <a:ext cx="643548" cy="377045"/>
            <a:chOff x="-1131628" y="1250953"/>
            <a:chExt cx="695437" cy="407447"/>
          </a:xfrm>
        </p:grpSpPr>
        <p:sp>
          <p:nvSpPr>
            <p:cNvPr id="758" name="Google Shape;758;p53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3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3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53"/>
          <p:cNvGrpSpPr/>
          <p:nvPr/>
        </p:nvGrpSpPr>
        <p:grpSpPr>
          <a:xfrm rot="7140317" flipH="1">
            <a:off x="249546" y="4386268"/>
            <a:ext cx="643533" cy="377037"/>
            <a:chOff x="-1131628" y="1250953"/>
            <a:chExt cx="695437" cy="407447"/>
          </a:xfrm>
        </p:grpSpPr>
        <p:sp>
          <p:nvSpPr>
            <p:cNvPr id="762" name="Google Shape;762;p53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3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3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13225" y="1266775"/>
            <a:ext cx="7721400" cy="33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9C9C"/>
              </a:buClr>
              <a:buSzPts val="1200"/>
              <a:buAutoNum type="arabicPeriod"/>
              <a:defRPr sz="105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8803396" y="88312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237876" y="469618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8673074" y="469617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8609810" y="308150"/>
            <a:ext cx="357775" cy="295791"/>
            <a:chOff x="-783927" y="2108838"/>
            <a:chExt cx="357775" cy="295791"/>
          </a:xfrm>
        </p:grpSpPr>
        <p:sp>
          <p:nvSpPr>
            <p:cNvPr id="37" name="Google Shape;37;p4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4"/>
          <p:cNvGrpSpPr/>
          <p:nvPr/>
        </p:nvGrpSpPr>
        <p:grpSpPr>
          <a:xfrm rot="7025802">
            <a:off x="123100" y="540913"/>
            <a:ext cx="643537" cy="377039"/>
            <a:chOff x="-1131628" y="1250953"/>
            <a:chExt cx="695437" cy="407447"/>
          </a:xfrm>
        </p:grpSpPr>
        <p:sp>
          <p:nvSpPr>
            <p:cNvPr id="40" name="Google Shape;40;p4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 idx="2"/>
          </p:nvPr>
        </p:nvSpPr>
        <p:spPr>
          <a:xfrm>
            <a:off x="1368100" y="2950397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 idx="3"/>
          </p:nvPr>
        </p:nvSpPr>
        <p:spPr>
          <a:xfrm>
            <a:off x="4957148" y="2950397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1"/>
          </p:nvPr>
        </p:nvSpPr>
        <p:spPr>
          <a:xfrm>
            <a:off x="4957148" y="3514225"/>
            <a:ext cx="2742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1368100" y="3514225"/>
            <a:ext cx="2742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9" name="Google Shape;49;p5"/>
          <p:cNvSpPr/>
          <p:nvPr/>
        </p:nvSpPr>
        <p:spPr>
          <a:xfrm flipH="1">
            <a:off x="7533751" y="18787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5"/>
          <p:cNvSpPr/>
          <p:nvPr/>
        </p:nvSpPr>
        <p:spPr>
          <a:xfrm flipH="1">
            <a:off x="8545229" y="3097714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"/>
          <p:cNvSpPr/>
          <p:nvPr/>
        </p:nvSpPr>
        <p:spPr>
          <a:xfrm flipH="1">
            <a:off x="273229" y="11367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 flipH="1">
            <a:off x="580337" y="46423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5"/>
          <p:cNvGrpSpPr/>
          <p:nvPr/>
        </p:nvGrpSpPr>
        <p:grpSpPr>
          <a:xfrm flipH="1">
            <a:off x="145590" y="4105000"/>
            <a:ext cx="357775" cy="295791"/>
            <a:chOff x="-783927" y="2108838"/>
            <a:chExt cx="357775" cy="295791"/>
          </a:xfrm>
        </p:grpSpPr>
        <p:sp>
          <p:nvSpPr>
            <p:cNvPr id="54" name="Google Shape;54;p5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5"/>
          <p:cNvGrpSpPr/>
          <p:nvPr/>
        </p:nvGrpSpPr>
        <p:grpSpPr>
          <a:xfrm rot="6220639" flipH="1">
            <a:off x="8403879" y="350985"/>
            <a:ext cx="643516" cy="377027"/>
            <a:chOff x="-1131628" y="1250953"/>
            <a:chExt cx="695437" cy="407447"/>
          </a:xfrm>
        </p:grpSpPr>
        <p:sp>
          <p:nvSpPr>
            <p:cNvPr id="57" name="Google Shape;57;p5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/>
          <p:nvPr/>
        </p:nvSpPr>
        <p:spPr>
          <a:xfrm flipH="1">
            <a:off x="662665" y="18208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"/>
          <p:cNvSpPr/>
          <p:nvPr/>
        </p:nvSpPr>
        <p:spPr>
          <a:xfrm flipH="1">
            <a:off x="210336" y="4702903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" name="Google Shape;64;p6"/>
          <p:cNvGrpSpPr/>
          <p:nvPr/>
        </p:nvGrpSpPr>
        <p:grpSpPr>
          <a:xfrm flipH="1">
            <a:off x="147050" y="539488"/>
            <a:ext cx="357775" cy="295791"/>
            <a:chOff x="-783927" y="2108838"/>
            <a:chExt cx="357775" cy="295791"/>
          </a:xfrm>
        </p:grpSpPr>
        <p:sp>
          <p:nvSpPr>
            <p:cNvPr id="65" name="Google Shape;65;p6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6"/>
          <p:cNvGrpSpPr/>
          <p:nvPr/>
        </p:nvGrpSpPr>
        <p:grpSpPr>
          <a:xfrm rot="-4467977" flipH="1">
            <a:off x="8309169" y="4499639"/>
            <a:ext cx="632709" cy="411772"/>
            <a:chOff x="-6156016" y="2887633"/>
            <a:chExt cx="683789" cy="445016"/>
          </a:xfrm>
        </p:grpSpPr>
        <p:sp>
          <p:nvSpPr>
            <p:cNvPr id="68" name="Google Shape;68;p6"/>
            <p:cNvSpPr/>
            <p:nvPr/>
          </p:nvSpPr>
          <p:spPr>
            <a:xfrm>
              <a:off x="-6156016" y="2887633"/>
              <a:ext cx="683789" cy="445016"/>
            </a:xfrm>
            <a:custGeom>
              <a:avLst/>
              <a:gdLst/>
              <a:ahLst/>
              <a:cxnLst/>
              <a:rect l="l" t="t" r="r" b="b"/>
              <a:pathLst>
                <a:path w="19548" h="12722" extrusionOk="0">
                  <a:moveTo>
                    <a:pt x="15192" y="1"/>
                  </a:moveTo>
                  <a:cubicBezTo>
                    <a:pt x="14649" y="1"/>
                    <a:pt x="14098" y="117"/>
                    <a:pt x="13577" y="364"/>
                  </a:cubicBezTo>
                  <a:lnTo>
                    <a:pt x="2736" y="5435"/>
                  </a:lnTo>
                  <a:cubicBezTo>
                    <a:pt x="834" y="6335"/>
                    <a:pt x="0" y="8604"/>
                    <a:pt x="901" y="10505"/>
                  </a:cubicBezTo>
                  <a:cubicBezTo>
                    <a:pt x="1557" y="11914"/>
                    <a:pt x="2938" y="12721"/>
                    <a:pt x="4374" y="12721"/>
                  </a:cubicBezTo>
                  <a:cubicBezTo>
                    <a:pt x="4910" y="12721"/>
                    <a:pt x="5454" y="12609"/>
                    <a:pt x="5971" y="12373"/>
                  </a:cubicBezTo>
                  <a:lnTo>
                    <a:pt x="16812" y="7269"/>
                  </a:lnTo>
                  <a:cubicBezTo>
                    <a:pt x="18714" y="6402"/>
                    <a:pt x="19548" y="4100"/>
                    <a:pt x="18647" y="2199"/>
                  </a:cubicBezTo>
                  <a:cubicBezTo>
                    <a:pt x="18017" y="819"/>
                    <a:pt x="16632" y="1"/>
                    <a:pt x="15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-6156016" y="2989040"/>
              <a:ext cx="397932" cy="343154"/>
            </a:xfrm>
            <a:custGeom>
              <a:avLst/>
              <a:gdLst/>
              <a:ahLst/>
              <a:cxnLst/>
              <a:rect l="l" t="t" r="r" b="b"/>
              <a:pathLst>
                <a:path w="11376" h="9810" extrusionOk="0">
                  <a:moveTo>
                    <a:pt x="8139" y="0"/>
                  </a:moveTo>
                  <a:lnTo>
                    <a:pt x="2736" y="2536"/>
                  </a:lnTo>
                  <a:cubicBezTo>
                    <a:pt x="834" y="3436"/>
                    <a:pt x="0" y="5705"/>
                    <a:pt x="901" y="7606"/>
                  </a:cubicBezTo>
                  <a:cubicBezTo>
                    <a:pt x="1552" y="9004"/>
                    <a:pt x="2916" y="9809"/>
                    <a:pt x="4340" y="9809"/>
                  </a:cubicBezTo>
                  <a:cubicBezTo>
                    <a:pt x="4887" y="9809"/>
                    <a:pt x="5443" y="9691"/>
                    <a:pt x="5971" y="9441"/>
                  </a:cubicBezTo>
                  <a:lnTo>
                    <a:pt x="11375" y="6905"/>
                  </a:lnTo>
                  <a:lnTo>
                    <a:pt x="8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-6060345" y="2943356"/>
              <a:ext cx="444596" cy="229084"/>
            </a:xfrm>
            <a:custGeom>
              <a:avLst/>
              <a:gdLst/>
              <a:ahLst/>
              <a:cxnLst/>
              <a:rect l="l" t="t" r="r" b="b"/>
              <a:pathLst>
                <a:path w="12710" h="6549" extrusionOk="0">
                  <a:moveTo>
                    <a:pt x="12036" y="0"/>
                  </a:moveTo>
                  <a:cubicBezTo>
                    <a:pt x="11940" y="0"/>
                    <a:pt x="11840" y="24"/>
                    <a:pt x="11742" y="72"/>
                  </a:cubicBezTo>
                  <a:lnTo>
                    <a:pt x="434" y="5343"/>
                  </a:lnTo>
                  <a:cubicBezTo>
                    <a:pt x="134" y="5509"/>
                    <a:pt x="1" y="5876"/>
                    <a:pt x="134" y="6177"/>
                  </a:cubicBezTo>
                  <a:cubicBezTo>
                    <a:pt x="228" y="6413"/>
                    <a:pt x="457" y="6549"/>
                    <a:pt x="688" y="6549"/>
                  </a:cubicBezTo>
                  <a:cubicBezTo>
                    <a:pt x="784" y="6549"/>
                    <a:pt x="880" y="6526"/>
                    <a:pt x="968" y="6477"/>
                  </a:cubicBezTo>
                  <a:lnTo>
                    <a:pt x="12276" y="1206"/>
                  </a:lnTo>
                  <a:cubicBezTo>
                    <a:pt x="12576" y="1040"/>
                    <a:pt x="12710" y="673"/>
                    <a:pt x="12576" y="372"/>
                  </a:cubicBezTo>
                  <a:cubicBezTo>
                    <a:pt x="12482" y="136"/>
                    <a:pt x="12270" y="0"/>
                    <a:pt x="12036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6"/>
          <p:cNvSpPr/>
          <p:nvPr/>
        </p:nvSpPr>
        <p:spPr>
          <a:xfrm flipH="1">
            <a:off x="8601440" y="270377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>
            <a:spLocks noGrp="1"/>
          </p:cNvSpPr>
          <p:nvPr>
            <p:ph type="title"/>
          </p:nvPr>
        </p:nvSpPr>
        <p:spPr>
          <a:xfrm>
            <a:off x="1517352" y="1892900"/>
            <a:ext cx="25329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2" hasCustomPrompt="1"/>
          </p:nvPr>
        </p:nvSpPr>
        <p:spPr>
          <a:xfrm>
            <a:off x="2326602" y="1249800"/>
            <a:ext cx="914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517352" y="2270900"/>
            <a:ext cx="25329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3"/>
          </p:nvPr>
        </p:nvSpPr>
        <p:spPr>
          <a:xfrm>
            <a:off x="5093748" y="1892900"/>
            <a:ext cx="25329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4" hasCustomPrompt="1"/>
          </p:nvPr>
        </p:nvSpPr>
        <p:spPr>
          <a:xfrm>
            <a:off x="5902998" y="1249813"/>
            <a:ext cx="914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5"/>
          </p:nvPr>
        </p:nvSpPr>
        <p:spPr>
          <a:xfrm>
            <a:off x="5093898" y="2270900"/>
            <a:ext cx="25326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6"/>
          </p:nvPr>
        </p:nvSpPr>
        <p:spPr>
          <a:xfrm>
            <a:off x="1518852" y="3681875"/>
            <a:ext cx="25299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7" hasCustomPrompt="1"/>
          </p:nvPr>
        </p:nvSpPr>
        <p:spPr>
          <a:xfrm>
            <a:off x="2326602" y="3038800"/>
            <a:ext cx="914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8"/>
          </p:nvPr>
        </p:nvSpPr>
        <p:spPr>
          <a:xfrm>
            <a:off x="1517352" y="4059888"/>
            <a:ext cx="25329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9"/>
          </p:nvPr>
        </p:nvSpPr>
        <p:spPr>
          <a:xfrm>
            <a:off x="5093898" y="3681872"/>
            <a:ext cx="25326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13" hasCustomPrompt="1"/>
          </p:nvPr>
        </p:nvSpPr>
        <p:spPr>
          <a:xfrm>
            <a:off x="5902998" y="3038800"/>
            <a:ext cx="914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14"/>
          </p:nvPr>
        </p:nvSpPr>
        <p:spPr>
          <a:xfrm>
            <a:off x="5093898" y="4059888"/>
            <a:ext cx="25326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15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3"/>
          <p:cNvSpPr/>
          <p:nvPr/>
        </p:nvSpPr>
        <p:spPr>
          <a:xfrm>
            <a:off x="378050" y="2884364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3"/>
          <p:cNvSpPr/>
          <p:nvPr/>
        </p:nvSpPr>
        <p:spPr>
          <a:xfrm>
            <a:off x="8319451" y="23416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13"/>
          <p:cNvGrpSpPr/>
          <p:nvPr/>
        </p:nvGrpSpPr>
        <p:grpSpPr>
          <a:xfrm>
            <a:off x="8589735" y="316675"/>
            <a:ext cx="357775" cy="295791"/>
            <a:chOff x="-783927" y="2108838"/>
            <a:chExt cx="357775" cy="295791"/>
          </a:xfrm>
        </p:grpSpPr>
        <p:sp>
          <p:nvSpPr>
            <p:cNvPr id="143" name="Google Shape;143;p13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3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146" name="Google Shape;146;p13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13"/>
          <p:cNvGrpSpPr/>
          <p:nvPr/>
        </p:nvGrpSpPr>
        <p:grpSpPr>
          <a:xfrm rot="9651258">
            <a:off x="294452" y="4475444"/>
            <a:ext cx="643548" cy="377045"/>
            <a:chOff x="-1131628" y="1250953"/>
            <a:chExt cx="695437" cy="407447"/>
          </a:xfrm>
        </p:grpSpPr>
        <p:sp>
          <p:nvSpPr>
            <p:cNvPr id="150" name="Google Shape;150;p13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13"/>
          <p:cNvGrpSpPr/>
          <p:nvPr/>
        </p:nvGrpSpPr>
        <p:grpSpPr>
          <a:xfrm rot="-7140317">
            <a:off x="8304849" y="4386268"/>
            <a:ext cx="643533" cy="377037"/>
            <a:chOff x="-1131628" y="1250953"/>
            <a:chExt cx="695437" cy="407447"/>
          </a:xfrm>
        </p:grpSpPr>
        <p:sp>
          <p:nvSpPr>
            <p:cNvPr id="154" name="Google Shape;154;p13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3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"/>
          <p:cNvSpPr txBox="1">
            <a:spLocks noGrp="1"/>
          </p:cNvSpPr>
          <p:nvPr>
            <p:ph type="title"/>
          </p:nvPr>
        </p:nvSpPr>
        <p:spPr>
          <a:xfrm>
            <a:off x="712310" y="1892900"/>
            <a:ext cx="25329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9" name="Google Shape;159;p14"/>
          <p:cNvSpPr txBox="1">
            <a:spLocks noGrp="1"/>
          </p:cNvSpPr>
          <p:nvPr>
            <p:ph type="title" idx="2" hasCustomPrompt="1"/>
          </p:nvPr>
        </p:nvSpPr>
        <p:spPr>
          <a:xfrm>
            <a:off x="1521560" y="1249800"/>
            <a:ext cx="914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4"/>
          <p:cNvSpPr txBox="1">
            <a:spLocks noGrp="1"/>
          </p:cNvSpPr>
          <p:nvPr>
            <p:ph type="subTitle" idx="1"/>
          </p:nvPr>
        </p:nvSpPr>
        <p:spPr>
          <a:xfrm>
            <a:off x="712310" y="2270900"/>
            <a:ext cx="25329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title" idx="3"/>
          </p:nvPr>
        </p:nvSpPr>
        <p:spPr>
          <a:xfrm>
            <a:off x="3305280" y="1892900"/>
            <a:ext cx="25329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2" name="Google Shape;162;p14"/>
          <p:cNvSpPr txBox="1">
            <a:spLocks noGrp="1"/>
          </p:cNvSpPr>
          <p:nvPr>
            <p:ph type="title" idx="4" hasCustomPrompt="1"/>
          </p:nvPr>
        </p:nvSpPr>
        <p:spPr>
          <a:xfrm>
            <a:off x="4114530" y="1249813"/>
            <a:ext cx="914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4"/>
          <p:cNvSpPr txBox="1">
            <a:spLocks noGrp="1"/>
          </p:cNvSpPr>
          <p:nvPr>
            <p:ph type="subTitle" idx="5"/>
          </p:nvPr>
        </p:nvSpPr>
        <p:spPr>
          <a:xfrm>
            <a:off x="3305430" y="2270900"/>
            <a:ext cx="25326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4"/>
          <p:cNvSpPr txBox="1">
            <a:spLocks noGrp="1"/>
          </p:cNvSpPr>
          <p:nvPr>
            <p:ph type="title" idx="6"/>
          </p:nvPr>
        </p:nvSpPr>
        <p:spPr>
          <a:xfrm>
            <a:off x="713810" y="3681875"/>
            <a:ext cx="25299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5" name="Google Shape;165;p14"/>
          <p:cNvSpPr txBox="1">
            <a:spLocks noGrp="1"/>
          </p:cNvSpPr>
          <p:nvPr>
            <p:ph type="title" idx="7" hasCustomPrompt="1"/>
          </p:nvPr>
        </p:nvSpPr>
        <p:spPr>
          <a:xfrm>
            <a:off x="1521560" y="3038800"/>
            <a:ext cx="914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4"/>
          <p:cNvSpPr txBox="1">
            <a:spLocks noGrp="1"/>
          </p:cNvSpPr>
          <p:nvPr>
            <p:ph type="subTitle" idx="8"/>
          </p:nvPr>
        </p:nvSpPr>
        <p:spPr>
          <a:xfrm>
            <a:off x="712310" y="4059888"/>
            <a:ext cx="25329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4"/>
          <p:cNvSpPr txBox="1">
            <a:spLocks noGrp="1"/>
          </p:cNvSpPr>
          <p:nvPr>
            <p:ph type="title" idx="9"/>
          </p:nvPr>
        </p:nvSpPr>
        <p:spPr>
          <a:xfrm>
            <a:off x="3305430" y="3681872"/>
            <a:ext cx="25326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8" name="Google Shape;168;p14"/>
          <p:cNvSpPr txBox="1">
            <a:spLocks noGrp="1"/>
          </p:cNvSpPr>
          <p:nvPr>
            <p:ph type="title" idx="13" hasCustomPrompt="1"/>
          </p:nvPr>
        </p:nvSpPr>
        <p:spPr>
          <a:xfrm>
            <a:off x="4114530" y="3038800"/>
            <a:ext cx="914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4"/>
          <p:cNvSpPr txBox="1">
            <a:spLocks noGrp="1"/>
          </p:cNvSpPr>
          <p:nvPr>
            <p:ph type="subTitle" idx="14"/>
          </p:nvPr>
        </p:nvSpPr>
        <p:spPr>
          <a:xfrm>
            <a:off x="3305430" y="4059888"/>
            <a:ext cx="25326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4"/>
          <p:cNvSpPr txBox="1">
            <a:spLocks noGrp="1"/>
          </p:cNvSpPr>
          <p:nvPr>
            <p:ph type="title" idx="15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4"/>
          <p:cNvSpPr/>
          <p:nvPr/>
        </p:nvSpPr>
        <p:spPr>
          <a:xfrm>
            <a:off x="8700451" y="24940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4"/>
          <p:cNvSpPr txBox="1">
            <a:spLocks noGrp="1"/>
          </p:cNvSpPr>
          <p:nvPr>
            <p:ph type="title" idx="16"/>
          </p:nvPr>
        </p:nvSpPr>
        <p:spPr>
          <a:xfrm>
            <a:off x="5898255" y="1892900"/>
            <a:ext cx="25329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3" name="Google Shape;173;p14"/>
          <p:cNvSpPr txBox="1">
            <a:spLocks noGrp="1"/>
          </p:cNvSpPr>
          <p:nvPr>
            <p:ph type="title" idx="17" hasCustomPrompt="1"/>
          </p:nvPr>
        </p:nvSpPr>
        <p:spPr>
          <a:xfrm>
            <a:off x="6707505" y="1249813"/>
            <a:ext cx="914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4" name="Google Shape;174;p14"/>
          <p:cNvSpPr txBox="1">
            <a:spLocks noGrp="1"/>
          </p:cNvSpPr>
          <p:nvPr>
            <p:ph type="subTitle" idx="18"/>
          </p:nvPr>
        </p:nvSpPr>
        <p:spPr>
          <a:xfrm>
            <a:off x="5898405" y="2270900"/>
            <a:ext cx="25326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4"/>
          <p:cNvSpPr txBox="1">
            <a:spLocks noGrp="1"/>
          </p:cNvSpPr>
          <p:nvPr>
            <p:ph type="title" idx="19"/>
          </p:nvPr>
        </p:nvSpPr>
        <p:spPr>
          <a:xfrm>
            <a:off x="5898405" y="3681872"/>
            <a:ext cx="25326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6" name="Google Shape;176;p14"/>
          <p:cNvSpPr txBox="1">
            <a:spLocks noGrp="1"/>
          </p:cNvSpPr>
          <p:nvPr>
            <p:ph type="title" idx="20" hasCustomPrompt="1"/>
          </p:nvPr>
        </p:nvSpPr>
        <p:spPr>
          <a:xfrm>
            <a:off x="6707505" y="3038800"/>
            <a:ext cx="914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7" name="Google Shape;177;p14"/>
          <p:cNvSpPr txBox="1">
            <a:spLocks noGrp="1"/>
          </p:cNvSpPr>
          <p:nvPr>
            <p:ph type="subTitle" idx="21"/>
          </p:nvPr>
        </p:nvSpPr>
        <p:spPr>
          <a:xfrm>
            <a:off x="5898405" y="4059888"/>
            <a:ext cx="25326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4"/>
          <p:cNvSpPr/>
          <p:nvPr/>
        </p:nvSpPr>
        <p:spPr>
          <a:xfrm>
            <a:off x="404408" y="161737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14"/>
          <p:cNvGrpSpPr/>
          <p:nvPr/>
        </p:nvGrpSpPr>
        <p:grpSpPr>
          <a:xfrm rot="-6770500">
            <a:off x="30622" y="903812"/>
            <a:ext cx="602483" cy="353018"/>
            <a:chOff x="-1131628" y="1250953"/>
            <a:chExt cx="695437" cy="407447"/>
          </a:xfrm>
        </p:grpSpPr>
        <p:sp>
          <p:nvSpPr>
            <p:cNvPr id="180" name="Google Shape;180;p14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14"/>
          <p:cNvGrpSpPr/>
          <p:nvPr/>
        </p:nvGrpSpPr>
        <p:grpSpPr>
          <a:xfrm rot="432063">
            <a:off x="7964935" y="76752"/>
            <a:ext cx="643557" cy="377051"/>
            <a:chOff x="-1131628" y="1250953"/>
            <a:chExt cx="695437" cy="407447"/>
          </a:xfrm>
        </p:grpSpPr>
        <p:sp>
          <p:nvSpPr>
            <p:cNvPr id="184" name="Google Shape;184;p14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4"/>
          <p:cNvSpPr/>
          <p:nvPr/>
        </p:nvSpPr>
        <p:spPr>
          <a:xfrm>
            <a:off x="171376" y="4505747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4"/>
          <p:cNvSpPr/>
          <p:nvPr/>
        </p:nvSpPr>
        <p:spPr>
          <a:xfrm>
            <a:off x="8629576" y="4658147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subTitle" idx="1"/>
          </p:nvPr>
        </p:nvSpPr>
        <p:spPr>
          <a:xfrm>
            <a:off x="728125" y="3993000"/>
            <a:ext cx="3447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1" name="Google Shape;191;p15"/>
          <p:cNvSpPr txBox="1">
            <a:spLocks noGrp="1"/>
          </p:cNvSpPr>
          <p:nvPr>
            <p:ph type="subTitle" idx="2"/>
          </p:nvPr>
        </p:nvSpPr>
        <p:spPr>
          <a:xfrm>
            <a:off x="4968575" y="3993000"/>
            <a:ext cx="3447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2" name="Google Shape;192;p15"/>
          <p:cNvSpPr txBox="1">
            <a:spLocks noGrp="1"/>
          </p:cNvSpPr>
          <p:nvPr>
            <p:ph type="title" hasCustomPrompt="1"/>
          </p:nvPr>
        </p:nvSpPr>
        <p:spPr>
          <a:xfrm>
            <a:off x="4968575" y="3546225"/>
            <a:ext cx="34473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15"/>
          <p:cNvSpPr txBox="1">
            <a:spLocks noGrp="1"/>
          </p:cNvSpPr>
          <p:nvPr>
            <p:ph type="title" idx="3" hasCustomPrompt="1"/>
          </p:nvPr>
        </p:nvSpPr>
        <p:spPr>
          <a:xfrm>
            <a:off x="728125" y="3546225"/>
            <a:ext cx="34473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15"/>
          <p:cNvSpPr txBox="1">
            <a:spLocks noGrp="1"/>
          </p:cNvSpPr>
          <p:nvPr>
            <p:ph type="subTitle" idx="4"/>
          </p:nvPr>
        </p:nvSpPr>
        <p:spPr>
          <a:xfrm>
            <a:off x="728125" y="2178775"/>
            <a:ext cx="3447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subTitle" idx="5"/>
          </p:nvPr>
        </p:nvSpPr>
        <p:spPr>
          <a:xfrm>
            <a:off x="4968575" y="2178775"/>
            <a:ext cx="3447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title" idx="6" hasCustomPrompt="1"/>
          </p:nvPr>
        </p:nvSpPr>
        <p:spPr>
          <a:xfrm>
            <a:off x="4968575" y="1732000"/>
            <a:ext cx="34473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5"/>
          <p:cNvSpPr txBox="1">
            <a:spLocks noGrp="1"/>
          </p:cNvSpPr>
          <p:nvPr>
            <p:ph type="title" idx="7" hasCustomPrompt="1"/>
          </p:nvPr>
        </p:nvSpPr>
        <p:spPr>
          <a:xfrm>
            <a:off x="728125" y="1732000"/>
            <a:ext cx="34473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198" name="Google Shape;198;p15"/>
          <p:cNvSpPr txBox="1">
            <a:spLocks noGrp="1"/>
          </p:cNvSpPr>
          <p:nvPr>
            <p:ph type="title" idx="8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5"/>
          <p:cNvSpPr/>
          <p:nvPr/>
        </p:nvSpPr>
        <p:spPr>
          <a:xfrm>
            <a:off x="404408" y="161737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Google Shape;200;p15"/>
          <p:cNvGrpSpPr/>
          <p:nvPr/>
        </p:nvGrpSpPr>
        <p:grpSpPr>
          <a:xfrm rot="-6770500">
            <a:off x="30622" y="903812"/>
            <a:ext cx="602483" cy="353018"/>
            <a:chOff x="-1131628" y="1250953"/>
            <a:chExt cx="695437" cy="407447"/>
          </a:xfrm>
        </p:grpSpPr>
        <p:sp>
          <p:nvSpPr>
            <p:cNvPr id="201" name="Google Shape;201;p15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5"/>
          <p:cNvSpPr/>
          <p:nvPr/>
        </p:nvSpPr>
        <p:spPr>
          <a:xfrm>
            <a:off x="8629576" y="771947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5"/>
          <p:cNvGrpSpPr/>
          <p:nvPr/>
        </p:nvGrpSpPr>
        <p:grpSpPr>
          <a:xfrm rot="432063">
            <a:off x="7964935" y="76752"/>
            <a:ext cx="643557" cy="377051"/>
            <a:chOff x="-1131628" y="1250953"/>
            <a:chExt cx="695437" cy="407447"/>
          </a:xfrm>
        </p:grpSpPr>
        <p:sp>
          <p:nvSpPr>
            <p:cNvPr id="206" name="Google Shape;206;p15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5"/>
          <p:cNvSpPr/>
          <p:nvPr/>
        </p:nvSpPr>
        <p:spPr>
          <a:xfrm>
            <a:off x="8629576" y="4658147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5"/>
          <p:cNvSpPr/>
          <p:nvPr/>
        </p:nvSpPr>
        <p:spPr>
          <a:xfrm>
            <a:off x="171376" y="4505747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ungee"/>
              <a:buNone/>
              <a:defRPr sz="35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Char char="●"/>
              <a:defRPr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8" r:id="rId6"/>
    <p:sldLayoutId id="2147483659" r:id="rId7"/>
    <p:sldLayoutId id="2147483660" r:id="rId8"/>
    <p:sldLayoutId id="2147483661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5" r:id="rId15"/>
    <p:sldLayoutId id="2147483685" r:id="rId16"/>
    <p:sldLayoutId id="2147483689" r:id="rId17"/>
    <p:sldLayoutId id="2147483691" r:id="rId18"/>
    <p:sldLayoutId id="2147483693" r:id="rId19"/>
    <p:sldLayoutId id="2147483696" r:id="rId20"/>
    <p:sldLayoutId id="2147483697" r:id="rId21"/>
    <p:sldLayoutId id="2147483698" r:id="rId22"/>
    <p:sldLayoutId id="2147483699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slide" Target="slide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.png"/><Relationship Id="rId4" Type="http://schemas.openxmlformats.org/officeDocument/2006/relationships/slide" Target="slide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23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23.xm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" Target="slide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23.xm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" Target="slide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" Target="slide23.xm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" Target="slid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1.png"/><Relationship Id="rId4" Type="http://schemas.openxmlformats.org/officeDocument/2006/relationships/slide" Target="slid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slide" Target="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slide" Target="slide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slide" Target="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slide" Target="slide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4" Type="http://schemas.openxmlformats.org/officeDocument/2006/relationships/slide" Target="slide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brfss/" TargetMode="External"/><Relationship Id="rId2" Type="http://schemas.openxmlformats.org/officeDocument/2006/relationships/hyperlink" Target="https://doi.org/10.2337/dci18-0007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archive.ics.uci.edu/dataset/891/cdc+diabetes+health+indicators" TargetMode="External"/><Relationship Id="rId5" Type="http://schemas.openxmlformats.org/officeDocument/2006/relationships/hyperlink" Target="https://slidesgo.com/theme/world-diabetes-day#search-diabetes&amp;position-2&amp;results-33&amp;rs=search&amp;rs=search" TargetMode="External"/><Relationship Id="rId4" Type="http://schemas.openxmlformats.org/officeDocument/2006/relationships/hyperlink" Target="https://www.cdc.gov/diabetes/php/data-research/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slide" Target="slide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slide" Target="slid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59"/>
          <p:cNvSpPr txBox="1">
            <a:spLocks noGrp="1"/>
          </p:cNvSpPr>
          <p:nvPr>
            <p:ph type="ctrTitle"/>
          </p:nvPr>
        </p:nvSpPr>
        <p:spPr>
          <a:xfrm>
            <a:off x="852729" y="1354541"/>
            <a:ext cx="4964298" cy="20373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3600" dirty="0"/>
              <a:t>Predicting Diabetes </a:t>
            </a:r>
            <a:r>
              <a:rPr lang="en" sz="3600" dirty="0">
                <a:solidFill>
                  <a:srgbClr val="F6EFE4"/>
                </a:solidFill>
              </a:rPr>
              <a:t>Risk: Identifying Risk Factors </a:t>
            </a:r>
            <a:endParaRPr lang="en" sz="3600" dirty="0">
              <a:solidFill>
                <a:schemeClr val="dk2"/>
              </a:solidFill>
            </a:endParaRPr>
          </a:p>
        </p:txBody>
      </p:sp>
      <p:sp>
        <p:nvSpPr>
          <p:cNvPr id="780" name="Google Shape;780;p59"/>
          <p:cNvSpPr txBox="1">
            <a:spLocks noGrp="1"/>
          </p:cNvSpPr>
          <p:nvPr>
            <p:ph type="subTitle" idx="1"/>
          </p:nvPr>
        </p:nvSpPr>
        <p:spPr>
          <a:xfrm>
            <a:off x="852731" y="3455442"/>
            <a:ext cx="4967158" cy="4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en" dirty="0"/>
              <a:t>By Harshitha Atluri, Jean Paul Rajesh and Henry Berrios </a:t>
            </a:r>
            <a:endParaRPr dirty="0"/>
          </a:p>
        </p:txBody>
      </p:sp>
      <p:grpSp>
        <p:nvGrpSpPr>
          <p:cNvPr id="781" name="Google Shape;781;p59"/>
          <p:cNvGrpSpPr/>
          <p:nvPr/>
        </p:nvGrpSpPr>
        <p:grpSpPr>
          <a:xfrm rot="1083497">
            <a:off x="5142418" y="113509"/>
            <a:ext cx="1361691" cy="1675062"/>
            <a:chOff x="-6040512" y="733529"/>
            <a:chExt cx="1401404" cy="1723744"/>
          </a:xfrm>
        </p:grpSpPr>
        <p:sp>
          <p:nvSpPr>
            <p:cNvPr id="782" name="Google Shape;782;p59"/>
            <p:cNvSpPr/>
            <p:nvPr/>
          </p:nvSpPr>
          <p:spPr>
            <a:xfrm>
              <a:off x="-5035046" y="1440650"/>
              <a:ext cx="28404" cy="21198"/>
            </a:xfrm>
            <a:custGeom>
              <a:avLst/>
              <a:gdLst/>
              <a:ahLst/>
              <a:cxnLst/>
              <a:rect l="l" t="t" r="r" b="b"/>
              <a:pathLst>
                <a:path w="812" h="606" extrusionOk="0">
                  <a:moveTo>
                    <a:pt x="444" y="0"/>
                  </a:moveTo>
                  <a:cubicBezTo>
                    <a:pt x="0" y="32"/>
                    <a:pt x="69" y="606"/>
                    <a:pt x="305" y="606"/>
                  </a:cubicBezTo>
                  <a:cubicBezTo>
                    <a:pt x="318" y="606"/>
                    <a:pt x="331" y="604"/>
                    <a:pt x="344" y="601"/>
                  </a:cubicBezTo>
                  <a:cubicBezTo>
                    <a:pt x="511" y="601"/>
                    <a:pt x="811" y="67"/>
                    <a:pt x="511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9"/>
            <p:cNvSpPr/>
            <p:nvPr/>
          </p:nvSpPr>
          <p:spPr>
            <a:xfrm>
              <a:off x="-4985690" y="1246966"/>
              <a:ext cx="59536" cy="38513"/>
            </a:xfrm>
            <a:custGeom>
              <a:avLst/>
              <a:gdLst/>
              <a:ahLst/>
              <a:cxnLst/>
              <a:rect l="l" t="t" r="r" b="b"/>
              <a:pathLst>
                <a:path w="1702" h="1101" extrusionOk="0">
                  <a:moveTo>
                    <a:pt x="734" y="0"/>
                  </a:moveTo>
                  <a:cubicBezTo>
                    <a:pt x="467" y="34"/>
                    <a:pt x="0" y="467"/>
                    <a:pt x="267" y="867"/>
                  </a:cubicBezTo>
                  <a:cubicBezTo>
                    <a:pt x="334" y="1001"/>
                    <a:pt x="501" y="1101"/>
                    <a:pt x="668" y="1101"/>
                  </a:cubicBezTo>
                  <a:cubicBezTo>
                    <a:pt x="901" y="1068"/>
                    <a:pt x="1168" y="1001"/>
                    <a:pt x="1401" y="934"/>
                  </a:cubicBezTo>
                  <a:cubicBezTo>
                    <a:pt x="1702" y="867"/>
                    <a:pt x="1635" y="434"/>
                    <a:pt x="1468" y="200"/>
                  </a:cubicBezTo>
                  <a:cubicBezTo>
                    <a:pt x="1368" y="67"/>
                    <a:pt x="1201" y="0"/>
                    <a:pt x="1068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9"/>
            <p:cNvSpPr/>
            <p:nvPr/>
          </p:nvSpPr>
          <p:spPr>
            <a:xfrm>
              <a:off x="-5170034" y="1329798"/>
              <a:ext cx="135373" cy="84057"/>
            </a:xfrm>
            <a:custGeom>
              <a:avLst/>
              <a:gdLst/>
              <a:ahLst/>
              <a:cxnLst/>
              <a:rect l="l" t="t" r="r" b="b"/>
              <a:pathLst>
                <a:path w="3870" h="2403" extrusionOk="0">
                  <a:moveTo>
                    <a:pt x="1234" y="1"/>
                  </a:moveTo>
                  <a:cubicBezTo>
                    <a:pt x="934" y="1"/>
                    <a:pt x="701" y="201"/>
                    <a:pt x="701" y="501"/>
                  </a:cubicBezTo>
                  <a:cubicBezTo>
                    <a:pt x="667" y="935"/>
                    <a:pt x="434" y="834"/>
                    <a:pt x="567" y="1235"/>
                  </a:cubicBezTo>
                  <a:cubicBezTo>
                    <a:pt x="667" y="1668"/>
                    <a:pt x="0" y="1768"/>
                    <a:pt x="100" y="1969"/>
                  </a:cubicBezTo>
                  <a:cubicBezTo>
                    <a:pt x="100" y="2035"/>
                    <a:pt x="133" y="2069"/>
                    <a:pt x="200" y="2069"/>
                  </a:cubicBezTo>
                  <a:cubicBezTo>
                    <a:pt x="211" y="2072"/>
                    <a:pt x="224" y="2074"/>
                    <a:pt x="239" y="2074"/>
                  </a:cubicBezTo>
                  <a:cubicBezTo>
                    <a:pt x="359" y="2074"/>
                    <a:pt x="589" y="1969"/>
                    <a:pt x="767" y="1969"/>
                  </a:cubicBezTo>
                  <a:cubicBezTo>
                    <a:pt x="1067" y="1969"/>
                    <a:pt x="701" y="2369"/>
                    <a:pt x="1067" y="2402"/>
                  </a:cubicBezTo>
                  <a:cubicBezTo>
                    <a:pt x="1434" y="2369"/>
                    <a:pt x="1768" y="2169"/>
                    <a:pt x="2001" y="1902"/>
                  </a:cubicBezTo>
                  <a:cubicBezTo>
                    <a:pt x="2068" y="1768"/>
                    <a:pt x="2202" y="1702"/>
                    <a:pt x="2368" y="1702"/>
                  </a:cubicBezTo>
                  <a:cubicBezTo>
                    <a:pt x="2468" y="1735"/>
                    <a:pt x="2602" y="1768"/>
                    <a:pt x="2702" y="1869"/>
                  </a:cubicBezTo>
                  <a:cubicBezTo>
                    <a:pt x="2902" y="2002"/>
                    <a:pt x="3136" y="2069"/>
                    <a:pt x="3369" y="2069"/>
                  </a:cubicBezTo>
                  <a:cubicBezTo>
                    <a:pt x="3603" y="2069"/>
                    <a:pt x="3803" y="2002"/>
                    <a:pt x="3836" y="1902"/>
                  </a:cubicBezTo>
                  <a:cubicBezTo>
                    <a:pt x="3869" y="1635"/>
                    <a:pt x="3036" y="1535"/>
                    <a:pt x="3069" y="1268"/>
                  </a:cubicBezTo>
                  <a:cubicBezTo>
                    <a:pt x="3136" y="1001"/>
                    <a:pt x="2268" y="801"/>
                    <a:pt x="2001" y="634"/>
                  </a:cubicBezTo>
                  <a:cubicBezTo>
                    <a:pt x="1735" y="468"/>
                    <a:pt x="1301" y="401"/>
                    <a:pt x="1301" y="134"/>
                  </a:cubicBezTo>
                  <a:cubicBezTo>
                    <a:pt x="1334" y="67"/>
                    <a:pt x="1268" y="1"/>
                    <a:pt x="1234" y="1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9"/>
            <p:cNvSpPr/>
            <p:nvPr/>
          </p:nvSpPr>
          <p:spPr>
            <a:xfrm>
              <a:off x="-5111198" y="1419592"/>
              <a:ext cx="48377" cy="24801"/>
            </a:xfrm>
            <a:custGeom>
              <a:avLst/>
              <a:gdLst/>
              <a:ahLst/>
              <a:cxnLst/>
              <a:rect l="l" t="t" r="r" b="b"/>
              <a:pathLst>
                <a:path w="1383" h="709" extrusionOk="0">
                  <a:moveTo>
                    <a:pt x="1218" y="0"/>
                  </a:moveTo>
                  <a:cubicBezTo>
                    <a:pt x="884" y="0"/>
                    <a:pt x="1" y="412"/>
                    <a:pt x="386" y="669"/>
                  </a:cubicBezTo>
                  <a:cubicBezTo>
                    <a:pt x="420" y="703"/>
                    <a:pt x="486" y="703"/>
                    <a:pt x="553" y="703"/>
                  </a:cubicBezTo>
                  <a:cubicBezTo>
                    <a:pt x="574" y="706"/>
                    <a:pt x="596" y="708"/>
                    <a:pt x="618" y="708"/>
                  </a:cubicBezTo>
                  <a:cubicBezTo>
                    <a:pt x="973" y="708"/>
                    <a:pt x="1383" y="226"/>
                    <a:pt x="1320" y="69"/>
                  </a:cubicBezTo>
                  <a:cubicBezTo>
                    <a:pt x="1320" y="35"/>
                    <a:pt x="1287" y="2"/>
                    <a:pt x="1253" y="2"/>
                  </a:cubicBezTo>
                  <a:cubicBezTo>
                    <a:pt x="1242" y="1"/>
                    <a:pt x="1231" y="0"/>
                    <a:pt x="1218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9"/>
            <p:cNvSpPr/>
            <p:nvPr/>
          </p:nvSpPr>
          <p:spPr>
            <a:xfrm>
              <a:off x="-6040512" y="972128"/>
              <a:ext cx="1401404" cy="1485146"/>
            </a:xfrm>
            <a:custGeom>
              <a:avLst/>
              <a:gdLst/>
              <a:ahLst/>
              <a:cxnLst/>
              <a:rect l="l" t="t" r="r" b="b"/>
              <a:pathLst>
                <a:path w="40063" h="42457" extrusionOk="0">
                  <a:moveTo>
                    <a:pt x="12136" y="0"/>
                  </a:moveTo>
                  <a:cubicBezTo>
                    <a:pt x="11156" y="0"/>
                    <a:pt x="10239" y="625"/>
                    <a:pt x="9908" y="1619"/>
                  </a:cubicBezTo>
                  <a:lnTo>
                    <a:pt x="368" y="30707"/>
                  </a:lnTo>
                  <a:cubicBezTo>
                    <a:pt x="1" y="31874"/>
                    <a:pt x="568" y="33142"/>
                    <a:pt x="1735" y="33609"/>
                  </a:cubicBezTo>
                  <a:lnTo>
                    <a:pt x="22850" y="42282"/>
                  </a:lnTo>
                  <a:cubicBezTo>
                    <a:pt x="23146" y="42400"/>
                    <a:pt x="23451" y="42456"/>
                    <a:pt x="23749" y="42456"/>
                  </a:cubicBezTo>
                  <a:cubicBezTo>
                    <a:pt x="24628" y="42456"/>
                    <a:pt x="25454" y="41969"/>
                    <a:pt x="25852" y="41148"/>
                  </a:cubicBezTo>
                  <a:lnTo>
                    <a:pt x="39462" y="13728"/>
                  </a:lnTo>
                  <a:cubicBezTo>
                    <a:pt x="40063" y="12494"/>
                    <a:pt x="39495" y="11026"/>
                    <a:pt x="38228" y="10492"/>
                  </a:cubicBezTo>
                  <a:lnTo>
                    <a:pt x="13043" y="185"/>
                  </a:lnTo>
                  <a:cubicBezTo>
                    <a:pt x="12745" y="59"/>
                    <a:pt x="12437" y="0"/>
                    <a:pt x="12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9"/>
            <p:cNvSpPr/>
            <p:nvPr/>
          </p:nvSpPr>
          <p:spPr>
            <a:xfrm>
              <a:off x="-5760462" y="1183232"/>
              <a:ext cx="927670" cy="754169"/>
            </a:xfrm>
            <a:custGeom>
              <a:avLst/>
              <a:gdLst/>
              <a:ahLst/>
              <a:cxnLst/>
              <a:rect l="l" t="t" r="r" b="b"/>
              <a:pathLst>
                <a:path w="26520" h="21560" extrusionOk="0">
                  <a:moveTo>
                    <a:pt x="5634" y="0"/>
                  </a:moveTo>
                  <a:cubicBezTo>
                    <a:pt x="4898" y="0"/>
                    <a:pt x="4203" y="464"/>
                    <a:pt x="3970" y="1188"/>
                  </a:cubicBezTo>
                  <a:lnTo>
                    <a:pt x="301" y="12096"/>
                  </a:lnTo>
                  <a:cubicBezTo>
                    <a:pt x="0" y="12963"/>
                    <a:pt x="434" y="13897"/>
                    <a:pt x="1268" y="14264"/>
                  </a:cubicBezTo>
                  <a:lnTo>
                    <a:pt x="18814" y="21436"/>
                  </a:lnTo>
                  <a:cubicBezTo>
                    <a:pt x="19022" y="21520"/>
                    <a:pt x="19239" y="21559"/>
                    <a:pt x="19453" y="21559"/>
                  </a:cubicBezTo>
                  <a:cubicBezTo>
                    <a:pt x="20096" y="21559"/>
                    <a:pt x="20715" y="21203"/>
                    <a:pt x="21015" y="20602"/>
                  </a:cubicBezTo>
                  <a:lnTo>
                    <a:pt x="26052" y="10262"/>
                  </a:lnTo>
                  <a:cubicBezTo>
                    <a:pt x="26519" y="9328"/>
                    <a:pt x="26086" y="8260"/>
                    <a:pt x="25152" y="7860"/>
                  </a:cubicBezTo>
                  <a:lnTo>
                    <a:pt x="6271" y="121"/>
                  </a:lnTo>
                  <a:cubicBezTo>
                    <a:pt x="6062" y="39"/>
                    <a:pt x="5846" y="0"/>
                    <a:pt x="5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9"/>
            <p:cNvSpPr/>
            <p:nvPr/>
          </p:nvSpPr>
          <p:spPr>
            <a:xfrm>
              <a:off x="-5649610" y="1299471"/>
              <a:ext cx="550760" cy="479611"/>
            </a:xfrm>
            <a:custGeom>
              <a:avLst/>
              <a:gdLst/>
              <a:ahLst/>
              <a:cxnLst/>
              <a:rect l="l" t="t" r="r" b="b"/>
              <a:pathLst>
                <a:path w="15745" h="13711" extrusionOk="0">
                  <a:moveTo>
                    <a:pt x="10875" y="0"/>
                  </a:moveTo>
                  <a:lnTo>
                    <a:pt x="0" y="11709"/>
                  </a:lnTo>
                  <a:lnTo>
                    <a:pt x="4870" y="13710"/>
                  </a:lnTo>
                  <a:lnTo>
                    <a:pt x="15745" y="2002"/>
                  </a:lnTo>
                  <a:lnTo>
                    <a:pt x="108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9"/>
            <p:cNvSpPr/>
            <p:nvPr/>
          </p:nvSpPr>
          <p:spPr>
            <a:xfrm>
              <a:off x="-5408073" y="1398639"/>
              <a:ext cx="490105" cy="453935"/>
            </a:xfrm>
            <a:custGeom>
              <a:avLst/>
              <a:gdLst/>
              <a:ahLst/>
              <a:cxnLst/>
              <a:rect l="l" t="t" r="r" b="b"/>
              <a:pathLst>
                <a:path w="14011" h="12977" extrusionOk="0">
                  <a:moveTo>
                    <a:pt x="10875" y="1"/>
                  </a:moveTo>
                  <a:lnTo>
                    <a:pt x="0" y="11709"/>
                  </a:lnTo>
                  <a:lnTo>
                    <a:pt x="3136" y="12977"/>
                  </a:lnTo>
                  <a:lnTo>
                    <a:pt x="14010" y="1268"/>
                  </a:lnTo>
                  <a:lnTo>
                    <a:pt x="108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9"/>
            <p:cNvSpPr/>
            <p:nvPr/>
          </p:nvSpPr>
          <p:spPr>
            <a:xfrm>
              <a:off x="-5632120" y="1905044"/>
              <a:ext cx="262560" cy="252066"/>
            </a:xfrm>
            <a:custGeom>
              <a:avLst/>
              <a:gdLst/>
              <a:ahLst/>
              <a:cxnLst/>
              <a:rect l="l" t="t" r="r" b="b"/>
              <a:pathLst>
                <a:path w="7506" h="7206" extrusionOk="0">
                  <a:moveTo>
                    <a:pt x="2035" y="1"/>
                  </a:moveTo>
                  <a:lnTo>
                    <a:pt x="1" y="4971"/>
                  </a:lnTo>
                  <a:lnTo>
                    <a:pt x="5471" y="7206"/>
                  </a:lnTo>
                  <a:lnTo>
                    <a:pt x="7506" y="2236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9"/>
            <p:cNvSpPr/>
            <p:nvPr/>
          </p:nvSpPr>
          <p:spPr>
            <a:xfrm>
              <a:off x="-5385931" y="2006556"/>
              <a:ext cx="271935" cy="248988"/>
            </a:xfrm>
            <a:custGeom>
              <a:avLst/>
              <a:gdLst/>
              <a:ahLst/>
              <a:cxnLst/>
              <a:rect l="l" t="t" r="r" b="b"/>
              <a:pathLst>
                <a:path w="7774" h="7118" extrusionOk="0">
                  <a:moveTo>
                    <a:pt x="2036" y="1"/>
                  </a:moveTo>
                  <a:lnTo>
                    <a:pt x="1" y="4938"/>
                  </a:lnTo>
                  <a:lnTo>
                    <a:pt x="5171" y="7072"/>
                  </a:lnTo>
                  <a:cubicBezTo>
                    <a:pt x="5255" y="7103"/>
                    <a:pt x="5344" y="7118"/>
                    <a:pt x="5433" y="7118"/>
                  </a:cubicBezTo>
                  <a:cubicBezTo>
                    <a:pt x="5734" y="7118"/>
                    <a:pt x="6036" y="6948"/>
                    <a:pt x="6139" y="6639"/>
                  </a:cubicBezTo>
                  <a:lnTo>
                    <a:pt x="7606" y="3070"/>
                  </a:lnTo>
                  <a:cubicBezTo>
                    <a:pt x="7773" y="2703"/>
                    <a:pt x="7573" y="2269"/>
                    <a:pt x="7206" y="2102"/>
                  </a:cubicBezTo>
                  <a:lnTo>
                    <a:pt x="20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9"/>
            <p:cNvSpPr/>
            <p:nvPr/>
          </p:nvSpPr>
          <p:spPr>
            <a:xfrm>
              <a:off x="-5886495" y="1807135"/>
              <a:ext cx="270745" cy="249652"/>
            </a:xfrm>
            <a:custGeom>
              <a:avLst/>
              <a:gdLst/>
              <a:ahLst/>
              <a:cxnLst/>
              <a:rect l="l" t="t" r="r" b="b"/>
              <a:pathLst>
                <a:path w="7740" h="7137" extrusionOk="0">
                  <a:moveTo>
                    <a:pt x="2289" y="0"/>
                  </a:moveTo>
                  <a:cubicBezTo>
                    <a:pt x="1995" y="0"/>
                    <a:pt x="1725" y="168"/>
                    <a:pt x="1602" y="465"/>
                  </a:cubicBezTo>
                  <a:lnTo>
                    <a:pt x="134" y="4034"/>
                  </a:lnTo>
                  <a:cubicBezTo>
                    <a:pt x="1" y="4401"/>
                    <a:pt x="168" y="4868"/>
                    <a:pt x="568" y="5001"/>
                  </a:cubicBezTo>
                  <a:lnTo>
                    <a:pt x="5738" y="7136"/>
                  </a:lnTo>
                  <a:lnTo>
                    <a:pt x="7740" y="2166"/>
                  </a:lnTo>
                  <a:lnTo>
                    <a:pt x="2603" y="64"/>
                  </a:lnTo>
                  <a:cubicBezTo>
                    <a:pt x="2498" y="21"/>
                    <a:pt x="2392" y="0"/>
                    <a:pt x="2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9"/>
            <p:cNvSpPr/>
            <p:nvPr/>
          </p:nvSpPr>
          <p:spPr>
            <a:xfrm>
              <a:off x="-5305407" y="1103443"/>
              <a:ext cx="297575" cy="175040"/>
            </a:xfrm>
            <a:custGeom>
              <a:avLst/>
              <a:gdLst/>
              <a:ahLst/>
              <a:cxnLst/>
              <a:rect l="l" t="t" r="r" b="b"/>
              <a:pathLst>
                <a:path w="8507" h="5004" extrusionOk="0">
                  <a:moveTo>
                    <a:pt x="734" y="0"/>
                  </a:moveTo>
                  <a:lnTo>
                    <a:pt x="1" y="1802"/>
                  </a:lnTo>
                  <a:lnTo>
                    <a:pt x="7773" y="5004"/>
                  </a:lnTo>
                  <a:lnTo>
                    <a:pt x="8507" y="3203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9"/>
            <p:cNvSpPr/>
            <p:nvPr/>
          </p:nvSpPr>
          <p:spPr>
            <a:xfrm>
              <a:off x="-5238910" y="733529"/>
              <a:ext cx="350115" cy="464464"/>
            </a:xfrm>
            <a:custGeom>
              <a:avLst/>
              <a:gdLst/>
              <a:ahLst/>
              <a:cxnLst/>
              <a:rect l="l" t="t" r="r" b="b"/>
              <a:pathLst>
                <a:path w="10009" h="13278" extrusionOk="0">
                  <a:moveTo>
                    <a:pt x="4538" y="1"/>
                  </a:moveTo>
                  <a:lnTo>
                    <a:pt x="1" y="11042"/>
                  </a:lnTo>
                  <a:lnTo>
                    <a:pt x="5472" y="13277"/>
                  </a:lnTo>
                  <a:lnTo>
                    <a:pt x="10008" y="2236"/>
                  </a:lnTo>
                  <a:lnTo>
                    <a:pt x="4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59"/>
          <p:cNvGrpSpPr/>
          <p:nvPr/>
        </p:nvGrpSpPr>
        <p:grpSpPr>
          <a:xfrm>
            <a:off x="8255635" y="2423850"/>
            <a:ext cx="357775" cy="295791"/>
            <a:chOff x="-783927" y="2108838"/>
            <a:chExt cx="357775" cy="295791"/>
          </a:xfrm>
        </p:grpSpPr>
        <p:sp>
          <p:nvSpPr>
            <p:cNvPr id="796" name="Google Shape;796;p59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9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8" name="Google Shape;798;p59"/>
          <p:cNvSpPr/>
          <p:nvPr/>
        </p:nvSpPr>
        <p:spPr>
          <a:xfrm>
            <a:off x="3962825" y="644202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9" name="Google Shape;799;p59"/>
          <p:cNvGrpSpPr/>
          <p:nvPr/>
        </p:nvGrpSpPr>
        <p:grpSpPr>
          <a:xfrm rot="9651258">
            <a:off x="1049652" y="4433144"/>
            <a:ext cx="643548" cy="377045"/>
            <a:chOff x="-1131628" y="1250953"/>
            <a:chExt cx="695437" cy="407447"/>
          </a:xfrm>
        </p:grpSpPr>
        <p:sp>
          <p:nvSpPr>
            <p:cNvPr id="800" name="Google Shape;800;p59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9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9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59"/>
          <p:cNvGrpSpPr/>
          <p:nvPr/>
        </p:nvGrpSpPr>
        <p:grpSpPr>
          <a:xfrm rot="14459683">
            <a:off x="5352108" y="4058396"/>
            <a:ext cx="643533" cy="377037"/>
            <a:chOff x="-1131628" y="1250953"/>
            <a:chExt cx="695437" cy="407447"/>
          </a:xfrm>
        </p:grpSpPr>
        <p:sp>
          <p:nvSpPr>
            <p:cNvPr id="804" name="Google Shape;804;p59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9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9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59"/>
          <p:cNvGrpSpPr/>
          <p:nvPr/>
        </p:nvGrpSpPr>
        <p:grpSpPr>
          <a:xfrm>
            <a:off x="6358316" y="756641"/>
            <a:ext cx="1667923" cy="4618010"/>
            <a:chOff x="6358316" y="756641"/>
            <a:chExt cx="1667923" cy="4618010"/>
          </a:xfrm>
        </p:grpSpPr>
        <p:grpSp>
          <p:nvGrpSpPr>
            <p:cNvPr id="808" name="Google Shape;808;p59"/>
            <p:cNvGrpSpPr/>
            <p:nvPr/>
          </p:nvGrpSpPr>
          <p:grpSpPr>
            <a:xfrm flipH="1">
              <a:off x="6363558" y="756641"/>
              <a:ext cx="1662681" cy="4618010"/>
              <a:chOff x="1183630" y="885542"/>
              <a:chExt cx="1787637" cy="4965068"/>
            </a:xfrm>
          </p:grpSpPr>
          <p:sp>
            <p:nvSpPr>
              <p:cNvPr id="809" name="Google Shape;809;p59"/>
              <p:cNvSpPr/>
              <p:nvPr/>
            </p:nvSpPr>
            <p:spPr>
              <a:xfrm>
                <a:off x="2034070" y="2216492"/>
                <a:ext cx="21870" cy="32758"/>
              </a:xfrm>
              <a:custGeom>
                <a:avLst/>
                <a:gdLst/>
                <a:ahLst/>
                <a:cxnLst/>
                <a:rect l="l" t="t" r="r" b="b"/>
                <a:pathLst>
                  <a:path w="695" h="1041" extrusionOk="0">
                    <a:moveTo>
                      <a:pt x="537" y="1"/>
                    </a:moveTo>
                    <a:cubicBezTo>
                      <a:pt x="459" y="1"/>
                      <a:pt x="441" y="153"/>
                      <a:pt x="228" y="305"/>
                    </a:cubicBezTo>
                    <a:cubicBezTo>
                      <a:pt x="0" y="435"/>
                      <a:pt x="216" y="1040"/>
                      <a:pt x="443" y="1040"/>
                    </a:cubicBezTo>
                    <a:cubicBezTo>
                      <a:pt x="449" y="1040"/>
                      <a:pt x="455" y="1040"/>
                      <a:pt x="461" y="1039"/>
                    </a:cubicBezTo>
                    <a:cubicBezTo>
                      <a:pt x="695" y="972"/>
                      <a:pt x="661" y="5"/>
                      <a:pt x="561" y="5"/>
                    </a:cubicBezTo>
                    <a:cubicBezTo>
                      <a:pt x="552" y="2"/>
                      <a:pt x="545" y="1"/>
                      <a:pt x="537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59"/>
              <p:cNvSpPr/>
              <p:nvPr/>
            </p:nvSpPr>
            <p:spPr>
              <a:xfrm>
                <a:off x="1927616" y="2281850"/>
                <a:ext cx="18755" cy="11423"/>
              </a:xfrm>
              <a:custGeom>
                <a:avLst/>
                <a:gdLst/>
                <a:ahLst/>
                <a:cxnLst/>
                <a:rect l="l" t="t" r="r" b="b"/>
                <a:pathLst>
                  <a:path w="596" h="363" extrusionOk="0">
                    <a:moveTo>
                      <a:pt x="447" y="0"/>
                    </a:moveTo>
                    <a:cubicBezTo>
                      <a:pt x="273" y="0"/>
                      <a:pt x="1" y="214"/>
                      <a:pt x="75" y="263"/>
                    </a:cubicBezTo>
                    <a:cubicBezTo>
                      <a:pt x="179" y="328"/>
                      <a:pt x="284" y="363"/>
                      <a:pt x="370" y="363"/>
                    </a:cubicBezTo>
                    <a:cubicBezTo>
                      <a:pt x="504" y="363"/>
                      <a:pt x="595" y="279"/>
                      <a:pt x="575" y="96"/>
                    </a:cubicBezTo>
                    <a:cubicBezTo>
                      <a:pt x="558" y="27"/>
                      <a:pt x="509" y="0"/>
                      <a:pt x="447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59"/>
              <p:cNvSpPr/>
              <p:nvPr/>
            </p:nvSpPr>
            <p:spPr>
              <a:xfrm>
                <a:off x="2284615" y="2367536"/>
                <a:ext cx="52551" cy="11958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380" extrusionOk="0">
                    <a:moveTo>
                      <a:pt x="315" y="1"/>
                    </a:moveTo>
                    <a:cubicBezTo>
                      <a:pt x="161" y="1"/>
                      <a:pt x="0" y="149"/>
                      <a:pt x="105" y="175"/>
                    </a:cubicBezTo>
                    <a:cubicBezTo>
                      <a:pt x="371" y="275"/>
                      <a:pt x="638" y="342"/>
                      <a:pt x="905" y="375"/>
                    </a:cubicBezTo>
                    <a:cubicBezTo>
                      <a:pt x="935" y="378"/>
                      <a:pt x="966" y="380"/>
                      <a:pt x="996" y="380"/>
                    </a:cubicBezTo>
                    <a:cubicBezTo>
                      <a:pt x="1312" y="380"/>
                      <a:pt x="1669" y="236"/>
                      <a:pt x="1639" y="175"/>
                    </a:cubicBezTo>
                    <a:cubicBezTo>
                      <a:pt x="1639" y="146"/>
                      <a:pt x="1622" y="136"/>
                      <a:pt x="1594" y="136"/>
                    </a:cubicBezTo>
                    <a:cubicBezTo>
                      <a:pt x="1547" y="136"/>
                      <a:pt x="1472" y="161"/>
                      <a:pt x="1400" y="161"/>
                    </a:cubicBezTo>
                    <a:cubicBezTo>
                      <a:pt x="1367" y="161"/>
                      <a:pt x="1335" y="156"/>
                      <a:pt x="1305" y="142"/>
                    </a:cubicBezTo>
                    <a:cubicBezTo>
                      <a:pt x="1261" y="108"/>
                      <a:pt x="1168" y="101"/>
                      <a:pt x="1058" y="101"/>
                    </a:cubicBezTo>
                    <a:cubicBezTo>
                      <a:pt x="970" y="101"/>
                      <a:pt x="871" y="106"/>
                      <a:pt x="777" y="106"/>
                    </a:cubicBezTo>
                    <a:cubicBezTo>
                      <a:pt x="636" y="106"/>
                      <a:pt x="505" y="95"/>
                      <a:pt x="438" y="42"/>
                    </a:cubicBezTo>
                    <a:cubicBezTo>
                      <a:pt x="402" y="13"/>
                      <a:pt x="359" y="1"/>
                      <a:pt x="315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59"/>
              <p:cNvSpPr/>
              <p:nvPr/>
            </p:nvSpPr>
            <p:spPr>
              <a:xfrm>
                <a:off x="2435879" y="2363508"/>
                <a:ext cx="44652" cy="22814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725" extrusionOk="0">
                    <a:moveTo>
                      <a:pt x="1355" y="0"/>
                    </a:moveTo>
                    <a:cubicBezTo>
                      <a:pt x="1333" y="0"/>
                      <a:pt x="1303" y="11"/>
                      <a:pt x="1268" y="36"/>
                    </a:cubicBezTo>
                    <a:cubicBezTo>
                      <a:pt x="1035" y="203"/>
                      <a:pt x="768" y="270"/>
                      <a:pt x="501" y="270"/>
                    </a:cubicBezTo>
                    <a:cubicBezTo>
                      <a:pt x="134" y="270"/>
                      <a:pt x="1" y="537"/>
                      <a:pt x="234" y="670"/>
                    </a:cubicBezTo>
                    <a:cubicBezTo>
                      <a:pt x="304" y="709"/>
                      <a:pt x="382" y="724"/>
                      <a:pt x="462" y="724"/>
                    </a:cubicBezTo>
                    <a:cubicBezTo>
                      <a:pt x="726" y="724"/>
                      <a:pt x="1002" y="555"/>
                      <a:pt x="1002" y="503"/>
                    </a:cubicBezTo>
                    <a:cubicBezTo>
                      <a:pt x="1002" y="403"/>
                      <a:pt x="1102" y="203"/>
                      <a:pt x="1268" y="136"/>
                    </a:cubicBezTo>
                    <a:cubicBezTo>
                      <a:pt x="1417" y="87"/>
                      <a:pt x="1419" y="0"/>
                      <a:pt x="1355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59"/>
              <p:cNvSpPr/>
              <p:nvPr/>
            </p:nvSpPr>
            <p:spPr>
              <a:xfrm>
                <a:off x="1704259" y="1937501"/>
                <a:ext cx="88203" cy="90217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867" extrusionOk="0">
                    <a:moveTo>
                      <a:pt x="2208" y="1"/>
                    </a:moveTo>
                    <a:cubicBezTo>
                      <a:pt x="2028" y="1"/>
                      <a:pt x="1848" y="198"/>
                      <a:pt x="1669" y="198"/>
                    </a:cubicBezTo>
                    <a:lnTo>
                      <a:pt x="1602" y="198"/>
                    </a:lnTo>
                    <a:cubicBezTo>
                      <a:pt x="1505" y="157"/>
                      <a:pt x="1397" y="132"/>
                      <a:pt x="1301" y="132"/>
                    </a:cubicBezTo>
                    <a:cubicBezTo>
                      <a:pt x="1166" y="132"/>
                      <a:pt x="1055" y="181"/>
                      <a:pt x="1035" y="298"/>
                    </a:cubicBezTo>
                    <a:cubicBezTo>
                      <a:pt x="1035" y="498"/>
                      <a:pt x="1302" y="432"/>
                      <a:pt x="1302" y="565"/>
                    </a:cubicBezTo>
                    <a:cubicBezTo>
                      <a:pt x="1302" y="698"/>
                      <a:pt x="1035" y="665"/>
                      <a:pt x="868" y="798"/>
                    </a:cubicBezTo>
                    <a:cubicBezTo>
                      <a:pt x="821" y="830"/>
                      <a:pt x="775" y="841"/>
                      <a:pt x="728" y="841"/>
                    </a:cubicBezTo>
                    <a:cubicBezTo>
                      <a:pt x="612" y="841"/>
                      <a:pt x="496" y="773"/>
                      <a:pt x="380" y="773"/>
                    </a:cubicBezTo>
                    <a:cubicBezTo>
                      <a:pt x="342" y="773"/>
                      <a:pt x="305" y="780"/>
                      <a:pt x="268" y="798"/>
                    </a:cubicBezTo>
                    <a:cubicBezTo>
                      <a:pt x="68" y="865"/>
                      <a:pt x="468" y="999"/>
                      <a:pt x="335" y="1199"/>
                    </a:cubicBezTo>
                    <a:cubicBezTo>
                      <a:pt x="201" y="1399"/>
                      <a:pt x="335" y="1399"/>
                      <a:pt x="601" y="1599"/>
                    </a:cubicBezTo>
                    <a:cubicBezTo>
                      <a:pt x="835" y="1799"/>
                      <a:pt x="435" y="1833"/>
                      <a:pt x="435" y="2066"/>
                    </a:cubicBezTo>
                    <a:cubicBezTo>
                      <a:pt x="435" y="2300"/>
                      <a:pt x="134" y="2266"/>
                      <a:pt x="68" y="2433"/>
                    </a:cubicBezTo>
                    <a:cubicBezTo>
                      <a:pt x="1" y="2566"/>
                      <a:pt x="335" y="2867"/>
                      <a:pt x="635" y="2867"/>
                    </a:cubicBezTo>
                    <a:cubicBezTo>
                      <a:pt x="968" y="2833"/>
                      <a:pt x="1302" y="2700"/>
                      <a:pt x="1569" y="2466"/>
                    </a:cubicBezTo>
                    <a:cubicBezTo>
                      <a:pt x="1667" y="2368"/>
                      <a:pt x="1752" y="2342"/>
                      <a:pt x="1832" y="2342"/>
                    </a:cubicBezTo>
                    <a:cubicBezTo>
                      <a:pt x="1919" y="2342"/>
                      <a:pt x="2000" y="2373"/>
                      <a:pt x="2086" y="2373"/>
                    </a:cubicBezTo>
                    <a:cubicBezTo>
                      <a:pt x="2134" y="2373"/>
                      <a:pt x="2183" y="2363"/>
                      <a:pt x="2236" y="2333"/>
                    </a:cubicBezTo>
                    <a:cubicBezTo>
                      <a:pt x="2503" y="2199"/>
                      <a:pt x="2336" y="1232"/>
                      <a:pt x="2236" y="1032"/>
                    </a:cubicBezTo>
                    <a:cubicBezTo>
                      <a:pt x="2236" y="1032"/>
                      <a:pt x="2236" y="999"/>
                      <a:pt x="2236" y="965"/>
                    </a:cubicBezTo>
                    <a:cubicBezTo>
                      <a:pt x="2269" y="865"/>
                      <a:pt x="2536" y="832"/>
                      <a:pt x="2670" y="698"/>
                    </a:cubicBezTo>
                    <a:cubicBezTo>
                      <a:pt x="2803" y="565"/>
                      <a:pt x="2569" y="265"/>
                      <a:pt x="2369" y="65"/>
                    </a:cubicBezTo>
                    <a:cubicBezTo>
                      <a:pt x="2315" y="18"/>
                      <a:pt x="2262" y="1"/>
                      <a:pt x="2208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59"/>
              <p:cNvSpPr/>
              <p:nvPr/>
            </p:nvSpPr>
            <p:spPr>
              <a:xfrm>
                <a:off x="1760303" y="1858329"/>
                <a:ext cx="18534" cy="16143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13" extrusionOk="0">
                    <a:moveTo>
                      <a:pt x="486" y="1"/>
                    </a:moveTo>
                    <a:cubicBezTo>
                      <a:pt x="330" y="1"/>
                      <a:pt x="1" y="512"/>
                      <a:pt x="155" y="512"/>
                    </a:cubicBezTo>
                    <a:cubicBezTo>
                      <a:pt x="288" y="512"/>
                      <a:pt x="588" y="112"/>
                      <a:pt x="522" y="12"/>
                    </a:cubicBezTo>
                    <a:cubicBezTo>
                      <a:pt x="511" y="4"/>
                      <a:pt x="500" y="1"/>
                      <a:pt x="486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59"/>
              <p:cNvSpPr/>
              <p:nvPr/>
            </p:nvSpPr>
            <p:spPr>
              <a:xfrm>
                <a:off x="1766219" y="1847410"/>
                <a:ext cx="154065" cy="215710"/>
              </a:xfrm>
              <a:custGeom>
                <a:avLst/>
                <a:gdLst/>
                <a:ahLst/>
                <a:cxnLst/>
                <a:rect l="l" t="t" r="r" b="b"/>
                <a:pathLst>
                  <a:path w="4896" h="6855" extrusionOk="0">
                    <a:moveTo>
                      <a:pt x="2055" y="1"/>
                    </a:moveTo>
                    <a:cubicBezTo>
                      <a:pt x="1988" y="1"/>
                      <a:pt x="1951" y="170"/>
                      <a:pt x="1868" y="226"/>
                    </a:cubicBezTo>
                    <a:cubicBezTo>
                      <a:pt x="1768" y="259"/>
                      <a:pt x="1668" y="276"/>
                      <a:pt x="1568" y="276"/>
                    </a:cubicBezTo>
                    <a:cubicBezTo>
                      <a:pt x="1468" y="276"/>
                      <a:pt x="1368" y="259"/>
                      <a:pt x="1268" y="226"/>
                    </a:cubicBezTo>
                    <a:cubicBezTo>
                      <a:pt x="1256" y="224"/>
                      <a:pt x="1245" y="224"/>
                      <a:pt x="1234" y="224"/>
                    </a:cubicBezTo>
                    <a:cubicBezTo>
                      <a:pt x="992" y="224"/>
                      <a:pt x="902" y="565"/>
                      <a:pt x="934" y="693"/>
                    </a:cubicBezTo>
                    <a:cubicBezTo>
                      <a:pt x="934" y="859"/>
                      <a:pt x="634" y="960"/>
                      <a:pt x="667" y="1093"/>
                    </a:cubicBezTo>
                    <a:cubicBezTo>
                      <a:pt x="719" y="1170"/>
                      <a:pt x="670" y="1248"/>
                      <a:pt x="600" y="1248"/>
                    </a:cubicBezTo>
                    <a:cubicBezTo>
                      <a:pt x="579" y="1248"/>
                      <a:pt x="556" y="1241"/>
                      <a:pt x="534" y="1226"/>
                    </a:cubicBezTo>
                    <a:cubicBezTo>
                      <a:pt x="483" y="1176"/>
                      <a:pt x="394" y="1048"/>
                      <a:pt x="281" y="1048"/>
                    </a:cubicBezTo>
                    <a:cubicBezTo>
                      <a:pt x="245" y="1048"/>
                      <a:pt x="207" y="1061"/>
                      <a:pt x="167" y="1093"/>
                    </a:cubicBezTo>
                    <a:cubicBezTo>
                      <a:pt x="0" y="1226"/>
                      <a:pt x="367" y="1393"/>
                      <a:pt x="600" y="1427"/>
                    </a:cubicBezTo>
                    <a:cubicBezTo>
                      <a:pt x="801" y="1460"/>
                      <a:pt x="434" y="1593"/>
                      <a:pt x="367" y="1860"/>
                    </a:cubicBezTo>
                    <a:cubicBezTo>
                      <a:pt x="334" y="2094"/>
                      <a:pt x="667" y="1960"/>
                      <a:pt x="667" y="2127"/>
                    </a:cubicBezTo>
                    <a:cubicBezTo>
                      <a:pt x="667" y="2294"/>
                      <a:pt x="200" y="2327"/>
                      <a:pt x="200" y="2461"/>
                    </a:cubicBezTo>
                    <a:cubicBezTo>
                      <a:pt x="200" y="2503"/>
                      <a:pt x="217" y="2520"/>
                      <a:pt x="245" y="2520"/>
                    </a:cubicBezTo>
                    <a:cubicBezTo>
                      <a:pt x="327" y="2520"/>
                      <a:pt x="501" y="2377"/>
                      <a:pt x="600" y="2327"/>
                    </a:cubicBezTo>
                    <a:cubicBezTo>
                      <a:pt x="609" y="2323"/>
                      <a:pt x="617" y="2321"/>
                      <a:pt x="623" y="2321"/>
                    </a:cubicBezTo>
                    <a:cubicBezTo>
                      <a:pt x="703" y="2321"/>
                      <a:pt x="575" y="2667"/>
                      <a:pt x="780" y="2667"/>
                    </a:cubicBezTo>
                    <a:cubicBezTo>
                      <a:pt x="796" y="2667"/>
                      <a:pt x="814" y="2665"/>
                      <a:pt x="834" y="2661"/>
                    </a:cubicBezTo>
                    <a:cubicBezTo>
                      <a:pt x="1122" y="2629"/>
                      <a:pt x="1041" y="2258"/>
                      <a:pt x="1123" y="2258"/>
                    </a:cubicBezTo>
                    <a:cubicBezTo>
                      <a:pt x="1127" y="2258"/>
                      <a:pt x="1130" y="2259"/>
                      <a:pt x="1134" y="2260"/>
                    </a:cubicBezTo>
                    <a:cubicBezTo>
                      <a:pt x="1268" y="2294"/>
                      <a:pt x="1101" y="2461"/>
                      <a:pt x="1201" y="2627"/>
                    </a:cubicBezTo>
                    <a:cubicBezTo>
                      <a:pt x="1268" y="2794"/>
                      <a:pt x="967" y="3061"/>
                      <a:pt x="1001" y="3194"/>
                    </a:cubicBezTo>
                    <a:cubicBezTo>
                      <a:pt x="1001" y="3254"/>
                      <a:pt x="1122" y="3287"/>
                      <a:pt x="1274" y="3287"/>
                    </a:cubicBezTo>
                    <a:cubicBezTo>
                      <a:pt x="1460" y="3287"/>
                      <a:pt x="1691" y="3238"/>
                      <a:pt x="1801" y="3128"/>
                    </a:cubicBezTo>
                    <a:cubicBezTo>
                      <a:pt x="1851" y="3068"/>
                      <a:pt x="1895" y="3044"/>
                      <a:pt x="1928" y="3044"/>
                    </a:cubicBezTo>
                    <a:cubicBezTo>
                      <a:pt x="2007" y="3044"/>
                      <a:pt x="2028" y="3177"/>
                      <a:pt x="1935" y="3295"/>
                    </a:cubicBezTo>
                    <a:cubicBezTo>
                      <a:pt x="1801" y="3395"/>
                      <a:pt x="1868" y="3595"/>
                      <a:pt x="2035" y="3628"/>
                    </a:cubicBezTo>
                    <a:cubicBezTo>
                      <a:pt x="2202" y="3695"/>
                      <a:pt x="2235" y="3695"/>
                      <a:pt x="2168" y="3828"/>
                    </a:cubicBezTo>
                    <a:cubicBezTo>
                      <a:pt x="2102" y="3962"/>
                      <a:pt x="2168" y="4195"/>
                      <a:pt x="2135" y="4329"/>
                    </a:cubicBezTo>
                    <a:cubicBezTo>
                      <a:pt x="2098" y="4384"/>
                      <a:pt x="1930" y="4408"/>
                      <a:pt x="1786" y="4408"/>
                    </a:cubicBezTo>
                    <a:cubicBezTo>
                      <a:pt x="1669" y="4408"/>
                      <a:pt x="1568" y="4392"/>
                      <a:pt x="1568" y="4362"/>
                    </a:cubicBezTo>
                    <a:cubicBezTo>
                      <a:pt x="1556" y="4327"/>
                      <a:pt x="1524" y="4312"/>
                      <a:pt x="1491" y="4312"/>
                    </a:cubicBezTo>
                    <a:cubicBezTo>
                      <a:pt x="1427" y="4312"/>
                      <a:pt x="1358" y="4363"/>
                      <a:pt x="1401" y="4429"/>
                    </a:cubicBezTo>
                    <a:cubicBezTo>
                      <a:pt x="1434" y="4562"/>
                      <a:pt x="1201" y="4662"/>
                      <a:pt x="1234" y="4762"/>
                    </a:cubicBezTo>
                    <a:cubicBezTo>
                      <a:pt x="1234" y="4896"/>
                      <a:pt x="1534" y="4862"/>
                      <a:pt x="1534" y="4996"/>
                    </a:cubicBezTo>
                    <a:cubicBezTo>
                      <a:pt x="1568" y="5129"/>
                      <a:pt x="1334" y="5263"/>
                      <a:pt x="1034" y="5363"/>
                    </a:cubicBezTo>
                    <a:cubicBezTo>
                      <a:pt x="757" y="5446"/>
                      <a:pt x="986" y="5621"/>
                      <a:pt x="1148" y="5621"/>
                    </a:cubicBezTo>
                    <a:cubicBezTo>
                      <a:pt x="1181" y="5621"/>
                      <a:pt x="1212" y="5613"/>
                      <a:pt x="1234" y="5596"/>
                    </a:cubicBezTo>
                    <a:cubicBezTo>
                      <a:pt x="1265" y="5573"/>
                      <a:pt x="1287" y="5564"/>
                      <a:pt x="1305" y="5564"/>
                    </a:cubicBezTo>
                    <a:cubicBezTo>
                      <a:pt x="1366" y="5564"/>
                      <a:pt x="1388" y="5663"/>
                      <a:pt x="1568" y="5663"/>
                    </a:cubicBezTo>
                    <a:cubicBezTo>
                      <a:pt x="1735" y="5663"/>
                      <a:pt x="1855" y="5779"/>
                      <a:pt x="2026" y="5779"/>
                    </a:cubicBezTo>
                    <a:cubicBezTo>
                      <a:pt x="2060" y="5779"/>
                      <a:pt x="2096" y="5774"/>
                      <a:pt x="2135" y="5763"/>
                    </a:cubicBezTo>
                    <a:cubicBezTo>
                      <a:pt x="2201" y="5735"/>
                      <a:pt x="2249" y="5722"/>
                      <a:pt x="2279" y="5722"/>
                    </a:cubicBezTo>
                    <a:cubicBezTo>
                      <a:pt x="2355" y="5722"/>
                      <a:pt x="2321" y="5801"/>
                      <a:pt x="2202" y="5896"/>
                    </a:cubicBezTo>
                    <a:cubicBezTo>
                      <a:pt x="2128" y="5946"/>
                      <a:pt x="2045" y="5959"/>
                      <a:pt x="1961" y="5959"/>
                    </a:cubicBezTo>
                    <a:cubicBezTo>
                      <a:pt x="1869" y="5959"/>
                      <a:pt x="1777" y="5943"/>
                      <a:pt x="1695" y="5943"/>
                    </a:cubicBezTo>
                    <a:cubicBezTo>
                      <a:pt x="1649" y="5943"/>
                      <a:pt x="1606" y="5948"/>
                      <a:pt x="1568" y="5963"/>
                    </a:cubicBezTo>
                    <a:cubicBezTo>
                      <a:pt x="1401" y="6063"/>
                      <a:pt x="734" y="6697"/>
                      <a:pt x="867" y="6830"/>
                    </a:cubicBezTo>
                    <a:cubicBezTo>
                      <a:pt x="879" y="6847"/>
                      <a:pt x="891" y="6855"/>
                      <a:pt x="905" y="6855"/>
                    </a:cubicBezTo>
                    <a:cubicBezTo>
                      <a:pt x="973" y="6855"/>
                      <a:pt x="1080" y="6680"/>
                      <a:pt x="1301" y="6597"/>
                    </a:cubicBezTo>
                    <a:cubicBezTo>
                      <a:pt x="1354" y="6574"/>
                      <a:pt x="1396" y="6565"/>
                      <a:pt x="1432" y="6565"/>
                    </a:cubicBezTo>
                    <a:cubicBezTo>
                      <a:pt x="1555" y="6565"/>
                      <a:pt x="1598" y="6671"/>
                      <a:pt x="1701" y="6697"/>
                    </a:cubicBezTo>
                    <a:cubicBezTo>
                      <a:pt x="1827" y="6697"/>
                      <a:pt x="1834" y="6461"/>
                      <a:pt x="1946" y="6461"/>
                    </a:cubicBezTo>
                    <a:cubicBezTo>
                      <a:pt x="1953" y="6461"/>
                      <a:pt x="1960" y="6462"/>
                      <a:pt x="1968" y="6463"/>
                    </a:cubicBezTo>
                    <a:cubicBezTo>
                      <a:pt x="2054" y="6463"/>
                      <a:pt x="2140" y="6390"/>
                      <a:pt x="2288" y="6390"/>
                    </a:cubicBezTo>
                    <a:cubicBezTo>
                      <a:pt x="2313" y="6390"/>
                      <a:pt x="2340" y="6392"/>
                      <a:pt x="2368" y="6397"/>
                    </a:cubicBezTo>
                    <a:cubicBezTo>
                      <a:pt x="2398" y="6403"/>
                      <a:pt x="2426" y="6405"/>
                      <a:pt x="2454" y="6405"/>
                    </a:cubicBezTo>
                    <a:cubicBezTo>
                      <a:pt x="2582" y="6405"/>
                      <a:pt x="2692" y="6346"/>
                      <a:pt x="2802" y="6263"/>
                    </a:cubicBezTo>
                    <a:cubicBezTo>
                      <a:pt x="2815" y="6255"/>
                      <a:pt x="2830" y="6251"/>
                      <a:pt x="2846" y="6251"/>
                    </a:cubicBezTo>
                    <a:cubicBezTo>
                      <a:pt x="2943" y="6251"/>
                      <a:pt x="3095" y="6376"/>
                      <a:pt x="3192" y="6376"/>
                    </a:cubicBezTo>
                    <a:cubicBezTo>
                      <a:pt x="3208" y="6376"/>
                      <a:pt x="3223" y="6372"/>
                      <a:pt x="3236" y="6363"/>
                    </a:cubicBezTo>
                    <a:cubicBezTo>
                      <a:pt x="3436" y="6297"/>
                      <a:pt x="3636" y="6263"/>
                      <a:pt x="3836" y="6263"/>
                    </a:cubicBezTo>
                    <a:cubicBezTo>
                      <a:pt x="4136" y="6230"/>
                      <a:pt x="4403" y="6097"/>
                      <a:pt x="4603" y="5930"/>
                    </a:cubicBezTo>
                    <a:cubicBezTo>
                      <a:pt x="4703" y="5855"/>
                      <a:pt x="4616" y="5817"/>
                      <a:pt x="4495" y="5817"/>
                    </a:cubicBezTo>
                    <a:cubicBezTo>
                      <a:pt x="4455" y="5817"/>
                      <a:pt x="4412" y="5821"/>
                      <a:pt x="4370" y="5830"/>
                    </a:cubicBezTo>
                    <a:cubicBezTo>
                      <a:pt x="4360" y="5832"/>
                      <a:pt x="4351" y="5833"/>
                      <a:pt x="4342" y="5833"/>
                    </a:cubicBezTo>
                    <a:cubicBezTo>
                      <a:pt x="4238" y="5833"/>
                      <a:pt x="4251" y="5650"/>
                      <a:pt x="4437" y="5496"/>
                    </a:cubicBezTo>
                    <a:cubicBezTo>
                      <a:pt x="4603" y="5329"/>
                      <a:pt x="4870" y="5229"/>
                      <a:pt x="4870" y="4962"/>
                    </a:cubicBezTo>
                    <a:cubicBezTo>
                      <a:pt x="4895" y="4786"/>
                      <a:pt x="4598" y="4648"/>
                      <a:pt x="4422" y="4648"/>
                    </a:cubicBezTo>
                    <a:cubicBezTo>
                      <a:pt x="4364" y="4648"/>
                      <a:pt x="4320" y="4663"/>
                      <a:pt x="4303" y="4696"/>
                    </a:cubicBezTo>
                    <a:cubicBezTo>
                      <a:pt x="4274" y="4754"/>
                      <a:pt x="4238" y="4780"/>
                      <a:pt x="4199" y="4780"/>
                    </a:cubicBezTo>
                    <a:cubicBezTo>
                      <a:pt x="4149" y="4780"/>
                      <a:pt x="4092" y="4737"/>
                      <a:pt x="4036" y="4662"/>
                    </a:cubicBezTo>
                    <a:cubicBezTo>
                      <a:pt x="3936" y="4495"/>
                      <a:pt x="4103" y="4362"/>
                      <a:pt x="4036" y="4362"/>
                    </a:cubicBezTo>
                    <a:cubicBezTo>
                      <a:pt x="3936" y="4295"/>
                      <a:pt x="3836" y="4195"/>
                      <a:pt x="3836" y="4062"/>
                    </a:cubicBezTo>
                    <a:cubicBezTo>
                      <a:pt x="3869" y="3962"/>
                      <a:pt x="3703" y="3461"/>
                      <a:pt x="3436" y="3395"/>
                    </a:cubicBezTo>
                    <a:cubicBezTo>
                      <a:pt x="3169" y="3328"/>
                      <a:pt x="3102" y="2928"/>
                      <a:pt x="3069" y="2727"/>
                    </a:cubicBezTo>
                    <a:cubicBezTo>
                      <a:pt x="3002" y="2494"/>
                      <a:pt x="2835" y="2627"/>
                      <a:pt x="2702" y="2427"/>
                    </a:cubicBezTo>
                    <a:cubicBezTo>
                      <a:pt x="2635" y="2344"/>
                      <a:pt x="2544" y="2319"/>
                      <a:pt x="2452" y="2319"/>
                    </a:cubicBezTo>
                    <a:cubicBezTo>
                      <a:pt x="2360" y="2319"/>
                      <a:pt x="2268" y="2344"/>
                      <a:pt x="2202" y="2361"/>
                    </a:cubicBezTo>
                    <a:cubicBezTo>
                      <a:pt x="2068" y="2361"/>
                      <a:pt x="2202" y="2127"/>
                      <a:pt x="2402" y="1994"/>
                    </a:cubicBezTo>
                    <a:cubicBezTo>
                      <a:pt x="2635" y="1727"/>
                      <a:pt x="2769" y="1393"/>
                      <a:pt x="2802" y="1026"/>
                    </a:cubicBezTo>
                    <a:cubicBezTo>
                      <a:pt x="2802" y="955"/>
                      <a:pt x="2563" y="922"/>
                      <a:pt x="2315" y="922"/>
                    </a:cubicBezTo>
                    <a:cubicBezTo>
                      <a:pt x="2100" y="922"/>
                      <a:pt x="1879" y="946"/>
                      <a:pt x="1801" y="993"/>
                    </a:cubicBezTo>
                    <a:cubicBezTo>
                      <a:pt x="1778" y="1002"/>
                      <a:pt x="1755" y="1006"/>
                      <a:pt x="1732" y="1006"/>
                    </a:cubicBezTo>
                    <a:cubicBezTo>
                      <a:pt x="1594" y="1006"/>
                      <a:pt x="1486" y="850"/>
                      <a:pt x="1601" y="793"/>
                    </a:cubicBezTo>
                    <a:cubicBezTo>
                      <a:pt x="1735" y="726"/>
                      <a:pt x="2035" y="459"/>
                      <a:pt x="2035" y="326"/>
                    </a:cubicBezTo>
                    <a:cubicBezTo>
                      <a:pt x="2035" y="226"/>
                      <a:pt x="2235" y="126"/>
                      <a:pt x="2102" y="26"/>
                    </a:cubicBezTo>
                    <a:cubicBezTo>
                      <a:pt x="2084" y="8"/>
                      <a:pt x="2069" y="1"/>
                      <a:pt x="2055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59"/>
              <p:cNvSpPr/>
              <p:nvPr/>
            </p:nvSpPr>
            <p:spPr>
              <a:xfrm>
                <a:off x="2621694" y="3229682"/>
                <a:ext cx="130181" cy="246422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7831" extrusionOk="0">
                    <a:moveTo>
                      <a:pt x="3417" y="1"/>
                    </a:moveTo>
                    <a:cubicBezTo>
                      <a:pt x="3368" y="1"/>
                      <a:pt x="3318" y="214"/>
                      <a:pt x="3269" y="263"/>
                    </a:cubicBezTo>
                    <a:cubicBezTo>
                      <a:pt x="3202" y="364"/>
                      <a:pt x="3169" y="497"/>
                      <a:pt x="3202" y="664"/>
                    </a:cubicBezTo>
                    <a:cubicBezTo>
                      <a:pt x="3202" y="764"/>
                      <a:pt x="3002" y="897"/>
                      <a:pt x="2869" y="897"/>
                    </a:cubicBezTo>
                    <a:cubicBezTo>
                      <a:pt x="2852" y="893"/>
                      <a:pt x="2833" y="891"/>
                      <a:pt x="2815" y="891"/>
                    </a:cubicBezTo>
                    <a:cubicBezTo>
                      <a:pt x="2688" y="891"/>
                      <a:pt x="2544" y="986"/>
                      <a:pt x="2602" y="1131"/>
                    </a:cubicBezTo>
                    <a:cubicBezTo>
                      <a:pt x="2669" y="1331"/>
                      <a:pt x="2502" y="1298"/>
                      <a:pt x="2602" y="1431"/>
                    </a:cubicBezTo>
                    <a:cubicBezTo>
                      <a:pt x="2702" y="1564"/>
                      <a:pt x="2402" y="1765"/>
                      <a:pt x="2168" y="1765"/>
                    </a:cubicBezTo>
                    <a:cubicBezTo>
                      <a:pt x="1944" y="1797"/>
                      <a:pt x="1689" y="2167"/>
                      <a:pt x="1433" y="2167"/>
                    </a:cubicBezTo>
                    <a:cubicBezTo>
                      <a:pt x="1422" y="2167"/>
                      <a:pt x="1412" y="2166"/>
                      <a:pt x="1401" y="2165"/>
                    </a:cubicBezTo>
                    <a:cubicBezTo>
                      <a:pt x="1383" y="2162"/>
                      <a:pt x="1365" y="2161"/>
                      <a:pt x="1347" y="2161"/>
                    </a:cubicBezTo>
                    <a:cubicBezTo>
                      <a:pt x="1150" y="2161"/>
                      <a:pt x="952" y="2302"/>
                      <a:pt x="755" y="2302"/>
                    </a:cubicBezTo>
                    <a:cubicBezTo>
                      <a:pt x="737" y="2302"/>
                      <a:pt x="719" y="2301"/>
                      <a:pt x="701" y="2298"/>
                    </a:cubicBezTo>
                    <a:cubicBezTo>
                      <a:pt x="694" y="2297"/>
                      <a:pt x="687" y="2297"/>
                      <a:pt x="681" y="2297"/>
                    </a:cubicBezTo>
                    <a:cubicBezTo>
                      <a:pt x="509" y="2297"/>
                      <a:pt x="628" y="2742"/>
                      <a:pt x="467" y="3032"/>
                    </a:cubicBezTo>
                    <a:cubicBezTo>
                      <a:pt x="334" y="3366"/>
                      <a:pt x="367" y="3733"/>
                      <a:pt x="534" y="4033"/>
                    </a:cubicBezTo>
                    <a:cubicBezTo>
                      <a:pt x="767" y="4400"/>
                      <a:pt x="734" y="4867"/>
                      <a:pt x="434" y="5134"/>
                    </a:cubicBezTo>
                    <a:cubicBezTo>
                      <a:pt x="100" y="5501"/>
                      <a:pt x="0" y="6034"/>
                      <a:pt x="200" y="6468"/>
                    </a:cubicBezTo>
                    <a:cubicBezTo>
                      <a:pt x="367" y="6801"/>
                      <a:pt x="367" y="7302"/>
                      <a:pt x="567" y="7502"/>
                    </a:cubicBezTo>
                    <a:cubicBezTo>
                      <a:pt x="716" y="7675"/>
                      <a:pt x="1085" y="7830"/>
                      <a:pt x="1334" y="7830"/>
                    </a:cubicBezTo>
                    <a:cubicBezTo>
                      <a:pt x="1420" y="7830"/>
                      <a:pt x="1492" y="7812"/>
                      <a:pt x="1535" y="7769"/>
                    </a:cubicBezTo>
                    <a:cubicBezTo>
                      <a:pt x="1735" y="7602"/>
                      <a:pt x="1901" y="7802"/>
                      <a:pt x="2102" y="7535"/>
                    </a:cubicBezTo>
                    <a:cubicBezTo>
                      <a:pt x="2335" y="7302"/>
                      <a:pt x="2635" y="6068"/>
                      <a:pt x="2902" y="5234"/>
                    </a:cubicBezTo>
                    <a:cubicBezTo>
                      <a:pt x="3169" y="4533"/>
                      <a:pt x="3403" y="3799"/>
                      <a:pt x="3536" y="3065"/>
                    </a:cubicBezTo>
                    <a:cubicBezTo>
                      <a:pt x="3503" y="2832"/>
                      <a:pt x="3703" y="2699"/>
                      <a:pt x="3636" y="2465"/>
                    </a:cubicBezTo>
                    <a:cubicBezTo>
                      <a:pt x="3558" y="2256"/>
                      <a:pt x="3623" y="2046"/>
                      <a:pt x="3703" y="2046"/>
                    </a:cubicBezTo>
                    <a:cubicBezTo>
                      <a:pt x="3725" y="2046"/>
                      <a:pt x="3748" y="2062"/>
                      <a:pt x="3769" y="2098"/>
                    </a:cubicBezTo>
                    <a:cubicBezTo>
                      <a:pt x="3816" y="2191"/>
                      <a:pt x="3877" y="2241"/>
                      <a:pt x="3935" y="2241"/>
                    </a:cubicBezTo>
                    <a:cubicBezTo>
                      <a:pt x="4003" y="2241"/>
                      <a:pt x="4067" y="2174"/>
                      <a:pt x="4103" y="2031"/>
                    </a:cubicBezTo>
                    <a:cubicBezTo>
                      <a:pt x="4136" y="1798"/>
                      <a:pt x="3903" y="1364"/>
                      <a:pt x="3870" y="997"/>
                    </a:cubicBezTo>
                    <a:cubicBezTo>
                      <a:pt x="3870" y="630"/>
                      <a:pt x="3536" y="263"/>
                      <a:pt x="3469" y="97"/>
                    </a:cubicBezTo>
                    <a:cubicBezTo>
                      <a:pt x="3452" y="27"/>
                      <a:pt x="3435" y="1"/>
                      <a:pt x="3417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59"/>
              <p:cNvSpPr/>
              <p:nvPr/>
            </p:nvSpPr>
            <p:spPr>
              <a:xfrm>
                <a:off x="2026518" y="2256518"/>
                <a:ext cx="32569" cy="46289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471" extrusionOk="0">
                    <a:moveTo>
                      <a:pt x="734" y="0"/>
                    </a:moveTo>
                    <a:cubicBezTo>
                      <a:pt x="668" y="0"/>
                      <a:pt x="568" y="34"/>
                      <a:pt x="501" y="67"/>
                    </a:cubicBezTo>
                    <a:cubicBezTo>
                      <a:pt x="434" y="134"/>
                      <a:pt x="368" y="134"/>
                      <a:pt x="301" y="134"/>
                    </a:cubicBezTo>
                    <a:lnTo>
                      <a:pt x="167" y="134"/>
                    </a:lnTo>
                    <a:cubicBezTo>
                      <a:pt x="134" y="134"/>
                      <a:pt x="101" y="134"/>
                      <a:pt x="101" y="167"/>
                    </a:cubicBezTo>
                    <a:cubicBezTo>
                      <a:pt x="1" y="334"/>
                      <a:pt x="368" y="568"/>
                      <a:pt x="301" y="901"/>
                    </a:cubicBezTo>
                    <a:cubicBezTo>
                      <a:pt x="238" y="1186"/>
                      <a:pt x="294" y="1471"/>
                      <a:pt x="443" y="1471"/>
                    </a:cubicBezTo>
                    <a:cubicBezTo>
                      <a:pt x="451" y="1471"/>
                      <a:pt x="459" y="1470"/>
                      <a:pt x="468" y="1468"/>
                    </a:cubicBezTo>
                    <a:cubicBezTo>
                      <a:pt x="468" y="1435"/>
                      <a:pt x="501" y="1435"/>
                      <a:pt x="534" y="1401"/>
                    </a:cubicBezTo>
                    <a:cubicBezTo>
                      <a:pt x="701" y="1235"/>
                      <a:pt x="801" y="1301"/>
                      <a:pt x="901" y="1168"/>
                    </a:cubicBezTo>
                    <a:cubicBezTo>
                      <a:pt x="1001" y="1035"/>
                      <a:pt x="901" y="534"/>
                      <a:pt x="1001" y="267"/>
                    </a:cubicBezTo>
                    <a:cubicBezTo>
                      <a:pt x="1035" y="134"/>
                      <a:pt x="901" y="34"/>
                      <a:pt x="734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59"/>
              <p:cNvSpPr/>
              <p:nvPr/>
            </p:nvSpPr>
            <p:spPr>
              <a:xfrm>
                <a:off x="2104211" y="2316338"/>
                <a:ext cx="51449" cy="30492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969" extrusionOk="0">
                    <a:moveTo>
                      <a:pt x="367" y="1"/>
                    </a:moveTo>
                    <a:cubicBezTo>
                      <a:pt x="167" y="1"/>
                      <a:pt x="0" y="168"/>
                      <a:pt x="33" y="268"/>
                    </a:cubicBezTo>
                    <a:cubicBezTo>
                      <a:pt x="100" y="368"/>
                      <a:pt x="200" y="468"/>
                      <a:pt x="634" y="568"/>
                    </a:cubicBezTo>
                    <a:cubicBezTo>
                      <a:pt x="1034" y="668"/>
                      <a:pt x="1067" y="935"/>
                      <a:pt x="1234" y="968"/>
                    </a:cubicBezTo>
                    <a:cubicBezTo>
                      <a:pt x="1434" y="968"/>
                      <a:pt x="1434" y="801"/>
                      <a:pt x="1401" y="568"/>
                    </a:cubicBezTo>
                    <a:cubicBezTo>
                      <a:pt x="1368" y="368"/>
                      <a:pt x="1601" y="101"/>
                      <a:pt x="1635" y="68"/>
                    </a:cubicBezTo>
                    <a:cubicBezTo>
                      <a:pt x="1635" y="34"/>
                      <a:pt x="1601" y="1"/>
                      <a:pt x="1468" y="1"/>
                    </a:cubicBezTo>
                    <a:cubicBezTo>
                      <a:pt x="1368" y="1"/>
                      <a:pt x="1268" y="1"/>
                      <a:pt x="1168" y="34"/>
                    </a:cubicBezTo>
                    <a:cubicBezTo>
                      <a:pt x="1067" y="68"/>
                      <a:pt x="934" y="68"/>
                      <a:pt x="801" y="101"/>
                    </a:cubicBezTo>
                    <a:cubicBezTo>
                      <a:pt x="701" y="101"/>
                      <a:pt x="600" y="68"/>
                      <a:pt x="500" y="34"/>
                    </a:cubicBezTo>
                    <a:cubicBezTo>
                      <a:pt x="467" y="1"/>
                      <a:pt x="400" y="1"/>
                      <a:pt x="367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59"/>
              <p:cNvSpPr/>
              <p:nvPr/>
            </p:nvSpPr>
            <p:spPr>
              <a:xfrm>
                <a:off x="1183630" y="1965759"/>
                <a:ext cx="1787637" cy="3884852"/>
              </a:xfrm>
              <a:custGeom>
                <a:avLst/>
                <a:gdLst/>
                <a:ahLst/>
                <a:cxnLst/>
                <a:rect l="l" t="t" r="r" b="b"/>
                <a:pathLst>
                  <a:path w="56809" h="123456" extrusionOk="0">
                    <a:moveTo>
                      <a:pt x="21916" y="1"/>
                    </a:moveTo>
                    <a:cubicBezTo>
                      <a:pt x="21916" y="1"/>
                      <a:pt x="4738" y="17146"/>
                      <a:pt x="2736" y="20482"/>
                    </a:cubicBezTo>
                    <a:cubicBezTo>
                      <a:pt x="735" y="23818"/>
                      <a:pt x="134" y="48102"/>
                      <a:pt x="134" y="48102"/>
                    </a:cubicBezTo>
                    <a:cubicBezTo>
                      <a:pt x="1" y="52305"/>
                      <a:pt x="8707" y="64914"/>
                      <a:pt x="8707" y="64914"/>
                    </a:cubicBezTo>
                    <a:lnTo>
                      <a:pt x="2002" y="123456"/>
                    </a:lnTo>
                    <a:lnTo>
                      <a:pt x="52605" y="123456"/>
                    </a:lnTo>
                    <a:lnTo>
                      <a:pt x="47802" y="65514"/>
                    </a:lnTo>
                    <a:cubicBezTo>
                      <a:pt x="47802" y="65514"/>
                      <a:pt x="56808" y="44699"/>
                      <a:pt x="56708" y="41430"/>
                    </a:cubicBezTo>
                    <a:cubicBezTo>
                      <a:pt x="56608" y="38161"/>
                      <a:pt x="54306" y="17513"/>
                      <a:pt x="54306" y="17513"/>
                    </a:cubicBezTo>
                    <a:cubicBezTo>
                      <a:pt x="54306" y="17513"/>
                      <a:pt x="55040" y="11342"/>
                      <a:pt x="53873" y="8974"/>
                    </a:cubicBezTo>
                    <a:cubicBezTo>
                      <a:pt x="52778" y="6814"/>
                      <a:pt x="47746" y="5432"/>
                      <a:pt x="46133" y="5432"/>
                    </a:cubicBezTo>
                    <a:cubicBezTo>
                      <a:pt x="45977" y="5432"/>
                      <a:pt x="45852" y="5445"/>
                      <a:pt x="45767" y="5471"/>
                    </a:cubicBezTo>
                    <a:cubicBezTo>
                      <a:pt x="45300" y="5571"/>
                      <a:pt x="44866" y="5771"/>
                      <a:pt x="44499" y="6072"/>
                    </a:cubicBezTo>
                    <a:cubicBezTo>
                      <a:pt x="44499" y="6072"/>
                      <a:pt x="43265" y="2436"/>
                      <a:pt x="42565" y="1835"/>
                    </a:cubicBezTo>
                    <a:cubicBezTo>
                      <a:pt x="41897" y="1235"/>
                      <a:pt x="36193" y="601"/>
                      <a:pt x="35660" y="601"/>
                    </a:cubicBezTo>
                    <a:cubicBezTo>
                      <a:pt x="35159" y="601"/>
                      <a:pt x="32691" y="2436"/>
                      <a:pt x="32691" y="2436"/>
                    </a:cubicBezTo>
                    <a:cubicBezTo>
                      <a:pt x="32691" y="2436"/>
                      <a:pt x="32324" y="1335"/>
                      <a:pt x="31723" y="968"/>
                    </a:cubicBezTo>
                    <a:cubicBezTo>
                      <a:pt x="31209" y="654"/>
                      <a:pt x="27000" y="266"/>
                      <a:pt x="25656" y="266"/>
                    </a:cubicBezTo>
                    <a:cubicBezTo>
                      <a:pt x="25430" y="266"/>
                      <a:pt x="25286" y="277"/>
                      <a:pt x="25252" y="301"/>
                    </a:cubicBezTo>
                    <a:cubicBezTo>
                      <a:pt x="25052" y="468"/>
                      <a:pt x="23718" y="3036"/>
                      <a:pt x="23718" y="3036"/>
                    </a:cubicBezTo>
                    <a:lnTo>
                      <a:pt x="2191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59"/>
              <p:cNvSpPr/>
              <p:nvPr/>
            </p:nvSpPr>
            <p:spPr>
              <a:xfrm>
                <a:off x="1622412" y="2606059"/>
                <a:ext cx="234087" cy="462918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14711" extrusionOk="0">
                    <a:moveTo>
                      <a:pt x="6471" y="0"/>
                    </a:moveTo>
                    <a:lnTo>
                      <a:pt x="0" y="8406"/>
                    </a:lnTo>
                    <a:cubicBezTo>
                      <a:pt x="2702" y="10208"/>
                      <a:pt x="5204" y="12343"/>
                      <a:pt x="7439" y="14711"/>
                    </a:cubicBezTo>
                    <a:lnTo>
                      <a:pt x="6471" y="0"/>
                    </a:lnTo>
                    <a:close/>
                  </a:path>
                </a:pathLst>
              </a:custGeom>
              <a:solidFill>
                <a:srgbClr val="D32A5A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59"/>
              <p:cNvSpPr/>
              <p:nvPr/>
            </p:nvSpPr>
            <p:spPr>
              <a:xfrm>
                <a:off x="1971953" y="3124581"/>
                <a:ext cx="684387" cy="574219"/>
              </a:xfrm>
              <a:custGeom>
                <a:avLst/>
                <a:gdLst/>
                <a:ahLst/>
                <a:cxnLst/>
                <a:rect l="l" t="t" r="r" b="b"/>
                <a:pathLst>
                  <a:path w="21749" h="18248" extrusionOk="0">
                    <a:moveTo>
                      <a:pt x="7839" y="1"/>
                    </a:moveTo>
                    <a:cubicBezTo>
                      <a:pt x="7839" y="1"/>
                      <a:pt x="6536" y="4195"/>
                      <a:pt x="2671" y="4195"/>
                    </a:cubicBezTo>
                    <a:cubicBezTo>
                      <a:pt x="1950" y="4195"/>
                      <a:pt x="1140" y="4050"/>
                      <a:pt x="234" y="3704"/>
                    </a:cubicBezTo>
                    <a:lnTo>
                      <a:pt x="0" y="4504"/>
                    </a:lnTo>
                    <a:lnTo>
                      <a:pt x="3136" y="18247"/>
                    </a:lnTo>
                    <a:lnTo>
                      <a:pt x="21749" y="4037"/>
                    </a:lnTo>
                    <a:cubicBezTo>
                      <a:pt x="21749" y="4037"/>
                      <a:pt x="17646" y="3270"/>
                      <a:pt x="16579" y="835"/>
                    </a:cubicBezTo>
                    <a:cubicBezTo>
                      <a:pt x="16579" y="835"/>
                      <a:pt x="14510" y="3904"/>
                      <a:pt x="12742" y="4171"/>
                    </a:cubicBezTo>
                    <a:cubicBezTo>
                      <a:pt x="12627" y="4190"/>
                      <a:pt x="12508" y="4199"/>
                      <a:pt x="12387" y="4199"/>
                    </a:cubicBezTo>
                    <a:cubicBezTo>
                      <a:pt x="10631" y="4199"/>
                      <a:pt x="8432" y="2217"/>
                      <a:pt x="7839" y="1"/>
                    </a:cubicBezTo>
                    <a:close/>
                  </a:path>
                </a:pathLst>
              </a:custGeom>
              <a:solidFill>
                <a:srgbClr val="D32A5A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59"/>
              <p:cNvSpPr/>
              <p:nvPr/>
            </p:nvSpPr>
            <p:spPr>
              <a:xfrm>
                <a:off x="1457617" y="885542"/>
                <a:ext cx="489162" cy="1561008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49607" extrusionOk="0">
                    <a:moveTo>
                      <a:pt x="7424" y="1"/>
                    </a:moveTo>
                    <a:cubicBezTo>
                      <a:pt x="6367" y="1"/>
                      <a:pt x="5273" y="480"/>
                      <a:pt x="4403" y="1772"/>
                    </a:cubicBezTo>
                    <a:cubicBezTo>
                      <a:pt x="2035" y="5341"/>
                      <a:pt x="0" y="49606"/>
                      <a:pt x="0" y="49606"/>
                    </a:cubicBezTo>
                    <a:lnTo>
                      <a:pt x="0" y="49606"/>
                    </a:lnTo>
                    <a:lnTo>
                      <a:pt x="15544" y="47104"/>
                    </a:lnTo>
                    <a:cubicBezTo>
                      <a:pt x="15544" y="47104"/>
                      <a:pt x="11909" y="3873"/>
                      <a:pt x="11075" y="2172"/>
                    </a:cubicBezTo>
                    <a:cubicBezTo>
                      <a:pt x="10570" y="1123"/>
                      <a:pt x="9041" y="1"/>
                      <a:pt x="74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59"/>
              <p:cNvSpPr/>
              <p:nvPr/>
            </p:nvSpPr>
            <p:spPr>
              <a:xfrm>
                <a:off x="1570963" y="1098735"/>
                <a:ext cx="246705" cy="403099"/>
              </a:xfrm>
              <a:custGeom>
                <a:avLst/>
                <a:gdLst/>
                <a:ahLst/>
                <a:cxnLst/>
                <a:rect l="l" t="t" r="r" b="b"/>
                <a:pathLst>
                  <a:path w="7840" h="12810" extrusionOk="0">
                    <a:moveTo>
                      <a:pt x="3903" y="0"/>
                    </a:moveTo>
                    <a:cubicBezTo>
                      <a:pt x="3903" y="0"/>
                      <a:pt x="1" y="6739"/>
                      <a:pt x="1" y="8907"/>
                    </a:cubicBezTo>
                    <a:cubicBezTo>
                      <a:pt x="1" y="11075"/>
                      <a:pt x="1735" y="12810"/>
                      <a:pt x="3903" y="12810"/>
                    </a:cubicBezTo>
                    <a:cubicBezTo>
                      <a:pt x="6072" y="12810"/>
                      <a:pt x="7840" y="11075"/>
                      <a:pt x="7840" y="8907"/>
                    </a:cubicBezTo>
                    <a:cubicBezTo>
                      <a:pt x="7840" y="6739"/>
                      <a:pt x="3903" y="0"/>
                      <a:pt x="39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59"/>
              <p:cNvSpPr/>
              <p:nvPr/>
            </p:nvSpPr>
            <p:spPr>
              <a:xfrm>
                <a:off x="1598245" y="1334961"/>
                <a:ext cx="66176" cy="120772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3838" extrusionOk="0">
                    <a:moveTo>
                      <a:pt x="792" y="1"/>
                    </a:moveTo>
                    <a:cubicBezTo>
                      <a:pt x="587" y="1"/>
                      <a:pt x="384" y="96"/>
                      <a:pt x="268" y="299"/>
                    </a:cubicBezTo>
                    <a:cubicBezTo>
                      <a:pt x="134" y="633"/>
                      <a:pt x="34" y="966"/>
                      <a:pt x="34" y="1300"/>
                    </a:cubicBezTo>
                    <a:cubicBezTo>
                      <a:pt x="1" y="1600"/>
                      <a:pt x="34" y="1900"/>
                      <a:pt x="101" y="2200"/>
                    </a:cubicBezTo>
                    <a:cubicBezTo>
                      <a:pt x="268" y="2834"/>
                      <a:pt x="635" y="3368"/>
                      <a:pt x="1168" y="3768"/>
                    </a:cubicBezTo>
                    <a:cubicBezTo>
                      <a:pt x="1251" y="3809"/>
                      <a:pt x="1359" y="3838"/>
                      <a:pt x="1461" y="3838"/>
                    </a:cubicBezTo>
                    <a:cubicBezTo>
                      <a:pt x="1524" y="3838"/>
                      <a:pt x="1584" y="3827"/>
                      <a:pt x="1635" y="3802"/>
                    </a:cubicBezTo>
                    <a:cubicBezTo>
                      <a:pt x="1802" y="3768"/>
                      <a:pt x="1936" y="3668"/>
                      <a:pt x="2036" y="3535"/>
                    </a:cubicBezTo>
                    <a:cubicBezTo>
                      <a:pt x="2102" y="3401"/>
                      <a:pt x="2102" y="3235"/>
                      <a:pt x="2069" y="3068"/>
                    </a:cubicBezTo>
                    <a:cubicBezTo>
                      <a:pt x="2002" y="2901"/>
                      <a:pt x="1902" y="2768"/>
                      <a:pt x="1769" y="2701"/>
                    </a:cubicBezTo>
                    <a:lnTo>
                      <a:pt x="1769" y="2701"/>
                    </a:lnTo>
                    <a:cubicBezTo>
                      <a:pt x="1807" y="2720"/>
                      <a:pt x="1846" y="2739"/>
                      <a:pt x="1852" y="2739"/>
                    </a:cubicBezTo>
                    <a:cubicBezTo>
                      <a:pt x="1857" y="2739"/>
                      <a:pt x="1844" y="2729"/>
                      <a:pt x="1802" y="2701"/>
                    </a:cubicBezTo>
                    <a:lnTo>
                      <a:pt x="1769" y="2634"/>
                    </a:lnTo>
                    <a:lnTo>
                      <a:pt x="1635" y="2534"/>
                    </a:lnTo>
                    <a:cubicBezTo>
                      <a:pt x="1613" y="2511"/>
                      <a:pt x="1560" y="2428"/>
                      <a:pt x="1559" y="2428"/>
                    </a:cubicBezTo>
                    <a:lnTo>
                      <a:pt x="1559" y="2428"/>
                    </a:lnTo>
                    <a:cubicBezTo>
                      <a:pt x="1558" y="2428"/>
                      <a:pt x="1570" y="2447"/>
                      <a:pt x="1602" y="2501"/>
                    </a:cubicBezTo>
                    <a:lnTo>
                      <a:pt x="1502" y="2367"/>
                    </a:lnTo>
                    <a:cubicBezTo>
                      <a:pt x="1469" y="2267"/>
                      <a:pt x="1402" y="2200"/>
                      <a:pt x="1369" y="2100"/>
                    </a:cubicBezTo>
                    <a:lnTo>
                      <a:pt x="1369" y="2034"/>
                    </a:lnTo>
                    <a:cubicBezTo>
                      <a:pt x="1335" y="2000"/>
                      <a:pt x="1335" y="1934"/>
                      <a:pt x="1302" y="1867"/>
                    </a:cubicBezTo>
                    <a:cubicBezTo>
                      <a:pt x="1302" y="1800"/>
                      <a:pt x="1302" y="1767"/>
                      <a:pt x="1268" y="1700"/>
                    </a:cubicBezTo>
                    <a:lnTo>
                      <a:pt x="1268" y="1667"/>
                    </a:lnTo>
                    <a:cubicBezTo>
                      <a:pt x="1268" y="1567"/>
                      <a:pt x="1268" y="1467"/>
                      <a:pt x="1268" y="1366"/>
                    </a:cubicBezTo>
                    <a:cubicBezTo>
                      <a:pt x="1268" y="1321"/>
                      <a:pt x="1284" y="1213"/>
                      <a:pt x="1283" y="1213"/>
                    </a:cubicBezTo>
                    <a:lnTo>
                      <a:pt x="1283" y="1213"/>
                    </a:lnTo>
                    <a:cubicBezTo>
                      <a:pt x="1283" y="1213"/>
                      <a:pt x="1279" y="1236"/>
                      <a:pt x="1268" y="1300"/>
                    </a:cubicBezTo>
                    <a:cubicBezTo>
                      <a:pt x="1268" y="1266"/>
                      <a:pt x="1268" y="1200"/>
                      <a:pt x="1302" y="1166"/>
                    </a:cubicBezTo>
                    <a:cubicBezTo>
                      <a:pt x="1335" y="1100"/>
                      <a:pt x="1335" y="1066"/>
                      <a:pt x="1335" y="1000"/>
                    </a:cubicBezTo>
                    <a:cubicBezTo>
                      <a:pt x="1359" y="976"/>
                      <a:pt x="1400" y="867"/>
                      <a:pt x="1385" y="867"/>
                    </a:cubicBezTo>
                    <a:cubicBezTo>
                      <a:pt x="1382" y="867"/>
                      <a:pt x="1375" y="873"/>
                      <a:pt x="1365" y="886"/>
                    </a:cubicBezTo>
                    <a:lnTo>
                      <a:pt x="1365" y="886"/>
                    </a:lnTo>
                    <a:cubicBezTo>
                      <a:pt x="1435" y="762"/>
                      <a:pt x="1431" y="614"/>
                      <a:pt x="1402" y="466"/>
                    </a:cubicBezTo>
                    <a:cubicBezTo>
                      <a:pt x="1326" y="164"/>
                      <a:pt x="1058" y="1"/>
                      <a:pt x="792" y="1"/>
                    </a:cubicBezTo>
                    <a:close/>
                  </a:path>
                </a:pathLst>
              </a:custGeom>
              <a:solidFill>
                <a:srgbClr val="FAE9CD">
                  <a:alpha val="4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59"/>
              <p:cNvSpPr/>
              <p:nvPr/>
            </p:nvSpPr>
            <p:spPr>
              <a:xfrm>
                <a:off x="1483830" y="2038071"/>
                <a:ext cx="1377207" cy="1709000"/>
              </a:xfrm>
              <a:custGeom>
                <a:avLst/>
                <a:gdLst/>
                <a:ahLst/>
                <a:cxnLst/>
                <a:rect l="l" t="t" r="r" b="b"/>
                <a:pathLst>
                  <a:path w="43766" h="54310" extrusionOk="0">
                    <a:moveTo>
                      <a:pt x="10408" y="19385"/>
                    </a:moveTo>
                    <a:lnTo>
                      <a:pt x="10408" y="19385"/>
                    </a:lnTo>
                    <a:cubicBezTo>
                      <a:pt x="10375" y="22787"/>
                      <a:pt x="10609" y="26223"/>
                      <a:pt x="11076" y="29592"/>
                    </a:cubicBezTo>
                    <a:cubicBezTo>
                      <a:pt x="11176" y="30259"/>
                      <a:pt x="11276" y="30893"/>
                      <a:pt x="11376" y="31560"/>
                    </a:cubicBezTo>
                    <a:cubicBezTo>
                      <a:pt x="10675" y="30793"/>
                      <a:pt x="9941" y="30059"/>
                      <a:pt x="9141" y="29392"/>
                    </a:cubicBezTo>
                    <a:cubicBezTo>
                      <a:pt x="7873" y="28291"/>
                      <a:pt x="6506" y="27357"/>
                      <a:pt x="5038" y="26557"/>
                    </a:cubicBezTo>
                    <a:cubicBezTo>
                      <a:pt x="6639" y="24555"/>
                      <a:pt x="8173" y="22520"/>
                      <a:pt x="9675" y="20452"/>
                    </a:cubicBezTo>
                    <a:cubicBezTo>
                      <a:pt x="9908" y="20085"/>
                      <a:pt x="10175" y="19752"/>
                      <a:pt x="10408" y="19385"/>
                    </a:cubicBezTo>
                    <a:close/>
                    <a:moveTo>
                      <a:pt x="13940" y="0"/>
                    </a:moveTo>
                    <a:cubicBezTo>
                      <a:pt x="12480" y="0"/>
                      <a:pt x="11138" y="810"/>
                      <a:pt x="10008" y="1672"/>
                    </a:cubicBezTo>
                    <a:cubicBezTo>
                      <a:pt x="8540" y="2806"/>
                      <a:pt x="7139" y="4040"/>
                      <a:pt x="5705" y="5241"/>
                    </a:cubicBezTo>
                    <a:lnTo>
                      <a:pt x="1269" y="8911"/>
                    </a:lnTo>
                    <a:lnTo>
                      <a:pt x="201" y="9845"/>
                    </a:lnTo>
                    <a:cubicBezTo>
                      <a:pt x="1" y="10045"/>
                      <a:pt x="1" y="10345"/>
                      <a:pt x="201" y="10578"/>
                    </a:cubicBezTo>
                    <a:cubicBezTo>
                      <a:pt x="301" y="10678"/>
                      <a:pt x="435" y="10729"/>
                      <a:pt x="568" y="10729"/>
                    </a:cubicBezTo>
                    <a:cubicBezTo>
                      <a:pt x="701" y="10729"/>
                      <a:pt x="835" y="10678"/>
                      <a:pt x="935" y="10578"/>
                    </a:cubicBezTo>
                    <a:lnTo>
                      <a:pt x="9408" y="3507"/>
                    </a:lnTo>
                    <a:cubicBezTo>
                      <a:pt x="10542" y="2539"/>
                      <a:pt x="11776" y="1439"/>
                      <a:pt x="13310" y="1105"/>
                    </a:cubicBezTo>
                    <a:cubicBezTo>
                      <a:pt x="13517" y="1059"/>
                      <a:pt x="13724" y="1037"/>
                      <a:pt x="13928" y="1037"/>
                    </a:cubicBezTo>
                    <a:cubicBezTo>
                      <a:pt x="14909" y="1037"/>
                      <a:pt x="15827" y="1550"/>
                      <a:pt x="16379" y="2406"/>
                    </a:cubicBezTo>
                    <a:cubicBezTo>
                      <a:pt x="18147" y="5008"/>
                      <a:pt x="16579" y="8043"/>
                      <a:pt x="15145" y="10378"/>
                    </a:cubicBezTo>
                    <a:cubicBezTo>
                      <a:pt x="13310" y="13347"/>
                      <a:pt x="11409" y="16216"/>
                      <a:pt x="9408" y="19051"/>
                    </a:cubicBezTo>
                    <a:cubicBezTo>
                      <a:pt x="7373" y="21887"/>
                      <a:pt x="5271" y="24622"/>
                      <a:pt x="3103" y="27290"/>
                    </a:cubicBezTo>
                    <a:lnTo>
                      <a:pt x="2269" y="28324"/>
                    </a:lnTo>
                    <a:cubicBezTo>
                      <a:pt x="2069" y="28525"/>
                      <a:pt x="2069" y="28858"/>
                      <a:pt x="2269" y="29058"/>
                    </a:cubicBezTo>
                    <a:cubicBezTo>
                      <a:pt x="2369" y="29158"/>
                      <a:pt x="2503" y="29208"/>
                      <a:pt x="2636" y="29208"/>
                    </a:cubicBezTo>
                    <a:cubicBezTo>
                      <a:pt x="2770" y="29208"/>
                      <a:pt x="2903" y="29158"/>
                      <a:pt x="3003" y="29058"/>
                    </a:cubicBezTo>
                    <a:cubicBezTo>
                      <a:pt x="3470" y="28491"/>
                      <a:pt x="3937" y="27924"/>
                      <a:pt x="4371" y="27390"/>
                    </a:cubicBezTo>
                    <a:lnTo>
                      <a:pt x="4471" y="27424"/>
                    </a:lnTo>
                    <a:cubicBezTo>
                      <a:pt x="7006" y="28825"/>
                      <a:pt x="9274" y="30659"/>
                      <a:pt x="11142" y="32861"/>
                    </a:cubicBezTo>
                    <a:cubicBezTo>
                      <a:pt x="12977" y="35029"/>
                      <a:pt x="14445" y="37531"/>
                      <a:pt x="15445" y="40200"/>
                    </a:cubicBezTo>
                    <a:cubicBezTo>
                      <a:pt x="16980" y="44469"/>
                      <a:pt x="17714" y="49273"/>
                      <a:pt x="17947" y="53809"/>
                    </a:cubicBezTo>
                    <a:cubicBezTo>
                      <a:pt x="17964" y="54143"/>
                      <a:pt x="18239" y="54310"/>
                      <a:pt x="18506" y="54310"/>
                    </a:cubicBezTo>
                    <a:cubicBezTo>
                      <a:pt x="18773" y="54310"/>
                      <a:pt x="19031" y="54143"/>
                      <a:pt x="19015" y="53809"/>
                    </a:cubicBezTo>
                    <a:cubicBezTo>
                      <a:pt x="18814" y="50340"/>
                      <a:pt x="18314" y="46871"/>
                      <a:pt x="17413" y="43502"/>
                    </a:cubicBezTo>
                    <a:cubicBezTo>
                      <a:pt x="17113" y="41901"/>
                      <a:pt x="16646" y="40366"/>
                      <a:pt x="16012" y="38865"/>
                    </a:cubicBezTo>
                    <a:lnTo>
                      <a:pt x="16012" y="38865"/>
                    </a:lnTo>
                    <a:cubicBezTo>
                      <a:pt x="16750" y="39187"/>
                      <a:pt x="17540" y="39347"/>
                      <a:pt x="18330" y="39347"/>
                    </a:cubicBezTo>
                    <a:cubicBezTo>
                      <a:pt x="18934" y="39347"/>
                      <a:pt x="19537" y="39253"/>
                      <a:pt x="20115" y="39065"/>
                    </a:cubicBezTo>
                    <a:cubicBezTo>
                      <a:pt x="21650" y="38532"/>
                      <a:pt x="22851" y="37364"/>
                      <a:pt x="23418" y="35830"/>
                    </a:cubicBezTo>
                    <a:cubicBezTo>
                      <a:pt x="23918" y="37164"/>
                      <a:pt x="24885" y="38265"/>
                      <a:pt x="26186" y="38865"/>
                    </a:cubicBezTo>
                    <a:cubicBezTo>
                      <a:pt x="26687" y="39106"/>
                      <a:pt x="27235" y="39226"/>
                      <a:pt x="27795" y="39226"/>
                    </a:cubicBezTo>
                    <a:cubicBezTo>
                      <a:pt x="28169" y="39226"/>
                      <a:pt x="28548" y="39172"/>
                      <a:pt x="28922" y="39065"/>
                    </a:cubicBezTo>
                    <a:cubicBezTo>
                      <a:pt x="29822" y="38799"/>
                      <a:pt x="30656" y="38265"/>
                      <a:pt x="31257" y="37531"/>
                    </a:cubicBezTo>
                    <a:cubicBezTo>
                      <a:pt x="31590" y="37131"/>
                      <a:pt x="31857" y="36730"/>
                      <a:pt x="32091" y="36297"/>
                    </a:cubicBezTo>
                    <a:cubicBezTo>
                      <a:pt x="33125" y="37498"/>
                      <a:pt x="34292" y="38665"/>
                      <a:pt x="35893" y="38999"/>
                    </a:cubicBezTo>
                    <a:cubicBezTo>
                      <a:pt x="36159" y="39068"/>
                      <a:pt x="36433" y="39101"/>
                      <a:pt x="36710" y="39101"/>
                    </a:cubicBezTo>
                    <a:cubicBezTo>
                      <a:pt x="37231" y="39101"/>
                      <a:pt x="37760" y="38983"/>
                      <a:pt x="38262" y="38765"/>
                    </a:cubicBezTo>
                    <a:cubicBezTo>
                      <a:pt x="38862" y="38432"/>
                      <a:pt x="39396" y="37998"/>
                      <a:pt x="39796" y="37398"/>
                    </a:cubicBezTo>
                    <a:cubicBezTo>
                      <a:pt x="40663" y="36230"/>
                      <a:pt x="41064" y="34762"/>
                      <a:pt x="41431" y="33361"/>
                    </a:cubicBezTo>
                    <a:cubicBezTo>
                      <a:pt x="41931" y="31527"/>
                      <a:pt x="42365" y="29692"/>
                      <a:pt x="42765" y="27824"/>
                    </a:cubicBezTo>
                    <a:cubicBezTo>
                      <a:pt x="43165" y="25723"/>
                      <a:pt x="43499" y="23588"/>
                      <a:pt x="43766" y="21453"/>
                    </a:cubicBezTo>
                    <a:cubicBezTo>
                      <a:pt x="43766" y="21153"/>
                      <a:pt x="43532" y="20919"/>
                      <a:pt x="43265" y="20919"/>
                    </a:cubicBezTo>
                    <a:cubicBezTo>
                      <a:pt x="42965" y="20919"/>
                      <a:pt x="42731" y="21153"/>
                      <a:pt x="42731" y="21420"/>
                    </a:cubicBezTo>
                    <a:cubicBezTo>
                      <a:pt x="42298" y="24955"/>
                      <a:pt x="41631" y="28425"/>
                      <a:pt x="40763" y="31860"/>
                    </a:cubicBezTo>
                    <a:cubicBezTo>
                      <a:pt x="40396" y="33261"/>
                      <a:pt x="40096" y="34762"/>
                      <a:pt x="39396" y="36063"/>
                    </a:cubicBezTo>
                    <a:cubicBezTo>
                      <a:pt x="38862" y="37131"/>
                      <a:pt x="37995" y="38065"/>
                      <a:pt x="36694" y="38065"/>
                    </a:cubicBezTo>
                    <a:cubicBezTo>
                      <a:pt x="34893" y="38031"/>
                      <a:pt x="33625" y="36497"/>
                      <a:pt x="32591" y="35229"/>
                    </a:cubicBezTo>
                    <a:cubicBezTo>
                      <a:pt x="32958" y="34062"/>
                      <a:pt x="33258" y="32861"/>
                      <a:pt x="33458" y="31627"/>
                    </a:cubicBezTo>
                    <a:cubicBezTo>
                      <a:pt x="33892" y="29258"/>
                      <a:pt x="34292" y="26923"/>
                      <a:pt x="34659" y="24555"/>
                    </a:cubicBezTo>
                    <a:cubicBezTo>
                      <a:pt x="35460" y="19785"/>
                      <a:pt x="36160" y="15015"/>
                      <a:pt x="36761" y="10245"/>
                    </a:cubicBezTo>
                    <a:cubicBezTo>
                      <a:pt x="36827" y="9678"/>
                      <a:pt x="36894" y="9077"/>
                      <a:pt x="36961" y="8510"/>
                    </a:cubicBezTo>
                    <a:cubicBezTo>
                      <a:pt x="36961" y="8210"/>
                      <a:pt x="36727" y="7977"/>
                      <a:pt x="36460" y="7977"/>
                    </a:cubicBezTo>
                    <a:cubicBezTo>
                      <a:pt x="36160" y="7977"/>
                      <a:pt x="35927" y="8210"/>
                      <a:pt x="35927" y="8510"/>
                    </a:cubicBezTo>
                    <a:cubicBezTo>
                      <a:pt x="35360" y="13114"/>
                      <a:pt x="34692" y="17684"/>
                      <a:pt x="33959" y="22253"/>
                    </a:cubicBezTo>
                    <a:cubicBezTo>
                      <a:pt x="33592" y="24555"/>
                      <a:pt x="33225" y="26823"/>
                      <a:pt x="32824" y="29092"/>
                    </a:cubicBezTo>
                    <a:cubicBezTo>
                      <a:pt x="32624" y="30226"/>
                      <a:pt x="32424" y="31327"/>
                      <a:pt x="32224" y="32461"/>
                    </a:cubicBezTo>
                    <a:cubicBezTo>
                      <a:pt x="32057" y="33428"/>
                      <a:pt x="31757" y="34395"/>
                      <a:pt x="31390" y="35329"/>
                    </a:cubicBezTo>
                    <a:cubicBezTo>
                      <a:pt x="30732" y="36739"/>
                      <a:pt x="29427" y="38150"/>
                      <a:pt x="27778" y="38150"/>
                    </a:cubicBezTo>
                    <a:cubicBezTo>
                      <a:pt x="27671" y="38150"/>
                      <a:pt x="27563" y="38144"/>
                      <a:pt x="27454" y="38131"/>
                    </a:cubicBezTo>
                    <a:cubicBezTo>
                      <a:pt x="25786" y="37931"/>
                      <a:pt x="24619" y="36397"/>
                      <a:pt x="24152" y="34896"/>
                    </a:cubicBezTo>
                    <a:cubicBezTo>
                      <a:pt x="23885" y="33862"/>
                      <a:pt x="23718" y="32828"/>
                      <a:pt x="23751" y="31760"/>
                    </a:cubicBezTo>
                    <a:cubicBezTo>
                      <a:pt x="23718" y="30626"/>
                      <a:pt x="23751" y="29525"/>
                      <a:pt x="23751" y="28391"/>
                    </a:cubicBezTo>
                    <a:lnTo>
                      <a:pt x="23751" y="21386"/>
                    </a:lnTo>
                    <a:lnTo>
                      <a:pt x="23751" y="7409"/>
                    </a:lnTo>
                    <a:lnTo>
                      <a:pt x="23751" y="5708"/>
                    </a:lnTo>
                    <a:cubicBezTo>
                      <a:pt x="23751" y="5358"/>
                      <a:pt x="23484" y="5183"/>
                      <a:pt x="23218" y="5183"/>
                    </a:cubicBezTo>
                    <a:cubicBezTo>
                      <a:pt x="22951" y="5183"/>
                      <a:pt x="22684" y="5358"/>
                      <a:pt x="22684" y="5708"/>
                    </a:cubicBezTo>
                    <a:lnTo>
                      <a:pt x="22684" y="20219"/>
                    </a:lnTo>
                    <a:lnTo>
                      <a:pt x="22684" y="27424"/>
                    </a:lnTo>
                    <a:lnTo>
                      <a:pt x="22684" y="31026"/>
                    </a:lnTo>
                    <a:cubicBezTo>
                      <a:pt x="22684" y="32928"/>
                      <a:pt x="22984" y="35196"/>
                      <a:pt x="21683" y="36764"/>
                    </a:cubicBezTo>
                    <a:cubicBezTo>
                      <a:pt x="20857" y="37738"/>
                      <a:pt x="19639" y="38294"/>
                      <a:pt x="18376" y="38294"/>
                    </a:cubicBezTo>
                    <a:cubicBezTo>
                      <a:pt x="18212" y="38294"/>
                      <a:pt x="18046" y="38284"/>
                      <a:pt x="17880" y="38265"/>
                    </a:cubicBezTo>
                    <a:cubicBezTo>
                      <a:pt x="17113" y="38198"/>
                      <a:pt x="15846" y="37865"/>
                      <a:pt x="15279" y="37264"/>
                    </a:cubicBezTo>
                    <a:cubicBezTo>
                      <a:pt x="15078" y="36931"/>
                      <a:pt x="14878" y="36630"/>
                      <a:pt x="14745" y="36263"/>
                    </a:cubicBezTo>
                    <a:cubicBezTo>
                      <a:pt x="14211" y="35296"/>
                      <a:pt x="13411" y="34462"/>
                      <a:pt x="12944" y="33428"/>
                    </a:cubicBezTo>
                    <a:cubicBezTo>
                      <a:pt x="12410" y="32327"/>
                      <a:pt x="12310" y="31026"/>
                      <a:pt x="12143" y="29826"/>
                    </a:cubicBezTo>
                    <a:cubicBezTo>
                      <a:pt x="11709" y="26957"/>
                      <a:pt x="11476" y="24088"/>
                      <a:pt x="11442" y="21219"/>
                    </a:cubicBezTo>
                    <a:cubicBezTo>
                      <a:pt x="11409" y="20085"/>
                      <a:pt x="11442" y="18984"/>
                      <a:pt x="11476" y="17917"/>
                    </a:cubicBezTo>
                    <a:lnTo>
                      <a:pt x="11476" y="17850"/>
                    </a:lnTo>
                    <a:cubicBezTo>
                      <a:pt x="12944" y="15749"/>
                      <a:pt x="14345" y="13581"/>
                      <a:pt x="15712" y="11379"/>
                    </a:cubicBezTo>
                    <a:cubicBezTo>
                      <a:pt x="16613" y="9945"/>
                      <a:pt x="17513" y="8444"/>
                      <a:pt x="17947" y="6809"/>
                    </a:cubicBezTo>
                    <a:cubicBezTo>
                      <a:pt x="18347" y="5341"/>
                      <a:pt x="18247" y="3807"/>
                      <a:pt x="17580" y="2439"/>
                    </a:cubicBezTo>
                    <a:cubicBezTo>
                      <a:pt x="17013" y="1172"/>
                      <a:pt x="15846" y="271"/>
                      <a:pt x="14478" y="38"/>
                    </a:cubicBezTo>
                    <a:cubicBezTo>
                      <a:pt x="14297" y="12"/>
                      <a:pt x="14118" y="0"/>
                      <a:pt x="139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59"/>
              <p:cNvSpPr/>
              <p:nvPr/>
            </p:nvSpPr>
            <p:spPr>
              <a:xfrm>
                <a:off x="1562404" y="1782901"/>
                <a:ext cx="279400" cy="52488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1668" extrusionOk="0">
                    <a:moveTo>
                      <a:pt x="6691" y="1"/>
                    </a:moveTo>
                    <a:cubicBezTo>
                      <a:pt x="4664" y="1"/>
                      <a:pt x="2641" y="214"/>
                      <a:pt x="640" y="641"/>
                    </a:cubicBezTo>
                    <a:cubicBezTo>
                      <a:pt x="0" y="793"/>
                      <a:pt x="194" y="1667"/>
                      <a:pt x="765" y="1667"/>
                    </a:cubicBezTo>
                    <a:cubicBezTo>
                      <a:pt x="820" y="1667"/>
                      <a:pt x="878" y="1659"/>
                      <a:pt x="940" y="1642"/>
                    </a:cubicBezTo>
                    <a:cubicBezTo>
                      <a:pt x="2874" y="1233"/>
                      <a:pt x="4875" y="1047"/>
                      <a:pt x="6870" y="1047"/>
                    </a:cubicBezTo>
                    <a:cubicBezTo>
                      <a:pt x="7318" y="1047"/>
                      <a:pt x="7765" y="1056"/>
                      <a:pt x="8212" y="1075"/>
                    </a:cubicBezTo>
                    <a:cubicBezTo>
                      <a:pt x="8222" y="1075"/>
                      <a:pt x="8233" y="1076"/>
                      <a:pt x="8243" y="1076"/>
                    </a:cubicBezTo>
                    <a:cubicBezTo>
                      <a:pt x="8879" y="1076"/>
                      <a:pt x="8868" y="74"/>
                      <a:pt x="8212" y="41"/>
                    </a:cubicBezTo>
                    <a:cubicBezTo>
                      <a:pt x="7705" y="14"/>
                      <a:pt x="7198" y="1"/>
                      <a:pt x="66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59"/>
              <p:cNvSpPr/>
              <p:nvPr/>
            </p:nvSpPr>
            <p:spPr>
              <a:xfrm>
                <a:off x="1925759" y="2763523"/>
                <a:ext cx="144876" cy="39901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1268" extrusionOk="0">
                    <a:moveTo>
                      <a:pt x="4103" y="0"/>
                    </a:moveTo>
                    <a:lnTo>
                      <a:pt x="534" y="234"/>
                    </a:lnTo>
                    <a:cubicBezTo>
                      <a:pt x="234" y="234"/>
                      <a:pt x="0" y="467"/>
                      <a:pt x="0" y="734"/>
                    </a:cubicBezTo>
                    <a:cubicBezTo>
                      <a:pt x="0" y="1034"/>
                      <a:pt x="234" y="1268"/>
                      <a:pt x="534" y="1268"/>
                    </a:cubicBezTo>
                    <a:lnTo>
                      <a:pt x="4103" y="1034"/>
                    </a:lnTo>
                    <a:cubicBezTo>
                      <a:pt x="4370" y="1034"/>
                      <a:pt x="4604" y="801"/>
                      <a:pt x="4604" y="500"/>
                    </a:cubicBezTo>
                    <a:cubicBezTo>
                      <a:pt x="4604" y="234"/>
                      <a:pt x="4370" y="0"/>
                      <a:pt x="41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59"/>
              <p:cNvSpPr/>
              <p:nvPr/>
            </p:nvSpPr>
            <p:spPr>
              <a:xfrm>
                <a:off x="1928906" y="2683721"/>
                <a:ext cx="136475" cy="43079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1369" extrusionOk="0">
                    <a:moveTo>
                      <a:pt x="3803" y="1"/>
                    </a:moveTo>
                    <a:lnTo>
                      <a:pt x="534" y="301"/>
                    </a:lnTo>
                    <a:cubicBezTo>
                      <a:pt x="234" y="301"/>
                      <a:pt x="0" y="535"/>
                      <a:pt x="0" y="835"/>
                    </a:cubicBezTo>
                    <a:cubicBezTo>
                      <a:pt x="0" y="1102"/>
                      <a:pt x="234" y="1335"/>
                      <a:pt x="534" y="1369"/>
                    </a:cubicBezTo>
                    <a:lnTo>
                      <a:pt x="3803" y="1068"/>
                    </a:lnTo>
                    <a:cubicBezTo>
                      <a:pt x="4070" y="1035"/>
                      <a:pt x="4303" y="835"/>
                      <a:pt x="4337" y="535"/>
                    </a:cubicBezTo>
                    <a:cubicBezTo>
                      <a:pt x="4303" y="234"/>
                      <a:pt x="4070" y="1"/>
                      <a:pt x="38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59"/>
              <p:cNvSpPr/>
              <p:nvPr/>
            </p:nvSpPr>
            <p:spPr>
              <a:xfrm>
                <a:off x="2307838" y="2757733"/>
                <a:ext cx="125996" cy="45187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436" extrusionOk="0">
                    <a:moveTo>
                      <a:pt x="566" y="0"/>
                    </a:moveTo>
                    <a:cubicBezTo>
                      <a:pt x="349" y="0"/>
                      <a:pt x="150" y="135"/>
                      <a:pt x="67" y="384"/>
                    </a:cubicBezTo>
                    <a:cubicBezTo>
                      <a:pt x="0" y="651"/>
                      <a:pt x="167" y="951"/>
                      <a:pt x="434" y="1018"/>
                    </a:cubicBezTo>
                    <a:lnTo>
                      <a:pt x="3303" y="1418"/>
                    </a:lnTo>
                    <a:cubicBezTo>
                      <a:pt x="3348" y="1430"/>
                      <a:pt x="3395" y="1435"/>
                      <a:pt x="3442" y="1435"/>
                    </a:cubicBezTo>
                    <a:cubicBezTo>
                      <a:pt x="3666" y="1435"/>
                      <a:pt x="3881" y="1306"/>
                      <a:pt x="3936" y="1085"/>
                    </a:cubicBezTo>
                    <a:cubicBezTo>
                      <a:pt x="4003" y="784"/>
                      <a:pt x="3870" y="518"/>
                      <a:pt x="3570" y="418"/>
                    </a:cubicBezTo>
                    <a:lnTo>
                      <a:pt x="701" y="17"/>
                    </a:lnTo>
                    <a:cubicBezTo>
                      <a:pt x="656" y="6"/>
                      <a:pt x="611" y="0"/>
                      <a:pt x="5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59"/>
              <p:cNvSpPr/>
              <p:nvPr/>
            </p:nvSpPr>
            <p:spPr>
              <a:xfrm>
                <a:off x="2314131" y="2686427"/>
                <a:ext cx="125996" cy="45093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433" extrusionOk="0">
                    <a:moveTo>
                      <a:pt x="582" y="0"/>
                    </a:moveTo>
                    <a:cubicBezTo>
                      <a:pt x="358" y="0"/>
                      <a:pt x="152" y="155"/>
                      <a:pt x="67" y="382"/>
                    </a:cubicBezTo>
                    <a:cubicBezTo>
                      <a:pt x="0" y="649"/>
                      <a:pt x="167" y="949"/>
                      <a:pt x="434" y="1016"/>
                    </a:cubicBezTo>
                    <a:lnTo>
                      <a:pt x="3303" y="1416"/>
                    </a:lnTo>
                    <a:cubicBezTo>
                      <a:pt x="3348" y="1427"/>
                      <a:pt x="3394" y="1433"/>
                      <a:pt x="3440" y="1433"/>
                    </a:cubicBezTo>
                    <a:cubicBezTo>
                      <a:pt x="3665" y="1433"/>
                      <a:pt x="3881" y="1298"/>
                      <a:pt x="3937" y="1049"/>
                    </a:cubicBezTo>
                    <a:cubicBezTo>
                      <a:pt x="4003" y="782"/>
                      <a:pt x="3870" y="482"/>
                      <a:pt x="3570" y="415"/>
                    </a:cubicBezTo>
                    <a:lnTo>
                      <a:pt x="701" y="15"/>
                    </a:lnTo>
                    <a:cubicBezTo>
                      <a:pt x="661" y="5"/>
                      <a:pt x="621" y="0"/>
                      <a:pt x="5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59"/>
              <p:cNvSpPr/>
              <p:nvPr/>
            </p:nvSpPr>
            <p:spPr>
              <a:xfrm>
                <a:off x="2622575" y="2785802"/>
                <a:ext cx="125618" cy="54974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1747" extrusionOk="0">
                    <a:moveTo>
                      <a:pt x="740" y="0"/>
                    </a:moveTo>
                    <a:cubicBezTo>
                      <a:pt x="194" y="0"/>
                      <a:pt x="0" y="874"/>
                      <a:pt x="639" y="1027"/>
                    </a:cubicBezTo>
                    <a:lnTo>
                      <a:pt x="3108" y="1727"/>
                    </a:lnTo>
                    <a:cubicBezTo>
                      <a:pt x="3160" y="1740"/>
                      <a:pt x="3210" y="1746"/>
                      <a:pt x="3258" y="1746"/>
                    </a:cubicBezTo>
                    <a:cubicBezTo>
                      <a:pt x="3811" y="1746"/>
                      <a:pt x="3992" y="911"/>
                      <a:pt x="3408" y="726"/>
                    </a:cubicBezTo>
                    <a:lnTo>
                      <a:pt x="906" y="26"/>
                    </a:lnTo>
                    <a:cubicBezTo>
                      <a:pt x="848" y="8"/>
                      <a:pt x="792" y="0"/>
                      <a:pt x="7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59"/>
              <p:cNvSpPr/>
              <p:nvPr/>
            </p:nvSpPr>
            <p:spPr>
              <a:xfrm>
                <a:off x="2641613" y="2716857"/>
                <a:ext cx="116556" cy="47138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1498" extrusionOk="0">
                    <a:moveTo>
                      <a:pt x="581" y="1"/>
                    </a:moveTo>
                    <a:cubicBezTo>
                      <a:pt x="350" y="1"/>
                      <a:pt x="124" y="155"/>
                      <a:pt x="68" y="382"/>
                    </a:cubicBezTo>
                    <a:cubicBezTo>
                      <a:pt x="1" y="649"/>
                      <a:pt x="168" y="949"/>
                      <a:pt x="435" y="1016"/>
                    </a:cubicBezTo>
                    <a:lnTo>
                      <a:pt x="3003" y="1483"/>
                    </a:lnTo>
                    <a:cubicBezTo>
                      <a:pt x="3043" y="1493"/>
                      <a:pt x="3083" y="1498"/>
                      <a:pt x="3124" y="1498"/>
                    </a:cubicBezTo>
                    <a:cubicBezTo>
                      <a:pt x="3354" y="1498"/>
                      <a:pt x="3580" y="1343"/>
                      <a:pt x="3637" y="1116"/>
                    </a:cubicBezTo>
                    <a:cubicBezTo>
                      <a:pt x="3704" y="816"/>
                      <a:pt x="3537" y="549"/>
                      <a:pt x="3270" y="449"/>
                    </a:cubicBezTo>
                    <a:lnTo>
                      <a:pt x="701" y="15"/>
                    </a:lnTo>
                    <a:cubicBezTo>
                      <a:pt x="662" y="5"/>
                      <a:pt x="621" y="1"/>
                      <a:pt x="5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59"/>
              <p:cNvSpPr/>
              <p:nvPr/>
            </p:nvSpPr>
            <p:spPr>
              <a:xfrm>
                <a:off x="1673830" y="2069664"/>
                <a:ext cx="281351" cy="217503"/>
              </a:xfrm>
              <a:custGeom>
                <a:avLst/>
                <a:gdLst/>
                <a:ahLst/>
                <a:cxnLst/>
                <a:rect l="l" t="t" r="r" b="b"/>
                <a:pathLst>
                  <a:path w="8941" h="6912" extrusionOk="0">
                    <a:moveTo>
                      <a:pt x="5705" y="1"/>
                    </a:moveTo>
                    <a:lnTo>
                      <a:pt x="1" y="4671"/>
                    </a:lnTo>
                    <a:cubicBezTo>
                      <a:pt x="1" y="4671"/>
                      <a:pt x="1035" y="6439"/>
                      <a:pt x="2569" y="6872"/>
                    </a:cubicBezTo>
                    <a:cubicBezTo>
                      <a:pt x="2658" y="6899"/>
                      <a:pt x="2758" y="6912"/>
                      <a:pt x="2867" y="6912"/>
                    </a:cubicBezTo>
                    <a:cubicBezTo>
                      <a:pt x="4668" y="6912"/>
                      <a:pt x="8940" y="3470"/>
                      <a:pt x="8940" y="3470"/>
                    </a:cubicBezTo>
                    <a:lnTo>
                      <a:pt x="570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4" name="Google Shape;834;p59"/>
            <p:cNvSpPr/>
            <p:nvPr/>
          </p:nvSpPr>
          <p:spPr>
            <a:xfrm>
              <a:off x="6725997" y="1753742"/>
              <a:ext cx="593975" cy="189125"/>
            </a:xfrm>
            <a:custGeom>
              <a:avLst/>
              <a:gdLst/>
              <a:ahLst/>
              <a:cxnLst/>
              <a:rect l="l" t="t" r="r" b="b"/>
              <a:pathLst>
                <a:path w="23759" h="7565" extrusionOk="0">
                  <a:moveTo>
                    <a:pt x="41" y="7288"/>
                  </a:moveTo>
                  <a:cubicBezTo>
                    <a:pt x="-118" y="6717"/>
                    <a:pt x="200" y="4859"/>
                    <a:pt x="708" y="3859"/>
                  </a:cubicBezTo>
                  <a:cubicBezTo>
                    <a:pt x="1216" y="2859"/>
                    <a:pt x="1740" y="1907"/>
                    <a:pt x="3089" y="1288"/>
                  </a:cubicBezTo>
                  <a:cubicBezTo>
                    <a:pt x="4438" y="669"/>
                    <a:pt x="7217" y="145"/>
                    <a:pt x="8804" y="145"/>
                  </a:cubicBezTo>
                  <a:cubicBezTo>
                    <a:pt x="10392" y="145"/>
                    <a:pt x="11804" y="844"/>
                    <a:pt x="12614" y="1288"/>
                  </a:cubicBezTo>
                  <a:cubicBezTo>
                    <a:pt x="13424" y="1733"/>
                    <a:pt x="13329" y="2876"/>
                    <a:pt x="13662" y="2812"/>
                  </a:cubicBezTo>
                  <a:cubicBezTo>
                    <a:pt x="13996" y="2749"/>
                    <a:pt x="14075" y="1352"/>
                    <a:pt x="14615" y="907"/>
                  </a:cubicBezTo>
                  <a:cubicBezTo>
                    <a:pt x="15155" y="463"/>
                    <a:pt x="15965" y="288"/>
                    <a:pt x="16901" y="145"/>
                  </a:cubicBezTo>
                  <a:cubicBezTo>
                    <a:pt x="17838" y="2"/>
                    <a:pt x="19298" y="-46"/>
                    <a:pt x="20234" y="49"/>
                  </a:cubicBezTo>
                  <a:cubicBezTo>
                    <a:pt x="21171" y="144"/>
                    <a:pt x="21933" y="272"/>
                    <a:pt x="22520" y="716"/>
                  </a:cubicBezTo>
                  <a:cubicBezTo>
                    <a:pt x="23108" y="1161"/>
                    <a:pt x="23759" y="2303"/>
                    <a:pt x="23759" y="2716"/>
                  </a:cubicBezTo>
                  <a:cubicBezTo>
                    <a:pt x="23759" y="3129"/>
                    <a:pt x="23298" y="3114"/>
                    <a:pt x="22520" y="3193"/>
                  </a:cubicBezTo>
                  <a:cubicBezTo>
                    <a:pt x="21742" y="3273"/>
                    <a:pt x="20250" y="2971"/>
                    <a:pt x="19091" y="3193"/>
                  </a:cubicBezTo>
                  <a:cubicBezTo>
                    <a:pt x="17932" y="3415"/>
                    <a:pt x="17012" y="4177"/>
                    <a:pt x="15567" y="4526"/>
                  </a:cubicBezTo>
                  <a:cubicBezTo>
                    <a:pt x="14123" y="4875"/>
                    <a:pt x="12139" y="4923"/>
                    <a:pt x="10424" y="5288"/>
                  </a:cubicBezTo>
                  <a:cubicBezTo>
                    <a:pt x="8710" y="5653"/>
                    <a:pt x="6741" y="6384"/>
                    <a:pt x="5280" y="6717"/>
                  </a:cubicBezTo>
                  <a:cubicBezTo>
                    <a:pt x="3820" y="7050"/>
                    <a:pt x="2534" y="7193"/>
                    <a:pt x="1661" y="7288"/>
                  </a:cubicBezTo>
                  <a:cubicBezTo>
                    <a:pt x="788" y="7383"/>
                    <a:pt x="200" y="7860"/>
                    <a:pt x="41" y="72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Google Shape;835;p59"/>
            <p:cNvSpPr/>
            <p:nvPr/>
          </p:nvSpPr>
          <p:spPr>
            <a:xfrm>
              <a:off x="6358316" y="2523806"/>
              <a:ext cx="248775" cy="1047050"/>
            </a:xfrm>
            <a:custGeom>
              <a:avLst/>
              <a:gdLst/>
              <a:ahLst/>
              <a:cxnLst/>
              <a:rect l="l" t="t" r="r" b="b"/>
              <a:pathLst>
                <a:path w="9951" h="41882" extrusionOk="0">
                  <a:moveTo>
                    <a:pt x="2175" y="13"/>
                  </a:moveTo>
                  <a:cubicBezTo>
                    <a:pt x="1604" y="362"/>
                    <a:pt x="429" y="8554"/>
                    <a:pt x="175" y="12110"/>
                  </a:cubicBezTo>
                  <a:cubicBezTo>
                    <a:pt x="-79" y="15666"/>
                    <a:pt x="-159" y="17698"/>
                    <a:pt x="651" y="21349"/>
                  </a:cubicBezTo>
                  <a:cubicBezTo>
                    <a:pt x="1461" y="25000"/>
                    <a:pt x="3636" y="30604"/>
                    <a:pt x="5033" y="34017"/>
                  </a:cubicBezTo>
                  <a:cubicBezTo>
                    <a:pt x="6430" y="37430"/>
                    <a:pt x="8271" y="41399"/>
                    <a:pt x="9033" y="41828"/>
                  </a:cubicBezTo>
                  <a:cubicBezTo>
                    <a:pt x="9795" y="42257"/>
                    <a:pt x="10335" y="40113"/>
                    <a:pt x="9605" y="36589"/>
                  </a:cubicBezTo>
                  <a:cubicBezTo>
                    <a:pt x="8875" y="33065"/>
                    <a:pt x="5652" y="25111"/>
                    <a:pt x="4652" y="20682"/>
                  </a:cubicBezTo>
                  <a:cubicBezTo>
                    <a:pt x="3652" y="16253"/>
                    <a:pt x="4017" y="13459"/>
                    <a:pt x="3604" y="10014"/>
                  </a:cubicBezTo>
                  <a:cubicBezTo>
                    <a:pt x="3191" y="6569"/>
                    <a:pt x="2747" y="-336"/>
                    <a:pt x="2175" y="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4">
          <a:extLst>
            <a:ext uri="{FF2B5EF4-FFF2-40B4-BE49-F238E27FC236}">
              <a16:creationId xmlns:a16="http://schemas.microsoft.com/office/drawing/2014/main" id="{4545C20B-06BF-F6E2-075A-55E4EE343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3" name="Google Shape;3303;p97">
            <a:extLst>
              <a:ext uri="{FF2B5EF4-FFF2-40B4-BE49-F238E27FC236}">
                <a16:creationId xmlns:a16="http://schemas.microsoft.com/office/drawing/2014/main" id="{EF40DC55-50E3-46CE-4D22-D46DA8FEE7B4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711300" y="338492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Predictors</a:t>
            </a:r>
            <a:endParaRPr dirty="0"/>
          </a:p>
        </p:txBody>
      </p:sp>
      <p:sp>
        <p:nvSpPr>
          <p:cNvPr id="3421" name="Google Shape;3421;p97">
            <a:hlinkClick r:id="rId3" action="ppaction://hlinksldjump"/>
            <a:extLst>
              <a:ext uri="{FF2B5EF4-FFF2-40B4-BE49-F238E27FC236}">
                <a16:creationId xmlns:a16="http://schemas.microsoft.com/office/drawing/2014/main" id="{6C3ACE70-2FDD-8C23-E6BB-BDBA8958EB6A}"/>
              </a:ext>
            </a:extLst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3422" name="Google Shape;3422;p97">
            <a:hlinkClick r:id="rId4" action="ppaction://hlinksldjump"/>
            <a:extLst>
              <a:ext uri="{FF2B5EF4-FFF2-40B4-BE49-F238E27FC236}">
                <a16:creationId xmlns:a16="http://schemas.microsoft.com/office/drawing/2014/main" id="{A49EB2E9-53CB-6260-BC99-54D3A094B728}"/>
              </a:ext>
            </a:extLst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5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3423" name="Google Shape;3423;p9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C17D04E-2970-2404-1BA3-6CFB746186E2}"/>
              </a:ext>
            </a:extLst>
          </p:cNvPr>
          <p:cNvSpPr/>
          <p:nvPr/>
        </p:nvSpPr>
        <p:spPr>
          <a:xfrm>
            <a:off x="5010390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424" name="Google Shape;3424;p9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6D22D0C-D673-592B-D277-77DF68DA9B10}"/>
              </a:ext>
            </a:extLst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D7CA5A9-242B-A42B-9699-4F6CE973E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972955"/>
              </p:ext>
            </p:extLst>
          </p:nvPr>
        </p:nvGraphicFramePr>
        <p:xfrm>
          <a:off x="357878" y="1078040"/>
          <a:ext cx="4214122" cy="3518608"/>
        </p:xfrm>
        <a:graphic>
          <a:graphicData uri="http://schemas.openxmlformats.org/drawingml/2006/table">
            <a:tbl>
              <a:tblPr firstRow="1" bandRow="1">
                <a:tableStyleId>{E1FD7E13-AFF0-447E-8545-EAAE5447B4E9}</a:tableStyleId>
              </a:tblPr>
              <a:tblGrid>
                <a:gridCol w="1683051">
                  <a:extLst>
                    <a:ext uri="{9D8B030D-6E8A-4147-A177-3AD203B41FA5}">
                      <a16:colId xmlns:a16="http://schemas.microsoft.com/office/drawing/2014/main" val="3796368371"/>
                    </a:ext>
                  </a:extLst>
                </a:gridCol>
                <a:gridCol w="1182830">
                  <a:extLst>
                    <a:ext uri="{9D8B030D-6E8A-4147-A177-3AD203B41FA5}">
                      <a16:colId xmlns:a16="http://schemas.microsoft.com/office/drawing/2014/main" val="3052331356"/>
                    </a:ext>
                  </a:extLst>
                </a:gridCol>
                <a:gridCol w="1348241">
                  <a:extLst>
                    <a:ext uri="{9D8B030D-6E8A-4147-A177-3AD203B41FA5}">
                      <a16:colId xmlns:a16="http://schemas.microsoft.com/office/drawing/2014/main" val="3331970"/>
                    </a:ext>
                  </a:extLst>
                </a:gridCol>
              </a:tblGrid>
              <a:tr h="317203"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6"/>
                          </a:solidFill>
                        </a:rPr>
                        <a:t>Mental and Physical Health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954638"/>
                  </a:ext>
                </a:extLst>
              </a:tr>
              <a:tr h="48979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6"/>
                          </a:solidFill>
                        </a:rPr>
                        <a:t>BMI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6"/>
                          </a:solidFill>
                        </a:rPr>
                        <a:t>Body Mass Index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6"/>
                          </a:solidFill>
                        </a:rPr>
                        <a:t>Continuous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966395"/>
                  </a:ext>
                </a:extLst>
              </a:tr>
              <a:tr h="65831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accent6"/>
                          </a:solidFill>
                        </a:rPr>
                        <a:t>MentHlth</a:t>
                      </a:r>
                      <a:endParaRPr lang="en-US" sz="11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6"/>
                          </a:solidFill>
                        </a:rPr>
                        <a:t>Days of poor mental health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accent6"/>
                          </a:solidFill>
                        </a:rPr>
                        <a:t>Continuous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922513"/>
                  </a:ext>
                </a:extLst>
              </a:tr>
              <a:tr h="727699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accent6"/>
                          </a:solidFill>
                        </a:rPr>
                        <a:t>PhysHlth</a:t>
                      </a:r>
                      <a:endParaRPr lang="en-US" sz="11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6"/>
                          </a:solidFill>
                        </a:rPr>
                        <a:t>Days of poor physical health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6"/>
                          </a:solidFill>
                        </a:rPr>
                        <a:t>Continuous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525285"/>
                  </a:ext>
                </a:extLst>
              </a:tr>
              <a:tr h="80314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6"/>
                          </a:solidFill>
                        </a:rPr>
                        <a:t>Diff Walk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6"/>
                          </a:solidFill>
                        </a:rPr>
                        <a:t>Difficulty walking or climbing stairs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6"/>
                          </a:solidFill>
                        </a:rPr>
                        <a:t>Binary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78284"/>
                  </a:ext>
                </a:extLst>
              </a:tr>
              <a:tr h="52245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accent6"/>
                          </a:solidFill>
                        </a:rPr>
                        <a:t>GenHlth</a:t>
                      </a:r>
                      <a:endParaRPr lang="en-US" sz="11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6"/>
                          </a:solidFill>
                        </a:rPr>
                        <a:t>General health rating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6"/>
                          </a:solidFill>
                        </a:rPr>
                        <a:t>Ordinal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42578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F52E839-2A88-E62B-7A0D-DBF4459F9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402734"/>
              </p:ext>
            </p:extLst>
          </p:nvPr>
        </p:nvGraphicFramePr>
        <p:xfrm>
          <a:off x="4614714" y="1078040"/>
          <a:ext cx="4214122" cy="2173260"/>
        </p:xfrm>
        <a:graphic>
          <a:graphicData uri="http://schemas.openxmlformats.org/drawingml/2006/table">
            <a:tbl>
              <a:tblPr firstRow="1" bandRow="1">
                <a:tableStyleId>{E1FD7E13-AFF0-447E-8545-EAAE5447B4E9}</a:tableStyleId>
              </a:tblPr>
              <a:tblGrid>
                <a:gridCol w="1683051">
                  <a:extLst>
                    <a:ext uri="{9D8B030D-6E8A-4147-A177-3AD203B41FA5}">
                      <a16:colId xmlns:a16="http://schemas.microsoft.com/office/drawing/2014/main" val="1588028282"/>
                    </a:ext>
                  </a:extLst>
                </a:gridCol>
                <a:gridCol w="1182830">
                  <a:extLst>
                    <a:ext uri="{9D8B030D-6E8A-4147-A177-3AD203B41FA5}">
                      <a16:colId xmlns:a16="http://schemas.microsoft.com/office/drawing/2014/main" val="570077278"/>
                    </a:ext>
                  </a:extLst>
                </a:gridCol>
                <a:gridCol w="1348241">
                  <a:extLst>
                    <a:ext uri="{9D8B030D-6E8A-4147-A177-3AD203B41FA5}">
                      <a16:colId xmlns:a16="http://schemas.microsoft.com/office/drawing/2014/main" val="11533227"/>
                    </a:ext>
                  </a:extLst>
                </a:gridCol>
              </a:tblGrid>
              <a:tr h="22713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6"/>
                          </a:solidFill>
                        </a:rPr>
                        <a:t>Demographics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34733"/>
                  </a:ext>
                </a:extLst>
              </a:tr>
              <a:tr h="30110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6"/>
                          </a:solidFill>
                        </a:rPr>
                        <a:t>Sex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6"/>
                          </a:solidFill>
                        </a:rPr>
                        <a:t>Biological Sex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6"/>
                          </a:solidFill>
                        </a:rPr>
                        <a:t>Binary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263451"/>
                  </a:ext>
                </a:extLst>
              </a:tr>
              <a:tr h="53769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6"/>
                          </a:solidFill>
                        </a:rPr>
                        <a:t>Age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6"/>
                          </a:solidFill>
                        </a:rPr>
                        <a:t>Age category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6"/>
                          </a:solidFill>
                        </a:rPr>
                        <a:t>Ordinal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49081"/>
                  </a:ext>
                </a:extLst>
              </a:tr>
              <a:tr h="419399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6"/>
                          </a:solidFill>
                        </a:rPr>
                        <a:t>Education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6"/>
                          </a:solidFill>
                        </a:rPr>
                        <a:t>Education level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6"/>
                          </a:solidFill>
                        </a:rPr>
                        <a:t>Ordinal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386361"/>
                  </a:ext>
                </a:extLst>
              </a:tr>
              <a:tr h="65598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6"/>
                          </a:solidFill>
                        </a:rPr>
                        <a:t>Income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6"/>
                          </a:solidFill>
                        </a:rPr>
                        <a:t>Income scale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6"/>
                          </a:solidFill>
                        </a:rPr>
                        <a:t>Ordinal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798695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1FDCB4-2FA2-89AE-BF68-84A4D44B1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293820"/>
              </p:ext>
            </p:extLst>
          </p:nvPr>
        </p:nvGraphicFramePr>
        <p:xfrm>
          <a:off x="4614714" y="3316488"/>
          <a:ext cx="4214122" cy="1280160"/>
        </p:xfrm>
        <a:graphic>
          <a:graphicData uri="http://schemas.openxmlformats.org/drawingml/2006/table">
            <a:tbl>
              <a:tblPr firstRow="1" bandRow="1">
                <a:tableStyleId>{E1FD7E13-AFF0-447E-8545-EAAE5447B4E9}</a:tableStyleId>
              </a:tblPr>
              <a:tblGrid>
                <a:gridCol w="1683051">
                  <a:extLst>
                    <a:ext uri="{9D8B030D-6E8A-4147-A177-3AD203B41FA5}">
                      <a16:colId xmlns:a16="http://schemas.microsoft.com/office/drawing/2014/main" val="1588028282"/>
                    </a:ext>
                  </a:extLst>
                </a:gridCol>
                <a:gridCol w="1182830">
                  <a:extLst>
                    <a:ext uri="{9D8B030D-6E8A-4147-A177-3AD203B41FA5}">
                      <a16:colId xmlns:a16="http://schemas.microsoft.com/office/drawing/2014/main" val="570077278"/>
                    </a:ext>
                  </a:extLst>
                </a:gridCol>
                <a:gridCol w="1348241">
                  <a:extLst>
                    <a:ext uri="{9D8B030D-6E8A-4147-A177-3AD203B41FA5}">
                      <a16:colId xmlns:a16="http://schemas.microsoft.com/office/drawing/2014/main" val="11533227"/>
                    </a:ext>
                  </a:extLst>
                </a:gridCol>
              </a:tblGrid>
              <a:tr h="22713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6"/>
                          </a:solidFill>
                        </a:rPr>
                        <a:t>Access to Healthcare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34733"/>
                  </a:ext>
                </a:extLst>
              </a:tr>
              <a:tr h="30110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accent6"/>
                          </a:solidFill>
                        </a:rPr>
                        <a:t>AnyHealthcare</a:t>
                      </a:r>
                      <a:endParaRPr lang="en-US" sz="11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6"/>
                          </a:solidFill>
                        </a:rPr>
                        <a:t>Has health coverage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6"/>
                          </a:solidFill>
                        </a:rPr>
                        <a:t>Binary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263451"/>
                  </a:ext>
                </a:extLst>
              </a:tr>
              <a:tr h="53769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accent6"/>
                          </a:solidFill>
                        </a:rPr>
                        <a:t>NoDocbcCost</a:t>
                      </a:r>
                      <a:endParaRPr lang="en-US" sz="11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6"/>
                          </a:solidFill>
                        </a:rPr>
                        <a:t>Could not see doctor due to cost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6"/>
                          </a:solidFill>
                        </a:rPr>
                        <a:t>Binary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49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492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6" name="Google Shape;2906;p89"/>
          <p:cNvSpPr txBox="1">
            <a:spLocks noGrp="1"/>
          </p:cNvSpPr>
          <p:nvPr>
            <p:ph type="title"/>
          </p:nvPr>
        </p:nvSpPr>
        <p:spPr>
          <a:xfrm>
            <a:off x="360019" y="2130223"/>
            <a:ext cx="4777459" cy="12797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Data Preprocessing</a:t>
            </a:r>
            <a:endParaRPr sz="4000" dirty="0"/>
          </a:p>
        </p:txBody>
      </p:sp>
      <p:sp>
        <p:nvSpPr>
          <p:cNvPr id="2907" name="Google Shape;2907;p89"/>
          <p:cNvSpPr txBox="1">
            <a:spLocks noGrp="1"/>
          </p:cNvSpPr>
          <p:nvPr>
            <p:ph type="title" idx="2"/>
          </p:nvPr>
        </p:nvSpPr>
        <p:spPr>
          <a:xfrm>
            <a:off x="1960948" y="1288423"/>
            <a:ext cx="157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909" name="Google Shape;2909;p89">
            <a:hlinkClick r:id="rId3" action="ppaction://hlinksldjump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910" name="Google Shape;2910;p89">
            <a:hlinkClick r:id="rId4" action="ppaction://hlinksldjump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4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911" name="Google Shape;2911;p89">
            <a:hlinkClick r:id=""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912" name="Google Shape;2912;p89">
            <a:hlinkClick r:id=""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913" name="Google Shape;2913;p89"/>
          <p:cNvSpPr/>
          <p:nvPr/>
        </p:nvSpPr>
        <p:spPr>
          <a:xfrm>
            <a:off x="5354974" y="70917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14" name="Google Shape;2914;p89"/>
          <p:cNvGrpSpPr/>
          <p:nvPr/>
        </p:nvGrpSpPr>
        <p:grpSpPr>
          <a:xfrm>
            <a:off x="5183588" y="1328716"/>
            <a:ext cx="3447529" cy="2916572"/>
            <a:chOff x="4987097" y="1341479"/>
            <a:chExt cx="3447529" cy="2916572"/>
          </a:xfrm>
        </p:grpSpPr>
        <p:sp>
          <p:nvSpPr>
            <p:cNvPr id="2915" name="Google Shape;2915;p89"/>
            <p:cNvSpPr/>
            <p:nvPr/>
          </p:nvSpPr>
          <p:spPr>
            <a:xfrm>
              <a:off x="5354984" y="4188419"/>
              <a:ext cx="2921488" cy="69632"/>
            </a:xfrm>
            <a:custGeom>
              <a:avLst/>
              <a:gdLst/>
              <a:ahLst/>
              <a:cxnLst/>
              <a:rect l="l" t="t" r="r" b="b"/>
              <a:pathLst>
                <a:path w="97003" h="2312" extrusionOk="0">
                  <a:moveTo>
                    <a:pt x="48502" y="0"/>
                  </a:moveTo>
                  <a:cubicBezTo>
                    <a:pt x="21698" y="0"/>
                    <a:pt x="1" y="522"/>
                    <a:pt x="1" y="1156"/>
                  </a:cubicBezTo>
                  <a:cubicBezTo>
                    <a:pt x="1" y="1790"/>
                    <a:pt x="21698" y="2312"/>
                    <a:pt x="48502" y="2312"/>
                  </a:cubicBezTo>
                  <a:cubicBezTo>
                    <a:pt x="75269" y="2312"/>
                    <a:pt x="97003" y="1790"/>
                    <a:pt x="97003" y="1156"/>
                  </a:cubicBezTo>
                  <a:cubicBezTo>
                    <a:pt x="97003" y="522"/>
                    <a:pt x="75269" y="0"/>
                    <a:pt x="48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6" name="Google Shape;2916;p89"/>
            <p:cNvGrpSpPr/>
            <p:nvPr/>
          </p:nvGrpSpPr>
          <p:grpSpPr>
            <a:xfrm>
              <a:off x="4987097" y="1341479"/>
              <a:ext cx="3447529" cy="2858785"/>
              <a:chOff x="1609650" y="1530975"/>
              <a:chExt cx="4154650" cy="3445150"/>
            </a:xfrm>
          </p:grpSpPr>
          <p:sp>
            <p:nvSpPr>
              <p:cNvPr id="2917" name="Google Shape;2917;p89"/>
              <p:cNvSpPr/>
              <p:nvPr/>
            </p:nvSpPr>
            <p:spPr>
              <a:xfrm>
                <a:off x="2051625" y="1533400"/>
                <a:ext cx="3457500" cy="3442725"/>
              </a:xfrm>
              <a:custGeom>
                <a:avLst/>
                <a:gdLst/>
                <a:ahLst/>
                <a:cxnLst/>
                <a:rect l="l" t="t" r="r" b="b"/>
                <a:pathLst>
                  <a:path w="138300" h="137709" extrusionOk="0">
                    <a:moveTo>
                      <a:pt x="69050" y="0"/>
                    </a:moveTo>
                    <a:cubicBezTo>
                      <a:pt x="61545" y="0"/>
                      <a:pt x="54134" y="1231"/>
                      <a:pt x="47101" y="3595"/>
                    </a:cubicBezTo>
                    <a:cubicBezTo>
                      <a:pt x="44866" y="4363"/>
                      <a:pt x="42598" y="5230"/>
                      <a:pt x="40430" y="6231"/>
                    </a:cubicBezTo>
                    <a:cubicBezTo>
                      <a:pt x="39963" y="6431"/>
                      <a:pt x="39529" y="6698"/>
                      <a:pt x="39062" y="6898"/>
                    </a:cubicBezTo>
                    <a:cubicBezTo>
                      <a:pt x="26120" y="13102"/>
                      <a:pt x="15112" y="23410"/>
                      <a:pt x="8040" y="36886"/>
                    </a:cubicBezTo>
                    <a:cubicBezTo>
                      <a:pt x="7306" y="38220"/>
                      <a:pt x="6672" y="39621"/>
                      <a:pt x="6039" y="41055"/>
                    </a:cubicBezTo>
                    <a:cubicBezTo>
                      <a:pt x="3237" y="47393"/>
                      <a:pt x="1469" y="53898"/>
                      <a:pt x="635" y="60436"/>
                    </a:cubicBezTo>
                    <a:cubicBezTo>
                      <a:pt x="34" y="65440"/>
                      <a:pt x="1" y="70443"/>
                      <a:pt x="435" y="75347"/>
                    </a:cubicBezTo>
                    <a:cubicBezTo>
                      <a:pt x="701" y="77915"/>
                      <a:pt x="1068" y="80417"/>
                      <a:pt x="1569" y="82852"/>
                    </a:cubicBezTo>
                    <a:cubicBezTo>
                      <a:pt x="2069" y="85321"/>
                      <a:pt x="2703" y="87756"/>
                      <a:pt x="3470" y="90157"/>
                    </a:cubicBezTo>
                    <a:cubicBezTo>
                      <a:pt x="3737" y="90958"/>
                      <a:pt x="3970" y="91758"/>
                      <a:pt x="4271" y="92492"/>
                    </a:cubicBezTo>
                    <a:cubicBezTo>
                      <a:pt x="6239" y="97863"/>
                      <a:pt x="8874" y="103000"/>
                      <a:pt x="12076" y="107770"/>
                    </a:cubicBezTo>
                    <a:cubicBezTo>
                      <a:pt x="17880" y="116276"/>
                      <a:pt x="25586" y="123548"/>
                      <a:pt x="34959" y="128885"/>
                    </a:cubicBezTo>
                    <a:cubicBezTo>
                      <a:pt x="35059" y="128952"/>
                      <a:pt x="35093" y="128985"/>
                      <a:pt x="35193" y="129018"/>
                    </a:cubicBezTo>
                    <a:cubicBezTo>
                      <a:pt x="35293" y="129119"/>
                      <a:pt x="35426" y="129152"/>
                      <a:pt x="35560" y="129219"/>
                    </a:cubicBezTo>
                    <a:cubicBezTo>
                      <a:pt x="35760" y="129319"/>
                      <a:pt x="35927" y="129452"/>
                      <a:pt x="36127" y="129519"/>
                    </a:cubicBezTo>
                    <a:cubicBezTo>
                      <a:pt x="36360" y="129619"/>
                      <a:pt x="36560" y="129719"/>
                      <a:pt x="36761" y="129819"/>
                    </a:cubicBezTo>
                    <a:cubicBezTo>
                      <a:pt x="37127" y="130019"/>
                      <a:pt x="37528" y="130186"/>
                      <a:pt x="37895" y="130353"/>
                    </a:cubicBezTo>
                    <a:cubicBezTo>
                      <a:pt x="37928" y="130353"/>
                      <a:pt x="37961" y="130386"/>
                      <a:pt x="38028" y="130386"/>
                    </a:cubicBezTo>
                    <a:cubicBezTo>
                      <a:pt x="38228" y="130486"/>
                      <a:pt x="38395" y="130553"/>
                      <a:pt x="38595" y="130653"/>
                    </a:cubicBezTo>
                    <a:cubicBezTo>
                      <a:pt x="38795" y="130786"/>
                      <a:pt x="39029" y="130853"/>
                      <a:pt x="39229" y="130953"/>
                    </a:cubicBezTo>
                    <a:cubicBezTo>
                      <a:pt x="39696" y="131153"/>
                      <a:pt x="40096" y="131353"/>
                      <a:pt x="40563" y="131520"/>
                    </a:cubicBezTo>
                    <a:cubicBezTo>
                      <a:pt x="40763" y="131620"/>
                      <a:pt x="40930" y="131687"/>
                      <a:pt x="41130" y="131787"/>
                    </a:cubicBezTo>
                    <a:cubicBezTo>
                      <a:pt x="41564" y="131954"/>
                      <a:pt x="42031" y="132121"/>
                      <a:pt x="42431" y="132287"/>
                    </a:cubicBezTo>
                    <a:cubicBezTo>
                      <a:pt x="42598" y="132354"/>
                      <a:pt x="42798" y="132454"/>
                      <a:pt x="43032" y="132521"/>
                    </a:cubicBezTo>
                    <a:cubicBezTo>
                      <a:pt x="43065" y="132554"/>
                      <a:pt x="43098" y="132554"/>
                      <a:pt x="43098" y="132554"/>
                    </a:cubicBezTo>
                    <a:cubicBezTo>
                      <a:pt x="43732" y="132821"/>
                      <a:pt x="44366" y="133021"/>
                      <a:pt x="45033" y="133288"/>
                    </a:cubicBezTo>
                    <a:cubicBezTo>
                      <a:pt x="45900" y="133622"/>
                      <a:pt x="46768" y="133889"/>
                      <a:pt x="47702" y="134189"/>
                    </a:cubicBezTo>
                    <a:cubicBezTo>
                      <a:pt x="47935" y="134222"/>
                      <a:pt x="48135" y="134322"/>
                      <a:pt x="48402" y="134389"/>
                    </a:cubicBezTo>
                    <a:cubicBezTo>
                      <a:pt x="48602" y="134489"/>
                      <a:pt x="48802" y="134556"/>
                      <a:pt x="49069" y="134622"/>
                    </a:cubicBezTo>
                    <a:cubicBezTo>
                      <a:pt x="49303" y="134689"/>
                      <a:pt x="49503" y="134723"/>
                      <a:pt x="49770" y="134823"/>
                    </a:cubicBezTo>
                    <a:cubicBezTo>
                      <a:pt x="50637" y="135123"/>
                      <a:pt x="51538" y="135323"/>
                      <a:pt x="52405" y="135556"/>
                    </a:cubicBezTo>
                    <a:cubicBezTo>
                      <a:pt x="52405" y="135556"/>
                      <a:pt x="53773" y="135990"/>
                      <a:pt x="56174" y="136457"/>
                    </a:cubicBezTo>
                    <a:cubicBezTo>
                      <a:pt x="56375" y="136490"/>
                      <a:pt x="56608" y="136524"/>
                      <a:pt x="56808" y="136557"/>
                    </a:cubicBezTo>
                    <a:cubicBezTo>
                      <a:pt x="57142" y="136624"/>
                      <a:pt x="57475" y="136691"/>
                      <a:pt x="57842" y="136724"/>
                    </a:cubicBezTo>
                    <a:cubicBezTo>
                      <a:pt x="57976" y="136791"/>
                      <a:pt x="58109" y="136824"/>
                      <a:pt x="58243" y="136824"/>
                    </a:cubicBezTo>
                    <a:lnTo>
                      <a:pt x="58976" y="136957"/>
                    </a:lnTo>
                    <a:cubicBezTo>
                      <a:pt x="59243" y="136991"/>
                      <a:pt x="59477" y="137024"/>
                      <a:pt x="59777" y="137058"/>
                    </a:cubicBezTo>
                    <a:cubicBezTo>
                      <a:pt x="59944" y="137058"/>
                      <a:pt x="60077" y="137058"/>
                      <a:pt x="60211" y="137124"/>
                    </a:cubicBezTo>
                    <a:cubicBezTo>
                      <a:pt x="60311" y="137124"/>
                      <a:pt x="60444" y="137158"/>
                      <a:pt x="60578" y="137158"/>
                    </a:cubicBezTo>
                    <a:cubicBezTo>
                      <a:pt x="60811" y="137191"/>
                      <a:pt x="61078" y="137191"/>
                      <a:pt x="61311" y="137224"/>
                    </a:cubicBezTo>
                    <a:cubicBezTo>
                      <a:pt x="61445" y="137224"/>
                      <a:pt x="61612" y="137291"/>
                      <a:pt x="61745" y="137291"/>
                    </a:cubicBezTo>
                    <a:cubicBezTo>
                      <a:pt x="62412" y="137358"/>
                      <a:pt x="63146" y="137391"/>
                      <a:pt x="63913" y="137491"/>
                    </a:cubicBezTo>
                    <a:cubicBezTo>
                      <a:pt x="64147" y="137491"/>
                      <a:pt x="64414" y="137525"/>
                      <a:pt x="64647" y="137525"/>
                    </a:cubicBezTo>
                    <a:cubicBezTo>
                      <a:pt x="64947" y="137525"/>
                      <a:pt x="65281" y="137591"/>
                      <a:pt x="65581" y="137591"/>
                    </a:cubicBezTo>
                    <a:cubicBezTo>
                      <a:pt x="66215" y="137625"/>
                      <a:pt x="66815" y="137625"/>
                      <a:pt x="67449" y="137658"/>
                    </a:cubicBezTo>
                    <a:lnTo>
                      <a:pt x="67949" y="137658"/>
                    </a:lnTo>
                    <a:cubicBezTo>
                      <a:pt x="68416" y="137658"/>
                      <a:pt x="68917" y="137691"/>
                      <a:pt x="69417" y="137691"/>
                    </a:cubicBezTo>
                    <a:cubicBezTo>
                      <a:pt x="69874" y="137703"/>
                      <a:pt x="70337" y="137708"/>
                      <a:pt x="70807" y="137708"/>
                    </a:cubicBezTo>
                    <a:cubicBezTo>
                      <a:pt x="73115" y="137708"/>
                      <a:pt x="75573" y="137574"/>
                      <a:pt x="78123" y="137324"/>
                    </a:cubicBezTo>
                    <a:cubicBezTo>
                      <a:pt x="86930" y="136157"/>
                      <a:pt x="95469" y="133288"/>
                      <a:pt x="103175" y="128918"/>
                    </a:cubicBezTo>
                    <a:lnTo>
                      <a:pt x="103241" y="128918"/>
                    </a:lnTo>
                    <a:cubicBezTo>
                      <a:pt x="108178" y="126083"/>
                      <a:pt x="112815" y="122647"/>
                      <a:pt x="116984" y="118611"/>
                    </a:cubicBezTo>
                    <a:cubicBezTo>
                      <a:pt x="123256" y="112607"/>
                      <a:pt x="128459" y="105301"/>
                      <a:pt x="132162" y="96895"/>
                    </a:cubicBezTo>
                    <a:cubicBezTo>
                      <a:pt x="133129" y="94661"/>
                      <a:pt x="133963" y="92459"/>
                      <a:pt x="134697" y="90224"/>
                    </a:cubicBezTo>
                    <a:cubicBezTo>
                      <a:pt x="135498" y="87789"/>
                      <a:pt x="136165" y="85321"/>
                      <a:pt x="136665" y="82885"/>
                    </a:cubicBezTo>
                    <a:cubicBezTo>
                      <a:pt x="137199" y="80384"/>
                      <a:pt x="137532" y="77882"/>
                      <a:pt x="137799" y="75380"/>
                    </a:cubicBezTo>
                    <a:cubicBezTo>
                      <a:pt x="138300" y="69743"/>
                      <a:pt x="138133" y="64139"/>
                      <a:pt x="137199" y="58635"/>
                    </a:cubicBezTo>
                    <a:cubicBezTo>
                      <a:pt x="136865" y="56433"/>
                      <a:pt x="136432" y="54265"/>
                      <a:pt x="135865" y="52097"/>
                    </a:cubicBezTo>
                    <a:cubicBezTo>
                      <a:pt x="135498" y="50662"/>
                      <a:pt x="135097" y="49228"/>
                      <a:pt x="134630" y="47794"/>
                    </a:cubicBezTo>
                    <a:cubicBezTo>
                      <a:pt x="134497" y="47393"/>
                      <a:pt x="134364" y="46960"/>
                      <a:pt x="134197" y="46559"/>
                    </a:cubicBezTo>
                    <a:cubicBezTo>
                      <a:pt x="132496" y="41623"/>
                      <a:pt x="130261" y="36886"/>
                      <a:pt x="127492" y="32449"/>
                    </a:cubicBezTo>
                    <a:cubicBezTo>
                      <a:pt x="125757" y="29647"/>
                      <a:pt x="123823" y="26945"/>
                      <a:pt x="121654" y="24410"/>
                    </a:cubicBezTo>
                    <a:cubicBezTo>
                      <a:pt x="116484" y="18273"/>
                      <a:pt x="110180" y="12969"/>
                      <a:pt x="102841" y="8866"/>
                    </a:cubicBezTo>
                    <a:cubicBezTo>
                      <a:pt x="100973" y="7765"/>
                      <a:pt x="98972" y="6798"/>
                      <a:pt x="96937" y="5897"/>
                    </a:cubicBezTo>
                    <a:cubicBezTo>
                      <a:pt x="87859" y="1903"/>
                      <a:pt x="78381" y="0"/>
                      <a:pt x="690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89"/>
              <p:cNvSpPr/>
              <p:nvPr/>
            </p:nvSpPr>
            <p:spPr>
              <a:xfrm>
                <a:off x="4646000" y="2273700"/>
                <a:ext cx="139275" cy="100025"/>
              </a:xfrm>
              <a:custGeom>
                <a:avLst/>
                <a:gdLst/>
                <a:ahLst/>
                <a:cxnLst/>
                <a:rect l="l" t="t" r="r" b="b"/>
                <a:pathLst>
                  <a:path w="5571" h="4001" extrusionOk="0">
                    <a:moveTo>
                      <a:pt x="3511" y="1"/>
                    </a:moveTo>
                    <a:cubicBezTo>
                      <a:pt x="3026" y="1"/>
                      <a:pt x="2475" y="82"/>
                      <a:pt x="2168" y="235"/>
                    </a:cubicBezTo>
                    <a:cubicBezTo>
                      <a:pt x="1568" y="502"/>
                      <a:pt x="701" y="1636"/>
                      <a:pt x="400" y="2270"/>
                    </a:cubicBezTo>
                    <a:cubicBezTo>
                      <a:pt x="234" y="2604"/>
                      <a:pt x="0" y="3438"/>
                      <a:pt x="200" y="3738"/>
                    </a:cubicBezTo>
                    <a:cubicBezTo>
                      <a:pt x="370" y="3950"/>
                      <a:pt x="835" y="4000"/>
                      <a:pt x="1255" y="4000"/>
                    </a:cubicBezTo>
                    <a:cubicBezTo>
                      <a:pt x="1496" y="4000"/>
                      <a:pt x="1722" y="3984"/>
                      <a:pt x="1868" y="3971"/>
                    </a:cubicBezTo>
                    <a:cubicBezTo>
                      <a:pt x="2802" y="3838"/>
                      <a:pt x="4537" y="3071"/>
                      <a:pt x="5070" y="2337"/>
                    </a:cubicBezTo>
                    <a:cubicBezTo>
                      <a:pt x="5371" y="2003"/>
                      <a:pt x="5571" y="1169"/>
                      <a:pt x="5471" y="836"/>
                    </a:cubicBezTo>
                    <a:cubicBezTo>
                      <a:pt x="5304" y="502"/>
                      <a:pt x="4537" y="135"/>
                      <a:pt x="4170" y="69"/>
                    </a:cubicBezTo>
                    <a:cubicBezTo>
                      <a:pt x="3998" y="23"/>
                      <a:pt x="3763" y="1"/>
                      <a:pt x="35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89"/>
              <p:cNvSpPr/>
              <p:nvPr/>
            </p:nvSpPr>
            <p:spPr>
              <a:xfrm>
                <a:off x="4600950" y="2144475"/>
                <a:ext cx="808950" cy="669800"/>
              </a:xfrm>
              <a:custGeom>
                <a:avLst/>
                <a:gdLst/>
                <a:ahLst/>
                <a:cxnLst/>
                <a:rect l="l" t="t" r="r" b="b"/>
                <a:pathLst>
                  <a:path w="32358" h="26792" extrusionOk="0">
                    <a:moveTo>
                      <a:pt x="19815" y="1"/>
                    </a:moveTo>
                    <a:cubicBezTo>
                      <a:pt x="18981" y="134"/>
                      <a:pt x="17980" y="201"/>
                      <a:pt x="17480" y="468"/>
                    </a:cubicBezTo>
                    <a:cubicBezTo>
                      <a:pt x="16980" y="668"/>
                      <a:pt x="16046" y="1302"/>
                      <a:pt x="15845" y="1769"/>
                    </a:cubicBezTo>
                    <a:cubicBezTo>
                      <a:pt x="15679" y="2135"/>
                      <a:pt x="15645" y="3170"/>
                      <a:pt x="15945" y="3503"/>
                    </a:cubicBezTo>
                    <a:cubicBezTo>
                      <a:pt x="16179" y="3837"/>
                      <a:pt x="17313" y="3670"/>
                      <a:pt x="17613" y="3970"/>
                    </a:cubicBezTo>
                    <a:cubicBezTo>
                      <a:pt x="18114" y="4470"/>
                      <a:pt x="17680" y="6272"/>
                      <a:pt x="18314" y="6639"/>
                    </a:cubicBezTo>
                    <a:cubicBezTo>
                      <a:pt x="18392" y="6689"/>
                      <a:pt x="18485" y="6711"/>
                      <a:pt x="18590" y="6711"/>
                    </a:cubicBezTo>
                    <a:cubicBezTo>
                      <a:pt x="19267" y="6711"/>
                      <a:pt x="20428" y="5788"/>
                      <a:pt x="21097" y="5788"/>
                    </a:cubicBezTo>
                    <a:cubicBezTo>
                      <a:pt x="21207" y="5788"/>
                      <a:pt x="21304" y="5813"/>
                      <a:pt x="21383" y="5871"/>
                    </a:cubicBezTo>
                    <a:cubicBezTo>
                      <a:pt x="22083" y="6439"/>
                      <a:pt x="22083" y="8774"/>
                      <a:pt x="21449" y="9307"/>
                    </a:cubicBezTo>
                    <a:cubicBezTo>
                      <a:pt x="21413" y="9336"/>
                      <a:pt x="21359" y="9348"/>
                      <a:pt x="21295" y="9348"/>
                    </a:cubicBezTo>
                    <a:cubicBezTo>
                      <a:pt x="21065" y="9348"/>
                      <a:pt x="20705" y="9200"/>
                      <a:pt x="20549" y="9174"/>
                    </a:cubicBezTo>
                    <a:cubicBezTo>
                      <a:pt x="19982" y="9040"/>
                      <a:pt x="18814" y="8540"/>
                      <a:pt x="18180" y="8507"/>
                    </a:cubicBezTo>
                    <a:cubicBezTo>
                      <a:pt x="17832" y="8472"/>
                      <a:pt x="17266" y="8419"/>
                      <a:pt x="16714" y="8419"/>
                    </a:cubicBezTo>
                    <a:cubicBezTo>
                      <a:pt x="16208" y="8419"/>
                      <a:pt x="15715" y="8463"/>
                      <a:pt x="15412" y="8607"/>
                    </a:cubicBezTo>
                    <a:cubicBezTo>
                      <a:pt x="14378" y="9040"/>
                      <a:pt x="13377" y="11342"/>
                      <a:pt x="12376" y="11809"/>
                    </a:cubicBezTo>
                    <a:cubicBezTo>
                      <a:pt x="12216" y="11877"/>
                      <a:pt x="12010" y="11903"/>
                      <a:pt x="11777" y="11903"/>
                    </a:cubicBezTo>
                    <a:cubicBezTo>
                      <a:pt x="11066" y="11903"/>
                      <a:pt x="10098" y="11664"/>
                      <a:pt x="9364" y="11664"/>
                    </a:cubicBezTo>
                    <a:cubicBezTo>
                      <a:pt x="9042" y="11664"/>
                      <a:pt x="8764" y="11710"/>
                      <a:pt x="8574" y="11842"/>
                    </a:cubicBezTo>
                    <a:cubicBezTo>
                      <a:pt x="7973" y="12309"/>
                      <a:pt x="7306" y="14144"/>
                      <a:pt x="7640" y="14845"/>
                    </a:cubicBezTo>
                    <a:cubicBezTo>
                      <a:pt x="7806" y="15211"/>
                      <a:pt x="8974" y="15045"/>
                      <a:pt x="9141" y="15445"/>
                    </a:cubicBezTo>
                    <a:cubicBezTo>
                      <a:pt x="9341" y="15879"/>
                      <a:pt x="8874" y="17146"/>
                      <a:pt x="8407" y="17346"/>
                    </a:cubicBezTo>
                    <a:cubicBezTo>
                      <a:pt x="8316" y="17386"/>
                      <a:pt x="8214" y="17404"/>
                      <a:pt x="8102" y="17404"/>
                    </a:cubicBezTo>
                    <a:cubicBezTo>
                      <a:pt x="7186" y="17404"/>
                      <a:pt x="5640" y="16201"/>
                      <a:pt x="4838" y="16112"/>
                    </a:cubicBezTo>
                    <a:cubicBezTo>
                      <a:pt x="4455" y="16053"/>
                      <a:pt x="3870" y="16001"/>
                      <a:pt x="3277" y="16001"/>
                    </a:cubicBezTo>
                    <a:cubicBezTo>
                      <a:pt x="2526" y="16001"/>
                      <a:pt x="1760" y="16085"/>
                      <a:pt x="1368" y="16346"/>
                    </a:cubicBezTo>
                    <a:cubicBezTo>
                      <a:pt x="968" y="16646"/>
                      <a:pt x="534" y="17613"/>
                      <a:pt x="401" y="18114"/>
                    </a:cubicBezTo>
                    <a:cubicBezTo>
                      <a:pt x="168" y="19048"/>
                      <a:pt x="1" y="21182"/>
                      <a:pt x="501" y="22016"/>
                    </a:cubicBezTo>
                    <a:cubicBezTo>
                      <a:pt x="801" y="22483"/>
                      <a:pt x="1835" y="23017"/>
                      <a:pt x="2369" y="23184"/>
                    </a:cubicBezTo>
                    <a:cubicBezTo>
                      <a:pt x="3170" y="23484"/>
                      <a:pt x="4871" y="23551"/>
                      <a:pt x="5705" y="23651"/>
                    </a:cubicBezTo>
                    <a:cubicBezTo>
                      <a:pt x="6102" y="23676"/>
                      <a:pt x="6887" y="23867"/>
                      <a:pt x="7469" y="23867"/>
                    </a:cubicBezTo>
                    <a:cubicBezTo>
                      <a:pt x="7669" y="23867"/>
                      <a:pt x="7845" y="23844"/>
                      <a:pt x="7973" y="23784"/>
                    </a:cubicBezTo>
                    <a:cubicBezTo>
                      <a:pt x="8373" y="23517"/>
                      <a:pt x="8574" y="22517"/>
                      <a:pt x="8874" y="22150"/>
                    </a:cubicBezTo>
                    <a:cubicBezTo>
                      <a:pt x="9741" y="21016"/>
                      <a:pt x="11542" y="18480"/>
                      <a:pt x="12977" y="18180"/>
                    </a:cubicBezTo>
                    <a:cubicBezTo>
                      <a:pt x="13012" y="18172"/>
                      <a:pt x="13050" y="18168"/>
                      <a:pt x="13089" y="18168"/>
                    </a:cubicBezTo>
                    <a:cubicBezTo>
                      <a:pt x="13659" y="18168"/>
                      <a:pt x="14612" y="18984"/>
                      <a:pt x="15155" y="18984"/>
                    </a:cubicBezTo>
                    <a:cubicBezTo>
                      <a:pt x="15174" y="18984"/>
                      <a:pt x="15193" y="18983"/>
                      <a:pt x="15212" y="18981"/>
                    </a:cubicBezTo>
                    <a:cubicBezTo>
                      <a:pt x="15923" y="18888"/>
                      <a:pt x="16892" y="17248"/>
                      <a:pt x="17588" y="17248"/>
                    </a:cubicBezTo>
                    <a:cubicBezTo>
                      <a:pt x="17643" y="17248"/>
                      <a:pt x="17696" y="17258"/>
                      <a:pt x="17747" y="17280"/>
                    </a:cubicBezTo>
                    <a:cubicBezTo>
                      <a:pt x="18147" y="17446"/>
                      <a:pt x="17813" y="18514"/>
                      <a:pt x="17980" y="18881"/>
                    </a:cubicBezTo>
                    <a:cubicBezTo>
                      <a:pt x="18747" y="20348"/>
                      <a:pt x="23017" y="21683"/>
                      <a:pt x="23051" y="23351"/>
                    </a:cubicBezTo>
                    <a:cubicBezTo>
                      <a:pt x="23051" y="23617"/>
                      <a:pt x="22517" y="24051"/>
                      <a:pt x="22250" y="24151"/>
                    </a:cubicBezTo>
                    <a:cubicBezTo>
                      <a:pt x="22208" y="24163"/>
                      <a:pt x="22162" y="24168"/>
                      <a:pt x="22112" y="24168"/>
                    </a:cubicBezTo>
                    <a:cubicBezTo>
                      <a:pt x="21577" y="24168"/>
                      <a:pt x="20617" y="23556"/>
                      <a:pt x="20067" y="23556"/>
                    </a:cubicBezTo>
                    <a:cubicBezTo>
                      <a:pt x="19932" y="23556"/>
                      <a:pt x="19822" y="23593"/>
                      <a:pt x="19748" y="23684"/>
                    </a:cubicBezTo>
                    <a:cubicBezTo>
                      <a:pt x="19515" y="24018"/>
                      <a:pt x="20215" y="24885"/>
                      <a:pt x="20549" y="25152"/>
                    </a:cubicBezTo>
                    <a:cubicBezTo>
                      <a:pt x="20849" y="25385"/>
                      <a:pt x="21683" y="25686"/>
                      <a:pt x="22050" y="25686"/>
                    </a:cubicBezTo>
                    <a:cubicBezTo>
                      <a:pt x="22092" y="25688"/>
                      <a:pt x="22137" y="25690"/>
                      <a:pt x="22187" y="25690"/>
                    </a:cubicBezTo>
                    <a:cubicBezTo>
                      <a:pt x="22728" y="25690"/>
                      <a:pt x="23679" y="25522"/>
                      <a:pt x="23985" y="25185"/>
                    </a:cubicBezTo>
                    <a:cubicBezTo>
                      <a:pt x="24351" y="24785"/>
                      <a:pt x="23884" y="23484"/>
                      <a:pt x="24218" y="23050"/>
                    </a:cubicBezTo>
                    <a:cubicBezTo>
                      <a:pt x="24351" y="22884"/>
                      <a:pt x="25019" y="22984"/>
                      <a:pt x="25085" y="22784"/>
                    </a:cubicBezTo>
                    <a:cubicBezTo>
                      <a:pt x="25185" y="22550"/>
                      <a:pt x="24718" y="22183"/>
                      <a:pt x="24552" y="22016"/>
                    </a:cubicBezTo>
                    <a:cubicBezTo>
                      <a:pt x="23818" y="21282"/>
                      <a:pt x="21683" y="20348"/>
                      <a:pt x="21082" y="19481"/>
                    </a:cubicBezTo>
                    <a:cubicBezTo>
                      <a:pt x="20682" y="18847"/>
                      <a:pt x="19982" y="17180"/>
                      <a:pt x="20482" y="16646"/>
                    </a:cubicBezTo>
                    <a:cubicBezTo>
                      <a:pt x="20639" y="16489"/>
                      <a:pt x="20910" y="16427"/>
                      <a:pt x="21232" y="16427"/>
                    </a:cubicBezTo>
                    <a:cubicBezTo>
                      <a:pt x="22008" y="16427"/>
                      <a:pt x="23079" y="16787"/>
                      <a:pt x="23551" y="17046"/>
                    </a:cubicBezTo>
                    <a:cubicBezTo>
                      <a:pt x="23851" y="17213"/>
                      <a:pt x="24185" y="17880"/>
                      <a:pt x="24418" y="18147"/>
                    </a:cubicBezTo>
                    <a:cubicBezTo>
                      <a:pt x="25019" y="18814"/>
                      <a:pt x="26520" y="19948"/>
                      <a:pt x="26820" y="20782"/>
                    </a:cubicBezTo>
                    <a:cubicBezTo>
                      <a:pt x="27020" y="21449"/>
                      <a:pt x="26386" y="22850"/>
                      <a:pt x="26553" y="23517"/>
                    </a:cubicBezTo>
                    <a:cubicBezTo>
                      <a:pt x="26753" y="24285"/>
                      <a:pt x="27487" y="25819"/>
                      <a:pt x="28221" y="26486"/>
                    </a:cubicBezTo>
                    <a:cubicBezTo>
                      <a:pt x="28460" y="26666"/>
                      <a:pt x="28673" y="26792"/>
                      <a:pt x="28858" y="26792"/>
                    </a:cubicBezTo>
                    <a:cubicBezTo>
                      <a:pt x="28880" y="26792"/>
                      <a:pt x="28901" y="26790"/>
                      <a:pt x="28921" y="26786"/>
                    </a:cubicBezTo>
                    <a:cubicBezTo>
                      <a:pt x="29422" y="26720"/>
                      <a:pt x="29655" y="26019"/>
                      <a:pt x="29822" y="25219"/>
                    </a:cubicBezTo>
                    <a:cubicBezTo>
                      <a:pt x="29989" y="24351"/>
                      <a:pt x="30089" y="23351"/>
                      <a:pt x="30523" y="22984"/>
                    </a:cubicBezTo>
                    <a:cubicBezTo>
                      <a:pt x="30846" y="22660"/>
                      <a:pt x="31766" y="22148"/>
                      <a:pt x="32308" y="22148"/>
                    </a:cubicBezTo>
                    <a:cubicBezTo>
                      <a:pt x="32325" y="22148"/>
                      <a:pt x="32341" y="22149"/>
                      <a:pt x="32357" y="22150"/>
                    </a:cubicBezTo>
                    <a:cubicBezTo>
                      <a:pt x="29589" y="14111"/>
                      <a:pt x="25352" y="6539"/>
                      <a:pt x="198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89"/>
              <p:cNvSpPr/>
              <p:nvPr/>
            </p:nvSpPr>
            <p:spPr>
              <a:xfrm>
                <a:off x="4761900" y="2204050"/>
                <a:ext cx="171825" cy="215200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8608" extrusionOk="0">
                    <a:moveTo>
                      <a:pt x="2696" y="1"/>
                    </a:moveTo>
                    <a:cubicBezTo>
                      <a:pt x="2109" y="1"/>
                      <a:pt x="1407" y="183"/>
                      <a:pt x="1068" y="353"/>
                    </a:cubicBezTo>
                    <a:cubicBezTo>
                      <a:pt x="768" y="453"/>
                      <a:pt x="401" y="953"/>
                      <a:pt x="268" y="1220"/>
                    </a:cubicBezTo>
                    <a:cubicBezTo>
                      <a:pt x="167" y="1454"/>
                      <a:pt x="34" y="2054"/>
                      <a:pt x="101" y="2354"/>
                    </a:cubicBezTo>
                    <a:cubicBezTo>
                      <a:pt x="234" y="2688"/>
                      <a:pt x="868" y="3021"/>
                      <a:pt x="1168" y="3255"/>
                    </a:cubicBezTo>
                    <a:cubicBezTo>
                      <a:pt x="1535" y="3555"/>
                      <a:pt x="2436" y="4056"/>
                      <a:pt x="2669" y="4456"/>
                    </a:cubicBezTo>
                    <a:cubicBezTo>
                      <a:pt x="2769" y="4723"/>
                      <a:pt x="2869" y="5423"/>
                      <a:pt x="2669" y="5623"/>
                    </a:cubicBezTo>
                    <a:cubicBezTo>
                      <a:pt x="2587" y="5714"/>
                      <a:pt x="2443" y="5743"/>
                      <a:pt x="2270" y="5743"/>
                    </a:cubicBezTo>
                    <a:cubicBezTo>
                      <a:pt x="1969" y="5743"/>
                      <a:pt x="1582" y="5656"/>
                      <a:pt x="1281" y="5656"/>
                    </a:cubicBezTo>
                    <a:cubicBezTo>
                      <a:pt x="1121" y="5656"/>
                      <a:pt x="986" y="5681"/>
                      <a:pt x="901" y="5757"/>
                    </a:cubicBezTo>
                    <a:cubicBezTo>
                      <a:pt x="434" y="6124"/>
                      <a:pt x="1" y="7625"/>
                      <a:pt x="368" y="8125"/>
                    </a:cubicBezTo>
                    <a:cubicBezTo>
                      <a:pt x="484" y="8358"/>
                      <a:pt x="963" y="8399"/>
                      <a:pt x="1448" y="8399"/>
                    </a:cubicBezTo>
                    <a:cubicBezTo>
                      <a:pt x="1709" y="8399"/>
                      <a:pt x="1971" y="8387"/>
                      <a:pt x="2181" y="8387"/>
                    </a:cubicBezTo>
                    <a:cubicBezTo>
                      <a:pt x="2250" y="8387"/>
                      <a:pt x="2313" y="8388"/>
                      <a:pt x="2369" y="8392"/>
                    </a:cubicBezTo>
                    <a:cubicBezTo>
                      <a:pt x="2890" y="8417"/>
                      <a:pt x="3818" y="8608"/>
                      <a:pt x="4533" y="8608"/>
                    </a:cubicBezTo>
                    <a:cubicBezTo>
                      <a:pt x="4779" y="8608"/>
                      <a:pt x="5000" y="8585"/>
                      <a:pt x="5171" y="8525"/>
                    </a:cubicBezTo>
                    <a:cubicBezTo>
                      <a:pt x="5705" y="8359"/>
                      <a:pt x="6872" y="7591"/>
                      <a:pt x="6839" y="7058"/>
                    </a:cubicBezTo>
                    <a:cubicBezTo>
                      <a:pt x="6772" y="6624"/>
                      <a:pt x="5705" y="6557"/>
                      <a:pt x="5405" y="6257"/>
                    </a:cubicBezTo>
                    <a:cubicBezTo>
                      <a:pt x="5171" y="6057"/>
                      <a:pt x="4871" y="5457"/>
                      <a:pt x="4704" y="5223"/>
                    </a:cubicBezTo>
                    <a:cubicBezTo>
                      <a:pt x="4404" y="4723"/>
                      <a:pt x="3870" y="3622"/>
                      <a:pt x="3703" y="3088"/>
                    </a:cubicBezTo>
                    <a:cubicBezTo>
                      <a:pt x="3537" y="2388"/>
                      <a:pt x="4037" y="686"/>
                      <a:pt x="3503" y="219"/>
                    </a:cubicBezTo>
                    <a:cubicBezTo>
                      <a:pt x="3333" y="61"/>
                      <a:pt x="3033" y="1"/>
                      <a:pt x="26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89"/>
              <p:cNvSpPr/>
              <p:nvPr/>
            </p:nvSpPr>
            <p:spPr>
              <a:xfrm>
                <a:off x="5409875" y="2729900"/>
                <a:ext cx="40875" cy="10677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4271" extrusionOk="0">
                    <a:moveTo>
                      <a:pt x="367" y="0"/>
                    </a:moveTo>
                    <a:cubicBezTo>
                      <a:pt x="300" y="734"/>
                      <a:pt x="0" y="1601"/>
                      <a:pt x="134" y="2068"/>
                    </a:cubicBezTo>
                    <a:cubicBezTo>
                      <a:pt x="334" y="2702"/>
                      <a:pt x="1034" y="3836"/>
                      <a:pt x="1635" y="4270"/>
                    </a:cubicBezTo>
                    <a:cubicBezTo>
                      <a:pt x="1268" y="2836"/>
                      <a:pt x="834" y="1401"/>
                      <a:pt x="367" y="0"/>
                    </a:cubicBezTo>
                    <a:close/>
                  </a:path>
                </a:pathLst>
              </a:custGeom>
              <a:solidFill>
                <a:srgbClr val="2D42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89"/>
              <p:cNvSpPr/>
              <p:nvPr/>
            </p:nvSpPr>
            <p:spPr>
              <a:xfrm>
                <a:off x="3613575" y="2365475"/>
                <a:ext cx="51750" cy="4862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945" extrusionOk="0">
                    <a:moveTo>
                      <a:pt x="1168" y="0"/>
                    </a:moveTo>
                    <a:cubicBezTo>
                      <a:pt x="902" y="0"/>
                      <a:pt x="568" y="501"/>
                      <a:pt x="401" y="734"/>
                    </a:cubicBezTo>
                    <a:cubicBezTo>
                      <a:pt x="268" y="934"/>
                      <a:pt x="1" y="1501"/>
                      <a:pt x="168" y="1735"/>
                    </a:cubicBezTo>
                    <a:cubicBezTo>
                      <a:pt x="311" y="1878"/>
                      <a:pt x="655" y="1944"/>
                      <a:pt x="985" y="1944"/>
                    </a:cubicBezTo>
                    <a:cubicBezTo>
                      <a:pt x="1270" y="1944"/>
                      <a:pt x="1545" y="1894"/>
                      <a:pt x="1669" y="1802"/>
                    </a:cubicBezTo>
                    <a:cubicBezTo>
                      <a:pt x="1902" y="1635"/>
                      <a:pt x="2069" y="1034"/>
                      <a:pt x="1969" y="801"/>
                    </a:cubicBezTo>
                    <a:cubicBezTo>
                      <a:pt x="1936" y="567"/>
                      <a:pt x="1469" y="0"/>
                      <a:pt x="1168" y="0"/>
                    </a:cubicBezTo>
                    <a:close/>
                  </a:path>
                </a:pathLst>
              </a:custGeom>
              <a:solidFill>
                <a:srgbClr val="2D42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89"/>
              <p:cNvSpPr/>
              <p:nvPr/>
            </p:nvSpPr>
            <p:spPr>
              <a:xfrm>
                <a:off x="2252625" y="1625775"/>
                <a:ext cx="1814650" cy="3227600"/>
              </a:xfrm>
              <a:custGeom>
                <a:avLst/>
                <a:gdLst/>
                <a:ahLst/>
                <a:cxnLst/>
                <a:rect l="l" t="t" r="r" b="b"/>
                <a:pathLst>
                  <a:path w="72586" h="129104" extrusionOk="0">
                    <a:moveTo>
                      <a:pt x="39095" y="0"/>
                    </a:moveTo>
                    <a:cubicBezTo>
                      <a:pt x="36860" y="734"/>
                      <a:pt x="34591" y="1635"/>
                      <a:pt x="32423" y="2636"/>
                    </a:cubicBezTo>
                    <a:cubicBezTo>
                      <a:pt x="32560" y="2832"/>
                      <a:pt x="32887" y="2889"/>
                      <a:pt x="33298" y="2889"/>
                    </a:cubicBezTo>
                    <a:cubicBezTo>
                      <a:pt x="33889" y="2889"/>
                      <a:pt x="34654" y="2769"/>
                      <a:pt x="35273" y="2769"/>
                    </a:cubicBezTo>
                    <a:cubicBezTo>
                      <a:pt x="35688" y="2769"/>
                      <a:pt x="36037" y="2823"/>
                      <a:pt x="36226" y="3003"/>
                    </a:cubicBezTo>
                    <a:cubicBezTo>
                      <a:pt x="36426" y="3203"/>
                      <a:pt x="36559" y="3870"/>
                      <a:pt x="36426" y="4170"/>
                    </a:cubicBezTo>
                    <a:cubicBezTo>
                      <a:pt x="36326" y="4504"/>
                      <a:pt x="35225" y="4637"/>
                      <a:pt x="35325" y="4971"/>
                    </a:cubicBezTo>
                    <a:cubicBezTo>
                      <a:pt x="35416" y="5373"/>
                      <a:pt x="35957" y="5462"/>
                      <a:pt x="36631" y="5462"/>
                    </a:cubicBezTo>
                    <a:cubicBezTo>
                      <a:pt x="37166" y="5462"/>
                      <a:pt x="37785" y="5406"/>
                      <a:pt x="38329" y="5406"/>
                    </a:cubicBezTo>
                    <a:cubicBezTo>
                      <a:pt x="38860" y="5406"/>
                      <a:pt x="39320" y="5460"/>
                      <a:pt x="39562" y="5671"/>
                    </a:cubicBezTo>
                    <a:cubicBezTo>
                      <a:pt x="39895" y="5971"/>
                      <a:pt x="40329" y="6972"/>
                      <a:pt x="40029" y="7239"/>
                    </a:cubicBezTo>
                    <a:cubicBezTo>
                      <a:pt x="39775" y="7513"/>
                      <a:pt x="39306" y="7626"/>
                      <a:pt x="38752" y="7626"/>
                    </a:cubicBezTo>
                    <a:cubicBezTo>
                      <a:pt x="37487" y="7626"/>
                      <a:pt x="35782" y="7032"/>
                      <a:pt x="35225" y="6405"/>
                    </a:cubicBezTo>
                    <a:cubicBezTo>
                      <a:pt x="35025" y="6171"/>
                      <a:pt x="35325" y="5471"/>
                      <a:pt x="35158" y="5204"/>
                    </a:cubicBezTo>
                    <a:cubicBezTo>
                      <a:pt x="34691" y="4570"/>
                      <a:pt x="32890" y="4504"/>
                      <a:pt x="32190" y="4137"/>
                    </a:cubicBezTo>
                    <a:cubicBezTo>
                      <a:pt x="31856" y="3970"/>
                      <a:pt x="31389" y="3503"/>
                      <a:pt x="31022" y="3236"/>
                    </a:cubicBezTo>
                    <a:cubicBezTo>
                      <a:pt x="18146" y="9474"/>
                      <a:pt x="7072" y="19748"/>
                      <a:pt x="0" y="33224"/>
                    </a:cubicBezTo>
                    <a:cubicBezTo>
                      <a:pt x="734" y="33524"/>
                      <a:pt x="1501" y="33825"/>
                      <a:pt x="1701" y="34225"/>
                    </a:cubicBezTo>
                    <a:cubicBezTo>
                      <a:pt x="2302" y="35526"/>
                      <a:pt x="801" y="38395"/>
                      <a:pt x="967" y="39762"/>
                    </a:cubicBezTo>
                    <a:cubicBezTo>
                      <a:pt x="1168" y="41163"/>
                      <a:pt x="2135" y="43999"/>
                      <a:pt x="3202" y="44933"/>
                    </a:cubicBezTo>
                    <a:cubicBezTo>
                      <a:pt x="3551" y="45254"/>
                      <a:pt x="4482" y="45684"/>
                      <a:pt x="5093" y="45684"/>
                    </a:cubicBezTo>
                    <a:cubicBezTo>
                      <a:pt x="5242" y="45684"/>
                      <a:pt x="5373" y="45659"/>
                      <a:pt x="5471" y="45600"/>
                    </a:cubicBezTo>
                    <a:cubicBezTo>
                      <a:pt x="5838" y="45433"/>
                      <a:pt x="6004" y="44432"/>
                      <a:pt x="5971" y="44032"/>
                    </a:cubicBezTo>
                    <a:cubicBezTo>
                      <a:pt x="5871" y="42764"/>
                      <a:pt x="4036" y="40730"/>
                      <a:pt x="3736" y="39529"/>
                    </a:cubicBezTo>
                    <a:cubicBezTo>
                      <a:pt x="3503" y="38528"/>
                      <a:pt x="2969" y="36093"/>
                      <a:pt x="3736" y="35426"/>
                    </a:cubicBezTo>
                    <a:cubicBezTo>
                      <a:pt x="3836" y="35348"/>
                      <a:pt x="4018" y="35315"/>
                      <a:pt x="4226" y="35315"/>
                    </a:cubicBezTo>
                    <a:cubicBezTo>
                      <a:pt x="4644" y="35315"/>
                      <a:pt x="5170" y="35448"/>
                      <a:pt x="5371" y="35626"/>
                    </a:cubicBezTo>
                    <a:cubicBezTo>
                      <a:pt x="6071" y="36426"/>
                      <a:pt x="5237" y="38862"/>
                      <a:pt x="5504" y="39862"/>
                    </a:cubicBezTo>
                    <a:cubicBezTo>
                      <a:pt x="5971" y="41530"/>
                      <a:pt x="8840" y="44299"/>
                      <a:pt x="8706" y="46067"/>
                    </a:cubicBezTo>
                    <a:cubicBezTo>
                      <a:pt x="8673" y="46600"/>
                      <a:pt x="7505" y="47234"/>
                      <a:pt x="7472" y="47735"/>
                    </a:cubicBezTo>
                    <a:cubicBezTo>
                      <a:pt x="7339" y="48869"/>
                      <a:pt x="8640" y="51070"/>
                      <a:pt x="9473" y="51804"/>
                    </a:cubicBezTo>
                    <a:cubicBezTo>
                      <a:pt x="10490" y="52736"/>
                      <a:pt x="13130" y="54384"/>
                      <a:pt x="14747" y="54384"/>
                    </a:cubicBezTo>
                    <a:cubicBezTo>
                      <a:pt x="15041" y="54384"/>
                      <a:pt x="15301" y="54329"/>
                      <a:pt x="15511" y="54206"/>
                    </a:cubicBezTo>
                    <a:cubicBezTo>
                      <a:pt x="15711" y="54072"/>
                      <a:pt x="15411" y="53372"/>
                      <a:pt x="15645" y="53205"/>
                    </a:cubicBezTo>
                    <a:cubicBezTo>
                      <a:pt x="15764" y="53130"/>
                      <a:pt x="15936" y="53098"/>
                      <a:pt x="16134" y="53098"/>
                    </a:cubicBezTo>
                    <a:cubicBezTo>
                      <a:pt x="16819" y="53098"/>
                      <a:pt x="17821" y="53492"/>
                      <a:pt x="18080" y="53906"/>
                    </a:cubicBezTo>
                    <a:cubicBezTo>
                      <a:pt x="18313" y="54273"/>
                      <a:pt x="17379" y="55240"/>
                      <a:pt x="17646" y="55607"/>
                    </a:cubicBezTo>
                    <a:cubicBezTo>
                      <a:pt x="17879" y="56074"/>
                      <a:pt x="19080" y="56074"/>
                      <a:pt x="19547" y="56241"/>
                    </a:cubicBezTo>
                    <a:cubicBezTo>
                      <a:pt x="20315" y="56541"/>
                      <a:pt x="21882" y="57008"/>
                      <a:pt x="22483" y="57508"/>
                    </a:cubicBezTo>
                    <a:cubicBezTo>
                      <a:pt x="23717" y="58542"/>
                      <a:pt x="24751" y="61945"/>
                      <a:pt x="26152" y="62879"/>
                    </a:cubicBezTo>
                    <a:cubicBezTo>
                      <a:pt x="27320" y="63613"/>
                      <a:pt x="30689" y="62945"/>
                      <a:pt x="31556" y="64046"/>
                    </a:cubicBezTo>
                    <a:cubicBezTo>
                      <a:pt x="32256" y="64914"/>
                      <a:pt x="32090" y="67549"/>
                      <a:pt x="31523" y="68449"/>
                    </a:cubicBezTo>
                    <a:cubicBezTo>
                      <a:pt x="30922" y="69417"/>
                      <a:pt x="28087" y="69584"/>
                      <a:pt x="27420" y="70518"/>
                    </a:cubicBezTo>
                    <a:cubicBezTo>
                      <a:pt x="26853" y="71285"/>
                      <a:pt x="26986" y="73420"/>
                      <a:pt x="26719" y="74387"/>
                    </a:cubicBezTo>
                    <a:cubicBezTo>
                      <a:pt x="26552" y="74954"/>
                      <a:pt x="25818" y="76088"/>
                      <a:pt x="25852" y="76689"/>
                    </a:cubicBezTo>
                    <a:cubicBezTo>
                      <a:pt x="26052" y="78490"/>
                      <a:pt x="28854" y="81192"/>
                      <a:pt x="30021" y="83227"/>
                    </a:cubicBezTo>
                    <a:cubicBezTo>
                      <a:pt x="30188" y="83527"/>
                      <a:pt x="30322" y="83794"/>
                      <a:pt x="30388" y="84061"/>
                    </a:cubicBezTo>
                    <a:cubicBezTo>
                      <a:pt x="30555" y="84594"/>
                      <a:pt x="30188" y="85895"/>
                      <a:pt x="30522" y="86396"/>
                    </a:cubicBezTo>
                    <a:cubicBezTo>
                      <a:pt x="30855" y="86863"/>
                      <a:pt x="32390" y="87196"/>
                      <a:pt x="32657" y="87230"/>
                    </a:cubicBezTo>
                    <a:cubicBezTo>
                      <a:pt x="32890" y="87263"/>
                      <a:pt x="36193" y="89631"/>
                      <a:pt x="36660" y="90932"/>
                    </a:cubicBezTo>
                    <a:cubicBezTo>
                      <a:pt x="37660" y="93801"/>
                      <a:pt x="33524" y="100272"/>
                      <a:pt x="35058" y="102907"/>
                    </a:cubicBezTo>
                    <a:cubicBezTo>
                      <a:pt x="35259" y="103241"/>
                      <a:pt x="36326" y="103141"/>
                      <a:pt x="36526" y="103541"/>
                    </a:cubicBezTo>
                    <a:cubicBezTo>
                      <a:pt x="37160" y="104809"/>
                      <a:pt x="34591" y="107477"/>
                      <a:pt x="34758" y="108912"/>
                    </a:cubicBezTo>
                    <a:cubicBezTo>
                      <a:pt x="34858" y="109946"/>
                      <a:pt x="36693" y="111480"/>
                      <a:pt x="36860" y="112481"/>
                    </a:cubicBezTo>
                    <a:cubicBezTo>
                      <a:pt x="36993" y="113148"/>
                      <a:pt x="36660" y="114215"/>
                      <a:pt x="36326" y="115216"/>
                    </a:cubicBezTo>
                    <a:cubicBezTo>
                      <a:pt x="36226" y="115416"/>
                      <a:pt x="36193" y="115583"/>
                      <a:pt x="36092" y="115783"/>
                    </a:cubicBezTo>
                    <a:cubicBezTo>
                      <a:pt x="35892" y="116350"/>
                      <a:pt x="35726" y="116951"/>
                      <a:pt x="35692" y="117451"/>
                    </a:cubicBezTo>
                    <a:cubicBezTo>
                      <a:pt x="35659" y="117618"/>
                      <a:pt x="35659" y="117785"/>
                      <a:pt x="35692" y="117918"/>
                    </a:cubicBezTo>
                    <a:cubicBezTo>
                      <a:pt x="35859" y="119519"/>
                      <a:pt x="37360" y="122622"/>
                      <a:pt x="38227" y="124056"/>
                    </a:cubicBezTo>
                    <a:cubicBezTo>
                      <a:pt x="38995" y="125257"/>
                      <a:pt x="40729" y="127592"/>
                      <a:pt x="41997" y="128259"/>
                    </a:cubicBezTo>
                    <a:cubicBezTo>
                      <a:pt x="42697" y="128634"/>
                      <a:pt x="44186" y="129103"/>
                      <a:pt x="45294" y="129103"/>
                    </a:cubicBezTo>
                    <a:cubicBezTo>
                      <a:pt x="45664" y="129103"/>
                      <a:pt x="45991" y="129051"/>
                      <a:pt x="46233" y="128926"/>
                    </a:cubicBezTo>
                    <a:cubicBezTo>
                      <a:pt x="46567" y="128759"/>
                      <a:pt x="46900" y="127959"/>
                      <a:pt x="46833" y="127625"/>
                    </a:cubicBezTo>
                    <a:cubicBezTo>
                      <a:pt x="46667" y="126624"/>
                      <a:pt x="44265" y="125590"/>
                      <a:pt x="44031" y="124623"/>
                    </a:cubicBezTo>
                    <a:cubicBezTo>
                      <a:pt x="43931" y="124323"/>
                      <a:pt x="44265" y="123656"/>
                      <a:pt x="44398" y="123389"/>
                    </a:cubicBezTo>
                    <a:cubicBezTo>
                      <a:pt x="44532" y="122988"/>
                      <a:pt x="45032" y="122288"/>
                      <a:pt x="45166" y="121888"/>
                    </a:cubicBezTo>
                    <a:cubicBezTo>
                      <a:pt x="45232" y="121654"/>
                      <a:pt x="45432" y="121254"/>
                      <a:pt x="45533" y="120887"/>
                    </a:cubicBezTo>
                    <a:cubicBezTo>
                      <a:pt x="45566" y="120653"/>
                      <a:pt x="45566" y="120420"/>
                      <a:pt x="45499" y="120287"/>
                    </a:cubicBezTo>
                    <a:cubicBezTo>
                      <a:pt x="45364" y="120106"/>
                      <a:pt x="45011" y="120082"/>
                      <a:pt x="44622" y="120082"/>
                    </a:cubicBezTo>
                    <a:cubicBezTo>
                      <a:pt x="44477" y="120082"/>
                      <a:pt x="44328" y="120085"/>
                      <a:pt x="44182" y="120085"/>
                    </a:cubicBezTo>
                    <a:cubicBezTo>
                      <a:pt x="43851" y="120085"/>
                      <a:pt x="43542" y="120067"/>
                      <a:pt x="43364" y="119953"/>
                    </a:cubicBezTo>
                    <a:cubicBezTo>
                      <a:pt x="42997" y="119719"/>
                      <a:pt x="42364" y="118919"/>
                      <a:pt x="42430" y="118485"/>
                    </a:cubicBezTo>
                    <a:cubicBezTo>
                      <a:pt x="42564" y="117918"/>
                      <a:pt x="44065" y="117585"/>
                      <a:pt x="44398" y="117084"/>
                    </a:cubicBezTo>
                    <a:cubicBezTo>
                      <a:pt x="44599" y="116817"/>
                      <a:pt x="44932" y="116150"/>
                      <a:pt x="44832" y="115883"/>
                    </a:cubicBezTo>
                    <a:cubicBezTo>
                      <a:pt x="44599" y="115416"/>
                      <a:pt x="43164" y="115483"/>
                      <a:pt x="42931" y="115049"/>
                    </a:cubicBezTo>
                    <a:cubicBezTo>
                      <a:pt x="42831" y="114749"/>
                      <a:pt x="42997" y="114082"/>
                      <a:pt x="43198" y="113882"/>
                    </a:cubicBezTo>
                    <a:cubicBezTo>
                      <a:pt x="43366" y="113745"/>
                      <a:pt x="43645" y="113701"/>
                      <a:pt x="43968" y="113701"/>
                    </a:cubicBezTo>
                    <a:cubicBezTo>
                      <a:pt x="44540" y="113701"/>
                      <a:pt x="45253" y="113839"/>
                      <a:pt x="45743" y="113839"/>
                    </a:cubicBezTo>
                    <a:cubicBezTo>
                      <a:pt x="45852" y="113839"/>
                      <a:pt x="45950" y="113832"/>
                      <a:pt x="46033" y="113815"/>
                    </a:cubicBezTo>
                    <a:cubicBezTo>
                      <a:pt x="47200" y="113648"/>
                      <a:pt x="49569" y="113081"/>
                      <a:pt x="50536" y="112414"/>
                    </a:cubicBezTo>
                    <a:cubicBezTo>
                      <a:pt x="50836" y="112214"/>
                      <a:pt x="51170" y="111714"/>
                      <a:pt x="51503" y="111247"/>
                    </a:cubicBezTo>
                    <a:cubicBezTo>
                      <a:pt x="51770" y="110780"/>
                      <a:pt x="52071" y="110313"/>
                      <a:pt x="52337" y="110046"/>
                    </a:cubicBezTo>
                    <a:cubicBezTo>
                      <a:pt x="53238" y="108978"/>
                      <a:pt x="55340" y="107144"/>
                      <a:pt x="56340" y="106210"/>
                    </a:cubicBezTo>
                    <a:cubicBezTo>
                      <a:pt x="56607" y="105910"/>
                      <a:pt x="57374" y="105443"/>
                      <a:pt x="57508" y="105076"/>
                    </a:cubicBezTo>
                    <a:cubicBezTo>
                      <a:pt x="57908" y="104042"/>
                      <a:pt x="57174" y="101707"/>
                      <a:pt x="57074" y="100572"/>
                    </a:cubicBezTo>
                    <a:cubicBezTo>
                      <a:pt x="57508" y="100039"/>
                      <a:pt x="58108" y="98704"/>
                      <a:pt x="58742" y="98438"/>
                    </a:cubicBezTo>
                    <a:cubicBezTo>
                      <a:pt x="58869" y="98390"/>
                      <a:pt x="59015" y="98369"/>
                      <a:pt x="59176" y="98369"/>
                    </a:cubicBezTo>
                    <a:cubicBezTo>
                      <a:pt x="60155" y="98369"/>
                      <a:pt x="61679" y="99127"/>
                      <a:pt x="62599" y="99127"/>
                    </a:cubicBezTo>
                    <a:cubicBezTo>
                      <a:pt x="62687" y="99127"/>
                      <a:pt x="62769" y="99120"/>
                      <a:pt x="62845" y="99105"/>
                    </a:cubicBezTo>
                    <a:cubicBezTo>
                      <a:pt x="63712" y="98938"/>
                      <a:pt x="65380" y="98071"/>
                      <a:pt x="65880" y="97370"/>
                    </a:cubicBezTo>
                    <a:cubicBezTo>
                      <a:pt x="67181" y="95636"/>
                      <a:pt x="66781" y="90899"/>
                      <a:pt x="67882" y="89064"/>
                    </a:cubicBezTo>
                    <a:cubicBezTo>
                      <a:pt x="68516" y="87963"/>
                      <a:pt x="70751" y="86696"/>
                      <a:pt x="71451" y="85695"/>
                    </a:cubicBezTo>
                    <a:cubicBezTo>
                      <a:pt x="71785" y="85128"/>
                      <a:pt x="72585" y="83894"/>
                      <a:pt x="72352" y="83293"/>
                    </a:cubicBezTo>
                    <a:cubicBezTo>
                      <a:pt x="72051" y="82626"/>
                      <a:pt x="70183" y="82560"/>
                      <a:pt x="69683" y="82059"/>
                    </a:cubicBezTo>
                    <a:cubicBezTo>
                      <a:pt x="69049" y="81425"/>
                      <a:pt x="68916" y="79357"/>
                      <a:pt x="68215" y="78857"/>
                    </a:cubicBezTo>
                    <a:cubicBezTo>
                      <a:pt x="66914" y="77889"/>
                      <a:pt x="63412" y="78423"/>
                      <a:pt x="61911" y="77923"/>
                    </a:cubicBezTo>
                    <a:cubicBezTo>
                      <a:pt x="61444" y="77756"/>
                      <a:pt x="60610" y="77256"/>
                      <a:pt x="60210" y="77022"/>
                    </a:cubicBezTo>
                    <a:cubicBezTo>
                      <a:pt x="59442" y="76589"/>
                      <a:pt x="57574" y="76088"/>
                      <a:pt x="57174" y="75388"/>
                    </a:cubicBezTo>
                    <a:cubicBezTo>
                      <a:pt x="56741" y="74587"/>
                      <a:pt x="57541" y="72719"/>
                      <a:pt x="57374" y="71885"/>
                    </a:cubicBezTo>
                    <a:cubicBezTo>
                      <a:pt x="57241" y="71051"/>
                      <a:pt x="56741" y="69283"/>
                      <a:pt x="56073" y="68783"/>
                    </a:cubicBezTo>
                    <a:cubicBezTo>
                      <a:pt x="55623" y="68433"/>
                      <a:pt x="54731" y="68433"/>
                      <a:pt x="53834" y="68433"/>
                    </a:cubicBezTo>
                    <a:cubicBezTo>
                      <a:pt x="52938" y="68433"/>
                      <a:pt x="52037" y="68433"/>
                      <a:pt x="51570" y="68082"/>
                    </a:cubicBezTo>
                    <a:cubicBezTo>
                      <a:pt x="50569" y="67349"/>
                      <a:pt x="50269" y="64613"/>
                      <a:pt x="49502" y="63713"/>
                    </a:cubicBezTo>
                    <a:cubicBezTo>
                      <a:pt x="49107" y="63257"/>
                      <a:pt x="48103" y="62248"/>
                      <a:pt x="47499" y="62248"/>
                    </a:cubicBezTo>
                    <a:cubicBezTo>
                      <a:pt x="47440" y="62248"/>
                      <a:pt x="47384" y="62257"/>
                      <a:pt x="47334" y="62278"/>
                    </a:cubicBezTo>
                    <a:cubicBezTo>
                      <a:pt x="47034" y="62412"/>
                      <a:pt x="47267" y="63346"/>
                      <a:pt x="47034" y="63513"/>
                    </a:cubicBezTo>
                    <a:cubicBezTo>
                      <a:pt x="46719" y="63730"/>
                      <a:pt x="46190" y="63821"/>
                      <a:pt x="45601" y="63821"/>
                    </a:cubicBezTo>
                    <a:cubicBezTo>
                      <a:pt x="44563" y="63821"/>
                      <a:pt x="43338" y="63541"/>
                      <a:pt x="42764" y="63179"/>
                    </a:cubicBezTo>
                    <a:cubicBezTo>
                      <a:pt x="42230" y="62779"/>
                      <a:pt x="42030" y="61278"/>
                      <a:pt x="41530" y="60844"/>
                    </a:cubicBezTo>
                    <a:cubicBezTo>
                      <a:pt x="40752" y="60156"/>
                      <a:pt x="38822" y="59307"/>
                      <a:pt x="37613" y="59307"/>
                    </a:cubicBezTo>
                    <a:cubicBezTo>
                      <a:pt x="37474" y="59307"/>
                      <a:pt x="37344" y="59319"/>
                      <a:pt x="37227" y="59343"/>
                    </a:cubicBezTo>
                    <a:cubicBezTo>
                      <a:pt x="35859" y="59576"/>
                      <a:pt x="34425" y="62679"/>
                      <a:pt x="33057" y="62912"/>
                    </a:cubicBezTo>
                    <a:cubicBezTo>
                      <a:pt x="32862" y="62954"/>
                      <a:pt x="32631" y="62974"/>
                      <a:pt x="32373" y="62974"/>
                    </a:cubicBezTo>
                    <a:cubicBezTo>
                      <a:pt x="30778" y="62974"/>
                      <a:pt x="28204" y="62212"/>
                      <a:pt x="27486" y="61178"/>
                    </a:cubicBezTo>
                    <a:cubicBezTo>
                      <a:pt x="26552" y="59843"/>
                      <a:pt x="28821" y="56107"/>
                      <a:pt x="27887" y="54773"/>
                    </a:cubicBezTo>
                    <a:cubicBezTo>
                      <a:pt x="27253" y="53906"/>
                      <a:pt x="24151" y="54506"/>
                      <a:pt x="23817" y="53539"/>
                    </a:cubicBezTo>
                    <a:cubicBezTo>
                      <a:pt x="23517" y="52705"/>
                      <a:pt x="25685" y="51537"/>
                      <a:pt x="25885" y="50703"/>
                    </a:cubicBezTo>
                    <a:cubicBezTo>
                      <a:pt x="26019" y="50236"/>
                      <a:pt x="26052" y="49069"/>
                      <a:pt x="25652" y="48869"/>
                    </a:cubicBezTo>
                    <a:cubicBezTo>
                      <a:pt x="25500" y="48786"/>
                      <a:pt x="25334" y="48749"/>
                      <a:pt x="25156" y="48749"/>
                    </a:cubicBezTo>
                    <a:cubicBezTo>
                      <a:pt x="23611" y="48749"/>
                      <a:pt x="21176" y="51555"/>
                      <a:pt x="19681" y="51704"/>
                    </a:cubicBezTo>
                    <a:cubicBezTo>
                      <a:pt x="19613" y="51709"/>
                      <a:pt x="19538" y="51712"/>
                      <a:pt x="19458" y="51712"/>
                    </a:cubicBezTo>
                    <a:cubicBezTo>
                      <a:pt x="18523" y="51712"/>
                      <a:pt x="16865" y="51359"/>
                      <a:pt x="16312" y="50837"/>
                    </a:cubicBezTo>
                    <a:cubicBezTo>
                      <a:pt x="15745" y="50336"/>
                      <a:pt x="15378" y="48735"/>
                      <a:pt x="15411" y="48035"/>
                    </a:cubicBezTo>
                    <a:cubicBezTo>
                      <a:pt x="15478" y="47334"/>
                      <a:pt x="16178" y="46033"/>
                      <a:pt x="16545" y="45400"/>
                    </a:cubicBezTo>
                    <a:cubicBezTo>
                      <a:pt x="17046" y="44532"/>
                      <a:pt x="18080" y="42831"/>
                      <a:pt x="18880" y="42231"/>
                    </a:cubicBezTo>
                    <a:cubicBezTo>
                      <a:pt x="19881" y="41530"/>
                      <a:pt x="22316" y="40763"/>
                      <a:pt x="23550" y="40696"/>
                    </a:cubicBezTo>
                    <a:cubicBezTo>
                      <a:pt x="24326" y="40624"/>
                      <a:pt x="25484" y="40538"/>
                      <a:pt x="26707" y="40538"/>
                    </a:cubicBezTo>
                    <a:cubicBezTo>
                      <a:pt x="28851" y="40538"/>
                      <a:pt x="31194" y="40802"/>
                      <a:pt x="32023" y="41864"/>
                    </a:cubicBezTo>
                    <a:cubicBezTo>
                      <a:pt x="32390" y="42364"/>
                      <a:pt x="31389" y="43765"/>
                      <a:pt x="31689" y="44365"/>
                    </a:cubicBezTo>
                    <a:cubicBezTo>
                      <a:pt x="31986" y="45018"/>
                      <a:pt x="33392" y="46226"/>
                      <a:pt x="34239" y="46226"/>
                    </a:cubicBezTo>
                    <a:cubicBezTo>
                      <a:pt x="34344" y="46226"/>
                      <a:pt x="34440" y="46207"/>
                      <a:pt x="34525" y="46167"/>
                    </a:cubicBezTo>
                    <a:cubicBezTo>
                      <a:pt x="35392" y="45733"/>
                      <a:pt x="34525" y="43331"/>
                      <a:pt x="34725" y="42164"/>
                    </a:cubicBezTo>
                    <a:cubicBezTo>
                      <a:pt x="34725" y="42030"/>
                      <a:pt x="34758" y="41930"/>
                      <a:pt x="34825" y="41830"/>
                    </a:cubicBezTo>
                    <a:cubicBezTo>
                      <a:pt x="35192" y="41163"/>
                      <a:pt x="36593" y="40363"/>
                      <a:pt x="37260" y="39996"/>
                    </a:cubicBezTo>
                    <a:cubicBezTo>
                      <a:pt x="38394" y="39329"/>
                      <a:pt x="41196" y="38761"/>
                      <a:pt x="42063" y="37761"/>
                    </a:cubicBezTo>
                    <a:cubicBezTo>
                      <a:pt x="42397" y="37394"/>
                      <a:pt x="42364" y="36226"/>
                      <a:pt x="42597" y="35826"/>
                    </a:cubicBezTo>
                    <a:cubicBezTo>
                      <a:pt x="43498" y="34525"/>
                      <a:pt x="46233" y="32724"/>
                      <a:pt x="47601" y="31923"/>
                    </a:cubicBezTo>
                    <a:cubicBezTo>
                      <a:pt x="48768" y="31323"/>
                      <a:pt x="52337" y="31356"/>
                      <a:pt x="52604" y="30055"/>
                    </a:cubicBezTo>
                    <a:cubicBezTo>
                      <a:pt x="52671" y="29922"/>
                      <a:pt x="52237" y="29822"/>
                      <a:pt x="52237" y="29688"/>
                    </a:cubicBezTo>
                    <a:cubicBezTo>
                      <a:pt x="52337" y="28654"/>
                      <a:pt x="54706" y="27320"/>
                      <a:pt x="55773" y="27220"/>
                    </a:cubicBezTo>
                    <a:cubicBezTo>
                      <a:pt x="55789" y="27218"/>
                      <a:pt x="55805" y="27217"/>
                      <a:pt x="55822" y="27217"/>
                    </a:cubicBezTo>
                    <a:cubicBezTo>
                      <a:pt x="56135" y="27217"/>
                      <a:pt x="56686" y="27497"/>
                      <a:pt x="56907" y="27687"/>
                    </a:cubicBezTo>
                    <a:cubicBezTo>
                      <a:pt x="57074" y="27820"/>
                      <a:pt x="57174" y="28387"/>
                      <a:pt x="57374" y="28387"/>
                    </a:cubicBezTo>
                    <a:cubicBezTo>
                      <a:pt x="57396" y="28392"/>
                      <a:pt x="57419" y="28394"/>
                      <a:pt x="57441" y="28394"/>
                    </a:cubicBezTo>
                    <a:cubicBezTo>
                      <a:pt x="57888" y="28394"/>
                      <a:pt x="58361" y="27476"/>
                      <a:pt x="58742" y="27253"/>
                    </a:cubicBezTo>
                    <a:cubicBezTo>
                      <a:pt x="58842" y="27220"/>
                      <a:pt x="59042" y="27253"/>
                      <a:pt x="59076" y="27187"/>
                    </a:cubicBezTo>
                    <a:cubicBezTo>
                      <a:pt x="59076" y="26853"/>
                      <a:pt x="58075" y="26920"/>
                      <a:pt x="57775" y="26820"/>
                    </a:cubicBezTo>
                    <a:cubicBezTo>
                      <a:pt x="57441" y="26686"/>
                      <a:pt x="56674" y="26519"/>
                      <a:pt x="56507" y="26186"/>
                    </a:cubicBezTo>
                    <a:cubicBezTo>
                      <a:pt x="56340" y="25886"/>
                      <a:pt x="56507" y="25185"/>
                      <a:pt x="56674" y="24918"/>
                    </a:cubicBezTo>
                    <a:cubicBezTo>
                      <a:pt x="56774" y="24718"/>
                      <a:pt x="57241" y="24518"/>
                      <a:pt x="57441" y="24485"/>
                    </a:cubicBezTo>
                    <a:cubicBezTo>
                      <a:pt x="57526" y="24463"/>
                      <a:pt x="57631" y="24454"/>
                      <a:pt x="57747" y="24454"/>
                    </a:cubicBezTo>
                    <a:cubicBezTo>
                      <a:pt x="58175" y="24454"/>
                      <a:pt x="58753" y="24580"/>
                      <a:pt x="59042" y="24685"/>
                    </a:cubicBezTo>
                    <a:cubicBezTo>
                      <a:pt x="59242" y="24718"/>
                      <a:pt x="59576" y="24918"/>
                      <a:pt x="59709" y="25085"/>
                    </a:cubicBezTo>
                    <a:cubicBezTo>
                      <a:pt x="59909" y="25385"/>
                      <a:pt x="59876" y="26219"/>
                      <a:pt x="60176" y="26386"/>
                    </a:cubicBezTo>
                    <a:cubicBezTo>
                      <a:pt x="60260" y="26453"/>
                      <a:pt x="60410" y="26486"/>
                      <a:pt x="60560" y="26486"/>
                    </a:cubicBezTo>
                    <a:cubicBezTo>
                      <a:pt x="60710" y="26486"/>
                      <a:pt x="60860" y="26453"/>
                      <a:pt x="60944" y="26386"/>
                    </a:cubicBezTo>
                    <a:lnTo>
                      <a:pt x="60944" y="26319"/>
                    </a:lnTo>
                    <a:cubicBezTo>
                      <a:pt x="60957" y="26306"/>
                      <a:pt x="60972" y="26301"/>
                      <a:pt x="60987" y="26301"/>
                    </a:cubicBezTo>
                    <a:cubicBezTo>
                      <a:pt x="61049" y="26301"/>
                      <a:pt x="61124" y="26386"/>
                      <a:pt x="61177" y="26386"/>
                    </a:cubicBezTo>
                    <a:cubicBezTo>
                      <a:pt x="61473" y="26460"/>
                      <a:pt x="61974" y="26534"/>
                      <a:pt x="62448" y="26534"/>
                    </a:cubicBezTo>
                    <a:cubicBezTo>
                      <a:pt x="62827" y="26534"/>
                      <a:pt x="63189" y="26486"/>
                      <a:pt x="63412" y="26353"/>
                    </a:cubicBezTo>
                    <a:cubicBezTo>
                      <a:pt x="63679" y="26186"/>
                      <a:pt x="63612" y="25419"/>
                      <a:pt x="63879" y="25352"/>
                    </a:cubicBezTo>
                    <a:cubicBezTo>
                      <a:pt x="63926" y="25331"/>
                      <a:pt x="63984" y="25322"/>
                      <a:pt x="64048" y="25322"/>
                    </a:cubicBezTo>
                    <a:cubicBezTo>
                      <a:pt x="64396" y="25322"/>
                      <a:pt x="64939" y="25594"/>
                      <a:pt x="65080" y="25819"/>
                    </a:cubicBezTo>
                    <a:cubicBezTo>
                      <a:pt x="65247" y="26052"/>
                      <a:pt x="65080" y="26720"/>
                      <a:pt x="64913" y="26920"/>
                    </a:cubicBezTo>
                    <a:cubicBezTo>
                      <a:pt x="64713" y="27220"/>
                      <a:pt x="63579" y="27220"/>
                      <a:pt x="63679" y="27553"/>
                    </a:cubicBezTo>
                    <a:cubicBezTo>
                      <a:pt x="63879" y="27820"/>
                      <a:pt x="63512" y="28554"/>
                      <a:pt x="63679" y="28854"/>
                    </a:cubicBezTo>
                    <a:cubicBezTo>
                      <a:pt x="64079" y="29488"/>
                      <a:pt x="65747" y="29822"/>
                      <a:pt x="66414" y="30089"/>
                    </a:cubicBezTo>
                    <a:cubicBezTo>
                      <a:pt x="66681" y="30222"/>
                      <a:pt x="67281" y="30355"/>
                      <a:pt x="67448" y="30589"/>
                    </a:cubicBezTo>
                    <a:cubicBezTo>
                      <a:pt x="67448" y="30589"/>
                      <a:pt x="67415" y="30656"/>
                      <a:pt x="67448" y="30656"/>
                    </a:cubicBezTo>
                    <a:cubicBezTo>
                      <a:pt x="67540" y="30747"/>
                      <a:pt x="67762" y="30799"/>
                      <a:pt x="67972" y="30799"/>
                    </a:cubicBezTo>
                    <a:cubicBezTo>
                      <a:pt x="68144" y="30799"/>
                      <a:pt x="68307" y="30764"/>
                      <a:pt x="68382" y="30689"/>
                    </a:cubicBezTo>
                    <a:cubicBezTo>
                      <a:pt x="68716" y="30422"/>
                      <a:pt x="68849" y="29388"/>
                      <a:pt x="68682" y="29021"/>
                    </a:cubicBezTo>
                    <a:cubicBezTo>
                      <a:pt x="68416" y="28521"/>
                      <a:pt x="67215" y="28087"/>
                      <a:pt x="66714" y="27820"/>
                    </a:cubicBezTo>
                    <a:cubicBezTo>
                      <a:pt x="66447" y="27654"/>
                      <a:pt x="65847" y="27420"/>
                      <a:pt x="65714" y="27187"/>
                    </a:cubicBezTo>
                    <a:cubicBezTo>
                      <a:pt x="65580" y="27020"/>
                      <a:pt x="65513" y="26519"/>
                      <a:pt x="65614" y="26353"/>
                    </a:cubicBezTo>
                    <a:cubicBezTo>
                      <a:pt x="65847" y="26086"/>
                      <a:pt x="66581" y="26186"/>
                      <a:pt x="66914" y="26086"/>
                    </a:cubicBezTo>
                    <a:cubicBezTo>
                      <a:pt x="67281" y="26019"/>
                      <a:pt x="68082" y="26086"/>
                      <a:pt x="68349" y="25819"/>
                    </a:cubicBezTo>
                    <a:cubicBezTo>
                      <a:pt x="68782" y="25352"/>
                      <a:pt x="69016" y="23984"/>
                      <a:pt x="68749" y="23384"/>
                    </a:cubicBezTo>
                    <a:cubicBezTo>
                      <a:pt x="68582" y="22984"/>
                      <a:pt x="67748" y="22550"/>
                      <a:pt x="67381" y="22316"/>
                    </a:cubicBezTo>
                    <a:cubicBezTo>
                      <a:pt x="67081" y="22083"/>
                      <a:pt x="66381" y="21716"/>
                      <a:pt x="66214" y="21382"/>
                    </a:cubicBezTo>
                    <a:cubicBezTo>
                      <a:pt x="65780" y="20415"/>
                      <a:pt x="67415" y="17880"/>
                      <a:pt x="66581" y="17246"/>
                    </a:cubicBezTo>
                    <a:cubicBezTo>
                      <a:pt x="66453" y="17144"/>
                      <a:pt x="66297" y="17101"/>
                      <a:pt x="66119" y="17101"/>
                    </a:cubicBezTo>
                    <a:cubicBezTo>
                      <a:pt x="65138" y="17101"/>
                      <a:pt x="63516" y="18434"/>
                      <a:pt x="62611" y="18547"/>
                    </a:cubicBezTo>
                    <a:cubicBezTo>
                      <a:pt x="62483" y="18560"/>
                      <a:pt x="62282" y="18578"/>
                      <a:pt x="62070" y="18578"/>
                    </a:cubicBezTo>
                    <a:cubicBezTo>
                      <a:pt x="61731" y="18578"/>
                      <a:pt x="61367" y="18532"/>
                      <a:pt x="61244" y="18347"/>
                    </a:cubicBezTo>
                    <a:cubicBezTo>
                      <a:pt x="60777" y="17680"/>
                      <a:pt x="62411" y="15979"/>
                      <a:pt x="62044" y="15245"/>
                    </a:cubicBezTo>
                    <a:cubicBezTo>
                      <a:pt x="61436" y="14124"/>
                      <a:pt x="58647" y="13373"/>
                      <a:pt x="57244" y="13373"/>
                    </a:cubicBezTo>
                    <a:cubicBezTo>
                      <a:pt x="57185" y="13373"/>
                      <a:pt x="57128" y="13374"/>
                      <a:pt x="57074" y="13377"/>
                    </a:cubicBezTo>
                    <a:cubicBezTo>
                      <a:pt x="56407" y="13410"/>
                      <a:pt x="55173" y="14077"/>
                      <a:pt x="54772" y="14644"/>
                    </a:cubicBezTo>
                    <a:cubicBezTo>
                      <a:pt x="54105" y="15645"/>
                      <a:pt x="55006" y="18514"/>
                      <a:pt x="54172" y="19381"/>
                    </a:cubicBezTo>
                    <a:cubicBezTo>
                      <a:pt x="53438" y="20081"/>
                      <a:pt x="51036" y="19514"/>
                      <a:pt x="50203" y="20048"/>
                    </a:cubicBezTo>
                    <a:cubicBezTo>
                      <a:pt x="49435" y="20515"/>
                      <a:pt x="49035" y="22517"/>
                      <a:pt x="48268" y="22917"/>
                    </a:cubicBezTo>
                    <a:cubicBezTo>
                      <a:pt x="48055" y="23052"/>
                      <a:pt x="47617" y="23143"/>
                      <a:pt x="47235" y="23143"/>
                    </a:cubicBezTo>
                    <a:cubicBezTo>
                      <a:pt x="46959" y="23143"/>
                      <a:pt x="46712" y="23096"/>
                      <a:pt x="46600" y="22984"/>
                    </a:cubicBezTo>
                    <a:cubicBezTo>
                      <a:pt x="45899" y="22216"/>
                      <a:pt x="47701" y="19848"/>
                      <a:pt x="47167" y="19014"/>
                    </a:cubicBezTo>
                    <a:cubicBezTo>
                      <a:pt x="46667" y="18247"/>
                      <a:pt x="44432" y="18480"/>
                      <a:pt x="43665" y="18047"/>
                    </a:cubicBezTo>
                    <a:cubicBezTo>
                      <a:pt x="43198" y="17813"/>
                      <a:pt x="42264" y="17146"/>
                      <a:pt x="42030" y="16679"/>
                    </a:cubicBezTo>
                    <a:cubicBezTo>
                      <a:pt x="41696" y="16079"/>
                      <a:pt x="41330" y="14578"/>
                      <a:pt x="41663" y="14010"/>
                    </a:cubicBezTo>
                    <a:cubicBezTo>
                      <a:pt x="42564" y="12409"/>
                      <a:pt x="46733" y="11709"/>
                      <a:pt x="48501" y="11242"/>
                    </a:cubicBezTo>
                    <a:cubicBezTo>
                      <a:pt x="49091" y="11088"/>
                      <a:pt x="50311" y="10579"/>
                      <a:pt x="51132" y="10579"/>
                    </a:cubicBezTo>
                    <a:cubicBezTo>
                      <a:pt x="51379" y="10579"/>
                      <a:pt x="51590" y="10626"/>
                      <a:pt x="51737" y="10741"/>
                    </a:cubicBezTo>
                    <a:cubicBezTo>
                      <a:pt x="52171" y="11075"/>
                      <a:pt x="51403" y="12476"/>
                      <a:pt x="51770" y="12843"/>
                    </a:cubicBezTo>
                    <a:cubicBezTo>
                      <a:pt x="51949" y="13041"/>
                      <a:pt x="52411" y="13134"/>
                      <a:pt x="52833" y="13134"/>
                    </a:cubicBezTo>
                    <a:cubicBezTo>
                      <a:pt x="53121" y="13134"/>
                      <a:pt x="53390" y="13091"/>
                      <a:pt x="53538" y="13010"/>
                    </a:cubicBezTo>
                    <a:cubicBezTo>
                      <a:pt x="53738" y="12843"/>
                      <a:pt x="53572" y="12176"/>
                      <a:pt x="53838" y="12009"/>
                    </a:cubicBezTo>
                    <a:cubicBezTo>
                      <a:pt x="53916" y="11946"/>
                      <a:pt x="54028" y="11922"/>
                      <a:pt x="54159" y="11922"/>
                    </a:cubicBezTo>
                    <a:cubicBezTo>
                      <a:pt x="54518" y="11922"/>
                      <a:pt x="55022" y="12096"/>
                      <a:pt x="55369" y="12096"/>
                    </a:cubicBezTo>
                    <a:cubicBezTo>
                      <a:pt x="55496" y="12096"/>
                      <a:pt x="55603" y="12072"/>
                      <a:pt x="55673" y="12009"/>
                    </a:cubicBezTo>
                    <a:cubicBezTo>
                      <a:pt x="55740" y="11976"/>
                      <a:pt x="55773" y="11709"/>
                      <a:pt x="55740" y="11642"/>
                    </a:cubicBezTo>
                    <a:cubicBezTo>
                      <a:pt x="55673" y="11409"/>
                      <a:pt x="55106" y="11375"/>
                      <a:pt x="55006" y="11208"/>
                    </a:cubicBezTo>
                    <a:cubicBezTo>
                      <a:pt x="54873" y="10975"/>
                      <a:pt x="54739" y="10308"/>
                      <a:pt x="54939" y="10074"/>
                    </a:cubicBezTo>
                    <a:cubicBezTo>
                      <a:pt x="55035" y="9993"/>
                      <a:pt x="55174" y="9962"/>
                      <a:pt x="55338" y="9962"/>
                    </a:cubicBezTo>
                    <a:cubicBezTo>
                      <a:pt x="55828" y="9962"/>
                      <a:pt x="56539" y="10235"/>
                      <a:pt x="56996" y="10235"/>
                    </a:cubicBezTo>
                    <a:cubicBezTo>
                      <a:pt x="57075" y="10235"/>
                      <a:pt x="57146" y="10227"/>
                      <a:pt x="57208" y="10208"/>
                    </a:cubicBezTo>
                    <a:cubicBezTo>
                      <a:pt x="57675" y="10074"/>
                      <a:pt x="58375" y="9340"/>
                      <a:pt x="58742" y="9040"/>
                    </a:cubicBezTo>
                    <a:cubicBezTo>
                      <a:pt x="58775" y="9007"/>
                      <a:pt x="58775" y="8973"/>
                      <a:pt x="58842" y="8973"/>
                    </a:cubicBezTo>
                    <a:cubicBezTo>
                      <a:pt x="59009" y="8973"/>
                      <a:pt x="59176" y="8640"/>
                      <a:pt x="59276" y="8573"/>
                    </a:cubicBezTo>
                    <a:cubicBezTo>
                      <a:pt x="59821" y="8397"/>
                      <a:pt x="60690" y="8298"/>
                      <a:pt x="61571" y="8298"/>
                    </a:cubicBezTo>
                    <a:cubicBezTo>
                      <a:pt x="62523" y="8298"/>
                      <a:pt x="63490" y="8413"/>
                      <a:pt x="64079" y="8673"/>
                    </a:cubicBezTo>
                    <a:cubicBezTo>
                      <a:pt x="64713" y="8973"/>
                      <a:pt x="66081" y="10041"/>
                      <a:pt x="65914" y="10675"/>
                    </a:cubicBezTo>
                    <a:cubicBezTo>
                      <a:pt x="65547" y="12142"/>
                      <a:pt x="60076" y="11208"/>
                      <a:pt x="60076" y="12743"/>
                    </a:cubicBezTo>
                    <a:cubicBezTo>
                      <a:pt x="60076" y="14239"/>
                      <a:pt x="63684" y="15473"/>
                      <a:pt x="65804" y="15473"/>
                    </a:cubicBezTo>
                    <a:cubicBezTo>
                      <a:pt x="66189" y="15473"/>
                      <a:pt x="66525" y="15432"/>
                      <a:pt x="66781" y="15345"/>
                    </a:cubicBezTo>
                    <a:cubicBezTo>
                      <a:pt x="67381" y="15145"/>
                      <a:pt x="67415" y="13477"/>
                      <a:pt x="68015" y="13210"/>
                    </a:cubicBezTo>
                    <a:cubicBezTo>
                      <a:pt x="68032" y="13199"/>
                      <a:pt x="68055" y="13194"/>
                      <a:pt x="68083" y="13194"/>
                    </a:cubicBezTo>
                    <a:cubicBezTo>
                      <a:pt x="68221" y="13194"/>
                      <a:pt x="68471" y="13310"/>
                      <a:pt x="68582" y="13310"/>
                    </a:cubicBezTo>
                    <a:cubicBezTo>
                      <a:pt x="69098" y="13364"/>
                      <a:pt x="70010" y="13705"/>
                      <a:pt x="70638" y="13705"/>
                    </a:cubicBezTo>
                    <a:cubicBezTo>
                      <a:pt x="70782" y="13705"/>
                      <a:pt x="70911" y="13687"/>
                      <a:pt x="71017" y="13644"/>
                    </a:cubicBezTo>
                    <a:cubicBezTo>
                      <a:pt x="71551" y="13410"/>
                      <a:pt x="72518" y="12343"/>
                      <a:pt x="72352" y="11809"/>
                    </a:cubicBezTo>
                    <a:cubicBezTo>
                      <a:pt x="72185" y="11242"/>
                      <a:pt x="70550" y="11475"/>
                      <a:pt x="70250" y="10975"/>
                    </a:cubicBezTo>
                    <a:cubicBezTo>
                      <a:pt x="69917" y="10408"/>
                      <a:pt x="70884" y="9040"/>
                      <a:pt x="70584" y="8473"/>
                    </a:cubicBezTo>
                    <a:cubicBezTo>
                      <a:pt x="70417" y="8140"/>
                      <a:pt x="69616" y="7873"/>
                      <a:pt x="69283" y="7673"/>
                    </a:cubicBezTo>
                    <a:cubicBezTo>
                      <a:pt x="68049" y="6905"/>
                      <a:pt x="65680" y="5037"/>
                      <a:pt x="64246" y="4637"/>
                    </a:cubicBezTo>
                    <a:cubicBezTo>
                      <a:pt x="63621" y="4453"/>
                      <a:pt x="62610" y="4381"/>
                      <a:pt x="61634" y="4381"/>
                    </a:cubicBezTo>
                    <a:cubicBezTo>
                      <a:pt x="60839" y="4381"/>
                      <a:pt x="60066" y="4429"/>
                      <a:pt x="59543" y="4504"/>
                    </a:cubicBezTo>
                    <a:cubicBezTo>
                      <a:pt x="58775" y="4637"/>
                      <a:pt x="57208" y="4871"/>
                      <a:pt x="56741" y="5471"/>
                    </a:cubicBezTo>
                    <a:cubicBezTo>
                      <a:pt x="56240" y="6138"/>
                      <a:pt x="57208" y="8306"/>
                      <a:pt x="56507" y="8740"/>
                    </a:cubicBezTo>
                    <a:cubicBezTo>
                      <a:pt x="56375" y="8828"/>
                      <a:pt x="56191" y="8866"/>
                      <a:pt x="55980" y="8866"/>
                    </a:cubicBezTo>
                    <a:cubicBezTo>
                      <a:pt x="55234" y="8866"/>
                      <a:pt x="54151" y="8389"/>
                      <a:pt x="53838" y="7973"/>
                    </a:cubicBezTo>
                    <a:cubicBezTo>
                      <a:pt x="53538" y="7572"/>
                      <a:pt x="53438" y="6505"/>
                      <a:pt x="53672" y="6071"/>
                    </a:cubicBezTo>
                    <a:cubicBezTo>
                      <a:pt x="54039" y="5304"/>
                      <a:pt x="56774" y="5004"/>
                      <a:pt x="56574" y="4137"/>
                    </a:cubicBezTo>
                    <a:cubicBezTo>
                      <a:pt x="56414" y="3335"/>
                      <a:pt x="54808" y="3210"/>
                      <a:pt x="53439" y="3210"/>
                    </a:cubicBezTo>
                    <a:cubicBezTo>
                      <a:pt x="52813" y="3210"/>
                      <a:pt x="52237" y="3236"/>
                      <a:pt x="51870" y="3236"/>
                    </a:cubicBezTo>
                    <a:cubicBezTo>
                      <a:pt x="51503" y="3236"/>
                      <a:pt x="50736" y="3236"/>
                      <a:pt x="50436" y="3470"/>
                    </a:cubicBezTo>
                    <a:cubicBezTo>
                      <a:pt x="50102" y="3703"/>
                      <a:pt x="49502" y="4537"/>
                      <a:pt x="49669" y="4971"/>
                    </a:cubicBezTo>
                    <a:cubicBezTo>
                      <a:pt x="49836" y="5371"/>
                      <a:pt x="51203" y="5071"/>
                      <a:pt x="51403" y="5504"/>
                    </a:cubicBezTo>
                    <a:cubicBezTo>
                      <a:pt x="51604" y="5905"/>
                      <a:pt x="51203" y="6972"/>
                      <a:pt x="50836" y="7206"/>
                    </a:cubicBezTo>
                    <a:cubicBezTo>
                      <a:pt x="50720" y="7285"/>
                      <a:pt x="50565" y="7316"/>
                      <a:pt x="50386" y="7316"/>
                    </a:cubicBezTo>
                    <a:cubicBezTo>
                      <a:pt x="49734" y="7316"/>
                      <a:pt x="48758" y="6903"/>
                      <a:pt x="48128" y="6903"/>
                    </a:cubicBezTo>
                    <a:cubicBezTo>
                      <a:pt x="47988" y="6903"/>
                      <a:pt x="47866" y="6923"/>
                      <a:pt x="47767" y="6972"/>
                    </a:cubicBezTo>
                    <a:cubicBezTo>
                      <a:pt x="47501" y="7139"/>
                      <a:pt x="47434" y="7906"/>
                      <a:pt x="47167" y="8039"/>
                    </a:cubicBezTo>
                    <a:cubicBezTo>
                      <a:pt x="46804" y="8227"/>
                      <a:pt x="46188" y="8321"/>
                      <a:pt x="45523" y="8321"/>
                    </a:cubicBezTo>
                    <a:cubicBezTo>
                      <a:pt x="44414" y="8321"/>
                      <a:pt x="43168" y="8060"/>
                      <a:pt x="42731" y="7539"/>
                    </a:cubicBezTo>
                    <a:cubicBezTo>
                      <a:pt x="42364" y="7072"/>
                      <a:pt x="42897" y="5237"/>
                      <a:pt x="42764" y="5071"/>
                    </a:cubicBezTo>
                    <a:lnTo>
                      <a:pt x="42764" y="5071"/>
                    </a:lnTo>
                    <a:cubicBezTo>
                      <a:pt x="43017" y="5155"/>
                      <a:pt x="44745" y="5549"/>
                      <a:pt x="45739" y="5549"/>
                    </a:cubicBezTo>
                    <a:cubicBezTo>
                      <a:pt x="45922" y="5549"/>
                      <a:pt x="46080" y="5535"/>
                      <a:pt x="46200" y="5504"/>
                    </a:cubicBezTo>
                    <a:cubicBezTo>
                      <a:pt x="47067" y="5304"/>
                      <a:pt x="49168" y="4237"/>
                      <a:pt x="49168" y="3369"/>
                    </a:cubicBezTo>
                    <a:cubicBezTo>
                      <a:pt x="49168" y="3003"/>
                      <a:pt x="48234" y="2469"/>
                      <a:pt x="47834" y="2469"/>
                    </a:cubicBezTo>
                    <a:cubicBezTo>
                      <a:pt x="47167" y="2469"/>
                      <a:pt x="46366" y="3870"/>
                      <a:pt x="45699" y="4003"/>
                    </a:cubicBezTo>
                    <a:cubicBezTo>
                      <a:pt x="45548" y="4035"/>
                      <a:pt x="45365" y="4050"/>
                      <a:pt x="45163" y="4050"/>
                    </a:cubicBezTo>
                    <a:cubicBezTo>
                      <a:pt x="44295" y="4050"/>
                      <a:pt x="43078" y="3775"/>
                      <a:pt x="42564" y="3369"/>
                    </a:cubicBezTo>
                    <a:cubicBezTo>
                      <a:pt x="41897" y="2902"/>
                      <a:pt x="41696" y="1001"/>
                      <a:pt x="41029" y="534"/>
                    </a:cubicBezTo>
                    <a:cubicBezTo>
                      <a:pt x="40596" y="234"/>
                      <a:pt x="39862" y="67"/>
                      <a:pt x="390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89"/>
              <p:cNvSpPr/>
              <p:nvPr/>
            </p:nvSpPr>
            <p:spPr>
              <a:xfrm>
                <a:off x="4296575" y="2742525"/>
                <a:ext cx="1235075" cy="1752825"/>
              </a:xfrm>
              <a:custGeom>
                <a:avLst/>
                <a:gdLst/>
                <a:ahLst/>
                <a:cxnLst/>
                <a:rect l="l" t="t" r="r" b="b"/>
                <a:pathLst>
                  <a:path w="49403" h="70113" extrusionOk="0">
                    <a:moveTo>
                      <a:pt x="26578" y="0"/>
                    </a:moveTo>
                    <a:cubicBezTo>
                      <a:pt x="24870" y="0"/>
                      <a:pt x="22989" y="287"/>
                      <a:pt x="21883" y="429"/>
                    </a:cubicBezTo>
                    <a:cubicBezTo>
                      <a:pt x="21182" y="529"/>
                      <a:pt x="19948" y="1330"/>
                      <a:pt x="19214" y="1397"/>
                    </a:cubicBezTo>
                    <a:cubicBezTo>
                      <a:pt x="19131" y="1408"/>
                      <a:pt x="19037" y="1413"/>
                      <a:pt x="18936" y="1413"/>
                    </a:cubicBezTo>
                    <a:cubicBezTo>
                      <a:pt x="18102" y="1413"/>
                      <a:pt x="16729" y="1078"/>
                      <a:pt x="16045" y="930"/>
                    </a:cubicBezTo>
                    <a:cubicBezTo>
                      <a:pt x="15645" y="863"/>
                      <a:pt x="14878" y="563"/>
                      <a:pt x="14511" y="563"/>
                    </a:cubicBezTo>
                    <a:cubicBezTo>
                      <a:pt x="13377" y="663"/>
                      <a:pt x="11042" y="1263"/>
                      <a:pt x="10341" y="2164"/>
                    </a:cubicBezTo>
                    <a:cubicBezTo>
                      <a:pt x="9707" y="2931"/>
                      <a:pt x="10374" y="5266"/>
                      <a:pt x="9807" y="6100"/>
                    </a:cubicBezTo>
                    <a:cubicBezTo>
                      <a:pt x="8440" y="8068"/>
                      <a:pt x="2235" y="8435"/>
                      <a:pt x="1168" y="10570"/>
                    </a:cubicBezTo>
                    <a:cubicBezTo>
                      <a:pt x="868" y="11104"/>
                      <a:pt x="1034" y="12605"/>
                      <a:pt x="1501" y="13038"/>
                    </a:cubicBezTo>
                    <a:cubicBezTo>
                      <a:pt x="1589" y="13126"/>
                      <a:pt x="1742" y="13151"/>
                      <a:pt x="1920" y="13151"/>
                    </a:cubicBezTo>
                    <a:cubicBezTo>
                      <a:pt x="2161" y="13151"/>
                      <a:pt x="2450" y="13105"/>
                      <a:pt x="2686" y="13105"/>
                    </a:cubicBezTo>
                    <a:cubicBezTo>
                      <a:pt x="2874" y="13105"/>
                      <a:pt x="3029" y="13134"/>
                      <a:pt x="3103" y="13239"/>
                    </a:cubicBezTo>
                    <a:cubicBezTo>
                      <a:pt x="3303" y="13539"/>
                      <a:pt x="3136" y="14206"/>
                      <a:pt x="2869" y="14740"/>
                    </a:cubicBezTo>
                    <a:cubicBezTo>
                      <a:pt x="2769" y="15040"/>
                      <a:pt x="2536" y="15340"/>
                      <a:pt x="2369" y="15440"/>
                    </a:cubicBezTo>
                    <a:cubicBezTo>
                      <a:pt x="2135" y="15674"/>
                      <a:pt x="1368" y="15507"/>
                      <a:pt x="1168" y="15707"/>
                    </a:cubicBezTo>
                    <a:cubicBezTo>
                      <a:pt x="134" y="16774"/>
                      <a:pt x="0" y="20177"/>
                      <a:pt x="334" y="21611"/>
                    </a:cubicBezTo>
                    <a:cubicBezTo>
                      <a:pt x="934" y="24113"/>
                      <a:pt x="3970" y="28783"/>
                      <a:pt x="6171" y="30184"/>
                    </a:cubicBezTo>
                    <a:cubicBezTo>
                      <a:pt x="6630" y="30450"/>
                      <a:pt x="7631" y="30715"/>
                      <a:pt x="8401" y="30715"/>
                    </a:cubicBezTo>
                    <a:cubicBezTo>
                      <a:pt x="8695" y="30715"/>
                      <a:pt x="8956" y="30676"/>
                      <a:pt x="9140" y="30584"/>
                    </a:cubicBezTo>
                    <a:cubicBezTo>
                      <a:pt x="9274" y="30551"/>
                      <a:pt x="9274" y="30217"/>
                      <a:pt x="9374" y="30117"/>
                    </a:cubicBezTo>
                    <a:cubicBezTo>
                      <a:pt x="9559" y="30032"/>
                      <a:pt x="9780" y="29997"/>
                      <a:pt x="10026" y="29997"/>
                    </a:cubicBezTo>
                    <a:cubicBezTo>
                      <a:pt x="11284" y="29997"/>
                      <a:pt x="13206" y="30922"/>
                      <a:pt x="14405" y="30922"/>
                    </a:cubicBezTo>
                    <a:cubicBezTo>
                      <a:pt x="14539" y="30922"/>
                      <a:pt x="14664" y="30910"/>
                      <a:pt x="14778" y="30884"/>
                    </a:cubicBezTo>
                    <a:cubicBezTo>
                      <a:pt x="15278" y="30751"/>
                      <a:pt x="15978" y="29784"/>
                      <a:pt x="16479" y="29684"/>
                    </a:cubicBezTo>
                    <a:cubicBezTo>
                      <a:pt x="16657" y="29643"/>
                      <a:pt x="16890" y="29624"/>
                      <a:pt x="17148" y="29624"/>
                    </a:cubicBezTo>
                    <a:cubicBezTo>
                      <a:pt x="17951" y="29624"/>
                      <a:pt x="19010" y="29806"/>
                      <a:pt x="19514" y="30084"/>
                    </a:cubicBezTo>
                    <a:cubicBezTo>
                      <a:pt x="20015" y="30384"/>
                      <a:pt x="20482" y="31618"/>
                      <a:pt x="20982" y="31952"/>
                    </a:cubicBezTo>
                    <a:cubicBezTo>
                      <a:pt x="21949" y="32586"/>
                      <a:pt x="24818" y="32085"/>
                      <a:pt x="25452" y="33053"/>
                    </a:cubicBezTo>
                    <a:cubicBezTo>
                      <a:pt x="26219" y="34287"/>
                      <a:pt x="23951" y="37356"/>
                      <a:pt x="24051" y="38857"/>
                    </a:cubicBezTo>
                    <a:cubicBezTo>
                      <a:pt x="24284" y="41359"/>
                      <a:pt x="28221" y="45728"/>
                      <a:pt x="27954" y="48230"/>
                    </a:cubicBezTo>
                    <a:cubicBezTo>
                      <a:pt x="27787" y="49631"/>
                      <a:pt x="25118" y="51466"/>
                      <a:pt x="24651" y="52800"/>
                    </a:cubicBezTo>
                    <a:cubicBezTo>
                      <a:pt x="24451" y="53367"/>
                      <a:pt x="24351" y="54601"/>
                      <a:pt x="24518" y="55135"/>
                    </a:cubicBezTo>
                    <a:cubicBezTo>
                      <a:pt x="24685" y="55602"/>
                      <a:pt x="25352" y="56203"/>
                      <a:pt x="25852" y="56736"/>
                    </a:cubicBezTo>
                    <a:cubicBezTo>
                      <a:pt x="26119" y="56970"/>
                      <a:pt x="26286" y="57237"/>
                      <a:pt x="26353" y="57470"/>
                    </a:cubicBezTo>
                    <a:cubicBezTo>
                      <a:pt x="26719" y="58871"/>
                      <a:pt x="25352" y="61707"/>
                      <a:pt x="25619" y="63074"/>
                    </a:cubicBezTo>
                    <a:cubicBezTo>
                      <a:pt x="25652" y="63308"/>
                      <a:pt x="25785" y="63608"/>
                      <a:pt x="25952" y="63908"/>
                    </a:cubicBezTo>
                    <a:cubicBezTo>
                      <a:pt x="26519" y="64942"/>
                      <a:pt x="27687" y="66210"/>
                      <a:pt x="27854" y="67044"/>
                    </a:cubicBezTo>
                    <a:cubicBezTo>
                      <a:pt x="27987" y="67744"/>
                      <a:pt x="27453" y="69045"/>
                      <a:pt x="27186" y="70113"/>
                    </a:cubicBezTo>
                    <a:cubicBezTo>
                      <a:pt x="33458" y="64108"/>
                      <a:pt x="38628" y="56803"/>
                      <a:pt x="42364" y="48397"/>
                    </a:cubicBezTo>
                    <a:cubicBezTo>
                      <a:pt x="47868" y="36055"/>
                      <a:pt x="49402" y="22845"/>
                      <a:pt x="47501" y="10336"/>
                    </a:cubicBezTo>
                    <a:cubicBezTo>
                      <a:pt x="46534" y="10170"/>
                      <a:pt x="45666" y="9903"/>
                      <a:pt x="45066" y="9603"/>
                    </a:cubicBezTo>
                    <a:cubicBezTo>
                      <a:pt x="44065" y="9169"/>
                      <a:pt x="42931" y="7034"/>
                      <a:pt x="41897" y="6600"/>
                    </a:cubicBezTo>
                    <a:cubicBezTo>
                      <a:pt x="41374" y="6370"/>
                      <a:pt x="40327" y="6140"/>
                      <a:pt x="39446" y="6140"/>
                    </a:cubicBezTo>
                    <a:cubicBezTo>
                      <a:pt x="38922" y="6140"/>
                      <a:pt x="38456" y="6222"/>
                      <a:pt x="38194" y="6434"/>
                    </a:cubicBezTo>
                    <a:cubicBezTo>
                      <a:pt x="37794" y="6767"/>
                      <a:pt x="38361" y="8335"/>
                      <a:pt x="37894" y="8602"/>
                    </a:cubicBezTo>
                    <a:cubicBezTo>
                      <a:pt x="37831" y="8647"/>
                      <a:pt x="37739" y="8665"/>
                      <a:pt x="37631" y="8665"/>
                    </a:cubicBezTo>
                    <a:cubicBezTo>
                      <a:pt x="37342" y="8665"/>
                      <a:pt x="36946" y="8532"/>
                      <a:pt x="36727" y="8435"/>
                    </a:cubicBezTo>
                    <a:cubicBezTo>
                      <a:pt x="36393" y="8268"/>
                      <a:pt x="35959" y="7601"/>
                      <a:pt x="35626" y="7401"/>
                    </a:cubicBezTo>
                    <a:cubicBezTo>
                      <a:pt x="35192" y="7168"/>
                      <a:pt x="34625" y="6934"/>
                      <a:pt x="33958" y="6767"/>
                    </a:cubicBezTo>
                    <a:cubicBezTo>
                      <a:pt x="32223" y="6334"/>
                      <a:pt x="30055" y="5933"/>
                      <a:pt x="29488" y="4933"/>
                    </a:cubicBezTo>
                    <a:cubicBezTo>
                      <a:pt x="28954" y="4065"/>
                      <a:pt x="30689" y="1730"/>
                      <a:pt x="30022" y="930"/>
                    </a:cubicBezTo>
                    <a:cubicBezTo>
                      <a:pt x="29417" y="216"/>
                      <a:pt x="28063" y="0"/>
                      <a:pt x="265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89"/>
              <p:cNvSpPr/>
              <p:nvPr/>
            </p:nvSpPr>
            <p:spPr>
              <a:xfrm>
                <a:off x="3687800" y="2354550"/>
                <a:ext cx="119275" cy="62975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2519" extrusionOk="0">
                    <a:moveTo>
                      <a:pt x="3130" y="0"/>
                    </a:moveTo>
                    <a:cubicBezTo>
                      <a:pt x="3056" y="0"/>
                      <a:pt x="2989" y="11"/>
                      <a:pt x="2936" y="37"/>
                    </a:cubicBezTo>
                    <a:cubicBezTo>
                      <a:pt x="2669" y="137"/>
                      <a:pt x="2636" y="904"/>
                      <a:pt x="2336" y="1038"/>
                    </a:cubicBezTo>
                    <a:cubicBezTo>
                      <a:pt x="2283" y="1060"/>
                      <a:pt x="2221" y="1070"/>
                      <a:pt x="2152" y="1070"/>
                    </a:cubicBezTo>
                    <a:cubicBezTo>
                      <a:pt x="1711" y="1070"/>
                      <a:pt x="990" y="669"/>
                      <a:pt x="548" y="669"/>
                    </a:cubicBezTo>
                    <a:cubicBezTo>
                      <a:pt x="450" y="669"/>
                      <a:pt x="365" y="689"/>
                      <a:pt x="301" y="737"/>
                    </a:cubicBezTo>
                    <a:cubicBezTo>
                      <a:pt x="101" y="904"/>
                      <a:pt x="1" y="1571"/>
                      <a:pt x="167" y="1772"/>
                    </a:cubicBezTo>
                    <a:cubicBezTo>
                      <a:pt x="201" y="1805"/>
                      <a:pt x="260" y="1812"/>
                      <a:pt x="327" y="1812"/>
                    </a:cubicBezTo>
                    <a:cubicBezTo>
                      <a:pt x="380" y="1812"/>
                      <a:pt x="438" y="1808"/>
                      <a:pt x="492" y="1808"/>
                    </a:cubicBezTo>
                    <a:cubicBezTo>
                      <a:pt x="572" y="1808"/>
                      <a:pt x="641" y="1818"/>
                      <a:pt x="668" y="1872"/>
                    </a:cubicBezTo>
                    <a:cubicBezTo>
                      <a:pt x="801" y="1938"/>
                      <a:pt x="501" y="2172"/>
                      <a:pt x="701" y="2372"/>
                    </a:cubicBezTo>
                    <a:cubicBezTo>
                      <a:pt x="812" y="2482"/>
                      <a:pt x="1034" y="2518"/>
                      <a:pt x="1270" y="2518"/>
                    </a:cubicBezTo>
                    <a:cubicBezTo>
                      <a:pt x="1532" y="2518"/>
                      <a:pt x="1811" y="2474"/>
                      <a:pt x="1969" y="2439"/>
                    </a:cubicBezTo>
                    <a:cubicBezTo>
                      <a:pt x="2202" y="2405"/>
                      <a:pt x="2669" y="2239"/>
                      <a:pt x="2803" y="2072"/>
                    </a:cubicBezTo>
                    <a:cubicBezTo>
                      <a:pt x="2969" y="1905"/>
                      <a:pt x="2936" y="1271"/>
                      <a:pt x="3136" y="1171"/>
                    </a:cubicBezTo>
                    <a:cubicBezTo>
                      <a:pt x="3174" y="1146"/>
                      <a:pt x="3227" y="1136"/>
                      <a:pt x="3288" y="1136"/>
                    </a:cubicBezTo>
                    <a:cubicBezTo>
                      <a:pt x="3490" y="1136"/>
                      <a:pt x="3789" y="1240"/>
                      <a:pt x="4003" y="1240"/>
                    </a:cubicBezTo>
                    <a:cubicBezTo>
                      <a:pt x="4068" y="1240"/>
                      <a:pt x="4126" y="1230"/>
                      <a:pt x="4170" y="1204"/>
                    </a:cubicBezTo>
                    <a:cubicBezTo>
                      <a:pt x="4370" y="1071"/>
                      <a:pt x="4771" y="637"/>
                      <a:pt x="4671" y="437"/>
                    </a:cubicBezTo>
                    <a:cubicBezTo>
                      <a:pt x="4604" y="237"/>
                      <a:pt x="4004" y="204"/>
                      <a:pt x="3770" y="104"/>
                    </a:cubicBezTo>
                    <a:cubicBezTo>
                      <a:pt x="3598" y="79"/>
                      <a:pt x="3336" y="0"/>
                      <a:pt x="3130" y="0"/>
                    </a:cubicBezTo>
                    <a:close/>
                  </a:path>
                </a:pathLst>
              </a:custGeom>
              <a:solidFill>
                <a:srgbClr val="2D42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89"/>
              <p:cNvSpPr/>
              <p:nvPr/>
            </p:nvSpPr>
            <p:spPr>
              <a:xfrm>
                <a:off x="2391875" y="1676150"/>
                <a:ext cx="2229950" cy="2839700"/>
              </a:xfrm>
              <a:custGeom>
                <a:avLst/>
                <a:gdLst/>
                <a:ahLst/>
                <a:cxnLst/>
                <a:rect l="l" t="t" r="r" b="b"/>
                <a:pathLst>
                  <a:path w="89198" h="113588" extrusionOk="0">
                    <a:moveTo>
                      <a:pt x="74814" y="1"/>
                    </a:moveTo>
                    <a:cubicBezTo>
                      <a:pt x="74717" y="1"/>
                      <a:pt x="74619" y="7"/>
                      <a:pt x="74521" y="20"/>
                    </a:cubicBezTo>
                    <a:lnTo>
                      <a:pt x="2169" y="8660"/>
                    </a:lnTo>
                    <a:cubicBezTo>
                      <a:pt x="935" y="8826"/>
                      <a:pt x="1" y="9927"/>
                      <a:pt x="167" y="11195"/>
                    </a:cubicBezTo>
                    <a:lnTo>
                      <a:pt x="12143" y="111567"/>
                    </a:lnTo>
                    <a:cubicBezTo>
                      <a:pt x="12296" y="112705"/>
                      <a:pt x="13273" y="113587"/>
                      <a:pt x="14391" y="113587"/>
                    </a:cubicBezTo>
                    <a:cubicBezTo>
                      <a:pt x="14486" y="113587"/>
                      <a:pt x="14582" y="113581"/>
                      <a:pt x="14678" y="113568"/>
                    </a:cubicBezTo>
                    <a:lnTo>
                      <a:pt x="87029" y="104929"/>
                    </a:lnTo>
                    <a:cubicBezTo>
                      <a:pt x="88297" y="104762"/>
                      <a:pt x="89198" y="103628"/>
                      <a:pt x="89031" y="102393"/>
                    </a:cubicBezTo>
                    <a:lnTo>
                      <a:pt x="77056" y="2022"/>
                    </a:lnTo>
                    <a:cubicBezTo>
                      <a:pt x="76902" y="884"/>
                      <a:pt x="75954" y="1"/>
                      <a:pt x="74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89"/>
              <p:cNvSpPr/>
              <p:nvPr/>
            </p:nvSpPr>
            <p:spPr>
              <a:xfrm>
                <a:off x="2546150" y="1790050"/>
                <a:ext cx="1993950" cy="2526000"/>
              </a:xfrm>
              <a:custGeom>
                <a:avLst/>
                <a:gdLst/>
                <a:ahLst/>
                <a:cxnLst/>
                <a:rect l="l" t="t" r="r" b="b"/>
                <a:pathLst>
                  <a:path w="79758" h="101040" extrusionOk="0">
                    <a:moveTo>
                      <a:pt x="67215" y="1"/>
                    </a:moveTo>
                    <a:lnTo>
                      <a:pt x="62679" y="468"/>
                    </a:lnTo>
                    <a:lnTo>
                      <a:pt x="1" y="6906"/>
                    </a:lnTo>
                    <a:lnTo>
                      <a:pt x="9574" y="85796"/>
                    </a:lnTo>
                    <a:lnTo>
                      <a:pt x="11409" y="101040"/>
                    </a:lnTo>
                    <a:lnTo>
                      <a:pt x="79758" y="91633"/>
                    </a:lnTo>
                    <a:lnTo>
                      <a:pt x="6721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89"/>
              <p:cNvSpPr/>
              <p:nvPr/>
            </p:nvSpPr>
            <p:spPr>
              <a:xfrm>
                <a:off x="2756300" y="2105375"/>
                <a:ext cx="156800" cy="177550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7102" extrusionOk="0">
                    <a:moveTo>
                      <a:pt x="2688" y="765"/>
                    </a:moveTo>
                    <a:cubicBezTo>
                      <a:pt x="3361" y="765"/>
                      <a:pt x="3877" y="909"/>
                      <a:pt x="4270" y="1198"/>
                    </a:cubicBezTo>
                    <a:cubicBezTo>
                      <a:pt x="4737" y="1565"/>
                      <a:pt x="5038" y="2198"/>
                      <a:pt x="5171" y="3132"/>
                    </a:cubicBezTo>
                    <a:cubicBezTo>
                      <a:pt x="5271" y="4033"/>
                      <a:pt x="5138" y="4734"/>
                      <a:pt x="4737" y="5234"/>
                    </a:cubicBezTo>
                    <a:cubicBezTo>
                      <a:pt x="4371" y="5701"/>
                      <a:pt x="3703" y="6001"/>
                      <a:pt x="2736" y="6101"/>
                    </a:cubicBezTo>
                    <a:lnTo>
                      <a:pt x="1635" y="6235"/>
                    </a:lnTo>
                    <a:lnTo>
                      <a:pt x="1001" y="931"/>
                    </a:lnTo>
                    <a:lnTo>
                      <a:pt x="2102" y="797"/>
                    </a:lnTo>
                    <a:cubicBezTo>
                      <a:pt x="2310" y="776"/>
                      <a:pt x="2505" y="765"/>
                      <a:pt x="2688" y="765"/>
                    </a:cubicBezTo>
                    <a:close/>
                    <a:moveTo>
                      <a:pt x="2833" y="0"/>
                    </a:moveTo>
                    <a:cubicBezTo>
                      <a:pt x="2542" y="0"/>
                      <a:pt x="2231" y="21"/>
                      <a:pt x="1902" y="64"/>
                    </a:cubicBezTo>
                    <a:lnTo>
                      <a:pt x="1" y="297"/>
                    </a:lnTo>
                    <a:lnTo>
                      <a:pt x="801" y="7102"/>
                    </a:lnTo>
                    <a:lnTo>
                      <a:pt x="2703" y="6868"/>
                    </a:lnTo>
                    <a:cubicBezTo>
                      <a:pt x="4004" y="6735"/>
                      <a:pt x="4938" y="6335"/>
                      <a:pt x="5505" y="5701"/>
                    </a:cubicBezTo>
                    <a:cubicBezTo>
                      <a:pt x="6072" y="5067"/>
                      <a:pt x="6272" y="4166"/>
                      <a:pt x="6138" y="2999"/>
                    </a:cubicBezTo>
                    <a:cubicBezTo>
                      <a:pt x="6005" y="1831"/>
                      <a:pt x="5571" y="1031"/>
                      <a:pt x="4904" y="531"/>
                    </a:cubicBezTo>
                    <a:cubicBezTo>
                      <a:pt x="4381" y="182"/>
                      <a:pt x="3691" y="0"/>
                      <a:pt x="28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89"/>
              <p:cNvSpPr/>
              <p:nvPr/>
            </p:nvSpPr>
            <p:spPr>
              <a:xfrm>
                <a:off x="2946450" y="2086925"/>
                <a:ext cx="43375" cy="173500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6940" extrusionOk="0">
                    <a:moveTo>
                      <a:pt x="934" y="1"/>
                    </a:moveTo>
                    <a:lnTo>
                      <a:pt x="0" y="134"/>
                    </a:lnTo>
                    <a:lnTo>
                      <a:pt x="801" y="6939"/>
                    </a:lnTo>
                    <a:lnTo>
                      <a:pt x="1735" y="6839"/>
                    </a:lnTo>
                    <a:lnTo>
                      <a:pt x="9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89"/>
              <p:cNvSpPr/>
              <p:nvPr/>
            </p:nvSpPr>
            <p:spPr>
              <a:xfrm>
                <a:off x="3024825" y="2071925"/>
                <a:ext cx="156800" cy="181825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7273" extrusionOk="0">
                    <a:moveTo>
                      <a:pt x="2436" y="968"/>
                    </a:moveTo>
                    <a:lnTo>
                      <a:pt x="4104" y="4237"/>
                    </a:lnTo>
                    <a:lnTo>
                      <a:pt x="1569" y="4504"/>
                    </a:lnTo>
                    <a:lnTo>
                      <a:pt x="2436" y="968"/>
                    </a:lnTo>
                    <a:close/>
                    <a:moveTo>
                      <a:pt x="2836" y="1"/>
                    </a:moveTo>
                    <a:lnTo>
                      <a:pt x="1802" y="134"/>
                    </a:lnTo>
                    <a:lnTo>
                      <a:pt x="1" y="7272"/>
                    </a:lnTo>
                    <a:lnTo>
                      <a:pt x="968" y="7139"/>
                    </a:lnTo>
                    <a:lnTo>
                      <a:pt x="1402" y="5304"/>
                    </a:lnTo>
                    <a:lnTo>
                      <a:pt x="4471" y="4937"/>
                    </a:lnTo>
                    <a:lnTo>
                      <a:pt x="5305" y="6639"/>
                    </a:lnTo>
                    <a:lnTo>
                      <a:pt x="6272" y="6505"/>
                    </a:lnTo>
                    <a:lnTo>
                      <a:pt x="28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89"/>
              <p:cNvSpPr/>
              <p:nvPr/>
            </p:nvSpPr>
            <p:spPr>
              <a:xfrm>
                <a:off x="3195775" y="2052150"/>
                <a:ext cx="137625" cy="1782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7130" extrusionOk="0">
                    <a:moveTo>
                      <a:pt x="2698" y="779"/>
                    </a:moveTo>
                    <a:cubicBezTo>
                      <a:pt x="3002" y="779"/>
                      <a:pt x="3258" y="823"/>
                      <a:pt x="3437" y="925"/>
                    </a:cubicBezTo>
                    <a:cubicBezTo>
                      <a:pt x="3670" y="1092"/>
                      <a:pt x="3804" y="1325"/>
                      <a:pt x="3837" y="1659"/>
                    </a:cubicBezTo>
                    <a:cubicBezTo>
                      <a:pt x="3904" y="2026"/>
                      <a:pt x="3804" y="2293"/>
                      <a:pt x="3604" y="2493"/>
                    </a:cubicBezTo>
                    <a:cubicBezTo>
                      <a:pt x="3403" y="2693"/>
                      <a:pt x="3103" y="2793"/>
                      <a:pt x="2636" y="2860"/>
                    </a:cubicBezTo>
                    <a:lnTo>
                      <a:pt x="1269" y="3026"/>
                    </a:lnTo>
                    <a:lnTo>
                      <a:pt x="1035" y="958"/>
                    </a:lnTo>
                    <a:lnTo>
                      <a:pt x="2403" y="792"/>
                    </a:lnTo>
                    <a:cubicBezTo>
                      <a:pt x="2505" y="784"/>
                      <a:pt x="2604" y="779"/>
                      <a:pt x="2698" y="779"/>
                    </a:cubicBezTo>
                    <a:close/>
                    <a:moveTo>
                      <a:pt x="3198" y="3568"/>
                    </a:moveTo>
                    <a:cubicBezTo>
                      <a:pt x="3520" y="3568"/>
                      <a:pt x="3773" y="3637"/>
                      <a:pt x="3970" y="3760"/>
                    </a:cubicBezTo>
                    <a:cubicBezTo>
                      <a:pt x="4237" y="3927"/>
                      <a:pt x="4404" y="4227"/>
                      <a:pt x="4437" y="4661"/>
                    </a:cubicBezTo>
                    <a:cubicBezTo>
                      <a:pt x="4504" y="5095"/>
                      <a:pt x="4404" y="5428"/>
                      <a:pt x="4204" y="5662"/>
                    </a:cubicBezTo>
                    <a:cubicBezTo>
                      <a:pt x="4004" y="5895"/>
                      <a:pt x="3637" y="6029"/>
                      <a:pt x="3137" y="6095"/>
                    </a:cubicBezTo>
                    <a:lnTo>
                      <a:pt x="1669" y="6262"/>
                    </a:lnTo>
                    <a:lnTo>
                      <a:pt x="1369" y="3760"/>
                    </a:lnTo>
                    <a:lnTo>
                      <a:pt x="2836" y="3594"/>
                    </a:lnTo>
                    <a:cubicBezTo>
                      <a:pt x="2966" y="3576"/>
                      <a:pt x="3086" y="3568"/>
                      <a:pt x="3198" y="3568"/>
                    </a:cubicBezTo>
                    <a:close/>
                    <a:moveTo>
                      <a:pt x="2843" y="0"/>
                    </a:moveTo>
                    <a:cubicBezTo>
                      <a:pt x="2693" y="0"/>
                      <a:pt x="2535" y="9"/>
                      <a:pt x="2369" y="24"/>
                    </a:cubicBezTo>
                    <a:lnTo>
                      <a:pt x="1" y="325"/>
                    </a:lnTo>
                    <a:lnTo>
                      <a:pt x="835" y="7129"/>
                    </a:lnTo>
                    <a:lnTo>
                      <a:pt x="3270" y="6829"/>
                    </a:lnTo>
                    <a:cubicBezTo>
                      <a:pt x="4037" y="6762"/>
                      <a:pt x="4604" y="6529"/>
                      <a:pt x="4971" y="6129"/>
                    </a:cubicBezTo>
                    <a:cubicBezTo>
                      <a:pt x="5371" y="5762"/>
                      <a:pt x="5505" y="5261"/>
                      <a:pt x="5438" y="4661"/>
                    </a:cubicBezTo>
                    <a:cubicBezTo>
                      <a:pt x="5371" y="4194"/>
                      <a:pt x="5205" y="3827"/>
                      <a:pt x="4904" y="3527"/>
                    </a:cubicBezTo>
                    <a:cubicBezTo>
                      <a:pt x="4638" y="3260"/>
                      <a:pt x="4271" y="3093"/>
                      <a:pt x="3804" y="3060"/>
                    </a:cubicBezTo>
                    <a:cubicBezTo>
                      <a:pt x="4171" y="2960"/>
                      <a:pt x="4437" y="2760"/>
                      <a:pt x="4604" y="2493"/>
                    </a:cubicBezTo>
                    <a:cubicBezTo>
                      <a:pt x="4771" y="2226"/>
                      <a:pt x="4804" y="1892"/>
                      <a:pt x="4771" y="1459"/>
                    </a:cubicBezTo>
                    <a:cubicBezTo>
                      <a:pt x="4704" y="925"/>
                      <a:pt x="4471" y="525"/>
                      <a:pt x="4037" y="291"/>
                    </a:cubicBezTo>
                    <a:cubicBezTo>
                      <a:pt x="3731" y="87"/>
                      <a:pt x="3328" y="0"/>
                      <a:pt x="2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89"/>
              <p:cNvSpPr/>
              <p:nvPr/>
            </p:nvSpPr>
            <p:spPr>
              <a:xfrm>
                <a:off x="3366750" y="2026900"/>
                <a:ext cx="130100" cy="1834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7339" extrusionOk="0">
                    <a:moveTo>
                      <a:pt x="4303" y="0"/>
                    </a:moveTo>
                    <a:lnTo>
                      <a:pt x="0" y="501"/>
                    </a:lnTo>
                    <a:lnTo>
                      <a:pt x="834" y="7339"/>
                    </a:lnTo>
                    <a:lnTo>
                      <a:pt x="5204" y="6805"/>
                    </a:lnTo>
                    <a:lnTo>
                      <a:pt x="5137" y="6038"/>
                    </a:lnTo>
                    <a:lnTo>
                      <a:pt x="1635" y="6438"/>
                    </a:lnTo>
                    <a:lnTo>
                      <a:pt x="1368" y="3970"/>
                    </a:lnTo>
                    <a:lnTo>
                      <a:pt x="4603" y="3603"/>
                    </a:lnTo>
                    <a:lnTo>
                      <a:pt x="4503" y="2802"/>
                    </a:lnTo>
                    <a:lnTo>
                      <a:pt x="1268" y="3203"/>
                    </a:lnTo>
                    <a:lnTo>
                      <a:pt x="1034" y="1168"/>
                    </a:lnTo>
                    <a:lnTo>
                      <a:pt x="4403" y="767"/>
                    </a:lnTo>
                    <a:lnTo>
                      <a:pt x="43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89"/>
              <p:cNvSpPr/>
              <p:nvPr/>
            </p:nvSpPr>
            <p:spPr>
              <a:xfrm>
                <a:off x="3501000" y="2006875"/>
                <a:ext cx="146800" cy="180150"/>
              </a:xfrm>
              <a:custGeom>
                <a:avLst/>
                <a:gdLst/>
                <a:ahLst/>
                <a:cxnLst/>
                <a:rect l="l" t="t" r="r" b="b"/>
                <a:pathLst>
                  <a:path w="5872" h="7206" extrusionOk="0">
                    <a:moveTo>
                      <a:pt x="5771" y="1"/>
                    </a:moveTo>
                    <a:lnTo>
                      <a:pt x="1" y="668"/>
                    </a:lnTo>
                    <a:lnTo>
                      <a:pt x="101" y="1435"/>
                    </a:lnTo>
                    <a:lnTo>
                      <a:pt x="2536" y="1168"/>
                    </a:lnTo>
                    <a:lnTo>
                      <a:pt x="3236" y="7206"/>
                    </a:lnTo>
                    <a:lnTo>
                      <a:pt x="4170" y="7106"/>
                    </a:lnTo>
                    <a:lnTo>
                      <a:pt x="3470" y="1035"/>
                    </a:lnTo>
                    <a:lnTo>
                      <a:pt x="5872" y="768"/>
                    </a:lnTo>
                    <a:lnTo>
                      <a:pt x="57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89"/>
              <p:cNvSpPr/>
              <p:nvPr/>
            </p:nvSpPr>
            <p:spPr>
              <a:xfrm>
                <a:off x="3677800" y="1989375"/>
                <a:ext cx="130950" cy="183475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7339" extrusionOk="0">
                    <a:moveTo>
                      <a:pt x="4337" y="0"/>
                    </a:moveTo>
                    <a:lnTo>
                      <a:pt x="0" y="534"/>
                    </a:lnTo>
                    <a:lnTo>
                      <a:pt x="834" y="7339"/>
                    </a:lnTo>
                    <a:lnTo>
                      <a:pt x="5237" y="6838"/>
                    </a:lnTo>
                    <a:lnTo>
                      <a:pt x="5137" y="6038"/>
                    </a:lnTo>
                    <a:lnTo>
                      <a:pt x="1668" y="6471"/>
                    </a:lnTo>
                    <a:lnTo>
                      <a:pt x="1368" y="4003"/>
                    </a:lnTo>
                    <a:lnTo>
                      <a:pt x="4604" y="3603"/>
                    </a:lnTo>
                    <a:lnTo>
                      <a:pt x="4504" y="2836"/>
                    </a:lnTo>
                    <a:lnTo>
                      <a:pt x="1268" y="3202"/>
                    </a:lnTo>
                    <a:lnTo>
                      <a:pt x="1034" y="1201"/>
                    </a:lnTo>
                    <a:lnTo>
                      <a:pt x="4404" y="801"/>
                    </a:lnTo>
                    <a:lnTo>
                      <a:pt x="43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89"/>
              <p:cNvSpPr/>
              <p:nvPr/>
            </p:nvSpPr>
            <p:spPr>
              <a:xfrm>
                <a:off x="3832075" y="1973525"/>
                <a:ext cx="133450" cy="179100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7164" extrusionOk="0">
                    <a:moveTo>
                      <a:pt x="3236" y="0"/>
                    </a:moveTo>
                    <a:cubicBezTo>
                      <a:pt x="2903" y="0"/>
                      <a:pt x="2569" y="0"/>
                      <a:pt x="2235" y="34"/>
                    </a:cubicBezTo>
                    <a:cubicBezTo>
                      <a:pt x="1502" y="134"/>
                      <a:pt x="934" y="367"/>
                      <a:pt x="534" y="768"/>
                    </a:cubicBezTo>
                    <a:cubicBezTo>
                      <a:pt x="167" y="1168"/>
                      <a:pt x="0" y="1668"/>
                      <a:pt x="101" y="2269"/>
                    </a:cubicBezTo>
                    <a:cubicBezTo>
                      <a:pt x="134" y="2802"/>
                      <a:pt x="334" y="3169"/>
                      <a:pt x="701" y="3436"/>
                    </a:cubicBezTo>
                    <a:cubicBezTo>
                      <a:pt x="1035" y="3703"/>
                      <a:pt x="1568" y="3836"/>
                      <a:pt x="2269" y="3903"/>
                    </a:cubicBezTo>
                    <a:lnTo>
                      <a:pt x="2836" y="3937"/>
                    </a:lnTo>
                    <a:cubicBezTo>
                      <a:pt x="3303" y="3970"/>
                      <a:pt x="3670" y="4070"/>
                      <a:pt x="3903" y="4237"/>
                    </a:cubicBezTo>
                    <a:cubicBezTo>
                      <a:pt x="4137" y="4404"/>
                      <a:pt x="4270" y="4670"/>
                      <a:pt x="4304" y="5004"/>
                    </a:cubicBezTo>
                    <a:cubicBezTo>
                      <a:pt x="4337" y="5371"/>
                      <a:pt x="4237" y="5704"/>
                      <a:pt x="3970" y="5938"/>
                    </a:cubicBezTo>
                    <a:cubicBezTo>
                      <a:pt x="3703" y="6171"/>
                      <a:pt x="3336" y="6338"/>
                      <a:pt x="2802" y="6372"/>
                    </a:cubicBezTo>
                    <a:cubicBezTo>
                      <a:pt x="2662" y="6397"/>
                      <a:pt x="2527" y="6408"/>
                      <a:pt x="2391" y="6408"/>
                    </a:cubicBezTo>
                    <a:cubicBezTo>
                      <a:pt x="2171" y="6408"/>
                      <a:pt x="1949" y="6379"/>
                      <a:pt x="1702" y="6338"/>
                    </a:cubicBezTo>
                    <a:cubicBezTo>
                      <a:pt x="1335" y="6305"/>
                      <a:pt x="968" y="6171"/>
                      <a:pt x="568" y="6005"/>
                    </a:cubicBezTo>
                    <a:lnTo>
                      <a:pt x="568" y="6005"/>
                    </a:lnTo>
                    <a:lnTo>
                      <a:pt x="668" y="6972"/>
                    </a:lnTo>
                    <a:cubicBezTo>
                      <a:pt x="1068" y="7072"/>
                      <a:pt x="1468" y="7105"/>
                      <a:pt x="1835" y="7139"/>
                    </a:cubicBezTo>
                    <a:cubicBezTo>
                      <a:pt x="2019" y="7155"/>
                      <a:pt x="2202" y="7164"/>
                      <a:pt x="2377" y="7164"/>
                    </a:cubicBezTo>
                    <a:cubicBezTo>
                      <a:pt x="2552" y="7164"/>
                      <a:pt x="2719" y="7155"/>
                      <a:pt x="2869" y="7139"/>
                    </a:cubicBezTo>
                    <a:cubicBezTo>
                      <a:pt x="3736" y="7039"/>
                      <a:pt x="4370" y="6772"/>
                      <a:pt x="4771" y="6405"/>
                    </a:cubicBezTo>
                    <a:cubicBezTo>
                      <a:pt x="5171" y="6005"/>
                      <a:pt x="5338" y="5471"/>
                      <a:pt x="5271" y="4804"/>
                    </a:cubicBezTo>
                    <a:cubicBezTo>
                      <a:pt x="5204" y="4270"/>
                      <a:pt x="4971" y="3836"/>
                      <a:pt x="4604" y="3536"/>
                    </a:cubicBezTo>
                    <a:cubicBezTo>
                      <a:pt x="4237" y="3236"/>
                      <a:pt x="3703" y="3069"/>
                      <a:pt x="3003" y="3036"/>
                    </a:cubicBezTo>
                    <a:lnTo>
                      <a:pt x="2436" y="2969"/>
                    </a:lnTo>
                    <a:cubicBezTo>
                      <a:pt x="1902" y="2936"/>
                      <a:pt x="1568" y="2869"/>
                      <a:pt x="1368" y="2736"/>
                    </a:cubicBezTo>
                    <a:cubicBezTo>
                      <a:pt x="1168" y="2602"/>
                      <a:pt x="1035" y="2402"/>
                      <a:pt x="1001" y="2069"/>
                    </a:cubicBezTo>
                    <a:cubicBezTo>
                      <a:pt x="968" y="1735"/>
                      <a:pt x="1068" y="1435"/>
                      <a:pt x="1301" y="1201"/>
                    </a:cubicBezTo>
                    <a:cubicBezTo>
                      <a:pt x="1568" y="968"/>
                      <a:pt x="1935" y="834"/>
                      <a:pt x="2436" y="768"/>
                    </a:cubicBezTo>
                    <a:cubicBezTo>
                      <a:pt x="2560" y="754"/>
                      <a:pt x="2684" y="746"/>
                      <a:pt x="2811" y="746"/>
                    </a:cubicBezTo>
                    <a:cubicBezTo>
                      <a:pt x="2990" y="746"/>
                      <a:pt x="3174" y="762"/>
                      <a:pt x="3370" y="801"/>
                    </a:cubicBezTo>
                    <a:cubicBezTo>
                      <a:pt x="3670" y="834"/>
                      <a:pt x="4037" y="934"/>
                      <a:pt x="4404" y="1034"/>
                    </a:cubicBezTo>
                    <a:lnTo>
                      <a:pt x="4270" y="134"/>
                    </a:lnTo>
                    <a:cubicBezTo>
                      <a:pt x="3937" y="67"/>
                      <a:pt x="3570" y="34"/>
                      <a:pt x="32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89"/>
              <p:cNvSpPr/>
              <p:nvPr/>
            </p:nvSpPr>
            <p:spPr>
              <a:xfrm>
                <a:off x="2761300" y="2227875"/>
                <a:ext cx="1389350" cy="182650"/>
              </a:xfrm>
              <a:custGeom>
                <a:avLst/>
                <a:gdLst/>
                <a:ahLst/>
                <a:cxnLst/>
                <a:rect l="l" t="t" r="r" b="b"/>
                <a:pathLst>
                  <a:path w="55574" h="7306" extrusionOk="0">
                    <a:moveTo>
                      <a:pt x="55507" y="0"/>
                    </a:moveTo>
                    <a:lnTo>
                      <a:pt x="1" y="6605"/>
                    </a:lnTo>
                    <a:lnTo>
                      <a:pt x="101" y="7306"/>
                    </a:lnTo>
                    <a:lnTo>
                      <a:pt x="55574" y="701"/>
                    </a:lnTo>
                    <a:lnTo>
                      <a:pt x="55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89"/>
              <p:cNvSpPr/>
              <p:nvPr/>
            </p:nvSpPr>
            <p:spPr>
              <a:xfrm>
                <a:off x="2778000" y="2586075"/>
                <a:ext cx="161800" cy="152725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6109" extrusionOk="0">
                    <a:moveTo>
                      <a:pt x="3185" y="0"/>
                    </a:moveTo>
                    <a:cubicBezTo>
                      <a:pt x="3081" y="0"/>
                      <a:pt x="2975" y="5"/>
                      <a:pt x="2869" y="16"/>
                    </a:cubicBezTo>
                    <a:cubicBezTo>
                      <a:pt x="1201" y="249"/>
                      <a:pt x="0" y="1717"/>
                      <a:pt x="200" y="3385"/>
                    </a:cubicBezTo>
                    <a:cubicBezTo>
                      <a:pt x="386" y="4934"/>
                      <a:pt x="1693" y="6108"/>
                      <a:pt x="3214" y="6108"/>
                    </a:cubicBezTo>
                    <a:cubicBezTo>
                      <a:pt x="3331" y="6108"/>
                      <a:pt x="3450" y="6101"/>
                      <a:pt x="3569" y="6087"/>
                    </a:cubicBezTo>
                    <a:cubicBezTo>
                      <a:pt x="5237" y="5853"/>
                      <a:pt x="6471" y="4352"/>
                      <a:pt x="6238" y="2684"/>
                    </a:cubicBezTo>
                    <a:cubicBezTo>
                      <a:pt x="6050" y="1123"/>
                      <a:pt x="4723" y="0"/>
                      <a:pt x="31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89"/>
              <p:cNvSpPr/>
              <p:nvPr/>
            </p:nvSpPr>
            <p:spPr>
              <a:xfrm>
                <a:off x="3029825" y="2471375"/>
                <a:ext cx="1207575" cy="196825"/>
              </a:xfrm>
              <a:custGeom>
                <a:avLst/>
                <a:gdLst/>
                <a:ahLst/>
                <a:cxnLst/>
                <a:rect l="l" t="t" r="r" b="b"/>
                <a:pathLst>
                  <a:path w="48303" h="7873" extrusionOk="0">
                    <a:moveTo>
                      <a:pt x="48035" y="1"/>
                    </a:moveTo>
                    <a:lnTo>
                      <a:pt x="1" y="5738"/>
                    </a:lnTo>
                    <a:lnTo>
                      <a:pt x="268" y="7873"/>
                    </a:lnTo>
                    <a:lnTo>
                      <a:pt x="48302" y="2169"/>
                    </a:lnTo>
                    <a:lnTo>
                      <a:pt x="480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89"/>
              <p:cNvSpPr/>
              <p:nvPr/>
            </p:nvSpPr>
            <p:spPr>
              <a:xfrm>
                <a:off x="2811350" y="2871275"/>
                <a:ext cx="16180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6076" extrusionOk="0">
                    <a:moveTo>
                      <a:pt x="3186" y="0"/>
                    </a:moveTo>
                    <a:cubicBezTo>
                      <a:pt x="3081" y="0"/>
                      <a:pt x="2975" y="5"/>
                      <a:pt x="2869" y="16"/>
                    </a:cubicBezTo>
                    <a:cubicBezTo>
                      <a:pt x="1201" y="216"/>
                      <a:pt x="0" y="1717"/>
                      <a:pt x="200" y="3385"/>
                    </a:cubicBezTo>
                    <a:cubicBezTo>
                      <a:pt x="386" y="4931"/>
                      <a:pt x="1689" y="6076"/>
                      <a:pt x="3206" y="6076"/>
                    </a:cubicBezTo>
                    <a:cubicBezTo>
                      <a:pt x="3326" y="6076"/>
                      <a:pt x="3447" y="6068"/>
                      <a:pt x="3570" y="6054"/>
                    </a:cubicBezTo>
                    <a:cubicBezTo>
                      <a:pt x="5237" y="5854"/>
                      <a:pt x="6472" y="4353"/>
                      <a:pt x="6238" y="2685"/>
                    </a:cubicBezTo>
                    <a:cubicBezTo>
                      <a:pt x="6051" y="1123"/>
                      <a:pt x="4723" y="0"/>
                      <a:pt x="31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89"/>
              <p:cNvSpPr/>
              <p:nvPr/>
            </p:nvSpPr>
            <p:spPr>
              <a:xfrm>
                <a:off x="3063200" y="2756575"/>
                <a:ext cx="1207550" cy="196850"/>
              </a:xfrm>
              <a:custGeom>
                <a:avLst/>
                <a:gdLst/>
                <a:ahLst/>
                <a:cxnLst/>
                <a:rect l="l" t="t" r="r" b="b"/>
                <a:pathLst>
                  <a:path w="48302" h="7874" extrusionOk="0">
                    <a:moveTo>
                      <a:pt x="48034" y="1"/>
                    </a:moveTo>
                    <a:lnTo>
                      <a:pt x="0" y="5705"/>
                    </a:lnTo>
                    <a:lnTo>
                      <a:pt x="267" y="7873"/>
                    </a:lnTo>
                    <a:lnTo>
                      <a:pt x="48301" y="2136"/>
                    </a:lnTo>
                    <a:lnTo>
                      <a:pt x="480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89"/>
              <p:cNvSpPr/>
              <p:nvPr/>
            </p:nvSpPr>
            <p:spPr>
              <a:xfrm>
                <a:off x="2845525" y="3155650"/>
                <a:ext cx="161825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6076" extrusionOk="0">
                    <a:moveTo>
                      <a:pt x="3186" y="0"/>
                    </a:moveTo>
                    <a:cubicBezTo>
                      <a:pt x="3082" y="0"/>
                      <a:pt x="2976" y="5"/>
                      <a:pt x="2870" y="16"/>
                    </a:cubicBezTo>
                    <a:cubicBezTo>
                      <a:pt x="1202" y="216"/>
                      <a:pt x="1" y="1717"/>
                      <a:pt x="201" y="3385"/>
                    </a:cubicBezTo>
                    <a:cubicBezTo>
                      <a:pt x="418" y="4931"/>
                      <a:pt x="1723" y="6075"/>
                      <a:pt x="3240" y="6075"/>
                    </a:cubicBezTo>
                    <a:cubicBezTo>
                      <a:pt x="3360" y="6075"/>
                      <a:pt x="3481" y="6068"/>
                      <a:pt x="3604" y="6054"/>
                    </a:cubicBezTo>
                    <a:cubicBezTo>
                      <a:pt x="5271" y="5853"/>
                      <a:pt x="6472" y="4352"/>
                      <a:pt x="6272" y="2684"/>
                    </a:cubicBezTo>
                    <a:cubicBezTo>
                      <a:pt x="6053" y="1123"/>
                      <a:pt x="4724" y="0"/>
                      <a:pt x="31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89"/>
              <p:cNvSpPr/>
              <p:nvPr/>
            </p:nvSpPr>
            <p:spPr>
              <a:xfrm>
                <a:off x="3098225" y="3040950"/>
                <a:ext cx="1206700" cy="196825"/>
              </a:xfrm>
              <a:custGeom>
                <a:avLst/>
                <a:gdLst/>
                <a:ahLst/>
                <a:cxnLst/>
                <a:rect l="l" t="t" r="r" b="b"/>
                <a:pathLst>
                  <a:path w="48268" h="7873" extrusionOk="0">
                    <a:moveTo>
                      <a:pt x="48001" y="1"/>
                    </a:moveTo>
                    <a:lnTo>
                      <a:pt x="0" y="5705"/>
                    </a:lnTo>
                    <a:lnTo>
                      <a:pt x="234" y="7873"/>
                    </a:lnTo>
                    <a:lnTo>
                      <a:pt x="48268" y="2135"/>
                    </a:lnTo>
                    <a:lnTo>
                      <a:pt x="480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89"/>
              <p:cNvSpPr/>
              <p:nvPr/>
            </p:nvSpPr>
            <p:spPr>
              <a:xfrm>
                <a:off x="2878900" y="3440000"/>
                <a:ext cx="161800" cy="152075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6083" extrusionOk="0">
                    <a:moveTo>
                      <a:pt x="3186" y="1"/>
                    </a:moveTo>
                    <a:cubicBezTo>
                      <a:pt x="3081" y="1"/>
                      <a:pt x="2975" y="6"/>
                      <a:pt x="2869" y="17"/>
                    </a:cubicBezTo>
                    <a:cubicBezTo>
                      <a:pt x="1201" y="217"/>
                      <a:pt x="0" y="1718"/>
                      <a:pt x="200" y="3386"/>
                    </a:cubicBezTo>
                    <a:cubicBezTo>
                      <a:pt x="415" y="4917"/>
                      <a:pt x="1698" y="6083"/>
                      <a:pt x="3197" y="6083"/>
                    </a:cubicBezTo>
                    <a:cubicBezTo>
                      <a:pt x="3331" y="6083"/>
                      <a:pt x="3466" y="6073"/>
                      <a:pt x="3603" y="6054"/>
                    </a:cubicBezTo>
                    <a:cubicBezTo>
                      <a:pt x="5271" y="5854"/>
                      <a:pt x="6472" y="4353"/>
                      <a:pt x="6271" y="2685"/>
                    </a:cubicBezTo>
                    <a:cubicBezTo>
                      <a:pt x="6053" y="1124"/>
                      <a:pt x="4723" y="1"/>
                      <a:pt x="31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89"/>
              <p:cNvSpPr/>
              <p:nvPr/>
            </p:nvSpPr>
            <p:spPr>
              <a:xfrm>
                <a:off x="3131575" y="3325325"/>
                <a:ext cx="1206725" cy="196825"/>
              </a:xfrm>
              <a:custGeom>
                <a:avLst/>
                <a:gdLst/>
                <a:ahLst/>
                <a:cxnLst/>
                <a:rect l="l" t="t" r="r" b="b"/>
                <a:pathLst>
                  <a:path w="48269" h="7873" extrusionOk="0">
                    <a:moveTo>
                      <a:pt x="48001" y="0"/>
                    </a:moveTo>
                    <a:lnTo>
                      <a:pt x="0" y="5738"/>
                    </a:lnTo>
                    <a:lnTo>
                      <a:pt x="234" y="7873"/>
                    </a:lnTo>
                    <a:lnTo>
                      <a:pt x="48268" y="2169"/>
                    </a:lnTo>
                    <a:lnTo>
                      <a:pt x="480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89"/>
              <p:cNvSpPr/>
              <p:nvPr/>
            </p:nvSpPr>
            <p:spPr>
              <a:xfrm>
                <a:off x="2913075" y="3724375"/>
                <a:ext cx="161825" cy="152750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6110" extrusionOk="0">
                    <a:moveTo>
                      <a:pt x="3220" y="1"/>
                    </a:moveTo>
                    <a:cubicBezTo>
                      <a:pt x="3115" y="1"/>
                      <a:pt x="3009" y="6"/>
                      <a:pt x="2903" y="17"/>
                    </a:cubicBezTo>
                    <a:cubicBezTo>
                      <a:pt x="1235" y="250"/>
                      <a:pt x="1" y="1751"/>
                      <a:pt x="234" y="3419"/>
                    </a:cubicBezTo>
                    <a:cubicBezTo>
                      <a:pt x="420" y="4965"/>
                      <a:pt x="1723" y="6109"/>
                      <a:pt x="3240" y="6109"/>
                    </a:cubicBezTo>
                    <a:cubicBezTo>
                      <a:pt x="3360" y="6109"/>
                      <a:pt x="3481" y="6102"/>
                      <a:pt x="3603" y="6088"/>
                    </a:cubicBezTo>
                    <a:cubicBezTo>
                      <a:pt x="5271" y="5854"/>
                      <a:pt x="6472" y="4353"/>
                      <a:pt x="6272" y="2685"/>
                    </a:cubicBezTo>
                    <a:cubicBezTo>
                      <a:pt x="6085" y="1124"/>
                      <a:pt x="4757" y="1"/>
                      <a:pt x="32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89"/>
              <p:cNvSpPr/>
              <p:nvPr/>
            </p:nvSpPr>
            <p:spPr>
              <a:xfrm>
                <a:off x="3165775" y="3609700"/>
                <a:ext cx="1206700" cy="196825"/>
              </a:xfrm>
              <a:custGeom>
                <a:avLst/>
                <a:gdLst/>
                <a:ahLst/>
                <a:cxnLst/>
                <a:rect l="l" t="t" r="r" b="b"/>
                <a:pathLst>
                  <a:path w="48268" h="7873" extrusionOk="0">
                    <a:moveTo>
                      <a:pt x="48034" y="0"/>
                    </a:moveTo>
                    <a:lnTo>
                      <a:pt x="0" y="5738"/>
                    </a:lnTo>
                    <a:lnTo>
                      <a:pt x="234" y="7873"/>
                    </a:lnTo>
                    <a:lnTo>
                      <a:pt x="48268" y="2168"/>
                    </a:lnTo>
                    <a:lnTo>
                      <a:pt x="480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89"/>
              <p:cNvSpPr/>
              <p:nvPr/>
            </p:nvSpPr>
            <p:spPr>
              <a:xfrm>
                <a:off x="2820525" y="1530975"/>
                <a:ext cx="1079950" cy="442575"/>
              </a:xfrm>
              <a:custGeom>
                <a:avLst/>
                <a:gdLst/>
                <a:ahLst/>
                <a:cxnLst/>
                <a:rect l="l" t="t" r="r" b="b"/>
                <a:pathLst>
                  <a:path w="43198" h="17703" extrusionOk="0">
                    <a:moveTo>
                      <a:pt x="20367" y="1347"/>
                    </a:moveTo>
                    <a:cubicBezTo>
                      <a:pt x="21223" y="1347"/>
                      <a:pt x="21956" y="1985"/>
                      <a:pt x="22049" y="2825"/>
                    </a:cubicBezTo>
                    <a:cubicBezTo>
                      <a:pt x="22183" y="3759"/>
                      <a:pt x="21516" y="4626"/>
                      <a:pt x="20615" y="4693"/>
                    </a:cubicBezTo>
                    <a:cubicBezTo>
                      <a:pt x="20535" y="4705"/>
                      <a:pt x="20455" y="4710"/>
                      <a:pt x="20377" y="4710"/>
                    </a:cubicBezTo>
                    <a:cubicBezTo>
                      <a:pt x="19543" y="4710"/>
                      <a:pt x="18836" y="4082"/>
                      <a:pt x="18714" y="3259"/>
                    </a:cubicBezTo>
                    <a:cubicBezTo>
                      <a:pt x="18614" y="2291"/>
                      <a:pt x="19214" y="1457"/>
                      <a:pt x="20181" y="1357"/>
                    </a:cubicBezTo>
                    <a:cubicBezTo>
                      <a:pt x="20244" y="1351"/>
                      <a:pt x="20306" y="1347"/>
                      <a:pt x="20367" y="1347"/>
                    </a:cubicBezTo>
                    <a:close/>
                    <a:moveTo>
                      <a:pt x="20491" y="1"/>
                    </a:moveTo>
                    <a:cubicBezTo>
                      <a:pt x="20345" y="1"/>
                      <a:pt x="20197" y="8"/>
                      <a:pt x="20048" y="23"/>
                    </a:cubicBezTo>
                    <a:cubicBezTo>
                      <a:pt x="17713" y="323"/>
                      <a:pt x="16045" y="2391"/>
                      <a:pt x="16345" y="4760"/>
                    </a:cubicBezTo>
                    <a:cubicBezTo>
                      <a:pt x="16379" y="4993"/>
                      <a:pt x="16412" y="5193"/>
                      <a:pt x="16479" y="5427"/>
                    </a:cubicBezTo>
                    <a:lnTo>
                      <a:pt x="16145" y="5460"/>
                    </a:lnTo>
                    <a:cubicBezTo>
                      <a:pt x="14844" y="5627"/>
                      <a:pt x="13877" y="6795"/>
                      <a:pt x="14044" y="8095"/>
                    </a:cubicBezTo>
                    <a:lnTo>
                      <a:pt x="14177" y="9163"/>
                    </a:lnTo>
                    <a:lnTo>
                      <a:pt x="2902" y="10497"/>
                    </a:lnTo>
                    <a:cubicBezTo>
                      <a:pt x="2035" y="10564"/>
                      <a:pt x="1335" y="11031"/>
                      <a:pt x="834" y="11631"/>
                    </a:cubicBezTo>
                    <a:cubicBezTo>
                      <a:pt x="300" y="12298"/>
                      <a:pt x="0" y="13166"/>
                      <a:pt x="67" y="14066"/>
                    </a:cubicBezTo>
                    <a:lnTo>
                      <a:pt x="501" y="17702"/>
                    </a:lnTo>
                    <a:lnTo>
                      <a:pt x="43198" y="12632"/>
                    </a:lnTo>
                    <a:lnTo>
                      <a:pt x="42731" y="9096"/>
                    </a:lnTo>
                    <a:cubicBezTo>
                      <a:pt x="42597" y="8129"/>
                      <a:pt x="42097" y="7328"/>
                      <a:pt x="41396" y="6828"/>
                    </a:cubicBezTo>
                    <a:cubicBezTo>
                      <a:pt x="40909" y="6449"/>
                      <a:pt x="40268" y="6224"/>
                      <a:pt x="39598" y="6224"/>
                    </a:cubicBezTo>
                    <a:cubicBezTo>
                      <a:pt x="39442" y="6224"/>
                      <a:pt x="39285" y="6236"/>
                      <a:pt x="39128" y="6261"/>
                    </a:cubicBezTo>
                    <a:lnTo>
                      <a:pt x="27853" y="7562"/>
                    </a:lnTo>
                    <a:lnTo>
                      <a:pt x="27720" y="6494"/>
                    </a:lnTo>
                    <a:cubicBezTo>
                      <a:pt x="27653" y="5961"/>
                      <a:pt x="27386" y="5460"/>
                      <a:pt x="27020" y="5060"/>
                    </a:cubicBezTo>
                    <a:lnTo>
                      <a:pt x="27020" y="5027"/>
                    </a:lnTo>
                    <a:cubicBezTo>
                      <a:pt x="26986" y="4993"/>
                      <a:pt x="26953" y="4960"/>
                      <a:pt x="26853" y="4893"/>
                    </a:cubicBezTo>
                    <a:cubicBezTo>
                      <a:pt x="26486" y="4626"/>
                      <a:pt x="26052" y="4460"/>
                      <a:pt x="25619" y="4426"/>
                    </a:cubicBezTo>
                    <a:lnTo>
                      <a:pt x="25118" y="4426"/>
                    </a:lnTo>
                    <a:lnTo>
                      <a:pt x="24785" y="4460"/>
                    </a:lnTo>
                    <a:lnTo>
                      <a:pt x="24785" y="3759"/>
                    </a:lnTo>
                    <a:cubicBezTo>
                      <a:pt x="24504" y="1573"/>
                      <a:pt x="22644" y="1"/>
                      <a:pt x="20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89"/>
              <p:cNvSpPr/>
              <p:nvPr/>
            </p:nvSpPr>
            <p:spPr>
              <a:xfrm>
                <a:off x="2818025" y="1702500"/>
                <a:ext cx="1081625" cy="274375"/>
              </a:xfrm>
              <a:custGeom>
                <a:avLst/>
                <a:gdLst/>
                <a:ahLst/>
                <a:cxnLst/>
                <a:rect l="l" t="t" r="r" b="b"/>
                <a:pathLst>
                  <a:path w="43265" h="10975" extrusionOk="0">
                    <a:moveTo>
                      <a:pt x="41496" y="0"/>
                    </a:moveTo>
                    <a:lnTo>
                      <a:pt x="42297" y="5037"/>
                    </a:lnTo>
                    <a:lnTo>
                      <a:pt x="1468" y="9974"/>
                    </a:lnTo>
                    <a:lnTo>
                      <a:pt x="901" y="4870"/>
                    </a:lnTo>
                    <a:cubicBezTo>
                      <a:pt x="300" y="5538"/>
                      <a:pt x="0" y="6438"/>
                      <a:pt x="134" y="7339"/>
                    </a:cubicBezTo>
                    <a:lnTo>
                      <a:pt x="567" y="10975"/>
                    </a:lnTo>
                    <a:lnTo>
                      <a:pt x="43264" y="5904"/>
                    </a:lnTo>
                    <a:lnTo>
                      <a:pt x="42831" y="2269"/>
                    </a:lnTo>
                    <a:cubicBezTo>
                      <a:pt x="42731" y="1335"/>
                      <a:pt x="42230" y="501"/>
                      <a:pt x="414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89"/>
              <p:cNvSpPr/>
              <p:nvPr/>
            </p:nvSpPr>
            <p:spPr>
              <a:xfrm>
                <a:off x="3291700" y="1601600"/>
                <a:ext cx="86750" cy="5965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2386" extrusionOk="0">
                    <a:moveTo>
                      <a:pt x="3202" y="0"/>
                    </a:moveTo>
                    <a:cubicBezTo>
                      <a:pt x="3336" y="934"/>
                      <a:pt x="2669" y="1768"/>
                      <a:pt x="1768" y="1868"/>
                    </a:cubicBezTo>
                    <a:cubicBezTo>
                      <a:pt x="1694" y="1878"/>
                      <a:pt x="1621" y="1882"/>
                      <a:pt x="1548" y="1882"/>
                    </a:cubicBezTo>
                    <a:cubicBezTo>
                      <a:pt x="869" y="1882"/>
                      <a:pt x="271" y="1470"/>
                      <a:pt x="0" y="867"/>
                    </a:cubicBezTo>
                    <a:lnTo>
                      <a:pt x="0" y="867"/>
                    </a:lnTo>
                    <a:cubicBezTo>
                      <a:pt x="92" y="1752"/>
                      <a:pt x="797" y="2385"/>
                      <a:pt x="1631" y="2385"/>
                    </a:cubicBezTo>
                    <a:cubicBezTo>
                      <a:pt x="1709" y="2385"/>
                      <a:pt x="1788" y="2380"/>
                      <a:pt x="1868" y="2368"/>
                    </a:cubicBezTo>
                    <a:cubicBezTo>
                      <a:pt x="2802" y="2235"/>
                      <a:pt x="3469" y="1401"/>
                      <a:pt x="3336" y="500"/>
                    </a:cubicBezTo>
                    <a:lnTo>
                      <a:pt x="3202" y="0"/>
                    </a:lnTo>
                    <a:close/>
                  </a:path>
                </a:pathLst>
              </a:custGeom>
              <a:solidFill>
                <a:srgbClr val="8061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89"/>
              <p:cNvSpPr/>
              <p:nvPr/>
            </p:nvSpPr>
            <p:spPr>
              <a:xfrm>
                <a:off x="3520175" y="1686550"/>
                <a:ext cx="368625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14745" h="2607" extrusionOk="0">
                    <a:moveTo>
                      <a:pt x="11645" y="1"/>
                    </a:moveTo>
                    <a:cubicBezTo>
                      <a:pt x="11490" y="1"/>
                      <a:pt x="11333" y="13"/>
                      <a:pt x="11176" y="38"/>
                    </a:cubicBezTo>
                    <a:lnTo>
                      <a:pt x="1" y="1339"/>
                    </a:lnTo>
                    <a:lnTo>
                      <a:pt x="34" y="1872"/>
                    </a:lnTo>
                    <a:lnTo>
                      <a:pt x="11309" y="538"/>
                    </a:lnTo>
                    <a:cubicBezTo>
                      <a:pt x="11449" y="521"/>
                      <a:pt x="11588" y="513"/>
                      <a:pt x="11724" y="513"/>
                    </a:cubicBezTo>
                    <a:cubicBezTo>
                      <a:pt x="12398" y="513"/>
                      <a:pt x="13022" y="717"/>
                      <a:pt x="13577" y="1105"/>
                    </a:cubicBezTo>
                    <a:cubicBezTo>
                      <a:pt x="14078" y="1472"/>
                      <a:pt x="14511" y="1973"/>
                      <a:pt x="14745" y="2606"/>
                    </a:cubicBezTo>
                    <a:cubicBezTo>
                      <a:pt x="14578" y="1772"/>
                      <a:pt x="14144" y="1072"/>
                      <a:pt x="13477" y="605"/>
                    </a:cubicBezTo>
                    <a:cubicBezTo>
                      <a:pt x="12963" y="226"/>
                      <a:pt x="12316" y="1"/>
                      <a:pt x="116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89"/>
              <p:cNvSpPr/>
              <p:nvPr/>
            </p:nvSpPr>
            <p:spPr>
              <a:xfrm>
                <a:off x="3442625" y="1641625"/>
                <a:ext cx="70075" cy="48375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1935" extrusionOk="0">
                    <a:moveTo>
                      <a:pt x="234" y="0"/>
                    </a:moveTo>
                    <a:lnTo>
                      <a:pt x="1" y="34"/>
                    </a:lnTo>
                    <a:lnTo>
                      <a:pt x="1" y="534"/>
                    </a:lnTo>
                    <a:lnTo>
                      <a:pt x="334" y="501"/>
                    </a:lnTo>
                    <a:cubicBezTo>
                      <a:pt x="445" y="501"/>
                      <a:pt x="557" y="471"/>
                      <a:pt x="668" y="471"/>
                    </a:cubicBezTo>
                    <a:cubicBezTo>
                      <a:pt x="723" y="471"/>
                      <a:pt x="779" y="478"/>
                      <a:pt x="835" y="501"/>
                    </a:cubicBezTo>
                    <a:cubicBezTo>
                      <a:pt x="1302" y="534"/>
                      <a:pt x="1769" y="701"/>
                      <a:pt x="2102" y="1001"/>
                    </a:cubicBezTo>
                    <a:cubicBezTo>
                      <a:pt x="2136" y="1034"/>
                      <a:pt x="2236" y="1068"/>
                      <a:pt x="2269" y="1101"/>
                    </a:cubicBezTo>
                    <a:lnTo>
                      <a:pt x="2269" y="1168"/>
                    </a:lnTo>
                    <a:cubicBezTo>
                      <a:pt x="2469" y="1368"/>
                      <a:pt x="2669" y="1668"/>
                      <a:pt x="2803" y="1935"/>
                    </a:cubicBezTo>
                    <a:cubicBezTo>
                      <a:pt x="2736" y="1435"/>
                      <a:pt x="2469" y="1001"/>
                      <a:pt x="2136" y="667"/>
                    </a:cubicBezTo>
                    <a:lnTo>
                      <a:pt x="2136" y="601"/>
                    </a:lnTo>
                    <a:cubicBezTo>
                      <a:pt x="2102" y="567"/>
                      <a:pt x="2069" y="534"/>
                      <a:pt x="1969" y="501"/>
                    </a:cubicBezTo>
                    <a:cubicBezTo>
                      <a:pt x="1602" y="200"/>
                      <a:pt x="1168" y="34"/>
                      <a:pt x="735" y="0"/>
                    </a:cubicBezTo>
                    <a:close/>
                  </a:path>
                </a:pathLst>
              </a:custGeom>
              <a:solidFill>
                <a:srgbClr val="8061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89"/>
              <p:cNvSpPr/>
              <p:nvPr/>
            </p:nvSpPr>
            <p:spPr>
              <a:xfrm>
                <a:off x="2820525" y="1534250"/>
                <a:ext cx="617125" cy="442625"/>
              </a:xfrm>
              <a:custGeom>
                <a:avLst/>
                <a:gdLst/>
                <a:ahLst/>
                <a:cxnLst/>
                <a:rect l="l" t="t" r="r" b="b"/>
                <a:pathLst>
                  <a:path w="24685" h="17705" extrusionOk="0">
                    <a:moveTo>
                      <a:pt x="20510" y="1"/>
                    </a:moveTo>
                    <a:cubicBezTo>
                      <a:pt x="20357" y="1"/>
                      <a:pt x="20203" y="9"/>
                      <a:pt x="20048" y="25"/>
                    </a:cubicBezTo>
                    <a:cubicBezTo>
                      <a:pt x="17713" y="326"/>
                      <a:pt x="16045" y="2394"/>
                      <a:pt x="16345" y="4729"/>
                    </a:cubicBezTo>
                    <a:cubicBezTo>
                      <a:pt x="16379" y="4996"/>
                      <a:pt x="16445" y="5196"/>
                      <a:pt x="16479" y="5396"/>
                    </a:cubicBezTo>
                    <a:lnTo>
                      <a:pt x="16145" y="5463"/>
                    </a:lnTo>
                    <a:cubicBezTo>
                      <a:pt x="14844" y="5629"/>
                      <a:pt x="13877" y="6797"/>
                      <a:pt x="14044" y="8065"/>
                    </a:cubicBezTo>
                    <a:lnTo>
                      <a:pt x="14177" y="9165"/>
                    </a:lnTo>
                    <a:lnTo>
                      <a:pt x="2936" y="10500"/>
                    </a:lnTo>
                    <a:cubicBezTo>
                      <a:pt x="2035" y="10566"/>
                      <a:pt x="1335" y="11033"/>
                      <a:pt x="834" y="11634"/>
                    </a:cubicBezTo>
                    <a:cubicBezTo>
                      <a:pt x="300" y="12301"/>
                      <a:pt x="0" y="13168"/>
                      <a:pt x="100" y="14069"/>
                    </a:cubicBezTo>
                    <a:lnTo>
                      <a:pt x="501" y="17705"/>
                    </a:lnTo>
                    <a:lnTo>
                      <a:pt x="601" y="17705"/>
                    </a:lnTo>
                    <a:lnTo>
                      <a:pt x="200" y="14569"/>
                    </a:lnTo>
                    <a:cubicBezTo>
                      <a:pt x="100" y="13669"/>
                      <a:pt x="367" y="12801"/>
                      <a:pt x="968" y="12134"/>
                    </a:cubicBezTo>
                    <a:cubicBezTo>
                      <a:pt x="1468" y="11500"/>
                      <a:pt x="2202" y="11067"/>
                      <a:pt x="3036" y="11000"/>
                    </a:cubicBezTo>
                    <a:lnTo>
                      <a:pt x="14310" y="9666"/>
                    </a:lnTo>
                    <a:lnTo>
                      <a:pt x="14177" y="8565"/>
                    </a:lnTo>
                    <a:cubicBezTo>
                      <a:pt x="14010" y="7297"/>
                      <a:pt x="14978" y="6063"/>
                      <a:pt x="16279" y="5963"/>
                    </a:cubicBezTo>
                    <a:lnTo>
                      <a:pt x="16612" y="5896"/>
                    </a:lnTo>
                    <a:cubicBezTo>
                      <a:pt x="16545" y="5696"/>
                      <a:pt x="16479" y="5463"/>
                      <a:pt x="16479" y="5229"/>
                    </a:cubicBezTo>
                    <a:cubicBezTo>
                      <a:pt x="16178" y="2894"/>
                      <a:pt x="17846" y="826"/>
                      <a:pt x="20181" y="526"/>
                    </a:cubicBezTo>
                    <a:cubicBezTo>
                      <a:pt x="20348" y="506"/>
                      <a:pt x="20514" y="497"/>
                      <a:pt x="20678" y="497"/>
                    </a:cubicBezTo>
                    <a:cubicBezTo>
                      <a:pt x="22480" y="497"/>
                      <a:pt x="24073" y="1646"/>
                      <a:pt x="24685" y="3328"/>
                    </a:cubicBezTo>
                    <a:cubicBezTo>
                      <a:pt x="24251" y="1377"/>
                      <a:pt x="22495" y="1"/>
                      <a:pt x="205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89"/>
              <p:cNvSpPr/>
              <p:nvPr/>
            </p:nvSpPr>
            <p:spPr>
              <a:xfrm>
                <a:off x="1703900" y="3248600"/>
                <a:ext cx="1426025" cy="1615125"/>
              </a:xfrm>
              <a:custGeom>
                <a:avLst/>
                <a:gdLst/>
                <a:ahLst/>
                <a:cxnLst/>
                <a:rect l="l" t="t" r="r" b="b"/>
                <a:pathLst>
                  <a:path w="57041" h="64605" extrusionOk="0">
                    <a:moveTo>
                      <a:pt x="25318" y="1"/>
                    </a:moveTo>
                    <a:lnTo>
                      <a:pt x="4203" y="9574"/>
                    </a:lnTo>
                    <a:cubicBezTo>
                      <a:pt x="4203" y="9574"/>
                      <a:pt x="4970" y="10675"/>
                      <a:pt x="5537" y="12076"/>
                    </a:cubicBezTo>
                    <a:cubicBezTo>
                      <a:pt x="5537" y="12176"/>
                      <a:pt x="5604" y="12276"/>
                      <a:pt x="5637" y="12343"/>
                    </a:cubicBezTo>
                    <a:cubicBezTo>
                      <a:pt x="6271" y="13977"/>
                      <a:pt x="6538" y="15879"/>
                      <a:pt x="5304" y="17180"/>
                    </a:cubicBezTo>
                    <a:cubicBezTo>
                      <a:pt x="0" y="22717"/>
                      <a:pt x="2368" y="27954"/>
                      <a:pt x="2835" y="28788"/>
                    </a:cubicBezTo>
                    <a:cubicBezTo>
                      <a:pt x="2869" y="28855"/>
                      <a:pt x="2935" y="28888"/>
                      <a:pt x="2935" y="28888"/>
                    </a:cubicBezTo>
                    <a:cubicBezTo>
                      <a:pt x="2935" y="28888"/>
                      <a:pt x="3636" y="30522"/>
                      <a:pt x="4803" y="33058"/>
                    </a:cubicBezTo>
                    <a:cubicBezTo>
                      <a:pt x="6938" y="37861"/>
                      <a:pt x="10541" y="45900"/>
                      <a:pt x="13676" y="52805"/>
                    </a:cubicBezTo>
                    <a:cubicBezTo>
                      <a:pt x="15111" y="55974"/>
                      <a:pt x="16478" y="58876"/>
                      <a:pt x="17513" y="61144"/>
                    </a:cubicBezTo>
                    <a:cubicBezTo>
                      <a:pt x="17980" y="62078"/>
                      <a:pt x="18480" y="62745"/>
                      <a:pt x="19147" y="63313"/>
                    </a:cubicBezTo>
                    <a:cubicBezTo>
                      <a:pt x="20342" y="64292"/>
                      <a:pt x="21931" y="64605"/>
                      <a:pt x="23975" y="64605"/>
                    </a:cubicBezTo>
                    <a:cubicBezTo>
                      <a:pt x="24784" y="64605"/>
                      <a:pt x="25664" y="64556"/>
                      <a:pt x="26619" y="64480"/>
                    </a:cubicBezTo>
                    <a:cubicBezTo>
                      <a:pt x="35959" y="63313"/>
                      <a:pt x="44365" y="59243"/>
                      <a:pt x="52037" y="52872"/>
                    </a:cubicBezTo>
                    <a:cubicBezTo>
                      <a:pt x="55473" y="49403"/>
                      <a:pt x="57041" y="47234"/>
                      <a:pt x="55506" y="43865"/>
                    </a:cubicBezTo>
                    <a:cubicBezTo>
                      <a:pt x="54506" y="41630"/>
                      <a:pt x="53205" y="38695"/>
                      <a:pt x="51737" y="35526"/>
                    </a:cubicBezTo>
                    <a:cubicBezTo>
                      <a:pt x="48635" y="28588"/>
                      <a:pt x="44865" y="20549"/>
                      <a:pt x="42664" y="15812"/>
                    </a:cubicBezTo>
                    <a:cubicBezTo>
                      <a:pt x="41496" y="13243"/>
                      <a:pt x="40729" y="11642"/>
                      <a:pt x="40729" y="11642"/>
                    </a:cubicBezTo>
                    <a:cubicBezTo>
                      <a:pt x="40729" y="11642"/>
                      <a:pt x="40729" y="11575"/>
                      <a:pt x="40696" y="11509"/>
                    </a:cubicBezTo>
                    <a:cubicBezTo>
                      <a:pt x="40362" y="10708"/>
                      <a:pt x="38194" y="5805"/>
                      <a:pt x="31189" y="5738"/>
                    </a:cubicBezTo>
                    <a:lnTo>
                      <a:pt x="30322" y="5738"/>
                    </a:lnTo>
                    <a:cubicBezTo>
                      <a:pt x="30264" y="5741"/>
                      <a:pt x="30208" y="5743"/>
                      <a:pt x="30151" y="5743"/>
                    </a:cubicBezTo>
                    <a:cubicBezTo>
                      <a:pt x="28472" y="5743"/>
                      <a:pt x="27260" y="4322"/>
                      <a:pt x="26486" y="2869"/>
                    </a:cubicBezTo>
                    <a:cubicBezTo>
                      <a:pt x="26452" y="2836"/>
                      <a:pt x="26386" y="2736"/>
                      <a:pt x="26352" y="2669"/>
                    </a:cubicBezTo>
                    <a:cubicBezTo>
                      <a:pt x="25652" y="1335"/>
                      <a:pt x="25318" y="1"/>
                      <a:pt x="253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89"/>
              <p:cNvSpPr/>
              <p:nvPr/>
            </p:nvSpPr>
            <p:spPr>
              <a:xfrm>
                <a:off x="1809800" y="3246100"/>
                <a:ext cx="552925" cy="302750"/>
              </a:xfrm>
              <a:custGeom>
                <a:avLst/>
                <a:gdLst/>
                <a:ahLst/>
                <a:cxnLst/>
                <a:rect l="l" t="t" r="r" b="b"/>
                <a:pathLst>
                  <a:path w="22117" h="12110" extrusionOk="0">
                    <a:moveTo>
                      <a:pt x="21082" y="0"/>
                    </a:moveTo>
                    <a:lnTo>
                      <a:pt x="0" y="9607"/>
                    </a:lnTo>
                    <a:cubicBezTo>
                      <a:pt x="0" y="9607"/>
                      <a:pt x="734" y="10708"/>
                      <a:pt x="1335" y="12109"/>
                    </a:cubicBezTo>
                    <a:cubicBezTo>
                      <a:pt x="2202" y="11809"/>
                      <a:pt x="3169" y="11475"/>
                      <a:pt x="4170" y="11108"/>
                    </a:cubicBezTo>
                    <a:cubicBezTo>
                      <a:pt x="4437" y="10975"/>
                      <a:pt x="4770" y="10875"/>
                      <a:pt x="5104" y="10741"/>
                    </a:cubicBezTo>
                    <a:cubicBezTo>
                      <a:pt x="6005" y="10408"/>
                      <a:pt x="6905" y="10041"/>
                      <a:pt x="7873" y="9607"/>
                    </a:cubicBezTo>
                    <a:cubicBezTo>
                      <a:pt x="8206" y="9441"/>
                      <a:pt x="8506" y="9307"/>
                      <a:pt x="8807" y="9207"/>
                    </a:cubicBezTo>
                    <a:cubicBezTo>
                      <a:pt x="9741" y="8807"/>
                      <a:pt x="10641" y="8406"/>
                      <a:pt x="11575" y="7973"/>
                    </a:cubicBezTo>
                    <a:cubicBezTo>
                      <a:pt x="11876" y="7873"/>
                      <a:pt x="12209" y="7706"/>
                      <a:pt x="12509" y="7573"/>
                    </a:cubicBezTo>
                    <a:cubicBezTo>
                      <a:pt x="13410" y="7139"/>
                      <a:pt x="14344" y="6739"/>
                      <a:pt x="15211" y="6305"/>
                    </a:cubicBezTo>
                    <a:cubicBezTo>
                      <a:pt x="15511" y="6138"/>
                      <a:pt x="15845" y="6038"/>
                      <a:pt x="16112" y="5871"/>
                    </a:cubicBezTo>
                    <a:cubicBezTo>
                      <a:pt x="17046" y="5404"/>
                      <a:pt x="17947" y="4971"/>
                      <a:pt x="18780" y="4537"/>
                    </a:cubicBezTo>
                    <a:cubicBezTo>
                      <a:pt x="19114" y="4404"/>
                      <a:pt x="19414" y="4237"/>
                      <a:pt x="19714" y="4070"/>
                    </a:cubicBezTo>
                    <a:cubicBezTo>
                      <a:pt x="20582" y="3603"/>
                      <a:pt x="21382" y="3136"/>
                      <a:pt x="22116" y="2736"/>
                    </a:cubicBezTo>
                    <a:cubicBezTo>
                      <a:pt x="21416" y="1368"/>
                      <a:pt x="21082" y="67"/>
                      <a:pt x="210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89"/>
              <p:cNvSpPr/>
              <p:nvPr/>
            </p:nvSpPr>
            <p:spPr>
              <a:xfrm>
                <a:off x="1609650" y="2957725"/>
                <a:ext cx="817275" cy="571200"/>
              </a:xfrm>
              <a:custGeom>
                <a:avLst/>
                <a:gdLst/>
                <a:ahLst/>
                <a:cxnLst/>
                <a:rect l="l" t="t" r="r" b="b"/>
                <a:pathLst>
                  <a:path w="32691" h="22848" extrusionOk="0">
                    <a:moveTo>
                      <a:pt x="26286" y="0"/>
                    </a:moveTo>
                    <a:cubicBezTo>
                      <a:pt x="25939" y="0"/>
                      <a:pt x="25588" y="63"/>
                      <a:pt x="25252" y="194"/>
                    </a:cubicBezTo>
                    <a:lnTo>
                      <a:pt x="1935" y="10835"/>
                    </a:lnTo>
                    <a:cubicBezTo>
                      <a:pt x="568" y="11435"/>
                      <a:pt x="1" y="13037"/>
                      <a:pt x="601" y="14371"/>
                    </a:cubicBezTo>
                    <a:lnTo>
                      <a:pt x="4437" y="22844"/>
                    </a:lnTo>
                    <a:cubicBezTo>
                      <a:pt x="4478" y="22846"/>
                      <a:pt x="4521" y="22847"/>
                      <a:pt x="4566" y="22847"/>
                    </a:cubicBezTo>
                    <a:cubicBezTo>
                      <a:pt x="5154" y="22847"/>
                      <a:pt x="6136" y="22648"/>
                      <a:pt x="7406" y="22276"/>
                    </a:cubicBezTo>
                    <a:cubicBezTo>
                      <a:pt x="7740" y="22176"/>
                      <a:pt x="8073" y="22110"/>
                      <a:pt x="8407" y="21976"/>
                    </a:cubicBezTo>
                    <a:cubicBezTo>
                      <a:pt x="9274" y="21676"/>
                      <a:pt x="10241" y="21342"/>
                      <a:pt x="11242" y="20976"/>
                    </a:cubicBezTo>
                    <a:cubicBezTo>
                      <a:pt x="11576" y="20842"/>
                      <a:pt x="11876" y="20742"/>
                      <a:pt x="12209" y="20609"/>
                    </a:cubicBezTo>
                    <a:cubicBezTo>
                      <a:pt x="13077" y="20275"/>
                      <a:pt x="14011" y="19908"/>
                      <a:pt x="14945" y="19474"/>
                    </a:cubicBezTo>
                    <a:cubicBezTo>
                      <a:pt x="15278" y="19308"/>
                      <a:pt x="15578" y="19174"/>
                      <a:pt x="15912" y="19074"/>
                    </a:cubicBezTo>
                    <a:cubicBezTo>
                      <a:pt x="16813" y="18674"/>
                      <a:pt x="17747" y="18274"/>
                      <a:pt x="18681" y="17840"/>
                    </a:cubicBezTo>
                    <a:cubicBezTo>
                      <a:pt x="18948" y="17740"/>
                      <a:pt x="19281" y="17573"/>
                      <a:pt x="19581" y="17440"/>
                    </a:cubicBezTo>
                    <a:cubicBezTo>
                      <a:pt x="20515" y="17006"/>
                      <a:pt x="21416" y="16606"/>
                      <a:pt x="22283" y="16172"/>
                    </a:cubicBezTo>
                    <a:cubicBezTo>
                      <a:pt x="22583" y="16005"/>
                      <a:pt x="22917" y="15905"/>
                      <a:pt x="23217" y="15738"/>
                    </a:cubicBezTo>
                    <a:cubicBezTo>
                      <a:pt x="24118" y="15271"/>
                      <a:pt x="25052" y="14838"/>
                      <a:pt x="25886" y="14404"/>
                    </a:cubicBezTo>
                    <a:cubicBezTo>
                      <a:pt x="26219" y="14271"/>
                      <a:pt x="26520" y="14104"/>
                      <a:pt x="26786" y="13937"/>
                    </a:cubicBezTo>
                    <a:cubicBezTo>
                      <a:pt x="27754" y="13437"/>
                      <a:pt x="28621" y="12936"/>
                      <a:pt x="29422" y="12469"/>
                    </a:cubicBezTo>
                    <a:cubicBezTo>
                      <a:pt x="29722" y="12269"/>
                      <a:pt x="30022" y="12103"/>
                      <a:pt x="30289" y="11936"/>
                    </a:cubicBezTo>
                    <a:cubicBezTo>
                      <a:pt x="31523" y="11169"/>
                      <a:pt x="32390" y="10501"/>
                      <a:pt x="32691" y="10068"/>
                    </a:cubicBezTo>
                    <a:lnTo>
                      <a:pt x="28855" y="1595"/>
                    </a:lnTo>
                    <a:cubicBezTo>
                      <a:pt x="28377" y="589"/>
                      <a:pt x="27349" y="0"/>
                      <a:pt x="26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89"/>
              <p:cNvSpPr/>
              <p:nvPr/>
            </p:nvSpPr>
            <p:spPr>
              <a:xfrm>
                <a:off x="1687200" y="3263750"/>
                <a:ext cx="119275" cy="221700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8868" extrusionOk="0">
                    <a:moveTo>
                      <a:pt x="610" y="1"/>
                    </a:moveTo>
                    <a:cubicBezTo>
                      <a:pt x="537" y="1"/>
                      <a:pt x="464" y="20"/>
                      <a:pt x="401" y="62"/>
                    </a:cubicBezTo>
                    <a:cubicBezTo>
                      <a:pt x="101" y="195"/>
                      <a:pt x="1" y="462"/>
                      <a:pt x="101" y="695"/>
                    </a:cubicBezTo>
                    <a:lnTo>
                      <a:pt x="3804" y="8868"/>
                    </a:lnTo>
                    <a:cubicBezTo>
                      <a:pt x="4104" y="8735"/>
                      <a:pt x="4437" y="8668"/>
                      <a:pt x="4771" y="8534"/>
                    </a:cubicBezTo>
                    <a:lnTo>
                      <a:pt x="1002" y="228"/>
                    </a:lnTo>
                    <a:cubicBezTo>
                      <a:pt x="933" y="91"/>
                      <a:pt x="770" y="1"/>
                      <a:pt x="6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89"/>
              <p:cNvSpPr/>
              <p:nvPr/>
            </p:nvSpPr>
            <p:spPr>
              <a:xfrm>
                <a:off x="1777275" y="3221775"/>
                <a:ext cx="122600" cy="227825"/>
              </a:xfrm>
              <a:custGeom>
                <a:avLst/>
                <a:gdLst/>
                <a:ahLst/>
                <a:cxnLst/>
                <a:rect l="l" t="t" r="r" b="b"/>
                <a:pathLst>
                  <a:path w="4904" h="9113" extrusionOk="0">
                    <a:moveTo>
                      <a:pt x="604" y="0"/>
                    </a:moveTo>
                    <a:cubicBezTo>
                      <a:pt x="528" y="0"/>
                      <a:pt x="448" y="13"/>
                      <a:pt x="367" y="39"/>
                    </a:cubicBezTo>
                    <a:cubicBezTo>
                      <a:pt x="67" y="140"/>
                      <a:pt x="0" y="440"/>
                      <a:pt x="67" y="640"/>
                    </a:cubicBezTo>
                    <a:lnTo>
                      <a:pt x="3970" y="9113"/>
                    </a:lnTo>
                    <a:cubicBezTo>
                      <a:pt x="4270" y="9013"/>
                      <a:pt x="4570" y="8879"/>
                      <a:pt x="4904" y="8746"/>
                    </a:cubicBezTo>
                    <a:lnTo>
                      <a:pt x="1035" y="240"/>
                    </a:lnTo>
                    <a:cubicBezTo>
                      <a:pt x="986" y="93"/>
                      <a:pt x="812" y="0"/>
                      <a:pt x="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89"/>
              <p:cNvSpPr/>
              <p:nvPr/>
            </p:nvSpPr>
            <p:spPr>
              <a:xfrm>
                <a:off x="1869000" y="3180400"/>
                <a:ext cx="124275" cy="232500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9300" extrusionOk="0">
                    <a:moveTo>
                      <a:pt x="609" y="0"/>
                    </a:moveTo>
                    <a:cubicBezTo>
                      <a:pt x="531" y="0"/>
                      <a:pt x="449" y="19"/>
                      <a:pt x="368" y="60"/>
                    </a:cubicBezTo>
                    <a:cubicBezTo>
                      <a:pt x="101" y="193"/>
                      <a:pt x="1" y="460"/>
                      <a:pt x="67" y="694"/>
                    </a:cubicBezTo>
                    <a:lnTo>
                      <a:pt x="4004" y="9300"/>
                    </a:lnTo>
                    <a:cubicBezTo>
                      <a:pt x="4337" y="9166"/>
                      <a:pt x="4637" y="9033"/>
                      <a:pt x="4971" y="8900"/>
                    </a:cubicBezTo>
                    <a:lnTo>
                      <a:pt x="1035" y="260"/>
                    </a:lnTo>
                    <a:cubicBezTo>
                      <a:pt x="942" y="98"/>
                      <a:pt x="785" y="0"/>
                      <a:pt x="6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89"/>
              <p:cNvSpPr/>
              <p:nvPr/>
            </p:nvSpPr>
            <p:spPr>
              <a:xfrm>
                <a:off x="1960750" y="3138700"/>
                <a:ext cx="124275" cy="234175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9367" extrusionOk="0">
                    <a:moveTo>
                      <a:pt x="607" y="0"/>
                    </a:moveTo>
                    <a:cubicBezTo>
                      <a:pt x="530" y="0"/>
                      <a:pt x="449" y="19"/>
                      <a:pt x="367" y="60"/>
                    </a:cubicBezTo>
                    <a:cubicBezTo>
                      <a:pt x="67" y="194"/>
                      <a:pt x="0" y="460"/>
                      <a:pt x="67" y="694"/>
                    </a:cubicBezTo>
                    <a:lnTo>
                      <a:pt x="4036" y="9367"/>
                    </a:lnTo>
                    <a:cubicBezTo>
                      <a:pt x="4336" y="9233"/>
                      <a:pt x="4670" y="9067"/>
                      <a:pt x="4970" y="8933"/>
                    </a:cubicBezTo>
                    <a:lnTo>
                      <a:pt x="1001" y="260"/>
                    </a:lnTo>
                    <a:cubicBezTo>
                      <a:pt x="931" y="98"/>
                      <a:pt x="781" y="0"/>
                      <a:pt x="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89"/>
              <p:cNvSpPr/>
              <p:nvPr/>
            </p:nvSpPr>
            <p:spPr>
              <a:xfrm>
                <a:off x="2051625" y="3097000"/>
                <a:ext cx="123450" cy="23417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9367" extrusionOk="0">
                    <a:moveTo>
                      <a:pt x="601" y="0"/>
                    </a:moveTo>
                    <a:cubicBezTo>
                      <a:pt x="520" y="0"/>
                      <a:pt x="439" y="19"/>
                      <a:pt x="368" y="60"/>
                    </a:cubicBezTo>
                    <a:cubicBezTo>
                      <a:pt x="68" y="194"/>
                      <a:pt x="1" y="461"/>
                      <a:pt x="68" y="694"/>
                    </a:cubicBezTo>
                    <a:lnTo>
                      <a:pt x="4037" y="9367"/>
                    </a:lnTo>
                    <a:cubicBezTo>
                      <a:pt x="4337" y="9200"/>
                      <a:pt x="4671" y="9067"/>
                      <a:pt x="4938" y="8900"/>
                    </a:cubicBezTo>
                    <a:lnTo>
                      <a:pt x="1035" y="260"/>
                    </a:lnTo>
                    <a:cubicBezTo>
                      <a:pt x="966" y="98"/>
                      <a:pt x="784" y="0"/>
                      <a:pt x="6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89"/>
              <p:cNvSpPr/>
              <p:nvPr/>
            </p:nvSpPr>
            <p:spPr>
              <a:xfrm>
                <a:off x="2144200" y="3055450"/>
                <a:ext cx="121775" cy="230700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9228" extrusionOk="0">
                    <a:moveTo>
                      <a:pt x="553" y="1"/>
                    </a:moveTo>
                    <a:cubicBezTo>
                      <a:pt x="487" y="1"/>
                      <a:pt x="423" y="17"/>
                      <a:pt x="368" y="54"/>
                    </a:cubicBezTo>
                    <a:cubicBezTo>
                      <a:pt x="134" y="188"/>
                      <a:pt x="1" y="455"/>
                      <a:pt x="67" y="688"/>
                    </a:cubicBezTo>
                    <a:lnTo>
                      <a:pt x="3970" y="9228"/>
                    </a:lnTo>
                    <a:cubicBezTo>
                      <a:pt x="4304" y="9061"/>
                      <a:pt x="4571" y="8927"/>
                      <a:pt x="4871" y="8761"/>
                    </a:cubicBezTo>
                    <a:lnTo>
                      <a:pt x="1001" y="255"/>
                    </a:lnTo>
                    <a:cubicBezTo>
                      <a:pt x="905" y="110"/>
                      <a:pt x="722" y="1"/>
                      <a:pt x="5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89"/>
              <p:cNvSpPr/>
              <p:nvPr/>
            </p:nvSpPr>
            <p:spPr>
              <a:xfrm>
                <a:off x="2235100" y="3014775"/>
                <a:ext cx="118450" cy="224675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8987" extrusionOk="0">
                    <a:moveTo>
                      <a:pt x="625" y="1"/>
                    </a:moveTo>
                    <a:cubicBezTo>
                      <a:pt x="547" y="1"/>
                      <a:pt x="460" y="16"/>
                      <a:pt x="367" y="47"/>
                    </a:cubicBezTo>
                    <a:cubicBezTo>
                      <a:pt x="67" y="180"/>
                      <a:pt x="1" y="481"/>
                      <a:pt x="67" y="681"/>
                    </a:cubicBezTo>
                    <a:lnTo>
                      <a:pt x="3870" y="8987"/>
                    </a:lnTo>
                    <a:cubicBezTo>
                      <a:pt x="4137" y="8753"/>
                      <a:pt x="4437" y="8586"/>
                      <a:pt x="4737" y="8420"/>
                    </a:cubicBezTo>
                    <a:lnTo>
                      <a:pt x="1001" y="214"/>
                    </a:lnTo>
                    <a:cubicBezTo>
                      <a:pt x="932" y="75"/>
                      <a:pt x="799" y="1"/>
                      <a:pt x="6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89"/>
              <p:cNvSpPr/>
              <p:nvPr/>
            </p:nvSpPr>
            <p:spPr>
              <a:xfrm>
                <a:off x="1819800" y="3538800"/>
                <a:ext cx="1233400" cy="1249425"/>
              </a:xfrm>
              <a:custGeom>
                <a:avLst/>
                <a:gdLst/>
                <a:ahLst/>
                <a:cxnLst/>
                <a:rect l="l" t="t" r="r" b="b"/>
                <a:pathLst>
                  <a:path w="49336" h="49977" extrusionOk="0">
                    <a:moveTo>
                      <a:pt x="33458" y="1"/>
                    </a:moveTo>
                    <a:cubicBezTo>
                      <a:pt x="33391" y="1"/>
                      <a:pt x="33324" y="34"/>
                      <a:pt x="33224" y="34"/>
                    </a:cubicBezTo>
                    <a:cubicBezTo>
                      <a:pt x="21082" y="2102"/>
                      <a:pt x="10175" y="7540"/>
                      <a:pt x="1" y="15245"/>
                    </a:cubicBezTo>
                    <a:cubicBezTo>
                      <a:pt x="1" y="15345"/>
                      <a:pt x="2169" y="19848"/>
                      <a:pt x="3170" y="22083"/>
                    </a:cubicBezTo>
                    <a:cubicBezTo>
                      <a:pt x="5038" y="26286"/>
                      <a:pt x="8240" y="33425"/>
                      <a:pt x="11009" y="39529"/>
                    </a:cubicBezTo>
                    <a:cubicBezTo>
                      <a:pt x="12309" y="42298"/>
                      <a:pt x="13510" y="44900"/>
                      <a:pt x="14411" y="46901"/>
                    </a:cubicBezTo>
                    <a:cubicBezTo>
                      <a:pt x="14845" y="47735"/>
                      <a:pt x="15312" y="48369"/>
                      <a:pt x="15879" y="48802"/>
                    </a:cubicBezTo>
                    <a:cubicBezTo>
                      <a:pt x="16963" y="49694"/>
                      <a:pt x="18378" y="49976"/>
                      <a:pt x="20200" y="49976"/>
                    </a:cubicBezTo>
                    <a:cubicBezTo>
                      <a:pt x="20899" y="49976"/>
                      <a:pt x="21659" y="49935"/>
                      <a:pt x="22483" y="49870"/>
                    </a:cubicBezTo>
                    <a:cubicBezTo>
                      <a:pt x="30723" y="48802"/>
                      <a:pt x="38195" y="45233"/>
                      <a:pt x="44966" y="39596"/>
                    </a:cubicBezTo>
                    <a:cubicBezTo>
                      <a:pt x="47968" y="36560"/>
                      <a:pt x="49336" y="34626"/>
                      <a:pt x="48002" y="31557"/>
                    </a:cubicBezTo>
                    <a:cubicBezTo>
                      <a:pt x="47134" y="29589"/>
                      <a:pt x="46000" y="27020"/>
                      <a:pt x="44699" y="24218"/>
                    </a:cubicBezTo>
                    <a:cubicBezTo>
                      <a:pt x="41897" y="18114"/>
                      <a:pt x="38595" y="11009"/>
                      <a:pt x="36660" y="6772"/>
                    </a:cubicBezTo>
                    <a:cubicBezTo>
                      <a:pt x="35593" y="4537"/>
                      <a:pt x="33491" y="68"/>
                      <a:pt x="334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89"/>
              <p:cNvSpPr/>
              <p:nvPr/>
            </p:nvSpPr>
            <p:spPr>
              <a:xfrm>
                <a:off x="1818975" y="3540475"/>
                <a:ext cx="830625" cy="380300"/>
              </a:xfrm>
              <a:custGeom>
                <a:avLst/>
                <a:gdLst/>
                <a:ahLst/>
                <a:cxnLst/>
                <a:rect l="l" t="t" r="r" b="b"/>
                <a:pathLst>
                  <a:path w="33225" h="15212" extrusionOk="0">
                    <a:moveTo>
                      <a:pt x="33224" y="1"/>
                    </a:moveTo>
                    <a:cubicBezTo>
                      <a:pt x="21082" y="2035"/>
                      <a:pt x="10174" y="7473"/>
                      <a:pt x="0" y="15211"/>
                    </a:cubicBezTo>
                    <a:cubicBezTo>
                      <a:pt x="0" y="15211"/>
                      <a:pt x="6738" y="14144"/>
                      <a:pt x="19814" y="7639"/>
                    </a:cubicBezTo>
                    <a:cubicBezTo>
                      <a:pt x="28587" y="3270"/>
                      <a:pt x="31990" y="1001"/>
                      <a:pt x="332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89"/>
              <p:cNvSpPr/>
              <p:nvPr/>
            </p:nvSpPr>
            <p:spPr>
              <a:xfrm>
                <a:off x="1823150" y="3642225"/>
                <a:ext cx="1175025" cy="926500"/>
              </a:xfrm>
              <a:custGeom>
                <a:avLst/>
                <a:gdLst/>
                <a:ahLst/>
                <a:cxnLst/>
                <a:rect l="l" t="t" r="r" b="b"/>
                <a:pathLst>
                  <a:path w="47001" h="37060" extrusionOk="0">
                    <a:moveTo>
                      <a:pt x="37894" y="0"/>
                    </a:moveTo>
                    <a:cubicBezTo>
                      <a:pt x="26052" y="7539"/>
                      <a:pt x="13410" y="13276"/>
                      <a:pt x="0" y="17313"/>
                    </a:cubicBezTo>
                    <a:cubicBezTo>
                      <a:pt x="2135" y="22116"/>
                      <a:pt x="5738" y="30155"/>
                      <a:pt x="8873" y="37060"/>
                    </a:cubicBezTo>
                    <a:cubicBezTo>
                      <a:pt x="22983" y="33457"/>
                      <a:pt x="35692" y="27720"/>
                      <a:pt x="47000" y="19748"/>
                    </a:cubicBezTo>
                    <a:cubicBezTo>
                      <a:pt x="43865" y="12809"/>
                      <a:pt x="40095" y="4770"/>
                      <a:pt x="378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89"/>
              <p:cNvSpPr/>
              <p:nvPr/>
            </p:nvSpPr>
            <p:spPr>
              <a:xfrm>
                <a:off x="1941550" y="4007475"/>
                <a:ext cx="302750" cy="221025"/>
              </a:xfrm>
              <a:custGeom>
                <a:avLst/>
                <a:gdLst/>
                <a:ahLst/>
                <a:cxnLst/>
                <a:rect l="l" t="t" r="r" b="b"/>
                <a:pathLst>
                  <a:path w="12110" h="8841" extrusionOk="0">
                    <a:moveTo>
                      <a:pt x="9674" y="1"/>
                    </a:moveTo>
                    <a:cubicBezTo>
                      <a:pt x="6606" y="1468"/>
                      <a:pt x="3236" y="2602"/>
                      <a:pt x="1" y="3536"/>
                    </a:cubicBezTo>
                    <a:lnTo>
                      <a:pt x="2436" y="8840"/>
                    </a:lnTo>
                    <a:cubicBezTo>
                      <a:pt x="5772" y="8006"/>
                      <a:pt x="9007" y="6872"/>
                      <a:pt x="12109" y="5304"/>
                    </a:cubicBezTo>
                    <a:lnTo>
                      <a:pt x="96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89"/>
              <p:cNvSpPr/>
              <p:nvPr/>
            </p:nvSpPr>
            <p:spPr>
              <a:xfrm>
                <a:off x="2535325" y="4070025"/>
                <a:ext cx="408650" cy="256875"/>
              </a:xfrm>
              <a:custGeom>
                <a:avLst/>
                <a:gdLst/>
                <a:ahLst/>
                <a:cxnLst/>
                <a:rect l="l" t="t" r="r" b="b"/>
                <a:pathLst>
                  <a:path w="16346" h="10275" extrusionOk="0">
                    <a:moveTo>
                      <a:pt x="15678" y="0"/>
                    </a:moveTo>
                    <a:cubicBezTo>
                      <a:pt x="10674" y="3603"/>
                      <a:pt x="5471" y="6505"/>
                      <a:pt x="0" y="9040"/>
                    </a:cubicBezTo>
                    <a:lnTo>
                      <a:pt x="534" y="10274"/>
                    </a:lnTo>
                    <a:cubicBezTo>
                      <a:pt x="6205" y="7706"/>
                      <a:pt x="11508" y="4871"/>
                      <a:pt x="16345" y="1301"/>
                    </a:cubicBezTo>
                    <a:lnTo>
                      <a:pt x="156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89"/>
              <p:cNvSpPr/>
              <p:nvPr/>
            </p:nvSpPr>
            <p:spPr>
              <a:xfrm>
                <a:off x="4647650" y="4293525"/>
                <a:ext cx="419500" cy="508725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20349" extrusionOk="0">
                    <a:moveTo>
                      <a:pt x="3103" y="0"/>
                    </a:moveTo>
                    <a:lnTo>
                      <a:pt x="2336" y="4236"/>
                    </a:lnTo>
                    <a:lnTo>
                      <a:pt x="1" y="17413"/>
                    </a:lnTo>
                    <a:lnTo>
                      <a:pt x="8640" y="20348"/>
                    </a:lnTo>
                    <a:lnTo>
                      <a:pt x="16779" y="4570"/>
                    </a:lnTo>
                    <a:lnTo>
                      <a:pt x="3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89"/>
              <p:cNvSpPr/>
              <p:nvPr/>
            </p:nvSpPr>
            <p:spPr>
              <a:xfrm>
                <a:off x="4706025" y="4293525"/>
                <a:ext cx="361125" cy="508725"/>
              </a:xfrm>
              <a:custGeom>
                <a:avLst/>
                <a:gdLst/>
                <a:ahLst/>
                <a:cxnLst/>
                <a:rect l="l" t="t" r="r" b="b"/>
                <a:pathLst>
                  <a:path w="14445" h="20349" extrusionOk="0">
                    <a:moveTo>
                      <a:pt x="768" y="0"/>
                    </a:moveTo>
                    <a:lnTo>
                      <a:pt x="1" y="4236"/>
                    </a:lnTo>
                    <a:lnTo>
                      <a:pt x="7006" y="6571"/>
                    </a:lnTo>
                    <a:cubicBezTo>
                      <a:pt x="7006" y="6571"/>
                      <a:pt x="4170" y="14210"/>
                      <a:pt x="2102" y="18914"/>
                    </a:cubicBezTo>
                    <a:lnTo>
                      <a:pt x="6305" y="20348"/>
                    </a:lnTo>
                    <a:lnTo>
                      <a:pt x="14444" y="4570"/>
                    </a:lnTo>
                    <a:lnTo>
                      <a:pt x="7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89"/>
              <p:cNvSpPr/>
              <p:nvPr/>
            </p:nvSpPr>
            <p:spPr>
              <a:xfrm>
                <a:off x="4447525" y="4636250"/>
                <a:ext cx="616275" cy="276900"/>
              </a:xfrm>
              <a:custGeom>
                <a:avLst/>
                <a:gdLst/>
                <a:ahLst/>
                <a:cxnLst/>
                <a:rect l="l" t="t" r="r" b="b"/>
                <a:pathLst>
                  <a:path w="24651" h="11076" extrusionOk="0">
                    <a:moveTo>
                      <a:pt x="801" y="1"/>
                    </a:moveTo>
                    <a:lnTo>
                      <a:pt x="0" y="2336"/>
                    </a:lnTo>
                    <a:lnTo>
                      <a:pt x="23617" y="11076"/>
                    </a:lnTo>
                    <a:lnTo>
                      <a:pt x="24651" y="8040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89"/>
              <p:cNvSpPr/>
              <p:nvPr/>
            </p:nvSpPr>
            <p:spPr>
              <a:xfrm>
                <a:off x="5505775" y="1739175"/>
                <a:ext cx="258525" cy="779750"/>
              </a:xfrm>
              <a:custGeom>
                <a:avLst/>
                <a:gdLst/>
                <a:ahLst/>
                <a:cxnLst/>
                <a:rect l="l" t="t" r="r" b="b"/>
                <a:pathLst>
                  <a:path w="10341" h="31190" extrusionOk="0">
                    <a:moveTo>
                      <a:pt x="10341" y="1"/>
                    </a:moveTo>
                    <a:lnTo>
                      <a:pt x="0" y="30890"/>
                    </a:lnTo>
                    <a:lnTo>
                      <a:pt x="834" y="31190"/>
                    </a:lnTo>
                    <a:lnTo>
                      <a:pt x="9674" y="4704"/>
                    </a:lnTo>
                    <a:lnTo>
                      <a:pt x="103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89"/>
              <p:cNvSpPr/>
              <p:nvPr/>
            </p:nvSpPr>
            <p:spPr>
              <a:xfrm>
                <a:off x="5342325" y="2495700"/>
                <a:ext cx="234350" cy="381825"/>
              </a:xfrm>
              <a:custGeom>
                <a:avLst/>
                <a:gdLst/>
                <a:ahLst/>
                <a:cxnLst/>
                <a:rect l="l" t="t" r="r" b="b"/>
                <a:pathLst>
                  <a:path w="9374" h="15273" extrusionOk="0">
                    <a:moveTo>
                      <a:pt x="6543" y="1"/>
                    </a:moveTo>
                    <a:cubicBezTo>
                      <a:pt x="5446" y="1"/>
                      <a:pt x="4422" y="693"/>
                      <a:pt x="4036" y="1796"/>
                    </a:cubicBezTo>
                    <a:lnTo>
                      <a:pt x="0" y="13872"/>
                    </a:lnTo>
                    <a:lnTo>
                      <a:pt x="4970" y="15273"/>
                    </a:lnTo>
                    <a:lnTo>
                      <a:pt x="8907" y="3431"/>
                    </a:lnTo>
                    <a:cubicBezTo>
                      <a:pt x="9374" y="2096"/>
                      <a:pt x="8706" y="595"/>
                      <a:pt x="7372" y="128"/>
                    </a:cubicBezTo>
                    <a:cubicBezTo>
                      <a:pt x="7339" y="128"/>
                      <a:pt x="7305" y="95"/>
                      <a:pt x="7239" y="95"/>
                    </a:cubicBezTo>
                    <a:cubicBezTo>
                      <a:pt x="7007" y="31"/>
                      <a:pt x="6774" y="1"/>
                      <a:pt x="6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89"/>
              <p:cNvSpPr/>
              <p:nvPr/>
            </p:nvSpPr>
            <p:spPr>
              <a:xfrm>
                <a:off x="5247250" y="2718225"/>
                <a:ext cx="315250" cy="178475"/>
              </a:xfrm>
              <a:custGeom>
                <a:avLst/>
                <a:gdLst/>
                <a:ahLst/>
                <a:cxnLst/>
                <a:rect l="l" t="t" r="r" b="b"/>
                <a:pathLst>
                  <a:path w="12610" h="7139" extrusionOk="0">
                    <a:moveTo>
                      <a:pt x="1969" y="0"/>
                    </a:moveTo>
                    <a:lnTo>
                      <a:pt x="1" y="2969"/>
                    </a:lnTo>
                    <a:lnTo>
                      <a:pt x="12376" y="7139"/>
                    </a:lnTo>
                    <a:lnTo>
                      <a:pt x="12610" y="357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89"/>
              <p:cNvSpPr/>
              <p:nvPr/>
            </p:nvSpPr>
            <p:spPr>
              <a:xfrm>
                <a:off x="4699350" y="2769925"/>
                <a:ext cx="910675" cy="1637875"/>
              </a:xfrm>
              <a:custGeom>
                <a:avLst/>
                <a:gdLst/>
                <a:ahLst/>
                <a:cxnLst/>
                <a:rect l="l" t="t" r="r" b="b"/>
                <a:pathLst>
                  <a:path w="36427" h="65515" extrusionOk="0">
                    <a:moveTo>
                      <a:pt x="20049" y="0"/>
                    </a:moveTo>
                    <a:lnTo>
                      <a:pt x="1836" y="54306"/>
                    </a:lnTo>
                    <a:lnTo>
                      <a:pt x="1" y="59677"/>
                    </a:lnTo>
                    <a:lnTo>
                      <a:pt x="3270" y="60877"/>
                    </a:lnTo>
                    <a:lnTo>
                      <a:pt x="4537" y="61344"/>
                    </a:lnTo>
                    <a:lnTo>
                      <a:pt x="16179" y="65514"/>
                    </a:lnTo>
                    <a:lnTo>
                      <a:pt x="36427" y="3970"/>
                    </a:lnTo>
                    <a:lnTo>
                      <a:pt x="28788" y="2135"/>
                    </a:lnTo>
                    <a:lnTo>
                      <a:pt x="24919" y="1235"/>
                    </a:lnTo>
                    <a:lnTo>
                      <a:pt x="22617" y="634"/>
                    </a:lnTo>
                    <a:lnTo>
                      <a:pt x="200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89"/>
              <p:cNvSpPr/>
              <p:nvPr/>
            </p:nvSpPr>
            <p:spPr>
              <a:xfrm>
                <a:off x="5037925" y="2742400"/>
                <a:ext cx="572100" cy="644650"/>
              </a:xfrm>
              <a:custGeom>
                <a:avLst/>
                <a:gdLst/>
                <a:ahLst/>
                <a:cxnLst/>
                <a:rect l="l" t="t" r="r" b="b"/>
                <a:pathLst>
                  <a:path w="22884" h="25786" extrusionOk="0">
                    <a:moveTo>
                      <a:pt x="6806" y="1"/>
                    </a:moveTo>
                    <a:lnTo>
                      <a:pt x="1" y="20449"/>
                    </a:lnTo>
                    <a:lnTo>
                      <a:pt x="16046" y="25786"/>
                    </a:lnTo>
                    <a:lnTo>
                      <a:pt x="22884" y="5071"/>
                    </a:lnTo>
                    <a:lnTo>
                      <a:pt x="68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89"/>
              <p:cNvSpPr/>
              <p:nvPr/>
            </p:nvSpPr>
            <p:spPr>
              <a:xfrm>
                <a:off x="4699350" y="2810800"/>
                <a:ext cx="910675" cy="1597000"/>
              </a:xfrm>
              <a:custGeom>
                <a:avLst/>
                <a:gdLst/>
                <a:ahLst/>
                <a:cxnLst/>
                <a:rect l="l" t="t" r="r" b="b"/>
                <a:pathLst>
                  <a:path w="36427" h="63880" extrusionOk="0">
                    <a:moveTo>
                      <a:pt x="28955" y="0"/>
                    </a:moveTo>
                    <a:cubicBezTo>
                      <a:pt x="28922" y="133"/>
                      <a:pt x="28888" y="334"/>
                      <a:pt x="28788" y="500"/>
                    </a:cubicBezTo>
                    <a:cubicBezTo>
                      <a:pt x="28388" y="1935"/>
                      <a:pt x="27521" y="4670"/>
                      <a:pt x="26386" y="8173"/>
                    </a:cubicBezTo>
                    <a:cubicBezTo>
                      <a:pt x="21489" y="23344"/>
                      <a:pt x="11002" y="52798"/>
                      <a:pt x="2853" y="52798"/>
                    </a:cubicBezTo>
                    <a:cubicBezTo>
                      <a:pt x="2509" y="52798"/>
                      <a:pt x="2170" y="52746"/>
                      <a:pt x="1836" y="52638"/>
                    </a:cubicBezTo>
                    <a:lnTo>
                      <a:pt x="1" y="58042"/>
                    </a:lnTo>
                    <a:lnTo>
                      <a:pt x="16179" y="63879"/>
                    </a:lnTo>
                    <a:lnTo>
                      <a:pt x="36427" y="2335"/>
                    </a:lnTo>
                    <a:lnTo>
                      <a:pt x="28955" y="0"/>
                    </a:lnTo>
                    <a:close/>
                  </a:path>
                </a:pathLst>
              </a:custGeom>
              <a:solidFill>
                <a:srgbClr val="FAE9CD">
                  <a:alpha val="4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89"/>
              <p:cNvSpPr/>
              <p:nvPr/>
            </p:nvSpPr>
            <p:spPr>
              <a:xfrm>
                <a:off x="5288950" y="3073100"/>
                <a:ext cx="195150" cy="82500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3300" extrusionOk="0">
                    <a:moveTo>
                      <a:pt x="540" y="1"/>
                    </a:moveTo>
                    <a:cubicBezTo>
                      <a:pt x="358" y="1"/>
                      <a:pt x="157" y="151"/>
                      <a:pt x="100" y="349"/>
                    </a:cubicBezTo>
                    <a:cubicBezTo>
                      <a:pt x="0" y="649"/>
                      <a:pt x="134" y="883"/>
                      <a:pt x="334" y="983"/>
                    </a:cubicBezTo>
                    <a:lnTo>
                      <a:pt x="7172" y="3285"/>
                    </a:lnTo>
                    <a:cubicBezTo>
                      <a:pt x="7202" y="3295"/>
                      <a:pt x="7234" y="3299"/>
                      <a:pt x="7267" y="3299"/>
                    </a:cubicBezTo>
                    <a:cubicBezTo>
                      <a:pt x="7448" y="3299"/>
                      <a:pt x="7649" y="3149"/>
                      <a:pt x="7706" y="2951"/>
                    </a:cubicBezTo>
                    <a:cubicBezTo>
                      <a:pt x="7806" y="2651"/>
                      <a:pt x="7673" y="2384"/>
                      <a:pt x="7472" y="2317"/>
                    </a:cubicBezTo>
                    <a:lnTo>
                      <a:pt x="634" y="16"/>
                    </a:lnTo>
                    <a:cubicBezTo>
                      <a:pt x="604" y="5"/>
                      <a:pt x="572" y="1"/>
                      <a:pt x="540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89"/>
              <p:cNvSpPr/>
              <p:nvPr/>
            </p:nvSpPr>
            <p:spPr>
              <a:xfrm>
                <a:off x="5347325" y="3217850"/>
                <a:ext cx="99250" cy="50325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2013" extrusionOk="0">
                    <a:moveTo>
                      <a:pt x="508" y="0"/>
                    </a:moveTo>
                    <a:cubicBezTo>
                      <a:pt x="335" y="0"/>
                      <a:pt x="154" y="150"/>
                      <a:pt x="100" y="363"/>
                    </a:cubicBezTo>
                    <a:cubicBezTo>
                      <a:pt x="0" y="663"/>
                      <a:pt x="134" y="897"/>
                      <a:pt x="334" y="997"/>
                    </a:cubicBezTo>
                    <a:lnTo>
                      <a:pt x="3336" y="1998"/>
                    </a:lnTo>
                    <a:cubicBezTo>
                      <a:pt x="3366" y="2008"/>
                      <a:pt x="3398" y="2013"/>
                      <a:pt x="3430" y="2013"/>
                    </a:cubicBezTo>
                    <a:cubicBezTo>
                      <a:pt x="3612" y="2013"/>
                      <a:pt x="3813" y="1862"/>
                      <a:pt x="3870" y="1664"/>
                    </a:cubicBezTo>
                    <a:cubicBezTo>
                      <a:pt x="3970" y="1364"/>
                      <a:pt x="3836" y="1097"/>
                      <a:pt x="3636" y="1030"/>
                    </a:cubicBezTo>
                    <a:lnTo>
                      <a:pt x="634" y="30"/>
                    </a:lnTo>
                    <a:cubicBezTo>
                      <a:pt x="594" y="10"/>
                      <a:pt x="551" y="0"/>
                      <a:pt x="508" y="0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89"/>
              <p:cNvSpPr/>
              <p:nvPr/>
            </p:nvSpPr>
            <p:spPr>
              <a:xfrm>
                <a:off x="5308950" y="3330425"/>
                <a:ext cx="9927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1994" extrusionOk="0">
                    <a:moveTo>
                      <a:pt x="496" y="1"/>
                    </a:moveTo>
                    <a:cubicBezTo>
                      <a:pt x="313" y="1"/>
                      <a:pt x="148" y="150"/>
                      <a:pt x="68" y="363"/>
                    </a:cubicBezTo>
                    <a:cubicBezTo>
                      <a:pt x="1" y="664"/>
                      <a:pt x="134" y="897"/>
                      <a:pt x="335" y="997"/>
                    </a:cubicBezTo>
                    <a:lnTo>
                      <a:pt x="3337" y="1965"/>
                    </a:lnTo>
                    <a:cubicBezTo>
                      <a:pt x="3383" y="1985"/>
                      <a:pt x="3431" y="1994"/>
                      <a:pt x="3479" y="1994"/>
                    </a:cubicBezTo>
                    <a:cubicBezTo>
                      <a:pt x="3668" y="1994"/>
                      <a:pt x="3844" y="1845"/>
                      <a:pt x="3870" y="1631"/>
                    </a:cubicBezTo>
                    <a:cubicBezTo>
                      <a:pt x="3970" y="1364"/>
                      <a:pt x="3837" y="1097"/>
                      <a:pt x="3637" y="1031"/>
                    </a:cubicBezTo>
                    <a:lnTo>
                      <a:pt x="635" y="30"/>
                    </a:lnTo>
                    <a:cubicBezTo>
                      <a:pt x="588" y="10"/>
                      <a:pt x="541" y="1"/>
                      <a:pt x="496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89"/>
              <p:cNvSpPr/>
              <p:nvPr/>
            </p:nvSpPr>
            <p:spPr>
              <a:xfrm>
                <a:off x="5271425" y="3443000"/>
                <a:ext cx="99275" cy="50325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2013" extrusionOk="0">
                    <a:moveTo>
                      <a:pt x="496" y="1"/>
                    </a:moveTo>
                    <a:cubicBezTo>
                      <a:pt x="313" y="1"/>
                      <a:pt x="148" y="150"/>
                      <a:pt x="68" y="364"/>
                    </a:cubicBezTo>
                    <a:cubicBezTo>
                      <a:pt x="1" y="664"/>
                      <a:pt x="134" y="897"/>
                      <a:pt x="334" y="997"/>
                    </a:cubicBezTo>
                    <a:lnTo>
                      <a:pt x="3337" y="1998"/>
                    </a:lnTo>
                    <a:cubicBezTo>
                      <a:pt x="3371" y="2008"/>
                      <a:pt x="3407" y="2013"/>
                      <a:pt x="3443" y="2013"/>
                    </a:cubicBezTo>
                    <a:cubicBezTo>
                      <a:pt x="3645" y="2013"/>
                      <a:pt x="3842" y="1858"/>
                      <a:pt x="3870" y="1631"/>
                    </a:cubicBezTo>
                    <a:cubicBezTo>
                      <a:pt x="3970" y="1364"/>
                      <a:pt x="3837" y="1098"/>
                      <a:pt x="3637" y="1031"/>
                    </a:cubicBezTo>
                    <a:lnTo>
                      <a:pt x="635" y="30"/>
                    </a:lnTo>
                    <a:cubicBezTo>
                      <a:pt x="588" y="10"/>
                      <a:pt x="541" y="1"/>
                      <a:pt x="496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89"/>
              <p:cNvSpPr/>
              <p:nvPr/>
            </p:nvSpPr>
            <p:spPr>
              <a:xfrm>
                <a:off x="5233900" y="3555575"/>
                <a:ext cx="99275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2004" extrusionOk="0">
                    <a:moveTo>
                      <a:pt x="496" y="1"/>
                    </a:moveTo>
                    <a:cubicBezTo>
                      <a:pt x="313" y="1"/>
                      <a:pt x="148" y="150"/>
                      <a:pt x="68" y="364"/>
                    </a:cubicBezTo>
                    <a:cubicBezTo>
                      <a:pt x="1" y="664"/>
                      <a:pt x="134" y="898"/>
                      <a:pt x="334" y="998"/>
                    </a:cubicBezTo>
                    <a:lnTo>
                      <a:pt x="3337" y="1998"/>
                    </a:lnTo>
                    <a:cubicBezTo>
                      <a:pt x="3360" y="2002"/>
                      <a:pt x="3385" y="2003"/>
                      <a:pt x="3409" y="2003"/>
                    </a:cubicBezTo>
                    <a:cubicBezTo>
                      <a:pt x="3622" y="2003"/>
                      <a:pt x="3840" y="1875"/>
                      <a:pt x="3870" y="1665"/>
                    </a:cubicBezTo>
                    <a:cubicBezTo>
                      <a:pt x="3970" y="1365"/>
                      <a:pt x="3837" y="1098"/>
                      <a:pt x="3637" y="1031"/>
                    </a:cubicBezTo>
                    <a:lnTo>
                      <a:pt x="635" y="30"/>
                    </a:lnTo>
                    <a:cubicBezTo>
                      <a:pt x="588" y="10"/>
                      <a:pt x="541" y="1"/>
                      <a:pt x="496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89"/>
              <p:cNvSpPr/>
              <p:nvPr/>
            </p:nvSpPr>
            <p:spPr>
              <a:xfrm>
                <a:off x="5100475" y="3634800"/>
                <a:ext cx="195175" cy="82475"/>
              </a:xfrm>
              <a:custGeom>
                <a:avLst/>
                <a:gdLst/>
                <a:ahLst/>
                <a:cxnLst/>
                <a:rect l="l" t="t" r="r" b="b"/>
                <a:pathLst>
                  <a:path w="7807" h="3299" extrusionOk="0">
                    <a:moveTo>
                      <a:pt x="495" y="1"/>
                    </a:moveTo>
                    <a:cubicBezTo>
                      <a:pt x="313" y="1"/>
                      <a:pt x="147" y="150"/>
                      <a:pt x="67" y="364"/>
                    </a:cubicBezTo>
                    <a:cubicBezTo>
                      <a:pt x="1" y="631"/>
                      <a:pt x="134" y="898"/>
                      <a:pt x="334" y="998"/>
                    </a:cubicBezTo>
                    <a:lnTo>
                      <a:pt x="7172" y="3266"/>
                    </a:lnTo>
                    <a:cubicBezTo>
                      <a:pt x="7224" y="3288"/>
                      <a:pt x="7277" y="3299"/>
                      <a:pt x="7330" y="3299"/>
                    </a:cubicBezTo>
                    <a:cubicBezTo>
                      <a:pt x="7513" y="3299"/>
                      <a:pt x="7680" y="3166"/>
                      <a:pt x="7706" y="2932"/>
                    </a:cubicBezTo>
                    <a:cubicBezTo>
                      <a:pt x="7806" y="2666"/>
                      <a:pt x="7673" y="2399"/>
                      <a:pt x="7473" y="2332"/>
                    </a:cubicBezTo>
                    <a:lnTo>
                      <a:pt x="634" y="30"/>
                    </a:lnTo>
                    <a:cubicBezTo>
                      <a:pt x="588" y="10"/>
                      <a:pt x="541" y="1"/>
                      <a:pt x="495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89"/>
              <p:cNvSpPr/>
              <p:nvPr/>
            </p:nvSpPr>
            <p:spPr>
              <a:xfrm>
                <a:off x="5158850" y="3779925"/>
                <a:ext cx="9927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1994" extrusionOk="0">
                    <a:moveTo>
                      <a:pt x="495" y="0"/>
                    </a:moveTo>
                    <a:cubicBezTo>
                      <a:pt x="313" y="0"/>
                      <a:pt x="147" y="150"/>
                      <a:pt x="67" y="363"/>
                    </a:cubicBezTo>
                    <a:cubicBezTo>
                      <a:pt x="1" y="630"/>
                      <a:pt x="134" y="897"/>
                      <a:pt x="334" y="963"/>
                    </a:cubicBezTo>
                    <a:lnTo>
                      <a:pt x="3336" y="1964"/>
                    </a:lnTo>
                    <a:cubicBezTo>
                      <a:pt x="3383" y="1984"/>
                      <a:pt x="3431" y="1994"/>
                      <a:pt x="3478" y="1994"/>
                    </a:cubicBezTo>
                    <a:cubicBezTo>
                      <a:pt x="3667" y="1994"/>
                      <a:pt x="3843" y="1844"/>
                      <a:pt x="3870" y="1631"/>
                    </a:cubicBezTo>
                    <a:cubicBezTo>
                      <a:pt x="3970" y="1364"/>
                      <a:pt x="3837" y="1097"/>
                      <a:pt x="3637" y="1030"/>
                    </a:cubicBezTo>
                    <a:lnTo>
                      <a:pt x="634" y="29"/>
                    </a:lnTo>
                    <a:cubicBezTo>
                      <a:pt x="588" y="9"/>
                      <a:pt x="541" y="0"/>
                      <a:pt x="495" y="0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89"/>
              <p:cNvSpPr/>
              <p:nvPr/>
            </p:nvSpPr>
            <p:spPr>
              <a:xfrm>
                <a:off x="5121325" y="3892500"/>
                <a:ext cx="9927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1994" extrusionOk="0">
                    <a:moveTo>
                      <a:pt x="495" y="0"/>
                    </a:moveTo>
                    <a:cubicBezTo>
                      <a:pt x="313" y="0"/>
                      <a:pt x="147" y="150"/>
                      <a:pt x="67" y="363"/>
                    </a:cubicBezTo>
                    <a:cubicBezTo>
                      <a:pt x="1" y="630"/>
                      <a:pt x="134" y="897"/>
                      <a:pt x="334" y="964"/>
                    </a:cubicBezTo>
                    <a:lnTo>
                      <a:pt x="3336" y="1964"/>
                    </a:lnTo>
                    <a:cubicBezTo>
                      <a:pt x="3376" y="1984"/>
                      <a:pt x="3420" y="1994"/>
                      <a:pt x="3466" y="1994"/>
                    </a:cubicBezTo>
                    <a:cubicBezTo>
                      <a:pt x="3646" y="1994"/>
                      <a:pt x="3843" y="1844"/>
                      <a:pt x="3870" y="1631"/>
                    </a:cubicBezTo>
                    <a:cubicBezTo>
                      <a:pt x="3970" y="1364"/>
                      <a:pt x="3837" y="1097"/>
                      <a:pt x="3637" y="1030"/>
                    </a:cubicBezTo>
                    <a:lnTo>
                      <a:pt x="634" y="30"/>
                    </a:lnTo>
                    <a:cubicBezTo>
                      <a:pt x="588" y="10"/>
                      <a:pt x="541" y="0"/>
                      <a:pt x="495" y="0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89"/>
              <p:cNvSpPr/>
              <p:nvPr/>
            </p:nvSpPr>
            <p:spPr>
              <a:xfrm>
                <a:off x="5083800" y="4005075"/>
                <a:ext cx="9927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1994" extrusionOk="0">
                    <a:moveTo>
                      <a:pt x="495" y="1"/>
                    </a:moveTo>
                    <a:cubicBezTo>
                      <a:pt x="313" y="1"/>
                      <a:pt x="147" y="150"/>
                      <a:pt x="67" y="363"/>
                    </a:cubicBezTo>
                    <a:cubicBezTo>
                      <a:pt x="1" y="630"/>
                      <a:pt x="134" y="897"/>
                      <a:pt x="334" y="964"/>
                    </a:cubicBezTo>
                    <a:lnTo>
                      <a:pt x="3336" y="1965"/>
                    </a:lnTo>
                    <a:cubicBezTo>
                      <a:pt x="3376" y="1985"/>
                      <a:pt x="3419" y="1994"/>
                      <a:pt x="3462" y="1994"/>
                    </a:cubicBezTo>
                    <a:cubicBezTo>
                      <a:pt x="3635" y="1994"/>
                      <a:pt x="3817" y="1845"/>
                      <a:pt x="3870" y="1631"/>
                    </a:cubicBezTo>
                    <a:cubicBezTo>
                      <a:pt x="3970" y="1364"/>
                      <a:pt x="3837" y="1097"/>
                      <a:pt x="3636" y="1031"/>
                    </a:cubicBezTo>
                    <a:lnTo>
                      <a:pt x="634" y="30"/>
                    </a:lnTo>
                    <a:cubicBezTo>
                      <a:pt x="588" y="10"/>
                      <a:pt x="541" y="1"/>
                      <a:pt x="495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89"/>
              <p:cNvSpPr/>
              <p:nvPr/>
            </p:nvSpPr>
            <p:spPr>
              <a:xfrm>
                <a:off x="5046275" y="4117650"/>
                <a:ext cx="99250" cy="49875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995" extrusionOk="0">
                    <a:moveTo>
                      <a:pt x="495" y="1"/>
                    </a:moveTo>
                    <a:cubicBezTo>
                      <a:pt x="313" y="1"/>
                      <a:pt x="147" y="150"/>
                      <a:pt x="67" y="364"/>
                    </a:cubicBezTo>
                    <a:cubicBezTo>
                      <a:pt x="0" y="631"/>
                      <a:pt x="134" y="897"/>
                      <a:pt x="334" y="964"/>
                    </a:cubicBezTo>
                    <a:lnTo>
                      <a:pt x="3336" y="1965"/>
                    </a:lnTo>
                    <a:cubicBezTo>
                      <a:pt x="3376" y="1985"/>
                      <a:pt x="3419" y="1994"/>
                      <a:pt x="3462" y="1994"/>
                    </a:cubicBezTo>
                    <a:cubicBezTo>
                      <a:pt x="3635" y="1994"/>
                      <a:pt x="3817" y="1845"/>
                      <a:pt x="3870" y="1631"/>
                    </a:cubicBezTo>
                    <a:cubicBezTo>
                      <a:pt x="3970" y="1364"/>
                      <a:pt x="3837" y="1098"/>
                      <a:pt x="3636" y="1031"/>
                    </a:cubicBezTo>
                    <a:lnTo>
                      <a:pt x="634" y="30"/>
                    </a:lnTo>
                    <a:cubicBezTo>
                      <a:pt x="588" y="10"/>
                      <a:pt x="541" y="1"/>
                      <a:pt x="495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89"/>
              <p:cNvSpPr/>
              <p:nvPr/>
            </p:nvSpPr>
            <p:spPr>
              <a:xfrm>
                <a:off x="4912850" y="4197725"/>
                <a:ext cx="196000" cy="82075"/>
              </a:xfrm>
              <a:custGeom>
                <a:avLst/>
                <a:gdLst/>
                <a:ahLst/>
                <a:cxnLst/>
                <a:rect l="l" t="t" r="r" b="b"/>
                <a:pathLst>
                  <a:path w="7840" h="3283" extrusionOk="0">
                    <a:moveTo>
                      <a:pt x="512" y="0"/>
                    </a:moveTo>
                    <a:cubicBezTo>
                      <a:pt x="313" y="0"/>
                      <a:pt x="147" y="149"/>
                      <a:pt x="67" y="363"/>
                    </a:cubicBezTo>
                    <a:cubicBezTo>
                      <a:pt x="0" y="663"/>
                      <a:pt x="134" y="897"/>
                      <a:pt x="334" y="997"/>
                    </a:cubicBezTo>
                    <a:lnTo>
                      <a:pt x="7172" y="3265"/>
                    </a:lnTo>
                    <a:cubicBezTo>
                      <a:pt x="7206" y="3276"/>
                      <a:pt x="7243" y="3282"/>
                      <a:pt x="7280" y="3282"/>
                    </a:cubicBezTo>
                    <a:cubicBezTo>
                      <a:pt x="7459" y="3282"/>
                      <a:pt x="7656" y="3153"/>
                      <a:pt x="7739" y="2931"/>
                    </a:cubicBezTo>
                    <a:cubicBezTo>
                      <a:pt x="7839" y="2665"/>
                      <a:pt x="7706" y="2398"/>
                      <a:pt x="7506" y="2331"/>
                    </a:cubicBezTo>
                    <a:lnTo>
                      <a:pt x="667" y="29"/>
                    </a:lnTo>
                    <a:cubicBezTo>
                      <a:pt x="614" y="9"/>
                      <a:pt x="562" y="0"/>
                      <a:pt x="512" y="0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89"/>
              <p:cNvSpPr/>
              <p:nvPr/>
            </p:nvSpPr>
            <p:spPr>
              <a:xfrm>
                <a:off x="4880325" y="2763250"/>
                <a:ext cx="449500" cy="12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0" h="49870" extrusionOk="0">
                    <a:moveTo>
                      <a:pt x="15678" y="1"/>
                    </a:moveTo>
                    <a:lnTo>
                      <a:pt x="15445" y="734"/>
                    </a:lnTo>
                    <a:lnTo>
                      <a:pt x="10441" y="16579"/>
                    </a:lnTo>
                    <a:lnTo>
                      <a:pt x="0" y="49403"/>
                    </a:lnTo>
                    <a:lnTo>
                      <a:pt x="1268" y="49870"/>
                    </a:lnTo>
                    <a:lnTo>
                      <a:pt x="12343" y="17246"/>
                    </a:lnTo>
                    <a:lnTo>
                      <a:pt x="17780" y="1335"/>
                    </a:lnTo>
                    <a:lnTo>
                      <a:pt x="17980" y="701"/>
                    </a:lnTo>
                    <a:lnTo>
                      <a:pt x="15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89"/>
              <p:cNvSpPr/>
              <p:nvPr/>
            </p:nvSpPr>
            <p:spPr>
              <a:xfrm>
                <a:off x="4520900" y="4178425"/>
                <a:ext cx="753900" cy="321925"/>
              </a:xfrm>
              <a:custGeom>
                <a:avLst/>
                <a:gdLst/>
                <a:ahLst/>
                <a:cxnLst/>
                <a:rect l="l" t="t" r="r" b="b"/>
                <a:pathLst>
                  <a:path w="30156" h="12877" extrusionOk="0">
                    <a:moveTo>
                      <a:pt x="1235" y="1"/>
                    </a:moveTo>
                    <a:lnTo>
                      <a:pt x="0" y="3637"/>
                    </a:lnTo>
                    <a:lnTo>
                      <a:pt x="29055" y="12877"/>
                    </a:lnTo>
                    <a:lnTo>
                      <a:pt x="30155" y="9708"/>
                    </a:lnTo>
                    <a:lnTo>
                      <a:pt x="123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89"/>
              <p:cNvSpPr/>
              <p:nvPr/>
            </p:nvSpPr>
            <p:spPr>
              <a:xfrm>
                <a:off x="3464300" y="2341050"/>
                <a:ext cx="1520300" cy="2148825"/>
              </a:xfrm>
              <a:custGeom>
                <a:avLst/>
                <a:gdLst/>
                <a:ahLst/>
                <a:cxnLst/>
                <a:rect l="l" t="t" r="r" b="b"/>
                <a:pathLst>
                  <a:path w="60812" h="85953" extrusionOk="0">
                    <a:moveTo>
                      <a:pt x="27883" y="1"/>
                    </a:moveTo>
                    <a:cubicBezTo>
                      <a:pt x="14992" y="1"/>
                      <a:pt x="3100" y="3035"/>
                      <a:pt x="2770" y="9617"/>
                    </a:cubicBezTo>
                    <a:lnTo>
                      <a:pt x="1" y="60453"/>
                    </a:lnTo>
                    <a:cubicBezTo>
                      <a:pt x="1" y="61687"/>
                      <a:pt x="335" y="63155"/>
                      <a:pt x="902" y="64656"/>
                    </a:cubicBezTo>
                    <a:cubicBezTo>
                      <a:pt x="2569" y="69193"/>
                      <a:pt x="6506" y="74530"/>
                      <a:pt x="11643" y="78766"/>
                    </a:cubicBezTo>
                    <a:cubicBezTo>
                      <a:pt x="12176" y="79167"/>
                      <a:pt x="12677" y="79600"/>
                      <a:pt x="13244" y="79967"/>
                    </a:cubicBezTo>
                    <a:cubicBezTo>
                      <a:pt x="15812" y="81868"/>
                      <a:pt x="18648" y="83503"/>
                      <a:pt x="21583" y="84537"/>
                    </a:cubicBezTo>
                    <a:cubicBezTo>
                      <a:pt x="23718" y="85338"/>
                      <a:pt x="25886" y="85805"/>
                      <a:pt x="28088" y="85938"/>
                    </a:cubicBezTo>
                    <a:cubicBezTo>
                      <a:pt x="28369" y="85948"/>
                      <a:pt x="28649" y="85952"/>
                      <a:pt x="28929" y="85952"/>
                    </a:cubicBezTo>
                    <a:cubicBezTo>
                      <a:pt x="30609" y="85952"/>
                      <a:pt x="32267" y="85781"/>
                      <a:pt x="33925" y="85438"/>
                    </a:cubicBezTo>
                    <a:cubicBezTo>
                      <a:pt x="46067" y="82836"/>
                      <a:pt x="57075" y="70961"/>
                      <a:pt x="57909" y="63622"/>
                    </a:cubicBezTo>
                    <a:lnTo>
                      <a:pt x="60644" y="12786"/>
                    </a:lnTo>
                    <a:cubicBezTo>
                      <a:pt x="60811" y="9450"/>
                      <a:pt x="58076" y="6715"/>
                      <a:pt x="53639" y="4613"/>
                    </a:cubicBezTo>
                    <a:cubicBezTo>
                      <a:pt x="48169" y="2011"/>
                      <a:pt x="40196" y="510"/>
                      <a:pt x="32157" y="110"/>
                    </a:cubicBezTo>
                    <a:cubicBezTo>
                      <a:pt x="30730" y="37"/>
                      <a:pt x="29300" y="1"/>
                      <a:pt x="278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89"/>
              <p:cNvSpPr/>
              <p:nvPr/>
            </p:nvSpPr>
            <p:spPr>
              <a:xfrm>
                <a:off x="3582725" y="2453275"/>
                <a:ext cx="1288450" cy="1929275"/>
              </a:xfrm>
              <a:custGeom>
                <a:avLst/>
                <a:gdLst/>
                <a:ahLst/>
                <a:cxnLst/>
                <a:rect l="l" t="t" r="r" b="b"/>
                <a:pathLst>
                  <a:path w="51538" h="77171" extrusionOk="0">
                    <a:moveTo>
                      <a:pt x="23816" y="1"/>
                    </a:moveTo>
                    <a:cubicBezTo>
                      <a:pt x="12874" y="1"/>
                      <a:pt x="2801" y="2776"/>
                      <a:pt x="2469" y="8697"/>
                    </a:cubicBezTo>
                    <a:lnTo>
                      <a:pt x="1" y="54363"/>
                    </a:lnTo>
                    <a:cubicBezTo>
                      <a:pt x="1" y="58933"/>
                      <a:pt x="4004" y="65771"/>
                      <a:pt x="9741" y="70775"/>
                    </a:cubicBezTo>
                    <a:cubicBezTo>
                      <a:pt x="13744" y="74277"/>
                      <a:pt x="18647" y="76879"/>
                      <a:pt x="23551" y="77146"/>
                    </a:cubicBezTo>
                    <a:cubicBezTo>
                      <a:pt x="23845" y="77162"/>
                      <a:pt x="24140" y="77170"/>
                      <a:pt x="24434" y="77170"/>
                    </a:cubicBezTo>
                    <a:cubicBezTo>
                      <a:pt x="36127" y="77170"/>
                      <a:pt x="47922" y="64483"/>
                      <a:pt x="48735" y="57032"/>
                    </a:cubicBezTo>
                    <a:lnTo>
                      <a:pt x="51204" y="11399"/>
                    </a:lnTo>
                    <a:cubicBezTo>
                      <a:pt x="51537" y="4661"/>
                      <a:pt x="39429" y="725"/>
                      <a:pt x="27253" y="91"/>
                    </a:cubicBezTo>
                    <a:cubicBezTo>
                      <a:pt x="26105" y="31"/>
                      <a:pt x="24956" y="1"/>
                      <a:pt x="238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89"/>
              <p:cNvSpPr/>
              <p:nvPr/>
            </p:nvSpPr>
            <p:spPr>
              <a:xfrm>
                <a:off x="3852925" y="3843700"/>
                <a:ext cx="254025" cy="272600"/>
              </a:xfrm>
              <a:custGeom>
                <a:avLst/>
                <a:gdLst/>
                <a:ahLst/>
                <a:cxnLst/>
                <a:rect l="l" t="t" r="r" b="b"/>
                <a:pathLst>
                  <a:path w="10161" h="10904" extrusionOk="0">
                    <a:moveTo>
                      <a:pt x="9279" y="0"/>
                    </a:moveTo>
                    <a:cubicBezTo>
                      <a:pt x="9156" y="0"/>
                      <a:pt x="9030" y="25"/>
                      <a:pt x="8907" y="80"/>
                    </a:cubicBezTo>
                    <a:lnTo>
                      <a:pt x="601" y="4250"/>
                    </a:lnTo>
                    <a:cubicBezTo>
                      <a:pt x="34" y="4550"/>
                      <a:pt x="0" y="5351"/>
                      <a:pt x="534" y="5684"/>
                    </a:cubicBezTo>
                    <a:lnTo>
                      <a:pt x="8340" y="10721"/>
                    </a:lnTo>
                    <a:cubicBezTo>
                      <a:pt x="8496" y="10848"/>
                      <a:pt x="8666" y="10904"/>
                      <a:pt x="8830" y="10904"/>
                    </a:cubicBezTo>
                    <a:cubicBezTo>
                      <a:pt x="9226" y="10904"/>
                      <a:pt x="9584" y="10579"/>
                      <a:pt x="9607" y="10154"/>
                    </a:cubicBezTo>
                    <a:lnTo>
                      <a:pt x="10108" y="881"/>
                    </a:lnTo>
                    <a:cubicBezTo>
                      <a:pt x="10161" y="377"/>
                      <a:pt x="9750" y="0"/>
                      <a:pt x="92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89"/>
              <p:cNvSpPr/>
              <p:nvPr/>
            </p:nvSpPr>
            <p:spPr>
              <a:xfrm>
                <a:off x="3879600" y="3868925"/>
                <a:ext cx="207500" cy="222650"/>
              </a:xfrm>
              <a:custGeom>
                <a:avLst/>
                <a:gdLst/>
                <a:ahLst/>
                <a:cxnLst/>
                <a:rect l="l" t="t" r="r" b="b"/>
                <a:pathLst>
                  <a:path w="8300" h="8906" extrusionOk="0">
                    <a:moveTo>
                      <a:pt x="7590" y="0"/>
                    </a:moveTo>
                    <a:cubicBezTo>
                      <a:pt x="7486" y="0"/>
                      <a:pt x="7379" y="23"/>
                      <a:pt x="7273" y="72"/>
                    </a:cubicBezTo>
                    <a:lnTo>
                      <a:pt x="501" y="3508"/>
                    </a:lnTo>
                    <a:cubicBezTo>
                      <a:pt x="34" y="3741"/>
                      <a:pt x="1" y="4375"/>
                      <a:pt x="434" y="4675"/>
                    </a:cubicBezTo>
                    <a:lnTo>
                      <a:pt x="6772" y="8812"/>
                    </a:lnTo>
                    <a:cubicBezTo>
                      <a:pt x="6886" y="8877"/>
                      <a:pt x="7008" y="8906"/>
                      <a:pt x="7127" y="8906"/>
                    </a:cubicBezTo>
                    <a:cubicBezTo>
                      <a:pt x="7496" y="8906"/>
                      <a:pt x="7840" y="8623"/>
                      <a:pt x="7840" y="8245"/>
                    </a:cubicBezTo>
                    <a:lnTo>
                      <a:pt x="8273" y="706"/>
                    </a:lnTo>
                    <a:cubicBezTo>
                      <a:pt x="8300" y="311"/>
                      <a:pt x="7974" y="0"/>
                      <a:pt x="75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89"/>
              <p:cNvSpPr/>
              <p:nvPr/>
            </p:nvSpPr>
            <p:spPr>
              <a:xfrm>
                <a:off x="4260300" y="3854225"/>
                <a:ext cx="253950" cy="273025"/>
              </a:xfrm>
              <a:custGeom>
                <a:avLst/>
                <a:gdLst/>
                <a:ahLst/>
                <a:cxnLst/>
                <a:rect l="l" t="t" r="r" b="b"/>
                <a:pathLst>
                  <a:path w="10158" h="10921" extrusionOk="0">
                    <a:moveTo>
                      <a:pt x="1385" y="1"/>
                    </a:moveTo>
                    <a:cubicBezTo>
                      <a:pt x="967" y="1"/>
                      <a:pt x="575" y="324"/>
                      <a:pt x="551" y="793"/>
                    </a:cubicBezTo>
                    <a:lnTo>
                      <a:pt x="50" y="10067"/>
                    </a:lnTo>
                    <a:cubicBezTo>
                      <a:pt x="0" y="10569"/>
                      <a:pt x="366" y="10921"/>
                      <a:pt x="807" y="10921"/>
                    </a:cubicBezTo>
                    <a:cubicBezTo>
                      <a:pt x="951" y="10921"/>
                      <a:pt x="1103" y="10883"/>
                      <a:pt x="1251" y="10801"/>
                    </a:cubicBezTo>
                    <a:lnTo>
                      <a:pt x="9557" y="6631"/>
                    </a:lnTo>
                    <a:cubicBezTo>
                      <a:pt x="10124" y="6331"/>
                      <a:pt x="10158" y="5497"/>
                      <a:pt x="9624" y="5163"/>
                    </a:cubicBezTo>
                    <a:lnTo>
                      <a:pt x="1818" y="126"/>
                    </a:lnTo>
                    <a:cubicBezTo>
                      <a:pt x="1680" y="40"/>
                      <a:pt x="1531" y="1"/>
                      <a:pt x="13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89"/>
              <p:cNvSpPr/>
              <p:nvPr/>
            </p:nvSpPr>
            <p:spPr>
              <a:xfrm>
                <a:off x="4276550" y="3878575"/>
                <a:ext cx="211025" cy="226225"/>
              </a:xfrm>
              <a:custGeom>
                <a:avLst/>
                <a:gdLst/>
                <a:ahLst/>
                <a:cxnLst/>
                <a:rect l="l" t="t" r="r" b="b"/>
                <a:pathLst>
                  <a:path w="8441" h="9049" extrusionOk="0">
                    <a:moveTo>
                      <a:pt x="1125" y="1"/>
                    </a:moveTo>
                    <a:cubicBezTo>
                      <a:pt x="783" y="1"/>
                      <a:pt x="459" y="265"/>
                      <a:pt x="434" y="653"/>
                    </a:cubicBezTo>
                    <a:lnTo>
                      <a:pt x="1" y="8326"/>
                    </a:lnTo>
                    <a:cubicBezTo>
                      <a:pt x="1" y="8731"/>
                      <a:pt x="351" y="9048"/>
                      <a:pt x="732" y="9048"/>
                    </a:cubicBezTo>
                    <a:cubicBezTo>
                      <a:pt x="821" y="9048"/>
                      <a:pt x="913" y="9031"/>
                      <a:pt x="1002" y="8993"/>
                    </a:cubicBezTo>
                    <a:lnTo>
                      <a:pt x="7906" y="5524"/>
                    </a:lnTo>
                    <a:cubicBezTo>
                      <a:pt x="8407" y="5290"/>
                      <a:pt x="8440" y="4623"/>
                      <a:pt x="7973" y="4323"/>
                    </a:cubicBezTo>
                    <a:lnTo>
                      <a:pt x="1502" y="120"/>
                    </a:lnTo>
                    <a:cubicBezTo>
                      <a:pt x="1384" y="38"/>
                      <a:pt x="1253" y="1"/>
                      <a:pt x="1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89"/>
              <p:cNvSpPr/>
              <p:nvPr/>
            </p:nvSpPr>
            <p:spPr>
              <a:xfrm>
                <a:off x="3465975" y="2341050"/>
                <a:ext cx="1376850" cy="1969175"/>
              </a:xfrm>
              <a:custGeom>
                <a:avLst/>
                <a:gdLst/>
                <a:ahLst/>
                <a:cxnLst/>
                <a:rect l="l" t="t" r="r" b="b"/>
                <a:pathLst>
                  <a:path w="55074" h="78767" extrusionOk="0">
                    <a:moveTo>
                      <a:pt x="27850" y="1"/>
                    </a:moveTo>
                    <a:cubicBezTo>
                      <a:pt x="14964" y="1"/>
                      <a:pt x="3097" y="3035"/>
                      <a:pt x="2736" y="9617"/>
                    </a:cubicBezTo>
                    <a:lnTo>
                      <a:pt x="1" y="60453"/>
                    </a:lnTo>
                    <a:cubicBezTo>
                      <a:pt x="1" y="65490"/>
                      <a:pt x="4804" y="73162"/>
                      <a:pt x="11642" y="78766"/>
                    </a:cubicBezTo>
                    <a:cubicBezTo>
                      <a:pt x="5471" y="73296"/>
                      <a:pt x="1235" y="66257"/>
                      <a:pt x="1202" y="61521"/>
                    </a:cubicBezTo>
                    <a:lnTo>
                      <a:pt x="3970" y="10718"/>
                    </a:lnTo>
                    <a:cubicBezTo>
                      <a:pt x="4317" y="4131"/>
                      <a:pt x="16237" y="1092"/>
                      <a:pt x="29173" y="1092"/>
                    </a:cubicBezTo>
                    <a:cubicBezTo>
                      <a:pt x="38643" y="1092"/>
                      <a:pt x="48658" y="2721"/>
                      <a:pt x="55073" y="5781"/>
                    </a:cubicBezTo>
                    <a:cubicBezTo>
                      <a:pt x="49870" y="2578"/>
                      <a:pt x="41097" y="644"/>
                      <a:pt x="32124" y="110"/>
                    </a:cubicBezTo>
                    <a:cubicBezTo>
                      <a:pt x="30696" y="37"/>
                      <a:pt x="29267" y="1"/>
                      <a:pt x="278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89"/>
              <p:cNvSpPr/>
              <p:nvPr/>
            </p:nvSpPr>
            <p:spPr>
              <a:xfrm>
                <a:off x="3642775" y="2512575"/>
                <a:ext cx="1184200" cy="1229275"/>
              </a:xfrm>
              <a:custGeom>
                <a:avLst/>
                <a:gdLst/>
                <a:ahLst/>
                <a:cxnLst/>
                <a:rect l="l" t="t" r="r" b="b"/>
                <a:pathLst>
                  <a:path w="47368" h="49171" extrusionOk="0">
                    <a:moveTo>
                      <a:pt x="22476" y="0"/>
                    </a:moveTo>
                    <a:cubicBezTo>
                      <a:pt x="11919" y="0"/>
                      <a:pt x="1871" y="3489"/>
                      <a:pt x="1435" y="10928"/>
                    </a:cubicBezTo>
                    <a:lnTo>
                      <a:pt x="334" y="31076"/>
                    </a:lnTo>
                    <a:cubicBezTo>
                      <a:pt x="0" y="37414"/>
                      <a:pt x="2836" y="43151"/>
                      <a:pt x="7339" y="45386"/>
                    </a:cubicBezTo>
                    <a:cubicBezTo>
                      <a:pt x="12487" y="47896"/>
                      <a:pt x="17839" y="49170"/>
                      <a:pt x="23400" y="49170"/>
                    </a:cubicBezTo>
                    <a:cubicBezTo>
                      <a:pt x="27894" y="49170"/>
                      <a:pt x="32524" y="48338"/>
                      <a:pt x="37294" y="46654"/>
                    </a:cubicBezTo>
                    <a:cubicBezTo>
                      <a:pt x="42030" y="44986"/>
                      <a:pt x="45500" y="39549"/>
                      <a:pt x="45833" y="33211"/>
                    </a:cubicBezTo>
                    <a:lnTo>
                      <a:pt x="46934" y="13397"/>
                    </a:lnTo>
                    <a:cubicBezTo>
                      <a:pt x="47368" y="5224"/>
                      <a:pt x="36126" y="588"/>
                      <a:pt x="24751" y="54"/>
                    </a:cubicBezTo>
                    <a:cubicBezTo>
                      <a:pt x="23993" y="18"/>
                      <a:pt x="23233" y="0"/>
                      <a:pt x="22476" y="0"/>
                    </a:cubicBezTo>
                    <a:close/>
                  </a:path>
                </a:pathLst>
              </a:custGeom>
              <a:solidFill>
                <a:srgbClr val="37A4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89"/>
              <p:cNvSpPr/>
              <p:nvPr/>
            </p:nvSpPr>
            <p:spPr>
              <a:xfrm>
                <a:off x="4003875" y="4393575"/>
                <a:ext cx="308575" cy="96300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3852" extrusionOk="0">
                    <a:moveTo>
                      <a:pt x="1234" y="1"/>
                    </a:moveTo>
                    <a:lnTo>
                      <a:pt x="0" y="2436"/>
                    </a:lnTo>
                    <a:cubicBezTo>
                      <a:pt x="2135" y="3237"/>
                      <a:pt x="4303" y="3704"/>
                      <a:pt x="6505" y="3837"/>
                    </a:cubicBezTo>
                    <a:cubicBezTo>
                      <a:pt x="6786" y="3847"/>
                      <a:pt x="7066" y="3851"/>
                      <a:pt x="7346" y="3851"/>
                    </a:cubicBezTo>
                    <a:cubicBezTo>
                      <a:pt x="9026" y="3851"/>
                      <a:pt x="10684" y="3680"/>
                      <a:pt x="12342" y="3337"/>
                    </a:cubicBezTo>
                    <a:lnTo>
                      <a:pt x="11208" y="535"/>
                    </a:lnTo>
                    <a:lnTo>
                      <a:pt x="1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89"/>
              <p:cNvSpPr/>
              <p:nvPr/>
            </p:nvSpPr>
            <p:spPr>
              <a:xfrm>
                <a:off x="3706975" y="2779725"/>
                <a:ext cx="1044950" cy="694275"/>
              </a:xfrm>
              <a:custGeom>
                <a:avLst/>
                <a:gdLst/>
                <a:ahLst/>
                <a:cxnLst/>
                <a:rect l="l" t="t" r="r" b="b"/>
                <a:pathLst>
                  <a:path w="41798" h="27771" extrusionOk="0">
                    <a:moveTo>
                      <a:pt x="3034" y="0"/>
                    </a:moveTo>
                    <a:cubicBezTo>
                      <a:pt x="2107" y="0"/>
                      <a:pt x="1331" y="766"/>
                      <a:pt x="1268" y="1710"/>
                    </a:cubicBezTo>
                    <a:lnTo>
                      <a:pt x="68" y="23859"/>
                    </a:lnTo>
                    <a:cubicBezTo>
                      <a:pt x="1" y="24860"/>
                      <a:pt x="768" y="25727"/>
                      <a:pt x="1769" y="25761"/>
                    </a:cubicBezTo>
                    <a:lnTo>
                      <a:pt x="38628" y="27762"/>
                    </a:lnTo>
                    <a:cubicBezTo>
                      <a:pt x="38685" y="27768"/>
                      <a:pt x="38742" y="27770"/>
                      <a:pt x="38798" y="27770"/>
                    </a:cubicBezTo>
                    <a:cubicBezTo>
                      <a:pt x="39729" y="27770"/>
                      <a:pt x="40532" y="27005"/>
                      <a:pt x="40563" y="26061"/>
                    </a:cubicBezTo>
                    <a:lnTo>
                      <a:pt x="41764" y="3912"/>
                    </a:lnTo>
                    <a:cubicBezTo>
                      <a:pt x="41797" y="2911"/>
                      <a:pt x="41030" y="2044"/>
                      <a:pt x="40063" y="2010"/>
                    </a:cubicBezTo>
                    <a:lnTo>
                      <a:pt x="3203" y="9"/>
                    </a:lnTo>
                    <a:cubicBezTo>
                      <a:pt x="3146" y="3"/>
                      <a:pt x="3090" y="0"/>
                      <a:pt x="30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89"/>
              <p:cNvSpPr/>
              <p:nvPr/>
            </p:nvSpPr>
            <p:spPr>
              <a:xfrm>
                <a:off x="3706975" y="2779825"/>
                <a:ext cx="1036600" cy="636425"/>
              </a:xfrm>
              <a:custGeom>
                <a:avLst/>
                <a:gdLst/>
                <a:ahLst/>
                <a:cxnLst/>
                <a:rect l="l" t="t" r="r" b="b"/>
                <a:pathLst>
                  <a:path w="41464" h="25457" extrusionOk="0">
                    <a:moveTo>
                      <a:pt x="3049" y="1"/>
                    </a:moveTo>
                    <a:cubicBezTo>
                      <a:pt x="2097" y="1"/>
                      <a:pt x="1267" y="746"/>
                      <a:pt x="1235" y="1706"/>
                    </a:cubicBezTo>
                    <a:lnTo>
                      <a:pt x="34" y="23855"/>
                    </a:lnTo>
                    <a:cubicBezTo>
                      <a:pt x="1" y="24556"/>
                      <a:pt x="368" y="25123"/>
                      <a:pt x="902" y="25456"/>
                    </a:cubicBezTo>
                    <a:lnTo>
                      <a:pt x="902" y="25256"/>
                    </a:lnTo>
                    <a:lnTo>
                      <a:pt x="2169" y="2040"/>
                    </a:lnTo>
                    <a:cubicBezTo>
                      <a:pt x="2201" y="1377"/>
                      <a:pt x="2770" y="833"/>
                      <a:pt x="3424" y="833"/>
                    </a:cubicBezTo>
                    <a:cubicBezTo>
                      <a:pt x="3462" y="833"/>
                      <a:pt x="3499" y="835"/>
                      <a:pt x="3537" y="839"/>
                    </a:cubicBezTo>
                    <a:lnTo>
                      <a:pt x="41430" y="2874"/>
                    </a:lnTo>
                    <a:lnTo>
                      <a:pt x="41464" y="2874"/>
                    </a:lnTo>
                    <a:cubicBezTo>
                      <a:pt x="41197" y="2373"/>
                      <a:pt x="40630" y="2040"/>
                      <a:pt x="40029" y="2006"/>
                    </a:cubicBezTo>
                    <a:lnTo>
                      <a:pt x="3170" y="5"/>
                    </a:lnTo>
                    <a:cubicBezTo>
                      <a:pt x="3129" y="2"/>
                      <a:pt x="3089" y="1"/>
                      <a:pt x="3049" y="1"/>
                    </a:cubicBezTo>
                    <a:close/>
                  </a:path>
                </a:pathLst>
              </a:custGeom>
              <a:solidFill>
                <a:srgbClr val="CF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89"/>
              <p:cNvSpPr/>
              <p:nvPr/>
            </p:nvSpPr>
            <p:spPr>
              <a:xfrm>
                <a:off x="3783700" y="2968400"/>
                <a:ext cx="113450" cy="71750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870" extrusionOk="0">
                    <a:moveTo>
                      <a:pt x="2436" y="1"/>
                    </a:moveTo>
                    <a:lnTo>
                      <a:pt x="1" y="2636"/>
                    </a:lnTo>
                    <a:lnTo>
                      <a:pt x="4537" y="2869"/>
                    </a:lnTo>
                    <a:lnTo>
                      <a:pt x="24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89"/>
              <p:cNvSpPr/>
              <p:nvPr/>
            </p:nvSpPr>
            <p:spPr>
              <a:xfrm>
                <a:off x="3996350" y="2965900"/>
                <a:ext cx="171000" cy="298575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11943" extrusionOk="0">
                    <a:moveTo>
                      <a:pt x="3203" y="0"/>
                    </a:moveTo>
                    <a:lnTo>
                      <a:pt x="368" y="434"/>
                    </a:lnTo>
                    <a:lnTo>
                      <a:pt x="301" y="1868"/>
                    </a:lnTo>
                    <a:lnTo>
                      <a:pt x="3136" y="1435"/>
                    </a:lnTo>
                    <a:lnTo>
                      <a:pt x="2669" y="10375"/>
                    </a:lnTo>
                    <a:lnTo>
                      <a:pt x="68" y="10241"/>
                    </a:lnTo>
                    <a:lnTo>
                      <a:pt x="1" y="11575"/>
                    </a:lnTo>
                    <a:lnTo>
                      <a:pt x="6739" y="11942"/>
                    </a:lnTo>
                    <a:lnTo>
                      <a:pt x="6839" y="10608"/>
                    </a:lnTo>
                    <a:lnTo>
                      <a:pt x="4237" y="10475"/>
                    </a:lnTo>
                    <a:lnTo>
                      <a:pt x="4804" y="101"/>
                    </a:lnTo>
                    <a:lnTo>
                      <a:pt x="32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89"/>
              <p:cNvSpPr/>
              <p:nvPr/>
            </p:nvSpPr>
            <p:spPr>
              <a:xfrm>
                <a:off x="4234025" y="2974925"/>
                <a:ext cx="207675" cy="304700"/>
              </a:xfrm>
              <a:custGeom>
                <a:avLst/>
                <a:gdLst/>
                <a:ahLst/>
                <a:cxnLst/>
                <a:rect l="l" t="t" r="r" b="b"/>
                <a:pathLst>
                  <a:path w="8307" h="12188" extrusionOk="0">
                    <a:moveTo>
                      <a:pt x="4305" y="1272"/>
                    </a:moveTo>
                    <a:cubicBezTo>
                      <a:pt x="4337" y="1272"/>
                      <a:pt x="4370" y="1273"/>
                      <a:pt x="4404" y="1274"/>
                    </a:cubicBezTo>
                    <a:cubicBezTo>
                      <a:pt x="5238" y="1307"/>
                      <a:pt x="5838" y="1741"/>
                      <a:pt x="6205" y="2575"/>
                    </a:cubicBezTo>
                    <a:cubicBezTo>
                      <a:pt x="6572" y="3409"/>
                      <a:pt x="6705" y="4610"/>
                      <a:pt x="6605" y="6244"/>
                    </a:cubicBezTo>
                    <a:cubicBezTo>
                      <a:pt x="6539" y="7845"/>
                      <a:pt x="6272" y="9046"/>
                      <a:pt x="5805" y="9813"/>
                    </a:cubicBezTo>
                    <a:cubicBezTo>
                      <a:pt x="5357" y="10549"/>
                      <a:pt x="4757" y="10916"/>
                      <a:pt x="4003" y="10916"/>
                    </a:cubicBezTo>
                    <a:cubicBezTo>
                      <a:pt x="3970" y="10916"/>
                      <a:pt x="3937" y="10916"/>
                      <a:pt x="3903" y="10914"/>
                    </a:cubicBezTo>
                    <a:cubicBezTo>
                      <a:pt x="3069" y="10881"/>
                      <a:pt x="2469" y="10447"/>
                      <a:pt x="2102" y="9613"/>
                    </a:cubicBezTo>
                    <a:cubicBezTo>
                      <a:pt x="1735" y="8779"/>
                      <a:pt x="1602" y="7578"/>
                      <a:pt x="1702" y="5977"/>
                    </a:cubicBezTo>
                    <a:cubicBezTo>
                      <a:pt x="1769" y="4343"/>
                      <a:pt x="2069" y="3142"/>
                      <a:pt x="2502" y="2375"/>
                    </a:cubicBezTo>
                    <a:cubicBezTo>
                      <a:pt x="2950" y="1639"/>
                      <a:pt x="3551" y="1272"/>
                      <a:pt x="4305" y="1272"/>
                    </a:cubicBezTo>
                    <a:close/>
                    <a:moveTo>
                      <a:pt x="4230" y="0"/>
                    </a:moveTo>
                    <a:cubicBezTo>
                      <a:pt x="3041" y="0"/>
                      <a:pt x="2088" y="469"/>
                      <a:pt x="1368" y="1407"/>
                    </a:cubicBezTo>
                    <a:cubicBezTo>
                      <a:pt x="634" y="2408"/>
                      <a:pt x="201" y="3909"/>
                      <a:pt x="101" y="5877"/>
                    </a:cubicBezTo>
                    <a:cubicBezTo>
                      <a:pt x="1" y="7845"/>
                      <a:pt x="267" y="9380"/>
                      <a:pt x="901" y="10447"/>
                    </a:cubicBezTo>
                    <a:cubicBezTo>
                      <a:pt x="1535" y="11515"/>
                      <a:pt x="2502" y="12082"/>
                      <a:pt x="3837" y="12182"/>
                    </a:cubicBezTo>
                    <a:cubicBezTo>
                      <a:pt x="3918" y="12186"/>
                      <a:pt x="3998" y="12188"/>
                      <a:pt x="4077" y="12188"/>
                    </a:cubicBezTo>
                    <a:cubicBezTo>
                      <a:pt x="5266" y="12188"/>
                      <a:pt x="6218" y="11719"/>
                      <a:pt x="6906" y="10781"/>
                    </a:cubicBezTo>
                    <a:cubicBezTo>
                      <a:pt x="7673" y="9780"/>
                      <a:pt x="8106" y="8279"/>
                      <a:pt x="8206" y="6311"/>
                    </a:cubicBezTo>
                    <a:cubicBezTo>
                      <a:pt x="8307" y="4343"/>
                      <a:pt x="8040" y="2808"/>
                      <a:pt x="7406" y="1741"/>
                    </a:cubicBezTo>
                    <a:cubicBezTo>
                      <a:pt x="6772" y="674"/>
                      <a:pt x="5805" y="73"/>
                      <a:pt x="4470" y="6"/>
                    </a:cubicBezTo>
                    <a:cubicBezTo>
                      <a:pt x="4389" y="2"/>
                      <a:pt x="4309" y="0"/>
                      <a:pt x="42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89"/>
              <p:cNvSpPr/>
              <p:nvPr/>
            </p:nvSpPr>
            <p:spPr>
              <a:xfrm>
                <a:off x="4489200" y="2989100"/>
                <a:ext cx="207675" cy="303875"/>
              </a:xfrm>
              <a:custGeom>
                <a:avLst/>
                <a:gdLst/>
                <a:ahLst/>
                <a:cxnLst/>
                <a:rect l="l" t="t" r="r" b="b"/>
                <a:pathLst>
                  <a:path w="8307" h="12155" extrusionOk="0">
                    <a:moveTo>
                      <a:pt x="4249" y="1266"/>
                    </a:moveTo>
                    <a:cubicBezTo>
                      <a:pt x="4310" y="1266"/>
                      <a:pt x="4373" y="1269"/>
                      <a:pt x="4437" y="1274"/>
                    </a:cubicBezTo>
                    <a:cubicBezTo>
                      <a:pt x="5238" y="1307"/>
                      <a:pt x="5838" y="1741"/>
                      <a:pt x="6205" y="2575"/>
                    </a:cubicBezTo>
                    <a:cubicBezTo>
                      <a:pt x="6572" y="3376"/>
                      <a:pt x="6706" y="4610"/>
                      <a:pt x="6639" y="6211"/>
                    </a:cubicBezTo>
                    <a:cubicBezTo>
                      <a:pt x="6539" y="7812"/>
                      <a:pt x="6272" y="9013"/>
                      <a:pt x="5805" y="9813"/>
                    </a:cubicBezTo>
                    <a:cubicBezTo>
                      <a:pt x="5389" y="10549"/>
                      <a:pt x="4790" y="10916"/>
                      <a:pt x="4007" y="10916"/>
                    </a:cubicBezTo>
                    <a:cubicBezTo>
                      <a:pt x="3973" y="10916"/>
                      <a:pt x="3938" y="10916"/>
                      <a:pt x="3904" y="10914"/>
                    </a:cubicBezTo>
                    <a:cubicBezTo>
                      <a:pt x="3103" y="10848"/>
                      <a:pt x="2503" y="10414"/>
                      <a:pt x="2136" y="9613"/>
                    </a:cubicBezTo>
                    <a:cubicBezTo>
                      <a:pt x="1769" y="8779"/>
                      <a:pt x="1635" y="7545"/>
                      <a:pt x="1702" y="5944"/>
                    </a:cubicBezTo>
                    <a:cubicBezTo>
                      <a:pt x="1802" y="4343"/>
                      <a:pt x="2069" y="3142"/>
                      <a:pt x="2503" y="2375"/>
                    </a:cubicBezTo>
                    <a:cubicBezTo>
                      <a:pt x="2934" y="1636"/>
                      <a:pt x="3507" y="1266"/>
                      <a:pt x="4249" y="1266"/>
                    </a:cubicBezTo>
                    <a:close/>
                    <a:moveTo>
                      <a:pt x="4257" y="0"/>
                    </a:moveTo>
                    <a:cubicBezTo>
                      <a:pt x="3042" y="0"/>
                      <a:pt x="2090" y="469"/>
                      <a:pt x="1402" y="1407"/>
                    </a:cubicBezTo>
                    <a:cubicBezTo>
                      <a:pt x="668" y="2408"/>
                      <a:pt x="234" y="3876"/>
                      <a:pt x="134" y="5877"/>
                    </a:cubicBezTo>
                    <a:cubicBezTo>
                      <a:pt x="1" y="7845"/>
                      <a:pt x="268" y="9346"/>
                      <a:pt x="902" y="10447"/>
                    </a:cubicBezTo>
                    <a:cubicBezTo>
                      <a:pt x="1535" y="11515"/>
                      <a:pt x="2536" y="12082"/>
                      <a:pt x="3837" y="12148"/>
                    </a:cubicBezTo>
                    <a:cubicBezTo>
                      <a:pt x="3918" y="12153"/>
                      <a:pt x="3999" y="12155"/>
                      <a:pt x="4078" y="12155"/>
                    </a:cubicBezTo>
                    <a:cubicBezTo>
                      <a:pt x="5266" y="12155"/>
                      <a:pt x="6220" y="11688"/>
                      <a:pt x="6939" y="10781"/>
                    </a:cubicBezTo>
                    <a:cubicBezTo>
                      <a:pt x="7673" y="9747"/>
                      <a:pt x="8107" y="8279"/>
                      <a:pt x="8207" y="6311"/>
                    </a:cubicBezTo>
                    <a:cubicBezTo>
                      <a:pt x="8307" y="4310"/>
                      <a:pt x="8040" y="2808"/>
                      <a:pt x="7406" y="1741"/>
                    </a:cubicBezTo>
                    <a:cubicBezTo>
                      <a:pt x="6772" y="640"/>
                      <a:pt x="5805" y="73"/>
                      <a:pt x="4504" y="6"/>
                    </a:cubicBezTo>
                    <a:cubicBezTo>
                      <a:pt x="4421" y="2"/>
                      <a:pt x="4339" y="0"/>
                      <a:pt x="42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89"/>
              <p:cNvSpPr/>
              <p:nvPr/>
            </p:nvSpPr>
            <p:spPr>
              <a:xfrm>
                <a:off x="4358275" y="3331150"/>
                <a:ext cx="51725" cy="5590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2236" extrusionOk="0">
                    <a:moveTo>
                      <a:pt x="101" y="1"/>
                    </a:moveTo>
                    <a:lnTo>
                      <a:pt x="1" y="2102"/>
                    </a:lnTo>
                    <a:lnTo>
                      <a:pt x="268" y="2136"/>
                    </a:lnTo>
                    <a:lnTo>
                      <a:pt x="368" y="268"/>
                    </a:lnTo>
                    <a:lnTo>
                      <a:pt x="868" y="1769"/>
                    </a:lnTo>
                    <a:lnTo>
                      <a:pt x="1135" y="1769"/>
                    </a:lnTo>
                    <a:lnTo>
                      <a:pt x="1769" y="334"/>
                    </a:lnTo>
                    <a:lnTo>
                      <a:pt x="1669" y="2202"/>
                    </a:lnTo>
                    <a:lnTo>
                      <a:pt x="1969" y="2236"/>
                    </a:lnTo>
                    <a:lnTo>
                      <a:pt x="2069" y="101"/>
                    </a:lnTo>
                    <a:lnTo>
                      <a:pt x="1635" y="68"/>
                    </a:lnTo>
                    <a:lnTo>
                      <a:pt x="1002" y="1502"/>
                    </a:lnTo>
                    <a:lnTo>
                      <a:pt x="535" y="1"/>
                    </a:lnTo>
                    <a:close/>
                  </a:path>
                </a:pathLst>
              </a:custGeom>
              <a:solidFill>
                <a:srgbClr val="6A88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89"/>
              <p:cNvSpPr/>
              <p:nvPr/>
            </p:nvSpPr>
            <p:spPr>
              <a:xfrm>
                <a:off x="4419150" y="3334350"/>
                <a:ext cx="47575" cy="55550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2222" extrusionOk="0">
                    <a:moveTo>
                      <a:pt x="1011" y="0"/>
                    </a:moveTo>
                    <a:cubicBezTo>
                      <a:pt x="735" y="0"/>
                      <a:pt x="513" y="98"/>
                      <a:pt x="368" y="273"/>
                    </a:cubicBezTo>
                    <a:cubicBezTo>
                      <a:pt x="168" y="440"/>
                      <a:pt x="34" y="707"/>
                      <a:pt x="34" y="1040"/>
                    </a:cubicBezTo>
                    <a:cubicBezTo>
                      <a:pt x="1" y="1407"/>
                      <a:pt x="101" y="1674"/>
                      <a:pt x="268" y="1874"/>
                    </a:cubicBezTo>
                    <a:cubicBezTo>
                      <a:pt x="435" y="2074"/>
                      <a:pt x="701" y="2208"/>
                      <a:pt x="1035" y="2208"/>
                    </a:cubicBezTo>
                    <a:cubicBezTo>
                      <a:pt x="1074" y="2218"/>
                      <a:pt x="1116" y="2222"/>
                      <a:pt x="1159" y="2222"/>
                    </a:cubicBezTo>
                    <a:cubicBezTo>
                      <a:pt x="1263" y="2222"/>
                      <a:pt x="1374" y="2198"/>
                      <a:pt x="1469" y="2175"/>
                    </a:cubicBezTo>
                    <a:cubicBezTo>
                      <a:pt x="1602" y="2141"/>
                      <a:pt x="1735" y="2108"/>
                      <a:pt x="1836" y="2008"/>
                    </a:cubicBezTo>
                    <a:lnTo>
                      <a:pt x="1902" y="1107"/>
                    </a:lnTo>
                    <a:lnTo>
                      <a:pt x="1135" y="1074"/>
                    </a:lnTo>
                    <a:lnTo>
                      <a:pt x="1135" y="1307"/>
                    </a:lnTo>
                    <a:lnTo>
                      <a:pt x="1602" y="1341"/>
                    </a:lnTo>
                    <a:lnTo>
                      <a:pt x="1569" y="1908"/>
                    </a:lnTo>
                    <a:cubicBezTo>
                      <a:pt x="1502" y="1941"/>
                      <a:pt x="1435" y="1974"/>
                      <a:pt x="1335" y="1974"/>
                    </a:cubicBezTo>
                    <a:lnTo>
                      <a:pt x="1068" y="1974"/>
                    </a:lnTo>
                    <a:cubicBezTo>
                      <a:pt x="801" y="1974"/>
                      <a:pt x="601" y="1874"/>
                      <a:pt x="501" y="1741"/>
                    </a:cubicBezTo>
                    <a:cubicBezTo>
                      <a:pt x="368" y="1574"/>
                      <a:pt x="301" y="1374"/>
                      <a:pt x="334" y="1074"/>
                    </a:cubicBezTo>
                    <a:cubicBezTo>
                      <a:pt x="334" y="774"/>
                      <a:pt x="435" y="573"/>
                      <a:pt x="568" y="440"/>
                    </a:cubicBezTo>
                    <a:cubicBezTo>
                      <a:pt x="701" y="307"/>
                      <a:pt x="902" y="240"/>
                      <a:pt x="1168" y="240"/>
                    </a:cubicBezTo>
                    <a:cubicBezTo>
                      <a:pt x="1302" y="240"/>
                      <a:pt x="1435" y="273"/>
                      <a:pt x="1535" y="340"/>
                    </a:cubicBezTo>
                    <a:cubicBezTo>
                      <a:pt x="1669" y="373"/>
                      <a:pt x="1769" y="473"/>
                      <a:pt x="1869" y="573"/>
                    </a:cubicBezTo>
                    <a:lnTo>
                      <a:pt x="1869" y="240"/>
                    </a:lnTo>
                    <a:cubicBezTo>
                      <a:pt x="1769" y="173"/>
                      <a:pt x="1669" y="106"/>
                      <a:pt x="1535" y="73"/>
                    </a:cubicBezTo>
                    <a:cubicBezTo>
                      <a:pt x="1435" y="40"/>
                      <a:pt x="1302" y="6"/>
                      <a:pt x="1135" y="6"/>
                    </a:cubicBezTo>
                    <a:cubicBezTo>
                      <a:pt x="1093" y="2"/>
                      <a:pt x="1051" y="0"/>
                      <a:pt x="1011" y="0"/>
                    </a:cubicBezTo>
                    <a:close/>
                  </a:path>
                </a:pathLst>
              </a:custGeom>
              <a:solidFill>
                <a:srgbClr val="6A88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89"/>
              <p:cNvSpPr/>
              <p:nvPr/>
            </p:nvSpPr>
            <p:spPr>
              <a:xfrm>
                <a:off x="4470875" y="3337825"/>
                <a:ext cx="27525" cy="59250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2370" extrusionOk="0">
                    <a:moveTo>
                      <a:pt x="867" y="1"/>
                    </a:moveTo>
                    <a:lnTo>
                      <a:pt x="0" y="2369"/>
                    </a:lnTo>
                    <a:lnTo>
                      <a:pt x="234" y="2369"/>
                    </a:lnTo>
                    <a:lnTo>
                      <a:pt x="1101" y="1"/>
                    </a:lnTo>
                    <a:close/>
                  </a:path>
                </a:pathLst>
              </a:custGeom>
              <a:solidFill>
                <a:srgbClr val="6A88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89"/>
              <p:cNvSpPr/>
              <p:nvPr/>
            </p:nvSpPr>
            <p:spPr>
              <a:xfrm>
                <a:off x="4502550" y="3338675"/>
                <a:ext cx="46725" cy="54375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2175" extrusionOk="0">
                    <a:moveTo>
                      <a:pt x="734" y="267"/>
                    </a:moveTo>
                    <a:cubicBezTo>
                      <a:pt x="1035" y="300"/>
                      <a:pt x="1268" y="367"/>
                      <a:pt x="1368" y="500"/>
                    </a:cubicBezTo>
                    <a:cubicBezTo>
                      <a:pt x="1502" y="634"/>
                      <a:pt x="1568" y="867"/>
                      <a:pt x="1568" y="1134"/>
                    </a:cubicBezTo>
                    <a:cubicBezTo>
                      <a:pt x="1535" y="1434"/>
                      <a:pt x="1468" y="1635"/>
                      <a:pt x="1302" y="1768"/>
                    </a:cubicBezTo>
                    <a:cubicBezTo>
                      <a:pt x="1168" y="1901"/>
                      <a:pt x="968" y="1935"/>
                      <a:pt x="668" y="1935"/>
                    </a:cubicBezTo>
                    <a:lnTo>
                      <a:pt x="301" y="1901"/>
                    </a:lnTo>
                    <a:lnTo>
                      <a:pt x="401" y="267"/>
                    </a:lnTo>
                    <a:close/>
                    <a:moveTo>
                      <a:pt x="134" y="0"/>
                    </a:moveTo>
                    <a:lnTo>
                      <a:pt x="1" y="2135"/>
                    </a:lnTo>
                    <a:lnTo>
                      <a:pt x="601" y="2168"/>
                    </a:lnTo>
                    <a:cubicBezTo>
                      <a:pt x="654" y="2173"/>
                      <a:pt x="705" y="2175"/>
                      <a:pt x="755" y="2175"/>
                    </a:cubicBezTo>
                    <a:cubicBezTo>
                      <a:pt x="1087" y="2175"/>
                      <a:pt x="1361" y="2084"/>
                      <a:pt x="1535" y="1968"/>
                    </a:cubicBezTo>
                    <a:cubicBezTo>
                      <a:pt x="1735" y="1801"/>
                      <a:pt x="1835" y="1535"/>
                      <a:pt x="1869" y="1168"/>
                    </a:cubicBezTo>
                    <a:cubicBezTo>
                      <a:pt x="1869" y="801"/>
                      <a:pt x="1802" y="534"/>
                      <a:pt x="1602" y="334"/>
                    </a:cubicBezTo>
                    <a:cubicBezTo>
                      <a:pt x="1435" y="167"/>
                      <a:pt x="1135" y="67"/>
                      <a:pt x="701" y="33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6A88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89"/>
              <p:cNvSpPr/>
              <p:nvPr/>
            </p:nvSpPr>
            <p:spPr>
              <a:xfrm>
                <a:off x="4559250" y="3342000"/>
                <a:ext cx="33400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2203" extrusionOk="0">
                    <a:moveTo>
                      <a:pt x="101" y="1"/>
                    </a:moveTo>
                    <a:lnTo>
                      <a:pt x="1" y="2135"/>
                    </a:lnTo>
                    <a:lnTo>
                      <a:pt x="1335" y="2202"/>
                    </a:lnTo>
                    <a:lnTo>
                      <a:pt x="1335" y="1935"/>
                    </a:lnTo>
                    <a:lnTo>
                      <a:pt x="301" y="1902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rgbClr val="6A88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89"/>
              <p:cNvSpPr/>
              <p:nvPr/>
            </p:nvSpPr>
            <p:spPr>
              <a:xfrm>
                <a:off x="4059725" y="4431125"/>
                <a:ext cx="178500" cy="398000"/>
              </a:xfrm>
              <a:custGeom>
                <a:avLst/>
                <a:gdLst/>
                <a:ahLst/>
                <a:cxnLst/>
                <a:rect l="l" t="t" r="r" b="b"/>
                <a:pathLst>
                  <a:path w="7140" h="15920" extrusionOk="0">
                    <a:moveTo>
                      <a:pt x="768" y="0"/>
                    </a:moveTo>
                    <a:lnTo>
                      <a:pt x="101" y="12542"/>
                    </a:lnTo>
                    <a:cubicBezTo>
                      <a:pt x="1" y="13877"/>
                      <a:pt x="768" y="15044"/>
                      <a:pt x="1869" y="15578"/>
                    </a:cubicBezTo>
                    <a:cubicBezTo>
                      <a:pt x="2269" y="15778"/>
                      <a:pt x="2636" y="15878"/>
                      <a:pt x="3103" y="15911"/>
                    </a:cubicBezTo>
                    <a:cubicBezTo>
                      <a:pt x="3172" y="15917"/>
                      <a:pt x="3243" y="15920"/>
                      <a:pt x="3314" y="15920"/>
                    </a:cubicBezTo>
                    <a:cubicBezTo>
                      <a:pt x="3661" y="15920"/>
                      <a:pt x="4033" y="15855"/>
                      <a:pt x="4337" y="15745"/>
                    </a:cubicBezTo>
                    <a:cubicBezTo>
                      <a:pt x="5538" y="15344"/>
                      <a:pt x="6372" y="14244"/>
                      <a:pt x="6472" y="12909"/>
                    </a:cubicBezTo>
                    <a:lnTo>
                      <a:pt x="7139" y="367"/>
                    </a:lnTo>
                    <a:lnTo>
                      <a:pt x="7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3011;p89"/>
              <p:cNvSpPr/>
              <p:nvPr/>
            </p:nvSpPr>
            <p:spPr>
              <a:xfrm>
                <a:off x="4077250" y="4431950"/>
                <a:ext cx="160975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1335" extrusionOk="0">
                    <a:moveTo>
                      <a:pt x="67" y="0"/>
                    </a:moveTo>
                    <a:lnTo>
                      <a:pt x="0" y="968"/>
                    </a:lnTo>
                    <a:lnTo>
                      <a:pt x="6372" y="1335"/>
                    </a:lnTo>
                    <a:lnTo>
                      <a:pt x="6438" y="3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2" name="Google Shape;3012;p89"/>
              <p:cNvSpPr/>
              <p:nvPr/>
            </p:nvSpPr>
            <p:spPr>
              <a:xfrm>
                <a:off x="4107275" y="4723825"/>
                <a:ext cx="66725" cy="105300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4212" extrusionOk="0">
                    <a:moveTo>
                      <a:pt x="200" y="0"/>
                    </a:moveTo>
                    <a:lnTo>
                      <a:pt x="0" y="3870"/>
                    </a:lnTo>
                    <a:cubicBezTo>
                      <a:pt x="367" y="4070"/>
                      <a:pt x="734" y="4170"/>
                      <a:pt x="1201" y="4203"/>
                    </a:cubicBezTo>
                    <a:cubicBezTo>
                      <a:pt x="1270" y="4209"/>
                      <a:pt x="1341" y="4212"/>
                      <a:pt x="1412" y="4212"/>
                    </a:cubicBezTo>
                    <a:cubicBezTo>
                      <a:pt x="1759" y="4212"/>
                      <a:pt x="2131" y="4147"/>
                      <a:pt x="2435" y="4037"/>
                    </a:cubicBezTo>
                    <a:lnTo>
                      <a:pt x="2669" y="16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13" name="Google Shape;3013;p89"/>
          <p:cNvSpPr/>
          <p:nvPr/>
        </p:nvSpPr>
        <p:spPr>
          <a:xfrm>
            <a:off x="4226900" y="4015127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4" name="Google Shape;3014;p89"/>
          <p:cNvGrpSpPr/>
          <p:nvPr/>
        </p:nvGrpSpPr>
        <p:grpSpPr>
          <a:xfrm rot="9651258">
            <a:off x="993177" y="4340394"/>
            <a:ext cx="643548" cy="377045"/>
            <a:chOff x="-1131628" y="1250953"/>
            <a:chExt cx="695437" cy="407447"/>
          </a:xfrm>
        </p:grpSpPr>
        <p:sp>
          <p:nvSpPr>
            <p:cNvPr id="3015" name="Google Shape;3015;p89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89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89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" name="Google Shape;2531;p84"/>
          <p:cNvSpPr txBox="1">
            <a:spLocks noGrp="1"/>
          </p:cNvSpPr>
          <p:nvPr>
            <p:ph type="title"/>
          </p:nvPr>
        </p:nvSpPr>
        <p:spPr>
          <a:xfrm>
            <a:off x="711300" y="658797"/>
            <a:ext cx="79450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 TO Data Preprocessing</a:t>
            </a:r>
            <a:endParaRPr dirty="0"/>
          </a:p>
        </p:txBody>
      </p:sp>
      <p:sp>
        <p:nvSpPr>
          <p:cNvPr id="2532" name="Google Shape;2532;p84">
            <a:hlinkClick r:id="rId3" action="ppaction://hlinksldjump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533" name="Google Shape;2533;p84">
            <a:hlinkClick r:id="rId4" action="ppaction://hlinksldjump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2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534" name="Google Shape;2534;p84">
            <a:hlinkClick r:id=""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535" name="Google Shape;2535;p84">
            <a:hlinkClick r:id=""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cxnSp>
        <p:nvCxnSpPr>
          <p:cNvPr id="2536" name="Google Shape;2536;p84"/>
          <p:cNvCxnSpPr>
            <a:stCxn id="2537" idx="1"/>
            <a:endCxn id="2538" idx="3"/>
          </p:cNvCxnSpPr>
          <p:nvPr/>
        </p:nvCxnSpPr>
        <p:spPr>
          <a:xfrm rot="10800000">
            <a:off x="2331628" y="2366322"/>
            <a:ext cx="1843200" cy="11046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triangle" w="med" len="med"/>
            <a:tailEnd type="oval" w="med" len="med"/>
          </a:ln>
        </p:spPr>
      </p:cxnSp>
      <p:cxnSp>
        <p:nvCxnSpPr>
          <p:cNvPr id="2539" name="Google Shape;2539;p84"/>
          <p:cNvCxnSpPr>
            <a:stCxn id="2540" idx="1"/>
            <a:endCxn id="2537" idx="3"/>
          </p:cNvCxnSpPr>
          <p:nvPr/>
        </p:nvCxnSpPr>
        <p:spPr>
          <a:xfrm flipH="1">
            <a:off x="4969300" y="2366178"/>
            <a:ext cx="1842900" cy="11046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triangle" w="med" len="med"/>
            <a:tailEnd type="oval" w="med" len="med"/>
          </a:ln>
        </p:spPr>
      </p:cxnSp>
      <p:grpSp>
        <p:nvGrpSpPr>
          <p:cNvPr id="2541" name="Google Shape;2541;p84"/>
          <p:cNvGrpSpPr/>
          <p:nvPr/>
        </p:nvGrpSpPr>
        <p:grpSpPr>
          <a:xfrm>
            <a:off x="720051" y="1968978"/>
            <a:ext cx="2429100" cy="1968206"/>
            <a:chOff x="720051" y="1968978"/>
            <a:chExt cx="2429100" cy="1968206"/>
          </a:xfrm>
        </p:grpSpPr>
        <p:grpSp>
          <p:nvGrpSpPr>
            <p:cNvPr id="2542" name="Google Shape;2542;p84"/>
            <p:cNvGrpSpPr/>
            <p:nvPr/>
          </p:nvGrpSpPr>
          <p:grpSpPr>
            <a:xfrm>
              <a:off x="720051" y="1968978"/>
              <a:ext cx="2429100" cy="1968206"/>
              <a:chOff x="720051" y="1968978"/>
              <a:chExt cx="2429100" cy="1968206"/>
            </a:xfrm>
          </p:grpSpPr>
          <p:sp>
            <p:nvSpPr>
              <p:cNvPr id="2543" name="Google Shape;2543;p84"/>
              <p:cNvSpPr txBox="1"/>
              <p:nvPr/>
            </p:nvSpPr>
            <p:spPr>
              <a:xfrm>
                <a:off x="720051" y="3174735"/>
                <a:ext cx="2429100" cy="7624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dirty="0">
                    <a:solidFill>
                      <a:schemeClr val="dk2"/>
                    </a:solidFill>
                    <a:latin typeface="Bungee"/>
                    <a:ea typeface="Bungee"/>
                    <a:cs typeface="Bungee"/>
                    <a:sym typeface="Bungee"/>
                  </a:rPr>
                  <a:t>0 missing values</a:t>
                </a:r>
                <a:endParaRPr sz="2500" dirty="0">
                  <a:solidFill>
                    <a:schemeClr val="dk2"/>
                  </a:solidFill>
                  <a:latin typeface="Bungee"/>
                  <a:ea typeface="Bungee"/>
                  <a:cs typeface="Bungee"/>
                  <a:sym typeface="Bungee"/>
                </a:endParaRPr>
              </a:p>
            </p:txBody>
          </p:sp>
          <p:sp>
            <p:nvSpPr>
              <p:cNvPr id="2545" name="Google Shape;2545;p84"/>
              <p:cNvSpPr/>
              <p:nvPr/>
            </p:nvSpPr>
            <p:spPr>
              <a:xfrm>
                <a:off x="1537350" y="1968978"/>
                <a:ext cx="794400" cy="7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E1A4F"/>
                  </a:solidFill>
                </a:endParaRPr>
              </a:p>
            </p:txBody>
          </p:sp>
          <p:sp>
            <p:nvSpPr>
              <p:cNvPr id="2538" name="Google Shape;2538;p84"/>
              <p:cNvSpPr txBox="1"/>
              <p:nvPr/>
            </p:nvSpPr>
            <p:spPr>
              <a:xfrm>
                <a:off x="1537350" y="2157228"/>
                <a:ext cx="794400" cy="41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chemeClr val="dk1"/>
                    </a:solidFill>
                    <a:latin typeface="Bungee"/>
                    <a:ea typeface="Bungee"/>
                    <a:cs typeface="Bungee"/>
                    <a:sym typeface="Bungee"/>
                  </a:rPr>
                  <a:t>01</a:t>
                </a:r>
                <a:endParaRPr sz="2500">
                  <a:solidFill>
                    <a:schemeClr val="dk1"/>
                  </a:solidFill>
                  <a:latin typeface="Bungee"/>
                  <a:ea typeface="Bungee"/>
                  <a:cs typeface="Bungee"/>
                  <a:sym typeface="Bungee"/>
                </a:endParaRPr>
              </a:p>
            </p:txBody>
          </p:sp>
        </p:grpSp>
        <p:cxnSp>
          <p:nvCxnSpPr>
            <p:cNvPr id="2546" name="Google Shape;2546;p84"/>
            <p:cNvCxnSpPr>
              <a:cxnSpLocks/>
              <a:stCxn id="2545" idx="4"/>
              <a:endCxn id="2543" idx="0"/>
            </p:cNvCxnSpPr>
            <p:nvPr/>
          </p:nvCxnSpPr>
          <p:spPr>
            <a:xfrm>
              <a:off x="1934550" y="2763378"/>
              <a:ext cx="51" cy="411357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547" name="Google Shape;2547;p84"/>
          <p:cNvGrpSpPr/>
          <p:nvPr/>
        </p:nvGrpSpPr>
        <p:grpSpPr>
          <a:xfrm>
            <a:off x="3253169" y="1664825"/>
            <a:ext cx="2637369" cy="2203297"/>
            <a:chOff x="3253169" y="1664825"/>
            <a:chExt cx="2637369" cy="2203297"/>
          </a:xfrm>
        </p:grpSpPr>
        <p:sp>
          <p:nvSpPr>
            <p:cNvPr id="2548" name="Google Shape;2548;p84"/>
            <p:cNvSpPr txBox="1"/>
            <p:nvPr/>
          </p:nvSpPr>
          <p:spPr>
            <a:xfrm>
              <a:off x="3253169" y="1664825"/>
              <a:ext cx="2637369" cy="778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dirty="0">
                  <a:solidFill>
                    <a:schemeClr val="dk2"/>
                  </a:solidFill>
                  <a:latin typeface="Bungee"/>
                  <a:ea typeface="Bungee"/>
                  <a:cs typeface="Bungee"/>
                  <a:sym typeface="Bungee"/>
                </a:rPr>
                <a:t>0 Duplicate rows</a:t>
              </a:r>
              <a:endParaRPr sz="25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endParaRPr>
            </a:p>
          </p:txBody>
        </p:sp>
        <p:sp>
          <p:nvSpPr>
            <p:cNvPr id="2550" name="Google Shape;2550;p84"/>
            <p:cNvSpPr/>
            <p:nvPr/>
          </p:nvSpPr>
          <p:spPr>
            <a:xfrm>
              <a:off x="4174828" y="3073722"/>
              <a:ext cx="794400" cy="794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E1A4F"/>
                </a:solidFill>
              </a:endParaRPr>
            </a:p>
          </p:txBody>
        </p:sp>
        <p:sp>
          <p:nvSpPr>
            <p:cNvPr id="2537" name="Google Shape;2537;p84"/>
            <p:cNvSpPr txBox="1"/>
            <p:nvPr/>
          </p:nvSpPr>
          <p:spPr>
            <a:xfrm>
              <a:off x="4174828" y="3261972"/>
              <a:ext cx="7944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Bungee"/>
                  <a:ea typeface="Bungee"/>
                  <a:cs typeface="Bungee"/>
                  <a:sym typeface="Bungee"/>
                </a:rPr>
                <a:t>02</a:t>
              </a:r>
              <a:endParaRPr sz="25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endParaRPr>
            </a:p>
          </p:txBody>
        </p:sp>
        <p:cxnSp>
          <p:nvCxnSpPr>
            <p:cNvPr id="2551" name="Google Shape;2551;p84"/>
            <p:cNvCxnSpPr>
              <a:cxnSpLocks/>
              <a:endCxn id="2550" idx="0"/>
            </p:cNvCxnSpPr>
            <p:nvPr/>
          </p:nvCxnSpPr>
          <p:spPr>
            <a:xfrm>
              <a:off x="4572025" y="2586663"/>
              <a:ext cx="0" cy="487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2552" name="Google Shape;2552;p84"/>
          <p:cNvGrpSpPr/>
          <p:nvPr/>
        </p:nvGrpSpPr>
        <p:grpSpPr>
          <a:xfrm>
            <a:off x="5878665" y="1968978"/>
            <a:ext cx="2661470" cy="2087394"/>
            <a:chOff x="5878665" y="1968978"/>
            <a:chExt cx="2661470" cy="2087394"/>
          </a:xfrm>
        </p:grpSpPr>
        <p:sp>
          <p:nvSpPr>
            <p:cNvPr id="2553" name="Google Shape;2553;p84"/>
            <p:cNvSpPr txBox="1"/>
            <p:nvPr/>
          </p:nvSpPr>
          <p:spPr>
            <a:xfrm>
              <a:off x="5878665" y="3261972"/>
              <a:ext cx="2661470" cy="79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dirty="0">
                  <a:solidFill>
                    <a:schemeClr val="dk2"/>
                  </a:solidFill>
                  <a:latin typeface="Bungee"/>
                  <a:ea typeface="Bungee"/>
                  <a:cs typeface="Bungee"/>
                  <a:sym typeface="Bungee"/>
                </a:rPr>
                <a:t>Categorical as factors</a:t>
              </a:r>
            </a:p>
          </p:txBody>
        </p:sp>
        <p:sp>
          <p:nvSpPr>
            <p:cNvPr id="2555" name="Google Shape;2555;p84"/>
            <p:cNvSpPr/>
            <p:nvPr/>
          </p:nvSpPr>
          <p:spPr>
            <a:xfrm>
              <a:off x="6812200" y="1968978"/>
              <a:ext cx="794400" cy="794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E1A4F"/>
                </a:solidFill>
              </a:endParaRPr>
            </a:p>
          </p:txBody>
        </p:sp>
        <p:sp>
          <p:nvSpPr>
            <p:cNvPr id="2540" name="Google Shape;2540;p84"/>
            <p:cNvSpPr txBox="1"/>
            <p:nvPr/>
          </p:nvSpPr>
          <p:spPr>
            <a:xfrm>
              <a:off x="6812200" y="2157228"/>
              <a:ext cx="7944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Bungee"/>
                  <a:ea typeface="Bungee"/>
                  <a:cs typeface="Bungee"/>
                  <a:sym typeface="Bungee"/>
                </a:rPr>
                <a:t>03</a:t>
              </a:r>
              <a:endParaRPr sz="25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endParaRPr>
            </a:p>
          </p:txBody>
        </p:sp>
        <p:cxnSp>
          <p:nvCxnSpPr>
            <p:cNvPr id="2556" name="Google Shape;2556;p84"/>
            <p:cNvCxnSpPr>
              <a:cxnSpLocks/>
              <a:stCxn id="2555" idx="4"/>
              <a:endCxn id="2553" idx="0"/>
            </p:cNvCxnSpPr>
            <p:nvPr/>
          </p:nvCxnSpPr>
          <p:spPr>
            <a:xfrm>
              <a:off x="7209400" y="2763378"/>
              <a:ext cx="0" cy="498594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6" name="Google Shape;3216;p95"/>
          <p:cNvGrpSpPr/>
          <p:nvPr/>
        </p:nvGrpSpPr>
        <p:grpSpPr>
          <a:xfrm>
            <a:off x="664525" y="785500"/>
            <a:ext cx="4397149" cy="4364650"/>
            <a:chOff x="664525" y="785500"/>
            <a:chExt cx="4397149" cy="4364650"/>
          </a:xfrm>
        </p:grpSpPr>
        <p:sp>
          <p:nvSpPr>
            <p:cNvPr id="3217" name="Google Shape;3217;p95"/>
            <p:cNvSpPr/>
            <p:nvPr/>
          </p:nvSpPr>
          <p:spPr>
            <a:xfrm>
              <a:off x="713213" y="785500"/>
              <a:ext cx="3443100" cy="3443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18" name="Google Shape;3218;p95"/>
            <p:cNvGrpSpPr/>
            <p:nvPr/>
          </p:nvGrpSpPr>
          <p:grpSpPr>
            <a:xfrm>
              <a:off x="664525" y="965764"/>
              <a:ext cx="4397149" cy="4184386"/>
              <a:chOff x="664525" y="965764"/>
              <a:chExt cx="4397149" cy="4184386"/>
            </a:xfrm>
          </p:grpSpPr>
          <p:grpSp>
            <p:nvGrpSpPr>
              <p:cNvPr id="3219" name="Google Shape;3219;p95"/>
              <p:cNvGrpSpPr/>
              <p:nvPr/>
            </p:nvGrpSpPr>
            <p:grpSpPr>
              <a:xfrm>
                <a:off x="713216" y="965764"/>
                <a:ext cx="4348458" cy="3872930"/>
                <a:chOff x="2052475" y="1839750"/>
                <a:chExt cx="4053750" cy="3610450"/>
              </a:xfrm>
            </p:grpSpPr>
            <p:sp>
              <p:nvSpPr>
                <p:cNvPr id="3220" name="Google Shape;3220;p95"/>
                <p:cNvSpPr/>
                <p:nvPr/>
              </p:nvSpPr>
              <p:spPr>
                <a:xfrm>
                  <a:off x="2052475" y="4646275"/>
                  <a:ext cx="1358500" cy="80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40" h="32157" extrusionOk="0">
                      <a:moveTo>
                        <a:pt x="7873" y="0"/>
                      </a:moveTo>
                      <a:cubicBezTo>
                        <a:pt x="7806" y="267"/>
                        <a:pt x="7706" y="467"/>
                        <a:pt x="7639" y="734"/>
                      </a:cubicBezTo>
                      <a:cubicBezTo>
                        <a:pt x="7339" y="1501"/>
                        <a:pt x="7039" y="2302"/>
                        <a:pt x="6805" y="3102"/>
                      </a:cubicBezTo>
                      <a:cubicBezTo>
                        <a:pt x="6672" y="3469"/>
                        <a:pt x="6538" y="3903"/>
                        <a:pt x="6405" y="4270"/>
                      </a:cubicBezTo>
                      <a:cubicBezTo>
                        <a:pt x="3303" y="13810"/>
                        <a:pt x="1235" y="22917"/>
                        <a:pt x="0" y="32157"/>
                      </a:cubicBezTo>
                      <a:lnTo>
                        <a:pt x="54339" y="32157"/>
                      </a:lnTo>
                      <a:cubicBezTo>
                        <a:pt x="53205" y="24351"/>
                        <a:pt x="51704" y="17079"/>
                        <a:pt x="49736" y="10141"/>
                      </a:cubicBezTo>
                      <a:cubicBezTo>
                        <a:pt x="49669" y="9974"/>
                        <a:pt x="49602" y="9807"/>
                        <a:pt x="49569" y="9640"/>
                      </a:cubicBezTo>
                      <a:cubicBezTo>
                        <a:pt x="49002" y="7606"/>
                        <a:pt x="48368" y="5638"/>
                        <a:pt x="47701" y="3670"/>
                      </a:cubicBezTo>
                      <a:cubicBezTo>
                        <a:pt x="47568" y="3436"/>
                        <a:pt x="47501" y="3136"/>
                        <a:pt x="47401" y="2902"/>
                      </a:cubicBezTo>
                      <a:lnTo>
                        <a:pt x="787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1" name="Google Shape;3221;p95"/>
                <p:cNvSpPr/>
                <p:nvPr/>
              </p:nvSpPr>
              <p:spPr>
                <a:xfrm>
                  <a:off x="2160050" y="4647925"/>
                  <a:ext cx="1188325" cy="53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33" h="21346" extrusionOk="0">
                      <a:moveTo>
                        <a:pt x="3570" y="1"/>
                      </a:moveTo>
                      <a:cubicBezTo>
                        <a:pt x="2202" y="3837"/>
                        <a:pt x="1034" y="7540"/>
                        <a:pt x="0" y="11242"/>
                      </a:cubicBezTo>
                      <a:cubicBezTo>
                        <a:pt x="3369" y="14044"/>
                        <a:pt x="6505" y="16446"/>
                        <a:pt x="12443" y="18581"/>
                      </a:cubicBezTo>
                      <a:cubicBezTo>
                        <a:pt x="17984" y="20538"/>
                        <a:pt x="22696" y="21345"/>
                        <a:pt x="26685" y="21345"/>
                      </a:cubicBezTo>
                      <a:cubicBezTo>
                        <a:pt x="43636" y="21345"/>
                        <a:pt x="47533" y="6772"/>
                        <a:pt x="46534" y="3937"/>
                      </a:cubicBezTo>
                      <a:lnTo>
                        <a:pt x="357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2" name="Google Shape;3222;p95"/>
                <p:cNvSpPr/>
                <p:nvPr/>
              </p:nvSpPr>
              <p:spPr>
                <a:xfrm>
                  <a:off x="2107500" y="2486550"/>
                  <a:ext cx="2110700" cy="25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28" h="102364" extrusionOk="0">
                      <a:moveTo>
                        <a:pt x="36298" y="1"/>
                      </a:moveTo>
                      <a:cubicBezTo>
                        <a:pt x="33772" y="1"/>
                        <a:pt x="31491" y="1687"/>
                        <a:pt x="30856" y="4197"/>
                      </a:cubicBezTo>
                      <a:cubicBezTo>
                        <a:pt x="27921" y="15539"/>
                        <a:pt x="21183" y="41457"/>
                        <a:pt x="21183" y="41457"/>
                      </a:cubicBezTo>
                      <a:lnTo>
                        <a:pt x="16579" y="43325"/>
                      </a:lnTo>
                      <a:lnTo>
                        <a:pt x="13244" y="36654"/>
                      </a:lnTo>
                      <a:lnTo>
                        <a:pt x="10742" y="27947"/>
                      </a:lnTo>
                      <a:lnTo>
                        <a:pt x="9641" y="19308"/>
                      </a:lnTo>
                      <a:cubicBezTo>
                        <a:pt x="9316" y="16936"/>
                        <a:pt x="7315" y="15134"/>
                        <a:pt x="4930" y="15134"/>
                      </a:cubicBezTo>
                      <a:cubicBezTo>
                        <a:pt x="4866" y="15134"/>
                        <a:pt x="4802" y="15136"/>
                        <a:pt x="4738" y="15138"/>
                      </a:cubicBezTo>
                      <a:cubicBezTo>
                        <a:pt x="2069" y="15172"/>
                        <a:pt x="1" y="17440"/>
                        <a:pt x="68" y="20108"/>
                      </a:cubicBezTo>
                      <a:lnTo>
                        <a:pt x="301" y="26179"/>
                      </a:lnTo>
                      <a:cubicBezTo>
                        <a:pt x="468" y="32184"/>
                        <a:pt x="1335" y="38155"/>
                        <a:pt x="2803" y="43959"/>
                      </a:cubicBezTo>
                      <a:lnTo>
                        <a:pt x="4537" y="50797"/>
                      </a:lnTo>
                      <a:lnTo>
                        <a:pt x="3704" y="68243"/>
                      </a:lnTo>
                      <a:cubicBezTo>
                        <a:pt x="3704" y="68243"/>
                        <a:pt x="2403" y="73880"/>
                        <a:pt x="3804" y="81419"/>
                      </a:cubicBezTo>
                      <a:cubicBezTo>
                        <a:pt x="4904" y="87824"/>
                        <a:pt x="8240" y="93661"/>
                        <a:pt x="13511" y="97430"/>
                      </a:cubicBezTo>
                      <a:cubicBezTo>
                        <a:pt x="17062" y="99998"/>
                        <a:pt x="23183" y="102364"/>
                        <a:pt x="29959" y="102364"/>
                      </a:cubicBezTo>
                      <a:cubicBezTo>
                        <a:pt x="34893" y="102364"/>
                        <a:pt x="40175" y="101109"/>
                        <a:pt x="45066" y="97764"/>
                      </a:cubicBezTo>
                      <a:cubicBezTo>
                        <a:pt x="47335" y="96230"/>
                        <a:pt x="65047" y="81352"/>
                        <a:pt x="65047" y="81352"/>
                      </a:cubicBezTo>
                      <a:cubicBezTo>
                        <a:pt x="68516" y="78550"/>
                        <a:pt x="71752" y="75548"/>
                        <a:pt x="74754" y="72312"/>
                      </a:cubicBezTo>
                      <a:lnTo>
                        <a:pt x="75288" y="71712"/>
                      </a:lnTo>
                      <a:cubicBezTo>
                        <a:pt x="75788" y="71212"/>
                        <a:pt x="76355" y="70778"/>
                        <a:pt x="76956" y="70444"/>
                      </a:cubicBezTo>
                      <a:lnTo>
                        <a:pt x="81426" y="68076"/>
                      </a:lnTo>
                      <a:cubicBezTo>
                        <a:pt x="83527" y="67009"/>
                        <a:pt x="84428" y="64474"/>
                        <a:pt x="83460" y="62305"/>
                      </a:cubicBezTo>
                      <a:cubicBezTo>
                        <a:pt x="82593" y="60337"/>
                        <a:pt x="80692" y="59003"/>
                        <a:pt x="78524" y="58870"/>
                      </a:cubicBezTo>
                      <a:cubicBezTo>
                        <a:pt x="78064" y="58845"/>
                        <a:pt x="77606" y="58832"/>
                        <a:pt x="77148" y="58832"/>
                      </a:cubicBezTo>
                      <a:cubicBezTo>
                        <a:pt x="72714" y="58832"/>
                        <a:pt x="68353" y="59995"/>
                        <a:pt x="64514" y="62172"/>
                      </a:cubicBezTo>
                      <a:lnTo>
                        <a:pt x="59410" y="65174"/>
                      </a:lnTo>
                      <a:lnTo>
                        <a:pt x="62345" y="58936"/>
                      </a:lnTo>
                      <a:cubicBezTo>
                        <a:pt x="68583" y="53499"/>
                        <a:pt x="71452" y="46861"/>
                        <a:pt x="71452" y="46861"/>
                      </a:cubicBezTo>
                      <a:lnTo>
                        <a:pt x="82760" y="26179"/>
                      </a:lnTo>
                      <a:cubicBezTo>
                        <a:pt x="84028" y="23911"/>
                        <a:pt x="83260" y="21076"/>
                        <a:pt x="81059" y="19675"/>
                      </a:cubicBezTo>
                      <a:lnTo>
                        <a:pt x="80992" y="19608"/>
                      </a:lnTo>
                      <a:cubicBezTo>
                        <a:pt x="80135" y="19058"/>
                        <a:pt x="79180" y="18793"/>
                        <a:pt x="78238" y="18793"/>
                      </a:cubicBezTo>
                      <a:cubicBezTo>
                        <a:pt x="76723" y="18793"/>
                        <a:pt x="75241" y="19480"/>
                        <a:pt x="74254" y="20776"/>
                      </a:cubicBezTo>
                      <a:cubicBezTo>
                        <a:pt x="69751" y="26546"/>
                        <a:pt x="61511" y="37321"/>
                        <a:pt x="61511" y="37321"/>
                      </a:cubicBezTo>
                      <a:cubicBezTo>
                        <a:pt x="56074" y="41090"/>
                        <a:pt x="52372" y="46861"/>
                        <a:pt x="52372" y="46861"/>
                      </a:cubicBezTo>
                      <a:lnTo>
                        <a:pt x="50270" y="46027"/>
                      </a:lnTo>
                      <a:lnTo>
                        <a:pt x="56741" y="17540"/>
                      </a:lnTo>
                      <a:lnTo>
                        <a:pt x="59677" y="6465"/>
                      </a:lnTo>
                      <a:cubicBezTo>
                        <a:pt x="60377" y="3830"/>
                        <a:pt x="58843" y="1128"/>
                        <a:pt x="56241" y="328"/>
                      </a:cubicBezTo>
                      <a:lnTo>
                        <a:pt x="56108" y="294"/>
                      </a:lnTo>
                      <a:cubicBezTo>
                        <a:pt x="55594" y="136"/>
                        <a:pt x="55076" y="60"/>
                        <a:pt x="54567" y="60"/>
                      </a:cubicBezTo>
                      <a:cubicBezTo>
                        <a:pt x="52398" y="60"/>
                        <a:pt x="50399" y="1429"/>
                        <a:pt x="49670" y="3563"/>
                      </a:cubicBezTo>
                      <a:cubicBezTo>
                        <a:pt x="48102" y="7933"/>
                        <a:pt x="46100" y="13804"/>
                        <a:pt x="46100" y="13804"/>
                      </a:cubicBezTo>
                      <a:lnTo>
                        <a:pt x="36360" y="39989"/>
                      </a:lnTo>
                      <a:lnTo>
                        <a:pt x="36727" y="34852"/>
                      </a:lnTo>
                      <a:cubicBezTo>
                        <a:pt x="36894" y="32484"/>
                        <a:pt x="37227" y="30116"/>
                        <a:pt x="37694" y="27714"/>
                      </a:cubicBezTo>
                      <a:lnTo>
                        <a:pt x="41831" y="6532"/>
                      </a:lnTo>
                      <a:cubicBezTo>
                        <a:pt x="42398" y="3630"/>
                        <a:pt x="40530" y="795"/>
                        <a:pt x="37628" y="161"/>
                      </a:cubicBezTo>
                      <a:lnTo>
                        <a:pt x="37494" y="127"/>
                      </a:lnTo>
                      <a:cubicBezTo>
                        <a:pt x="37093" y="42"/>
                        <a:pt x="36693" y="1"/>
                        <a:pt x="3629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3" name="Google Shape;3223;p95"/>
                <p:cNvSpPr/>
                <p:nvPr/>
              </p:nvSpPr>
              <p:spPr>
                <a:xfrm>
                  <a:off x="2177550" y="3198575"/>
                  <a:ext cx="145975" cy="2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9" h="1035" fill="none" extrusionOk="0">
                      <a:moveTo>
                        <a:pt x="1" y="834"/>
                      </a:moveTo>
                      <a:cubicBezTo>
                        <a:pt x="1969" y="1034"/>
                        <a:pt x="4004" y="801"/>
                        <a:pt x="5838" y="0"/>
                      </a:cubicBezTo>
                    </a:path>
                  </a:pathLst>
                </a:custGeom>
                <a:noFill/>
                <a:ln w="183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4" name="Google Shape;3224;p95"/>
                <p:cNvSpPr/>
                <p:nvPr/>
              </p:nvSpPr>
              <p:spPr>
                <a:xfrm>
                  <a:off x="2244275" y="3415375"/>
                  <a:ext cx="122600" cy="3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4" h="1436" fill="none" extrusionOk="0">
                      <a:moveTo>
                        <a:pt x="0" y="1435"/>
                      </a:moveTo>
                      <a:cubicBezTo>
                        <a:pt x="1568" y="835"/>
                        <a:pt x="3236" y="368"/>
                        <a:pt x="4904" y="1"/>
                      </a:cubicBezTo>
                    </a:path>
                  </a:pathLst>
                </a:custGeom>
                <a:noFill/>
                <a:ln w="183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5" name="Google Shape;3225;p95"/>
                <p:cNvSpPr/>
                <p:nvPr/>
              </p:nvSpPr>
              <p:spPr>
                <a:xfrm>
                  <a:off x="2833850" y="3161050"/>
                  <a:ext cx="97600" cy="1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4" h="634" fill="none" extrusionOk="0">
                      <a:moveTo>
                        <a:pt x="1" y="0"/>
                      </a:moveTo>
                      <a:lnTo>
                        <a:pt x="3904" y="634"/>
                      </a:lnTo>
                    </a:path>
                  </a:pathLst>
                </a:custGeom>
                <a:noFill/>
                <a:ln w="183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6" name="Google Shape;3226;p95"/>
                <p:cNvSpPr/>
                <p:nvPr/>
              </p:nvSpPr>
              <p:spPr>
                <a:xfrm>
                  <a:off x="2848050" y="2885850"/>
                  <a:ext cx="175150" cy="2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6" h="1035" fill="none" extrusionOk="0">
                      <a:moveTo>
                        <a:pt x="0" y="0"/>
                      </a:moveTo>
                      <a:cubicBezTo>
                        <a:pt x="2335" y="467"/>
                        <a:pt x="4670" y="801"/>
                        <a:pt x="7005" y="1034"/>
                      </a:cubicBezTo>
                    </a:path>
                  </a:pathLst>
                </a:custGeom>
                <a:noFill/>
                <a:ln w="183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7" name="Google Shape;3227;p95"/>
                <p:cNvSpPr/>
                <p:nvPr/>
              </p:nvSpPr>
              <p:spPr>
                <a:xfrm>
                  <a:off x="3337550" y="2886675"/>
                  <a:ext cx="120125" cy="3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5" h="1569" fill="none" extrusionOk="0">
                      <a:moveTo>
                        <a:pt x="1" y="1"/>
                      </a:moveTo>
                      <a:cubicBezTo>
                        <a:pt x="1535" y="668"/>
                        <a:pt x="3136" y="1168"/>
                        <a:pt x="4804" y="1568"/>
                      </a:cubicBezTo>
                    </a:path>
                  </a:pathLst>
                </a:custGeom>
                <a:noFill/>
                <a:ln w="183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8" name="Google Shape;3228;p95"/>
                <p:cNvSpPr/>
                <p:nvPr/>
              </p:nvSpPr>
              <p:spPr>
                <a:xfrm>
                  <a:off x="3225800" y="3210250"/>
                  <a:ext cx="145125" cy="4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5" h="1802" fill="none" extrusionOk="0">
                      <a:moveTo>
                        <a:pt x="1" y="0"/>
                      </a:moveTo>
                      <a:cubicBezTo>
                        <a:pt x="1902" y="801"/>
                        <a:pt x="3804" y="1368"/>
                        <a:pt x="5805" y="1801"/>
                      </a:cubicBezTo>
                    </a:path>
                  </a:pathLst>
                </a:custGeom>
                <a:noFill/>
                <a:ln w="183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9" name="Google Shape;3229;p95"/>
                <p:cNvSpPr/>
                <p:nvPr/>
              </p:nvSpPr>
              <p:spPr>
                <a:xfrm>
                  <a:off x="3516025" y="3698100"/>
                  <a:ext cx="135100" cy="15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4" h="6038" fill="none" extrusionOk="0">
                      <a:moveTo>
                        <a:pt x="0" y="0"/>
                      </a:moveTo>
                      <a:cubicBezTo>
                        <a:pt x="1968" y="1835"/>
                        <a:pt x="3803" y="3870"/>
                        <a:pt x="5404" y="6038"/>
                      </a:cubicBezTo>
                    </a:path>
                  </a:pathLst>
                </a:custGeom>
                <a:noFill/>
                <a:ln w="183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0" name="Google Shape;3230;p95"/>
                <p:cNvSpPr/>
                <p:nvPr/>
              </p:nvSpPr>
              <p:spPr>
                <a:xfrm>
                  <a:off x="3116575" y="3513800"/>
                  <a:ext cx="131775" cy="4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1" h="1802" fill="none" extrusionOk="0">
                      <a:moveTo>
                        <a:pt x="0" y="0"/>
                      </a:moveTo>
                      <a:cubicBezTo>
                        <a:pt x="1835" y="267"/>
                        <a:pt x="3636" y="901"/>
                        <a:pt x="5270" y="1801"/>
                      </a:cubicBezTo>
                    </a:path>
                  </a:pathLst>
                </a:custGeom>
                <a:noFill/>
                <a:ln w="183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1" name="Google Shape;3231;p95"/>
                <p:cNvSpPr/>
                <p:nvPr/>
              </p:nvSpPr>
              <p:spPr>
                <a:xfrm>
                  <a:off x="2712950" y="3482925"/>
                  <a:ext cx="151800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2" h="268" fill="none" extrusionOk="0">
                      <a:moveTo>
                        <a:pt x="0" y="234"/>
                      </a:moveTo>
                      <a:cubicBezTo>
                        <a:pt x="2002" y="1"/>
                        <a:pt x="4036" y="68"/>
                        <a:pt x="6071" y="268"/>
                      </a:cubicBezTo>
                    </a:path>
                  </a:pathLst>
                </a:custGeom>
                <a:noFill/>
                <a:ln w="183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2" name="Google Shape;3232;p95"/>
                <p:cNvSpPr/>
                <p:nvPr/>
              </p:nvSpPr>
              <p:spPr>
                <a:xfrm>
                  <a:off x="2283475" y="3627200"/>
                  <a:ext cx="82575" cy="3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3" h="1469" fill="none" extrusionOk="0">
                      <a:moveTo>
                        <a:pt x="0" y="1468"/>
                      </a:moveTo>
                      <a:cubicBezTo>
                        <a:pt x="1001" y="801"/>
                        <a:pt x="2135" y="334"/>
                        <a:pt x="3303" y="1"/>
                      </a:cubicBezTo>
                    </a:path>
                  </a:pathLst>
                </a:custGeom>
                <a:noFill/>
                <a:ln w="183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3" name="Google Shape;3233;p95"/>
                <p:cNvSpPr/>
                <p:nvPr/>
              </p:nvSpPr>
              <p:spPr>
                <a:xfrm>
                  <a:off x="3733675" y="3474600"/>
                  <a:ext cx="87575" cy="7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803" fill="none" extrusionOk="0">
                      <a:moveTo>
                        <a:pt x="0" y="0"/>
                      </a:moveTo>
                      <a:cubicBezTo>
                        <a:pt x="1201" y="901"/>
                        <a:pt x="2369" y="1802"/>
                        <a:pt x="3503" y="2802"/>
                      </a:cubicBezTo>
                    </a:path>
                  </a:pathLst>
                </a:custGeom>
                <a:noFill/>
                <a:ln w="183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4" name="Google Shape;3234;p95"/>
                <p:cNvSpPr/>
                <p:nvPr/>
              </p:nvSpPr>
              <p:spPr>
                <a:xfrm>
                  <a:off x="3863775" y="3259450"/>
                  <a:ext cx="122600" cy="7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4" h="3170" fill="none" extrusionOk="0">
                      <a:moveTo>
                        <a:pt x="0" y="0"/>
                      </a:moveTo>
                      <a:cubicBezTo>
                        <a:pt x="1268" y="1535"/>
                        <a:pt x="2969" y="2602"/>
                        <a:pt x="4904" y="3169"/>
                      </a:cubicBezTo>
                    </a:path>
                  </a:pathLst>
                </a:custGeom>
                <a:noFill/>
                <a:ln w="183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5" name="Google Shape;3235;p95"/>
                <p:cNvSpPr/>
                <p:nvPr/>
              </p:nvSpPr>
              <p:spPr>
                <a:xfrm>
                  <a:off x="3721150" y="4110875"/>
                  <a:ext cx="31725" cy="1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" h="7240" fill="none" extrusionOk="0">
                      <a:moveTo>
                        <a:pt x="468" y="1"/>
                      </a:moveTo>
                      <a:cubicBezTo>
                        <a:pt x="1" y="2403"/>
                        <a:pt x="301" y="4971"/>
                        <a:pt x="1269" y="7239"/>
                      </a:cubicBezTo>
                    </a:path>
                  </a:pathLst>
                </a:custGeom>
                <a:noFill/>
                <a:ln w="183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6" name="Google Shape;3236;p95"/>
                <p:cNvSpPr/>
                <p:nvPr/>
              </p:nvSpPr>
              <p:spPr>
                <a:xfrm>
                  <a:off x="3478500" y="4337725"/>
                  <a:ext cx="21700" cy="19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" h="7773" fill="none" extrusionOk="0">
                      <a:moveTo>
                        <a:pt x="567" y="0"/>
                      </a:moveTo>
                      <a:cubicBezTo>
                        <a:pt x="0" y="2569"/>
                        <a:pt x="67" y="5270"/>
                        <a:pt x="867" y="7772"/>
                      </a:cubicBezTo>
                    </a:path>
                  </a:pathLst>
                </a:custGeom>
                <a:noFill/>
                <a:ln w="183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7" name="Google Shape;3237;p95"/>
                <p:cNvSpPr/>
                <p:nvPr/>
              </p:nvSpPr>
              <p:spPr>
                <a:xfrm>
                  <a:off x="2620375" y="4035000"/>
                  <a:ext cx="850625" cy="53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25" h="21216" fill="none" extrusionOk="0">
                      <a:moveTo>
                        <a:pt x="8974" y="21216"/>
                      </a:moveTo>
                      <a:cubicBezTo>
                        <a:pt x="10375" y="15545"/>
                        <a:pt x="13610" y="10341"/>
                        <a:pt x="18047" y="6538"/>
                      </a:cubicBezTo>
                      <a:cubicBezTo>
                        <a:pt x="22517" y="2736"/>
                        <a:pt x="28187" y="401"/>
                        <a:pt x="34025" y="0"/>
                      </a:cubicBezTo>
                      <a:cubicBezTo>
                        <a:pt x="28354" y="167"/>
                        <a:pt x="21649" y="367"/>
                        <a:pt x="16012" y="1268"/>
                      </a:cubicBezTo>
                      <a:cubicBezTo>
                        <a:pt x="10375" y="2202"/>
                        <a:pt x="4837" y="3870"/>
                        <a:pt x="1" y="6905"/>
                      </a:cubicBezTo>
                    </a:path>
                  </a:pathLst>
                </a:custGeom>
                <a:noFill/>
                <a:ln w="183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8" name="Google Shape;3238;p95"/>
                <p:cNvSpPr/>
                <p:nvPr/>
              </p:nvSpPr>
              <p:spPr>
                <a:xfrm>
                  <a:off x="2287650" y="3799000"/>
                  <a:ext cx="895650" cy="14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26" h="5838" fill="none" extrusionOk="0">
                      <a:moveTo>
                        <a:pt x="0" y="5771"/>
                      </a:moveTo>
                      <a:cubicBezTo>
                        <a:pt x="6305" y="4770"/>
                        <a:pt x="12776" y="5838"/>
                        <a:pt x="19114" y="5337"/>
                      </a:cubicBezTo>
                      <a:cubicBezTo>
                        <a:pt x="24985" y="4870"/>
                        <a:pt x="30789" y="3002"/>
                        <a:pt x="35826" y="0"/>
                      </a:cubicBezTo>
                    </a:path>
                  </a:pathLst>
                </a:custGeom>
                <a:noFill/>
                <a:ln w="183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9" name="Google Shape;3239;p95"/>
                <p:cNvSpPr/>
                <p:nvPr/>
              </p:nvSpPr>
              <p:spPr>
                <a:xfrm>
                  <a:off x="3016500" y="2831625"/>
                  <a:ext cx="244350" cy="65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4" h="26187" fill="none" extrusionOk="0">
                      <a:moveTo>
                        <a:pt x="9774" y="1"/>
                      </a:moveTo>
                      <a:lnTo>
                        <a:pt x="0" y="26186"/>
                      </a:lnTo>
                      <a:lnTo>
                        <a:pt x="367" y="21049"/>
                      </a:lnTo>
                      <a:cubicBezTo>
                        <a:pt x="534" y="18681"/>
                        <a:pt x="867" y="16313"/>
                        <a:pt x="1334" y="13944"/>
                      </a:cubicBezTo>
                    </a:path>
                  </a:pathLst>
                </a:custGeom>
                <a:noFill/>
                <a:ln w="183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0" name="Google Shape;3240;p95"/>
                <p:cNvSpPr/>
                <p:nvPr/>
              </p:nvSpPr>
              <p:spPr>
                <a:xfrm>
                  <a:off x="3365075" y="3419550"/>
                  <a:ext cx="280225" cy="23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9" h="9541" fill="none" extrusionOk="0">
                      <a:moveTo>
                        <a:pt x="11208" y="1"/>
                      </a:moveTo>
                      <a:cubicBezTo>
                        <a:pt x="5771" y="3770"/>
                        <a:pt x="2069" y="9541"/>
                        <a:pt x="2069" y="9541"/>
                      </a:cubicBezTo>
                      <a:lnTo>
                        <a:pt x="0" y="8707"/>
                      </a:lnTo>
                    </a:path>
                  </a:pathLst>
                </a:custGeom>
                <a:noFill/>
                <a:ln w="18350" cap="rnd" cmpd="sng">
                  <a:solidFill>
                    <a:srgbClr val="F4977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1" name="Google Shape;3241;p95"/>
                <p:cNvSpPr/>
                <p:nvPr/>
              </p:nvSpPr>
              <p:spPr>
                <a:xfrm>
                  <a:off x="3592725" y="3657225"/>
                  <a:ext cx="478700" cy="45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48" h="18314" fill="none" extrusionOk="0">
                      <a:moveTo>
                        <a:pt x="19148" y="12109"/>
                      </a:moveTo>
                      <a:lnTo>
                        <a:pt x="19148" y="12109"/>
                      </a:lnTo>
                      <a:cubicBezTo>
                        <a:pt x="14278" y="11809"/>
                        <a:pt x="9374" y="12977"/>
                        <a:pt x="5138" y="15378"/>
                      </a:cubicBezTo>
                      <a:lnTo>
                        <a:pt x="1" y="18314"/>
                      </a:lnTo>
                      <a:lnTo>
                        <a:pt x="2936" y="12043"/>
                      </a:lnTo>
                      <a:cubicBezTo>
                        <a:pt x="9174" y="6639"/>
                        <a:pt x="12043" y="1"/>
                        <a:pt x="12043" y="1"/>
                      </a:cubicBezTo>
                    </a:path>
                  </a:pathLst>
                </a:custGeom>
                <a:noFill/>
                <a:ln w="183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2" name="Google Shape;3242;p95"/>
                <p:cNvSpPr/>
                <p:nvPr/>
              </p:nvSpPr>
              <p:spPr>
                <a:xfrm>
                  <a:off x="2444425" y="4521175"/>
                  <a:ext cx="1288425" cy="60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37" h="24352" fill="none" extrusionOk="0">
                      <a:moveTo>
                        <a:pt x="0" y="16112"/>
                      </a:moveTo>
                      <a:cubicBezTo>
                        <a:pt x="6138" y="20515"/>
                        <a:pt x="19914" y="24351"/>
                        <a:pt x="31556" y="16446"/>
                      </a:cubicBezTo>
                      <a:cubicBezTo>
                        <a:pt x="33824" y="14911"/>
                        <a:pt x="51537" y="1"/>
                        <a:pt x="51537" y="1"/>
                      </a:cubicBezTo>
                    </a:path>
                  </a:pathLst>
                </a:custGeom>
                <a:noFill/>
                <a:ln w="18350" cap="rnd" cmpd="sng">
                  <a:solidFill>
                    <a:srgbClr val="F4977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3" name="Google Shape;3243;p95"/>
                <p:cNvSpPr/>
                <p:nvPr/>
              </p:nvSpPr>
              <p:spPr>
                <a:xfrm>
                  <a:off x="2201750" y="4522850"/>
                  <a:ext cx="242700" cy="40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8" h="16012" fill="none" extrusionOk="0">
                      <a:moveTo>
                        <a:pt x="0" y="0"/>
                      </a:moveTo>
                      <a:cubicBezTo>
                        <a:pt x="1101" y="6372"/>
                        <a:pt x="4437" y="12209"/>
                        <a:pt x="9707" y="16012"/>
                      </a:cubicBezTo>
                    </a:path>
                  </a:pathLst>
                </a:custGeom>
                <a:noFill/>
                <a:ln w="18350" cap="rnd" cmpd="sng">
                  <a:solidFill>
                    <a:srgbClr val="F4977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4" name="Google Shape;3244;p95"/>
                <p:cNvSpPr/>
                <p:nvPr/>
              </p:nvSpPr>
              <p:spPr>
                <a:xfrm>
                  <a:off x="2177550" y="3586350"/>
                  <a:ext cx="42575" cy="60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" h="24318" fill="none" extrusionOk="0">
                      <a:moveTo>
                        <a:pt x="1" y="0"/>
                      </a:moveTo>
                      <a:lnTo>
                        <a:pt x="1702" y="6838"/>
                      </a:lnTo>
                      <a:lnTo>
                        <a:pt x="868" y="24318"/>
                      </a:lnTo>
                    </a:path>
                  </a:pathLst>
                </a:custGeom>
                <a:noFill/>
                <a:ln w="183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5" name="Google Shape;3245;p95"/>
                <p:cNvSpPr/>
                <p:nvPr/>
              </p:nvSpPr>
              <p:spPr>
                <a:xfrm>
                  <a:off x="2439425" y="3403700"/>
                  <a:ext cx="196825" cy="16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3" h="6640" fill="none" extrusionOk="0">
                      <a:moveTo>
                        <a:pt x="7872" y="4771"/>
                      </a:moveTo>
                      <a:lnTo>
                        <a:pt x="3336" y="6639"/>
                      </a:lnTo>
                      <a:lnTo>
                        <a:pt x="0" y="1"/>
                      </a:lnTo>
                    </a:path>
                  </a:pathLst>
                </a:custGeom>
                <a:noFill/>
                <a:ln w="183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6" name="Google Shape;3246;p95"/>
                <p:cNvSpPr/>
                <p:nvPr/>
              </p:nvSpPr>
              <p:spPr>
                <a:xfrm>
                  <a:off x="3445125" y="2527200"/>
                  <a:ext cx="105775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1" h="3516" extrusionOk="0">
                      <a:moveTo>
                        <a:pt x="1657" y="1"/>
                      </a:moveTo>
                      <a:cubicBezTo>
                        <a:pt x="1439" y="1"/>
                        <a:pt x="1219" y="34"/>
                        <a:pt x="1001" y="103"/>
                      </a:cubicBezTo>
                      <a:cubicBezTo>
                        <a:pt x="334" y="303"/>
                        <a:pt x="1" y="1003"/>
                        <a:pt x="301" y="1637"/>
                      </a:cubicBezTo>
                      <a:cubicBezTo>
                        <a:pt x="468" y="1971"/>
                        <a:pt x="701" y="2304"/>
                        <a:pt x="1168" y="2704"/>
                      </a:cubicBezTo>
                      <a:cubicBezTo>
                        <a:pt x="1735" y="3205"/>
                        <a:pt x="2369" y="3472"/>
                        <a:pt x="2869" y="3505"/>
                      </a:cubicBezTo>
                      <a:cubicBezTo>
                        <a:pt x="2921" y="3512"/>
                        <a:pt x="2972" y="3515"/>
                        <a:pt x="3022" y="3515"/>
                      </a:cubicBezTo>
                      <a:cubicBezTo>
                        <a:pt x="3714" y="3515"/>
                        <a:pt x="4230" y="2889"/>
                        <a:pt x="4137" y="2204"/>
                      </a:cubicBezTo>
                      <a:cubicBezTo>
                        <a:pt x="3885" y="914"/>
                        <a:pt x="2807" y="1"/>
                        <a:pt x="16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7" name="Google Shape;3247;p95"/>
                <p:cNvSpPr/>
                <p:nvPr/>
              </p:nvSpPr>
              <p:spPr>
                <a:xfrm>
                  <a:off x="3491800" y="2541825"/>
                  <a:ext cx="24625" cy="1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" h="787" extrusionOk="0">
                      <a:moveTo>
                        <a:pt x="410" y="1"/>
                      </a:moveTo>
                      <a:cubicBezTo>
                        <a:pt x="293" y="1"/>
                        <a:pt x="187" y="63"/>
                        <a:pt x="135" y="218"/>
                      </a:cubicBezTo>
                      <a:cubicBezTo>
                        <a:pt x="0" y="533"/>
                        <a:pt x="304" y="787"/>
                        <a:pt x="568" y="787"/>
                      </a:cubicBezTo>
                      <a:cubicBezTo>
                        <a:pt x="696" y="787"/>
                        <a:pt x="815" y="727"/>
                        <a:pt x="869" y="585"/>
                      </a:cubicBezTo>
                      <a:cubicBezTo>
                        <a:pt x="984" y="309"/>
                        <a:pt x="670" y="1"/>
                        <a:pt x="41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8" name="Google Shape;3248;p95"/>
                <p:cNvSpPr/>
                <p:nvPr/>
              </p:nvSpPr>
              <p:spPr>
                <a:xfrm>
                  <a:off x="3797875" y="1839750"/>
                  <a:ext cx="2308350" cy="94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334" h="37801" extrusionOk="0">
                      <a:moveTo>
                        <a:pt x="80966" y="1"/>
                      </a:moveTo>
                      <a:cubicBezTo>
                        <a:pt x="80445" y="1"/>
                        <a:pt x="79919" y="38"/>
                        <a:pt x="79391" y="114"/>
                      </a:cubicBezTo>
                      <a:lnTo>
                        <a:pt x="13577" y="9454"/>
                      </a:lnTo>
                      <a:cubicBezTo>
                        <a:pt x="5505" y="10622"/>
                        <a:pt x="1" y="18294"/>
                        <a:pt x="1602" y="26300"/>
                      </a:cubicBezTo>
                      <a:cubicBezTo>
                        <a:pt x="2911" y="33131"/>
                        <a:pt x="8909" y="37801"/>
                        <a:pt x="15552" y="37801"/>
                      </a:cubicBezTo>
                      <a:cubicBezTo>
                        <a:pt x="16694" y="37801"/>
                        <a:pt x="17855" y="37663"/>
                        <a:pt x="19014" y="37374"/>
                      </a:cubicBezTo>
                      <a:lnTo>
                        <a:pt x="83527" y="21263"/>
                      </a:lnTo>
                      <a:cubicBezTo>
                        <a:pt x="87130" y="20362"/>
                        <a:pt x="89998" y="17694"/>
                        <a:pt x="91166" y="14191"/>
                      </a:cubicBezTo>
                      <a:cubicBezTo>
                        <a:pt x="92333" y="10622"/>
                        <a:pt x="91566" y="6652"/>
                        <a:pt x="89131" y="3784"/>
                      </a:cubicBezTo>
                      <a:cubicBezTo>
                        <a:pt x="87043" y="1353"/>
                        <a:pt x="84098" y="1"/>
                        <a:pt x="809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9" name="Google Shape;3249;p95"/>
                <p:cNvSpPr/>
                <p:nvPr/>
              </p:nvSpPr>
              <p:spPr>
                <a:xfrm>
                  <a:off x="4088925" y="1940900"/>
                  <a:ext cx="1901375" cy="70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55" h="28389" extrusionOk="0">
                      <a:moveTo>
                        <a:pt x="69320" y="1"/>
                      </a:moveTo>
                      <a:cubicBezTo>
                        <a:pt x="68999" y="1"/>
                        <a:pt x="68675" y="24"/>
                        <a:pt x="68349" y="71"/>
                      </a:cubicBezTo>
                      <a:lnTo>
                        <a:pt x="9107" y="8144"/>
                      </a:lnTo>
                      <a:cubicBezTo>
                        <a:pt x="6338" y="8544"/>
                        <a:pt x="3903" y="10012"/>
                        <a:pt x="2269" y="12313"/>
                      </a:cubicBezTo>
                      <a:cubicBezTo>
                        <a:pt x="601" y="14615"/>
                        <a:pt x="0" y="17417"/>
                        <a:pt x="568" y="20152"/>
                      </a:cubicBezTo>
                      <a:cubicBezTo>
                        <a:pt x="1101" y="22921"/>
                        <a:pt x="2736" y="25289"/>
                        <a:pt x="5104" y="26790"/>
                      </a:cubicBezTo>
                      <a:cubicBezTo>
                        <a:pt x="6767" y="27844"/>
                        <a:pt x="8643" y="28388"/>
                        <a:pt x="10560" y="28388"/>
                      </a:cubicBezTo>
                      <a:cubicBezTo>
                        <a:pt x="11373" y="28388"/>
                        <a:pt x="12195" y="28290"/>
                        <a:pt x="13010" y="28091"/>
                      </a:cubicBezTo>
                      <a:lnTo>
                        <a:pt x="70884" y="13247"/>
                      </a:lnTo>
                      <a:cubicBezTo>
                        <a:pt x="73153" y="12714"/>
                        <a:pt x="74954" y="11079"/>
                        <a:pt x="75655" y="8877"/>
                      </a:cubicBezTo>
                      <a:cubicBezTo>
                        <a:pt x="76021" y="7743"/>
                        <a:pt x="76055" y="6576"/>
                        <a:pt x="75855" y="5442"/>
                      </a:cubicBezTo>
                      <a:cubicBezTo>
                        <a:pt x="75655" y="4308"/>
                        <a:pt x="75154" y="3240"/>
                        <a:pt x="74387" y="2373"/>
                      </a:cubicBezTo>
                      <a:cubicBezTo>
                        <a:pt x="73098" y="855"/>
                        <a:pt x="71268" y="1"/>
                        <a:pt x="693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667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0" name="Google Shape;3250;p95"/>
                <p:cNvSpPr/>
                <p:nvPr/>
              </p:nvSpPr>
              <p:spPr>
                <a:xfrm>
                  <a:off x="3825400" y="2323775"/>
                  <a:ext cx="166825" cy="32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3" h="13144" extrusionOk="0">
                      <a:moveTo>
                        <a:pt x="835" y="0"/>
                      </a:moveTo>
                      <a:cubicBezTo>
                        <a:pt x="167" y="2169"/>
                        <a:pt x="1" y="4570"/>
                        <a:pt x="501" y="6905"/>
                      </a:cubicBezTo>
                      <a:cubicBezTo>
                        <a:pt x="968" y="9274"/>
                        <a:pt x="2002" y="11409"/>
                        <a:pt x="3436" y="13143"/>
                      </a:cubicBezTo>
                      <a:cubicBezTo>
                        <a:pt x="5505" y="12176"/>
                        <a:pt x="6672" y="9107"/>
                        <a:pt x="6005" y="5805"/>
                      </a:cubicBezTo>
                      <a:cubicBezTo>
                        <a:pt x="5338" y="2502"/>
                        <a:pt x="3136" y="100"/>
                        <a:pt x="8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1" name="Google Shape;3251;p95"/>
                <p:cNvSpPr/>
                <p:nvPr/>
              </p:nvSpPr>
              <p:spPr>
                <a:xfrm>
                  <a:off x="4173975" y="2112150"/>
                  <a:ext cx="1040775" cy="46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31" h="18548" extrusionOk="0">
                      <a:moveTo>
                        <a:pt x="35255" y="0"/>
                      </a:moveTo>
                      <a:cubicBezTo>
                        <a:pt x="34980" y="0"/>
                        <a:pt x="34703" y="20"/>
                        <a:pt x="34425" y="59"/>
                      </a:cubicBezTo>
                      <a:lnTo>
                        <a:pt x="7206" y="3762"/>
                      </a:lnTo>
                      <a:cubicBezTo>
                        <a:pt x="2970" y="4362"/>
                        <a:pt x="1" y="8299"/>
                        <a:pt x="768" y="12468"/>
                      </a:cubicBezTo>
                      <a:lnTo>
                        <a:pt x="768" y="12568"/>
                      </a:lnTo>
                      <a:lnTo>
                        <a:pt x="768" y="12635"/>
                      </a:lnTo>
                      <a:cubicBezTo>
                        <a:pt x="1474" y="16165"/>
                        <a:pt x="4667" y="18548"/>
                        <a:pt x="8140" y="18548"/>
                      </a:cubicBezTo>
                      <a:cubicBezTo>
                        <a:pt x="8769" y="18548"/>
                        <a:pt x="9407" y="18469"/>
                        <a:pt x="10041" y="18306"/>
                      </a:cubicBezTo>
                      <a:lnTo>
                        <a:pt x="36694" y="11468"/>
                      </a:lnTo>
                      <a:cubicBezTo>
                        <a:pt x="39629" y="10700"/>
                        <a:pt x="41631" y="7765"/>
                        <a:pt x="41064" y="4729"/>
                      </a:cubicBezTo>
                      <a:lnTo>
                        <a:pt x="41064" y="4696"/>
                      </a:lnTo>
                      <a:lnTo>
                        <a:pt x="41064" y="4629"/>
                      </a:lnTo>
                      <a:cubicBezTo>
                        <a:pt x="40488" y="1902"/>
                        <a:pt x="37985" y="0"/>
                        <a:pt x="352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2" name="Google Shape;3252;p95"/>
                <p:cNvSpPr/>
                <p:nvPr/>
              </p:nvSpPr>
              <p:spPr>
                <a:xfrm>
                  <a:off x="4458350" y="2245375"/>
                  <a:ext cx="163475" cy="22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9" h="8941" extrusionOk="0">
                      <a:moveTo>
                        <a:pt x="3036" y="1"/>
                      </a:moveTo>
                      <a:lnTo>
                        <a:pt x="1935" y="234"/>
                      </a:lnTo>
                      <a:lnTo>
                        <a:pt x="1" y="1035"/>
                      </a:lnTo>
                      <a:lnTo>
                        <a:pt x="201" y="2036"/>
                      </a:lnTo>
                      <a:lnTo>
                        <a:pt x="2136" y="1268"/>
                      </a:lnTo>
                      <a:lnTo>
                        <a:pt x="3370" y="7640"/>
                      </a:lnTo>
                      <a:lnTo>
                        <a:pt x="1535" y="8007"/>
                      </a:lnTo>
                      <a:lnTo>
                        <a:pt x="1702" y="8941"/>
                      </a:lnTo>
                      <a:lnTo>
                        <a:pt x="6539" y="8007"/>
                      </a:lnTo>
                      <a:lnTo>
                        <a:pt x="6339" y="7039"/>
                      </a:lnTo>
                      <a:lnTo>
                        <a:pt x="4504" y="7406"/>
                      </a:lnTo>
                      <a:lnTo>
                        <a:pt x="303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3" name="Google Shape;3253;p95"/>
                <p:cNvSpPr/>
                <p:nvPr/>
              </p:nvSpPr>
              <p:spPr>
                <a:xfrm>
                  <a:off x="4639325" y="2208225"/>
                  <a:ext cx="158475" cy="21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9" h="8796" extrusionOk="0">
                      <a:moveTo>
                        <a:pt x="2794" y="928"/>
                      </a:moveTo>
                      <a:cubicBezTo>
                        <a:pt x="3266" y="928"/>
                        <a:pt x="3669" y="1137"/>
                        <a:pt x="4003" y="1554"/>
                      </a:cubicBezTo>
                      <a:cubicBezTo>
                        <a:pt x="4403" y="2087"/>
                        <a:pt x="4704" y="2921"/>
                        <a:pt x="4937" y="4055"/>
                      </a:cubicBezTo>
                      <a:cubicBezTo>
                        <a:pt x="5171" y="5189"/>
                        <a:pt x="5171" y="6090"/>
                        <a:pt x="5004" y="6724"/>
                      </a:cubicBezTo>
                      <a:cubicBezTo>
                        <a:pt x="4837" y="7358"/>
                        <a:pt x="4437" y="7725"/>
                        <a:pt x="3836" y="7825"/>
                      </a:cubicBezTo>
                      <a:cubicBezTo>
                        <a:pt x="3723" y="7851"/>
                        <a:pt x="3612" y="7865"/>
                        <a:pt x="3504" y="7865"/>
                      </a:cubicBezTo>
                      <a:cubicBezTo>
                        <a:pt x="3073" y="7865"/>
                        <a:pt x="2689" y="7651"/>
                        <a:pt x="2369" y="7224"/>
                      </a:cubicBezTo>
                      <a:cubicBezTo>
                        <a:pt x="1968" y="6724"/>
                        <a:pt x="1668" y="5890"/>
                        <a:pt x="1435" y="4756"/>
                      </a:cubicBezTo>
                      <a:cubicBezTo>
                        <a:pt x="1201" y="3588"/>
                        <a:pt x="1168" y="2688"/>
                        <a:pt x="1368" y="2087"/>
                      </a:cubicBezTo>
                      <a:cubicBezTo>
                        <a:pt x="1535" y="1453"/>
                        <a:pt x="1935" y="1087"/>
                        <a:pt x="2502" y="953"/>
                      </a:cubicBezTo>
                      <a:cubicBezTo>
                        <a:pt x="2602" y="936"/>
                        <a:pt x="2699" y="928"/>
                        <a:pt x="2794" y="928"/>
                      </a:cubicBezTo>
                      <a:close/>
                      <a:moveTo>
                        <a:pt x="2901" y="0"/>
                      </a:moveTo>
                      <a:cubicBezTo>
                        <a:pt x="2719" y="0"/>
                        <a:pt x="2530" y="18"/>
                        <a:pt x="2335" y="52"/>
                      </a:cubicBezTo>
                      <a:cubicBezTo>
                        <a:pt x="1401" y="253"/>
                        <a:pt x="767" y="753"/>
                        <a:pt x="400" y="1587"/>
                      </a:cubicBezTo>
                      <a:cubicBezTo>
                        <a:pt x="67" y="2421"/>
                        <a:pt x="0" y="3555"/>
                        <a:pt x="300" y="4956"/>
                      </a:cubicBezTo>
                      <a:cubicBezTo>
                        <a:pt x="567" y="6357"/>
                        <a:pt x="1034" y="7391"/>
                        <a:pt x="1668" y="8058"/>
                      </a:cubicBezTo>
                      <a:cubicBezTo>
                        <a:pt x="2154" y="8544"/>
                        <a:pt x="2739" y="8795"/>
                        <a:pt x="3406" y="8795"/>
                      </a:cubicBezTo>
                      <a:cubicBezTo>
                        <a:pt x="3609" y="8795"/>
                        <a:pt x="3819" y="8772"/>
                        <a:pt x="4036" y="8725"/>
                      </a:cubicBezTo>
                      <a:cubicBezTo>
                        <a:pt x="4970" y="8559"/>
                        <a:pt x="5604" y="8025"/>
                        <a:pt x="5971" y="7191"/>
                      </a:cubicBezTo>
                      <a:cubicBezTo>
                        <a:pt x="6305" y="6357"/>
                        <a:pt x="6338" y="5256"/>
                        <a:pt x="6071" y="3822"/>
                      </a:cubicBezTo>
                      <a:cubicBezTo>
                        <a:pt x="5804" y="2421"/>
                        <a:pt x="5337" y="1387"/>
                        <a:pt x="4704" y="753"/>
                      </a:cubicBezTo>
                      <a:cubicBezTo>
                        <a:pt x="4202" y="251"/>
                        <a:pt x="3596" y="0"/>
                        <a:pt x="29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4" name="Google Shape;3254;p95"/>
                <p:cNvSpPr/>
                <p:nvPr/>
              </p:nvSpPr>
              <p:spPr>
                <a:xfrm>
                  <a:off x="4813600" y="2173975"/>
                  <a:ext cx="171000" cy="22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0" h="9062" extrusionOk="0">
                      <a:moveTo>
                        <a:pt x="3127" y="0"/>
                      </a:moveTo>
                      <a:cubicBezTo>
                        <a:pt x="2857" y="0"/>
                        <a:pt x="2571" y="30"/>
                        <a:pt x="2269" y="88"/>
                      </a:cubicBezTo>
                      <a:cubicBezTo>
                        <a:pt x="1936" y="155"/>
                        <a:pt x="1602" y="255"/>
                        <a:pt x="1202" y="422"/>
                      </a:cubicBezTo>
                      <a:cubicBezTo>
                        <a:pt x="835" y="589"/>
                        <a:pt x="434" y="822"/>
                        <a:pt x="1" y="1089"/>
                      </a:cubicBezTo>
                      <a:lnTo>
                        <a:pt x="234" y="2223"/>
                      </a:lnTo>
                      <a:cubicBezTo>
                        <a:pt x="635" y="1889"/>
                        <a:pt x="1035" y="1623"/>
                        <a:pt x="1402" y="1422"/>
                      </a:cubicBezTo>
                      <a:cubicBezTo>
                        <a:pt x="1769" y="1222"/>
                        <a:pt x="2136" y="1089"/>
                        <a:pt x="2469" y="1022"/>
                      </a:cubicBezTo>
                      <a:cubicBezTo>
                        <a:pt x="2619" y="992"/>
                        <a:pt x="2763" y="977"/>
                        <a:pt x="2902" y="977"/>
                      </a:cubicBezTo>
                      <a:cubicBezTo>
                        <a:pt x="3224" y="977"/>
                        <a:pt x="3513" y="1059"/>
                        <a:pt x="3770" y="1222"/>
                      </a:cubicBezTo>
                      <a:cubicBezTo>
                        <a:pt x="4137" y="1422"/>
                        <a:pt x="4371" y="1756"/>
                        <a:pt x="4471" y="2190"/>
                      </a:cubicBezTo>
                      <a:cubicBezTo>
                        <a:pt x="4504" y="2490"/>
                        <a:pt x="4504" y="2757"/>
                        <a:pt x="4404" y="3090"/>
                      </a:cubicBezTo>
                      <a:cubicBezTo>
                        <a:pt x="4304" y="3391"/>
                        <a:pt x="4137" y="3791"/>
                        <a:pt x="3837" y="4258"/>
                      </a:cubicBezTo>
                      <a:cubicBezTo>
                        <a:pt x="3703" y="4525"/>
                        <a:pt x="3337" y="5092"/>
                        <a:pt x="2736" y="5992"/>
                      </a:cubicBezTo>
                      <a:cubicBezTo>
                        <a:pt x="2136" y="6860"/>
                        <a:pt x="1669" y="7594"/>
                        <a:pt x="1335" y="8127"/>
                      </a:cubicBezTo>
                      <a:lnTo>
                        <a:pt x="1502" y="9061"/>
                      </a:lnTo>
                      <a:lnTo>
                        <a:pt x="6839" y="8027"/>
                      </a:lnTo>
                      <a:lnTo>
                        <a:pt x="6639" y="7060"/>
                      </a:lnTo>
                      <a:lnTo>
                        <a:pt x="2703" y="7860"/>
                      </a:lnTo>
                      <a:cubicBezTo>
                        <a:pt x="3403" y="6726"/>
                        <a:pt x="3970" y="5892"/>
                        <a:pt x="4371" y="5259"/>
                      </a:cubicBezTo>
                      <a:cubicBezTo>
                        <a:pt x="4771" y="4658"/>
                        <a:pt x="5004" y="4291"/>
                        <a:pt x="5104" y="4158"/>
                      </a:cubicBezTo>
                      <a:cubicBezTo>
                        <a:pt x="5338" y="3657"/>
                        <a:pt x="5505" y="3257"/>
                        <a:pt x="5571" y="2924"/>
                      </a:cubicBezTo>
                      <a:cubicBezTo>
                        <a:pt x="5638" y="2590"/>
                        <a:pt x="5638" y="2256"/>
                        <a:pt x="5571" y="1923"/>
                      </a:cubicBezTo>
                      <a:cubicBezTo>
                        <a:pt x="5438" y="1189"/>
                        <a:pt x="5071" y="655"/>
                        <a:pt x="4471" y="322"/>
                      </a:cubicBezTo>
                      <a:cubicBezTo>
                        <a:pt x="4080" y="104"/>
                        <a:pt x="3632" y="0"/>
                        <a:pt x="31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5" name="Google Shape;3255;p95"/>
                <p:cNvSpPr/>
                <p:nvPr/>
              </p:nvSpPr>
              <p:spPr>
                <a:xfrm>
                  <a:off x="5335650" y="2020900"/>
                  <a:ext cx="498700" cy="26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48" h="10754" extrusionOk="0">
                      <a:moveTo>
                        <a:pt x="13732" y="1"/>
                      </a:moveTo>
                      <a:cubicBezTo>
                        <a:pt x="12450" y="1"/>
                        <a:pt x="10894" y="168"/>
                        <a:pt x="9007" y="540"/>
                      </a:cubicBezTo>
                      <a:cubicBezTo>
                        <a:pt x="1435" y="2008"/>
                        <a:pt x="0" y="4543"/>
                        <a:pt x="567" y="7212"/>
                      </a:cubicBezTo>
                      <a:cubicBezTo>
                        <a:pt x="969" y="9218"/>
                        <a:pt x="2332" y="10754"/>
                        <a:pt x="6217" y="10754"/>
                      </a:cubicBezTo>
                      <a:cubicBezTo>
                        <a:pt x="7499" y="10754"/>
                        <a:pt x="9055" y="10586"/>
                        <a:pt x="10942" y="10214"/>
                      </a:cubicBezTo>
                      <a:cubicBezTo>
                        <a:pt x="18480" y="8746"/>
                        <a:pt x="19948" y="6211"/>
                        <a:pt x="19414" y="3543"/>
                      </a:cubicBezTo>
                      <a:cubicBezTo>
                        <a:pt x="18988" y="1536"/>
                        <a:pt x="17619" y="1"/>
                        <a:pt x="1373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6" name="Google Shape;3256;p95"/>
                <p:cNvSpPr/>
                <p:nvPr/>
              </p:nvSpPr>
              <p:spPr>
                <a:xfrm>
                  <a:off x="5560800" y="2034400"/>
                  <a:ext cx="46725" cy="24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" h="9675" fill="none" extrusionOk="0">
                      <a:moveTo>
                        <a:pt x="1" y="0"/>
                      </a:moveTo>
                      <a:lnTo>
                        <a:pt x="1869" y="9674"/>
                      </a:lnTo>
                    </a:path>
                  </a:pathLst>
                </a:custGeom>
                <a:noFill/>
                <a:ln w="22525" cap="flat" cmpd="sng">
                  <a:solidFill>
                    <a:schemeClr val="lt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7" name="Google Shape;3257;p95"/>
                <p:cNvSpPr/>
                <p:nvPr/>
              </p:nvSpPr>
              <p:spPr>
                <a:xfrm>
                  <a:off x="5450725" y="2143650"/>
                  <a:ext cx="68400" cy="7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6" h="2836" extrusionOk="0">
                      <a:moveTo>
                        <a:pt x="868" y="0"/>
                      </a:moveTo>
                      <a:lnTo>
                        <a:pt x="1" y="2836"/>
                      </a:lnTo>
                      <a:lnTo>
                        <a:pt x="1" y="2836"/>
                      </a:lnTo>
                      <a:lnTo>
                        <a:pt x="2736" y="2302"/>
                      </a:lnTo>
                      <a:lnTo>
                        <a:pt x="86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8" name="Google Shape;3258;p95"/>
                <p:cNvSpPr/>
                <p:nvPr/>
              </p:nvSpPr>
              <p:spPr>
                <a:xfrm>
                  <a:off x="5650050" y="2096100"/>
                  <a:ext cx="68400" cy="7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6" h="2837" extrusionOk="0">
                      <a:moveTo>
                        <a:pt x="2735" y="1"/>
                      </a:moveTo>
                      <a:lnTo>
                        <a:pt x="0" y="535"/>
                      </a:lnTo>
                      <a:lnTo>
                        <a:pt x="1868" y="2836"/>
                      </a:lnTo>
                      <a:lnTo>
                        <a:pt x="273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9" name="Google Shape;3259;p95"/>
                <p:cNvSpPr/>
                <p:nvPr/>
              </p:nvSpPr>
              <p:spPr>
                <a:xfrm>
                  <a:off x="3525200" y="2422175"/>
                  <a:ext cx="420325" cy="18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3" h="7573" extrusionOk="0">
                      <a:moveTo>
                        <a:pt x="15911" y="1"/>
                      </a:moveTo>
                      <a:lnTo>
                        <a:pt x="0" y="3103"/>
                      </a:lnTo>
                      <a:lnTo>
                        <a:pt x="867" y="7573"/>
                      </a:lnTo>
                      <a:lnTo>
                        <a:pt x="16812" y="4470"/>
                      </a:lnTo>
                      <a:lnTo>
                        <a:pt x="1591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0" name="Google Shape;3260;p95"/>
                <p:cNvSpPr/>
                <p:nvPr/>
              </p:nvSpPr>
              <p:spPr>
                <a:xfrm>
                  <a:off x="3525200" y="2481375"/>
                  <a:ext cx="116775" cy="13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1" h="5205" extrusionOk="0">
                      <a:moveTo>
                        <a:pt x="3803" y="1"/>
                      </a:moveTo>
                      <a:lnTo>
                        <a:pt x="0" y="735"/>
                      </a:lnTo>
                      <a:lnTo>
                        <a:pt x="867" y="5205"/>
                      </a:lnTo>
                      <a:lnTo>
                        <a:pt x="4670" y="4471"/>
                      </a:lnTo>
                      <a:lnTo>
                        <a:pt x="380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1" name="Google Shape;3261;p95"/>
                <p:cNvSpPr/>
                <p:nvPr/>
              </p:nvSpPr>
              <p:spPr>
                <a:xfrm>
                  <a:off x="3834575" y="2334625"/>
                  <a:ext cx="125125" cy="30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5" h="12376" extrusionOk="0">
                      <a:moveTo>
                        <a:pt x="334" y="0"/>
                      </a:moveTo>
                      <a:cubicBezTo>
                        <a:pt x="234" y="467"/>
                        <a:pt x="134" y="867"/>
                        <a:pt x="1" y="1234"/>
                      </a:cubicBezTo>
                      <a:cubicBezTo>
                        <a:pt x="1268" y="2268"/>
                        <a:pt x="2202" y="3936"/>
                        <a:pt x="2602" y="5938"/>
                      </a:cubicBezTo>
                      <a:cubicBezTo>
                        <a:pt x="3003" y="7972"/>
                        <a:pt x="2769" y="9874"/>
                        <a:pt x="2002" y="11308"/>
                      </a:cubicBezTo>
                      <a:cubicBezTo>
                        <a:pt x="2269" y="11675"/>
                        <a:pt x="2502" y="12042"/>
                        <a:pt x="2769" y="12376"/>
                      </a:cubicBezTo>
                      <a:cubicBezTo>
                        <a:pt x="4304" y="11075"/>
                        <a:pt x="5004" y="8406"/>
                        <a:pt x="4470" y="5637"/>
                      </a:cubicBezTo>
                      <a:cubicBezTo>
                        <a:pt x="3937" y="2802"/>
                        <a:pt x="2269" y="634"/>
                        <a:pt x="3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62" name="Google Shape;3262;p95"/>
              <p:cNvSpPr/>
              <p:nvPr/>
            </p:nvSpPr>
            <p:spPr>
              <a:xfrm>
                <a:off x="664525" y="4787975"/>
                <a:ext cx="1561675" cy="362175"/>
              </a:xfrm>
              <a:custGeom>
                <a:avLst/>
                <a:gdLst/>
                <a:ahLst/>
                <a:cxnLst/>
                <a:rect l="l" t="t" r="r" b="b"/>
                <a:pathLst>
                  <a:path w="62467" h="14487" extrusionOk="0">
                    <a:moveTo>
                      <a:pt x="2127" y="930"/>
                    </a:moveTo>
                    <a:lnTo>
                      <a:pt x="0" y="14487"/>
                    </a:lnTo>
                    <a:lnTo>
                      <a:pt x="62467" y="14354"/>
                    </a:lnTo>
                    <a:lnTo>
                      <a:pt x="5994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263" name="Google Shape;3263;p95"/>
          <p:cNvSpPr txBox="1">
            <a:spLocks noGrp="1"/>
          </p:cNvSpPr>
          <p:nvPr>
            <p:ph type="title"/>
          </p:nvPr>
        </p:nvSpPr>
        <p:spPr>
          <a:xfrm>
            <a:off x="4794061" y="2125570"/>
            <a:ext cx="4133543" cy="13272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E</a:t>
            </a:r>
            <a:r>
              <a:rPr lang="en" sz="3600" dirty="0"/>
              <a:t>xploratory data analysis</a:t>
            </a:r>
            <a:endParaRPr sz="3600" dirty="0"/>
          </a:p>
        </p:txBody>
      </p:sp>
      <p:sp>
        <p:nvSpPr>
          <p:cNvPr id="3264" name="Google Shape;3264;p95"/>
          <p:cNvSpPr txBox="1">
            <a:spLocks noGrp="1"/>
          </p:cNvSpPr>
          <p:nvPr>
            <p:ph type="title" idx="2"/>
          </p:nvPr>
        </p:nvSpPr>
        <p:spPr>
          <a:xfrm>
            <a:off x="6073032" y="1319085"/>
            <a:ext cx="157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266" name="Google Shape;3266;p95"/>
          <p:cNvSpPr/>
          <p:nvPr/>
        </p:nvSpPr>
        <p:spPr>
          <a:xfrm>
            <a:off x="6044021" y="443750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7" name="Google Shape;3267;p95"/>
          <p:cNvSpPr/>
          <p:nvPr/>
        </p:nvSpPr>
        <p:spPr>
          <a:xfrm>
            <a:off x="3527599" y="34632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8" name="Google Shape;3268;p95">
            <a:hlinkClick r:id="rId3" action="ppaction://hlinksldjump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3269" name="Google Shape;3269;p95">
            <a:hlinkClick r:id="rId4" action="ppaction://hlinksldjump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5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3270" name="Google Shape;3270;p95">
            <a:hlinkClick r:id=""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271" name="Google Shape;3271;p95">
            <a:hlinkClick r:id=""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272" name="Google Shape;3272;p95"/>
          <p:cNvSpPr/>
          <p:nvPr/>
        </p:nvSpPr>
        <p:spPr>
          <a:xfrm>
            <a:off x="5812799" y="42381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>
          <a:extLst>
            <a:ext uri="{FF2B5EF4-FFF2-40B4-BE49-F238E27FC236}">
              <a16:creationId xmlns:a16="http://schemas.microsoft.com/office/drawing/2014/main" id="{E9FBC3AA-B65D-F56E-EEF1-63EAD1B6B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66">
            <a:extLst>
              <a:ext uri="{FF2B5EF4-FFF2-40B4-BE49-F238E27FC236}">
                <a16:creationId xmlns:a16="http://schemas.microsoft.com/office/drawing/2014/main" id="{2A8740E5-C496-FDB4-6D30-5F1B2C0187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300" y="238746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Correlation matrix</a:t>
            </a:r>
            <a:endParaRPr dirty="0"/>
          </a:p>
        </p:txBody>
      </p:sp>
      <p:sp>
        <p:nvSpPr>
          <p:cNvPr id="1215" name="Google Shape;1215;p66">
            <a:hlinkClick r:id="rId3" action="ppaction://hlinksldjump"/>
            <a:extLst>
              <a:ext uri="{FF2B5EF4-FFF2-40B4-BE49-F238E27FC236}">
                <a16:creationId xmlns:a16="http://schemas.microsoft.com/office/drawing/2014/main" id="{328D1443-B050-6A94-14A3-6325A9764889}"/>
              </a:ext>
            </a:extLst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216" name="Google Shape;1216;p66">
            <a:hlinkClick r:id="rId4" action="ppaction://hlinksldjump"/>
            <a:extLst>
              <a:ext uri="{FF2B5EF4-FFF2-40B4-BE49-F238E27FC236}">
                <a16:creationId xmlns:a16="http://schemas.microsoft.com/office/drawing/2014/main" id="{9DA699C6-6583-97E6-FB36-B58535C181CC}"/>
              </a:ext>
            </a:extLst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1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217" name="Google Shape;1217;p6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AACE560-1FFF-121C-A58E-AFE9C3239E80}"/>
              </a:ext>
            </a:extLst>
          </p:cNvPr>
          <p:cNvSpPr/>
          <p:nvPr/>
        </p:nvSpPr>
        <p:spPr>
          <a:xfrm>
            <a:off x="5010390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18" name="Google Shape;1218;p6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A750DC6-6E35-8952-152D-F4615F2BC833}"/>
              </a:ext>
            </a:extLst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8" name="Picture 7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9155F000-FD83-2F5C-6720-9B6804DAE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657" y="951399"/>
            <a:ext cx="5777612" cy="356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25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>
          <a:extLst>
            <a:ext uri="{FF2B5EF4-FFF2-40B4-BE49-F238E27FC236}">
              <a16:creationId xmlns:a16="http://schemas.microsoft.com/office/drawing/2014/main" id="{38A09E50-EF7E-0B11-6FE2-301D12E93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66">
            <a:extLst>
              <a:ext uri="{FF2B5EF4-FFF2-40B4-BE49-F238E27FC236}">
                <a16:creationId xmlns:a16="http://schemas.microsoft.com/office/drawing/2014/main" id="{80E6F9B6-30D5-D31E-8C58-3ED7211A60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300" y="238746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Demographics</a:t>
            </a:r>
            <a:endParaRPr dirty="0"/>
          </a:p>
        </p:txBody>
      </p:sp>
      <p:sp>
        <p:nvSpPr>
          <p:cNvPr id="1215" name="Google Shape;1215;p66">
            <a:hlinkClick r:id="rId3" action="ppaction://hlinksldjump"/>
            <a:extLst>
              <a:ext uri="{FF2B5EF4-FFF2-40B4-BE49-F238E27FC236}">
                <a16:creationId xmlns:a16="http://schemas.microsoft.com/office/drawing/2014/main" id="{8CF5476B-F29C-947A-ABFE-81069AA5C473}"/>
              </a:ext>
            </a:extLst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216" name="Google Shape;1216;p66">
            <a:hlinkClick r:id="rId4" action="ppaction://hlinksldjump"/>
            <a:extLst>
              <a:ext uri="{FF2B5EF4-FFF2-40B4-BE49-F238E27FC236}">
                <a16:creationId xmlns:a16="http://schemas.microsoft.com/office/drawing/2014/main" id="{4E9970C8-D9F4-2501-90DF-61B3E15EE44E}"/>
              </a:ext>
            </a:extLst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1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217" name="Google Shape;1217;p6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F09AE25-2099-1065-63FE-FF105562A2F3}"/>
              </a:ext>
            </a:extLst>
          </p:cNvPr>
          <p:cNvSpPr/>
          <p:nvPr/>
        </p:nvSpPr>
        <p:spPr>
          <a:xfrm>
            <a:off x="5010390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18" name="Google Shape;1218;p6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9FBCEB9-5861-CACD-3B45-326EF1E12754}"/>
              </a:ext>
            </a:extLst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3" name="Picture 2" descr="A graph of diabetes status&#10;&#10;Description automatically generated">
            <a:extLst>
              <a:ext uri="{FF2B5EF4-FFF2-40B4-BE49-F238E27FC236}">
                <a16:creationId xmlns:a16="http://schemas.microsoft.com/office/drawing/2014/main" id="{55DEF4D1-197D-B005-07CD-E766DE8D63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300" y="2861574"/>
            <a:ext cx="3059207" cy="1887967"/>
          </a:xfrm>
          <a:prstGeom prst="rect">
            <a:avLst/>
          </a:prstGeom>
        </p:spPr>
      </p:pic>
      <p:pic>
        <p:nvPicPr>
          <p:cNvPr id="5" name="Picture 4" descr="A graph of diabetes status by education level&#10;&#10;Description automatically generated">
            <a:extLst>
              <a:ext uri="{FF2B5EF4-FFF2-40B4-BE49-F238E27FC236}">
                <a16:creationId xmlns:a16="http://schemas.microsoft.com/office/drawing/2014/main" id="{71B47804-D396-F8ED-1FBE-69389566CC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3588" y="881686"/>
            <a:ext cx="3059207" cy="1887967"/>
          </a:xfrm>
          <a:prstGeom prst="rect">
            <a:avLst/>
          </a:prstGeom>
        </p:spPr>
      </p:pic>
      <p:pic>
        <p:nvPicPr>
          <p:cNvPr id="7" name="Picture 6" descr="A graph of income by diabetes&#10;&#10;Description automatically generated">
            <a:extLst>
              <a:ext uri="{FF2B5EF4-FFF2-40B4-BE49-F238E27FC236}">
                <a16:creationId xmlns:a16="http://schemas.microsoft.com/office/drawing/2014/main" id="{7631D016-836A-C4D6-0199-56BC096934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3471" y="2853835"/>
            <a:ext cx="3071747" cy="1895706"/>
          </a:xfrm>
          <a:prstGeom prst="rect">
            <a:avLst/>
          </a:prstGeom>
        </p:spPr>
      </p:pic>
      <p:pic>
        <p:nvPicPr>
          <p:cNvPr id="11" name="Picture 10" descr="A graph of diabetes status&#10;&#10;Description automatically generated">
            <a:extLst>
              <a:ext uri="{FF2B5EF4-FFF2-40B4-BE49-F238E27FC236}">
                <a16:creationId xmlns:a16="http://schemas.microsoft.com/office/drawing/2014/main" id="{C1BFD7C6-47F3-01FF-9F59-D7BBA1AA01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569" y="866842"/>
            <a:ext cx="3071747" cy="189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48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66"/>
          <p:cNvSpPr txBox="1">
            <a:spLocks noGrp="1"/>
          </p:cNvSpPr>
          <p:nvPr>
            <p:ph type="title"/>
          </p:nvPr>
        </p:nvSpPr>
        <p:spPr>
          <a:xfrm>
            <a:off x="711300" y="238746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Health Risk Factors</a:t>
            </a:r>
            <a:endParaRPr dirty="0"/>
          </a:p>
        </p:txBody>
      </p:sp>
      <p:sp>
        <p:nvSpPr>
          <p:cNvPr id="1215" name="Google Shape;1215;p66">
            <a:hlinkClick r:id="rId3" action="ppaction://hlinksldjump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216" name="Google Shape;1216;p66">
            <a:hlinkClick r:id="rId4" action="ppaction://hlinksldjump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1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217" name="Google Shape;1217;p66">
            <a:hlinkClick r:id=""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18" name="Google Shape;1218;p66">
            <a:hlinkClick r:id=""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8" name="Picture 7" descr="A graph of diabetes status&#10;&#10;Description automatically generated">
            <a:extLst>
              <a:ext uri="{FF2B5EF4-FFF2-40B4-BE49-F238E27FC236}">
                <a16:creationId xmlns:a16="http://schemas.microsoft.com/office/drawing/2014/main" id="{86F57300-4F48-540D-ECB4-E47D0631D1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300" y="874580"/>
            <a:ext cx="3059207" cy="1887967"/>
          </a:xfrm>
          <a:prstGeom prst="rect">
            <a:avLst/>
          </a:prstGeom>
        </p:spPr>
      </p:pic>
      <p:pic>
        <p:nvPicPr>
          <p:cNvPr id="10" name="Picture 9" descr="A graph of diabetes status&#10;&#10;Description automatically generated">
            <a:extLst>
              <a:ext uri="{FF2B5EF4-FFF2-40B4-BE49-F238E27FC236}">
                <a16:creationId xmlns:a16="http://schemas.microsoft.com/office/drawing/2014/main" id="{C1DA661E-0A38-347C-69F4-699BB9A573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3138" y="874579"/>
            <a:ext cx="3059207" cy="1887967"/>
          </a:xfrm>
          <a:prstGeom prst="rect">
            <a:avLst/>
          </a:prstGeom>
        </p:spPr>
      </p:pic>
      <p:pic>
        <p:nvPicPr>
          <p:cNvPr id="12" name="Picture 11" descr="A graph showing a number of diabetes status&#10;&#10;Description automatically generated with medium confidence">
            <a:extLst>
              <a:ext uri="{FF2B5EF4-FFF2-40B4-BE49-F238E27FC236}">
                <a16:creationId xmlns:a16="http://schemas.microsoft.com/office/drawing/2014/main" id="{98628273-FA80-D1EA-C073-2710E7F09B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3138" y="2861574"/>
            <a:ext cx="3059207" cy="1887967"/>
          </a:xfrm>
          <a:prstGeom prst="rect">
            <a:avLst/>
          </a:prstGeom>
        </p:spPr>
      </p:pic>
      <p:pic>
        <p:nvPicPr>
          <p:cNvPr id="14" name="Picture 13" descr="A graph of diabetes status&#10;&#10;Description automatically generated">
            <a:extLst>
              <a:ext uri="{FF2B5EF4-FFF2-40B4-BE49-F238E27FC236}">
                <a16:creationId xmlns:a16="http://schemas.microsoft.com/office/drawing/2014/main" id="{ECDDCE4D-C224-4B7C-CCEE-18103665A8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760" y="2861574"/>
            <a:ext cx="3059207" cy="188796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>
          <a:extLst>
            <a:ext uri="{FF2B5EF4-FFF2-40B4-BE49-F238E27FC236}">
              <a16:creationId xmlns:a16="http://schemas.microsoft.com/office/drawing/2014/main" id="{4B0F4393-3CF3-6160-43EC-FF456FA19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66">
            <a:extLst>
              <a:ext uri="{FF2B5EF4-FFF2-40B4-BE49-F238E27FC236}">
                <a16:creationId xmlns:a16="http://schemas.microsoft.com/office/drawing/2014/main" id="{9612B03F-C7CE-DFB3-5A80-3E65BD6743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300" y="238746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Health Behaviors</a:t>
            </a:r>
            <a:endParaRPr dirty="0"/>
          </a:p>
        </p:txBody>
      </p:sp>
      <p:sp>
        <p:nvSpPr>
          <p:cNvPr id="1215" name="Google Shape;1215;p66">
            <a:hlinkClick r:id="rId3" action="ppaction://hlinksldjump"/>
            <a:extLst>
              <a:ext uri="{FF2B5EF4-FFF2-40B4-BE49-F238E27FC236}">
                <a16:creationId xmlns:a16="http://schemas.microsoft.com/office/drawing/2014/main" id="{4B30C10E-D3BB-A83C-AC9E-346FB1A43263}"/>
              </a:ext>
            </a:extLst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216" name="Google Shape;1216;p66">
            <a:hlinkClick r:id="rId4" action="ppaction://hlinksldjump"/>
            <a:extLst>
              <a:ext uri="{FF2B5EF4-FFF2-40B4-BE49-F238E27FC236}">
                <a16:creationId xmlns:a16="http://schemas.microsoft.com/office/drawing/2014/main" id="{26B730F0-BF0A-9FED-C122-5A7993C3F03B}"/>
              </a:ext>
            </a:extLst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1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217" name="Google Shape;1217;p6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E368DF4-7137-A5F5-18B1-CC66014CDB77}"/>
              </a:ext>
            </a:extLst>
          </p:cNvPr>
          <p:cNvSpPr/>
          <p:nvPr/>
        </p:nvSpPr>
        <p:spPr>
          <a:xfrm>
            <a:off x="5010390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18" name="Google Shape;1218;p6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E0210DE-40DC-FAD3-609F-117BD7EE0FD1}"/>
              </a:ext>
            </a:extLst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3" name="Picture 2" descr="A graph of diabetes status&#10;&#10;Description automatically generated">
            <a:extLst>
              <a:ext uri="{FF2B5EF4-FFF2-40B4-BE49-F238E27FC236}">
                <a16:creationId xmlns:a16="http://schemas.microsoft.com/office/drawing/2014/main" id="{B0EC5451-A6FF-2917-AE5F-9D4E0854D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219" y="811446"/>
            <a:ext cx="3059206" cy="1887967"/>
          </a:xfrm>
          <a:prstGeom prst="rect">
            <a:avLst/>
          </a:prstGeom>
        </p:spPr>
      </p:pic>
      <p:pic>
        <p:nvPicPr>
          <p:cNvPr id="5" name="Picture 4" descr="A graph of diabetes status&#10;&#10;Description automatically generated">
            <a:extLst>
              <a:ext uri="{FF2B5EF4-FFF2-40B4-BE49-F238E27FC236}">
                <a16:creationId xmlns:a16="http://schemas.microsoft.com/office/drawing/2014/main" id="{5007F8B6-5152-137B-A218-B2D979F651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6989" y="811446"/>
            <a:ext cx="3059206" cy="1887967"/>
          </a:xfrm>
          <a:prstGeom prst="rect">
            <a:avLst/>
          </a:prstGeom>
        </p:spPr>
      </p:pic>
      <p:pic>
        <p:nvPicPr>
          <p:cNvPr id="7" name="Picture 6" descr="A graph of diabetes status&#10;&#10;Description automatically generated">
            <a:extLst>
              <a:ext uri="{FF2B5EF4-FFF2-40B4-BE49-F238E27FC236}">
                <a16:creationId xmlns:a16="http://schemas.microsoft.com/office/drawing/2014/main" id="{B4A698CF-4B19-E744-D165-829630F8B4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1219" y="2861574"/>
            <a:ext cx="3059206" cy="1887967"/>
          </a:xfrm>
          <a:prstGeom prst="rect">
            <a:avLst/>
          </a:prstGeom>
        </p:spPr>
      </p:pic>
      <p:pic>
        <p:nvPicPr>
          <p:cNvPr id="11" name="Picture 10" descr="A graph of diabetes status&#10;&#10;Description automatically generated">
            <a:extLst>
              <a:ext uri="{FF2B5EF4-FFF2-40B4-BE49-F238E27FC236}">
                <a16:creationId xmlns:a16="http://schemas.microsoft.com/office/drawing/2014/main" id="{80FEB539-4545-9BC2-82A1-D77AB4AF11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6989" y="2861573"/>
            <a:ext cx="3059206" cy="188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29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>
          <a:extLst>
            <a:ext uri="{FF2B5EF4-FFF2-40B4-BE49-F238E27FC236}">
              <a16:creationId xmlns:a16="http://schemas.microsoft.com/office/drawing/2014/main" id="{5E145ADA-D6EC-AFD7-8820-0DA9F2ED7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66">
            <a:extLst>
              <a:ext uri="{FF2B5EF4-FFF2-40B4-BE49-F238E27FC236}">
                <a16:creationId xmlns:a16="http://schemas.microsoft.com/office/drawing/2014/main" id="{8967E93A-84BC-1B1F-D39C-F7686AA93D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300" y="238746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Mental and Physical Health</a:t>
            </a:r>
            <a:endParaRPr dirty="0"/>
          </a:p>
        </p:txBody>
      </p:sp>
      <p:sp>
        <p:nvSpPr>
          <p:cNvPr id="1215" name="Google Shape;1215;p66">
            <a:hlinkClick r:id="rId3" action="ppaction://hlinksldjump"/>
            <a:extLst>
              <a:ext uri="{FF2B5EF4-FFF2-40B4-BE49-F238E27FC236}">
                <a16:creationId xmlns:a16="http://schemas.microsoft.com/office/drawing/2014/main" id="{89EEBCFF-6DEE-439E-1EEF-FA4FFF4CE6BA}"/>
              </a:ext>
            </a:extLst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216" name="Google Shape;1216;p66">
            <a:hlinkClick r:id="rId4" action="ppaction://hlinksldjump"/>
            <a:extLst>
              <a:ext uri="{FF2B5EF4-FFF2-40B4-BE49-F238E27FC236}">
                <a16:creationId xmlns:a16="http://schemas.microsoft.com/office/drawing/2014/main" id="{CB538EF2-A5DE-4AD7-17AC-2FC0A61560D5}"/>
              </a:ext>
            </a:extLst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1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217" name="Google Shape;1217;p6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FF8D363-2450-BFAA-C63A-7E114E6BC4EE}"/>
              </a:ext>
            </a:extLst>
          </p:cNvPr>
          <p:cNvSpPr/>
          <p:nvPr/>
        </p:nvSpPr>
        <p:spPr>
          <a:xfrm>
            <a:off x="5010390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18" name="Google Shape;1218;p6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87EF295-F6F6-113D-EC57-4A6F990E5B74}"/>
              </a:ext>
            </a:extLst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4" name="Picture 3" descr="A graph of diabetes status&#10;&#10;Description automatically generated">
            <a:extLst>
              <a:ext uri="{FF2B5EF4-FFF2-40B4-BE49-F238E27FC236}">
                <a16:creationId xmlns:a16="http://schemas.microsoft.com/office/drawing/2014/main" id="{5AA24819-D4A0-A61F-85B0-754B7583B5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217" y="874580"/>
            <a:ext cx="3059208" cy="1887968"/>
          </a:xfrm>
          <a:prstGeom prst="rect">
            <a:avLst/>
          </a:prstGeom>
        </p:spPr>
      </p:pic>
      <p:pic>
        <p:nvPicPr>
          <p:cNvPr id="8" name="Picture 7" descr="A graph of diabetes status&#10;&#10;Description automatically generated">
            <a:extLst>
              <a:ext uri="{FF2B5EF4-FFF2-40B4-BE49-F238E27FC236}">
                <a16:creationId xmlns:a16="http://schemas.microsoft.com/office/drawing/2014/main" id="{2749972F-B0F0-0557-1399-AEBE793315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6989" y="874580"/>
            <a:ext cx="3059206" cy="1887967"/>
          </a:xfrm>
          <a:prstGeom prst="rect">
            <a:avLst/>
          </a:prstGeom>
        </p:spPr>
      </p:pic>
      <p:pic>
        <p:nvPicPr>
          <p:cNvPr id="10" name="Picture 9" descr="A graph of a body mass index&#10;&#10;Description automatically generated">
            <a:extLst>
              <a:ext uri="{FF2B5EF4-FFF2-40B4-BE49-F238E27FC236}">
                <a16:creationId xmlns:a16="http://schemas.microsoft.com/office/drawing/2014/main" id="{2FABFFAA-0271-EA4F-9595-66A9714E31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1218" y="2861574"/>
            <a:ext cx="3059207" cy="1887967"/>
          </a:xfrm>
          <a:prstGeom prst="rect">
            <a:avLst/>
          </a:prstGeom>
        </p:spPr>
      </p:pic>
      <p:pic>
        <p:nvPicPr>
          <p:cNvPr id="19" name="Picture 18" descr="A graph of a number of days of poor mental health&#10;&#10;Description automatically generated">
            <a:extLst>
              <a:ext uri="{FF2B5EF4-FFF2-40B4-BE49-F238E27FC236}">
                <a16:creationId xmlns:a16="http://schemas.microsoft.com/office/drawing/2014/main" id="{00083F01-9AF6-6C9D-2598-6F00B1B774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6989" y="2825679"/>
            <a:ext cx="3059208" cy="188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64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>
          <a:extLst>
            <a:ext uri="{FF2B5EF4-FFF2-40B4-BE49-F238E27FC236}">
              <a16:creationId xmlns:a16="http://schemas.microsoft.com/office/drawing/2014/main" id="{7583815C-FA45-7B15-E5DD-F03276F2A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66">
            <a:extLst>
              <a:ext uri="{FF2B5EF4-FFF2-40B4-BE49-F238E27FC236}">
                <a16:creationId xmlns:a16="http://schemas.microsoft.com/office/drawing/2014/main" id="{70713E2C-D8D2-44D5-841A-EE1011342B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300" y="238746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" dirty="0"/>
              <a:t>ccess to healthcare</a:t>
            </a:r>
            <a:endParaRPr dirty="0"/>
          </a:p>
        </p:txBody>
      </p:sp>
      <p:sp>
        <p:nvSpPr>
          <p:cNvPr id="1215" name="Google Shape;1215;p66">
            <a:hlinkClick r:id="rId3" action="ppaction://hlinksldjump"/>
            <a:extLst>
              <a:ext uri="{FF2B5EF4-FFF2-40B4-BE49-F238E27FC236}">
                <a16:creationId xmlns:a16="http://schemas.microsoft.com/office/drawing/2014/main" id="{542FFC85-7855-6C6F-2916-F63679968C72}"/>
              </a:ext>
            </a:extLst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216" name="Google Shape;1216;p66">
            <a:hlinkClick r:id="rId4" action="ppaction://hlinksldjump"/>
            <a:extLst>
              <a:ext uri="{FF2B5EF4-FFF2-40B4-BE49-F238E27FC236}">
                <a16:creationId xmlns:a16="http://schemas.microsoft.com/office/drawing/2014/main" id="{2FFDA89B-81D2-72F2-E811-4F67C88B310A}"/>
              </a:ext>
            </a:extLst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1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217" name="Google Shape;1217;p6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0786499-BA04-4AE4-5E88-460A4A400C4F}"/>
              </a:ext>
            </a:extLst>
          </p:cNvPr>
          <p:cNvSpPr/>
          <p:nvPr/>
        </p:nvSpPr>
        <p:spPr>
          <a:xfrm>
            <a:off x="5010390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18" name="Google Shape;1218;p6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5CD3C3B-4D75-0724-9780-481AFCF5F0CE}"/>
              </a:ext>
            </a:extLst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3" name="Picture 2" descr="A graph of diabetes status&#10;&#10;Description automatically generated">
            <a:extLst>
              <a:ext uri="{FF2B5EF4-FFF2-40B4-BE49-F238E27FC236}">
                <a16:creationId xmlns:a16="http://schemas.microsoft.com/office/drawing/2014/main" id="{33702F90-3995-66A4-5EE5-1C8860D797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99" y="1396366"/>
            <a:ext cx="3622974" cy="2235892"/>
          </a:xfrm>
          <a:prstGeom prst="rect">
            <a:avLst/>
          </a:prstGeom>
        </p:spPr>
      </p:pic>
      <p:pic>
        <p:nvPicPr>
          <p:cNvPr id="6" name="Picture 5" descr="A graph of diabetes status&#10;&#10;Description automatically generated">
            <a:extLst>
              <a:ext uri="{FF2B5EF4-FFF2-40B4-BE49-F238E27FC236}">
                <a16:creationId xmlns:a16="http://schemas.microsoft.com/office/drawing/2014/main" id="{172B0811-A13D-A5B7-D8EF-87AB39B56F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9727" y="1396366"/>
            <a:ext cx="3622974" cy="223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6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63"/>
          <p:cNvSpPr txBox="1">
            <a:spLocks noGrp="1"/>
          </p:cNvSpPr>
          <p:nvPr>
            <p:ph type="title" idx="15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55" name="Google Shape;955;p63">
            <a:hlinkClick r:id="rId3" action="ppaction://hlinksldjump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956" name="Google Shape;956;p63">
            <a:hlinkClick r:id="rId3" action="ppaction://hlinksldjump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0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957" name="Google Shape;957;p63">
            <a:hlinkClick r:id=""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58" name="Google Shape;958;p63">
            <a:hlinkClick r:id=""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59" name="Google Shape;959;p63"/>
          <p:cNvSpPr txBox="1">
            <a:spLocks noGrp="1"/>
          </p:cNvSpPr>
          <p:nvPr>
            <p:ph type="title"/>
          </p:nvPr>
        </p:nvSpPr>
        <p:spPr>
          <a:xfrm>
            <a:off x="712310" y="1892900"/>
            <a:ext cx="25329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Introduction</a:t>
            </a:r>
            <a:endParaRPr sz="2000" dirty="0"/>
          </a:p>
        </p:txBody>
      </p:sp>
      <p:sp>
        <p:nvSpPr>
          <p:cNvPr id="960" name="Google Shape;960;p63"/>
          <p:cNvSpPr txBox="1">
            <a:spLocks noGrp="1"/>
          </p:cNvSpPr>
          <p:nvPr>
            <p:ph type="title" idx="2"/>
          </p:nvPr>
        </p:nvSpPr>
        <p:spPr>
          <a:xfrm>
            <a:off x="1521560" y="1249800"/>
            <a:ext cx="914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61" name="Google Shape;961;p63"/>
          <p:cNvSpPr txBox="1">
            <a:spLocks noGrp="1"/>
          </p:cNvSpPr>
          <p:nvPr>
            <p:ph type="title" idx="3"/>
          </p:nvPr>
        </p:nvSpPr>
        <p:spPr>
          <a:xfrm>
            <a:off x="3312800" y="1892900"/>
            <a:ext cx="25329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/>
              <a:t>Data Overview</a:t>
            </a:r>
          </a:p>
        </p:txBody>
      </p:sp>
      <p:sp>
        <p:nvSpPr>
          <p:cNvPr id="962" name="Google Shape;962;p63"/>
          <p:cNvSpPr txBox="1">
            <a:spLocks noGrp="1"/>
          </p:cNvSpPr>
          <p:nvPr>
            <p:ph type="title" idx="4"/>
          </p:nvPr>
        </p:nvSpPr>
        <p:spPr>
          <a:xfrm>
            <a:off x="4114530" y="1249813"/>
            <a:ext cx="914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63" name="Google Shape;963;p63"/>
          <p:cNvSpPr txBox="1">
            <a:spLocks noGrp="1"/>
          </p:cNvSpPr>
          <p:nvPr>
            <p:ph type="title" idx="6"/>
          </p:nvPr>
        </p:nvSpPr>
        <p:spPr>
          <a:xfrm>
            <a:off x="713810" y="3493882"/>
            <a:ext cx="25299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/>
              <a:t>Exploratory Data Analysis</a:t>
            </a:r>
            <a:endParaRPr sz="2000" dirty="0"/>
          </a:p>
        </p:txBody>
      </p:sp>
      <p:sp>
        <p:nvSpPr>
          <p:cNvPr id="964" name="Google Shape;964;p63"/>
          <p:cNvSpPr txBox="1">
            <a:spLocks noGrp="1"/>
          </p:cNvSpPr>
          <p:nvPr>
            <p:ph type="title" idx="7"/>
          </p:nvPr>
        </p:nvSpPr>
        <p:spPr>
          <a:xfrm>
            <a:off x="1521560" y="2670333"/>
            <a:ext cx="914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65" name="Google Shape;965;p63"/>
          <p:cNvSpPr txBox="1">
            <a:spLocks noGrp="1"/>
          </p:cNvSpPr>
          <p:nvPr>
            <p:ph type="title" idx="9"/>
          </p:nvPr>
        </p:nvSpPr>
        <p:spPr>
          <a:xfrm>
            <a:off x="3312950" y="3493879"/>
            <a:ext cx="25326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/>
              <a:t>Model Selection And Evaluation</a:t>
            </a:r>
            <a:endParaRPr sz="2000" dirty="0"/>
          </a:p>
        </p:txBody>
      </p:sp>
      <p:sp>
        <p:nvSpPr>
          <p:cNvPr id="966" name="Google Shape;966;p63"/>
          <p:cNvSpPr txBox="1">
            <a:spLocks noGrp="1"/>
          </p:cNvSpPr>
          <p:nvPr>
            <p:ph type="title" idx="13"/>
          </p:nvPr>
        </p:nvSpPr>
        <p:spPr>
          <a:xfrm>
            <a:off x="4114530" y="2670333"/>
            <a:ext cx="914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967" name="Google Shape;967;p63"/>
          <p:cNvSpPr txBox="1">
            <a:spLocks noGrp="1"/>
          </p:cNvSpPr>
          <p:nvPr>
            <p:ph type="title" idx="16"/>
          </p:nvPr>
        </p:nvSpPr>
        <p:spPr>
          <a:xfrm>
            <a:off x="5898255" y="1892900"/>
            <a:ext cx="25329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/>
              <a:t>Data Preprocessing</a:t>
            </a:r>
            <a:endParaRPr sz="2000" dirty="0"/>
          </a:p>
        </p:txBody>
      </p:sp>
      <p:sp>
        <p:nvSpPr>
          <p:cNvPr id="968" name="Google Shape;968;p63"/>
          <p:cNvSpPr txBox="1">
            <a:spLocks noGrp="1"/>
          </p:cNvSpPr>
          <p:nvPr>
            <p:ph type="title" idx="17"/>
          </p:nvPr>
        </p:nvSpPr>
        <p:spPr>
          <a:xfrm>
            <a:off x="6707505" y="1249813"/>
            <a:ext cx="914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69" name="Google Shape;969;p63"/>
          <p:cNvSpPr txBox="1">
            <a:spLocks noGrp="1"/>
          </p:cNvSpPr>
          <p:nvPr>
            <p:ph type="title" idx="19"/>
          </p:nvPr>
        </p:nvSpPr>
        <p:spPr>
          <a:xfrm>
            <a:off x="5898405" y="3493879"/>
            <a:ext cx="25326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CONCLUSION</a:t>
            </a:r>
            <a:endParaRPr sz="2000"/>
          </a:p>
        </p:txBody>
      </p:sp>
      <p:sp>
        <p:nvSpPr>
          <p:cNvPr id="970" name="Google Shape;970;p63"/>
          <p:cNvSpPr txBox="1">
            <a:spLocks noGrp="1"/>
          </p:cNvSpPr>
          <p:nvPr>
            <p:ph type="title" idx="20"/>
          </p:nvPr>
        </p:nvSpPr>
        <p:spPr>
          <a:xfrm>
            <a:off x="6707505" y="2670333"/>
            <a:ext cx="914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>
          <a:extLst>
            <a:ext uri="{FF2B5EF4-FFF2-40B4-BE49-F238E27FC236}">
              <a16:creationId xmlns:a16="http://schemas.microsoft.com/office/drawing/2014/main" id="{70D7456E-D3FF-EB0F-3A3F-E43975E3D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66">
            <a:extLst>
              <a:ext uri="{FF2B5EF4-FFF2-40B4-BE49-F238E27FC236}">
                <a16:creationId xmlns:a16="http://schemas.microsoft.com/office/drawing/2014/main" id="{5BAF44D3-DFD3-127B-3212-9FAF1BCFF6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300" y="238746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Diabetes </a:t>
            </a:r>
            <a:r>
              <a:rPr lang="en-US" dirty="0" err="1"/>
              <a:t>PResence</a:t>
            </a:r>
            <a:endParaRPr dirty="0"/>
          </a:p>
        </p:txBody>
      </p:sp>
      <p:sp>
        <p:nvSpPr>
          <p:cNvPr id="1215" name="Google Shape;1215;p66">
            <a:hlinkClick r:id="rId3" action="ppaction://hlinksldjump"/>
            <a:extLst>
              <a:ext uri="{FF2B5EF4-FFF2-40B4-BE49-F238E27FC236}">
                <a16:creationId xmlns:a16="http://schemas.microsoft.com/office/drawing/2014/main" id="{2DCDCFCC-F739-4579-5864-B84C0BB5D444}"/>
              </a:ext>
            </a:extLst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216" name="Google Shape;1216;p66">
            <a:hlinkClick r:id="rId4" action="ppaction://hlinksldjump"/>
            <a:extLst>
              <a:ext uri="{FF2B5EF4-FFF2-40B4-BE49-F238E27FC236}">
                <a16:creationId xmlns:a16="http://schemas.microsoft.com/office/drawing/2014/main" id="{56F302C8-56DD-C079-BBCA-B0A54B53762B}"/>
              </a:ext>
            </a:extLst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1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217" name="Google Shape;1217;p6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006FC7F-693F-C635-3CC5-B1768BCB4662}"/>
              </a:ext>
            </a:extLst>
          </p:cNvPr>
          <p:cNvSpPr/>
          <p:nvPr/>
        </p:nvSpPr>
        <p:spPr>
          <a:xfrm>
            <a:off x="5010390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18" name="Google Shape;1218;p6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2BEA78E-F1B4-FFB3-F21D-27D6400A3F55}"/>
              </a:ext>
            </a:extLst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4" name="Picture 3" descr="A red and blue squares&#10;&#10;Description automatically generated">
            <a:extLst>
              <a:ext uri="{FF2B5EF4-FFF2-40B4-BE49-F238E27FC236}">
                <a16:creationId xmlns:a16="http://schemas.microsoft.com/office/drawing/2014/main" id="{51B16363-731C-7B5D-386A-0546FF3881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9966" y="1133156"/>
            <a:ext cx="5338593" cy="329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54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72"/>
          <p:cNvGrpSpPr/>
          <p:nvPr/>
        </p:nvGrpSpPr>
        <p:grpSpPr>
          <a:xfrm flipH="1">
            <a:off x="5127123" y="1492973"/>
            <a:ext cx="4027278" cy="3652148"/>
            <a:chOff x="1001725" y="2011725"/>
            <a:chExt cx="4599975" cy="4171500"/>
          </a:xfrm>
        </p:grpSpPr>
        <p:sp>
          <p:nvSpPr>
            <p:cNvPr id="1567" name="Google Shape;1567;p72"/>
            <p:cNvSpPr/>
            <p:nvPr/>
          </p:nvSpPr>
          <p:spPr>
            <a:xfrm>
              <a:off x="2391050" y="4298525"/>
              <a:ext cx="1161675" cy="1540300"/>
            </a:xfrm>
            <a:custGeom>
              <a:avLst/>
              <a:gdLst/>
              <a:ahLst/>
              <a:cxnLst/>
              <a:rect l="l" t="t" r="r" b="b"/>
              <a:pathLst>
                <a:path w="46467" h="61612" extrusionOk="0">
                  <a:moveTo>
                    <a:pt x="17046" y="0"/>
                  </a:moveTo>
                  <a:lnTo>
                    <a:pt x="0" y="19347"/>
                  </a:lnTo>
                  <a:lnTo>
                    <a:pt x="27553" y="61611"/>
                  </a:lnTo>
                  <a:lnTo>
                    <a:pt x="46467" y="30922"/>
                  </a:lnTo>
                  <a:lnTo>
                    <a:pt x="170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72"/>
            <p:cNvSpPr/>
            <p:nvPr/>
          </p:nvSpPr>
          <p:spPr>
            <a:xfrm>
              <a:off x="2721275" y="4362725"/>
              <a:ext cx="831450" cy="1049125"/>
            </a:xfrm>
            <a:custGeom>
              <a:avLst/>
              <a:gdLst/>
              <a:ahLst/>
              <a:cxnLst/>
              <a:rect l="l" t="t" r="r" b="b"/>
              <a:pathLst>
                <a:path w="33258" h="41965" extrusionOk="0">
                  <a:moveTo>
                    <a:pt x="3103" y="1"/>
                  </a:moveTo>
                  <a:lnTo>
                    <a:pt x="3103" y="1"/>
                  </a:lnTo>
                  <a:cubicBezTo>
                    <a:pt x="1" y="12410"/>
                    <a:pt x="4471" y="26320"/>
                    <a:pt x="14178" y="34592"/>
                  </a:cubicBezTo>
                  <a:cubicBezTo>
                    <a:pt x="16513" y="36594"/>
                    <a:pt x="19148" y="38261"/>
                    <a:pt x="21750" y="39929"/>
                  </a:cubicBezTo>
                  <a:cubicBezTo>
                    <a:pt x="22784" y="40630"/>
                    <a:pt x="23851" y="41297"/>
                    <a:pt x="24919" y="41964"/>
                  </a:cubicBezTo>
                  <a:lnTo>
                    <a:pt x="33258" y="28354"/>
                  </a:lnTo>
                  <a:cubicBezTo>
                    <a:pt x="33258" y="28354"/>
                    <a:pt x="3803" y="2402"/>
                    <a:pt x="31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72"/>
            <p:cNvSpPr/>
            <p:nvPr/>
          </p:nvSpPr>
          <p:spPr>
            <a:xfrm>
              <a:off x="2414350" y="3099325"/>
              <a:ext cx="2668575" cy="1984125"/>
            </a:xfrm>
            <a:custGeom>
              <a:avLst/>
              <a:gdLst/>
              <a:ahLst/>
              <a:cxnLst/>
              <a:rect l="l" t="t" r="r" b="b"/>
              <a:pathLst>
                <a:path w="106743" h="79365" extrusionOk="0">
                  <a:moveTo>
                    <a:pt x="54408" y="1"/>
                  </a:moveTo>
                  <a:cubicBezTo>
                    <a:pt x="1" y="30027"/>
                    <a:pt x="8283" y="79364"/>
                    <a:pt x="39850" y="79364"/>
                  </a:cubicBezTo>
                  <a:cubicBezTo>
                    <a:pt x="49313" y="79364"/>
                    <a:pt x="60868" y="74930"/>
                    <a:pt x="73455" y="64213"/>
                  </a:cubicBezTo>
                  <a:cubicBezTo>
                    <a:pt x="73455" y="64213"/>
                    <a:pt x="90500" y="60344"/>
                    <a:pt x="91334" y="42364"/>
                  </a:cubicBezTo>
                  <a:lnTo>
                    <a:pt x="91334" y="42364"/>
                  </a:lnTo>
                  <a:cubicBezTo>
                    <a:pt x="91334" y="42364"/>
                    <a:pt x="91334" y="42365"/>
                    <a:pt x="91334" y="42365"/>
                  </a:cubicBezTo>
                  <a:cubicBezTo>
                    <a:pt x="91376" y="42365"/>
                    <a:pt x="106742" y="28829"/>
                    <a:pt x="105478" y="18247"/>
                  </a:cubicBezTo>
                  <a:lnTo>
                    <a:pt x="54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72"/>
            <p:cNvSpPr/>
            <p:nvPr/>
          </p:nvSpPr>
          <p:spPr>
            <a:xfrm>
              <a:off x="3194950" y="3657225"/>
              <a:ext cx="944025" cy="683025"/>
            </a:xfrm>
            <a:custGeom>
              <a:avLst/>
              <a:gdLst/>
              <a:ahLst/>
              <a:cxnLst/>
              <a:rect l="l" t="t" r="r" b="b"/>
              <a:pathLst>
                <a:path w="37761" h="27321" fill="none" extrusionOk="0">
                  <a:moveTo>
                    <a:pt x="1" y="27320"/>
                  </a:moveTo>
                  <a:cubicBezTo>
                    <a:pt x="5338" y="27220"/>
                    <a:pt x="10375" y="25052"/>
                    <a:pt x="14978" y="22350"/>
                  </a:cubicBezTo>
                  <a:cubicBezTo>
                    <a:pt x="24218" y="16879"/>
                    <a:pt x="32157" y="9174"/>
                    <a:pt x="37761" y="1"/>
                  </a:cubicBezTo>
                </a:path>
              </a:pathLst>
            </a:custGeom>
            <a:noFill/>
            <a:ln w="250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72"/>
            <p:cNvSpPr/>
            <p:nvPr/>
          </p:nvSpPr>
          <p:spPr>
            <a:xfrm>
              <a:off x="3300025" y="3670575"/>
              <a:ext cx="555425" cy="78400"/>
            </a:xfrm>
            <a:custGeom>
              <a:avLst/>
              <a:gdLst/>
              <a:ahLst/>
              <a:cxnLst/>
              <a:rect l="l" t="t" r="r" b="b"/>
              <a:pathLst>
                <a:path w="22217" h="3136" fill="none" extrusionOk="0">
                  <a:moveTo>
                    <a:pt x="1" y="67"/>
                  </a:moveTo>
                  <a:cubicBezTo>
                    <a:pt x="3170" y="2269"/>
                    <a:pt x="7172" y="3136"/>
                    <a:pt x="11042" y="2936"/>
                  </a:cubicBezTo>
                  <a:cubicBezTo>
                    <a:pt x="14945" y="2769"/>
                    <a:pt x="18681" y="1535"/>
                    <a:pt x="22216" y="0"/>
                  </a:cubicBezTo>
                </a:path>
              </a:pathLst>
            </a:custGeom>
            <a:noFill/>
            <a:ln w="25025" cap="rnd" cmpd="sng">
              <a:solidFill>
                <a:srgbClr val="F497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72"/>
            <p:cNvSpPr/>
            <p:nvPr/>
          </p:nvSpPr>
          <p:spPr>
            <a:xfrm>
              <a:off x="3872100" y="4122550"/>
              <a:ext cx="198500" cy="276075"/>
            </a:xfrm>
            <a:custGeom>
              <a:avLst/>
              <a:gdLst/>
              <a:ahLst/>
              <a:cxnLst/>
              <a:rect l="l" t="t" r="r" b="b"/>
              <a:pathLst>
                <a:path w="7940" h="11043" fill="none" extrusionOk="0">
                  <a:moveTo>
                    <a:pt x="1" y="11042"/>
                  </a:moveTo>
                  <a:cubicBezTo>
                    <a:pt x="1602" y="6739"/>
                    <a:pt x="4404" y="2870"/>
                    <a:pt x="7940" y="1"/>
                  </a:cubicBezTo>
                </a:path>
              </a:pathLst>
            </a:custGeom>
            <a:noFill/>
            <a:ln w="250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72"/>
            <p:cNvSpPr/>
            <p:nvPr/>
          </p:nvSpPr>
          <p:spPr>
            <a:xfrm>
              <a:off x="3698650" y="3333650"/>
              <a:ext cx="906500" cy="668325"/>
            </a:xfrm>
            <a:custGeom>
              <a:avLst/>
              <a:gdLst/>
              <a:ahLst/>
              <a:cxnLst/>
              <a:rect l="l" t="t" r="r" b="b"/>
              <a:pathLst>
                <a:path w="36260" h="26733" extrusionOk="0">
                  <a:moveTo>
                    <a:pt x="12209" y="1"/>
                  </a:moveTo>
                  <a:lnTo>
                    <a:pt x="0" y="14245"/>
                  </a:lnTo>
                  <a:cubicBezTo>
                    <a:pt x="0" y="14245"/>
                    <a:pt x="8106" y="22917"/>
                    <a:pt x="21082" y="26053"/>
                  </a:cubicBezTo>
                  <a:cubicBezTo>
                    <a:pt x="23100" y="26521"/>
                    <a:pt x="25042" y="26732"/>
                    <a:pt x="26929" y="26732"/>
                  </a:cubicBezTo>
                  <a:cubicBezTo>
                    <a:pt x="27193" y="26732"/>
                    <a:pt x="27457" y="26728"/>
                    <a:pt x="27720" y="26720"/>
                  </a:cubicBezTo>
                  <a:lnTo>
                    <a:pt x="36260" y="14978"/>
                  </a:lnTo>
                  <a:lnTo>
                    <a:pt x="122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72"/>
            <p:cNvSpPr/>
            <p:nvPr/>
          </p:nvSpPr>
          <p:spPr>
            <a:xfrm>
              <a:off x="4501725" y="3726450"/>
              <a:ext cx="90075" cy="117600"/>
            </a:xfrm>
            <a:custGeom>
              <a:avLst/>
              <a:gdLst/>
              <a:ahLst/>
              <a:cxnLst/>
              <a:rect l="l" t="t" r="r" b="b"/>
              <a:pathLst>
                <a:path w="3603" h="4704" fill="none" extrusionOk="0">
                  <a:moveTo>
                    <a:pt x="0" y="4704"/>
                  </a:moveTo>
                  <a:cubicBezTo>
                    <a:pt x="1068" y="3269"/>
                    <a:pt x="2102" y="1868"/>
                    <a:pt x="3603" y="0"/>
                  </a:cubicBezTo>
                </a:path>
              </a:pathLst>
            </a:custGeom>
            <a:noFill/>
            <a:ln w="25025" cap="rnd" cmpd="sng">
              <a:solidFill>
                <a:srgbClr val="F497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72"/>
            <p:cNvSpPr/>
            <p:nvPr/>
          </p:nvSpPr>
          <p:spPr>
            <a:xfrm>
              <a:off x="2673750" y="4161750"/>
              <a:ext cx="874825" cy="1001575"/>
            </a:xfrm>
            <a:custGeom>
              <a:avLst/>
              <a:gdLst/>
              <a:ahLst/>
              <a:cxnLst/>
              <a:rect l="l" t="t" r="r" b="b"/>
              <a:pathLst>
                <a:path w="34993" h="40063" fill="none" extrusionOk="0">
                  <a:moveTo>
                    <a:pt x="5838" y="1"/>
                  </a:moveTo>
                  <a:cubicBezTo>
                    <a:pt x="0" y="21950"/>
                    <a:pt x="13176" y="40063"/>
                    <a:pt x="34992" y="36393"/>
                  </a:cubicBezTo>
                </a:path>
              </a:pathLst>
            </a:custGeom>
            <a:noFill/>
            <a:ln w="25025" cap="rnd" cmpd="sng">
              <a:solidFill>
                <a:srgbClr val="F497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72"/>
            <p:cNvSpPr/>
            <p:nvPr/>
          </p:nvSpPr>
          <p:spPr>
            <a:xfrm>
              <a:off x="1001725" y="3160200"/>
              <a:ext cx="2357525" cy="3023025"/>
            </a:xfrm>
            <a:custGeom>
              <a:avLst/>
              <a:gdLst/>
              <a:ahLst/>
              <a:cxnLst/>
              <a:rect l="l" t="t" r="r" b="b"/>
              <a:pathLst>
                <a:path w="94301" h="120921" extrusionOk="0">
                  <a:moveTo>
                    <a:pt x="0" y="1"/>
                  </a:moveTo>
                  <a:lnTo>
                    <a:pt x="0" y="120854"/>
                  </a:lnTo>
                  <a:lnTo>
                    <a:pt x="94270" y="120854"/>
                  </a:lnTo>
                  <a:lnTo>
                    <a:pt x="55106" y="37227"/>
                  </a:lnTo>
                  <a:cubicBezTo>
                    <a:pt x="46534" y="18747"/>
                    <a:pt x="29521" y="5538"/>
                    <a:pt x="9507" y="1769"/>
                  </a:cubicBezTo>
                  <a:lnTo>
                    <a:pt x="0" y="1"/>
                  </a:lnTo>
                  <a:close/>
                  <a:moveTo>
                    <a:pt x="94270" y="120854"/>
                  </a:moveTo>
                  <a:lnTo>
                    <a:pt x="94301" y="120921"/>
                  </a:lnTo>
                  <a:lnTo>
                    <a:pt x="94301" y="1208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72"/>
            <p:cNvSpPr/>
            <p:nvPr/>
          </p:nvSpPr>
          <p:spPr>
            <a:xfrm>
              <a:off x="1001725" y="3160200"/>
              <a:ext cx="2357525" cy="3023025"/>
            </a:xfrm>
            <a:custGeom>
              <a:avLst/>
              <a:gdLst/>
              <a:ahLst/>
              <a:cxnLst/>
              <a:rect l="l" t="t" r="r" b="b"/>
              <a:pathLst>
                <a:path w="94301" h="120921" fill="none" extrusionOk="0">
                  <a:moveTo>
                    <a:pt x="94301" y="120921"/>
                  </a:moveTo>
                  <a:lnTo>
                    <a:pt x="55106" y="37227"/>
                  </a:lnTo>
                  <a:cubicBezTo>
                    <a:pt x="46534" y="18747"/>
                    <a:pt x="29521" y="5538"/>
                    <a:pt x="9507" y="1769"/>
                  </a:cubicBez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 w="250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72"/>
            <p:cNvSpPr/>
            <p:nvPr/>
          </p:nvSpPr>
          <p:spPr>
            <a:xfrm>
              <a:off x="2419400" y="4388625"/>
              <a:ext cx="88425" cy="80575"/>
            </a:xfrm>
            <a:custGeom>
              <a:avLst/>
              <a:gdLst/>
              <a:ahLst/>
              <a:cxnLst/>
              <a:rect l="l" t="t" r="r" b="b"/>
              <a:pathLst>
                <a:path w="3537" h="3223" extrusionOk="0">
                  <a:moveTo>
                    <a:pt x="1774" y="1"/>
                  </a:moveTo>
                  <a:cubicBezTo>
                    <a:pt x="1461" y="1"/>
                    <a:pt x="1149" y="92"/>
                    <a:pt x="901" y="299"/>
                  </a:cubicBezTo>
                  <a:cubicBezTo>
                    <a:pt x="0" y="1100"/>
                    <a:pt x="701" y="2734"/>
                    <a:pt x="1668" y="3134"/>
                  </a:cubicBezTo>
                  <a:cubicBezTo>
                    <a:pt x="1831" y="3193"/>
                    <a:pt x="2006" y="3222"/>
                    <a:pt x="2180" y="3222"/>
                  </a:cubicBezTo>
                  <a:cubicBezTo>
                    <a:pt x="2506" y="3222"/>
                    <a:pt x="2830" y="3118"/>
                    <a:pt x="3069" y="2901"/>
                  </a:cubicBezTo>
                  <a:cubicBezTo>
                    <a:pt x="3503" y="2467"/>
                    <a:pt x="3536" y="1767"/>
                    <a:pt x="3336" y="1200"/>
                  </a:cubicBezTo>
                  <a:cubicBezTo>
                    <a:pt x="3169" y="733"/>
                    <a:pt x="2802" y="299"/>
                    <a:pt x="2335" y="99"/>
                  </a:cubicBezTo>
                  <a:cubicBezTo>
                    <a:pt x="2158" y="35"/>
                    <a:pt x="1966" y="1"/>
                    <a:pt x="17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72"/>
            <p:cNvSpPr/>
            <p:nvPr/>
          </p:nvSpPr>
          <p:spPr>
            <a:xfrm>
              <a:off x="4102275" y="4437775"/>
              <a:ext cx="142625" cy="258550"/>
            </a:xfrm>
            <a:custGeom>
              <a:avLst/>
              <a:gdLst/>
              <a:ahLst/>
              <a:cxnLst/>
              <a:rect l="l" t="t" r="r" b="b"/>
              <a:pathLst>
                <a:path w="5705" h="10342" fill="none" extrusionOk="0">
                  <a:moveTo>
                    <a:pt x="0" y="1"/>
                  </a:moveTo>
                  <a:cubicBezTo>
                    <a:pt x="767" y="3937"/>
                    <a:pt x="2769" y="7606"/>
                    <a:pt x="5704" y="10342"/>
                  </a:cubicBezTo>
                </a:path>
              </a:pathLst>
            </a:custGeom>
            <a:noFill/>
            <a:ln w="250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72"/>
            <p:cNvSpPr/>
            <p:nvPr/>
          </p:nvSpPr>
          <p:spPr>
            <a:xfrm>
              <a:off x="3457650" y="2760750"/>
              <a:ext cx="698025" cy="816450"/>
            </a:xfrm>
            <a:custGeom>
              <a:avLst/>
              <a:gdLst/>
              <a:ahLst/>
              <a:cxnLst/>
              <a:rect l="l" t="t" r="r" b="b"/>
              <a:pathLst>
                <a:path w="27921" h="32658" extrusionOk="0">
                  <a:moveTo>
                    <a:pt x="16512" y="1"/>
                  </a:moveTo>
                  <a:cubicBezTo>
                    <a:pt x="14210" y="134"/>
                    <a:pt x="12342" y="1869"/>
                    <a:pt x="12075" y="4137"/>
                  </a:cubicBezTo>
                  <a:lnTo>
                    <a:pt x="11308" y="11342"/>
                  </a:lnTo>
                  <a:lnTo>
                    <a:pt x="0" y="21316"/>
                  </a:lnTo>
                  <a:lnTo>
                    <a:pt x="15478" y="32657"/>
                  </a:lnTo>
                  <a:lnTo>
                    <a:pt x="19314" y="27954"/>
                  </a:lnTo>
                  <a:cubicBezTo>
                    <a:pt x="21682" y="25018"/>
                    <a:pt x="23417" y="21649"/>
                    <a:pt x="24518" y="18013"/>
                  </a:cubicBezTo>
                  <a:lnTo>
                    <a:pt x="26085" y="12610"/>
                  </a:lnTo>
                  <a:cubicBezTo>
                    <a:pt x="27920" y="6472"/>
                    <a:pt x="23484" y="101"/>
                    <a:pt x="17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72"/>
            <p:cNvSpPr/>
            <p:nvPr/>
          </p:nvSpPr>
          <p:spPr>
            <a:xfrm>
              <a:off x="3457650" y="2760750"/>
              <a:ext cx="698025" cy="816450"/>
            </a:xfrm>
            <a:custGeom>
              <a:avLst/>
              <a:gdLst/>
              <a:ahLst/>
              <a:cxnLst/>
              <a:rect l="l" t="t" r="r" b="b"/>
              <a:pathLst>
                <a:path w="27921" h="32658" fill="none" extrusionOk="0">
                  <a:moveTo>
                    <a:pt x="0" y="21316"/>
                  </a:moveTo>
                  <a:lnTo>
                    <a:pt x="11308" y="11342"/>
                  </a:lnTo>
                  <a:lnTo>
                    <a:pt x="12075" y="4137"/>
                  </a:lnTo>
                  <a:cubicBezTo>
                    <a:pt x="12342" y="1869"/>
                    <a:pt x="14210" y="134"/>
                    <a:pt x="16512" y="1"/>
                  </a:cubicBezTo>
                  <a:lnTo>
                    <a:pt x="16512" y="1"/>
                  </a:lnTo>
                  <a:lnTo>
                    <a:pt x="17046" y="1"/>
                  </a:lnTo>
                  <a:cubicBezTo>
                    <a:pt x="23484" y="101"/>
                    <a:pt x="27920" y="6472"/>
                    <a:pt x="26085" y="12610"/>
                  </a:cubicBezTo>
                  <a:lnTo>
                    <a:pt x="24518" y="18013"/>
                  </a:lnTo>
                  <a:cubicBezTo>
                    <a:pt x="23417" y="21649"/>
                    <a:pt x="21682" y="25018"/>
                    <a:pt x="19314" y="27954"/>
                  </a:cubicBezTo>
                  <a:lnTo>
                    <a:pt x="15478" y="32657"/>
                  </a:lnTo>
                </a:path>
              </a:pathLst>
            </a:custGeom>
            <a:noFill/>
            <a:ln w="25025" cap="rnd" cmpd="sng">
              <a:solidFill>
                <a:srgbClr val="F497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72"/>
            <p:cNvSpPr/>
            <p:nvPr/>
          </p:nvSpPr>
          <p:spPr>
            <a:xfrm>
              <a:off x="4637650" y="2040325"/>
              <a:ext cx="964050" cy="1084875"/>
            </a:xfrm>
            <a:custGeom>
              <a:avLst/>
              <a:gdLst/>
              <a:ahLst/>
              <a:cxnLst/>
              <a:rect l="l" t="t" r="r" b="b"/>
              <a:pathLst>
                <a:path w="38562" h="43395" extrusionOk="0">
                  <a:moveTo>
                    <a:pt x="31601" y="1"/>
                  </a:moveTo>
                  <a:cubicBezTo>
                    <a:pt x="30859" y="1"/>
                    <a:pt x="30110" y="130"/>
                    <a:pt x="29388" y="397"/>
                  </a:cubicBezTo>
                  <a:cubicBezTo>
                    <a:pt x="27654" y="998"/>
                    <a:pt x="26253" y="2332"/>
                    <a:pt x="25552" y="4067"/>
                  </a:cubicBezTo>
                  <a:lnTo>
                    <a:pt x="24151" y="7569"/>
                  </a:lnTo>
                  <a:cubicBezTo>
                    <a:pt x="23017" y="10304"/>
                    <a:pt x="21549" y="12839"/>
                    <a:pt x="19748" y="15241"/>
                  </a:cubicBezTo>
                  <a:cubicBezTo>
                    <a:pt x="17413" y="18310"/>
                    <a:pt x="14544" y="20979"/>
                    <a:pt x="11309" y="23113"/>
                  </a:cubicBezTo>
                  <a:lnTo>
                    <a:pt x="0" y="30452"/>
                  </a:lnTo>
                  <a:lnTo>
                    <a:pt x="12910" y="43395"/>
                  </a:lnTo>
                  <a:lnTo>
                    <a:pt x="20849" y="37290"/>
                  </a:lnTo>
                  <a:cubicBezTo>
                    <a:pt x="25852" y="33454"/>
                    <a:pt x="29722" y="28317"/>
                    <a:pt x="32090" y="22480"/>
                  </a:cubicBezTo>
                  <a:lnTo>
                    <a:pt x="37594" y="8937"/>
                  </a:lnTo>
                  <a:cubicBezTo>
                    <a:pt x="38561" y="6602"/>
                    <a:pt x="38061" y="3900"/>
                    <a:pt x="36326" y="2065"/>
                  </a:cubicBezTo>
                  <a:cubicBezTo>
                    <a:pt x="35083" y="728"/>
                    <a:pt x="33361" y="1"/>
                    <a:pt x="31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72"/>
            <p:cNvSpPr/>
            <p:nvPr/>
          </p:nvSpPr>
          <p:spPr>
            <a:xfrm>
              <a:off x="4637650" y="2027725"/>
              <a:ext cx="964050" cy="1097475"/>
            </a:xfrm>
            <a:custGeom>
              <a:avLst/>
              <a:gdLst/>
              <a:ahLst/>
              <a:cxnLst/>
              <a:rect l="l" t="t" r="r" b="b"/>
              <a:pathLst>
                <a:path w="38562" h="43899" fill="none" extrusionOk="0">
                  <a:moveTo>
                    <a:pt x="0" y="30956"/>
                  </a:moveTo>
                  <a:lnTo>
                    <a:pt x="11309" y="23617"/>
                  </a:lnTo>
                  <a:cubicBezTo>
                    <a:pt x="14544" y="21483"/>
                    <a:pt x="17413" y="18814"/>
                    <a:pt x="19748" y="15745"/>
                  </a:cubicBezTo>
                  <a:lnTo>
                    <a:pt x="19748" y="15745"/>
                  </a:lnTo>
                  <a:cubicBezTo>
                    <a:pt x="21549" y="13343"/>
                    <a:pt x="23017" y="10808"/>
                    <a:pt x="24151" y="8073"/>
                  </a:cubicBezTo>
                  <a:lnTo>
                    <a:pt x="25552" y="4571"/>
                  </a:lnTo>
                  <a:cubicBezTo>
                    <a:pt x="26253" y="2836"/>
                    <a:pt x="27654" y="1502"/>
                    <a:pt x="29388" y="901"/>
                  </a:cubicBezTo>
                  <a:lnTo>
                    <a:pt x="29388" y="901"/>
                  </a:lnTo>
                  <a:cubicBezTo>
                    <a:pt x="31823" y="1"/>
                    <a:pt x="34558" y="668"/>
                    <a:pt x="36326" y="2569"/>
                  </a:cubicBezTo>
                  <a:lnTo>
                    <a:pt x="36326" y="2569"/>
                  </a:lnTo>
                  <a:cubicBezTo>
                    <a:pt x="38061" y="4404"/>
                    <a:pt x="38561" y="7106"/>
                    <a:pt x="37594" y="9441"/>
                  </a:cubicBezTo>
                  <a:lnTo>
                    <a:pt x="32090" y="22984"/>
                  </a:lnTo>
                  <a:cubicBezTo>
                    <a:pt x="29722" y="28821"/>
                    <a:pt x="25852" y="33958"/>
                    <a:pt x="20849" y="37794"/>
                  </a:cubicBezTo>
                  <a:lnTo>
                    <a:pt x="12910" y="43899"/>
                  </a:lnTo>
                </a:path>
              </a:pathLst>
            </a:custGeom>
            <a:noFill/>
            <a:ln w="250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72"/>
            <p:cNvSpPr/>
            <p:nvPr/>
          </p:nvSpPr>
          <p:spPr>
            <a:xfrm>
              <a:off x="2431900" y="4219300"/>
              <a:ext cx="314425" cy="243525"/>
            </a:xfrm>
            <a:custGeom>
              <a:avLst/>
              <a:gdLst/>
              <a:ahLst/>
              <a:cxnLst/>
              <a:rect l="l" t="t" r="r" b="b"/>
              <a:pathLst>
                <a:path w="12577" h="9741" fill="none" extrusionOk="0">
                  <a:moveTo>
                    <a:pt x="1" y="9741"/>
                  </a:moveTo>
                  <a:lnTo>
                    <a:pt x="12576" y="0"/>
                  </a:lnTo>
                </a:path>
              </a:pathLst>
            </a:custGeom>
            <a:solidFill>
              <a:schemeClr val="dk1"/>
            </a:solidFill>
            <a:ln w="166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72"/>
            <p:cNvSpPr/>
            <p:nvPr/>
          </p:nvSpPr>
          <p:spPr>
            <a:xfrm>
              <a:off x="2603700" y="4170925"/>
              <a:ext cx="183475" cy="170875"/>
            </a:xfrm>
            <a:custGeom>
              <a:avLst/>
              <a:gdLst/>
              <a:ahLst/>
              <a:cxnLst/>
              <a:rect l="l" t="t" r="r" b="b"/>
              <a:pathLst>
                <a:path w="7339" h="6835" extrusionOk="0">
                  <a:moveTo>
                    <a:pt x="7339" y="3270"/>
                  </a:moveTo>
                  <a:lnTo>
                    <a:pt x="7332" y="3275"/>
                  </a:lnTo>
                  <a:lnTo>
                    <a:pt x="7332" y="3275"/>
                  </a:lnTo>
                  <a:cubicBezTo>
                    <a:pt x="7335" y="3273"/>
                    <a:pt x="7337" y="3271"/>
                    <a:pt x="7339" y="3270"/>
                  </a:cubicBezTo>
                  <a:close/>
                  <a:moveTo>
                    <a:pt x="4804" y="1"/>
                  </a:moveTo>
                  <a:lnTo>
                    <a:pt x="201" y="3570"/>
                  </a:lnTo>
                  <a:cubicBezTo>
                    <a:pt x="0" y="3737"/>
                    <a:pt x="367" y="4604"/>
                    <a:pt x="1068" y="5471"/>
                  </a:cubicBezTo>
                  <a:cubicBezTo>
                    <a:pt x="1716" y="6296"/>
                    <a:pt x="2364" y="6834"/>
                    <a:pt x="2644" y="6834"/>
                  </a:cubicBezTo>
                  <a:cubicBezTo>
                    <a:pt x="2681" y="6834"/>
                    <a:pt x="2712" y="6825"/>
                    <a:pt x="2736" y="6805"/>
                  </a:cubicBezTo>
                  <a:lnTo>
                    <a:pt x="7332" y="3275"/>
                  </a:lnTo>
                  <a:lnTo>
                    <a:pt x="7332" y="3275"/>
                  </a:lnTo>
                  <a:cubicBezTo>
                    <a:pt x="7311" y="3290"/>
                    <a:pt x="7283" y="3297"/>
                    <a:pt x="7251" y="3297"/>
                  </a:cubicBezTo>
                  <a:cubicBezTo>
                    <a:pt x="6967" y="3297"/>
                    <a:pt x="6293" y="2735"/>
                    <a:pt x="5671" y="1935"/>
                  </a:cubicBezTo>
                  <a:cubicBezTo>
                    <a:pt x="4971" y="1001"/>
                    <a:pt x="4604" y="167"/>
                    <a:pt x="4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72"/>
            <p:cNvSpPr/>
            <p:nvPr/>
          </p:nvSpPr>
          <p:spPr>
            <a:xfrm>
              <a:off x="2617050" y="3854875"/>
              <a:ext cx="537075" cy="501700"/>
            </a:xfrm>
            <a:custGeom>
              <a:avLst/>
              <a:gdLst/>
              <a:ahLst/>
              <a:cxnLst/>
              <a:rect l="l" t="t" r="r" b="b"/>
              <a:pathLst>
                <a:path w="21483" h="20068" extrusionOk="0">
                  <a:moveTo>
                    <a:pt x="21482" y="9574"/>
                  </a:moveTo>
                  <a:lnTo>
                    <a:pt x="21477" y="9577"/>
                  </a:lnTo>
                  <a:lnTo>
                    <a:pt x="21477" y="9577"/>
                  </a:lnTo>
                  <a:cubicBezTo>
                    <a:pt x="21479" y="9576"/>
                    <a:pt x="21481" y="9575"/>
                    <a:pt x="21482" y="9574"/>
                  </a:cubicBezTo>
                  <a:close/>
                  <a:moveTo>
                    <a:pt x="14077" y="0"/>
                  </a:moveTo>
                  <a:lnTo>
                    <a:pt x="634" y="10441"/>
                  </a:lnTo>
                  <a:cubicBezTo>
                    <a:pt x="0" y="10941"/>
                    <a:pt x="1168" y="13443"/>
                    <a:pt x="3236" y="16112"/>
                  </a:cubicBezTo>
                  <a:cubicBezTo>
                    <a:pt x="5035" y="18441"/>
                    <a:pt x="6938" y="20067"/>
                    <a:pt x="7793" y="20067"/>
                  </a:cubicBezTo>
                  <a:cubicBezTo>
                    <a:pt x="7905" y="20067"/>
                    <a:pt x="7999" y="20039"/>
                    <a:pt x="8073" y="19981"/>
                  </a:cubicBezTo>
                  <a:lnTo>
                    <a:pt x="21477" y="9577"/>
                  </a:lnTo>
                  <a:lnTo>
                    <a:pt x="21477" y="9577"/>
                  </a:lnTo>
                  <a:cubicBezTo>
                    <a:pt x="21406" y="9632"/>
                    <a:pt x="21315" y="9659"/>
                    <a:pt x="21207" y="9659"/>
                  </a:cubicBezTo>
                  <a:cubicBezTo>
                    <a:pt x="20354" y="9659"/>
                    <a:pt x="18447" y="8008"/>
                    <a:pt x="16645" y="5704"/>
                  </a:cubicBezTo>
                  <a:cubicBezTo>
                    <a:pt x="14611" y="3069"/>
                    <a:pt x="13443" y="534"/>
                    <a:pt x="14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72"/>
            <p:cNvSpPr/>
            <p:nvPr/>
          </p:nvSpPr>
          <p:spPr>
            <a:xfrm>
              <a:off x="2764650" y="3038450"/>
              <a:ext cx="1419375" cy="1215800"/>
            </a:xfrm>
            <a:custGeom>
              <a:avLst/>
              <a:gdLst/>
              <a:ahLst/>
              <a:cxnLst/>
              <a:rect l="l" t="t" r="r" b="b"/>
              <a:pathLst>
                <a:path w="56775" h="48632" extrusionOk="0">
                  <a:moveTo>
                    <a:pt x="46934" y="1"/>
                  </a:moveTo>
                  <a:lnTo>
                    <a:pt x="834" y="35860"/>
                  </a:lnTo>
                  <a:cubicBezTo>
                    <a:pt x="0" y="36460"/>
                    <a:pt x="1535" y="39862"/>
                    <a:pt x="4237" y="43365"/>
                  </a:cubicBezTo>
                  <a:cubicBezTo>
                    <a:pt x="6647" y="46489"/>
                    <a:pt x="9216" y="48631"/>
                    <a:pt x="10335" y="48631"/>
                  </a:cubicBezTo>
                  <a:cubicBezTo>
                    <a:pt x="10470" y="48631"/>
                    <a:pt x="10585" y="48600"/>
                    <a:pt x="10675" y="48535"/>
                  </a:cubicBezTo>
                  <a:lnTo>
                    <a:pt x="56774" y="12676"/>
                  </a:lnTo>
                  <a:lnTo>
                    <a:pt x="56774" y="12676"/>
                  </a:lnTo>
                  <a:cubicBezTo>
                    <a:pt x="56684" y="12741"/>
                    <a:pt x="56570" y="12772"/>
                    <a:pt x="56436" y="12772"/>
                  </a:cubicBezTo>
                  <a:cubicBezTo>
                    <a:pt x="55323" y="12772"/>
                    <a:pt x="52780" y="10630"/>
                    <a:pt x="50370" y="7506"/>
                  </a:cubicBezTo>
                  <a:cubicBezTo>
                    <a:pt x="47634" y="4003"/>
                    <a:pt x="46100" y="668"/>
                    <a:pt x="469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72"/>
            <p:cNvSpPr/>
            <p:nvPr/>
          </p:nvSpPr>
          <p:spPr>
            <a:xfrm>
              <a:off x="3917125" y="3036650"/>
              <a:ext cx="287750" cy="321950"/>
            </a:xfrm>
            <a:custGeom>
              <a:avLst/>
              <a:gdLst/>
              <a:ahLst/>
              <a:cxnLst/>
              <a:rect l="l" t="t" r="r" b="b"/>
              <a:pathLst>
                <a:path w="11510" h="12878" extrusionOk="0">
                  <a:moveTo>
                    <a:pt x="1187" y="1"/>
                  </a:moveTo>
                  <a:cubicBezTo>
                    <a:pt x="1046" y="1"/>
                    <a:pt x="928" y="35"/>
                    <a:pt x="835" y="106"/>
                  </a:cubicBezTo>
                  <a:cubicBezTo>
                    <a:pt x="1" y="740"/>
                    <a:pt x="1535" y="4109"/>
                    <a:pt x="4271" y="7611"/>
                  </a:cubicBezTo>
                  <a:cubicBezTo>
                    <a:pt x="6681" y="10736"/>
                    <a:pt x="9224" y="12878"/>
                    <a:pt x="10337" y="12878"/>
                  </a:cubicBezTo>
                  <a:cubicBezTo>
                    <a:pt x="10471" y="12878"/>
                    <a:pt x="10585" y="12846"/>
                    <a:pt x="10675" y="12782"/>
                  </a:cubicBezTo>
                  <a:cubicBezTo>
                    <a:pt x="11509" y="12114"/>
                    <a:pt x="9975" y="8779"/>
                    <a:pt x="7273" y="5276"/>
                  </a:cubicBezTo>
                  <a:cubicBezTo>
                    <a:pt x="4843" y="2165"/>
                    <a:pt x="2308" y="1"/>
                    <a:pt x="1187" y="1"/>
                  </a:cubicBezTo>
                  <a:close/>
                </a:path>
              </a:pathLst>
            </a:custGeom>
            <a:solidFill>
              <a:srgbClr val="007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72"/>
            <p:cNvSpPr/>
            <p:nvPr/>
          </p:nvSpPr>
          <p:spPr>
            <a:xfrm>
              <a:off x="3541025" y="2922525"/>
              <a:ext cx="783925" cy="733475"/>
            </a:xfrm>
            <a:custGeom>
              <a:avLst/>
              <a:gdLst/>
              <a:ahLst/>
              <a:cxnLst/>
              <a:rect l="l" t="t" r="r" b="b"/>
              <a:pathLst>
                <a:path w="31357" h="29339" extrusionOk="0">
                  <a:moveTo>
                    <a:pt x="20515" y="1"/>
                  </a:moveTo>
                  <a:cubicBezTo>
                    <a:pt x="20511" y="4"/>
                    <a:pt x="20506" y="8"/>
                    <a:pt x="20501" y="12"/>
                  </a:cubicBezTo>
                  <a:lnTo>
                    <a:pt x="20501" y="12"/>
                  </a:lnTo>
                  <a:lnTo>
                    <a:pt x="20515" y="1"/>
                  </a:lnTo>
                  <a:close/>
                  <a:moveTo>
                    <a:pt x="20501" y="12"/>
                  </a:moveTo>
                  <a:lnTo>
                    <a:pt x="901" y="15245"/>
                  </a:lnTo>
                  <a:cubicBezTo>
                    <a:pt x="1" y="15979"/>
                    <a:pt x="1669" y="19682"/>
                    <a:pt x="4671" y="23518"/>
                  </a:cubicBezTo>
                  <a:cubicBezTo>
                    <a:pt x="7337" y="26954"/>
                    <a:pt x="10135" y="29338"/>
                    <a:pt x="11358" y="29338"/>
                  </a:cubicBezTo>
                  <a:cubicBezTo>
                    <a:pt x="11513" y="29338"/>
                    <a:pt x="11642" y="29300"/>
                    <a:pt x="11743" y="29222"/>
                  </a:cubicBezTo>
                  <a:lnTo>
                    <a:pt x="31357" y="13978"/>
                  </a:lnTo>
                  <a:lnTo>
                    <a:pt x="31357" y="13978"/>
                  </a:lnTo>
                  <a:cubicBezTo>
                    <a:pt x="31252" y="14056"/>
                    <a:pt x="31120" y="14094"/>
                    <a:pt x="30963" y="14094"/>
                  </a:cubicBezTo>
                  <a:cubicBezTo>
                    <a:pt x="29716" y="14094"/>
                    <a:pt x="26918" y="11706"/>
                    <a:pt x="24251" y="8240"/>
                  </a:cubicBezTo>
                  <a:cubicBezTo>
                    <a:pt x="21265" y="4390"/>
                    <a:pt x="19599" y="739"/>
                    <a:pt x="20501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72"/>
            <p:cNvSpPr/>
            <p:nvPr/>
          </p:nvSpPr>
          <p:spPr>
            <a:xfrm>
              <a:off x="3578550" y="2169500"/>
              <a:ext cx="1714600" cy="1456475"/>
            </a:xfrm>
            <a:custGeom>
              <a:avLst/>
              <a:gdLst/>
              <a:ahLst/>
              <a:cxnLst/>
              <a:rect l="l" t="t" r="r" b="b"/>
              <a:pathLst>
                <a:path w="68584" h="58259" extrusionOk="0">
                  <a:moveTo>
                    <a:pt x="68583" y="13977"/>
                  </a:moveTo>
                  <a:lnTo>
                    <a:pt x="68583" y="13977"/>
                  </a:lnTo>
                  <a:lnTo>
                    <a:pt x="68583" y="13977"/>
                  </a:lnTo>
                  <a:cubicBezTo>
                    <a:pt x="68583" y="13977"/>
                    <a:pt x="68583" y="13977"/>
                    <a:pt x="68583" y="13977"/>
                  </a:cubicBezTo>
                  <a:close/>
                  <a:moveTo>
                    <a:pt x="57742" y="0"/>
                  </a:moveTo>
                  <a:lnTo>
                    <a:pt x="902" y="44165"/>
                  </a:lnTo>
                  <a:cubicBezTo>
                    <a:pt x="1" y="44866"/>
                    <a:pt x="1669" y="48602"/>
                    <a:pt x="4671" y="52438"/>
                  </a:cubicBezTo>
                  <a:cubicBezTo>
                    <a:pt x="7337" y="55874"/>
                    <a:pt x="10135" y="58258"/>
                    <a:pt x="11358" y="58258"/>
                  </a:cubicBezTo>
                  <a:cubicBezTo>
                    <a:pt x="11513" y="58258"/>
                    <a:pt x="11642" y="58220"/>
                    <a:pt x="11743" y="58142"/>
                  </a:cubicBezTo>
                  <a:lnTo>
                    <a:pt x="68583" y="13977"/>
                  </a:lnTo>
                  <a:lnTo>
                    <a:pt x="68583" y="13977"/>
                  </a:lnTo>
                  <a:cubicBezTo>
                    <a:pt x="68482" y="14055"/>
                    <a:pt x="68353" y="14093"/>
                    <a:pt x="68199" y="14093"/>
                  </a:cubicBezTo>
                  <a:cubicBezTo>
                    <a:pt x="66975" y="14093"/>
                    <a:pt x="64178" y="11709"/>
                    <a:pt x="61511" y="8273"/>
                  </a:cubicBezTo>
                  <a:cubicBezTo>
                    <a:pt x="58509" y="4403"/>
                    <a:pt x="56841" y="734"/>
                    <a:pt x="577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72"/>
            <p:cNvSpPr/>
            <p:nvPr/>
          </p:nvSpPr>
          <p:spPr>
            <a:xfrm>
              <a:off x="4999575" y="2166600"/>
              <a:ext cx="316925" cy="355250"/>
            </a:xfrm>
            <a:custGeom>
              <a:avLst/>
              <a:gdLst/>
              <a:ahLst/>
              <a:cxnLst/>
              <a:rect l="l" t="t" r="r" b="b"/>
              <a:pathLst>
                <a:path w="12677" h="14210" extrusionOk="0">
                  <a:moveTo>
                    <a:pt x="1295" y="0"/>
                  </a:moveTo>
                  <a:cubicBezTo>
                    <a:pt x="1138" y="0"/>
                    <a:pt x="1006" y="38"/>
                    <a:pt x="901" y="116"/>
                  </a:cubicBezTo>
                  <a:cubicBezTo>
                    <a:pt x="0" y="850"/>
                    <a:pt x="1668" y="4553"/>
                    <a:pt x="4670" y="8389"/>
                  </a:cubicBezTo>
                  <a:cubicBezTo>
                    <a:pt x="7337" y="11825"/>
                    <a:pt x="10134" y="14209"/>
                    <a:pt x="11358" y="14209"/>
                  </a:cubicBezTo>
                  <a:cubicBezTo>
                    <a:pt x="11512" y="14209"/>
                    <a:pt x="11641" y="14171"/>
                    <a:pt x="11742" y="14093"/>
                  </a:cubicBezTo>
                  <a:cubicBezTo>
                    <a:pt x="12676" y="13392"/>
                    <a:pt x="11008" y="9723"/>
                    <a:pt x="8006" y="5854"/>
                  </a:cubicBezTo>
                  <a:cubicBezTo>
                    <a:pt x="5340" y="2388"/>
                    <a:pt x="2542" y="0"/>
                    <a:pt x="1295" y="0"/>
                  </a:cubicBezTo>
                  <a:close/>
                </a:path>
              </a:pathLst>
            </a:custGeom>
            <a:solidFill>
              <a:srgbClr val="007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72"/>
            <p:cNvSpPr/>
            <p:nvPr/>
          </p:nvSpPr>
          <p:spPr>
            <a:xfrm>
              <a:off x="4999575" y="2046900"/>
              <a:ext cx="452025" cy="474950"/>
            </a:xfrm>
            <a:custGeom>
              <a:avLst/>
              <a:gdLst/>
              <a:ahLst/>
              <a:cxnLst/>
              <a:rect l="l" t="t" r="r" b="b"/>
              <a:pathLst>
                <a:path w="18081" h="18998" extrusionOk="0">
                  <a:moveTo>
                    <a:pt x="18080" y="13977"/>
                  </a:moveTo>
                  <a:lnTo>
                    <a:pt x="18078" y="13979"/>
                  </a:lnTo>
                  <a:lnTo>
                    <a:pt x="18078" y="13979"/>
                  </a:lnTo>
                  <a:cubicBezTo>
                    <a:pt x="18079" y="13979"/>
                    <a:pt x="18079" y="13978"/>
                    <a:pt x="18080" y="13977"/>
                  </a:cubicBezTo>
                  <a:close/>
                  <a:moveTo>
                    <a:pt x="7239" y="1"/>
                  </a:moveTo>
                  <a:lnTo>
                    <a:pt x="901" y="4904"/>
                  </a:lnTo>
                  <a:cubicBezTo>
                    <a:pt x="0" y="5638"/>
                    <a:pt x="1668" y="9341"/>
                    <a:pt x="4670" y="13177"/>
                  </a:cubicBezTo>
                  <a:cubicBezTo>
                    <a:pt x="7337" y="16613"/>
                    <a:pt x="10134" y="18997"/>
                    <a:pt x="11358" y="18997"/>
                  </a:cubicBezTo>
                  <a:cubicBezTo>
                    <a:pt x="11512" y="18997"/>
                    <a:pt x="11641" y="18959"/>
                    <a:pt x="11742" y="18881"/>
                  </a:cubicBezTo>
                  <a:lnTo>
                    <a:pt x="18078" y="13979"/>
                  </a:lnTo>
                  <a:lnTo>
                    <a:pt x="18078" y="13979"/>
                  </a:lnTo>
                  <a:cubicBezTo>
                    <a:pt x="17978" y="14056"/>
                    <a:pt x="17849" y="14094"/>
                    <a:pt x="17696" y="14094"/>
                  </a:cubicBezTo>
                  <a:cubicBezTo>
                    <a:pt x="16473" y="14094"/>
                    <a:pt x="13675" y="11706"/>
                    <a:pt x="11008" y="8240"/>
                  </a:cubicBezTo>
                  <a:cubicBezTo>
                    <a:pt x="8006" y="4371"/>
                    <a:pt x="6338" y="701"/>
                    <a:pt x="7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72"/>
            <p:cNvSpPr/>
            <p:nvPr/>
          </p:nvSpPr>
          <p:spPr>
            <a:xfrm>
              <a:off x="5221400" y="2377150"/>
              <a:ext cx="214350" cy="167650"/>
            </a:xfrm>
            <a:custGeom>
              <a:avLst/>
              <a:gdLst/>
              <a:ahLst/>
              <a:cxnLst/>
              <a:rect l="l" t="t" r="r" b="b"/>
              <a:pathLst>
                <a:path w="8574" h="6706" fill="none" extrusionOk="0">
                  <a:moveTo>
                    <a:pt x="0" y="6705"/>
                  </a:moveTo>
                  <a:lnTo>
                    <a:pt x="8573" y="0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72"/>
            <p:cNvSpPr/>
            <p:nvPr/>
          </p:nvSpPr>
          <p:spPr>
            <a:xfrm>
              <a:off x="5193875" y="2342950"/>
              <a:ext cx="215175" cy="166825"/>
            </a:xfrm>
            <a:custGeom>
              <a:avLst/>
              <a:gdLst/>
              <a:ahLst/>
              <a:cxnLst/>
              <a:rect l="l" t="t" r="r" b="b"/>
              <a:pathLst>
                <a:path w="8607" h="6673" fill="none" extrusionOk="0">
                  <a:moveTo>
                    <a:pt x="1" y="6672"/>
                  </a:moveTo>
                  <a:lnTo>
                    <a:pt x="8607" y="1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72"/>
            <p:cNvSpPr/>
            <p:nvPr/>
          </p:nvSpPr>
          <p:spPr>
            <a:xfrm>
              <a:off x="5167200" y="2308750"/>
              <a:ext cx="216000" cy="166825"/>
            </a:xfrm>
            <a:custGeom>
              <a:avLst/>
              <a:gdLst/>
              <a:ahLst/>
              <a:cxnLst/>
              <a:rect l="l" t="t" r="r" b="b"/>
              <a:pathLst>
                <a:path w="8640" h="6673" fill="none" extrusionOk="0">
                  <a:moveTo>
                    <a:pt x="0" y="6672"/>
                  </a:moveTo>
                  <a:lnTo>
                    <a:pt x="8640" y="1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72"/>
            <p:cNvSpPr/>
            <p:nvPr/>
          </p:nvSpPr>
          <p:spPr>
            <a:xfrm>
              <a:off x="5139675" y="2272900"/>
              <a:ext cx="216000" cy="167650"/>
            </a:xfrm>
            <a:custGeom>
              <a:avLst/>
              <a:gdLst/>
              <a:ahLst/>
              <a:cxnLst/>
              <a:rect l="l" t="t" r="r" b="b"/>
              <a:pathLst>
                <a:path w="8640" h="6706" fill="none" extrusionOk="0">
                  <a:moveTo>
                    <a:pt x="0" y="6705"/>
                  </a:moveTo>
                  <a:lnTo>
                    <a:pt x="8640" y="1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72"/>
            <p:cNvSpPr/>
            <p:nvPr/>
          </p:nvSpPr>
          <p:spPr>
            <a:xfrm>
              <a:off x="5113825" y="2238700"/>
              <a:ext cx="215175" cy="167650"/>
            </a:xfrm>
            <a:custGeom>
              <a:avLst/>
              <a:gdLst/>
              <a:ahLst/>
              <a:cxnLst/>
              <a:rect l="l" t="t" r="r" b="b"/>
              <a:pathLst>
                <a:path w="8607" h="6706" fill="none" extrusionOk="0">
                  <a:moveTo>
                    <a:pt x="0" y="6706"/>
                  </a:moveTo>
                  <a:lnTo>
                    <a:pt x="8607" y="1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72"/>
            <p:cNvSpPr/>
            <p:nvPr/>
          </p:nvSpPr>
          <p:spPr>
            <a:xfrm>
              <a:off x="5086300" y="2204525"/>
              <a:ext cx="215175" cy="167650"/>
            </a:xfrm>
            <a:custGeom>
              <a:avLst/>
              <a:gdLst/>
              <a:ahLst/>
              <a:cxnLst/>
              <a:rect l="l" t="t" r="r" b="b"/>
              <a:pathLst>
                <a:path w="8607" h="6706" fill="none" extrusionOk="0">
                  <a:moveTo>
                    <a:pt x="1" y="6705"/>
                  </a:moveTo>
                  <a:lnTo>
                    <a:pt x="8607" y="0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72"/>
            <p:cNvSpPr/>
            <p:nvPr/>
          </p:nvSpPr>
          <p:spPr>
            <a:xfrm>
              <a:off x="5059625" y="2169500"/>
              <a:ext cx="214325" cy="167650"/>
            </a:xfrm>
            <a:custGeom>
              <a:avLst/>
              <a:gdLst/>
              <a:ahLst/>
              <a:cxnLst/>
              <a:rect l="l" t="t" r="r" b="b"/>
              <a:pathLst>
                <a:path w="8573" h="6706" fill="none" extrusionOk="0">
                  <a:moveTo>
                    <a:pt x="0" y="6705"/>
                  </a:moveTo>
                  <a:lnTo>
                    <a:pt x="8573" y="0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72"/>
            <p:cNvSpPr/>
            <p:nvPr/>
          </p:nvSpPr>
          <p:spPr>
            <a:xfrm>
              <a:off x="5032925" y="2135300"/>
              <a:ext cx="215175" cy="166825"/>
            </a:xfrm>
            <a:custGeom>
              <a:avLst/>
              <a:gdLst/>
              <a:ahLst/>
              <a:cxnLst/>
              <a:rect l="l" t="t" r="r" b="b"/>
              <a:pathLst>
                <a:path w="8607" h="6673" fill="none" extrusionOk="0">
                  <a:moveTo>
                    <a:pt x="1" y="6672"/>
                  </a:moveTo>
                  <a:lnTo>
                    <a:pt x="8607" y="1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72"/>
            <p:cNvSpPr/>
            <p:nvPr/>
          </p:nvSpPr>
          <p:spPr>
            <a:xfrm>
              <a:off x="5005400" y="2101125"/>
              <a:ext cx="216025" cy="166800"/>
            </a:xfrm>
            <a:custGeom>
              <a:avLst/>
              <a:gdLst/>
              <a:ahLst/>
              <a:cxnLst/>
              <a:rect l="l" t="t" r="r" b="b"/>
              <a:pathLst>
                <a:path w="8641" h="6672" fill="none" extrusionOk="0">
                  <a:moveTo>
                    <a:pt x="1" y="6671"/>
                  </a:moveTo>
                  <a:lnTo>
                    <a:pt x="8640" y="0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72"/>
            <p:cNvSpPr/>
            <p:nvPr/>
          </p:nvSpPr>
          <p:spPr>
            <a:xfrm>
              <a:off x="4979550" y="2065250"/>
              <a:ext cx="214350" cy="167650"/>
            </a:xfrm>
            <a:custGeom>
              <a:avLst/>
              <a:gdLst/>
              <a:ahLst/>
              <a:cxnLst/>
              <a:rect l="l" t="t" r="r" b="b"/>
              <a:pathLst>
                <a:path w="8574" h="6706" fill="none" extrusionOk="0">
                  <a:moveTo>
                    <a:pt x="1" y="6705"/>
                  </a:moveTo>
                  <a:lnTo>
                    <a:pt x="8574" y="1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72"/>
            <p:cNvSpPr/>
            <p:nvPr/>
          </p:nvSpPr>
          <p:spPr>
            <a:xfrm>
              <a:off x="5158025" y="2044000"/>
              <a:ext cx="316925" cy="355250"/>
            </a:xfrm>
            <a:custGeom>
              <a:avLst/>
              <a:gdLst/>
              <a:ahLst/>
              <a:cxnLst/>
              <a:rect l="l" t="t" r="r" b="b"/>
              <a:pathLst>
                <a:path w="12677" h="14210" extrusionOk="0">
                  <a:moveTo>
                    <a:pt x="1295" y="1"/>
                  </a:moveTo>
                  <a:cubicBezTo>
                    <a:pt x="1138" y="1"/>
                    <a:pt x="1006" y="38"/>
                    <a:pt x="901" y="117"/>
                  </a:cubicBezTo>
                  <a:cubicBezTo>
                    <a:pt x="0" y="817"/>
                    <a:pt x="1668" y="4520"/>
                    <a:pt x="4670" y="8356"/>
                  </a:cubicBezTo>
                  <a:cubicBezTo>
                    <a:pt x="7337" y="11822"/>
                    <a:pt x="10135" y="14210"/>
                    <a:pt x="11358" y="14210"/>
                  </a:cubicBezTo>
                  <a:cubicBezTo>
                    <a:pt x="11512" y="14210"/>
                    <a:pt x="11641" y="14172"/>
                    <a:pt x="11742" y="14093"/>
                  </a:cubicBezTo>
                  <a:cubicBezTo>
                    <a:pt x="12676" y="13360"/>
                    <a:pt x="11008" y="9690"/>
                    <a:pt x="8006" y="5821"/>
                  </a:cubicBezTo>
                  <a:cubicBezTo>
                    <a:pt x="5340" y="2385"/>
                    <a:pt x="2542" y="1"/>
                    <a:pt x="1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72"/>
            <p:cNvSpPr/>
            <p:nvPr/>
          </p:nvSpPr>
          <p:spPr>
            <a:xfrm>
              <a:off x="5176375" y="2013550"/>
              <a:ext cx="327750" cy="362975"/>
            </a:xfrm>
            <a:custGeom>
              <a:avLst/>
              <a:gdLst/>
              <a:ahLst/>
              <a:cxnLst/>
              <a:rect l="l" t="t" r="r" b="b"/>
              <a:pathLst>
                <a:path w="13110" h="14519" extrusionOk="0">
                  <a:moveTo>
                    <a:pt x="3369" y="1"/>
                  </a:moveTo>
                  <a:lnTo>
                    <a:pt x="834" y="1969"/>
                  </a:lnTo>
                  <a:cubicBezTo>
                    <a:pt x="0" y="2569"/>
                    <a:pt x="1501" y="5905"/>
                    <a:pt x="4203" y="9341"/>
                  </a:cubicBezTo>
                  <a:cubicBezTo>
                    <a:pt x="6567" y="12414"/>
                    <a:pt x="9062" y="14518"/>
                    <a:pt x="10180" y="14518"/>
                  </a:cubicBezTo>
                  <a:cubicBezTo>
                    <a:pt x="10325" y="14518"/>
                    <a:pt x="10446" y="14483"/>
                    <a:pt x="10541" y="14411"/>
                  </a:cubicBezTo>
                  <a:lnTo>
                    <a:pt x="13110" y="12476"/>
                  </a:lnTo>
                  <a:lnTo>
                    <a:pt x="13110" y="12476"/>
                  </a:lnTo>
                  <a:cubicBezTo>
                    <a:pt x="13018" y="12542"/>
                    <a:pt x="12903" y="12573"/>
                    <a:pt x="12767" y="12573"/>
                  </a:cubicBezTo>
                  <a:cubicBezTo>
                    <a:pt x="11658" y="12573"/>
                    <a:pt x="9149" y="10463"/>
                    <a:pt x="6772" y="7372"/>
                  </a:cubicBezTo>
                  <a:cubicBezTo>
                    <a:pt x="4103" y="3903"/>
                    <a:pt x="2602" y="634"/>
                    <a:pt x="3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72"/>
            <p:cNvSpPr/>
            <p:nvPr/>
          </p:nvSpPr>
          <p:spPr>
            <a:xfrm>
              <a:off x="5239750" y="2011725"/>
              <a:ext cx="283550" cy="317225"/>
            </a:xfrm>
            <a:custGeom>
              <a:avLst/>
              <a:gdLst/>
              <a:ahLst/>
              <a:cxnLst/>
              <a:rect l="l" t="t" r="r" b="b"/>
              <a:pathLst>
                <a:path w="11342" h="12689" extrusionOk="0">
                  <a:moveTo>
                    <a:pt x="1190" y="1"/>
                  </a:moveTo>
                  <a:cubicBezTo>
                    <a:pt x="1048" y="1"/>
                    <a:pt x="928" y="35"/>
                    <a:pt x="834" y="107"/>
                  </a:cubicBezTo>
                  <a:cubicBezTo>
                    <a:pt x="0" y="741"/>
                    <a:pt x="1568" y="4043"/>
                    <a:pt x="4237" y="7479"/>
                  </a:cubicBezTo>
                  <a:cubicBezTo>
                    <a:pt x="6604" y="10556"/>
                    <a:pt x="9102" y="12689"/>
                    <a:pt x="10219" y="12689"/>
                  </a:cubicBezTo>
                  <a:cubicBezTo>
                    <a:pt x="10361" y="12689"/>
                    <a:pt x="10480" y="12654"/>
                    <a:pt x="10575" y="12582"/>
                  </a:cubicBezTo>
                  <a:cubicBezTo>
                    <a:pt x="11342" y="11949"/>
                    <a:pt x="9841" y="8646"/>
                    <a:pt x="7172" y="5211"/>
                  </a:cubicBezTo>
                  <a:cubicBezTo>
                    <a:pt x="4805" y="2133"/>
                    <a:pt x="2306" y="1"/>
                    <a:pt x="1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72"/>
            <p:cNvSpPr/>
            <p:nvPr/>
          </p:nvSpPr>
          <p:spPr>
            <a:xfrm>
              <a:off x="3978850" y="2509050"/>
              <a:ext cx="896500" cy="797150"/>
            </a:xfrm>
            <a:custGeom>
              <a:avLst/>
              <a:gdLst/>
              <a:ahLst/>
              <a:cxnLst/>
              <a:rect l="l" t="t" r="r" b="b"/>
              <a:pathLst>
                <a:path w="35860" h="31886" extrusionOk="0">
                  <a:moveTo>
                    <a:pt x="26815" y="1"/>
                  </a:moveTo>
                  <a:cubicBezTo>
                    <a:pt x="26719" y="1"/>
                    <a:pt x="26616" y="31"/>
                    <a:pt x="26519" y="95"/>
                  </a:cubicBezTo>
                  <a:lnTo>
                    <a:pt x="734" y="20109"/>
                  </a:lnTo>
                  <a:cubicBezTo>
                    <a:pt x="0" y="20710"/>
                    <a:pt x="1368" y="23812"/>
                    <a:pt x="3903" y="27047"/>
                  </a:cubicBezTo>
                  <a:cubicBezTo>
                    <a:pt x="6120" y="29886"/>
                    <a:pt x="8469" y="31885"/>
                    <a:pt x="9508" y="31885"/>
                  </a:cubicBezTo>
                  <a:cubicBezTo>
                    <a:pt x="9642" y="31885"/>
                    <a:pt x="9753" y="31852"/>
                    <a:pt x="9841" y="31784"/>
                  </a:cubicBezTo>
                  <a:lnTo>
                    <a:pt x="35592" y="11770"/>
                  </a:lnTo>
                  <a:cubicBezTo>
                    <a:pt x="35859" y="11570"/>
                    <a:pt x="35826" y="11169"/>
                    <a:pt x="35526" y="11036"/>
                  </a:cubicBezTo>
                  <a:cubicBezTo>
                    <a:pt x="34325" y="10469"/>
                    <a:pt x="32390" y="8701"/>
                    <a:pt x="30555" y="6299"/>
                  </a:cubicBezTo>
                  <a:cubicBezTo>
                    <a:pt x="28721" y="3931"/>
                    <a:pt x="27487" y="1663"/>
                    <a:pt x="27220" y="362"/>
                  </a:cubicBezTo>
                  <a:cubicBezTo>
                    <a:pt x="27197" y="135"/>
                    <a:pt x="27020" y="1"/>
                    <a:pt x="268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72"/>
            <p:cNvSpPr/>
            <p:nvPr/>
          </p:nvSpPr>
          <p:spPr>
            <a:xfrm>
              <a:off x="4783575" y="2337950"/>
              <a:ext cx="293575" cy="366950"/>
            </a:xfrm>
            <a:custGeom>
              <a:avLst/>
              <a:gdLst/>
              <a:ahLst/>
              <a:cxnLst/>
              <a:rect l="l" t="t" r="r" b="b"/>
              <a:pathLst>
                <a:path w="11743" h="14678" fill="none" extrusionOk="0">
                  <a:moveTo>
                    <a:pt x="902" y="0"/>
                  </a:moveTo>
                  <a:cubicBezTo>
                    <a:pt x="1" y="701"/>
                    <a:pt x="1669" y="4404"/>
                    <a:pt x="4671" y="8240"/>
                  </a:cubicBezTo>
                  <a:cubicBezTo>
                    <a:pt x="7673" y="12109"/>
                    <a:pt x="10842" y="14678"/>
                    <a:pt x="11743" y="13944"/>
                  </a:cubicBezTo>
                </a:path>
              </a:pathLst>
            </a:custGeom>
            <a:noFill/>
            <a:ln w="166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72"/>
            <p:cNvSpPr/>
            <p:nvPr/>
          </p:nvSpPr>
          <p:spPr>
            <a:xfrm>
              <a:off x="3780375" y="3116000"/>
              <a:ext cx="294400" cy="366950"/>
            </a:xfrm>
            <a:custGeom>
              <a:avLst/>
              <a:gdLst/>
              <a:ahLst/>
              <a:cxnLst/>
              <a:rect l="l" t="t" r="r" b="b"/>
              <a:pathLst>
                <a:path w="11776" h="14678" fill="none" extrusionOk="0">
                  <a:moveTo>
                    <a:pt x="934" y="1"/>
                  </a:moveTo>
                  <a:cubicBezTo>
                    <a:pt x="0" y="735"/>
                    <a:pt x="1668" y="4437"/>
                    <a:pt x="4670" y="8273"/>
                  </a:cubicBezTo>
                  <a:cubicBezTo>
                    <a:pt x="7672" y="12143"/>
                    <a:pt x="10841" y="14678"/>
                    <a:pt x="11775" y="13977"/>
                  </a:cubicBezTo>
                </a:path>
              </a:pathLst>
            </a:custGeom>
            <a:noFill/>
            <a:ln w="166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72"/>
            <p:cNvSpPr/>
            <p:nvPr/>
          </p:nvSpPr>
          <p:spPr>
            <a:xfrm>
              <a:off x="2949775" y="3530475"/>
              <a:ext cx="657175" cy="549575"/>
            </a:xfrm>
            <a:custGeom>
              <a:avLst/>
              <a:gdLst/>
              <a:ahLst/>
              <a:cxnLst/>
              <a:rect l="l" t="t" r="r" b="b"/>
              <a:pathLst>
                <a:path w="26287" h="21983" extrusionOk="0">
                  <a:moveTo>
                    <a:pt x="23251" y="0"/>
                  </a:moveTo>
                  <a:lnTo>
                    <a:pt x="1" y="18047"/>
                  </a:lnTo>
                  <a:lnTo>
                    <a:pt x="3069" y="21983"/>
                  </a:lnTo>
                  <a:lnTo>
                    <a:pt x="26286" y="3903"/>
                  </a:lnTo>
                  <a:lnTo>
                    <a:pt x="23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72"/>
            <p:cNvSpPr/>
            <p:nvPr/>
          </p:nvSpPr>
          <p:spPr>
            <a:xfrm>
              <a:off x="3206625" y="3530475"/>
              <a:ext cx="400325" cy="350275"/>
            </a:xfrm>
            <a:custGeom>
              <a:avLst/>
              <a:gdLst/>
              <a:ahLst/>
              <a:cxnLst/>
              <a:rect l="l" t="t" r="r" b="b"/>
              <a:pathLst>
                <a:path w="16013" h="14011" extrusionOk="0">
                  <a:moveTo>
                    <a:pt x="12943" y="0"/>
                  </a:moveTo>
                  <a:lnTo>
                    <a:pt x="1" y="10074"/>
                  </a:lnTo>
                  <a:cubicBezTo>
                    <a:pt x="22" y="10059"/>
                    <a:pt x="49" y="10051"/>
                    <a:pt x="81" y="10051"/>
                  </a:cubicBezTo>
                  <a:cubicBezTo>
                    <a:pt x="394" y="10051"/>
                    <a:pt x="1178" y="10770"/>
                    <a:pt x="1935" y="11709"/>
                  </a:cubicBezTo>
                  <a:cubicBezTo>
                    <a:pt x="2769" y="12743"/>
                    <a:pt x="3236" y="13777"/>
                    <a:pt x="3036" y="14010"/>
                  </a:cubicBezTo>
                  <a:lnTo>
                    <a:pt x="16012" y="3903"/>
                  </a:lnTo>
                  <a:lnTo>
                    <a:pt x="129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72"/>
            <p:cNvSpPr/>
            <p:nvPr/>
          </p:nvSpPr>
          <p:spPr>
            <a:xfrm>
              <a:off x="3199950" y="3781700"/>
              <a:ext cx="87600" cy="99450"/>
            </a:xfrm>
            <a:custGeom>
              <a:avLst/>
              <a:gdLst/>
              <a:ahLst/>
              <a:cxnLst/>
              <a:rect l="l" t="t" r="r" b="b"/>
              <a:pathLst>
                <a:path w="3504" h="3978" extrusionOk="0">
                  <a:moveTo>
                    <a:pt x="364" y="1"/>
                  </a:moveTo>
                  <a:cubicBezTo>
                    <a:pt x="327" y="1"/>
                    <a:pt x="294" y="9"/>
                    <a:pt x="268" y="25"/>
                  </a:cubicBezTo>
                  <a:cubicBezTo>
                    <a:pt x="1" y="292"/>
                    <a:pt x="501" y="1293"/>
                    <a:pt x="1302" y="2327"/>
                  </a:cubicBezTo>
                  <a:cubicBezTo>
                    <a:pt x="2098" y="3307"/>
                    <a:pt x="2866" y="3978"/>
                    <a:pt x="3219" y="3978"/>
                  </a:cubicBezTo>
                  <a:cubicBezTo>
                    <a:pt x="3250" y="3978"/>
                    <a:pt x="3279" y="3972"/>
                    <a:pt x="3303" y="3961"/>
                  </a:cubicBezTo>
                  <a:cubicBezTo>
                    <a:pt x="3503" y="3728"/>
                    <a:pt x="3036" y="2727"/>
                    <a:pt x="2202" y="1660"/>
                  </a:cubicBezTo>
                  <a:cubicBezTo>
                    <a:pt x="1511" y="668"/>
                    <a:pt x="711" y="1"/>
                    <a:pt x="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72"/>
            <p:cNvSpPr/>
            <p:nvPr/>
          </p:nvSpPr>
          <p:spPr>
            <a:xfrm>
              <a:off x="3049850" y="4022500"/>
              <a:ext cx="20050" cy="24200"/>
            </a:xfrm>
            <a:custGeom>
              <a:avLst/>
              <a:gdLst/>
              <a:ahLst/>
              <a:cxnLst/>
              <a:rect l="l" t="t" r="r" b="b"/>
              <a:pathLst>
                <a:path w="802" h="968" fill="none" extrusionOk="0">
                  <a:moveTo>
                    <a:pt x="801" y="967"/>
                  </a:moveTo>
                  <a:lnTo>
                    <a:pt x="0" y="0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72"/>
            <p:cNvSpPr/>
            <p:nvPr/>
          </p:nvSpPr>
          <p:spPr>
            <a:xfrm>
              <a:off x="3174950" y="3924925"/>
              <a:ext cx="18350" cy="24200"/>
            </a:xfrm>
            <a:custGeom>
              <a:avLst/>
              <a:gdLst/>
              <a:ahLst/>
              <a:cxnLst/>
              <a:rect l="l" t="t" r="r" b="b"/>
              <a:pathLst>
                <a:path w="734" h="968" fill="none" extrusionOk="0">
                  <a:moveTo>
                    <a:pt x="734" y="968"/>
                  </a:moveTo>
                  <a:lnTo>
                    <a:pt x="0" y="0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72"/>
            <p:cNvSpPr/>
            <p:nvPr/>
          </p:nvSpPr>
          <p:spPr>
            <a:xfrm>
              <a:off x="3300025" y="3828175"/>
              <a:ext cx="18375" cy="24225"/>
            </a:xfrm>
            <a:custGeom>
              <a:avLst/>
              <a:gdLst/>
              <a:ahLst/>
              <a:cxnLst/>
              <a:rect l="l" t="t" r="r" b="b"/>
              <a:pathLst>
                <a:path w="735" h="969" fill="none" extrusionOk="0">
                  <a:moveTo>
                    <a:pt x="734" y="968"/>
                  </a:moveTo>
                  <a:lnTo>
                    <a:pt x="1" y="1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72"/>
            <p:cNvSpPr/>
            <p:nvPr/>
          </p:nvSpPr>
          <p:spPr>
            <a:xfrm>
              <a:off x="3424275" y="3731450"/>
              <a:ext cx="19225" cy="23375"/>
            </a:xfrm>
            <a:custGeom>
              <a:avLst/>
              <a:gdLst/>
              <a:ahLst/>
              <a:cxnLst/>
              <a:rect l="l" t="t" r="r" b="b"/>
              <a:pathLst>
                <a:path w="769" h="935" fill="none" extrusionOk="0">
                  <a:moveTo>
                    <a:pt x="768" y="934"/>
                  </a:moveTo>
                  <a:lnTo>
                    <a:pt x="1" y="0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72"/>
            <p:cNvSpPr/>
            <p:nvPr/>
          </p:nvSpPr>
          <p:spPr>
            <a:xfrm>
              <a:off x="3549375" y="3633875"/>
              <a:ext cx="19200" cy="24200"/>
            </a:xfrm>
            <a:custGeom>
              <a:avLst/>
              <a:gdLst/>
              <a:ahLst/>
              <a:cxnLst/>
              <a:rect l="l" t="t" r="r" b="b"/>
              <a:pathLst>
                <a:path w="768" h="968" fill="none" extrusionOk="0">
                  <a:moveTo>
                    <a:pt x="768" y="968"/>
                  </a:moveTo>
                  <a:lnTo>
                    <a:pt x="0" y="1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72"/>
            <p:cNvSpPr/>
            <p:nvPr/>
          </p:nvSpPr>
          <p:spPr>
            <a:xfrm>
              <a:off x="2992300" y="3948275"/>
              <a:ext cx="20050" cy="25025"/>
            </a:xfrm>
            <a:custGeom>
              <a:avLst/>
              <a:gdLst/>
              <a:ahLst/>
              <a:cxnLst/>
              <a:rect l="l" t="t" r="r" b="b"/>
              <a:pathLst>
                <a:path w="802" h="1001" fill="none" extrusionOk="0">
                  <a:moveTo>
                    <a:pt x="801" y="1001"/>
                  </a:moveTo>
                  <a:lnTo>
                    <a:pt x="1" y="0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72"/>
            <p:cNvSpPr/>
            <p:nvPr/>
          </p:nvSpPr>
          <p:spPr>
            <a:xfrm>
              <a:off x="3117400" y="3851525"/>
              <a:ext cx="20025" cy="25050"/>
            </a:xfrm>
            <a:custGeom>
              <a:avLst/>
              <a:gdLst/>
              <a:ahLst/>
              <a:cxnLst/>
              <a:rect l="l" t="t" r="r" b="b"/>
              <a:pathLst>
                <a:path w="801" h="1002" fill="none" extrusionOk="0">
                  <a:moveTo>
                    <a:pt x="801" y="1002"/>
                  </a:moveTo>
                  <a:lnTo>
                    <a:pt x="0" y="1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72"/>
            <p:cNvSpPr/>
            <p:nvPr/>
          </p:nvSpPr>
          <p:spPr>
            <a:xfrm>
              <a:off x="3242475" y="3753975"/>
              <a:ext cx="19225" cy="25025"/>
            </a:xfrm>
            <a:custGeom>
              <a:avLst/>
              <a:gdLst/>
              <a:ahLst/>
              <a:cxnLst/>
              <a:rect l="l" t="t" r="r" b="b"/>
              <a:pathLst>
                <a:path w="769" h="1001" fill="none" extrusionOk="0">
                  <a:moveTo>
                    <a:pt x="768" y="1001"/>
                  </a:moveTo>
                  <a:lnTo>
                    <a:pt x="1" y="0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72"/>
            <p:cNvSpPr/>
            <p:nvPr/>
          </p:nvSpPr>
          <p:spPr>
            <a:xfrm>
              <a:off x="3367575" y="3657225"/>
              <a:ext cx="19200" cy="25050"/>
            </a:xfrm>
            <a:custGeom>
              <a:avLst/>
              <a:gdLst/>
              <a:ahLst/>
              <a:cxnLst/>
              <a:rect l="l" t="t" r="r" b="b"/>
              <a:pathLst>
                <a:path w="768" h="1002" fill="none" extrusionOk="0">
                  <a:moveTo>
                    <a:pt x="768" y="1001"/>
                  </a:moveTo>
                  <a:lnTo>
                    <a:pt x="1" y="1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72"/>
            <p:cNvSpPr/>
            <p:nvPr/>
          </p:nvSpPr>
          <p:spPr>
            <a:xfrm>
              <a:off x="3491825" y="3560500"/>
              <a:ext cx="20050" cy="25025"/>
            </a:xfrm>
            <a:custGeom>
              <a:avLst/>
              <a:gdLst/>
              <a:ahLst/>
              <a:cxnLst/>
              <a:rect l="l" t="t" r="r" b="b"/>
              <a:pathLst>
                <a:path w="802" h="1001" fill="none" extrusionOk="0">
                  <a:moveTo>
                    <a:pt x="801" y="1001"/>
                  </a:moveTo>
                  <a:lnTo>
                    <a:pt x="1" y="0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72"/>
            <p:cNvSpPr/>
            <p:nvPr/>
          </p:nvSpPr>
          <p:spPr>
            <a:xfrm>
              <a:off x="4213175" y="3017600"/>
              <a:ext cx="67575" cy="81750"/>
            </a:xfrm>
            <a:custGeom>
              <a:avLst/>
              <a:gdLst/>
              <a:ahLst/>
              <a:cxnLst/>
              <a:rect l="l" t="t" r="r" b="b"/>
              <a:pathLst>
                <a:path w="2703" h="3270" extrusionOk="0">
                  <a:moveTo>
                    <a:pt x="368" y="1"/>
                  </a:moveTo>
                  <a:lnTo>
                    <a:pt x="1" y="267"/>
                  </a:lnTo>
                  <a:lnTo>
                    <a:pt x="2336" y="3270"/>
                  </a:lnTo>
                  <a:lnTo>
                    <a:pt x="2703" y="3003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72"/>
            <p:cNvSpPr/>
            <p:nvPr/>
          </p:nvSpPr>
          <p:spPr>
            <a:xfrm>
              <a:off x="4239025" y="2959225"/>
              <a:ext cx="115125" cy="119275"/>
            </a:xfrm>
            <a:custGeom>
              <a:avLst/>
              <a:gdLst/>
              <a:ahLst/>
              <a:cxnLst/>
              <a:rect l="l" t="t" r="r" b="b"/>
              <a:pathLst>
                <a:path w="4605" h="4771" extrusionOk="0">
                  <a:moveTo>
                    <a:pt x="2269" y="1"/>
                  </a:moveTo>
                  <a:lnTo>
                    <a:pt x="1902" y="267"/>
                  </a:lnTo>
                  <a:lnTo>
                    <a:pt x="2836" y="1535"/>
                  </a:lnTo>
                  <a:cubicBezTo>
                    <a:pt x="3236" y="2002"/>
                    <a:pt x="3503" y="2369"/>
                    <a:pt x="3837" y="2736"/>
                  </a:cubicBezTo>
                  <a:cubicBezTo>
                    <a:pt x="3470" y="2569"/>
                    <a:pt x="3070" y="2369"/>
                    <a:pt x="2569" y="2202"/>
                  </a:cubicBezTo>
                  <a:lnTo>
                    <a:pt x="434" y="1435"/>
                  </a:lnTo>
                  <a:lnTo>
                    <a:pt x="1" y="1769"/>
                  </a:lnTo>
                  <a:lnTo>
                    <a:pt x="2336" y="4771"/>
                  </a:lnTo>
                  <a:lnTo>
                    <a:pt x="2769" y="4404"/>
                  </a:lnTo>
                  <a:lnTo>
                    <a:pt x="1769" y="3103"/>
                  </a:lnTo>
                  <a:cubicBezTo>
                    <a:pt x="1402" y="2602"/>
                    <a:pt x="1102" y="2269"/>
                    <a:pt x="768" y="1902"/>
                  </a:cubicBezTo>
                  <a:lnTo>
                    <a:pt x="768" y="1902"/>
                  </a:lnTo>
                  <a:cubicBezTo>
                    <a:pt x="1168" y="2102"/>
                    <a:pt x="1635" y="2336"/>
                    <a:pt x="2102" y="2502"/>
                  </a:cubicBezTo>
                  <a:lnTo>
                    <a:pt x="4237" y="3270"/>
                  </a:lnTo>
                  <a:lnTo>
                    <a:pt x="4604" y="3003"/>
                  </a:lnTo>
                  <a:lnTo>
                    <a:pt x="2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72"/>
            <p:cNvSpPr/>
            <p:nvPr/>
          </p:nvSpPr>
          <p:spPr>
            <a:xfrm>
              <a:off x="4314075" y="2919200"/>
              <a:ext cx="90925" cy="102600"/>
            </a:xfrm>
            <a:custGeom>
              <a:avLst/>
              <a:gdLst/>
              <a:ahLst/>
              <a:cxnLst/>
              <a:rect l="l" t="t" r="r" b="b"/>
              <a:pathLst>
                <a:path w="3637" h="4104" extrusionOk="0">
                  <a:moveTo>
                    <a:pt x="1502" y="0"/>
                  </a:moveTo>
                  <a:cubicBezTo>
                    <a:pt x="1302" y="34"/>
                    <a:pt x="1002" y="134"/>
                    <a:pt x="735" y="367"/>
                  </a:cubicBezTo>
                  <a:cubicBezTo>
                    <a:pt x="134" y="834"/>
                    <a:pt x="1" y="1502"/>
                    <a:pt x="401" y="1969"/>
                  </a:cubicBezTo>
                  <a:cubicBezTo>
                    <a:pt x="597" y="2242"/>
                    <a:pt x="849" y="2355"/>
                    <a:pt x="1146" y="2355"/>
                  </a:cubicBezTo>
                  <a:cubicBezTo>
                    <a:pt x="1355" y="2355"/>
                    <a:pt x="1587" y="2299"/>
                    <a:pt x="1836" y="2202"/>
                  </a:cubicBezTo>
                  <a:cubicBezTo>
                    <a:pt x="2044" y="2141"/>
                    <a:pt x="2211" y="2111"/>
                    <a:pt x="2351" y="2111"/>
                  </a:cubicBezTo>
                  <a:cubicBezTo>
                    <a:pt x="2594" y="2111"/>
                    <a:pt x="2755" y="2200"/>
                    <a:pt x="2903" y="2369"/>
                  </a:cubicBezTo>
                  <a:cubicBezTo>
                    <a:pt x="3136" y="2669"/>
                    <a:pt x="3070" y="3103"/>
                    <a:pt x="2669" y="3370"/>
                  </a:cubicBezTo>
                  <a:cubicBezTo>
                    <a:pt x="2436" y="3603"/>
                    <a:pt x="2102" y="3670"/>
                    <a:pt x="1836" y="3703"/>
                  </a:cubicBezTo>
                  <a:lnTo>
                    <a:pt x="1969" y="4103"/>
                  </a:lnTo>
                  <a:cubicBezTo>
                    <a:pt x="2236" y="4037"/>
                    <a:pt x="2603" y="3870"/>
                    <a:pt x="2903" y="3670"/>
                  </a:cubicBezTo>
                  <a:cubicBezTo>
                    <a:pt x="3603" y="3136"/>
                    <a:pt x="3637" y="2469"/>
                    <a:pt x="3270" y="2002"/>
                  </a:cubicBezTo>
                  <a:cubicBezTo>
                    <a:pt x="3060" y="1708"/>
                    <a:pt x="2797" y="1586"/>
                    <a:pt x="2464" y="1586"/>
                  </a:cubicBezTo>
                  <a:cubicBezTo>
                    <a:pt x="2268" y="1586"/>
                    <a:pt x="2049" y="1628"/>
                    <a:pt x="1802" y="1702"/>
                  </a:cubicBezTo>
                  <a:cubicBezTo>
                    <a:pt x="1567" y="1775"/>
                    <a:pt x="1376" y="1816"/>
                    <a:pt x="1220" y="1816"/>
                  </a:cubicBezTo>
                  <a:cubicBezTo>
                    <a:pt x="1023" y="1816"/>
                    <a:pt x="880" y="1751"/>
                    <a:pt x="768" y="1602"/>
                  </a:cubicBezTo>
                  <a:cubicBezTo>
                    <a:pt x="601" y="1368"/>
                    <a:pt x="568" y="1035"/>
                    <a:pt x="968" y="701"/>
                  </a:cubicBezTo>
                  <a:cubicBezTo>
                    <a:pt x="1235" y="501"/>
                    <a:pt x="1502" y="467"/>
                    <a:pt x="1635" y="434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72"/>
            <p:cNvSpPr/>
            <p:nvPr/>
          </p:nvSpPr>
          <p:spPr>
            <a:xfrm>
              <a:off x="4367450" y="2861650"/>
              <a:ext cx="107600" cy="106350"/>
            </a:xfrm>
            <a:custGeom>
              <a:avLst/>
              <a:gdLst/>
              <a:ahLst/>
              <a:cxnLst/>
              <a:rect l="l" t="t" r="r" b="b"/>
              <a:pathLst>
                <a:path w="4304" h="4254" extrusionOk="0">
                  <a:moveTo>
                    <a:pt x="2202" y="1"/>
                  </a:moveTo>
                  <a:lnTo>
                    <a:pt x="1835" y="301"/>
                  </a:lnTo>
                  <a:lnTo>
                    <a:pt x="3203" y="2102"/>
                  </a:lnTo>
                  <a:cubicBezTo>
                    <a:pt x="3703" y="2769"/>
                    <a:pt x="3670" y="3303"/>
                    <a:pt x="3203" y="3637"/>
                  </a:cubicBezTo>
                  <a:cubicBezTo>
                    <a:pt x="3052" y="3750"/>
                    <a:pt x="2886" y="3816"/>
                    <a:pt x="2709" y="3816"/>
                  </a:cubicBezTo>
                  <a:cubicBezTo>
                    <a:pt x="2419" y="3816"/>
                    <a:pt x="2100" y="3639"/>
                    <a:pt x="1769" y="3203"/>
                  </a:cubicBezTo>
                  <a:lnTo>
                    <a:pt x="368" y="1435"/>
                  </a:lnTo>
                  <a:lnTo>
                    <a:pt x="1" y="1702"/>
                  </a:lnTo>
                  <a:lnTo>
                    <a:pt x="1368" y="3470"/>
                  </a:lnTo>
                  <a:cubicBezTo>
                    <a:pt x="1812" y="4029"/>
                    <a:pt x="2233" y="4254"/>
                    <a:pt x="2632" y="4254"/>
                  </a:cubicBezTo>
                  <a:cubicBezTo>
                    <a:pt x="2923" y="4254"/>
                    <a:pt x="3202" y="4134"/>
                    <a:pt x="3470" y="3937"/>
                  </a:cubicBezTo>
                  <a:cubicBezTo>
                    <a:pt x="4137" y="3437"/>
                    <a:pt x="4304" y="2669"/>
                    <a:pt x="3570" y="1769"/>
                  </a:cubicBezTo>
                  <a:lnTo>
                    <a:pt x="22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72"/>
            <p:cNvSpPr/>
            <p:nvPr/>
          </p:nvSpPr>
          <p:spPr>
            <a:xfrm>
              <a:off x="4439175" y="2842475"/>
              <a:ext cx="100100" cy="81750"/>
            </a:xfrm>
            <a:custGeom>
              <a:avLst/>
              <a:gdLst/>
              <a:ahLst/>
              <a:cxnLst/>
              <a:rect l="l" t="t" r="r" b="b"/>
              <a:pathLst>
                <a:path w="4004" h="3270" extrusionOk="0">
                  <a:moveTo>
                    <a:pt x="367" y="1"/>
                  </a:moveTo>
                  <a:lnTo>
                    <a:pt x="0" y="267"/>
                  </a:lnTo>
                  <a:lnTo>
                    <a:pt x="2335" y="3270"/>
                  </a:lnTo>
                  <a:lnTo>
                    <a:pt x="4003" y="2002"/>
                  </a:lnTo>
                  <a:lnTo>
                    <a:pt x="3770" y="1668"/>
                  </a:lnTo>
                  <a:lnTo>
                    <a:pt x="2469" y="2669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72"/>
            <p:cNvSpPr/>
            <p:nvPr/>
          </p:nvSpPr>
          <p:spPr>
            <a:xfrm>
              <a:off x="4492550" y="2800775"/>
              <a:ext cx="67575" cy="81750"/>
            </a:xfrm>
            <a:custGeom>
              <a:avLst/>
              <a:gdLst/>
              <a:ahLst/>
              <a:cxnLst/>
              <a:rect l="l" t="t" r="r" b="b"/>
              <a:pathLst>
                <a:path w="2703" h="3270" extrusionOk="0">
                  <a:moveTo>
                    <a:pt x="367" y="1"/>
                  </a:moveTo>
                  <a:lnTo>
                    <a:pt x="0" y="268"/>
                  </a:lnTo>
                  <a:lnTo>
                    <a:pt x="2335" y="3270"/>
                  </a:lnTo>
                  <a:lnTo>
                    <a:pt x="2702" y="3003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72"/>
            <p:cNvSpPr/>
            <p:nvPr/>
          </p:nvSpPr>
          <p:spPr>
            <a:xfrm>
              <a:off x="4518400" y="2743250"/>
              <a:ext cx="115100" cy="120100"/>
            </a:xfrm>
            <a:custGeom>
              <a:avLst/>
              <a:gdLst/>
              <a:ahLst/>
              <a:cxnLst/>
              <a:rect l="l" t="t" r="r" b="b"/>
              <a:pathLst>
                <a:path w="4604" h="4804" extrusionOk="0">
                  <a:moveTo>
                    <a:pt x="2269" y="0"/>
                  </a:moveTo>
                  <a:lnTo>
                    <a:pt x="1902" y="300"/>
                  </a:lnTo>
                  <a:lnTo>
                    <a:pt x="2836" y="1534"/>
                  </a:lnTo>
                  <a:cubicBezTo>
                    <a:pt x="3236" y="2001"/>
                    <a:pt x="3503" y="2368"/>
                    <a:pt x="3836" y="2735"/>
                  </a:cubicBezTo>
                  <a:cubicBezTo>
                    <a:pt x="3470" y="2569"/>
                    <a:pt x="3036" y="2368"/>
                    <a:pt x="2536" y="2202"/>
                  </a:cubicBezTo>
                  <a:lnTo>
                    <a:pt x="434" y="1468"/>
                  </a:lnTo>
                  <a:lnTo>
                    <a:pt x="0" y="1801"/>
                  </a:lnTo>
                  <a:lnTo>
                    <a:pt x="2335" y="4804"/>
                  </a:lnTo>
                  <a:lnTo>
                    <a:pt x="2769" y="4403"/>
                  </a:lnTo>
                  <a:lnTo>
                    <a:pt x="1768" y="3136"/>
                  </a:lnTo>
                  <a:cubicBezTo>
                    <a:pt x="1401" y="2635"/>
                    <a:pt x="1101" y="2302"/>
                    <a:pt x="768" y="1901"/>
                  </a:cubicBezTo>
                  <a:lnTo>
                    <a:pt x="768" y="1901"/>
                  </a:lnTo>
                  <a:cubicBezTo>
                    <a:pt x="1168" y="2135"/>
                    <a:pt x="1635" y="2335"/>
                    <a:pt x="2102" y="2502"/>
                  </a:cubicBezTo>
                  <a:lnTo>
                    <a:pt x="4237" y="3302"/>
                  </a:lnTo>
                  <a:lnTo>
                    <a:pt x="4604" y="3002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72"/>
            <p:cNvSpPr/>
            <p:nvPr/>
          </p:nvSpPr>
          <p:spPr>
            <a:xfrm>
              <a:off x="3617750" y="3528575"/>
              <a:ext cx="1079125" cy="940100"/>
            </a:xfrm>
            <a:custGeom>
              <a:avLst/>
              <a:gdLst/>
              <a:ahLst/>
              <a:cxnLst/>
              <a:rect l="l" t="t" r="r" b="b"/>
              <a:pathLst>
                <a:path w="43165" h="37604" extrusionOk="0">
                  <a:moveTo>
                    <a:pt x="5161" y="0"/>
                  </a:moveTo>
                  <a:cubicBezTo>
                    <a:pt x="3369" y="0"/>
                    <a:pt x="1653" y="1192"/>
                    <a:pt x="1235" y="3145"/>
                  </a:cubicBezTo>
                  <a:cubicBezTo>
                    <a:pt x="1" y="8249"/>
                    <a:pt x="1669" y="13519"/>
                    <a:pt x="5571" y="17022"/>
                  </a:cubicBezTo>
                  <a:lnTo>
                    <a:pt x="28354" y="37603"/>
                  </a:lnTo>
                  <a:lnTo>
                    <a:pt x="43165" y="25261"/>
                  </a:lnTo>
                  <a:lnTo>
                    <a:pt x="7439" y="710"/>
                  </a:lnTo>
                  <a:cubicBezTo>
                    <a:pt x="6732" y="225"/>
                    <a:pt x="5939" y="0"/>
                    <a:pt x="51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72"/>
            <p:cNvSpPr/>
            <p:nvPr/>
          </p:nvSpPr>
          <p:spPr>
            <a:xfrm>
              <a:off x="3617750" y="3506275"/>
              <a:ext cx="1079125" cy="962400"/>
            </a:xfrm>
            <a:custGeom>
              <a:avLst/>
              <a:gdLst/>
              <a:ahLst/>
              <a:cxnLst/>
              <a:rect l="l" t="t" r="r" b="b"/>
              <a:pathLst>
                <a:path w="43165" h="38496" fill="none" extrusionOk="0">
                  <a:moveTo>
                    <a:pt x="43165" y="26153"/>
                  </a:moveTo>
                  <a:lnTo>
                    <a:pt x="7439" y="1602"/>
                  </a:lnTo>
                  <a:cubicBezTo>
                    <a:pt x="5104" y="1"/>
                    <a:pt x="1835" y="1235"/>
                    <a:pt x="1235" y="4037"/>
                  </a:cubicBezTo>
                  <a:lnTo>
                    <a:pt x="1235" y="4037"/>
                  </a:lnTo>
                  <a:cubicBezTo>
                    <a:pt x="1" y="9141"/>
                    <a:pt x="1669" y="14411"/>
                    <a:pt x="5571" y="17914"/>
                  </a:cubicBezTo>
                  <a:lnTo>
                    <a:pt x="28354" y="38495"/>
                  </a:lnTo>
                </a:path>
              </a:pathLst>
            </a:custGeom>
            <a:noFill/>
            <a:ln w="25025" cap="rnd" cmpd="sng">
              <a:solidFill>
                <a:srgbClr val="F497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72"/>
            <p:cNvSpPr/>
            <p:nvPr/>
          </p:nvSpPr>
          <p:spPr>
            <a:xfrm>
              <a:off x="3696150" y="3562975"/>
              <a:ext cx="204325" cy="220425"/>
            </a:xfrm>
            <a:custGeom>
              <a:avLst/>
              <a:gdLst/>
              <a:ahLst/>
              <a:cxnLst/>
              <a:rect l="l" t="t" r="r" b="b"/>
              <a:pathLst>
                <a:path w="8173" h="8817" extrusionOk="0">
                  <a:moveTo>
                    <a:pt x="2702" y="0"/>
                  </a:moveTo>
                  <a:cubicBezTo>
                    <a:pt x="2516" y="0"/>
                    <a:pt x="2328" y="75"/>
                    <a:pt x="2168" y="235"/>
                  </a:cubicBezTo>
                  <a:cubicBezTo>
                    <a:pt x="1701" y="702"/>
                    <a:pt x="1101" y="1469"/>
                    <a:pt x="634" y="2570"/>
                  </a:cubicBezTo>
                  <a:cubicBezTo>
                    <a:pt x="234" y="3504"/>
                    <a:pt x="67" y="4438"/>
                    <a:pt x="34" y="5038"/>
                  </a:cubicBezTo>
                  <a:cubicBezTo>
                    <a:pt x="0" y="5405"/>
                    <a:pt x="134" y="5772"/>
                    <a:pt x="401" y="6039"/>
                  </a:cubicBezTo>
                  <a:lnTo>
                    <a:pt x="2535" y="7974"/>
                  </a:lnTo>
                  <a:cubicBezTo>
                    <a:pt x="3162" y="8547"/>
                    <a:pt x="3927" y="8816"/>
                    <a:pt x="4681" y="8816"/>
                  </a:cubicBezTo>
                  <a:cubicBezTo>
                    <a:pt x="5815" y="8816"/>
                    <a:pt x="6925" y="8208"/>
                    <a:pt x="7506" y="7106"/>
                  </a:cubicBezTo>
                  <a:cubicBezTo>
                    <a:pt x="8173" y="5805"/>
                    <a:pt x="7873" y="4238"/>
                    <a:pt x="6805" y="3270"/>
                  </a:cubicBezTo>
                  <a:lnTo>
                    <a:pt x="3169" y="168"/>
                  </a:lnTo>
                  <a:cubicBezTo>
                    <a:pt x="3028" y="59"/>
                    <a:pt x="2866" y="0"/>
                    <a:pt x="2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72"/>
            <p:cNvSpPr/>
            <p:nvPr/>
          </p:nvSpPr>
          <p:spPr>
            <a:xfrm>
              <a:off x="4339100" y="2743925"/>
              <a:ext cx="1053275" cy="884975"/>
            </a:xfrm>
            <a:custGeom>
              <a:avLst/>
              <a:gdLst/>
              <a:ahLst/>
              <a:cxnLst/>
              <a:rect l="l" t="t" r="r" b="b"/>
              <a:pathLst>
                <a:path w="42131" h="35399" extrusionOk="0">
                  <a:moveTo>
                    <a:pt x="8294" y="1"/>
                  </a:moveTo>
                  <a:cubicBezTo>
                    <a:pt x="4638" y="1"/>
                    <a:pt x="1422" y="2596"/>
                    <a:pt x="768" y="6211"/>
                  </a:cubicBezTo>
                  <a:cubicBezTo>
                    <a:pt x="1" y="10280"/>
                    <a:pt x="2636" y="14150"/>
                    <a:pt x="6639" y="15017"/>
                  </a:cubicBezTo>
                  <a:lnTo>
                    <a:pt x="18581" y="17552"/>
                  </a:lnTo>
                  <a:lnTo>
                    <a:pt x="12476" y="27092"/>
                  </a:lnTo>
                  <a:lnTo>
                    <a:pt x="25519" y="35398"/>
                  </a:lnTo>
                  <a:lnTo>
                    <a:pt x="39495" y="22523"/>
                  </a:lnTo>
                  <a:cubicBezTo>
                    <a:pt x="41163" y="20988"/>
                    <a:pt x="42131" y="18820"/>
                    <a:pt x="42097" y="16518"/>
                  </a:cubicBezTo>
                  <a:cubicBezTo>
                    <a:pt x="42031" y="13683"/>
                    <a:pt x="40530" y="11114"/>
                    <a:pt x="38094" y="9713"/>
                  </a:cubicBezTo>
                  <a:lnTo>
                    <a:pt x="29789" y="5010"/>
                  </a:lnTo>
                  <a:cubicBezTo>
                    <a:pt x="25852" y="2775"/>
                    <a:pt x="21516" y="1341"/>
                    <a:pt x="17013" y="874"/>
                  </a:cubicBezTo>
                  <a:lnTo>
                    <a:pt x="9074" y="40"/>
                  </a:lnTo>
                  <a:cubicBezTo>
                    <a:pt x="8812" y="13"/>
                    <a:pt x="8552" y="1"/>
                    <a:pt x="82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72"/>
            <p:cNvSpPr/>
            <p:nvPr/>
          </p:nvSpPr>
          <p:spPr>
            <a:xfrm>
              <a:off x="4339100" y="2733225"/>
              <a:ext cx="1053275" cy="894850"/>
            </a:xfrm>
            <a:custGeom>
              <a:avLst/>
              <a:gdLst/>
              <a:ahLst/>
              <a:cxnLst/>
              <a:rect l="l" t="t" r="r" b="b"/>
              <a:pathLst>
                <a:path w="42131" h="35794" fill="none" extrusionOk="0">
                  <a:moveTo>
                    <a:pt x="12476" y="27520"/>
                  </a:moveTo>
                  <a:lnTo>
                    <a:pt x="18581" y="17980"/>
                  </a:lnTo>
                  <a:lnTo>
                    <a:pt x="6639" y="15445"/>
                  </a:lnTo>
                  <a:cubicBezTo>
                    <a:pt x="2636" y="14578"/>
                    <a:pt x="1" y="10708"/>
                    <a:pt x="768" y="6639"/>
                  </a:cubicBezTo>
                  <a:lnTo>
                    <a:pt x="768" y="6639"/>
                  </a:lnTo>
                  <a:cubicBezTo>
                    <a:pt x="1468" y="2736"/>
                    <a:pt x="5104" y="1"/>
                    <a:pt x="9040" y="434"/>
                  </a:cubicBezTo>
                  <a:lnTo>
                    <a:pt x="17013" y="1268"/>
                  </a:lnTo>
                  <a:cubicBezTo>
                    <a:pt x="21516" y="1735"/>
                    <a:pt x="25852" y="3136"/>
                    <a:pt x="29789" y="5405"/>
                  </a:cubicBezTo>
                  <a:lnTo>
                    <a:pt x="38094" y="10108"/>
                  </a:lnTo>
                  <a:cubicBezTo>
                    <a:pt x="40530" y="11476"/>
                    <a:pt x="42031" y="14078"/>
                    <a:pt x="42097" y="16913"/>
                  </a:cubicBezTo>
                  <a:lnTo>
                    <a:pt x="42097" y="16913"/>
                  </a:lnTo>
                  <a:cubicBezTo>
                    <a:pt x="42131" y="19181"/>
                    <a:pt x="41163" y="21349"/>
                    <a:pt x="39495" y="22917"/>
                  </a:cubicBezTo>
                  <a:lnTo>
                    <a:pt x="25519" y="35793"/>
                  </a:lnTo>
                </a:path>
              </a:pathLst>
            </a:custGeom>
            <a:noFill/>
            <a:ln w="250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72"/>
            <p:cNvSpPr/>
            <p:nvPr/>
          </p:nvSpPr>
          <p:spPr>
            <a:xfrm>
              <a:off x="4418325" y="2798825"/>
              <a:ext cx="349450" cy="250225"/>
            </a:xfrm>
            <a:custGeom>
              <a:avLst/>
              <a:gdLst/>
              <a:ahLst/>
              <a:cxnLst/>
              <a:rect l="l" t="t" r="r" b="b"/>
              <a:pathLst>
                <a:path w="13978" h="10009" extrusionOk="0">
                  <a:moveTo>
                    <a:pt x="2356" y="1"/>
                  </a:moveTo>
                  <a:cubicBezTo>
                    <a:pt x="1511" y="1"/>
                    <a:pt x="788" y="543"/>
                    <a:pt x="634" y="1313"/>
                  </a:cubicBezTo>
                  <a:cubicBezTo>
                    <a:pt x="468" y="2013"/>
                    <a:pt x="301" y="2947"/>
                    <a:pt x="167" y="4015"/>
                  </a:cubicBezTo>
                  <a:cubicBezTo>
                    <a:pt x="1" y="5516"/>
                    <a:pt x="134" y="6650"/>
                    <a:pt x="267" y="7451"/>
                  </a:cubicBezTo>
                  <a:cubicBezTo>
                    <a:pt x="401" y="8185"/>
                    <a:pt x="968" y="8718"/>
                    <a:pt x="1668" y="8852"/>
                  </a:cubicBezTo>
                  <a:lnTo>
                    <a:pt x="8673" y="9952"/>
                  </a:lnTo>
                  <a:cubicBezTo>
                    <a:pt x="8911" y="9991"/>
                    <a:pt x="9148" y="10009"/>
                    <a:pt x="9381" y="10009"/>
                  </a:cubicBezTo>
                  <a:cubicBezTo>
                    <a:pt x="11601" y="10009"/>
                    <a:pt x="13536" y="8340"/>
                    <a:pt x="13777" y="6016"/>
                  </a:cubicBezTo>
                  <a:cubicBezTo>
                    <a:pt x="13977" y="3681"/>
                    <a:pt x="12409" y="1613"/>
                    <a:pt x="10108" y="1246"/>
                  </a:cubicBezTo>
                  <a:lnTo>
                    <a:pt x="2569" y="12"/>
                  </a:lnTo>
                  <a:cubicBezTo>
                    <a:pt x="2497" y="4"/>
                    <a:pt x="2426" y="1"/>
                    <a:pt x="23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72"/>
            <p:cNvSpPr/>
            <p:nvPr/>
          </p:nvSpPr>
          <p:spPr>
            <a:xfrm>
              <a:off x="4803600" y="3184400"/>
              <a:ext cx="211000" cy="49225"/>
            </a:xfrm>
            <a:custGeom>
              <a:avLst/>
              <a:gdLst/>
              <a:ahLst/>
              <a:cxnLst/>
              <a:rect l="l" t="t" r="r" b="b"/>
              <a:pathLst>
                <a:path w="8440" h="1969" fill="none" extrusionOk="0">
                  <a:moveTo>
                    <a:pt x="1" y="0"/>
                  </a:moveTo>
                  <a:lnTo>
                    <a:pt x="8440" y="1968"/>
                  </a:lnTo>
                </a:path>
              </a:pathLst>
            </a:custGeom>
            <a:noFill/>
            <a:ln w="25025" cap="rnd" cmpd="sng">
              <a:solidFill>
                <a:srgbClr val="F497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72"/>
            <p:cNvSpPr/>
            <p:nvPr/>
          </p:nvSpPr>
          <p:spPr>
            <a:xfrm>
              <a:off x="3833750" y="3046825"/>
              <a:ext cx="1249250" cy="1113275"/>
            </a:xfrm>
            <a:custGeom>
              <a:avLst/>
              <a:gdLst/>
              <a:ahLst/>
              <a:cxnLst/>
              <a:rect l="l" t="t" r="r" b="b"/>
              <a:pathLst>
                <a:path w="49970" h="44531" extrusionOk="0">
                  <a:moveTo>
                    <a:pt x="9551" y="1"/>
                  </a:moveTo>
                  <a:cubicBezTo>
                    <a:pt x="5957" y="1"/>
                    <a:pt x="2619" y="2261"/>
                    <a:pt x="1435" y="5870"/>
                  </a:cubicBezTo>
                  <a:cubicBezTo>
                    <a:pt x="0" y="10073"/>
                    <a:pt x="2035" y="14710"/>
                    <a:pt x="6138" y="16511"/>
                  </a:cubicBezTo>
                  <a:lnTo>
                    <a:pt x="22283" y="21581"/>
                  </a:lnTo>
                  <a:lnTo>
                    <a:pt x="31656" y="27552"/>
                  </a:lnTo>
                  <a:lnTo>
                    <a:pt x="34525" y="44531"/>
                  </a:lnTo>
                  <a:cubicBezTo>
                    <a:pt x="34525" y="44531"/>
                    <a:pt x="49969" y="30955"/>
                    <a:pt x="48702" y="20380"/>
                  </a:cubicBezTo>
                  <a:cubicBezTo>
                    <a:pt x="47801" y="12675"/>
                    <a:pt x="24785" y="4402"/>
                    <a:pt x="12142" y="399"/>
                  </a:cubicBezTo>
                  <a:cubicBezTo>
                    <a:pt x="11281" y="129"/>
                    <a:pt x="10409" y="1"/>
                    <a:pt x="9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72"/>
            <p:cNvSpPr/>
            <p:nvPr/>
          </p:nvSpPr>
          <p:spPr>
            <a:xfrm>
              <a:off x="3954650" y="3096450"/>
              <a:ext cx="346125" cy="260050"/>
            </a:xfrm>
            <a:custGeom>
              <a:avLst/>
              <a:gdLst/>
              <a:ahLst/>
              <a:cxnLst/>
              <a:rect l="l" t="t" r="r" b="b"/>
              <a:pathLst>
                <a:path w="13845" h="10402" extrusionOk="0">
                  <a:moveTo>
                    <a:pt x="2562" y="1"/>
                  </a:moveTo>
                  <a:cubicBezTo>
                    <a:pt x="1869" y="1"/>
                    <a:pt x="1220" y="418"/>
                    <a:pt x="968" y="1116"/>
                  </a:cubicBezTo>
                  <a:cubicBezTo>
                    <a:pt x="768" y="1783"/>
                    <a:pt x="501" y="2617"/>
                    <a:pt x="301" y="3685"/>
                  </a:cubicBezTo>
                  <a:cubicBezTo>
                    <a:pt x="1" y="5086"/>
                    <a:pt x="1" y="6187"/>
                    <a:pt x="34" y="6920"/>
                  </a:cubicBezTo>
                  <a:cubicBezTo>
                    <a:pt x="101" y="7621"/>
                    <a:pt x="601" y="8221"/>
                    <a:pt x="1269" y="8388"/>
                  </a:cubicBezTo>
                  <a:lnTo>
                    <a:pt x="8207" y="10256"/>
                  </a:lnTo>
                  <a:cubicBezTo>
                    <a:pt x="8570" y="10355"/>
                    <a:pt x="8936" y="10402"/>
                    <a:pt x="9296" y="10402"/>
                  </a:cubicBezTo>
                  <a:cubicBezTo>
                    <a:pt x="11252" y="10402"/>
                    <a:pt x="13050" y="9020"/>
                    <a:pt x="13444" y="7021"/>
                  </a:cubicBezTo>
                  <a:cubicBezTo>
                    <a:pt x="13844" y="4852"/>
                    <a:pt x="12510" y="2717"/>
                    <a:pt x="10375" y="2117"/>
                  </a:cubicBezTo>
                  <a:lnTo>
                    <a:pt x="2970" y="49"/>
                  </a:lnTo>
                  <a:cubicBezTo>
                    <a:pt x="2834" y="16"/>
                    <a:pt x="2697" y="1"/>
                    <a:pt x="2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72"/>
            <p:cNvSpPr/>
            <p:nvPr/>
          </p:nvSpPr>
          <p:spPr>
            <a:xfrm>
              <a:off x="3833750" y="3021775"/>
              <a:ext cx="1249250" cy="1138325"/>
            </a:xfrm>
            <a:custGeom>
              <a:avLst/>
              <a:gdLst/>
              <a:ahLst/>
              <a:cxnLst/>
              <a:rect l="l" t="t" r="r" b="b"/>
              <a:pathLst>
                <a:path w="49970" h="45533" fill="none" extrusionOk="0">
                  <a:moveTo>
                    <a:pt x="34525" y="45533"/>
                  </a:moveTo>
                  <a:cubicBezTo>
                    <a:pt x="34525" y="45533"/>
                    <a:pt x="49969" y="31957"/>
                    <a:pt x="48702" y="21382"/>
                  </a:cubicBezTo>
                  <a:cubicBezTo>
                    <a:pt x="47801" y="13677"/>
                    <a:pt x="24785" y="5404"/>
                    <a:pt x="12142" y="1401"/>
                  </a:cubicBezTo>
                  <a:cubicBezTo>
                    <a:pt x="7672" y="0"/>
                    <a:pt x="2902" y="2402"/>
                    <a:pt x="1435" y="6872"/>
                  </a:cubicBezTo>
                  <a:lnTo>
                    <a:pt x="1435" y="6872"/>
                  </a:lnTo>
                  <a:cubicBezTo>
                    <a:pt x="0" y="11075"/>
                    <a:pt x="2035" y="15712"/>
                    <a:pt x="6138" y="17513"/>
                  </a:cubicBezTo>
                  <a:lnTo>
                    <a:pt x="22483" y="22583"/>
                  </a:lnTo>
                  <a:cubicBezTo>
                    <a:pt x="22483" y="22583"/>
                    <a:pt x="30555" y="29021"/>
                    <a:pt x="35392" y="30222"/>
                  </a:cubicBezTo>
                </a:path>
              </a:pathLst>
            </a:custGeom>
            <a:noFill/>
            <a:ln w="250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72"/>
            <p:cNvSpPr/>
            <p:nvPr/>
          </p:nvSpPr>
          <p:spPr>
            <a:xfrm>
              <a:off x="2400225" y="4428600"/>
              <a:ext cx="60900" cy="53850"/>
            </a:xfrm>
            <a:custGeom>
              <a:avLst/>
              <a:gdLst/>
              <a:ahLst/>
              <a:cxnLst/>
              <a:rect l="l" t="t" r="r" b="b"/>
              <a:pathLst>
                <a:path w="2436" h="2154" extrusionOk="0">
                  <a:moveTo>
                    <a:pt x="601" y="1"/>
                  </a:moveTo>
                  <a:cubicBezTo>
                    <a:pt x="601" y="1"/>
                    <a:pt x="0" y="868"/>
                    <a:pt x="667" y="1669"/>
                  </a:cubicBezTo>
                  <a:cubicBezTo>
                    <a:pt x="972" y="2053"/>
                    <a:pt x="1391" y="2153"/>
                    <a:pt x="1745" y="2153"/>
                  </a:cubicBezTo>
                  <a:cubicBezTo>
                    <a:pt x="2129" y="2153"/>
                    <a:pt x="2435" y="2036"/>
                    <a:pt x="2435" y="2036"/>
                  </a:cubicBezTo>
                  <a:cubicBezTo>
                    <a:pt x="2435" y="1535"/>
                    <a:pt x="2269" y="1035"/>
                    <a:pt x="1935" y="668"/>
                  </a:cubicBezTo>
                  <a:cubicBezTo>
                    <a:pt x="1601" y="301"/>
                    <a:pt x="1101" y="34"/>
                    <a:pt x="6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0" name="Google Shape;1640;p72"/>
          <p:cNvSpPr txBox="1">
            <a:spLocks noGrp="1"/>
          </p:cNvSpPr>
          <p:nvPr>
            <p:ph type="title"/>
          </p:nvPr>
        </p:nvSpPr>
        <p:spPr>
          <a:xfrm>
            <a:off x="724583" y="2342866"/>
            <a:ext cx="4528200" cy="7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4000" dirty="0"/>
              <a:t>Model Selection And Evaluation</a:t>
            </a:r>
          </a:p>
        </p:txBody>
      </p:sp>
      <p:sp>
        <p:nvSpPr>
          <p:cNvPr id="1641" name="Google Shape;1641;p72"/>
          <p:cNvSpPr txBox="1">
            <a:spLocks noGrp="1"/>
          </p:cNvSpPr>
          <p:nvPr>
            <p:ph type="title" idx="2"/>
          </p:nvPr>
        </p:nvSpPr>
        <p:spPr>
          <a:xfrm>
            <a:off x="2200883" y="812303"/>
            <a:ext cx="157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643" name="Google Shape;1643;p72"/>
          <p:cNvSpPr/>
          <p:nvPr/>
        </p:nvSpPr>
        <p:spPr>
          <a:xfrm>
            <a:off x="6044021" y="443750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4" name="Google Shape;1644;p72"/>
          <p:cNvSpPr/>
          <p:nvPr/>
        </p:nvSpPr>
        <p:spPr>
          <a:xfrm>
            <a:off x="7762899" y="17041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5" name="Google Shape;1645;p72"/>
          <p:cNvGrpSpPr/>
          <p:nvPr/>
        </p:nvGrpSpPr>
        <p:grpSpPr>
          <a:xfrm rot="9651258">
            <a:off x="2014777" y="4274119"/>
            <a:ext cx="643548" cy="377045"/>
            <a:chOff x="-1131628" y="1250953"/>
            <a:chExt cx="695437" cy="407447"/>
          </a:xfrm>
        </p:grpSpPr>
        <p:sp>
          <p:nvSpPr>
            <p:cNvPr id="1646" name="Google Shape;1646;p72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72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72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9" name="Google Shape;1649;p72">
            <a:hlinkClick r:id="rId3" action="ppaction://hlinksldjump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650" name="Google Shape;1650;p72">
            <a:hlinkClick r:id="rId4" action="ppaction://hlinksldjump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2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651" name="Google Shape;1651;p72">
            <a:hlinkClick r:id=""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652" name="Google Shape;1652;p72">
            <a:hlinkClick r:id=""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1653" name="Google Shape;1653;p72"/>
          <p:cNvGrpSpPr/>
          <p:nvPr/>
        </p:nvGrpSpPr>
        <p:grpSpPr>
          <a:xfrm>
            <a:off x="3943198" y="309925"/>
            <a:ext cx="357775" cy="295791"/>
            <a:chOff x="-783927" y="2108838"/>
            <a:chExt cx="357775" cy="295791"/>
          </a:xfrm>
        </p:grpSpPr>
        <p:sp>
          <p:nvSpPr>
            <p:cNvPr id="1654" name="Google Shape;1654;p72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72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Google Shape;2367;p82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Metrics</a:t>
            </a:r>
            <a:endParaRPr dirty="0"/>
          </a:p>
        </p:txBody>
      </p:sp>
      <p:sp>
        <p:nvSpPr>
          <p:cNvPr id="2421" name="Google Shape;2421;p82">
            <a:hlinkClick r:id="rId3" action="ppaction://hlinksldjump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422" name="Google Shape;2422;p82">
            <a:hlinkClick r:id="rId4" action="ppaction://hlinksldjump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3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423" name="Google Shape;2423;p82">
            <a:hlinkClick r:id=""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424" name="Google Shape;2424;p82">
            <a:hlinkClick r:id=""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CD02FD2-85F9-E4C6-A767-408BF1CCF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190935"/>
              </p:ext>
            </p:extLst>
          </p:nvPr>
        </p:nvGraphicFramePr>
        <p:xfrm>
          <a:off x="1194919" y="1375765"/>
          <a:ext cx="7148687" cy="2242270"/>
        </p:xfrm>
        <a:graphic>
          <a:graphicData uri="http://schemas.openxmlformats.org/drawingml/2006/table">
            <a:tbl>
              <a:tblPr firstRow="1" bandRow="1">
                <a:tableStyleId>{E1FD7E13-AFF0-447E-8545-EAAE5447B4E9}</a:tableStyleId>
              </a:tblPr>
              <a:tblGrid>
                <a:gridCol w="1450127">
                  <a:extLst>
                    <a:ext uri="{9D8B030D-6E8A-4147-A177-3AD203B41FA5}">
                      <a16:colId xmlns:a16="http://schemas.microsoft.com/office/drawing/2014/main" val="1866437187"/>
                    </a:ext>
                  </a:extLst>
                </a:gridCol>
                <a:gridCol w="1271407">
                  <a:extLst>
                    <a:ext uri="{9D8B030D-6E8A-4147-A177-3AD203B41FA5}">
                      <a16:colId xmlns:a16="http://schemas.microsoft.com/office/drawing/2014/main" val="675640614"/>
                    </a:ext>
                  </a:extLst>
                </a:gridCol>
                <a:gridCol w="1662349">
                  <a:extLst>
                    <a:ext uri="{9D8B030D-6E8A-4147-A177-3AD203B41FA5}">
                      <a16:colId xmlns:a16="http://schemas.microsoft.com/office/drawing/2014/main" val="2484262195"/>
                    </a:ext>
                  </a:extLst>
                </a:gridCol>
                <a:gridCol w="1577611">
                  <a:extLst>
                    <a:ext uri="{9D8B030D-6E8A-4147-A177-3AD203B41FA5}">
                      <a16:colId xmlns:a16="http://schemas.microsoft.com/office/drawing/2014/main" val="2541408598"/>
                    </a:ext>
                  </a:extLst>
                </a:gridCol>
                <a:gridCol w="1187193">
                  <a:extLst>
                    <a:ext uri="{9D8B030D-6E8A-4147-A177-3AD203B41FA5}">
                      <a16:colId xmlns:a16="http://schemas.microsoft.com/office/drawing/2014/main" val="3142696979"/>
                    </a:ext>
                  </a:extLst>
                </a:gridCol>
              </a:tblGrid>
              <a:tr h="663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42586A"/>
                          </a:solidFill>
                          <a:latin typeface="Bungee" panose="020B0604020202020204" charset="0"/>
                          <a:ea typeface="Bungee" panose="020B0604020202020204" charset="0"/>
                        </a:rPr>
                        <a:t>Models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42586A"/>
                          </a:solidFill>
                          <a:latin typeface="Bungee" panose="020B0604020202020204" charset="0"/>
                          <a:ea typeface="Bungee" panose="020B0604020202020204" charset="0"/>
                        </a:rPr>
                        <a:t>Accuracy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42586A"/>
                          </a:solidFill>
                          <a:latin typeface="Bungee" panose="020B0604020202020204" charset="0"/>
                          <a:ea typeface="Bungee" panose="020B0604020202020204" charset="0"/>
                        </a:rPr>
                        <a:t>Sensitivity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42586A"/>
                          </a:solidFill>
                          <a:latin typeface="Bungee" panose="020B0604020202020204" charset="0"/>
                          <a:ea typeface="Bungee" panose="020B0604020202020204" charset="0"/>
                        </a:rPr>
                        <a:t>Specificity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42586A"/>
                          </a:solidFill>
                          <a:latin typeface="Bungee" panose="020B0604020202020204" charset="0"/>
                          <a:ea typeface="Bungee" panose="020B0604020202020204" charset="0"/>
                        </a:rPr>
                        <a:t>F1-Score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664791"/>
                  </a:ext>
                </a:extLst>
              </a:tr>
              <a:tr h="53744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0.7505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0.7234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0.7776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0.7436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943082"/>
                  </a:ext>
                </a:extLst>
              </a:tr>
              <a:tr h="5204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0.7290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0.6680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0.7901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0.7114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3006219"/>
                  </a:ext>
                </a:extLst>
              </a:tr>
              <a:tr h="520459"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0.7495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0.7145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0.7846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0.7405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135696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F77D2F3-F986-D70B-A0EF-17293D616464}"/>
              </a:ext>
            </a:extLst>
          </p:cNvPr>
          <p:cNvSpPr txBox="1"/>
          <p:nvPr/>
        </p:nvSpPr>
        <p:spPr>
          <a:xfrm>
            <a:off x="4275363" y="3618035"/>
            <a:ext cx="4068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* 80% Used for training, and 20% used for testing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62"/>
          <p:cNvSpPr txBox="1">
            <a:spLocks noGrp="1"/>
          </p:cNvSpPr>
          <p:nvPr>
            <p:ph type="title" idx="15"/>
          </p:nvPr>
        </p:nvSpPr>
        <p:spPr>
          <a:xfrm>
            <a:off x="711300" y="26750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Confusion matrix</a:t>
            </a:r>
            <a:endParaRPr dirty="0"/>
          </a:p>
        </p:txBody>
      </p:sp>
      <p:sp>
        <p:nvSpPr>
          <p:cNvPr id="932" name="Google Shape;932;p62">
            <a:hlinkClick r:id="rId3" action="ppaction://hlinksldjump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933" name="Google Shape;933;p62">
            <a:hlinkClick r:id="rId3" action="ppaction://hlinksldjump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0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934" name="Google Shape;934;p62">
            <a:hlinkClick r:id=""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35" name="Google Shape;935;p62">
            <a:hlinkClick r:id=""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13" name="Picture 12" descr="A graph with numbers and a number in a row&#10;&#10;Description automatically generated with medium confidence">
            <a:extLst>
              <a:ext uri="{FF2B5EF4-FFF2-40B4-BE49-F238E27FC236}">
                <a16:creationId xmlns:a16="http://schemas.microsoft.com/office/drawing/2014/main" id="{3505742A-B4F6-C98D-2877-F5BAEA765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276" y="887235"/>
            <a:ext cx="2941231" cy="1813158"/>
          </a:xfrm>
          <a:prstGeom prst="rect">
            <a:avLst/>
          </a:prstGeom>
        </p:spPr>
      </p:pic>
      <p:pic>
        <p:nvPicPr>
          <p:cNvPr id="15" name="Picture 14" descr="A graph with numbers and a number in blue squares&#10;&#10;Description automatically generated with medium confidence">
            <a:extLst>
              <a:ext uri="{FF2B5EF4-FFF2-40B4-BE49-F238E27FC236}">
                <a16:creationId xmlns:a16="http://schemas.microsoft.com/office/drawing/2014/main" id="{269D0698-3FDF-6ADB-70AB-A52271C4B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767" y="887235"/>
            <a:ext cx="2941233" cy="1813160"/>
          </a:xfrm>
          <a:prstGeom prst="rect">
            <a:avLst/>
          </a:prstGeom>
        </p:spPr>
      </p:pic>
      <p:pic>
        <p:nvPicPr>
          <p:cNvPr id="17" name="Picture 16" descr="A graph with numbers and a number in blue squares&#10;&#10;Description automatically generated with medium confidence">
            <a:extLst>
              <a:ext uri="{FF2B5EF4-FFF2-40B4-BE49-F238E27FC236}">
                <a16:creationId xmlns:a16="http://schemas.microsoft.com/office/drawing/2014/main" id="{DFEE6011-A12D-3D80-7175-649327411F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8647" y="2833616"/>
            <a:ext cx="2941232" cy="181315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p76"/>
          <p:cNvSpPr txBox="1">
            <a:spLocks noGrp="1"/>
          </p:cNvSpPr>
          <p:nvPr>
            <p:ph type="title"/>
          </p:nvPr>
        </p:nvSpPr>
        <p:spPr>
          <a:xfrm>
            <a:off x="711300" y="661433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ROC Curve</a:t>
            </a:r>
            <a:endParaRPr dirty="0"/>
          </a:p>
        </p:txBody>
      </p:sp>
      <p:sp>
        <p:nvSpPr>
          <p:cNvPr id="2003" name="Google Shape;2003;p76">
            <a:hlinkClick r:id="rId3" action="ppaction://hlinksldjump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004" name="Google Shape;2004;p76">
            <a:hlinkClick r:id="rId4" action="ppaction://hlinksldjump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2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005" name="Google Shape;2005;p76">
            <a:hlinkClick r:id=""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006" name="Google Shape;2006;p76">
            <a:hlinkClick r:id=""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3" name="Picture 2" descr="A graph of a logistic curve&#10;&#10;Description automatically generated with medium confidence">
            <a:extLst>
              <a:ext uri="{FF2B5EF4-FFF2-40B4-BE49-F238E27FC236}">
                <a16:creationId xmlns:a16="http://schemas.microsoft.com/office/drawing/2014/main" id="{7B4DED3C-D8F8-0474-C0FB-6F8094180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1795" y="1441094"/>
            <a:ext cx="4672535" cy="288044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B131062-8DAE-5EE7-69DA-A1A0CD69F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9" y="1448535"/>
            <a:ext cx="4052621" cy="3296829"/>
          </a:xfrm>
        </p:spPr>
        <p:txBody>
          <a:bodyPr/>
          <a:lstStyle/>
          <a:p>
            <a:r>
              <a:rPr lang="en-US" sz="1800" dirty="0"/>
              <a:t>General Health</a:t>
            </a:r>
          </a:p>
          <a:p>
            <a:pPr lvl="1"/>
            <a:r>
              <a:rPr lang="en-US" sz="1800" dirty="0"/>
              <a:t>Poor Self-Rated Health (↑ Risk)</a:t>
            </a:r>
          </a:p>
          <a:p>
            <a:pPr lvl="1"/>
            <a:r>
              <a:rPr lang="en-US" sz="1800" dirty="0"/>
              <a:t>Difficulty Walking (↑ Risk)</a:t>
            </a:r>
          </a:p>
          <a:p>
            <a:r>
              <a:rPr lang="en-US" sz="1800" dirty="0"/>
              <a:t>Demographics</a:t>
            </a:r>
          </a:p>
          <a:p>
            <a:pPr lvl="1"/>
            <a:r>
              <a:rPr lang="en-US" sz="1800" dirty="0"/>
              <a:t>Older Age (↑ Risk)</a:t>
            </a:r>
          </a:p>
          <a:p>
            <a:pPr lvl="1"/>
            <a:r>
              <a:rPr lang="en-US" sz="1800" dirty="0"/>
              <a:t>Male Gender (↑ Risk)</a:t>
            </a:r>
          </a:p>
          <a:p>
            <a:pPr lvl="1"/>
            <a:r>
              <a:rPr lang="en-US" sz="1800" dirty="0"/>
              <a:t>Lower Income &amp; Education (↑ Risk)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56B88581-FB25-3FE8-10A8-C16351F91A3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94679" y="1448535"/>
            <a:ext cx="4052621" cy="3355450"/>
          </a:xfrm>
        </p:spPr>
        <p:txBody>
          <a:bodyPr/>
          <a:lstStyle/>
          <a:p>
            <a:r>
              <a:rPr lang="en-US" sz="1800" dirty="0">
                <a:latin typeface="Cairo" panose="020B0604020202020204" charset="-78"/>
                <a:cs typeface="Cairo" panose="020B0604020202020204" charset="-78"/>
              </a:rPr>
              <a:t>Health Factors</a:t>
            </a:r>
          </a:p>
          <a:p>
            <a:pPr lvl="1"/>
            <a:r>
              <a:rPr lang="en-US" sz="1800" dirty="0">
                <a:latin typeface="Cairo" panose="020B0604020202020204" charset="-78"/>
                <a:cs typeface="Cairo" panose="020B0604020202020204" charset="-78"/>
              </a:rPr>
              <a:t>High Blood Pressure (↑ Risk)</a:t>
            </a:r>
          </a:p>
          <a:p>
            <a:pPr lvl="1"/>
            <a:r>
              <a:rPr lang="en-US" sz="1800" dirty="0">
                <a:latin typeface="Cairo" panose="020B0604020202020204" charset="-78"/>
                <a:cs typeface="Cairo" panose="020B0604020202020204" charset="-78"/>
              </a:rPr>
              <a:t>High Cholesterol (↑ Risk)</a:t>
            </a:r>
          </a:p>
          <a:p>
            <a:pPr lvl="1"/>
            <a:r>
              <a:rPr lang="en-US" sz="1800" dirty="0">
                <a:latin typeface="Cairo" panose="020B0604020202020204" charset="-78"/>
                <a:cs typeface="Cairo" panose="020B0604020202020204" charset="-78"/>
              </a:rPr>
              <a:t>High BMI (↑ Risk)</a:t>
            </a:r>
          </a:p>
          <a:p>
            <a:pPr lvl="1"/>
            <a:r>
              <a:rPr lang="en-US" sz="1800" dirty="0">
                <a:latin typeface="Cairo" panose="020B0604020202020204" charset="-78"/>
                <a:cs typeface="Cairo" panose="020B0604020202020204" charset="-78"/>
              </a:rPr>
              <a:t>History of Stroke &amp; Heart Disease (↑ Risk)</a:t>
            </a:r>
          </a:p>
          <a:p>
            <a:r>
              <a:rPr lang="en-US" sz="1800" dirty="0">
                <a:latin typeface="Cairo" panose="020B0604020202020204" charset="-78"/>
                <a:cs typeface="Cairo" panose="020B0604020202020204" charset="-78"/>
              </a:rPr>
              <a:t>Behavioral Factors</a:t>
            </a:r>
          </a:p>
          <a:p>
            <a:pPr lvl="1"/>
            <a:r>
              <a:rPr lang="en-US" sz="1800" dirty="0">
                <a:latin typeface="Cairo" panose="020B0604020202020204" charset="-78"/>
                <a:cs typeface="Cairo" panose="020B0604020202020204" charset="-78"/>
              </a:rPr>
              <a:t>Heavy Alcohol Consumption(↓ Risk)</a:t>
            </a:r>
          </a:p>
          <a:p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FBF2B-F566-3C44-A9FE-3E8FFDBF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coefficients</a:t>
            </a:r>
          </a:p>
        </p:txBody>
      </p:sp>
    </p:spTree>
    <p:extLst>
      <p:ext uri="{BB962C8B-B14F-4D97-AF65-F5344CB8AC3E}">
        <p14:creationId xmlns:p14="http://schemas.microsoft.com/office/powerpoint/2010/main" val="1076003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>
          <a:extLst>
            <a:ext uri="{FF2B5EF4-FFF2-40B4-BE49-F238E27FC236}">
              <a16:creationId xmlns:a16="http://schemas.microsoft.com/office/drawing/2014/main" id="{EA2BF1B8-8303-DF92-6688-64B5BA9A6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62">
            <a:extLst>
              <a:ext uri="{FF2B5EF4-FFF2-40B4-BE49-F238E27FC236}">
                <a16:creationId xmlns:a16="http://schemas.microsoft.com/office/drawing/2014/main" id="{2ECD8A3F-F062-97C8-66A3-49EDC9E2D3A0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57363" y="421124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 tree</a:t>
            </a:r>
            <a:endParaRPr dirty="0"/>
          </a:p>
        </p:txBody>
      </p:sp>
      <p:sp>
        <p:nvSpPr>
          <p:cNvPr id="932" name="Google Shape;932;p62">
            <a:hlinkClick r:id="rId3" action="ppaction://hlinksldjump"/>
            <a:extLst>
              <a:ext uri="{FF2B5EF4-FFF2-40B4-BE49-F238E27FC236}">
                <a16:creationId xmlns:a16="http://schemas.microsoft.com/office/drawing/2014/main" id="{6F529967-FB8F-BAC3-FCF5-27FB16EF751A}"/>
              </a:ext>
            </a:extLst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933" name="Google Shape;933;p62">
            <a:hlinkClick r:id="rId3" action="ppaction://hlinksldjump"/>
            <a:extLst>
              <a:ext uri="{FF2B5EF4-FFF2-40B4-BE49-F238E27FC236}">
                <a16:creationId xmlns:a16="http://schemas.microsoft.com/office/drawing/2014/main" id="{C8152E85-6D7C-4566-92FF-B5D26908608C}"/>
              </a:ext>
            </a:extLst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0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934" name="Google Shape;934;p6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10DA0C1-6EF1-FC0C-BDC8-45E824710BB3}"/>
              </a:ext>
            </a:extLst>
          </p:cNvPr>
          <p:cNvSpPr/>
          <p:nvPr/>
        </p:nvSpPr>
        <p:spPr>
          <a:xfrm>
            <a:off x="5010390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35" name="Google Shape;935;p6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7079924-6703-5C10-A73F-5A772A37DB48}"/>
              </a:ext>
            </a:extLst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3" name="Picture 2" descr="A diagram of a tree&#10;&#10;Description automatically generated">
            <a:extLst>
              <a:ext uri="{FF2B5EF4-FFF2-40B4-BE49-F238E27FC236}">
                <a16:creationId xmlns:a16="http://schemas.microsoft.com/office/drawing/2014/main" id="{D7FE7E7B-B57F-CE99-87F5-DB24EF05C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759" y="1111457"/>
            <a:ext cx="5420481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07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2">
          <a:extLst>
            <a:ext uri="{FF2B5EF4-FFF2-40B4-BE49-F238E27FC236}">
              <a16:creationId xmlns:a16="http://schemas.microsoft.com/office/drawing/2014/main" id="{087FFF4D-01D1-41D1-2A7B-D2D52B5B8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p76">
            <a:extLst>
              <a:ext uri="{FF2B5EF4-FFF2-40B4-BE49-F238E27FC236}">
                <a16:creationId xmlns:a16="http://schemas.microsoft.com/office/drawing/2014/main" id="{FE799A4F-F291-B38F-1E6D-AE332B48A8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300" y="661433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importance</a:t>
            </a:r>
            <a:endParaRPr dirty="0"/>
          </a:p>
        </p:txBody>
      </p:sp>
      <p:sp>
        <p:nvSpPr>
          <p:cNvPr id="2003" name="Google Shape;2003;p76">
            <a:hlinkClick r:id="rId3" action="ppaction://hlinksldjump"/>
            <a:extLst>
              <a:ext uri="{FF2B5EF4-FFF2-40B4-BE49-F238E27FC236}">
                <a16:creationId xmlns:a16="http://schemas.microsoft.com/office/drawing/2014/main" id="{28215CB4-88A7-DA1C-2E75-96F93E43CCC9}"/>
              </a:ext>
            </a:extLst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004" name="Google Shape;2004;p76">
            <a:hlinkClick r:id="rId4" action="ppaction://hlinksldjump"/>
            <a:extLst>
              <a:ext uri="{FF2B5EF4-FFF2-40B4-BE49-F238E27FC236}">
                <a16:creationId xmlns:a16="http://schemas.microsoft.com/office/drawing/2014/main" id="{A76D441B-EC4F-1D5C-EB41-703A07BD15EA}"/>
              </a:ext>
            </a:extLst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2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005" name="Google Shape;2005;p7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65E58E1-AA8F-9E6F-D065-506BE428A3C0}"/>
              </a:ext>
            </a:extLst>
          </p:cNvPr>
          <p:cNvSpPr/>
          <p:nvPr/>
        </p:nvSpPr>
        <p:spPr>
          <a:xfrm>
            <a:off x="5010390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006" name="Google Shape;2006;p7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140055A-A7F2-9B9D-B877-7BB0878ED109}"/>
              </a:ext>
            </a:extLst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4" name="Picture 3" descr="A graph with blue bars&#10;&#10;Description automatically generated">
            <a:extLst>
              <a:ext uri="{FF2B5EF4-FFF2-40B4-BE49-F238E27FC236}">
                <a16:creationId xmlns:a16="http://schemas.microsoft.com/office/drawing/2014/main" id="{762C62AD-6157-9DC5-5855-68BDA0472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37" y="1477399"/>
            <a:ext cx="4165551" cy="2569611"/>
          </a:xfrm>
          <a:prstGeom prst="rect">
            <a:avLst/>
          </a:prstGeom>
        </p:spPr>
      </p:pic>
      <p:pic>
        <p:nvPicPr>
          <p:cNvPr id="6" name="Picture 5" descr="A graph with blue and white bars&#10;&#10;Description automatically generated">
            <a:extLst>
              <a:ext uri="{FF2B5EF4-FFF2-40B4-BE49-F238E27FC236}">
                <a16:creationId xmlns:a16="http://schemas.microsoft.com/office/drawing/2014/main" id="{7C0BB77E-F2C5-FA1F-1610-72F6AA22E2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063" y="1479105"/>
            <a:ext cx="4165551" cy="256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01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" name="Google Shape;4056;p111"/>
          <p:cNvSpPr txBox="1">
            <a:spLocks noGrp="1"/>
          </p:cNvSpPr>
          <p:nvPr>
            <p:ph type="title"/>
          </p:nvPr>
        </p:nvSpPr>
        <p:spPr>
          <a:xfrm>
            <a:off x="2015713" y="2410758"/>
            <a:ext cx="5204700" cy="7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4057" name="Google Shape;4057;p111"/>
          <p:cNvSpPr txBox="1">
            <a:spLocks noGrp="1"/>
          </p:cNvSpPr>
          <p:nvPr>
            <p:ph type="title" idx="2"/>
          </p:nvPr>
        </p:nvSpPr>
        <p:spPr>
          <a:xfrm>
            <a:off x="3741488" y="1513572"/>
            <a:ext cx="157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4059" name="Google Shape;4059;p111"/>
          <p:cNvSpPr/>
          <p:nvPr/>
        </p:nvSpPr>
        <p:spPr>
          <a:xfrm>
            <a:off x="6044021" y="443750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0" name="Google Shape;4060;p111"/>
          <p:cNvGrpSpPr/>
          <p:nvPr/>
        </p:nvGrpSpPr>
        <p:grpSpPr>
          <a:xfrm rot="9651258">
            <a:off x="2861827" y="4244631"/>
            <a:ext cx="643548" cy="377045"/>
            <a:chOff x="-1131628" y="1250953"/>
            <a:chExt cx="695437" cy="407447"/>
          </a:xfrm>
        </p:grpSpPr>
        <p:sp>
          <p:nvSpPr>
            <p:cNvPr id="4061" name="Google Shape;4061;p111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111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111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4" name="Google Shape;4064;p111">
            <a:hlinkClick r:id="rId3" action="ppaction://hlinksldjump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4065" name="Google Shape;4065;p111">
            <a:hlinkClick r:id="rId4" action="ppaction://hlinksldjump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6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4066" name="Google Shape;4066;p111">
            <a:hlinkClick r:id=""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067" name="Google Shape;4067;p111">
            <a:hlinkClick r:id=""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068" name="Google Shape;4068;p111"/>
          <p:cNvGrpSpPr/>
          <p:nvPr/>
        </p:nvGrpSpPr>
        <p:grpSpPr>
          <a:xfrm>
            <a:off x="2433063" y="88150"/>
            <a:ext cx="927075" cy="1080350"/>
            <a:chOff x="3209300" y="653775"/>
            <a:chExt cx="927075" cy="1080350"/>
          </a:xfrm>
        </p:grpSpPr>
        <p:sp>
          <p:nvSpPr>
            <p:cNvPr id="4069" name="Google Shape;4069;p111"/>
            <p:cNvSpPr/>
            <p:nvPr/>
          </p:nvSpPr>
          <p:spPr>
            <a:xfrm>
              <a:off x="3235125" y="712075"/>
              <a:ext cx="282700" cy="311800"/>
            </a:xfrm>
            <a:custGeom>
              <a:avLst/>
              <a:gdLst/>
              <a:ahLst/>
              <a:cxnLst/>
              <a:rect l="l" t="t" r="r" b="b"/>
              <a:pathLst>
                <a:path w="11308" h="12472" extrusionOk="0">
                  <a:moveTo>
                    <a:pt x="11308" y="10831"/>
                  </a:moveTo>
                  <a:lnTo>
                    <a:pt x="10745" y="11231"/>
                  </a:lnTo>
                  <a:lnTo>
                    <a:pt x="10745" y="11231"/>
                  </a:lnTo>
                  <a:cubicBezTo>
                    <a:pt x="10857" y="11207"/>
                    <a:pt x="11021" y="11067"/>
                    <a:pt x="11308" y="10831"/>
                  </a:cubicBezTo>
                  <a:close/>
                  <a:moveTo>
                    <a:pt x="4006" y="0"/>
                  </a:moveTo>
                  <a:cubicBezTo>
                    <a:pt x="3869" y="0"/>
                    <a:pt x="3720" y="68"/>
                    <a:pt x="3527" y="192"/>
                  </a:cubicBezTo>
                  <a:cubicBezTo>
                    <a:pt x="2554" y="800"/>
                    <a:pt x="1551" y="1408"/>
                    <a:pt x="517" y="1925"/>
                  </a:cubicBezTo>
                  <a:cubicBezTo>
                    <a:pt x="1" y="2229"/>
                    <a:pt x="31" y="2381"/>
                    <a:pt x="517" y="2685"/>
                  </a:cubicBezTo>
                  <a:cubicBezTo>
                    <a:pt x="4013" y="4934"/>
                    <a:pt x="6961" y="7791"/>
                    <a:pt x="9302" y="11256"/>
                  </a:cubicBezTo>
                  <a:cubicBezTo>
                    <a:pt x="9577" y="11638"/>
                    <a:pt x="9714" y="11836"/>
                    <a:pt x="9673" y="11992"/>
                  </a:cubicBezTo>
                  <a:lnTo>
                    <a:pt x="9673" y="11992"/>
                  </a:lnTo>
                  <a:lnTo>
                    <a:pt x="10745" y="11231"/>
                  </a:lnTo>
                  <a:lnTo>
                    <a:pt x="10745" y="11231"/>
                  </a:lnTo>
                  <a:cubicBezTo>
                    <a:pt x="10733" y="11233"/>
                    <a:pt x="10722" y="11235"/>
                    <a:pt x="10712" y="11235"/>
                  </a:cubicBezTo>
                  <a:cubicBezTo>
                    <a:pt x="10574" y="11235"/>
                    <a:pt x="10516" y="11024"/>
                    <a:pt x="10366" y="10557"/>
                  </a:cubicBezTo>
                  <a:cubicBezTo>
                    <a:pt x="9211" y="6697"/>
                    <a:pt x="7265" y="3293"/>
                    <a:pt x="4499" y="314"/>
                  </a:cubicBezTo>
                  <a:cubicBezTo>
                    <a:pt x="4317" y="98"/>
                    <a:pt x="4170" y="0"/>
                    <a:pt x="4006" y="0"/>
                  </a:cubicBezTo>
                  <a:close/>
                  <a:moveTo>
                    <a:pt x="9673" y="11992"/>
                  </a:moveTo>
                  <a:lnTo>
                    <a:pt x="8998" y="12472"/>
                  </a:lnTo>
                  <a:cubicBezTo>
                    <a:pt x="9421" y="12260"/>
                    <a:pt x="9634" y="12146"/>
                    <a:pt x="9673" y="119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111"/>
            <p:cNvSpPr/>
            <p:nvPr/>
          </p:nvSpPr>
          <p:spPr>
            <a:xfrm>
              <a:off x="3311875" y="712075"/>
              <a:ext cx="193050" cy="301175"/>
            </a:xfrm>
            <a:custGeom>
              <a:avLst/>
              <a:gdLst/>
              <a:ahLst/>
              <a:cxnLst/>
              <a:rect l="l" t="t" r="r" b="b"/>
              <a:pathLst>
                <a:path w="7722" h="12047" extrusionOk="0">
                  <a:moveTo>
                    <a:pt x="7417" y="11317"/>
                  </a:moveTo>
                  <a:lnTo>
                    <a:pt x="7417" y="11317"/>
                  </a:lnTo>
                  <a:cubicBezTo>
                    <a:pt x="7113" y="11560"/>
                    <a:pt x="6961" y="11651"/>
                    <a:pt x="6840" y="11712"/>
                  </a:cubicBezTo>
                  <a:lnTo>
                    <a:pt x="7417" y="11317"/>
                  </a:lnTo>
                  <a:close/>
                  <a:moveTo>
                    <a:pt x="967" y="0"/>
                  </a:moveTo>
                  <a:cubicBezTo>
                    <a:pt x="821" y="0"/>
                    <a:pt x="666" y="68"/>
                    <a:pt x="487" y="192"/>
                  </a:cubicBezTo>
                  <a:cubicBezTo>
                    <a:pt x="335" y="314"/>
                    <a:pt x="153" y="375"/>
                    <a:pt x="1" y="496"/>
                  </a:cubicBezTo>
                  <a:cubicBezTo>
                    <a:pt x="28" y="492"/>
                    <a:pt x="56" y="489"/>
                    <a:pt x="84" y="489"/>
                  </a:cubicBezTo>
                  <a:cubicBezTo>
                    <a:pt x="240" y="489"/>
                    <a:pt x="402" y="568"/>
                    <a:pt x="609" y="800"/>
                  </a:cubicBezTo>
                  <a:cubicBezTo>
                    <a:pt x="3344" y="3748"/>
                    <a:pt x="5320" y="7183"/>
                    <a:pt x="6475" y="11043"/>
                  </a:cubicBezTo>
                  <a:cubicBezTo>
                    <a:pt x="6589" y="11528"/>
                    <a:pt x="6650" y="11745"/>
                    <a:pt x="6807" y="11745"/>
                  </a:cubicBezTo>
                  <a:cubicBezTo>
                    <a:pt x="6818" y="11745"/>
                    <a:pt x="6828" y="11744"/>
                    <a:pt x="6840" y="11742"/>
                  </a:cubicBezTo>
                  <a:lnTo>
                    <a:pt x="6840" y="11742"/>
                  </a:lnTo>
                  <a:lnTo>
                    <a:pt x="6596" y="11894"/>
                  </a:lnTo>
                  <a:lnTo>
                    <a:pt x="6596" y="12046"/>
                  </a:lnTo>
                  <a:lnTo>
                    <a:pt x="7721" y="11287"/>
                  </a:lnTo>
                  <a:cubicBezTo>
                    <a:pt x="7569" y="11287"/>
                    <a:pt x="7478" y="11104"/>
                    <a:pt x="7326" y="10557"/>
                  </a:cubicBezTo>
                  <a:cubicBezTo>
                    <a:pt x="6201" y="6697"/>
                    <a:pt x="4226" y="3262"/>
                    <a:pt x="1490" y="314"/>
                  </a:cubicBezTo>
                  <a:cubicBezTo>
                    <a:pt x="1308" y="98"/>
                    <a:pt x="1143" y="0"/>
                    <a:pt x="9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111"/>
            <p:cNvSpPr/>
            <p:nvPr/>
          </p:nvSpPr>
          <p:spPr>
            <a:xfrm>
              <a:off x="3394075" y="653775"/>
              <a:ext cx="343375" cy="260975"/>
            </a:xfrm>
            <a:custGeom>
              <a:avLst/>
              <a:gdLst/>
              <a:ahLst/>
              <a:cxnLst/>
              <a:rect l="l" t="t" r="r" b="b"/>
              <a:pathLst>
                <a:path w="13735" h="10439" extrusionOk="0">
                  <a:moveTo>
                    <a:pt x="9958" y="1"/>
                  </a:moveTo>
                  <a:cubicBezTo>
                    <a:pt x="1813" y="1"/>
                    <a:pt x="1" y="5832"/>
                    <a:pt x="694" y="7539"/>
                  </a:cubicBezTo>
                  <a:cubicBezTo>
                    <a:pt x="907" y="8056"/>
                    <a:pt x="1242" y="8603"/>
                    <a:pt x="1728" y="9090"/>
                  </a:cubicBezTo>
                  <a:cubicBezTo>
                    <a:pt x="2491" y="9853"/>
                    <a:pt x="3552" y="10438"/>
                    <a:pt x="4892" y="10438"/>
                  </a:cubicBezTo>
                  <a:cubicBezTo>
                    <a:pt x="5900" y="10438"/>
                    <a:pt x="7067" y="10107"/>
                    <a:pt x="8385" y="9272"/>
                  </a:cubicBezTo>
                  <a:cubicBezTo>
                    <a:pt x="11941" y="7023"/>
                    <a:pt x="13369" y="2068"/>
                    <a:pt x="13673" y="700"/>
                  </a:cubicBezTo>
                  <a:cubicBezTo>
                    <a:pt x="13704" y="457"/>
                    <a:pt x="13734" y="366"/>
                    <a:pt x="13734" y="366"/>
                  </a:cubicBezTo>
                  <a:cubicBezTo>
                    <a:pt x="12346" y="114"/>
                    <a:pt x="11091" y="1"/>
                    <a:pt x="99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111"/>
            <p:cNvSpPr/>
            <p:nvPr/>
          </p:nvSpPr>
          <p:spPr>
            <a:xfrm>
              <a:off x="3493500" y="664950"/>
              <a:ext cx="202150" cy="59550"/>
            </a:xfrm>
            <a:custGeom>
              <a:avLst/>
              <a:gdLst/>
              <a:ahLst/>
              <a:cxnLst/>
              <a:rect l="l" t="t" r="r" b="b"/>
              <a:pathLst>
                <a:path w="8086" h="2382" extrusionOk="0">
                  <a:moveTo>
                    <a:pt x="5692" y="0"/>
                  </a:moveTo>
                  <a:cubicBezTo>
                    <a:pt x="5055" y="0"/>
                    <a:pt x="4421" y="54"/>
                    <a:pt x="3800" y="162"/>
                  </a:cubicBezTo>
                  <a:cubicBezTo>
                    <a:pt x="3344" y="253"/>
                    <a:pt x="2857" y="375"/>
                    <a:pt x="2401" y="466"/>
                  </a:cubicBezTo>
                  <a:cubicBezTo>
                    <a:pt x="1581" y="709"/>
                    <a:pt x="760" y="983"/>
                    <a:pt x="213" y="1621"/>
                  </a:cubicBezTo>
                  <a:cubicBezTo>
                    <a:pt x="122" y="1773"/>
                    <a:pt x="0" y="1956"/>
                    <a:pt x="61" y="2138"/>
                  </a:cubicBezTo>
                  <a:cubicBezTo>
                    <a:pt x="152" y="2290"/>
                    <a:pt x="335" y="2351"/>
                    <a:pt x="517" y="2381"/>
                  </a:cubicBezTo>
                  <a:cubicBezTo>
                    <a:pt x="821" y="2381"/>
                    <a:pt x="1125" y="2351"/>
                    <a:pt x="1398" y="2260"/>
                  </a:cubicBezTo>
                  <a:cubicBezTo>
                    <a:pt x="3040" y="1895"/>
                    <a:pt x="4560" y="1165"/>
                    <a:pt x="6201" y="740"/>
                  </a:cubicBezTo>
                  <a:cubicBezTo>
                    <a:pt x="6535" y="679"/>
                    <a:pt x="6870" y="557"/>
                    <a:pt x="7204" y="466"/>
                  </a:cubicBezTo>
                  <a:cubicBezTo>
                    <a:pt x="7417" y="436"/>
                    <a:pt x="7569" y="405"/>
                    <a:pt x="7751" y="375"/>
                  </a:cubicBezTo>
                  <a:cubicBezTo>
                    <a:pt x="7759" y="383"/>
                    <a:pt x="7767" y="387"/>
                    <a:pt x="7777" y="387"/>
                  </a:cubicBezTo>
                  <a:cubicBezTo>
                    <a:pt x="7802" y="387"/>
                    <a:pt x="7836" y="359"/>
                    <a:pt x="7903" y="314"/>
                  </a:cubicBezTo>
                  <a:cubicBezTo>
                    <a:pt x="7964" y="284"/>
                    <a:pt x="8085" y="253"/>
                    <a:pt x="8085" y="253"/>
                  </a:cubicBezTo>
                  <a:cubicBezTo>
                    <a:pt x="7292" y="85"/>
                    <a:pt x="6489" y="0"/>
                    <a:pt x="5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111"/>
            <p:cNvSpPr/>
            <p:nvPr/>
          </p:nvSpPr>
          <p:spPr>
            <a:xfrm>
              <a:off x="3554275" y="672975"/>
              <a:ext cx="84375" cy="18850"/>
            </a:xfrm>
            <a:custGeom>
              <a:avLst/>
              <a:gdLst/>
              <a:ahLst/>
              <a:cxnLst/>
              <a:rect l="l" t="t" r="r" b="b"/>
              <a:pathLst>
                <a:path w="3375" h="754" extrusionOk="0">
                  <a:moveTo>
                    <a:pt x="2729" y="1"/>
                  </a:moveTo>
                  <a:cubicBezTo>
                    <a:pt x="2607" y="1"/>
                    <a:pt x="2478" y="8"/>
                    <a:pt x="2341" y="24"/>
                  </a:cubicBezTo>
                  <a:cubicBezTo>
                    <a:pt x="1977" y="84"/>
                    <a:pt x="1551" y="145"/>
                    <a:pt x="1186" y="236"/>
                  </a:cubicBezTo>
                  <a:cubicBezTo>
                    <a:pt x="791" y="297"/>
                    <a:pt x="426" y="419"/>
                    <a:pt x="31" y="571"/>
                  </a:cubicBezTo>
                  <a:cubicBezTo>
                    <a:pt x="31" y="571"/>
                    <a:pt x="1" y="571"/>
                    <a:pt x="1" y="601"/>
                  </a:cubicBezTo>
                  <a:lnTo>
                    <a:pt x="62" y="692"/>
                  </a:lnTo>
                  <a:cubicBezTo>
                    <a:pt x="183" y="723"/>
                    <a:pt x="366" y="753"/>
                    <a:pt x="487" y="753"/>
                  </a:cubicBezTo>
                  <a:cubicBezTo>
                    <a:pt x="670" y="753"/>
                    <a:pt x="882" y="723"/>
                    <a:pt x="1065" y="723"/>
                  </a:cubicBezTo>
                  <a:cubicBezTo>
                    <a:pt x="1490" y="692"/>
                    <a:pt x="1855" y="601"/>
                    <a:pt x="2281" y="480"/>
                  </a:cubicBezTo>
                  <a:cubicBezTo>
                    <a:pt x="2463" y="449"/>
                    <a:pt x="2615" y="419"/>
                    <a:pt x="2797" y="328"/>
                  </a:cubicBezTo>
                  <a:cubicBezTo>
                    <a:pt x="2919" y="297"/>
                    <a:pt x="3375" y="115"/>
                    <a:pt x="3071" y="24"/>
                  </a:cubicBezTo>
                  <a:cubicBezTo>
                    <a:pt x="2964" y="8"/>
                    <a:pt x="2850" y="1"/>
                    <a:pt x="27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111"/>
            <p:cNvSpPr/>
            <p:nvPr/>
          </p:nvSpPr>
          <p:spPr>
            <a:xfrm>
              <a:off x="3433450" y="672025"/>
              <a:ext cx="302475" cy="243650"/>
            </a:xfrm>
            <a:custGeom>
              <a:avLst/>
              <a:gdLst/>
              <a:ahLst/>
              <a:cxnLst/>
              <a:rect l="l" t="t" r="r" b="b"/>
              <a:pathLst>
                <a:path w="12099" h="9746" extrusionOk="0">
                  <a:moveTo>
                    <a:pt x="12098" y="1"/>
                  </a:moveTo>
                  <a:lnTo>
                    <a:pt x="12098" y="1"/>
                  </a:lnTo>
                  <a:cubicBezTo>
                    <a:pt x="11217" y="1794"/>
                    <a:pt x="10032" y="3436"/>
                    <a:pt x="8755" y="4955"/>
                  </a:cubicBezTo>
                  <a:cubicBezTo>
                    <a:pt x="7478" y="6354"/>
                    <a:pt x="6110" y="7721"/>
                    <a:pt x="4256" y="8238"/>
                  </a:cubicBezTo>
                  <a:cubicBezTo>
                    <a:pt x="4016" y="8298"/>
                    <a:pt x="3829" y="8384"/>
                    <a:pt x="3633" y="8384"/>
                  </a:cubicBezTo>
                  <a:cubicBezTo>
                    <a:pt x="3532" y="8384"/>
                    <a:pt x="3428" y="8361"/>
                    <a:pt x="3314" y="8299"/>
                  </a:cubicBezTo>
                  <a:cubicBezTo>
                    <a:pt x="2737" y="7995"/>
                    <a:pt x="2706" y="7539"/>
                    <a:pt x="3132" y="7113"/>
                  </a:cubicBezTo>
                  <a:cubicBezTo>
                    <a:pt x="3588" y="6657"/>
                    <a:pt x="4074" y="6171"/>
                    <a:pt x="4560" y="5715"/>
                  </a:cubicBezTo>
                  <a:cubicBezTo>
                    <a:pt x="5594" y="4743"/>
                    <a:pt x="6658" y="3891"/>
                    <a:pt x="7752" y="3040"/>
                  </a:cubicBezTo>
                  <a:cubicBezTo>
                    <a:pt x="8086" y="2767"/>
                    <a:pt x="8481" y="2524"/>
                    <a:pt x="8816" y="2220"/>
                  </a:cubicBezTo>
                  <a:cubicBezTo>
                    <a:pt x="9150" y="1916"/>
                    <a:pt x="9393" y="1551"/>
                    <a:pt x="9667" y="1247"/>
                  </a:cubicBezTo>
                  <a:lnTo>
                    <a:pt x="9667" y="1247"/>
                  </a:lnTo>
                  <a:cubicBezTo>
                    <a:pt x="6688" y="1369"/>
                    <a:pt x="3770" y="3253"/>
                    <a:pt x="1855" y="5411"/>
                  </a:cubicBezTo>
                  <a:cubicBezTo>
                    <a:pt x="1338" y="6019"/>
                    <a:pt x="852" y="6627"/>
                    <a:pt x="426" y="7296"/>
                  </a:cubicBezTo>
                  <a:cubicBezTo>
                    <a:pt x="92" y="7873"/>
                    <a:pt x="1" y="8329"/>
                    <a:pt x="578" y="8785"/>
                  </a:cubicBezTo>
                  <a:cubicBezTo>
                    <a:pt x="1283" y="9346"/>
                    <a:pt x="2207" y="9746"/>
                    <a:pt x="3328" y="9746"/>
                  </a:cubicBezTo>
                  <a:cubicBezTo>
                    <a:pt x="4335" y="9746"/>
                    <a:pt x="5501" y="9423"/>
                    <a:pt x="6810" y="8603"/>
                  </a:cubicBezTo>
                  <a:cubicBezTo>
                    <a:pt x="10366" y="6293"/>
                    <a:pt x="11794" y="1369"/>
                    <a:pt x="120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111"/>
            <p:cNvSpPr/>
            <p:nvPr/>
          </p:nvSpPr>
          <p:spPr>
            <a:xfrm>
              <a:off x="3441825" y="691650"/>
              <a:ext cx="256100" cy="199250"/>
            </a:xfrm>
            <a:custGeom>
              <a:avLst/>
              <a:gdLst/>
              <a:ahLst/>
              <a:cxnLst/>
              <a:rect l="l" t="t" r="r" b="b"/>
              <a:pathLst>
                <a:path w="10244" h="7970" extrusionOk="0">
                  <a:moveTo>
                    <a:pt x="10018" y="0"/>
                  </a:moveTo>
                  <a:cubicBezTo>
                    <a:pt x="10010" y="0"/>
                    <a:pt x="10005" y="2"/>
                    <a:pt x="10000" y="6"/>
                  </a:cubicBezTo>
                  <a:cubicBezTo>
                    <a:pt x="10000" y="6"/>
                    <a:pt x="9575" y="158"/>
                    <a:pt x="8906" y="462"/>
                  </a:cubicBezTo>
                  <a:cubicBezTo>
                    <a:pt x="6931" y="1344"/>
                    <a:pt x="2857" y="3593"/>
                    <a:pt x="0" y="7727"/>
                  </a:cubicBezTo>
                  <a:cubicBezTo>
                    <a:pt x="91" y="7818"/>
                    <a:pt x="213" y="7879"/>
                    <a:pt x="274" y="7970"/>
                  </a:cubicBezTo>
                  <a:cubicBezTo>
                    <a:pt x="3101" y="3806"/>
                    <a:pt x="7204" y="1617"/>
                    <a:pt x="9089" y="766"/>
                  </a:cubicBezTo>
                  <a:cubicBezTo>
                    <a:pt x="9697" y="523"/>
                    <a:pt x="10092" y="371"/>
                    <a:pt x="10092" y="371"/>
                  </a:cubicBezTo>
                  <a:cubicBezTo>
                    <a:pt x="10152" y="310"/>
                    <a:pt x="10244" y="219"/>
                    <a:pt x="10183" y="128"/>
                  </a:cubicBezTo>
                  <a:cubicBezTo>
                    <a:pt x="10157" y="75"/>
                    <a:pt x="10062" y="0"/>
                    <a:pt x="100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111"/>
            <p:cNvSpPr/>
            <p:nvPr/>
          </p:nvSpPr>
          <p:spPr>
            <a:xfrm>
              <a:off x="3209300" y="852725"/>
              <a:ext cx="927075" cy="880650"/>
            </a:xfrm>
            <a:custGeom>
              <a:avLst/>
              <a:gdLst/>
              <a:ahLst/>
              <a:cxnLst/>
              <a:rect l="l" t="t" r="r" b="b"/>
              <a:pathLst>
                <a:path w="37083" h="35226" extrusionOk="0">
                  <a:moveTo>
                    <a:pt x="21881" y="0"/>
                  </a:moveTo>
                  <a:cubicBezTo>
                    <a:pt x="19690" y="0"/>
                    <a:pt x="17627" y="653"/>
                    <a:pt x="15745" y="2043"/>
                  </a:cubicBezTo>
                  <a:cubicBezTo>
                    <a:pt x="14529" y="2925"/>
                    <a:pt x="13466" y="3989"/>
                    <a:pt x="12280" y="4901"/>
                  </a:cubicBezTo>
                  <a:lnTo>
                    <a:pt x="10912" y="5843"/>
                  </a:lnTo>
                  <a:cubicBezTo>
                    <a:pt x="9727" y="6451"/>
                    <a:pt x="8389" y="6724"/>
                    <a:pt x="7113" y="7059"/>
                  </a:cubicBezTo>
                  <a:cubicBezTo>
                    <a:pt x="5806" y="7393"/>
                    <a:pt x="4560" y="7788"/>
                    <a:pt x="3496" y="8670"/>
                  </a:cubicBezTo>
                  <a:cubicBezTo>
                    <a:pt x="1520" y="10281"/>
                    <a:pt x="608" y="12469"/>
                    <a:pt x="365" y="14931"/>
                  </a:cubicBezTo>
                  <a:cubicBezTo>
                    <a:pt x="0" y="18761"/>
                    <a:pt x="1094" y="22257"/>
                    <a:pt x="3192" y="25448"/>
                  </a:cubicBezTo>
                  <a:cubicBezTo>
                    <a:pt x="6292" y="30251"/>
                    <a:pt x="10699" y="33290"/>
                    <a:pt x="16140" y="34810"/>
                  </a:cubicBezTo>
                  <a:cubicBezTo>
                    <a:pt x="16993" y="35042"/>
                    <a:pt x="17845" y="35225"/>
                    <a:pt x="18705" y="35225"/>
                  </a:cubicBezTo>
                  <a:cubicBezTo>
                    <a:pt x="19194" y="35225"/>
                    <a:pt x="19687" y="35166"/>
                    <a:pt x="20183" y="35023"/>
                  </a:cubicBezTo>
                  <a:cubicBezTo>
                    <a:pt x="21216" y="34719"/>
                    <a:pt x="22189" y="34263"/>
                    <a:pt x="23071" y="33685"/>
                  </a:cubicBezTo>
                  <a:cubicBezTo>
                    <a:pt x="23739" y="33229"/>
                    <a:pt x="24469" y="32834"/>
                    <a:pt x="25198" y="32469"/>
                  </a:cubicBezTo>
                  <a:cubicBezTo>
                    <a:pt x="26748" y="31770"/>
                    <a:pt x="28299" y="31041"/>
                    <a:pt x="30244" y="30129"/>
                  </a:cubicBezTo>
                  <a:cubicBezTo>
                    <a:pt x="31916" y="29491"/>
                    <a:pt x="33466" y="28153"/>
                    <a:pt x="34439" y="26178"/>
                  </a:cubicBezTo>
                  <a:cubicBezTo>
                    <a:pt x="34894" y="25266"/>
                    <a:pt x="35229" y="24293"/>
                    <a:pt x="35442" y="23320"/>
                  </a:cubicBezTo>
                  <a:cubicBezTo>
                    <a:pt x="37083" y="17272"/>
                    <a:pt x="36505" y="11497"/>
                    <a:pt x="33010" y="6147"/>
                  </a:cubicBezTo>
                  <a:cubicBezTo>
                    <a:pt x="31034" y="3107"/>
                    <a:pt x="28238" y="1132"/>
                    <a:pt x="24712" y="341"/>
                  </a:cubicBezTo>
                  <a:cubicBezTo>
                    <a:pt x="23748" y="116"/>
                    <a:pt x="22803" y="0"/>
                    <a:pt x="21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111"/>
            <p:cNvSpPr/>
            <p:nvPr/>
          </p:nvSpPr>
          <p:spPr>
            <a:xfrm>
              <a:off x="3262475" y="1066375"/>
              <a:ext cx="243200" cy="353425"/>
            </a:xfrm>
            <a:custGeom>
              <a:avLst/>
              <a:gdLst/>
              <a:ahLst/>
              <a:cxnLst/>
              <a:rect l="l" t="t" r="r" b="b"/>
              <a:pathLst>
                <a:path w="9728" h="14137" extrusionOk="0">
                  <a:moveTo>
                    <a:pt x="6343" y="1"/>
                  </a:moveTo>
                  <a:cubicBezTo>
                    <a:pt x="5633" y="1"/>
                    <a:pt x="4906" y="319"/>
                    <a:pt x="4196" y="792"/>
                  </a:cubicBezTo>
                  <a:cubicBezTo>
                    <a:pt x="2402" y="2039"/>
                    <a:pt x="1126" y="3862"/>
                    <a:pt x="609" y="5838"/>
                  </a:cubicBezTo>
                  <a:cubicBezTo>
                    <a:pt x="1" y="8087"/>
                    <a:pt x="274" y="10549"/>
                    <a:pt x="1825" y="12525"/>
                  </a:cubicBezTo>
                  <a:cubicBezTo>
                    <a:pt x="2463" y="13407"/>
                    <a:pt x="3405" y="14136"/>
                    <a:pt x="4530" y="14136"/>
                  </a:cubicBezTo>
                  <a:cubicBezTo>
                    <a:pt x="5259" y="14136"/>
                    <a:pt x="5958" y="13771"/>
                    <a:pt x="6536" y="13346"/>
                  </a:cubicBezTo>
                  <a:cubicBezTo>
                    <a:pt x="7721" y="12434"/>
                    <a:pt x="8481" y="11066"/>
                    <a:pt x="8937" y="9638"/>
                  </a:cubicBezTo>
                  <a:cubicBezTo>
                    <a:pt x="9576" y="7783"/>
                    <a:pt x="9728" y="5777"/>
                    <a:pt x="9424" y="3802"/>
                  </a:cubicBezTo>
                  <a:cubicBezTo>
                    <a:pt x="9272" y="2768"/>
                    <a:pt x="8937" y="1704"/>
                    <a:pt x="8238" y="944"/>
                  </a:cubicBezTo>
                  <a:cubicBezTo>
                    <a:pt x="7639" y="273"/>
                    <a:pt x="6999" y="1"/>
                    <a:pt x="63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111"/>
            <p:cNvSpPr/>
            <p:nvPr/>
          </p:nvSpPr>
          <p:spPr>
            <a:xfrm>
              <a:off x="3295925" y="1160825"/>
              <a:ext cx="98050" cy="163050"/>
            </a:xfrm>
            <a:custGeom>
              <a:avLst/>
              <a:gdLst/>
              <a:ahLst/>
              <a:cxnLst/>
              <a:rect l="l" t="t" r="r" b="b"/>
              <a:pathLst>
                <a:path w="3922" h="6522" extrusionOk="0">
                  <a:moveTo>
                    <a:pt x="2581" y="0"/>
                  </a:moveTo>
                  <a:cubicBezTo>
                    <a:pt x="1975" y="0"/>
                    <a:pt x="1432" y="627"/>
                    <a:pt x="1095" y="1239"/>
                  </a:cubicBezTo>
                  <a:cubicBezTo>
                    <a:pt x="608" y="2060"/>
                    <a:pt x="152" y="3002"/>
                    <a:pt x="31" y="3975"/>
                  </a:cubicBezTo>
                  <a:cubicBezTo>
                    <a:pt x="0" y="4279"/>
                    <a:pt x="0" y="4583"/>
                    <a:pt x="31" y="4917"/>
                  </a:cubicBezTo>
                  <a:cubicBezTo>
                    <a:pt x="122" y="5464"/>
                    <a:pt x="183" y="6103"/>
                    <a:pt x="669" y="6376"/>
                  </a:cubicBezTo>
                  <a:cubicBezTo>
                    <a:pt x="820" y="6477"/>
                    <a:pt x="998" y="6522"/>
                    <a:pt x="1183" y="6522"/>
                  </a:cubicBezTo>
                  <a:cubicBezTo>
                    <a:pt x="1335" y="6522"/>
                    <a:pt x="1491" y="6492"/>
                    <a:pt x="1642" y="6437"/>
                  </a:cubicBezTo>
                  <a:cubicBezTo>
                    <a:pt x="3253" y="5890"/>
                    <a:pt x="3921" y="3610"/>
                    <a:pt x="3921" y="2090"/>
                  </a:cubicBezTo>
                  <a:cubicBezTo>
                    <a:pt x="3921" y="1483"/>
                    <a:pt x="3830" y="844"/>
                    <a:pt x="3405" y="419"/>
                  </a:cubicBezTo>
                  <a:cubicBezTo>
                    <a:pt x="3126" y="122"/>
                    <a:pt x="2848" y="0"/>
                    <a:pt x="25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111"/>
            <p:cNvSpPr/>
            <p:nvPr/>
          </p:nvSpPr>
          <p:spPr>
            <a:xfrm>
              <a:off x="3575550" y="852975"/>
              <a:ext cx="560825" cy="881150"/>
            </a:xfrm>
            <a:custGeom>
              <a:avLst/>
              <a:gdLst/>
              <a:ahLst/>
              <a:cxnLst/>
              <a:rect l="l" t="t" r="r" b="b"/>
              <a:pathLst>
                <a:path w="22433" h="35246" extrusionOk="0">
                  <a:moveTo>
                    <a:pt x="7276" y="1"/>
                  </a:moveTo>
                  <a:cubicBezTo>
                    <a:pt x="6384" y="1"/>
                    <a:pt x="5518" y="107"/>
                    <a:pt x="4682" y="331"/>
                  </a:cubicBezTo>
                  <a:cubicBezTo>
                    <a:pt x="7661" y="1274"/>
                    <a:pt x="10032" y="3128"/>
                    <a:pt x="11794" y="5803"/>
                  </a:cubicBezTo>
                  <a:cubicBezTo>
                    <a:pt x="15260" y="11152"/>
                    <a:pt x="15807" y="16927"/>
                    <a:pt x="14257" y="23006"/>
                  </a:cubicBezTo>
                  <a:cubicBezTo>
                    <a:pt x="14044" y="23979"/>
                    <a:pt x="13679" y="24952"/>
                    <a:pt x="13223" y="25864"/>
                  </a:cubicBezTo>
                  <a:cubicBezTo>
                    <a:pt x="12281" y="27839"/>
                    <a:pt x="10731" y="29146"/>
                    <a:pt x="9059" y="29815"/>
                  </a:cubicBezTo>
                  <a:cubicBezTo>
                    <a:pt x="7114" y="30727"/>
                    <a:pt x="5563" y="31426"/>
                    <a:pt x="4013" y="32155"/>
                  </a:cubicBezTo>
                  <a:cubicBezTo>
                    <a:pt x="3253" y="32520"/>
                    <a:pt x="2524" y="32915"/>
                    <a:pt x="1825" y="33371"/>
                  </a:cubicBezTo>
                  <a:cubicBezTo>
                    <a:pt x="1278" y="33736"/>
                    <a:pt x="670" y="34070"/>
                    <a:pt x="1" y="34344"/>
                  </a:cubicBezTo>
                  <a:cubicBezTo>
                    <a:pt x="548" y="34526"/>
                    <a:pt x="1034" y="34678"/>
                    <a:pt x="1582" y="34830"/>
                  </a:cubicBezTo>
                  <a:cubicBezTo>
                    <a:pt x="2414" y="35063"/>
                    <a:pt x="3260" y="35246"/>
                    <a:pt x="4117" y="35246"/>
                  </a:cubicBezTo>
                  <a:cubicBezTo>
                    <a:pt x="4605" y="35246"/>
                    <a:pt x="5098" y="35186"/>
                    <a:pt x="5594" y="35043"/>
                  </a:cubicBezTo>
                  <a:cubicBezTo>
                    <a:pt x="6627" y="34739"/>
                    <a:pt x="7569" y="34283"/>
                    <a:pt x="8481" y="33736"/>
                  </a:cubicBezTo>
                  <a:cubicBezTo>
                    <a:pt x="9180" y="33280"/>
                    <a:pt x="9849" y="32855"/>
                    <a:pt x="10609" y="32520"/>
                  </a:cubicBezTo>
                  <a:cubicBezTo>
                    <a:pt x="12190" y="31760"/>
                    <a:pt x="13740" y="31061"/>
                    <a:pt x="15685" y="30149"/>
                  </a:cubicBezTo>
                  <a:cubicBezTo>
                    <a:pt x="17296" y="29511"/>
                    <a:pt x="18877" y="28174"/>
                    <a:pt x="19849" y="26198"/>
                  </a:cubicBezTo>
                  <a:cubicBezTo>
                    <a:pt x="20275" y="25286"/>
                    <a:pt x="20609" y="24344"/>
                    <a:pt x="20883" y="23341"/>
                  </a:cubicBezTo>
                  <a:cubicBezTo>
                    <a:pt x="22433" y="17262"/>
                    <a:pt x="21855" y="11487"/>
                    <a:pt x="18451" y="6137"/>
                  </a:cubicBezTo>
                  <a:cubicBezTo>
                    <a:pt x="16475" y="3097"/>
                    <a:pt x="13649" y="1152"/>
                    <a:pt x="10123" y="331"/>
                  </a:cubicBezTo>
                  <a:cubicBezTo>
                    <a:pt x="9149" y="115"/>
                    <a:pt x="8198" y="1"/>
                    <a:pt x="7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0" name="Google Shape;4080;p111"/>
          <p:cNvGrpSpPr/>
          <p:nvPr/>
        </p:nvGrpSpPr>
        <p:grpSpPr>
          <a:xfrm>
            <a:off x="2424225" y="3256750"/>
            <a:ext cx="334975" cy="370975"/>
            <a:chOff x="4933650" y="1688450"/>
            <a:chExt cx="334975" cy="370975"/>
          </a:xfrm>
        </p:grpSpPr>
        <p:sp>
          <p:nvSpPr>
            <p:cNvPr id="4081" name="Google Shape;4081;p111"/>
            <p:cNvSpPr/>
            <p:nvPr/>
          </p:nvSpPr>
          <p:spPr>
            <a:xfrm>
              <a:off x="4933675" y="1688450"/>
              <a:ext cx="334950" cy="370975"/>
            </a:xfrm>
            <a:custGeom>
              <a:avLst/>
              <a:gdLst/>
              <a:ahLst/>
              <a:cxnLst/>
              <a:rect l="l" t="t" r="r" b="b"/>
              <a:pathLst>
                <a:path w="13398" h="14839" extrusionOk="0">
                  <a:moveTo>
                    <a:pt x="281" y="1"/>
                  </a:moveTo>
                  <a:cubicBezTo>
                    <a:pt x="117" y="1"/>
                    <a:pt x="0" y="133"/>
                    <a:pt x="23" y="317"/>
                  </a:cubicBezTo>
                  <a:cubicBezTo>
                    <a:pt x="449" y="2141"/>
                    <a:pt x="1786" y="7794"/>
                    <a:pt x="2455" y="10834"/>
                  </a:cubicBezTo>
                  <a:cubicBezTo>
                    <a:pt x="3019" y="13261"/>
                    <a:pt x="5190" y="14839"/>
                    <a:pt x="7469" y="14839"/>
                  </a:cubicBezTo>
                  <a:cubicBezTo>
                    <a:pt x="8386" y="14839"/>
                    <a:pt x="9321" y="14584"/>
                    <a:pt x="10176" y="14025"/>
                  </a:cubicBezTo>
                  <a:cubicBezTo>
                    <a:pt x="10236" y="13934"/>
                    <a:pt x="10358" y="13904"/>
                    <a:pt x="10419" y="13843"/>
                  </a:cubicBezTo>
                  <a:cubicBezTo>
                    <a:pt x="10510" y="13752"/>
                    <a:pt x="10571" y="13722"/>
                    <a:pt x="10692" y="13630"/>
                  </a:cubicBezTo>
                  <a:cubicBezTo>
                    <a:pt x="13398" y="11381"/>
                    <a:pt x="12881" y="7065"/>
                    <a:pt x="9841" y="5363"/>
                  </a:cubicBezTo>
                  <a:cubicBezTo>
                    <a:pt x="7136" y="3843"/>
                    <a:pt x="2090" y="955"/>
                    <a:pt x="449" y="44"/>
                  </a:cubicBezTo>
                  <a:cubicBezTo>
                    <a:pt x="390" y="14"/>
                    <a:pt x="333" y="1"/>
                    <a:pt x="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111"/>
            <p:cNvSpPr/>
            <p:nvPr/>
          </p:nvSpPr>
          <p:spPr>
            <a:xfrm>
              <a:off x="4933650" y="1688550"/>
              <a:ext cx="334225" cy="370450"/>
            </a:xfrm>
            <a:custGeom>
              <a:avLst/>
              <a:gdLst/>
              <a:ahLst/>
              <a:cxnLst/>
              <a:rect l="l" t="t" r="r" b="b"/>
              <a:pathLst>
                <a:path w="13369" h="14818" extrusionOk="0">
                  <a:moveTo>
                    <a:pt x="280" y="0"/>
                  </a:moveTo>
                  <a:cubicBezTo>
                    <a:pt x="124" y="0"/>
                    <a:pt x="1" y="148"/>
                    <a:pt x="24" y="313"/>
                  </a:cubicBezTo>
                  <a:cubicBezTo>
                    <a:pt x="55" y="404"/>
                    <a:pt x="55" y="495"/>
                    <a:pt x="116" y="617"/>
                  </a:cubicBezTo>
                  <a:cubicBezTo>
                    <a:pt x="2031" y="1711"/>
                    <a:pt x="4249" y="2957"/>
                    <a:pt x="5739" y="3809"/>
                  </a:cubicBezTo>
                  <a:cubicBezTo>
                    <a:pt x="8778" y="5541"/>
                    <a:pt x="9295" y="9827"/>
                    <a:pt x="6590" y="12076"/>
                  </a:cubicBezTo>
                  <a:cubicBezTo>
                    <a:pt x="6529" y="12167"/>
                    <a:pt x="6438" y="12198"/>
                    <a:pt x="6347" y="12259"/>
                  </a:cubicBezTo>
                  <a:cubicBezTo>
                    <a:pt x="6256" y="12350"/>
                    <a:pt x="6195" y="12380"/>
                    <a:pt x="6073" y="12471"/>
                  </a:cubicBezTo>
                  <a:cubicBezTo>
                    <a:pt x="5344" y="12927"/>
                    <a:pt x="4584" y="13170"/>
                    <a:pt x="3794" y="13262"/>
                  </a:cubicBezTo>
                  <a:cubicBezTo>
                    <a:pt x="4780" y="14248"/>
                    <a:pt x="6118" y="14818"/>
                    <a:pt x="7485" y="14818"/>
                  </a:cubicBezTo>
                  <a:cubicBezTo>
                    <a:pt x="8391" y="14818"/>
                    <a:pt x="9310" y="14567"/>
                    <a:pt x="10146" y="14021"/>
                  </a:cubicBezTo>
                  <a:cubicBezTo>
                    <a:pt x="10207" y="13930"/>
                    <a:pt x="10329" y="13900"/>
                    <a:pt x="10389" y="13839"/>
                  </a:cubicBezTo>
                  <a:cubicBezTo>
                    <a:pt x="10481" y="13748"/>
                    <a:pt x="10541" y="13718"/>
                    <a:pt x="10663" y="13626"/>
                  </a:cubicBezTo>
                  <a:cubicBezTo>
                    <a:pt x="13368" y="11377"/>
                    <a:pt x="12821" y="7091"/>
                    <a:pt x="9781" y="5359"/>
                  </a:cubicBezTo>
                  <a:cubicBezTo>
                    <a:pt x="7107" y="3839"/>
                    <a:pt x="2031" y="951"/>
                    <a:pt x="420" y="40"/>
                  </a:cubicBezTo>
                  <a:cubicBezTo>
                    <a:pt x="372" y="12"/>
                    <a:pt x="325" y="0"/>
                    <a:pt x="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111"/>
            <p:cNvSpPr/>
            <p:nvPr/>
          </p:nvSpPr>
          <p:spPr>
            <a:xfrm>
              <a:off x="4970725" y="1770800"/>
              <a:ext cx="82100" cy="106675"/>
            </a:xfrm>
            <a:custGeom>
              <a:avLst/>
              <a:gdLst/>
              <a:ahLst/>
              <a:cxnLst/>
              <a:rect l="l" t="t" r="r" b="b"/>
              <a:pathLst>
                <a:path w="3284" h="4267" extrusionOk="0">
                  <a:moveTo>
                    <a:pt x="1068" y="0"/>
                  </a:moveTo>
                  <a:cubicBezTo>
                    <a:pt x="531" y="0"/>
                    <a:pt x="300" y="415"/>
                    <a:pt x="183" y="944"/>
                  </a:cubicBezTo>
                  <a:cubicBezTo>
                    <a:pt x="0" y="1643"/>
                    <a:pt x="61" y="2373"/>
                    <a:pt x="335" y="2981"/>
                  </a:cubicBezTo>
                  <a:cubicBezTo>
                    <a:pt x="639" y="3649"/>
                    <a:pt x="1216" y="4136"/>
                    <a:pt x="1976" y="4257"/>
                  </a:cubicBezTo>
                  <a:cubicBezTo>
                    <a:pt x="2043" y="4263"/>
                    <a:pt x="2110" y="4267"/>
                    <a:pt x="2176" y="4267"/>
                  </a:cubicBezTo>
                  <a:cubicBezTo>
                    <a:pt x="2442" y="4267"/>
                    <a:pt x="2700" y="4209"/>
                    <a:pt x="2918" y="4014"/>
                  </a:cubicBezTo>
                  <a:cubicBezTo>
                    <a:pt x="3070" y="3801"/>
                    <a:pt x="3192" y="3589"/>
                    <a:pt x="3222" y="3315"/>
                  </a:cubicBezTo>
                  <a:cubicBezTo>
                    <a:pt x="3283" y="2829"/>
                    <a:pt x="3222" y="2342"/>
                    <a:pt x="3040" y="1856"/>
                  </a:cubicBezTo>
                  <a:cubicBezTo>
                    <a:pt x="2797" y="1248"/>
                    <a:pt x="2432" y="762"/>
                    <a:pt x="1976" y="397"/>
                  </a:cubicBezTo>
                  <a:cubicBezTo>
                    <a:pt x="1733" y="184"/>
                    <a:pt x="1429" y="2"/>
                    <a:pt x="1125" y="2"/>
                  </a:cubicBezTo>
                  <a:cubicBezTo>
                    <a:pt x="1106" y="1"/>
                    <a:pt x="1086" y="0"/>
                    <a:pt x="1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111"/>
            <p:cNvSpPr/>
            <p:nvPr/>
          </p:nvSpPr>
          <p:spPr>
            <a:xfrm>
              <a:off x="4984400" y="1811100"/>
              <a:ext cx="37250" cy="51350"/>
            </a:xfrm>
            <a:custGeom>
              <a:avLst/>
              <a:gdLst/>
              <a:ahLst/>
              <a:cxnLst/>
              <a:rect l="l" t="t" r="r" b="b"/>
              <a:pathLst>
                <a:path w="1490" h="2054" extrusionOk="0">
                  <a:moveTo>
                    <a:pt x="426" y="1"/>
                  </a:moveTo>
                  <a:cubicBezTo>
                    <a:pt x="1" y="1"/>
                    <a:pt x="1" y="426"/>
                    <a:pt x="61" y="761"/>
                  </a:cubicBezTo>
                  <a:cubicBezTo>
                    <a:pt x="92" y="1034"/>
                    <a:pt x="153" y="1369"/>
                    <a:pt x="365" y="1642"/>
                  </a:cubicBezTo>
                  <a:cubicBezTo>
                    <a:pt x="396" y="1703"/>
                    <a:pt x="457" y="1794"/>
                    <a:pt x="548" y="1855"/>
                  </a:cubicBezTo>
                  <a:cubicBezTo>
                    <a:pt x="647" y="1954"/>
                    <a:pt x="766" y="2053"/>
                    <a:pt x="906" y="2053"/>
                  </a:cubicBezTo>
                  <a:cubicBezTo>
                    <a:pt x="938" y="2053"/>
                    <a:pt x="970" y="2048"/>
                    <a:pt x="1004" y="2037"/>
                  </a:cubicBezTo>
                  <a:cubicBezTo>
                    <a:pt x="1125" y="2007"/>
                    <a:pt x="1186" y="1916"/>
                    <a:pt x="1216" y="1825"/>
                  </a:cubicBezTo>
                  <a:cubicBezTo>
                    <a:pt x="1490" y="1338"/>
                    <a:pt x="1186" y="639"/>
                    <a:pt x="882" y="274"/>
                  </a:cubicBezTo>
                  <a:cubicBezTo>
                    <a:pt x="760" y="122"/>
                    <a:pt x="608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5" name="Google Shape;4085;p111"/>
          <p:cNvGrpSpPr/>
          <p:nvPr/>
        </p:nvGrpSpPr>
        <p:grpSpPr>
          <a:xfrm>
            <a:off x="4827100" y="3968225"/>
            <a:ext cx="352875" cy="357650"/>
            <a:chOff x="4827100" y="3968225"/>
            <a:chExt cx="352875" cy="357650"/>
          </a:xfrm>
        </p:grpSpPr>
        <p:sp>
          <p:nvSpPr>
            <p:cNvPr id="4086" name="Google Shape;4086;p111"/>
            <p:cNvSpPr/>
            <p:nvPr/>
          </p:nvSpPr>
          <p:spPr>
            <a:xfrm>
              <a:off x="4827100" y="3968225"/>
              <a:ext cx="352875" cy="357575"/>
            </a:xfrm>
            <a:custGeom>
              <a:avLst/>
              <a:gdLst/>
              <a:ahLst/>
              <a:cxnLst/>
              <a:rect l="l" t="t" r="r" b="b"/>
              <a:pathLst>
                <a:path w="14115" h="14303" extrusionOk="0">
                  <a:moveTo>
                    <a:pt x="13834" y="1"/>
                  </a:moveTo>
                  <a:cubicBezTo>
                    <a:pt x="13792" y="1"/>
                    <a:pt x="13749" y="13"/>
                    <a:pt x="13709" y="39"/>
                  </a:cubicBezTo>
                  <a:cubicBezTo>
                    <a:pt x="12037" y="830"/>
                    <a:pt x="6749" y="3352"/>
                    <a:pt x="3982" y="4659"/>
                  </a:cubicBezTo>
                  <a:cubicBezTo>
                    <a:pt x="821" y="6179"/>
                    <a:pt x="1" y="10435"/>
                    <a:pt x="2493" y="12866"/>
                  </a:cubicBezTo>
                  <a:lnTo>
                    <a:pt x="2736" y="13109"/>
                  </a:lnTo>
                  <a:cubicBezTo>
                    <a:pt x="2797" y="13170"/>
                    <a:pt x="2888" y="13261"/>
                    <a:pt x="2949" y="13292"/>
                  </a:cubicBezTo>
                  <a:cubicBezTo>
                    <a:pt x="3858" y="13983"/>
                    <a:pt x="4904" y="14302"/>
                    <a:pt x="5938" y="14302"/>
                  </a:cubicBezTo>
                  <a:cubicBezTo>
                    <a:pt x="8085" y="14302"/>
                    <a:pt x="10175" y="12925"/>
                    <a:pt x="10852" y="10647"/>
                  </a:cubicBezTo>
                  <a:cubicBezTo>
                    <a:pt x="11764" y="7669"/>
                    <a:pt x="13496" y="2076"/>
                    <a:pt x="14043" y="343"/>
                  </a:cubicBezTo>
                  <a:cubicBezTo>
                    <a:pt x="14115" y="153"/>
                    <a:pt x="13982" y="1"/>
                    <a:pt x="13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111"/>
            <p:cNvSpPr/>
            <p:nvPr/>
          </p:nvSpPr>
          <p:spPr>
            <a:xfrm>
              <a:off x="4843050" y="3968225"/>
              <a:ext cx="336925" cy="357650"/>
            </a:xfrm>
            <a:custGeom>
              <a:avLst/>
              <a:gdLst/>
              <a:ahLst/>
              <a:cxnLst/>
              <a:rect l="l" t="t" r="r" b="b"/>
              <a:pathLst>
                <a:path w="13477" h="14306" extrusionOk="0">
                  <a:moveTo>
                    <a:pt x="13196" y="1"/>
                  </a:moveTo>
                  <a:cubicBezTo>
                    <a:pt x="13154" y="1"/>
                    <a:pt x="13111" y="13"/>
                    <a:pt x="13071" y="39"/>
                  </a:cubicBezTo>
                  <a:cubicBezTo>
                    <a:pt x="13010" y="70"/>
                    <a:pt x="12889" y="100"/>
                    <a:pt x="12767" y="191"/>
                  </a:cubicBezTo>
                  <a:cubicBezTo>
                    <a:pt x="12129" y="2319"/>
                    <a:pt x="11369" y="4690"/>
                    <a:pt x="10883" y="6331"/>
                  </a:cubicBezTo>
                  <a:cubicBezTo>
                    <a:pt x="10181" y="8601"/>
                    <a:pt x="8064" y="10002"/>
                    <a:pt x="5912" y="10002"/>
                  </a:cubicBezTo>
                  <a:cubicBezTo>
                    <a:pt x="4894" y="10002"/>
                    <a:pt x="3868" y="9689"/>
                    <a:pt x="2980" y="9006"/>
                  </a:cubicBezTo>
                  <a:cubicBezTo>
                    <a:pt x="2889" y="8915"/>
                    <a:pt x="2828" y="8884"/>
                    <a:pt x="2737" y="8793"/>
                  </a:cubicBezTo>
                  <a:lnTo>
                    <a:pt x="2524" y="8580"/>
                  </a:lnTo>
                  <a:cubicBezTo>
                    <a:pt x="1916" y="7972"/>
                    <a:pt x="1490" y="7273"/>
                    <a:pt x="1247" y="6513"/>
                  </a:cubicBezTo>
                  <a:lnTo>
                    <a:pt x="1247" y="6513"/>
                  </a:lnTo>
                  <a:cubicBezTo>
                    <a:pt x="1" y="8459"/>
                    <a:pt x="92" y="11134"/>
                    <a:pt x="1916" y="12897"/>
                  </a:cubicBezTo>
                  <a:lnTo>
                    <a:pt x="2129" y="13140"/>
                  </a:lnTo>
                  <a:cubicBezTo>
                    <a:pt x="2220" y="13201"/>
                    <a:pt x="2281" y="13292"/>
                    <a:pt x="2372" y="13322"/>
                  </a:cubicBezTo>
                  <a:cubicBezTo>
                    <a:pt x="3260" y="13995"/>
                    <a:pt x="4282" y="14305"/>
                    <a:pt x="5294" y="14305"/>
                  </a:cubicBezTo>
                  <a:cubicBezTo>
                    <a:pt x="7436" y="14305"/>
                    <a:pt x="9533" y="12918"/>
                    <a:pt x="10214" y="10647"/>
                  </a:cubicBezTo>
                  <a:cubicBezTo>
                    <a:pt x="11126" y="7669"/>
                    <a:pt x="12858" y="2076"/>
                    <a:pt x="13405" y="343"/>
                  </a:cubicBezTo>
                  <a:cubicBezTo>
                    <a:pt x="13477" y="153"/>
                    <a:pt x="13344" y="1"/>
                    <a:pt x="131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111"/>
            <p:cNvSpPr/>
            <p:nvPr/>
          </p:nvSpPr>
          <p:spPr>
            <a:xfrm>
              <a:off x="5009475" y="4027700"/>
              <a:ext cx="102625" cy="88175"/>
            </a:xfrm>
            <a:custGeom>
              <a:avLst/>
              <a:gdLst/>
              <a:ahLst/>
              <a:cxnLst/>
              <a:rect l="l" t="t" r="r" b="b"/>
              <a:pathLst>
                <a:path w="4105" h="3527" extrusionOk="0">
                  <a:moveTo>
                    <a:pt x="2919" y="1"/>
                  </a:moveTo>
                  <a:cubicBezTo>
                    <a:pt x="2189" y="61"/>
                    <a:pt x="1520" y="274"/>
                    <a:pt x="973" y="669"/>
                  </a:cubicBezTo>
                  <a:cubicBezTo>
                    <a:pt x="365" y="1125"/>
                    <a:pt x="1" y="1764"/>
                    <a:pt x="61" y="2524"/>
                  </a:cubicBezTo>
                  <a:cubicBezTo>
                    <a:pt x="122" y="2858"/>
                    <a:pt x="213" y="3192"/>
                    <a:pt x="517" y="3405"/>
                  </a:cubicBezTo>
                  <a:cubicBezTo>
                    <a:pt x="730" y="3496"/>
                    <a:pt x="973" y="3527"/>
                    <a:pt x="1247" y="3527"/>
                  </a:cubicBezTo>
                  <a:cubicBezTo>
                    <a:pt x="1733" y="3496"/>
                    <a:pt x="2189" y="3314"/>
                    <a:pt x="2615" y="3040"/>
                  </a:cubicBezTo>
                  <a:cubicBezTo>
                    <a:pt x="3162" y="2706"/>
                    <a:pt x="3557" y="2220"/>
                    <a:pt x="3830" y="1672"/>
                  </a:cubicBezTo>
                  <a:cubicBezTo>
                    <a:pt x="3982" y="1399"/>
                    <a:pt x="4104" y="1065"/>
                    <a:pt x="4013" y="761"/>
                  </a:cubicBezTo>
                  <a:cubicBezTo>
                    <a:pt x="3952" y="183"/>
                    <a:pt x="3466" y="61"/>
                    <a:pt x="2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111"/>
            <p:cNvSpPr/>
            <p:nvPr/>
          </p:nvSpPr>
          <p:spPr>
            <a:xfrm>
              <a:off x="5022400" y="4043850"/>
              <a:ext cx="49425" cy="37825"/>
            </a:xfrm>
            <a:custGeom>
              <a:avLst/>
              <a:gdLst/>
              <a:ahLst/>
              <a:cxnLst/>
              <a:rect l="l" t="t" r="r" b="b"/>
              <a:pathLst>
                <a:path w="1977" h="1513" extrusionOk="0">
                  <a:moveTo>
                    <a:pt x="1608" y="1"/>
                  </a:moveTo>
                  <a:cubicBezTo>
                    <a:pt x="1470" y="1"/>
                    <a:pt x="1317" y="49"/>
                    <a:pt x="1186" y="115"/>
                  </a:cubicBezTo>
                  <a:cubicBezTo>
                    <a:pt x="851" y="236"/>
                    <a:pt x="547" y="419"/>
                    <a:pt x="365" y="631"/>
                  </a:cubicBezTo>
                  <a:cubicBezTo>
                    <a:pt x="274" y="692"/>
                    <a:pt x="244" y="783"/>
                    <a:pt x="152" y="844"/>
                  </a:cubicBezTo>
                  <a:cubicBezTo>
                    <a:pt x="92" y="996"/>
                    <a:pt x="0" y="1148"/>
                    <a:pt x="92" y="1300"/>
                  </a:cubicBezTo>
                  <a:cubicBezTo>
                    <a:pt x="122" y="1391"/>
                    <a:pt x="244" y="1452"/>
                    <a:pt x="365" y="1482"/>
                  </a:cubicBezTo>
                  <a:cubicBezTo>
                    <a:pt x="439" y="1503"/>
                    <a:pt x="515" y="1512"/>
                    <a:pt x="590" y="1512"/>
                  </a:cubicBezTo>
                  <a:cubicBezTo>
                    <a:pt x="1071" y="1512"/>
                    <a:pt x="1557" y="1129"/>
                    <a:pt x="1794" y="814"/>
                  </a:cubicBezTo>
                  <a:cubicBezTo>
                    <a:pt x="1915" y="662"/>
                    <a:pt x="1976" y="510"/>
                    <a:pt x="1976" y="327"/>
                  </a:cubicBezTo>
                  <a:cubicBezTo>
                    <a:pt x="1941" y="85"/>
                    <a:pt x="1789" y="1"/>
                    <a:pt x="16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0" name="Google Shape;4090;p111"/>
          <p:cNvGrpSpPr/>
          <p:nvPr/>
        </p:nvGrpSpPr>
        <p:grpSpPr>
          <a:xfrm>
            <a:off x="481129" y="2814217"/>
            <a:ext cx="1575648" cy="1725264"/>
            <a:chOff x="139325" y="2981275"/>
            <a:chExt cx="1857200" cy="2033550"/>
          </a:xfrm>
        </p:grpSpPr>
        <p:sp>
          <p:nvSpPr>
            <p:cNvPr id="4091" name="Google Shape;4091;p111"/>
            <p:cNvSpPr/>
            <p:nvPr/>
          </p:nvSpPr>
          <p:spPr>
            <a:xfrm>
              <a:off x="139325" y="2981275"/>
              <a:ext cx="1857200" cy="1886325"/>
            </a:xfrm>
            <a:custGeom>
              <a:avLst/>
              <a:gdLst/>
              <a:ahLst/>
              <a:cxnLst/>
              <a:rect l="l" t="t" r="r" b="b"/>
              <a:pathLst>
                <a:path w="74288" h="75453" extrusionOk="0">
                  <a:moveTo>
                    <a:pt x="44943" y="0"/>
                  </a:moveTo>
                  <a:cubicBezTo>
                    <a:pt x="42309" y="0"/>
                    <a:pt x="39681" y="557"/>
                    <a:pt x="37235" y="1675"/>
                  </a:cubicBezTo>
                  <a:lnTo>
                    <a:pt x="24044" y="7571"/>
                  </a:lnTo>
                  <a:lnTo>
                    <a:pt x="10852" y="13438"/>
                  </a:lnTo>
                  <a:cubicBezTo>
                    <a:pt x="6262" y="15505"/>
                    <a:pt x="2706" y="19335"/>
                    <a:pt x="943" y="24046"/>
                  </a:cubicBezTo>
                  <a:cubicBezTo>
                    <a:pt x="1" y="26630"/>
                    <a:pt x="153" y="29487"/>
                    <a:pt x="1429" y="31949"/>
                  </a:cubicBezTo>
                  <a:lnTo>
                    <a:pt x="19302" y="66144"/>
                  </a:lnTo>
                  <a:cubicBezTo>
                    <a:pt x="22388" y="72029"/>
                    <a:pt x="28415" y="75453"/>
                    <a:pt x="34682" y="75453"/>
                  </a:cubicBezTo>
                  <a:cubicBezTo>
                    <a:pt x="37057" y="75453"/>
                    <a:pt x="39467" y="74961"/>
                    <a:pt x="41764" y="73925"/>
                  </a:cubicBezTo>
                  <a:lnTo>
                    <a:pt x="51825" y="69426"/>
                  </a:lnTo>
                  <a:lnTo>
                    <a:pt x="61886" y="64898"/>
                  </a:lnTo>
                  <a:cubicBezTo>
                    <a:pt x="70245" y="61128"/>
                    <a:pt x="74288" y="51523"/>
                    <a:pt x="71005" y="42922"/>
                  </a:cubicBezTo>
                  <a:lnTo>
                    <a:pt x="57327" y="6842"/>
                  </a:lnTo>
                  <a:cubicBezTo>
                    <a:pt x="56354" y="4319"/>
                    <a:pt x="54348" y="2313"/>
                    <a:pt x="51764" y="1280"/>
                  </a:cubicBezTo>
                  <a:cubicBezTo>
                    <a:pt x="49564" y="428"/>
                    <a:pt x="47251" y="0"/>
                    <a:pt x="44943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111"/>
            <p:cNvSpPr/>
            <p:nvPr/>
          </p:nvSpPr>
          <p:spPr>
            <a:xfrm>
              <a:off x="139325" y="2981275"/>
              <a:ext cx="1857200" cy="1886325"/>
            </a:xfrm>
            <a:custGeom>
              <a:avLst/>
              <a:gdLst/>
              <a:ahLst/>
              <a:cxnLst/>
              <a:rect l="l" t="t" r="r" b="b"/>
              <a:pathLst>
                <a:path w="74288" h="75453" extrusionOk="0">
                  <a:moveTo>
                    <a:pt x="44943" y="0"/>
                  </a:moveTo>
                  <a:cubicBezTo>
                    <a:pt x="42309" y="0"/>
                    <a:pt x="39681" y="557"/>
                    <a:pt x="37235" y="1675"/>
                  </a:cubicBezTo>
                  <a:lnTo>
                    <a:pt x="24044" y="7571"/>
                  </a:lnTo>
                  <a:lnTo>
                    <a:pt x="10852" y="13438"/>
                  </a:lnTo>
                  <a:cubicBezTo>
                    <a:pt x="6262" y="15505"/>
                    <a:pt x="2706" y="19335"/>
                    <a:pt x="943" y="24046"/>
                  </a:cubicBezTo>
                  <a:cubicBezTo>
                    <a:pt x="1" y="26630"/>
                    <a:pt x="153" y="29487"/>
                    <a:pt x="1429" y="31949"/>
                  </a:cubicBezTo>
                  <a:lnTo>
                    <a:pt x="19302" y="66144"/>
                  </a:lnTo>
                  <a:cubicBezTo>
                    <a:pt x="22388" y="72029"/>
                    <a:pt x="28415" y="75453"/>
                    <a:pt x="34682" y="75453"/>
                  </a:cubicBezTo>
                  <a:cubicBezTo>
                    <a:pt x="37057" y="75453"/>
                    <a:pt x="39467" y="74961"/>
                    <a:pt x="41764" y="73925"/>
                  </a:cubicBezTo>
                  <a:lnTo>
                    <a:pt x="51825" y="69426"/>
                  </a:lnTo>
                  <a:lnTo>
                    <a:pt x="61886" y="64898"/>
                  </a:lnTo>
                  <a:cubicBezTo>
                    <a:pt x="70245" y="61128"/>
                    <a:pt x="74288" y="51523"/>
                    <a:pt x="71005" y="42922"/>
                  </a:cubicBezTo>
                  <a:lnTo>
                    <a:pt x="57327" y="6842"/>
                  </a:lnTo>
                  <a:cubicBezTo>
                    <a:pt x="56354" y="4319"/>
                    <a:pt x="54348" y="2313"/>
                    <a:pt x="51764" y="1280"/>
                  </a:cubicBezTo>
                  <a:cubicBezTo>
                    <a:pt x="49564" y="428"/>
                    <a:pt x="47251" y="0"/>
                    <a:pt x="44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111"/>
            <p:cNvSpPr/>
            <p:nvPr/>
          </p:nvSpPr>
          <p:spPr>
            <a:xfrm>
              <a:off x="139325" y="2982450"/>
              <a:ext cx="1435475" cy="804400"/>
            </a:xfrm>
            <a:custGeom>
              <a:avLst/>
              <a:gdLst/>
              <a:ahLst/>
              <a:cxnLst/>
              <a:rect l="l" t="t" r="r" b="b"/>
              <a:pathLst>
                <a:path w="57419" h="32176" extrusionOk="0">
                  <a:moveTo>
                    <a:pt x="44885" y="0"/>
                  </a:moveTo>
                  <a:cubicBezTo>
                    <a:pt x="42271" y="0"/>
                    <a:pt x="39664" y="548"/>
                    <a:pt x="37235" y="1658"/>
                  </a:cubicBezTo>
                  <a:lnTo>
                    <a:pt x="24044" y="7555"/>
                  </a:lnTo>
                  <a:lnTo>
                    <a:pt x="10882" y="13452"/>
                  </a:lnTo>
                  <a:cubicBezTo>
                    <a:pt x="6262" y="15488"/>
                    <a:pt x="2706" y="19318"/>
                    <a:pt x="943" y="24029"/>
                  </a:cubicBezTo>
                  <a:cubicBezTo>
                    <a:pt x="1" y="26613"/>
                    <a:pt x="153" y="29470"/>
                    <a:pt x="1460" y="31932"/>
                  </a:cubicBezTo>
                  <a:lnTo>
                    <a:pt x="1581" y="32175"/>
                  </a:lnTo>
                  <a:cubicBezTo>
                    <a:pt x="791" y="30017"/>
                    <a:pt x="791" y="27616"/>
                    <a:pt x="1581" y="25458"/>
                  </a:cubicBezTo>
                  <a:cubicBezTo>
                    <a:pt x="3344" y="20747"/>
                    <a:pt x="6931" y="16886"/>
                    <a:pt x="11521" y="14850"/>
                  </a:cubicBezTo>
                  <a:lnTo>
                    <a:pt x="24712" y="8953"/>
                  </a:lnTo>
                  <a:lnTo>
                    <a:pt x="37874" y="3056"/>
                  </a:lnTo>
                  <a:cubicBezTo>
                    <a:pt x="40338" y="1970"/>
                    <a:pt x="42976" y="1420"/>
                    <a:pt x="45611" y="1420"/>
                  </a:cubicBezTo>
                  <a:cubicBezTo>
                    <a:pt x="47916" y="1420"/>
                    <a:pt x="50219" y="1841"/>
                    <a:pt x="52403" y="2692"/>
                  </a:cubicBezTo>
                  <a:cubicBezTo>
                    <a:pt x="54561" y="3512"/>
                    <a:pt x="56354" y="5123"/>
                    <a:pt x="57418" y="7160"/>
                  </a:cubicBezTo>
                  <a:lnTo>
                    <a:pt x="57296" y="6917"/>
                  </a:lnTo>
                  <a:cubicBezTo>
                    <a:pt x="56324" y="4333"/>
                    <a:pt x="54287" y="2296"/>
                    <a:pt x="51764" y="1293"/>
                  </a:cubicBezTo>
                  <a:cubicBezTo>
                    <a:pt x="49546" y="435"/>
                    <a:pt x="47213" y="0"/>
                    <a:pt x="44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111"/>
            <p:cNvSpPr/>
            <p:nvPr/>
          </p:nvSpPr>
          <p:spPr>
            <a:xfrm>
              <a:off x="267000" y="3080500"/>
              <a:ext cx="1491675" cy="1479475"/>
            </a:xfrm>
            <a:custGeom>
              <a:avLst/>
              <a:gdLst/>
              <a:ahLst/>
              <a:cxnLst/>
              <a:rect l="l" t="t" r="r" b="b"/>
              <a:pathLst>
                <a:path w="59667" h="59179" extrusionOk="0">
                  <a:moveTo>
                    <a:pt x="39300" y="1"/>
                  </a:moveTo>
                  <a:cubicBezTo>
                    <a:pt x="37263" y="1"/>
                    <a:pt x="35199" y="445"/>
                    <a:pt x="33283" y="1323"/>
                  </a:cubicBezTo>
                  <a:lnTo>
                    <a:pt x="7751" y="12752"/>
                  </a:lnTo>
                  <a:cubicBezTo>
                    <a:pt x="4468" y="14180"/>
                    <a:pt x="1854" y="16825"/>
                    <a:pt x="486" y="19925"/>
                  </a:cubicBezTo>
                  <a:cubicBezTo>
                    <a:pt x="0" y="21080"/>
                    <a:pt x="30" y="22326"/>
                    <a:pt x="547" y="23360"/>
                  </a:cubicBezTo>
                  <a:lnTo>
                    <a:pt x="16323" y="53086"/>
                  </a:lnTo>
                  <a:cubicBezTo>
                    <a:pt x="18189" y="56629"/>
                    <a:pt x="21965" y="58617"/>
                    <a:pt x="26050" y="58617"/>
                  </a:cubicBezTo>
                  <a:cubicBezTo>
                    <a:pt x="27818" y="58617"/>
                    <a:pt x="29645" y="58244"/>
                    <a:pt x="31399" y="57463"/>
                  </a:cubicBezTo>
                  <a:lnTo>
                    <a:pt x="34803" y="55944"/>
                  </a:lnTo>
                  <a:cubicBezTo>
                    <a:pt x="35107" y="55806"/>
                    <a:pt x="35424" y="55740"/>
                    <a:pt x="35738" y="55740"/>
                  </a:cubicBezTo>
                  <a:cubicBezTo>
                    <a:pt x="36461" y="55740"/>
                    <a:pt x="37164" y="56089"/>
                    <a:pt x="37630" y="56704"/>
                  </a:cubicBezTo>
                  <a:cubicBezTo>
                    <a:pt x="38847" y="58259"/>
                    <a:pt x="40515" y="59179"/>
                    <a:pt x="42127" y="59179"/>
                  </a:cubicBezTo>
                  <a:cubicBezTo>
                    <a:pt x="42689" y="59179"/>
                    <a:pt x="43243" y="59067"/>
                    <a:pt x="43770" y="58831"/>
                  </a:cubicBezTo>
                  <a:cubicBezTo>
                    <a:pt x="45776" y="57919"/>
                    <a:pt x="46718" y="55457"/>
                    <a:pt x="46232" y="52843"/>
                  </a:cubicBezTo>
                  <a:cubicBezTo>
                    <a:pt x="46050" y="51719"/>
                    <a:pt x="46536" y="50655"/>
                    <a:pt x="47569" y="50199"/>
                  </a:cubicBezTo>
                  <a:lnTo>
                    <a:pt x="50943" y="48679"/>
                  </a:lnTo>
                  <a:cubicBezTo>
                    <a:pt x="56718" y="46095"/>
                    <a:pt x="59667" y="39864"/>
                    <a:pt x="57691" y="34545"/>
                  </a:cubicBezTo>
                  <a:lnTo>
                    <a:pt x="45989" y="3025"/>
                  </a:lnTo>
                  <a:cubicBezTo>
                    <a:pt x="45533" y="1931"/>
                    <a:pt x="44621" y="1080"/>
                    <a:pt x="43466" y="654"/>
                  </a:cubicBezTo>
                  <a:cubicBezTo>
                    <a:pt x="42129" y="217"/>
                    <a:pt x="40721" y="1"/>
                    <a:pt x="39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111"/>
            <p:cNvSpPr/>
            <p:nvPr/>
          </p:nvSpPr>
          <p:spPr>
            <a:xfrm>
              <a:off x="401500" y="3210750"/>
              <a:ext cx="1230275" cy="1209300"/>
            </a:xfrm>
            <a:custGeom>
              <a:avLst/>
              <a:gdLst/>
              <a:ahLst/>
              <a:cxnLst/>
              <a:rect l="l" t="t" r="r" b="b"/>
              <a:pathLst>
                <a:path w="49211" h="48372" extrusionOk="0">
                  <a:moveTo>
                    <a:pt x="32408" y="1"/>
                  </a:moveTo>
                  <a:cubicBezTo>
                    <a:pt x="30747" y="1"/>
                    <a:pt x="29056" y="358"/>
                    <a:pt x="27478" y="1067"/>
                  </a:cubicBezTo>
                  <a:lnTo>
                    <a:pt x="6383" y="10551"/>
                  </a:lnTo>
                  <a:cubicBezTo>
                    <a:pt x="3739" y="11767"/>
                    <a:pt x="1520" y="13894"/>
                    <a:pt x="426" y="16478"/>
                  </a:cubicBezTo>
                  <a:cubicBezTo>
                    <a:pt x="0" y="17420"/>
                    <a:pt x="30" y="18454"/>
                    <a:pt x="486" y="19274"/>
                  </a:cubicBezTo>
                  <a:lnTo>
                    <a:pt x="13496" y="43834"/>
                  </a:lnTo>
                  <a:cubicBezTo>
                    <a:pt x="15022" y="46738"/>
                    <a:pt x="18131" y="48371"/>
                    <a:pt x="21502" y="48371"/>
                  </a:cubicBezTo>
                  <a:cubicBezTo>
                    <a:pt x="22964" y="48371"/>
                    <a:pt x="24475" y="48064"/>
                    <a:pt x="25928" y="47421"/>
                  </a:cubicBezTo>
                  <a:lnTo>
                    <a:pt x="41977" y="40186"/>
                  </a:lnTo>
                  <a:cubicBezTo>
                    <a:pt x="46779" y="38059"/>
                    <a:pt x="49211" y="32922"/>
                    <a:pt x="47569" y="28514"/>
                  </a:cubicBezTo>
                  <a:lnTo>
                    <a:pt x="37934" y="2496"/>
                  </a:lnTo>
                  <a:cubicBezTo>
                    <a:pt x="37569" y="1584"/>
                    <a:pt x="36840" y="855"/>
                    <a:pt x="35867" y="551"/>
                  </a:cubicBezTo>
                  <a:cubicBezTo>
                    <a:pt x="34765" y="183"/>
                    <a:pt x="33594" y="1"/>
                    <a:pt x="324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111"/>
            <p:cNvSpPr/>
            <p:nvPr/>
          </p:nvSpPr>
          <p:spPr>
            <a:xfrm>
              <a:off x="811075" y="3216150"/>
              <a:ext cx="599575" cy="1204325"/>
            </a:xfrm>
            <a:custGeom>
              <a:avLst/>
              <a:gdLst/>
              <a:ahLst/>
              <a:cxnLst/>
              <a:rect l="l" t="t" r="r" b="b"/>
              <a:pathLst>
                <a:path w="23983" h="48173" extrusionOk="0">
                  <a:moveTo>
                    <a:pt x="17782" y="0"/>
                  </a:moveTo>
                  <a:lnTo>
                    <a:pt x="0" y="46718"/>
                  </a:lnTo>
                  <a:cubicBezTo>
                    <a:pt x="1484" y="47661"/>
                    <a:pt x="3278" y="48172"/>
                    <a:pt x="5147" y="48172"/>
                  </a:cubicBezTo>
                  <a:cubicBezTo>
                    <a:pt x="6533" y="48172"/>
                    <a:pt x="7960" y="47891"/>
                    <a:pt x="9332" y="47296"/>
                  </a:cubicBezTo>
                  <a:lnTo>
                    <a:pt x="23983" y="8845"/>
                  </a:lnTo>
                  <a:lnTo>
                    <a:pt x="21551" y="2310"/>
                  </a:lnTo>
                  <a:cubicBezTo>
                    <a:pt x="21186" y="1398"/>
                    <a:pt x="20426" y="699"/>
                    <a:pt x="19484" y="365"/>
                  </a:cubicBezTo>
                  <a:cubicBezTo>
                    <a:pt x="18906" y="183"/>
                    <a:pt x="18359" y="61"/>
                    <a:pt x="177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111"/>
            <p:cNvSpPr/>
            <p:nvPr/>
          </p:nvSpPr>
          <p:spPr>
            <a:xfrm>
              <a:off x="602850" y="3262500"/>
              <a:ext cx="433175" cy="934675"/>
            </a:xfrm>
            <a:custGeom>
              <a:avLst/>
              <a:gdLst/>
              <a:ahLst/>
              <a:cxnLst/>
              <a:rect l="l" t="t" r="r" b="b"/>
              <a:pathLst>
                <a:path w="17327" h="37387" extrusionOk="0">
                  <a:moveTo>
                    <a:pt x="17326" y="0"/>
                  </a:moveTo>
                  <a:lnTo>
                    <a:pt x="10913" y="2888"/>
                  </a:lnTo>
                  <a:lnTo>
                    <a:pt x="1" y="31521"/>
                  </a:lnTo>
                  <a:lnTo>
                    <a:pt x="3071" y="37387"/>
                  </a:lnTo>
                  <a:lnTo>
                    <a:pt x="173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111"/>
            <p:cNvSpPr/>
            <p:nvPr/>
          </p:nvSpPr>
          <p:spPr>
            <a:xfrm>
              <a:off x="1210025" y="3620400"/>
              <a:ext cx="334375" cy="705200"/>
            </a:xfrm>
            <a:custGeom>
              <a:avLst/>
              <a:gdLst/>
              <a:ahLst/>
              <a:cxnLst/>
              <a:rect l="l" t="t" r="r" b="b"/>
              <a:pathLst>
                <a:path w="13375" h="28208" extrusionOk="0">
                  <a:moveTo>
                    <a:pt x="10760" y="1"/>
                  </a:moveTo>
                  <a:lnTo>
                    <a:pt x="0" y="28208"/>
                  </a:lnTo>
                  <a:lnTo>
                    <a:pt x="6414" y="25320"/>
                  </a:lnTo>
                  <a:lnTo>
                    <a:pt x="13374" y="7083"/>
                  </a:lnTo>
                  <a:lnTo>
                    <a:pt x="107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111"/>
            <p:cNvSpPr/>
            <p:nvPr/>
          </p:nvSpPr>
          <p:spPr>
            <a:xfrm>
              <a:off x="901500" y="4572350"/>
              <a:ext cx="276725" cy="168750"/>
            </a:xfrm>
            <a:custGeom>
              <a:avLst/>
              <a:gdLst/>
              <a:ahLst/>
              <a:cxnLst/>
              <a:rect l="l" t="t" r="r" b="b"/>
              <a:pathLst>
                <a:path w="11069" h="6750" extrusionOk="0">
                  <a:moveTo>
                    <a:pt x="7701" y="0"/>
                  </a:moveTo>
                  <a:cubicBezTo>
                    <a:pt x="7499" y="0"/>
                    <a:pt x="7292" y="23"/>
                    <a:pt x="7083" y="69"/>
                  </a:cubicBezTo>
                  <a:lnTo>
                    <a:pt x="1004" y="1437"/>
                  </a:lnTo>
                  <a:cubicBezTo>
                    <a:pt x="365" y="1589"/>
                    <a:pt x="0" y="2288"/>
                    <a:pt x="274" y="2896"/>
                  </a:cubicBezTo>
                  <a:cubicBezTo>
                    <a:pt x="915" y="4358"/>
                    <a:pt x="2379" y="6750"/>
                    <a:pt x="5303" y="6750"/>
                  </a:cubicBezTo>
                  <a:cubicBezTo>
                    <a:pt x="5845" y="6750"/>
                    <a:pt x="6437" y="6668"/>
                    <a:pt x="7083" y="6483"/>
                  </a:cubicBezTo>
                  <a:cubicBezTo>
                    <a:pt x="8754" y="6027"/>
                    <a:pt x="9727" y="4963"/>
                    <a:pt x="10244" y="3808"/>
                  </a:cubicBezTo>
                  <a:cubicBezTo>
                    <a:pt x="11068" y="1966"/>
                    <a:pt x="9606" y="0"/>
                    <a:pt x="7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111"/>
            <p:cNvSpPr/>
            <p:nvPr/>
          </p:nvSpPr>
          <p:spPr>
            <a:xfrm>
              <a:off x="903775" y="4573350"/>
              <a:ext cx="264550" cy="77500"/>
            </a:xfrm>
            <a:custGeom>
              <a:avLst/>
              <a:gdLst/>
              <a:ahLst/>
              <a:cxnLst/>
              <a:rect l="l" t="t" r="r" b="b"/>
              <a:pathLst>
                <a:path w="10582" h="3100" extrusionOk="0">
                  <a:moveTo>
                    <a:pt x="7568" y="1"/>
                  </a:moveTo>
                  <a:cubicBezTo>
                    <a:pt x="7380" y="1"/>
                    <a:pt x="7187" y="20"/>
                    <a:pt x="6992" y="60"/>
                  </a:cubicBezTo>
                  <a:lnTo>
                    <a:pt x="913" y="1427"/>
                  </a:lnTo>
                  <a:cubicBezTo>
                    <a:pt x="365" y="1549"/>
                    <a:pt x="1" y="2126"/>
                    <a:pt x="122" y="2704"/>
                  </a:cubicBezTo>
                  <a:cubicBezTo>
                    <a:pt x="183" y="2339"/>
                    <a:pt x="517" y="2035"/>
                    <a:pt x="882" y="1974"/>
                  </a:cubicBezTo>
                  <a:lnTo>
                    <a:pt x="6961" y="607"/>
                  </a:lnTo>
                  <a:cubicBezTo>
                    <a:pt x="7170" y="558"/>
                    <a:pt x="7376" y="535"/>
                    <a:pt x="7578" y="535"/>
                  </a:cubicBezTo>
                  <a:cubicBezTo>
                    <a:pt x="9028" y="535"/>
                    <a:pt x="10255" y="1712"/>
                    <a:pt x="10335" y="3099"/>
                  </a:cubicBezTo>
                  <a:cubicBezTo>
                    <a:pt x="10581" y="1513"/>
                    <a:pt x="9253" y="1"/>
                    <a:pt x="7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111"/>
            <p:cNvSpPr/>
            <p:nvPr/>
          </p:nvSpPr>
          <p:spPr>
            <a:xfrm>
              <a:off x="1009500" y="4629175"/>
              <a:ext cx="75925" cy="77425"/>
            </a:xfrm>
            <a:custGeom>
              <a:avLst/>
              <a:gdLst/>
              <a:ahLst/>
              <a:cxnLst/>
              <a:rect l="l" t="t" r="r" b="b"/>
              <a:pathLst>
                <a:path w="3037" h="3097" extrusionOk="0">
                  <a:moveTo>
                    <a:pt x="875" y="0"/>
                  </a:moveTo>
                  <a:cubicBezTo>
                    <a:pt x="746" y="0"/>
                    <a:pt x="614" y="88"/>
                    <a:pt x="574" y="228"/>
                  </a:cubicBezTo>
                  <a:lnTo>
                    <a:pt x="27" y="2751"/>
                  </a:lnTo>
                  <a:cubicBezTo>
                    <a:pt x="1" y="2935"/>
                    <a:pt x="134" y="3097"/>
                    <a:pt x="329" y="3097"/>
                  </a:cubicBezTo>
                  <a:cubicBezTo>
                    <a:pt x="359" y="3097"/>
                    <a:pt x="390" y="3093"/>
                    <a:pt x="422" y="3085"/>
                  </a:cubicBezTo>
                  <a:lnTo>
                    <a:pt x="2763" y="2355"/>
                  </a:lnTo>
                  <a:cubicBezTo>
                    <a:pt x="3006" y="2295"/>
                    <a:pt x="3036" y="2021"/>
                    <a:pt x="2884" y="1869"/>
                  </a:cubicBezTo>
                  <a:lnTo>
                    <a:pt x="1060" y="76"/>
                  </a:lnTo>
                  <a:cubicBezTo>
                    <a:pt x="1009" y="24"/>
                    <a:pt x="942" y="0"/>
                    <a:pt x="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111"/>
            <p:cNvSpPr/>
            <p:nvPr/>
          </p:nvSpPr>
          <p:spPr>
            <a:xfrm>
              <a:off x="1520800" y="4260525"/>
              <a:ext cx="254600" cy="222700"/>
            </a:xfrm>
            <a:custGeom>
              <a:avLst/>
              <a:gdLst/>
              <a:ahLst/>
              <a:cxnLst/>
              <a:rect l="l" t="t" r="r" b="b"/>
              <a:pathLst>
                <a:path w="10184" h="8908" extrusionOk="0">
                  <a:moveTo>
                    <a:pt x="7433" y="1"/>
                  </a:moveTo>
                  <a:cubicBezTo>
                    <a:pt x="7227" y="1"/>
                    <a:pt x="7019" y="65"/>
                    <a:pt x="6840" y="202"/>
                  </a:cubicBezTo>
                  <a:lnTo>
                    <a:pt x="1764" y="3849"/>
                  </a:lnTo>
                  <a:cubicBezTo>
                    <a:pt x="1" y="5126"/>
                    <a:pt x="335" y="7983"/>
                    <a:pt x="2463" y="8682"/>
                  </a:cubicBezTo>
                  <a:cubicBezTo>
                    <a:pt x="2929" y="8822"/>
                    <a:pt x="3422" y="8908"/>
                    <a:pt x="3937" y="8908"/>
                  </a:cubicBezTo>
                  <a:cubicBezTo>
                    <a:pt x="4765" y="8908"/>
                    <a:pt x="5648" y="8685"/>
                    <a:pt x="6566" y="8104"/>
                  </a:cubicBezTo>
                  <a:cubicBezTo>
                    <a:pt x="10184" y="5794"/>
                    <a:pt x="9211" y="2329"/>
                    <a:pt x="8390" y="627"/>
                  </a:cubicBezTo>
                  <a:cubicBezTo>
                    <a:pt x="8211" y="229"/>
                    <a:pt x="7824" y="1"/>
                    <a:pt x="7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111"/>
            <p:cNvSpPr/>
            <p:nvPr/>
          </p:nvSpPr>
          <p:spPr>
            <a:xfrm>
              <a:off x="1525375" y="4260525"/>
              <a:ext cx="202900" cy="209450"/>
            </a:xfrm>
            <a:custGeom>
              <a:avLst/>
              <a:gdLst/>
              <a:ahLst/>
              <a:cxnLst/>
              <a:rect l="l" t="t" r="r" b="b"/>
              <a:pathLst>
                <a:path w="8116" h="8378" extrusionOk="0">
                  <a:moveTo>
                    <a:pt x="7292" y="1"/>
                  </a:moveTo>
                  <a:cubicBezTo>
                    <a:pt x="7075" y="1"/>
                    <a:pt x="6854" y="66"/>
                    <a:pt x="6657" y="202"/>
                  </a:cubicBezTo>
                  <a:lnTo>
                    <a:pt x="1581" y="3849"/>
                  </a:lnTo>
                  <a:cubicBezTo>
                    <a:pt x="0" y="4974"/>
                    <a:pt x="92" y="7375"/>
                    <a:pt x="1611" y="8378"/>
                  </a:cubicBezTo>
                  <a:cubicBezTo>
                    <a:pt x="517" y="7223"/>
                    <a:pt x="547" y="5217"/>
                    <a:pt x="2006" y="4183"/>
                  </a:cubicBezTo>
                  <a:lnTo>
                    <a:pt x="7052" y="536"/>
                  </a:lnTo>
                  <a:cubicBezTo>
                    <a:pt x="7273" y="407"/>
                    <a:pt x="7493" y="356"/>
                    <a:pt x="7707" y="356"/>
                  </a:cubicBezTo>
                  <a:cubicBezTo>
                    <a:pt x="7847" y="356"/>
                    <a:pt x="7984" y="378"/>
                    <a:pt x="8116" y="414"/>
                  </a:cubicBezTo>
                  <a:cubicBezTo>
                    <a:pt x="7917" y="143"/>
                    <a:pt x="7610" y="1"/>
                    <a:pt x="7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111"/>
            <p:cNvSpPr/>
            <p:nvPr/>
          </p:nvSpPr>
          <p:spPr>
            <a:xfrm>
              <a:off x="1606675" y="4344400"/>
              <a:ext cx="75100" cy="78375"/>
            </a:xfrm>
            <a:custGeom>
              <a:avLst/>
              <a:gdLst/>
              <a:ahLst/>
              <a:cxnLst/>
              <a:rect l="l" t="t" r="r" b="b"/>
              <a:pathLst>
                <a:path w="3004" h="3135" extrusionOk="0">
                  <a:moveTo>
                    <a:pt x="2381" y="1"/>
                  </a:moveTo>
                  <a:cubicBezTo>
                    <a:pt x="2314" y="1"/>
                    <a:pt x="2246" y="21"/>
                    <a:pt x="2189" y="68"/>
                  </a:cubicBezTo>
                  <a:lnTo>
                    <a:pt x="213" y="1679"/>
                  </a:lnTo>
                  <a:cubicBezTo>
                    <a:pt x="1" y="1771"/>
                    <a:pt x="92" y="2075"/>
                    <a:pt x="274" y="2166"/>
                  </a:cubicBezTo>
                  <a:lnTo>
                    <a:pt x="2554" y="3108"/>
                  </a:lnTo>
                  <a:cubicBezTo>
                    <a:pt x="2603" y="3126"/>
                    <a:pt x="2650" y="3135"/>
                    <a:pt x="2694" y="3135"/>
                  </a:cubicBezTo>
                  <a:cubicBezTo>
                    <a:pt x="2872" y="3135"/>
                    <a:pt x="3004" y="2999"/>
                    <a:pt x="2979" y="2804"/>
                  </a:cubicBezTo>
                  <a:lnTo>
                    <a:pt x="2675" y="251"/>
                  </a:lnTo>
                  <a:cubicBezTo>
                    <a:pt x="2675" y="104"/>
                    <a:pt x="2531" y="1"/>
                    <a:pt x="2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111"/>
            <p:cNvSpPr/>
            <p:nvPr/>
          </p:nvSpPr>
          <p:spPr>
            <a:xfrm>
              <a:off x="1328550" y="4607500"/>
              <a:ext cx="297150" cy="407325"/>
            </a:xfrm>
            <a:custGeom>
              <a:avLst/>
              <a:gdLst/>
              <a:ahLst/>
              <a:cxnLst/>
              <a:rect l="l" t="t" r="r" b="b"/>
              <a:pathLst>
                <a:path w="11886" h="16293" extrusionOk="0">
                  <a:moveTo>
                    <a:pt x="5746" y="1"/>
                  </a:moveTo>
                  <a:lnTo>
                    <a:pt x="1" y="2584"/>
                  </a:lnTo>
                  <a:lnTo>
                    <a:pt x="6141" y="16293"/>
                  </a:lnTo>
                  <a:lnTo>
                    <a:pt x="11886" y="13709"/>
                  </a:lnTo>
                  <a:lnTo>
                    <a:pt x="57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111"/>
            <p:cNvSpPr/>
            <p:nvPr/>
          </p:nvSpPr>
          <p:spPr>
            <a:xfrm>
              <a:off x="1328550" y="4607500"/>
              <a:ext cx="158100" cy="95000"/>
            </a:xfrm>
            <a:custGeom>
              <a:avLst/>
              <a:gdLst/>
              <a:ahLst/>
              <a:cxnLst/>
              <a:rect l="l" t="t" r="r" b="b"/>
              <a:pathLst>
                <a:path w="6324" h="3800" extrusionOk="0">
                  <a:moveTo>
                    <a:pt x="5776" y="1"/>
                  </a:moveTo>
                  <a:lnTo>
                    <a:pt x="1" y="2584"/>
                  </a:lnTo>
                  <a:lnTo>
                    <a:pt x="548" y="3800"/>
                  </a:lnTo>
                  <a:lnTo>
                    <a:pt x="6323" y="1216"/>
                  </a:lnTo>
                  <a:lnTo>
                    <a:pt x="5776" y="1"/>
                  </a:ln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111"/>
            <p:cNvSpPr/>
            <p:nvPr/>
          </p:nvSpPr>
          <p:spPr>
            <a:xfrm>
              <a:off x="1277650" y="4569500"/>
              <a:ext cx="243950" cy="140600"/>
            </a:xfrm>
            <a:custGeom>
              <a:avLst/>
              <a:gdLst/>
              <a:ahLst/>
              <a:cxnLst/>
              <a:rect l="l" t="t" r="r" b="b"/>
              <a:pathLst>
                <a:path w="9758" h="5624" extrusionOk="0">
                  <a:moveTo>
                    <a:pt x="9089" y="1"/>
                  </a:moveTo>
                  <a:lnTo>
                    <a:pt x="0" y="4074"/>
                  </a:lnTo>
                  <a:lnTo>
                    <a:pt x="669" y="5624"/>
                  </a:lnTo>
                  <a:lnTo>
                    <a:pt x="9757" y="1551"/>
                  </a:lnTo>
                  <a:lnTo>
                    <a:pt x="90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111"/>
            <p:cNvSpPr/>
            <p:nvPr/>
          </p:nvSpPr>
          <p:spPr>
            <a:xfrm>
              <a:off x="1497250" y="4883350"/>
              <a:ext cx="70700" cy="105650"/>
            </a:xfrm>
            <a:custGeom>
              <a:avLst/>
              <a:gdLst/>
              <a:ahLst/>
              <a:cxnLst/>
              <a:rect l="l" t="t" r="r" b="b"/>
              <a:pathLst>
                <a:path w="2828" h="4226" extrusionOk="0">
                  <a:moveTo>
                    <a:pt x="1186" y="0"/>
                  </a:moveTo>
                  <a:lnTo>
                    <a:pt x="1" y="547"/>
                  </a:lnTo>
                  <a:lnTo>
                    <a:pt x="1672" y="4225"/>
                  </a:lnTo>
                  <a:lnTo>
                    <a:pt x="2827" y="3678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111"/>
            <p:cNvSpPr/>
            <p:nvPr/>
          </p:nvSpPr>
          <p:spPr>
            <a:xfrm>
              <a:off x="1191775" y="2981300"/>
              <a:ext cx="804000" cy="2032775"/>
            </a:xfrm>
            <a:custGeom>
              <a:avLst/>
              <a:gdLst/>
              <a:ahLst/>
              <a:cxnLst/>
              <a:rect l="l" t="t" r="r" b="b"/>
              <a:pathLst>
                <a:path w="32160" h="81311" extrusionOk="0">
                  <a:moveTo>
                    <a:pt x="2857" y="0"/>
                  </a:moveTo>
                  <a:cubicBezTo>
                    <a:pt x="1900" y="0"/>
                    <a:pt x="945" y="72"/>
                    <a:pt x="1" y="215"/>
                  </a:cubicBezTo>
                  <a:cubicBezTo>
                    <a:pt x="1338" y="397"/>
                    <a:pt x="2675" y="792"/>
                    <a:pt x="3952" y="1279"/>
                  </a:cubicBezTo>
                  <a:cubicBezTo>
                    <a:pt x="6536" y="2282"/>
                    <a:pt x="8542" y="4318"/>
                    <a:pt x="9514" y="6902"/>
                  </a:cubicBezTo>
                  <a:lnTo>
                    <a:pt x="23193" y="43012"/>
                  </a:lnTo>
                  <a:cubicBezTo>
                    <a:pt x="26445" y="51583"/>
                    <a:pt x="22433" y="61219"/>
                    <a:pt x="14074" y="64957"/>
                  </a:cubicBezTo>
                  <a:lnTo>
                    <a:pt x="6870" y="68210"/>
                  </a:lnTo>
                  <a:lnTo>
                    <a:pt x="11642" y="78757"/>
                  </a:lnTo>
                  <a:lnTo>
                    <a:pt x="10670" y="79182"/>
                  </a:lnTo>
                  <a:lnTo>
                    <a:pt x="11642" y="81310"/>
                  </a:lnTo>
                  <a:lnTo>
                    <a:pt x="13922" y="80277"/>
                  </a:lnTo>
                  <a:lnTo>
                    <a:pt x="15077" y="79760"/>
                  </a:lnTo>
                  <a:lnTo>
                    <a:pt x="17357" y="78727"/>
                  </a:lnTo>
                  <a:lnTo>
                    <a:pt x="12615" y="68149"/>
                  </a:lnTo>
                  <a:lnTo>
                    <a:pt x="19788" y="64927"/>
                  </a:lnTo>
                  <a:cubicBezTo>
                    <a:pt x="28147" y="61219"/>
                    <a:pt x="32159" y="51553"/>
                    <a:pt x="28907" y="43012"/>
                  </a:cubicBezTo>
                  <a:lnTo>
                    <a:pt x="15229" y="6902"/>
                  </a:lnTo>
                  <a:cubicBezTo>
                    <a:pt x="14256" y="4318"/>
                    <a:pt x="12250" y="2312"/>
                    <a:pt x="9697" y="1279"/>
                  </a:cubicBezTo>
                  <a:cubicBezTo>
                    <a:pt x="7484" y="419"/>
                    <a:pt x="5164" y="0"/>
                    <a:pt x="285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111"/>
            <p:cNvSpPr/>
            <p:nvPr/>
          </p:nvSpPr>
          <p:spPr>
            <a:xfrm>
              <a:off x="241900" y="3467075"/>
              <a:ext cx="310075" cy="639800"/>
            </a:xfrm>
            <a:custGeom>
              <a:avLst/>
              <a:gdLst/>
              <a:ahLst/>
              <a:cxnLst/>
              <a:rect l="l" t="t" r="r" b="b"/>
              <a:pathLst>
                <a:path w="12403" h="25592" extrusionOk="0">
                  <a:moveTo>
                    <a:pt x="7256" y="1"/>
                  </a:moveTo>
                  <a:cubicBezTo>
                    <a:pt x="5923" y="1"/>
                    <a:pt x="4591" y="366"/>
                    <a:pt x="3466" y="1088"/>
                  </a:cubicBezTo>
                  <a:cubicBezTo>
                    <a:pt x="1247" y="2456"/>
                    <a:pt x="1" y="4796"/>
                    <a:pt x="1" y="7228"/>
                  </a:cubicBezTo>
                  <a:cubicBezTo>
                    <a:pt x="1" y="8565"/>
                    <a:pt x="335" y="9903"/>
                    <a:pt x="1095" y="11119"/>
                  </a:cubicBezTo>
                  <a:cubicBezTo>
                    <a:pt x="2281" y="13064"/>
                    <a:pt x="3496" y="14948"/>
                    <a:pt x="4682" y="16894"/>
                  </a:cubicBezTo>
                  <a:cubicBezTo>
                    <a:pt x="5776" y="18626"/>
                    <a:pt x="6840" y="20389"/>
                    <a:pt x="7934" y="22122"/>
                  </a:cubicBezTo>
                  <a:cubicBezTo>
                    <a:pt x="8512" y="23034"/>
                    <a:pt x="8907" y="24097"/>
                    <a:pt x="9606" y="24949"/>
                  </a:cubicBezTo>
                  <a:cubicBezTo>
                    <a:pt x="9971" y="25313"/>
                    <a:pt x="10427" y="25556"/>
                    <a:pt x="10883" y="25587"/>
                  </a:cubicBezTo>
                  <a:cubicBezTo>
                    <a:pt x="10928" y="25590"/>
                    <a:pt x="10972" y="25592"/>
                    <a:pt x="11014" y="25592"/>
                  </a:cubicBezTo>
                  <a:cubicBezTo>
                    <a:pt x="12094" y="25592"/>
                    <a:pt x="12041" y="24489"/>
                    <a:pt x="12129" y="23611"/>
                  </a:cubicBezTo>
                  <a:cubicBezTo>
                    <a:pt x="12342" y="20693"/>
                    <a:pt x="11612" y="17806"/>
                    <a:pt x="11065" y="14948"/>
                  </a:cubicBezTo>
                  <a:cubicBezTo>
                    <a:pt x="10487" y="12061"/>
                    <a:pt x="10092" y="9021"/>
                    <a:pt x="11095" y="6286"/>
                  </a:cubicBezTo>
                  <a:cubicBezTo>
                    <a:pt x="11430" y="5313"/>
                    <a:pt x="11916" y="4401"/>
                    <a:pt x="12068" y="3368"/>
                  </a:cubicBezTo>
                  <a:cubicBezTo>
                    <a:pt x="12402" y="1149"/>
                    <a:pt x="10700" y="632"/>
                    <a:pt x="8968" y="207"/>
                  </a:cubicBezTo>
                  <a:cubicBezTo>
                    <a:pt x="8408" y="69"/>
                    <a:pt x="7832" y="1"/>
                    <a:pt x="7256" y="1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1" name="Google Shape;4111;p111"/>
          <p:cNvGrpSpPr/>
          <p:nvPr/>
        </p:nvGrpSpPr>
        <p:grpSpPr>
          <a:xfrm>
            <a:off x="626458" y="922871"/>
            <a:ext cx="638707" cy="1140207"/>
            <a:chOff x="542075" y="738125"/>
            <a:chExt cx="939274" cy="1676775"/>
          </a:xfrm>
        </p:grpSpPr>
        <p:sp>
          <p:nvSpPr>
            <p:cNvPr id="4112" name="Google Shape;4112;p111"/>
            <p:cNvSpPr/>
            <p:nvPr/>
          </p:nvSpPr>
          <p:spPr>
            <a:xfrm>
              <a:off x="665925" y="738125"/>
              <a:ext cx="815400" cy="1480300"/>
            </a:xfrm>
            <a:custGeom>
              <a:avLst/>
              <a:gdLst/>
              <a:ahLst/>
              <a:cxnLst/>
              <a:rect l="l" t="t" r="r" b="b"/>
              <a:pathLst>
                <a:path w="32616" h="59212" extrusionOk="0">
                  <a:moveTo>
                    <a:pt x="25113" y="1"/>
                  </a:moveTo>
                  <a:cubicBezTo>
                    <a:pt x="22982" y="1"/>
                    <a:pt x="20962" y="1277"/>
                    <a:pt x="20123" y="3375"/>
                  </a:cubicBezTo>
                  <a:lnTo>
                    <a:pt x="1" y="54744"/>
                  </a:lnTo>
                  <a:lnTo>
                    <a:pt x="11399" y="59212"/>
                  </a:lnTo>
                  <a:lnTo>
                    <a:pt x="31552" y="7813"/>
                  </a:lnTo>
                  <a:cubicBezTo>
                    <a:pt x="32615" y="5077"/>
                    <a:pt x="31308" y="2038"/>
                    <a:pt x="28603" y="974"/>
                  </a:cubicBezTo>
                  <a:lnTo>
                    <a:pt x="27053" y="366"/>
                  </a:lnTo>
                  <a:cubicBezTo>
                    <a:pt x="26416" y="118"/>
                    <a:pt x="25759" y="1"/>
                    <a:pt x="251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111"/>
            <p:cNvSpPr/>
            <p:nvPr/>
          </p:nvSpPr>
          <p:spPr>
            <a:xfrm>
              <a:off x="665925" y="743175"/>
              <a:ext cx="808550" cy="1475250"/>
            </a:xfrm>
            <a:custGeom>
              <a:avLst/>
              <a:gdLst/>
              <a:ahLst/>
              <a:cxnLst/>
              <a:rect l="l" t="t" r="r" b="b"/>
              <a:pathLst>
                <a:path w="32342" h="59010" extrusionOk="0">
                  <a:moveTo>
                    <a:pt x="25528" y="0"/>
                  </a:moveTo>
                  <a:cubicBezTo>
                    <a:pt x="24253" y="0"/>
                    <a:pt x="23006" y="407"/>
                    <a:pt x="21977" y="1137"/>
                  </a:cubicBezTo>
                  <a:cubicBezTo>
                    <a:pt x="23132" y="1137"/>
                    <a:pt x="24257" y="1471"/>
                    <a:pt x="25320" y="2200"/>
                  </a:cubicBezTo>
                  <a:cubicBezTo>
                    <a:pt x="27722" y="3842"/>
                    <a:pt x="28573" y="6942"/>
                    <a:pt x="27509" y="9647"/>
                  </a:cubicBezTo>
                  <a:lnTo>
                    <a:pt x="13436" y="45575"/>
                  </a:lnTo>
                  <a:cubicBezTo>
                    <a:pt x="13160" y="46286"/>
                    <a:pt x="12486" y="46721"/>
                    <a:pt x="11780" y="46721"/>
                  </a:cubicBezTo>
                  <a:cubicBezTo>
                    <a:pt x="11551" y="46721"/>
                    <a:pt x="11319" y="46675"/>
                    <a:pt x="11095" y="46578"/>
                  </a:cubicBezTo>
                  <a:lnTo>
                    <a:pt x="4165" y="43873"/>
                  </a:lnTo>
                  <a:lnTo>
                    <a:pt x="1" y="54542"/>
                  </a:lnTo>
                  <a:lnTo>
                    <a:pt x="8603" y="57916"/>
                  </a:lnTo>
                  <a:lnTo>
                    <a:pt x="11399" y="59010"/>
                  </a:lnTo>
                  <a:lnTo>
                    <a:pt x="15563" y="48371"/>
                  </a:lnTo>
                  <a:lnTo>
                    <a:pt x="31156" y="8553"/>
                  </a:lnTo>
                  <a:cubicBezTo>
                    <a:pt x="32342" y="5422"/>
                    <a:pt x="31004" y="1836"/>
                    <a:pt x="27904" y="498"/>
                  </a:cubicBezTo>
                  <a:cubicBezTo>
                    <a:pt x="27132" y="159"/>
                    <a:pt x="26325" y="0"/>
                    <a:pt x="25528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111"/>
            <p:cNvSpPr/>
            <p:nvPr/>
          </p:nvSpPr>
          <p:spPr>
            <a:xfrm>
              <a:off x="839196" y="738130"/>
              <a:ext cx="642153" cy="1038815"/>
            </a:xfrm>
            <a:custGeom>
              <a:avLst/>
              <a:gdLst/>
              <a:ahLst/>
              <a:cxnLst/>
              <a:rect l="l" t="t" r="r" b="b"/>
              <a:pathLst>
                <a:path w="25594" h="41313" extrusionOk="0">
                  <a:moveTo>
                    <a:pt x="18610" y="0"/>
                  </a:moveTo>
                  <a:cubicBezTo>
                    <a:pt x="16169" y="0"/>
                    <a:pt x="13849" y="1476"/>
                    <a:pt x="12918" y="3896"/>
                  </a:cubicBezTo>
                  <a:lnTo>
                    <a:pt x="0" y="36814"/>
                  </a:lnTo>
                  <a:lnTo>
                    <a:pt x="11398" y="41313"/>
                  </a:lnTo>
                  <a:lnTo>
                    <a:pt x="24317" y="8364"/>
                  </a:lnTo>
                  <a:cubicBezTo>
                    <a:pt x="25593" y="5203"/>
                    <a:pt x="24013" y="1647"/>
                    <a:pt x="20851" y="431"/>
                  </a:cubicBezTo>
                  <a:cubicBezTo>
                    <a:pt x="20117" y="139"/>
                    <a:pt x="19358" y="0"/>
                    <a:pt x="18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111"/>
            <p:cNvSpPr/>
            <p:nvPr/>
          </p:nvSpPr>
          <p:spPr>
            <a:xfrm>
              <a:off x="1054988" y="739010"/>
              <a:ext cx="426354" cy="1038715"/>
            </a:xfrm>
            <a:custGeom>
              <a:avLst/>
              <a:gdLst/>
              <a:ahLst/>
              <a:cxnLst/>
              <a:rect l="l" t="t" r="r" b="b"/>
              <a:pathLst>
                <a:path w="16993" h="41309" extrusionOk="0">
                  <a:moveTo>
                    <a:pt x="9940" y="1"/>
                  </a:moveTo>
                  <a:cubicBezTo>
                    <a:pt x="9697" y="1"/>
                    <a:pt x="9454" y="1"/>
                    <a:pt x="9241" y="62"/>
                  </a:cubicBezTo>
                  <a:cubicBezTo>
                    <a:pt x="8998" y="62"/>
                    <a:pt x="8785" y="122"/>
                    <a:pt x="8542" y="153"/>
                  </a:cubicBezTo>
                  <a:cubicBezTo>
                    <a:pt x="8481" y="153"/>
                    <a:pt x="8421" y="214"/>
                    <a:pt x="8390" y="214"/>
                  </a:cubicBezTo>
                  <a:cubicBezTo>
                    <a:pt x="8208" y="274"/>
                    <a:pt x="8056" y="305"/>
                    <a:pt x="7873" y="396"/>
                  </a:cubicBezTo>
                  <a:cubicBezTo>
                    <a:pt x="7813" y="396"/>
                    <a:pt x="7782" y="426"/>
                    <a:pt x="7752" y="426"/>
                  </a:cubicBezTo>
                  <a:cubicBezTo>
                    <a:pt x="7570" y="518"/>
                    <a:pt x="7326" y="578"/>
                    <a:pt x="7144" y="700"/>
                  </a:cubicBezTo>
                  <a:cubicBezTo>
                    <a:pt x="6901" y="821"/>
                    <a:pt x="6688" y="913"/>
                    <a:pt x="6506" y="1065"/>
                  </a:cubicBezTo>
                  <a:cubicBezTo>
                    <a:pt x="7174" y="1065"/>
                    <a:pt x="7904" y="1217"/>
                    <a:pt x="8573" y="1490"/>
                  </a:cubicBezTo>
                  <a:cubicBezTo>
                    <a:pt x="11734" y="2736"/>
                    <a:pt x="13254" y="6293"/>
                    <a:pt x="12038" y="9423"/>
                  </a:cubicBezTo>
                  <a:lnTo>
                    <a:pt x="1" y="40214"/>
                  </a:lnTo>
                  <a:lnTo>
                    <a:pt x="2797" y="41308"/>
                  </a:lnTo>
                  <a:lnTo>
                    <a:pt x="15716" y="8360"/>
                  </a:lnTo>
                  <a:cubicBezTo>
                    <a:pt x="16992" y="5229"/>
                    <a:pt x="15412" y="1642"/>
                    <a:pt x="12281" y="426"/>
                  </a:cubicBezTo>
                  <a:cubicBezTo>
                    <a:pt x="12038" y="305"/>
                    <a:pt x="11825" y="274"/>
                    <a:pt x="11582" y="214"/>
                  </a:cubicBezTo>
                  <a:cubicBezTo>
                    <a:pt x="11521" y="214"/>
                    <a:pt x="11430" y="153"/>
                    <a:pt x="11369" y="153"/>
                  </a:cubicBezTo>
                  <a:cubicBezTo>
                    <a:pt x="11217" y="122"/>
                    <a:pt x="11004" y="122"/>
                    <a:pt x="10852" y="92"/>
                  </a:cubicBezTo>
                  <a:cubicBezTo>
                    <a:pt x="10791" y="62"/>
                    <a:pt x="10700" y="62"/>
                    <a:pt x="10639" y="62"/>
                  </a:cubicBezTo>
                  <a:cubicBezTo>
                    <a:pt x="10457" y="1"/>
                    <a:pt x="10305" y="1"/>
                    <a:pt x="100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111"/>
            <p:cNvSpPr/>
            <p:nvPr/>
          </p:nvSpPr>
          <p:spPr>
            <a:xfrm>
              <a:off x="808025" y="959275"/>
              <a:ext cx="379225" cy="955200"/>
            </a:xfrm>
            <a:custGeom>
              <a:avLst/>
              <a:gdLst/>
              <a:ahLst/>
              <a:cxnLst/>
              <a:rect l="l" t="t" r="r" b="b"/>
              <a:pathLst>
                <a:path w="15169" h="38208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3618" y="3070"/>
                    <a:pt x="12189" y="6171"/>
                    <a:pt x="10822" y="9332"/>
                  </a:cubicBezTo>
                  <a:cubicBezTo>
                    <a:pt x="10153" y="10943"/>
                    <a:pt x="9515" y="12493"/>
                    <a:pt x="8816" y="14074"/>
                  </a:cubicBezTo>
                  <a:lnTo>
                    <a:pt x="6870" y="18846"/>
                  </a:lnTo>
                  <a:lnTo>
                    <a:pt x="5016" y="23618"/>
                  </a:lnTo>
                  <a:cubicBezTo>
                    <a:pt x="4408" y="25229"/>
                    <a:pt x="3800" y="26809"/>
                    <a:pt x="3223" y="28451"/>
                  </a:cubicBezTo>
                  <a:cubicBezTo>
                    <a:pt x="2098" y="31673"/>
                    <a:pt x="1004" y="34894"/>
                    <a:pt x="1" y="38208"/>
                  </a:cubicBezTo>
                  <a:cubicBezTo>
                    <a:pt x="1551" y="35138"/>
                    <a:pt x="2980" y="32007"/>
                    <a:pt x="4347" y="28815"/>
                  </a:cubicBezTo>
                  <a:cubicBezTo>
                    <a:pt x="5016" y="27235"/>
                    <a:pt x="5654" y="25685"/>
                    <a:pt x="6353" y="24074"/>
                  </a:cubicBezTo>
                  <a:lnTo>
                    <a:pt x="8299" y="19332"/>
                  </a:lnTo>
                  <a:lnTo>
                    <a:pt x="10153" y="14529"/>
                  </a:lnTo>
                  <a:cubicBezTo>
                    <a:pt x="10761" y="12949"/>
                    <a:pt x="11369" y="11338"/>
                    <a:pt x="11946" y="9727"/>
                  </a:cubicBezTo>
                  <a:cubicBezTo>
                    <a:pt x="13071" y="6475"/>
                    <a:pt x="14226" y="3253"/>
                    <a:pt x="15168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111"/>
            <p:cNvSpPr/>
            <p:nvPr/>
          </p:nvSpPr>
          <p:spPr>
            <a:xfrm>
              <a:off x="542075" y="1894600"/>
              <a:ext cx="535750" cy="520300"/>
            </a:xfrm>
            <a:custGeom>
              <a:avLst/>
              <a:gdLst/>
              <a:ahLst/>
              <a:cxnLst/>
              <a:rect l="l" t="t" r="r" b="b"/>
              <a:pathLst>
                <a:path w="21430" h="20812" extrusionOk="0">
                  <a:moveTo>
                    <a:pt x="6320" y="0"/>
                  </a:moveTo>
                  <a:cubicBezTo>
                    <a:pt x="5960" y="0"/>
                    <a:pt x="5610" y="212"/>
                    <a:pt x="5472" y="582"/>
                  </a:cubicBezTo>
                  <a:lnTo>
                    <a:pt x="183" y="14047"/>
                  </a:lnTo>
                  <a:cubicBezTo>
                    <a:pt x="0" y="14503"/>
                    <a:pt x="243" y="15050"/>
                    <a:pt x="669" y="15232"/>
                  </a:cubicBezTo>
                  <a:lnTo>
                    <a:pt x="14773" y="20734"/>
                  </a:lnTo>
                  <a:cubicBezTo>
                    <a:pt x="14887" y="20787"/>
                    <a:pt x="15006" y="20812"/>
                    <a:pt x="15125" y="20812"/>
                  </a:cubicBezTo>
                  <a:cubicBezTo>
                    <a:pt x="15479" y="20812"/>
                    <a:pt x="15821" y="20590"/>
                    <a:pt x="15958" y="20248"/>
                  </a:cubicBezTo>
                  <a:lnTo>
                    <a:pt x="21247" y="6752"/>
                  </a:lnTo>
                  <a:cubicBezTo>
                    <a:pt x="21429" y="6296"/>
                    <a:pt x="21216" y="5779"/>
                    <a:pt x="20761" y="5597"/>
                  </a:cubicBezTo>
                  <a:lnTo>
                    <a:pt x="6657" y="65"/>
                  </a:lnTo>
                  <a:cubicBezTo>
                    <a:pt x="6548" y="21"/>
                    <a:pt x="6433" y="0"/>
                    <a:pt x="63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111"/>
            <p:cNvSpPr/>
            <p:nvPr/>
          </p:nvSpPr>
          <p:spPr>
            <a:xfrm>
              <a:off x="672000" y="1896950"/>
              <a:ext cx="403550" cy="515825"/>
            </a:xfrm>
            <a:custGeom>
              <a:avLst/>
              <a:gdLst/>
              <a:ahLst/>
              <a:cxnLst/>
              <a:rect l="l" t="t" r="r" b="b"/>
              <a:pathLst>
                <a:path w="16142" h="20633" extrusionOk="0">
                  <a:moveTo>
                    <a:pt x="1314" y="0"/>
                  </a:moveTo>
                  <a:cubicBezTo>
                    <a:pt x="813" y="0"/>
                    <a:pt x="333" y="324"/>
                    <a:pt x="123" y="792"/>
                  </a:cubicBezTo>
                  <a:lnTo>
                    <a:pt x="1" y="1126"/>
                  </a:lnTo>
                  <a:lnTo>
                    <a:pt x="8025" y="4287"/>
                  </a:lnTo>
                  <a:cubicBezTo>
                    <a:pt x="8633" y="4530"/>
                    <a:pt x="8968" y="5230"/>
                    <a:pt x="8694" y="5868"/>
                  </a:cubicBezTo>
                  <a:lnTo>
                    <a:pt x="3800" y="18421"/>
                  </a:lnTo>
                  <a:lnTo>
                    <a:pt x="9241" y="20549"/>
                  </a:lnTo>
                  <a:cubicBezTo>
                    <a:pt x="9383" y="20606"/>
                    <a:pt x="9531" y="20632"/>
                    <a:pt x="9678" y="20632"/>
                  </a:cubicBezTo>
                  <a:cubicBezTo>
                    <a:pt x="10162" y="20632"/>
                    <a:pt x="10635" y="20340"/>
                    <a:pt x="10822" y="19850"/>
                  </a:cubicBezTo>
                  <a:lnTo>
                    <a:pt x="15898" y="6962"/>
                  </a:lnTo>
                  <a:cubicBezTo>
                    <a:pt x="16141" y="6354"/>
                    <a:pt x="15868" y="5655"/>
                    <a:pt x="15199" y="5382"/>
                  </a:cubicBezTo>
                  <a:lnTo>
                    <a:pt x="1764" y="93"/>
                  </a:lnTo>
                  <a:cubicBezTo>
                    <a:pt x="1617" y="30"/>
                    <a:pt x="1464" y="0"/>
                    <a:pt x="1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111"/>
            <p:cNvSpPr/>
            <p:nvPr/>
          </p:nvSpPr>
          <p:spPr>
            <a:xfrm>
              <a:off x="577775" y="1920700"/>
              <a:ext cx="143650" cy="342750"/>
            </a:xfrm>
            <a:custGeom>
              <a:avLst/>
              <a:gdLst/>
              <a:ahLst/>
              <a:cxnLst/>
              <a:rect l="l" t="t" r="r" b="b"/>
              <a:pathLst>
                <a:path w="5746" h="13710" extrusionOk="0">
                  <a:moveTo>
                    <a:pt x="5448" y="1"/>
                  </a:moveTo>
                  <a:cubicBezTo>
                    <a:pt x="5341" y="1"/>
                    <a:pt x="5251" y="63"/>
                    <a:pt x="5229" y="176"/>
                  </a:cubicBezTo>
                  <a:lnTo>
                    <a:pt x="62" y="13368"/>
                  </a:lnTo>
                  <a:cubicBezTo>
                    <a:pt x="1" y="13520"/>
                    <a:pt x="62" y="13672"/>
                    <a:pt x="214" y="13702"/>
                  </a:cubicBezTo>
                  <a:cubicBezTo>
                    <a:pt x="235" y="13707"/>
                    <a:pt x="256" y="13710"/>
                    <a:pt x="278" y="13710"/>
                  </a:cubicBezTo>
                  <a:cubicBezTo>
                    <a:pt x="385" y="13710"/>
                    <a:pt x="498" y="13651"/>
                    <a:pt x="548" y="13550"/>
                  </a:cubicBezTo>
                  <a:lnTo>
                    <a:pt x="5715" y="359"/>
                  </a:lnTo>
                  <a:cubicBezTo>
                    <a:pt x="5746" y="207"/>
                    <a:pt x="5715" y="55"/>
                    <a:pt x="5563" y="24"/>
                  </a:cubicBezTo>
                  <a:cubicBezTo>
                    <a:pt x="5524" y="8"/>
                    <a:pt x="5485" y="1"/>
                    <a:pt x="54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111"/>
            <p:cNvSpPr/>
            <p:nvPr/>
          </p:nvSpPr>
          <p:spPr>
            <a:xfrm>
              <a:off x="641625" y="1945350"/>
              <a:ext cx="143625" cy="342825"/>
            </a:xfrm>
            <a:custGeom>
              <a:avLst/>
              <a:gdLst/>
              <a:ahLst/>
              <a:cxnLst/>
              <a:rect l="l" t="t" r="r" b="b"/>
              <a:pathLst>
                <a:path w="5745" h="13713" extrusionOk="0">
                  <a:moveTo>
                    <a:pt x="5461" y="0"/>
                  </a:moveTo>
                  <a:cubicBezTo>
                    <a:pt x="5348" y="0"/>
                    <a:pt x="5252" y="45"/>
                    <a:pt x="5228" y="163"/>
                  </a:cubicBezTo>
                  <a:lnTo>
                    <a:pt x="61" y="13354"/>
                  </a:lnTo>
                  <a:cubicBezTo>
                    <a:pt x="0" y="13506"/>
                    <a:pt x="61" y="13658"/>
                    <a:pt x="213" y="13689"/>
                  </a:cubicBezTo>
                  <a:cubicBezTo>
                    <a:pt x="252" y="13705"/>
                    <a:pt x="291" y="13712"/>
                    <a:pt x="329" y="13712"/>
                  </a:cubicBezTo>
                  <a:cubicBezTo>
                    <a:pt x="435" y="13712"/>
                    <a:pt x="525" y="13650"/>
                    <a:pt x="547" y="13537"/>
                  </a:cubicBezTo>
                  <a:lnTo>
                    <a:pt x="5715" y="345"/>
                  </a:lnTo>
                  <a:cubicBezTo>
                    <a:pt x="5745" y="193"/>
                    <a:pt x="5715" y="41"/>
                    <a:pt x="5563" y="11"/>
                  </a:cubicBezTo>
                  <a:cubicBezTo>
                    <a:pt x="5528" y="4"/>
                    <a:pt x="5494" y="0"/>
                    <a:pt x="54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111"/>
            <p:cNvSpPr/>
            <p:nvPr/>
          </p:nvSpPr>
          <p:spPr>
            <a:xfrm>
              <a:off x="706200" y="1971175"/>
              <a:ext cx="143650" cy="342075"/>
            </a:xfrm>
            <a:custGeom>
              <a:avLst/>
              <a:gdLst/>
              <a:ahLst/>
              <a:cxnLst/>
              <a:rect l="l" t="t" r="r" b="b"/>
              <a:pathLst>
                <a:path w="5746" h="13683" extrusionOk="0">
                  <a:moveTo>
                    <a:pt x="5462" y="1"/>
                  </a:moveTo>
                  <a:cubicBezTo>
                    <a:pt x="5349" y="1"/>
                    <a:pt x="5252" y="45"/>
                    <a:pt x="5229" y="163"/>
                  </a:cubicBezTo>
                  <a:lnTo>
                    <a:pt x="62" y="13325"/>
                  </a:lnTo>
                  <a:cubicBezTo>
                    <a:pt x="1" y="13477"/>
                    <a:pt x="62" y="13628"/>
                    <a:pt x="214" y="13659"/>
                  </a:cubicBezTo>
                  <a:cubicBezTo>
                    <a:pt x="238" y="13675"/>
                    <a:pt x="267" y="13683"/>
                    <a:pt x="298" y="13683"/>
                  </a:cubicBezTo>
                  <a:cubicBezTo>
                    <a:pt x="382" y="13683"/>
                    <a:pt x="481" y="13626"/>
                    <a:pt x="548" y="13537"/>
                  </a:cubicBezTo>
                  <a:lnTo>
                    <a:pt x="5715" y="346"/>
                  </a:lnTo>
                  <a:cubicBezTo>
                    <a:pt x="5746" y="194"/>
                    <a:pt x="5715" y="42"/>
                    <a:pt x="5563" y="11"/>
                  </a:cubicBezTo>
                  <a:cubicBezTo>
                    <a:pt x="5529" y="4"/>
                    <a:pt x="5495" y="1"/>
                    <a:pt x="54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111"/>
            <p:cNvSpPr/>
            <p:nvPr/>
          </p:nvSpPr>
          <p:spPr>
            <a:xfrm>
              <a:off x="770025" y="1995950"/>
              <a:ext cx="143650" cy="342800"/>
            </a:xfrm>
            <a:custGeom>
              <a:avLst/>
              <a:gdLst/>
              <a:ahLst/>
              <a:cxnLst/>
              <a:rect l="l" t="t" r="r" b="b"/>
              <a:pathLst>
                <a:path w="5746" h="13712" extrusionOk="0">
                  <a:moveTo>
                    <a:pt x="5447" y="0"/>
                  </a:moveTo>
                  <a:cubicBezTo>
                    <a:pt x="5339" y="0"/>
                    <a:pt x="5244" y="63"/>
                    <a:pt x="5199" y="175"/>
                  </a:cubicBezTo>
                  <a:lnTo>
                    <a:pt x="31" y="13337"/>
                  </a:lnTo>
                  <a:cubicBezTo>
                    <a:pt x="1" y="13489"/>
                    <a:pt x="31" y="13641"/>
                    <a:pt x="183" y="13701"/>
                  </a:cubicBezTo>
                  <a:cubicBezTo>
                    <a:pt x="218" y="13708"/>
                    <a:pt x="252" y="13712"/>
                    <a:pt x="285" y="13712"/>
                  </a:cubicBezTo>
                  <a:cubicBezTo>
                    <a:pt x="399" y="13712"/>
                    <a:pt x="501" y="13667"/>
                    <a:pt x="548" y="13549"/>
                  </a:cubicBezTo>
                  <a:lnTo>
                    <a:pt x="5715" y="358"/>
                  </a:lnTo>
                  <a:cubicBezTo>
                    <a:pt x="5746" y="206"/>
                    <a:pt x="5715" y="54"/>
                    <a:pt x="5563" y="23"/>
                  </a:cubicBezTo>
                  <a:cubicBezTo>
                    <a:pt x="5524" y="8"/>
                    <a:pt x="5485" y="0"/>
                    <a:pt x="5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111"/>
            <p:cNvSpPr/>
            <p:nvPr/>
          </p:nvSpPr>
          <p:spPr>
            <a:xfrm>
              <a:off x="834625" y="2020575"/>
              <a:ext cx="143650" cy="343150"/>
            </a:xfrm>
            <a:custGeom>
              <a:avLst/>
              <a:gdLst/>
              <a:ahLst/>
              <a:cxnLst/>
              <a:rect l="l" t="t" r="r" b="b"/>
              <a:pathLst>
                <a:path w="5746" h="13726" extrusionOk="0">
                  <a:moveTo>
                    <a:pt x="5458" y="0"/>
                  </a:moveTo>
                  <a:cubicBezTo>
                    <a:pt x="5337" y="0"/>
                    <a:pt x="5222" y="45"/>
                    <a:pt x="5198" y="163"/>
                  </a:cubicBezTo>
                  <a:lnTo>
                    <a:pt x="31" y="13355"/>
                  </a:lnTo>
                  <a:cubicBezTo>
                    <a:pt x="1" y="13507"/>
                    <a:pt x="31" y="13659"/>
                    <a:pt x="183" y="13689"/>
                  </a:cubicBezTo>
                  <a:cubicBezTo>
                    <a:pt x="216" y="13714"/>
                    <a:pt x="252" y="13725"/>
                    <a:pt x="288" y="13725"/>
                  </a:cubicBezTo>
                  <a:cubicBezTo>
                    <a:pt x="384" y="13725"/>
                    <a:pt x="482" y="13647"/>
                    <a:pt x="548" y="13537"/>
                  </a:cubicBezTo>
                  <a:lnTo>
                    <a:pt x="5715" y="345"/>
                  </a:lnTo>
                  <a:cubicBezTo>
                    <a:pt x="5745" y="193"/>
                    <a:pt x="5715" y="41"/>
                    <a:pt x="5563" y="11"/>
                  </a:cubicBezTo>
                  <a:cubicBezTo>
                    <a:pt x="5529" y="4"/>
                    <a:pt x="5493" y="0"/>
                    <a:pt x="5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111"/>
            <p:cNvSpPr/>
            <p:nvPr/>
          </p:nvSpPr>
          <p:spPr>
            <a:xfrm>
              <a:off x="898450" y="2046400"/>
              <a:ext cx="143650" cy="342525"/>
            </a:xfrm>
            <a:custGeom>
              <a:avLst/>
              <a:gdLst/>
              <a:ahLst/>
              <a:cxnLst/>
              <a:rect l="l" t="t" r="r" b="b"/>
              <a:pathLst>
                <a:path w="5746" h="13701" extrusionOk="0">
                  <a:moveTo>
                    <a:pt x="5432" y="1"/>
                  </a:moveTo>
                  <a:cubicBezTo>
                    <a:pt x="5319" y="1"/>
                    <a:pt x="5222" y="46"/>
                    <a:pt x="5199" y="163"/>
                  </a:cubicBezTo>
                  <a:lnTo>
                    <a:pt x="31" y="13355"/>
                  </a:lnTo>
                  <a:cubicBezTo>
                    <a:pt x="1" y="13507"/>
                    <a:pt x="31" y="13659"/>
                    <a:pt x="183" y="13689"/>
                  </a:cubicBezTo>
                  <a:cubicBezTo>
                    <a:pt x="217" y="13696"/>
                    <a:pt x="252" y="13700"/>
                    <a:pt x="284" y="13700"/>
                  </a:cubicBezTo>
                  <a:cubicBezTo>
                    <a:pt x="397" y="13700"/>
                    <a:pt x="494" y="13655"/>
                    <a:pt x="518" y="13537"/>
                  </a:cubicBezTo>
                  <a:lnTo>
                    <a:pt x="5685" y="346"/>
                  </a:lnTo>
                  <a:cubicBezTo>
                    <a:pt x="5746" y="194"/>
                    <a:pt x="5685" y="42"/>
                    <a:pt x="5533" y="11"/>
                  </a:cubicBezTo>
                  <a:cubicBezTo>
                    <a:pt x="5499" y="5"/>
                    <a:pt x="5465" y="1"/>
                    <a:pt x="54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5" name="Google Shape;4125;p111"/>
          <p:cNvGrpSpPr/>
          <p:nvPr/>
        </p:nvGrpSpPr>
        <p:grpSpPr>
          <a:xfrm>
            <a:off x="1113729" y="927410"/>
            <a:ext cx="943041" cy="964835"/>
            <a:chOff x="1258650" y="744800"/>
            <a:chExt cx="1386825" cy="1418875"/>
          </a:xfrm>
        </p:grpSpPr>
        <p:sp>
          <p:nvSpPr>
            <p:cNvPr id="4126" name="Google Shape;4126;p111"/>
            <p:cNvSpPr/>
            <p:nvPr/>
          </p:nvSpPr>
          <p:spPr>
            <a:xfrm>
              <a:off x="1258650" y="919000"/>
              <a:ext cx="1216600" cy="1243825"/>
            </a:xfrm>
            <a:custGeom>
              <a:avLst/>
              <a:gdLst/>
              <a:ahLst/>
              <a:cxnLst/>
              <a:rect l="l" t="t" r="r" b="b"/>
              <a:pathLst>
                <a:path w="48664" h="49753" extrusionOk="0">
                  <a:moveTo>
                    <a:pt x="39758" y="0"/>
                  </a:moveTo>
                  <a:lnTo>
                    <a:pt x="2311" y="39454"/>
                  </a:lnTo>
                  <a:cubicBezTo>
                    <a:pt x="0" y="41855"/>
                    <a:pt x="92" y="45746"/>
                    <a:pt x="2523" y="48056"/>
                  </a:cubicBezTo>
                  <a:cubicBezTo>
                    <a:pt x="3730" y="49189"/>
                    <a:pt x="5258" y="49752"/>
                    <a:pt x="6781" y="49752"/>
                  </a:cubicBezTo>
                  <a:cubicBezTo>
                    <a:pt x="8405" y="49752"/>
                    <a:pt x="10024" y="49113"/>
                    <a:pt x="11247" y="47843"/>
                  </a:cubicBezTo>
                  <a:lnTo>
                    <a:pt x="48664" y="8450"/>
                  </a:lnTo>
                  <a:lnTo>
                    <a:pt x="397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111"/>
            <p:cNvSpPr/>
            <p:nvPr/>
          </p:nvSpPr>
          <p:spPr>
            <a:xfrm>
              <a:off x="1267775" y="919750"/>
              <a:ext cx="1207475" cy="1242575"/>
            </a:xfrm>
            <a:custGeom>
              <a:avLst/>
              <a:gdLst/>
              <a:ahLst/>
              <a:cxnLst/>
              <a:rect l="l" t="t" r="r" b="b"/>
              <a:pathLst>
                <a:path w="48299" h="49703" extrusionOk="0">
                  <a:moveTo>
                    <a:pt x="39454" y="1"/>
                  </a:moveTo>
                  <a:lnTo>
                    <a:pt x="31551" y="8268"/>
                  </a:lnTo>
                  <a:lnTo>
                    <a:pt x="36931" y="13375"/>
                  </a:lnTo>
                  <a:cubicBezTo>
                    <a:pt x="37660" y="14074"/>
                    <a:pt x="37691" y="15199"/>
                    <a:pt x="37022" y="15928"/>
                  </a:cubicBezTo>
                  <a:lnTo>
                    <a:pt x="10456" y="43892"/>
                  </a:lnTo>
                  <a:cubicBezTo>
                    <a:pt x="9224" y="45200"/>
                    <a:pt x="7518" y="45917"/>
                    <a:pt x="5797" y="45917"/>
                  </a:cubicBezTo>
                  <a:cubicBezTo>
                    <a:pt x="4759" y="45917"/>
                    <a:pt x="3715" y="45657"/>
                    <a:pt x="2766" y="45108"/>
                  </a:cubicBezTo>
                  <a:cubicBezTo>
                    <a:pt x="1672" y="44470"/>
                    <a:pt x="882" y="43558"/>
                    <a:pt x="365" y="42524"/>
                  </a:cubicBezTo>
                  <a:lnTo>
                    <a:pt x="365" y="42524"/>
                  </a:lnTo>
                  <a:cubicBezTo>
                    <a:pt x="0" y="44530"/>
                    <a:pt x="669" y="46719"/>
                    <a:pt x="2310" y="48178"/>
                  </a:cubicBezTo>
                  <a:cubicBezTo>
                    <a:pt x="3466" y="49208"/>
                    <a:pt x="4895" y="49702"/>
                    <a:pt x="6327" y="49702"/>
                  </a:cubicBezTo>
                  <a:cubicBezTo>
                    <a:pt x="8022" y="49702"/>
                    <a:pt x="9721" y="49010"/>
                    <a:pt x="10973" y="47691"/>
                  </a:cubicBezTo>
                  <a:lnTo>
                    <a:pt x="40426" y="16688"/>
                  </a:lnTo>
                  <a:lnTo>
                    <a:pt x="48299" y="8390"/>
                  </a:lnTo>
                  <a:lnTo>
                    <a:pt x="46141" y="6353"/>
                  </a:lnTo>
                  <a:lnTo>
                    <a:pt x="39454" y="1"/>
                  </a:ln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111"/>
            <p:cNvSpPr/>
            <p:nvPr/>
          </p:nvSpPr>
          <p:spPr>
            <a:xfrm>
              <a:off x="1259400" y="1263225"/>
              <a:ext cx="889875" cy="900450"/>
            </a:xfrm>
            <a:custGeom>
              <a:avLst/>
              <a:gdLst/>
              <a:ahLst/>
              <a:cxnLst/>
              <a:rect l="l" t="t" r="r" b="b"/>
              <a:pathLst>
                <a:path w="35595" h="36018" extrusionOk="0">
                  <a:moveTo>
                    <a:pt x="26658" y="1"/>
                  </a:moveTo>
                  <a:lnTo>
                    <a:pt x="2311" y="25685"/>
                  </a:lnTo>
                  <a:cubicBezTo>
                    <a:pt x="1" y="28147"/>
                    <a:pt x="62" y="31977"/>
                    <a:pt x="2524" y="34348"/>
                  </a:cubicBezTo>
                  <a:cubicBezTo>
                    <a:pt x="3726" y="35462"/>
                    <a:pt x="5240" y="36018"/>
                    <a:pt x="6751" y="36018"/>
                  </a:cubicBezTo>
                  <a:cubicBezTo>
                    <a:pt x="8372" y="36018"/>
                    <a:pt x="9990" y="35379"/>
                    <a:pt x="11217" y="34104"/>
                  </a:cubicBezTo>
                  <a:lnTo>
                    <a:pt x="35594" y="8451"/>
                  </a:lnTo>
                  <a:lnTo>
                    <a:pt x="266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111"/>
            <p:cNvSpPr/>
            <p:nvPr/>
          </p:nvSpPr>
          <p:spPr>
            <a:xfrm>
              <a:off x="1275375" y="1421275"/>
              <a:ext cx="873900" cy="740500"/>
            </a:xfrm>
            <a:custGeom>
              <a:avLst/>
              <a:gdLst/>
              <a:ahLst/>
              <a:cxnLst/>
              <a:rect l="l" t="t" r="r" b="b"/>
              <a:pathLst>
                <a:path w="34956" h="29620" extrusionOk="0">
                  <a:moveTo>
                    <a:pt x="32797" y="1"/>
                  </a:moveTo>
                  <a:lnTo>
                    <a:pt x="10000" y="23983"/>
                  </a:lnTo>
                  <a:cubicBezTo>
                    <a:pt x="8809" y="25253"/>
                    <a:pt x="7197" y="25892"/>
                    <a:pt x="5577" y="25892"/>
                  </a:cubicBezTo>
                  <a:cubicBezTo>
                    <a:pt x="4057" y="25892"/>
                    <a:pt x="2530" y="25329"/>
                    <a:pt x="1338" y="24196"/>
                  </a:cubicBezTo>
                  <a:cubicBezTo>
                    <a:pt x="790" y="23709"/>
                    <a:pt x="395" y="23102"/>
                    <a:pt x="91" y="22463"/>
                  </a:cubicBezTo>
                  <a:cubicBezTo>
                    <a:pt x="31" y="22676"/>
                    <a:pt x="0" y="22950"/>
                    <a:pt x="0" y="23193"/>
                  </a:cubicBezTo>
                  <a:lnTo>
                    <a:pt x="0" y="23861"/>
                  </a:lnTo>
                  <a:lnTo>
                    <a:pt x="0" y="24013"/>
                  </a:lnTo>
                  <a:cubicBezTo>
                    <a:pt x="0" y="24226"/>
                    <a:pt x="31" y="24409"/>
                    <a:pt x="91" y="24591"/>
                  </a:cubicBezTo>
                  <a:cubicBezTo>
                    <a:pt x="91" y="24621"/>
                    <a:pt x="91" y="24712"/>
                    <a:pt x="122" y="24743"/>
                  </a:cubicBezTo>
                  <a:cubicBezTo>
                    <a:pt x="152" y="24986"/>
                    <a:pt x="243" y="25199"/>
                    <a:pt x="274" y="25381"/>
                  </a:cubicBezTo>
                  <a:cubicBezTo>
                    <a:pt x="334" y="25624"/>
                    <a:pt x="426" y="25837"/>
                    <a:pt x="547" y="26050"/>
                  </a:cubicBezTo>
                  <a:cubicBezTo>
                    <a:pt x="578" y="26080"/>
                    <a:pt x="578" y="26141"/>
                    <a:pt x="608" y="26202"/>
                  </a:cubicBezTo>
                  <a:cubicBezTo>
                    <a:pt x="699" y="26354"/>
                    <a:pt x="760" y="26506"/>
                    <a:pt x="882" y="26658"/>
                  </a:cubicBezTo>
                  <a:cubicBezTo>
                    <a:pt x="912" y="26719"/>
                    <a:pt x="942" y="26749"/>
                    <a:pt x="1003" y="26840"/>
                  </a:cubicBezTo>
                  <a:cubicBezTo>
                    <a:pt x="1064" y="26992"/>
                    <a:pt x="1186" y="27083"/>
                    <a:pt x="1307" y="27266"/>
                  </a:cubicBezTo>
                  <a:cubicBezTo>
                    <a:pt x="1338" y="27296"/>
                    <a:pt x="1368" y="27357"/>
                    <a:pt x="1398" y="27418"/>
                  </a:cubicBezTo>
                  <a:cubicBezTo>
                    <a:pt x="1550" y="27600"/>
                    <a:pt x="1702" y="27782"/>
                    <a:pt x="1915" y="27934"/>
                  </a:cubicBezTo>
                  <a:cubicBezTo>
                    <a:pt x="3111" y="29056"/>
                    <a:pt x="4629" y="29619"/>
                    <a:pt x="6146" y="29619"/>
                  </a:cubicBezTo>
                  <a:cubicBezTo>
                    <a:pt x="7753" y="29619"/>
                    <a:pt x="9358" y="28988"/>
                    <a:pt x="10578" y="27722"/>
                  </a:cubicBezTo>
                  <a:lnTo>
                    <a:pt x="34955" y="2068"/>
                  </a:lnTo>
                  <a:lnTo>
                    <a:pt x="327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111"/>
            <p:cNvSpPr/>
            <p:nvPr/>
          </p:nvSpPr>
          <p:spPr>
            <a:xfrm>
              <a:off x="1434950" y="1130250"/>
              <a:ext cx="705200" cy="747750"/>
            </a:xfrm>
            <a:custGeom>
              <a:avLst/>
              <a:gdLst/>
              <a:ahLst/>
              <a:cxnLst/>
              <a:rect l="l" t="t" r="r" b="b"/>
              <a:pathLst>
                <a:path w="28208" h="29910" extrusionOk="0">
                  <a:moveTo>
                    <a:pt x="28207" y="0"/>
                  </a:moveTo>
                  <a:cubicBezTo>
                    <a:pt x="25624" y="2280"/>
                    <a:pt x="23131" y="4620"/>
                    <a:pt x="20700" y="7052"/>
                  </a:cubicBezTo>
                  <a:cubicBezTo>
                    <a:pt x="19484" y="8238"/>
                    <a:pt x="18298" y="9484"/>
                    <a:pt x="17083" y="10700"/>
                  </a:cubicBezTo>
                  <a:lnTo>
                    <a:pt x="13526" y="14438"/>
                  </a:lnTo>
                  <a:lnTo>
                    <a:pt x="10031" y="18177"/>
                  </a:lnTo>
                  <a:cubicBezTo>
                    <a:pt x="8876" y="19484"/>
                    <a:pt x="7751" y="20730"/>
                    <a:pt x="6596" y="22037"/>
                  </a:cubicBezTo>
                  <a:cubicBezTo>
                    <a:pt x="4377" y="24590"/>
                    <a:pt x="2128" y="27235"/>
                    <a:pt x="0" y="29910"/>
                  </a:cubicBezTo>
                  <a:cubicBezTo>
                    <a:pt x="2584" y="27630"/>
                    <a:pt x="5046" y="25289"/>
                    <a:pt x="7478" y="22858"/>
                  </a:cubicBezTo>
                  <a:cubicBezTo>
                    <a:pt x="8693" y="21672"/>
                    <a:pt x="9879" y="20426"/>
                    <a:pt x="11095" y="19210"/>
                  </a:cubicBezTo>
                  <a:lnTo>
                    <a:pt x="14681" y="15502"/>
                  </a:lnTo>
                  <a:lnTo>
                    <a:pt x="18177" y="11733"/>
                  </a:lnTo>
                  <a:cubicBezTo>
                    <a:pt x="19302" y="10426"/>
                    <a:pt x="20457" y="9180"/>
                    <a:pt x="21581" y="7903"/>
                  </a:cubicBezTo>
                  <a:cubicBezTo>
                    <a:pt x="23830" y="5320"/>
                    <a:pt x="26080" y="2675"/>
                    <a:pt x="28207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111"/>
            <p:cNvSpPr/>
            <p:nvPr/>
          </p:nvSpPr>
          <p:spPr>
            <a:xfrm>
              <a:off x="2071725" y="744800"/>
              <a:ext cx="573750" cy="569275"/>
            </a:xfrm>
            <a:custGeom>
              <a:avLst/>
              <a:gdLst/>
              <a:ahLst/>
              <a:cxnLst/>
              <a:rect l="l" t="t" r="r" b="b"/>
              <a:pathLst>
                <a:path w="22950" h="22771" extrusionOk="0">
                  <a:moveTo>
                    <a:pt x="10924" y="0"/>
                  </a:moveTo>
                  <a:cubicBezTo>
                    <a:pt x="10700" y="0"/>
                    <a:pt x="10487" y="84"/>
                    <a:pt x="10335" y="251"/>
                  </a:cubicBezTo>
                  <a:lnTo>
                    <a:pt x="335" y="10768"/>
                  </a:lnTo>
                  <a:cubicBezTo>
                    <a:pt x="1" y="11163"/>
                    <a:pt x="1" y="11710"/>
                    <a:pt x="366" y="12075"/>
                  </a:cubicBezTo>
                  <a:lnTo>
                    <a:pt x="11308" y="22501"/>
                  </a:lnTo>
                  <a:cubicBezTo>
                    <a:pt x="11502" y="22679"/>
                    <a:pt x="11732" y="22770"/>
                    <a:pt x="11959" y="22770"/>
                  </a:cubicBezTo>
                  <a:cubicBezTo>
                    <a:pt x="12196" y="22770"/>
                    <a:pt x="12429" y="22672"/>
                    <a:pt x="12615" y="22470"/>
                  </a:cubicBezTo>
                  <a:lnTo>
                    <a:pt x="22585" y="11953"/>
                  </a:lnTo>
                  <a:cubicBezTo>
                    <a:pt x="22950" y="11558"/>
                    <a:pt x="22950" y="11011"/>
                    <a:pt x="22554" y="10646"/>
                  </a:cubicBezTo>
                  <a:lnTo>
                    <a:pt x="11582" y="251"/>
                  </a:lnTo>
                  <a:cubicBezTo>
                    <a:pt x="11384" y="84"/>
                    <a:pt x="11148" y="0"/>
                    <a:pt x="10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111"/>
            <p:cNvSpPr/>
            <p:nvPr/>
          </p:nvSpPr>
          <p:spPr>
            <a:xfrm>
              <a:off x="2073250" y="904550"/>
              <a:ext cx="567675" cy="405075"/>
            </a:xfrm>
            <a:custGeom>
              <a:avLst/>
              <a:gdLst/>
              <a:ahLst/>
              <a:cxnLst/>
              <a:rect l="l" t="t" r="r" b="b"/>
              <a:pathLst>
                <a:path w="22707" h="16203" extrusionOk="0">
                  <a:moveTo>
                    <a:pt x="17964" y="1"/>
                  </a:moveTo>
                  <a:lnTo>
                    <a:pt x="8694" y="9788"/>
                  </a:lnTo>
                  <a:cubicBezTo>
                    <a:pt x="8462" y="10035"/>
                    <a:pt x="8144" y="10157"/>
                    <a:pt x="7824" y="10157"/>
                  </a:cubicBezTo>
                  <a:cubicBezTo>
                    <a:pt x="7513" y="10157"/>
                    <a:pt x="7200" y="10043"/>
                    <a:pt x="6961" y="9819"/>
                  </a:cubicBezTo>
                  <a:lnTo>
                    <a:pt x="730" y="3892"/>
                  </a:lnTo>
                  <a:lnTo>
                    <a:pt x="457" y="4165"/>
                  </a:lnTo>
                  <a:cubicBezTo>
                    <a:pt x="1" y="4651"/>
                    <a:pt x="31" y="5442"/>
                    <a:pt x="548" y="5898"/>
                  </a:cubicBezTo>
                  <a:lnTo>
                    <a:pt x="11034" y="15867"/>
                  </a:lnTo>
                  <a:cubicBezTo>
                    <a:pt x="11270" y="16088"/>
                    <a:pt x="11577" y="16202"/>
                    <a:pt x="11882" y="16202"/>
                  </a:cubicBezTo>
                  <a:cubicBezTo>
                    <a:pt x="12208" y="16202"/>
                    <a:pt x="12532" y="16073"/>
                    <a:pt x="12767" y="15807"/>
                  </a:cubicBezTo>
                  <a:lnTo>
                    <a:pt x="22281" y="5776"/>
                  </a:lnTo>
                  <a:cubicBezTo>
                    <a:pt x="22706" y="5290"/>
                    <a:pt x="22706" y="4499"/>
                    <a:pt x="22220" y="4043"/>
                  </a:cubicBezTo>
                  <a:lnTo>
                    <a:pt x="179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111"/>
            <p:cNvSpPr/>
            <p:nvPr/>
          </p:nvSpPr>
          <p:spPr>
            <a:xfrm>
              <a:off x="2103650" y="775375"/>
              <a:ext cx="258375" cy="269700"/>
            </a:xfrm>
            <a:custGeom>
              <a:avLst/>
              <a:gdLst/>
              <a:ahLst/>
              <a:cxnLst/>
              <a:rect l="l" t="t" r="r" b="b"/>
              <a:pathLst>
                <a:path w="10335" h="10788" extrusionOk="0">
                  <a:moveTo>
                    <a:pt x="10042" y="1"/>
                  </a:moveTo>
                  <a:cubicBezTo>
                    <a:pt x="9978" y="1"/>
                    <a:pt x="9909" y="31"/>
                    <a:pt x="9849" y="92"/>
                  </a:cubicBezTo>
                  <a:lnTo>
                    <a:pt x="122" y="10335"/>
                  </a:lnTo>
                  <a:cubicBezTo>
                    <a:pt x="0" y="10457"/>
                    <a:pt x="31" y="10609"/>
                    <a:pt x="122" y="10730"/>
                  </a:cubicBezTo>
                  <a:cubicBezTo>
                    <a:pt x="177" y="10771"/>
                    <a:pt x="238" y="10788"/>
                    <a:pt x="297" y="10788"/>
                  </a:cubicBezTo>
                  <a:cubicBezTo>
                    <a:pt x="368" y="10788"/>
                    <a:pt x="437" y="10764"/>
                    <a:pt x="487" y="10730"/>
                  </a:cubicBezTo>
                  <a:lnTo>
                    <a:pt x="10213" y="457"/>
                  </a:lnTo>
                  <a:cubicBezTo>
                    <a:pt x="10335" y="365"/>
                    <a:pt x="10335" y="153"/>
                    <a:pt x="10213" y="92"/>
                  </a:cubicBezTo>
                  <a:cubicBezTo>
                    <a:pt x="10168" y="31"/>
                    <a:pt x="10107" y="1"/>
                    <a:pt x="100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111"/>
            <p:cNvSpPr/>
            <p:nvPr/>
          </p:nvSpPr>
          <p:spPr>
            <a:xfrm>
              <a:off x="2153800" y="823325"/>
              <a:ext cx="257625" cy="269425"/>
            </a:xfrm>
            <a:custGeom>
              <a:avLst/>
              <a:gdLst/>
              <a:ahLst/>
              <a:cxnLst/>
              <a:rect l="l" t="t" r="r" b="b"/>
              <a:pathLst>
                <a:path w="10305" h="10777" extrusionOk="0">
                  <a:moveTo>
                    <a:pt x="10066" y="1"/>
                  </a:moveTo>
                  <a:cubicBezTo>
                    <a:pt x="9991" y="1"/>
                    <a:pt x="9915" y="25"/>
                    <a:pt x="9849" y="58"/>
                  </a:cubicBezTo>
                  <a:lnTo>
                    <a:pt x="122" y="10332"/>
                  </a:lnTo>
                  <a:cubicBezTo>
                    <a:pt x="1" y="10423"/>
                    <a:pt x="61" y="10606"/>
                    <a:pt x="122" y="10697"/>
                  </a:cubicBezTo>
                  <a:cubicBezTo>
                    <a:pt x="179" y="10753"/>
                    <a:pt x="242" y="10777"/>
                    <a:pt x="305" y="10777"/>
                  </a:cubicBezTo>
                  <a:cubicBezTo>
                    <a:pt x="378" y="10777"/>
                    <a:pt x="452" y="10746"/>
                    <a:pt x="517" y="10697"/>
                  </a:cubicBezTo>
                  <a:lnTo>
                    <a:pt x="10244" y="453"/>
                  </a:lnTo>
                  <a:cubicBezTo>
                    <a:pt x="10305" y="332"/>
                    <a:pt x="10305" y="150"/>
                    <a:pt x="10244" y="58"/>
                  </a:cubicBezTo>
                  <a:cubicBezTo>
                    <a:pt x="10189" y="17"/>
                    <a:pt x="10128" y="1"/>
                    <a:pt x="10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111"/>
            <p:cNvSpPr/>
            <p:nvPr/>
          </p:nvSpPr>
          <p:spPr>
            <a:xfrm>
              <a:off x="2203200" y="870650"/>
              <a:ext cx="258375" cy="269425"/>
            </a:xfrm>
            <a:custGeom>
              <a:avLst/>
              <a:gdLst/>
              <a:ahLst/>
              <a:cxnLst/>
              <a:rect l="l" t="t" r="r" b="b"/>
              <a:pathLst>
                <a:path w="10335" h="10777" extrusionOk="0">
                  <a:moveTo>
                    <a:pt x="10061" y="0"/>
                  </a:moveTo>
                  <a:cubicBezTo>
                    <a:pt x="9987" y="0"/>
                    <a:pt x="9914" y="31"/>
                    <a:pt x="9848" y="80"/>
                  </a:cubicBezTo>
                  <a:lnTo>
                    <a:pt x="122" y="10324"/>
                  </a:lnTo>
                  <a:cubicBezTo>
                    <a:pt x="0" y="10445"/>
                    <a:pt x="61" y="10597"/>
                    <a:pt x="122" y="10719"/>
                  </a:cubicBezTo>
                  <a:cubicBezTo>
                    <a:pt x="177" y="10760"/>
                    <a:pt x="238" y="10776"/>
                    <a:pt x="300" y="10776"/>
                  </a:cubicBezTo>
                  <a:cubicBezTo>
                    <a:pt x="374" y="10776"/>
                    <a:pt x="450" y="10752"/>
                    <a:pt x="517" y="10719"/>
                  </a:cubicBezTo>
                  <a:lnTo>
                    <a:pt x="10244" y="445"/>
                  </a:lnTo>
                  <a:cubicBezTo>
                    <a:pt x="10335" y="354"/>
                    <a:pt x="10335" y="141"/>
                    <a:pt x="10244" y="80"/>
                  </a:cubicBezTo>
                  <a:cubicBezTo>
                    <a:pt x="10187" y="24"/>
                    <a:pt x="10124" y="0"/>
                    <a:pt x="100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111"/>
            <p:cNvSpPr/>
            <p:nvPr/>
          </p:nvSpPr>
          <p:spPr>
            <a:xfrm>
              <a:off x="2254100" y="918325"/>
              <a:ext cx="258400" cy="269425"/>
            </a:xfrm>
            <a:custGeom>
              <a:avLst/>
              <a:gdLst/>
              <a:ahLst/>
              <a:cxnLst/>
              <a:rect l="l" t="t" r="r" b="b"/>
              <a:pathLst>
                <a:path w="10336" h="10777" extrusionOk="0">
                  <a:moveTo>
                    <a:pt x="10036" y="0"/>
                  </a:moveTo>
                  <a:cubicBezTo>
                    <a:pt x="9961" y="0"/>
                    <a:pt x="9885" y="24"/>
                    <a:pt x="9819" y="58"/>
                  </a:cubicBezTo>
                  <a:lnTo>
                    <a:pt x="92" y="10331"/>
                  </a:lnTo>
                  <a:cubicBezTo>
                    <a:pt x="1" y="10423"/>
                    <a:pt x="31" y="10605"/>
                    <a:pt x="92" y="10696"/>
                  </a:cubicBezTo>
                  <a:cubicBezTo>
                    <a:pt x="149" y="10753"/>
                    <a:pt x="212" y="10776"/>
                    <a:pt x="275" y="10776"/>
                  </a:cubicBezTo>
                  <a:cubicBezTo>
                    <a:pt x="348" y="10776"/>
                    <a:pt x="422" y="10745"/>
                    <a:pt x="487" y="10696"/>
                  </a:cubicBezTo>
                  <a:lnTo>
                    <a:pt x="10214" y="453"/>
                  </a:lnTo>
                  <a:cubicBezTo>
                    <a:pt x="10335" y="301"/>
                    <a:pt x="10275" y="149"/>
                    <a:pt x="10214" y="58"/>
                  </a:cubicBezTo>
                  <a:cubicBezTo>
                    <a:pt x="10159" y="17"/>
                    <a:pt x="10098" y="0"/>
                    <a:pt x="10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111"/>
            <p:cNvSpPr/>
            <p:nvPr/>
          </p:nvSpPr>
          <p:spPr>
            <a:xfrm>
              <a:off x="2303500" y="964875"/>
              <a:ext cx="258400" cy="269425"/>
            </a:xfrm>
            <a:custGeom>
              <a:avLst/>
              <a:gdLst/>
              <a:ahLst/>
              <a:cxnLst/>
              <a:rect l="l" t="t" r="r" b="b"/>
              <a:pathLst>
                <a:path w="10336" h="10777" extrusionOk="0">
                  <a:moveTo>
                    <a:pt x="10030" y="0"/>
                  </a:moveTo>
                  <a:cubicBezTo>
                    <a:pt x="9957" y="0"/>
                    <a:pt x="9883" y="32"/>
                    <a:pt x="9818" y="80"/>
                  </a:cubicBezTo>
                  <a:lnTo>
                    <a:pt x="92" y="10324"/>
                  </a:lnTo>
                  <a:cubicBezTo>
                    <a:pt x="1" y="10445"/>
                    <a:pt x="31" y="10597"/>
                    <a:pt x="92" y="10719"/>
                  </a:cubicBezTo>
                  <a:cubicBezTo>
                    <a:pt x="147" y="10760"/>
                    <a:pt x="208" y="10776"/>
                    <a:pt x="269" y="10776"/>
                  </a:cubicBezTo>
                  <a:cubicBezTo>
                    <a:pt x="344" y="10776"/>
                    <a:pt x="420" y="10752"/>
                    <a:pt x="487" y="10719"/>
                  </a:cubicBezTo>
                  <a:lnTo>
                    <a:pt x="10213" y="445"/>
                  </a:lnTo>
                  <a:cubicBezTo>
                    <a:pt x="10335" y="323"/>
                    <a:pt x="10335" y="171"/>
                    <a:pt x="10213" y="80"/>
                  </a:cubicBezTo>
                  <a:cubicBezTo>
                    <a:pt x="10157" y="24"/>
                    <a:pt x="10094" y="0"/>
                    <a:pt x="100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111"/>
            <p:cNvSpPr/>
            <p:nvPr/>
          </p:nvSpPr>
          <p:spPr>
            <a:xfrm>
              <a:off x="2353650" y="1011700"/>
              <a:ext cx="258400" cy="270275"/>
            </a:xfrm>
            <a:custGeom>
              <a:avLst/>
              <a:gdLst/>
              <a:ahLst/>
              <a:cxnLst/>
              <a:rect l="l" t="t" r="r" b="b"/>
              <a:pathLst>
                <a:path w="10336" h="10811" extrusionOk="0">
                  <a:moveTo>
                    <a:pt x="10020" y="1"/>
                  </a:moveTo>
                  <a:cubicBezTo>
                    <a:pt x="9955" y="1"/>
                    <a:pt x="9894" y="31"/>
                    <a:pt x="9849" y="92"/>
                  </a:cubicBezTo>
                  <a:lnTo>
                    <a:pt x="122" y="10366"/>
                  </a:lnTo>
                  <a:cubicBezTo>
                    <a:pt x="1" y="10457"/>
                    <a:pt x="31" y="10609"/>
                    <a:pt x="122" y="10730"/>
                  </a:cubicBezTo>
                  <a:cubicBezTo>
                    <a:pt x="165" y="10787"/>
                    <a:pt x="220" y="10810"/>
                    <a:pt x="280" y="10810"/>
                  </a:cubicBezTo>
                  <a:cubicBezTo>
                    <a:pt x="348" y="10810"/>
                    <a:pt x="422" y="10779"/>
                    <a:pt x="487" y="10730"/>
                  </a:cubicBezTo>
                  <a:lnTo>
                    <a:pt x="10214" y="487"/>
                  </a:lnTo>
                  <a:cubicBezTo>
                    <a:pt x="10335" y="365"/>
                    <a:pt x="10335" y="213"/>
                    <a:pt x="10214" y="92"/>
                  </a:cubicBezTo>
                  <a:cubicBezTo>
                    <a:pt x="10153" y="31"/>
                    <a:pt x="10084" y="1"/>
                    <a:pt x="100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9" name="Google Shape;4139;p111"/>
          <p:cNvGrpSpPr/>
          <p:nvPr/>
        </p:nvGrpSpPr>
        <p:grpSpPr>
          <a:xfrm>
            <a:off x="6767459" y="2993871"/>
            <a:ext cx="1386859" cy="1793123"/>
            <a:chOff x="5485925" y="2536800"/>
            <a:chExt cx="1705225" cy="2204750"/>
          </a:xfrm>
        </p:grpSpPr>
        <p:sp>
          <p:nvSpPr>
            <p:cNvPr id="4140" name="Google Shape;4140;p111"/>
            <p:cNvSpPr/>
            <p:nvPr/>
          </p:nvSpPr>
          <p:spPr>
            <a:xfrm>
              <a:off x="5485925" y="2781475"/>
              <a:ext cx="1580600" cy="1959300"/>
            </a:xfrm>
            <a:custGeom>
              <a:avLst/>
              <a:gdLst/>
              <a:ahLst/>
              <a:cxnLst/>
              <a:rect l="l" t="t" r="r" b="b"/>
              <a:pathLst>
                <a:path w="63224" h="78372" extrusionOk="0">
                  <a:moveTo>
                    <a:pt x="44226" y="1"/>
                  </a:moveTo>
                  <a:lnTo>
                    <a:pt x="43284" y="1794"/>
                  </a:lnTo>
                  <a:cubicBezTo>
                    <a:pt x="41947" y="4256"/>
                    <a:pt x="39424" y="5776"/>
                    <a:pt x="36628" y="5807"/>
                  </a:cubicBezTo>
                  <a:lnTo>
                    <a:pt x="33041" y="5867"/>
                  </a:lnTo>
                  <a:cubicBezTo>
                    <a:pt x="30244" y="5898"/>
                    <a:pt x="27722" y="7448"/>
                    <a:pt x="26384" y="9880"/>
                  </a:cubicBezTo>
                  <a:lnTo>
                    <a:pt x="1733" y="55868"/>
                  </a:lnTo>
                  <a:cubicBezTo>
                    <a:pt x="1" y="59029"/>
                    <a:pt x="1217" y="62981"/>
                    <a:pt x="4378" y="64683"/>
                  </a:cubicBezTo>
                  <a:lnTo>
                    <a:pt x="28421" y="77601"/>
                  </a:lnTo>
                  <a:cubicBezTo>
                    <a:pt x="29393" y="78124"/>
                    <a:pt x="30439" y="78372"/>
                    <a:pt x="31472" y="78372"/>
                  </a:cubicBezTo>
                  <a:cubicBezTo>
                    <a:pt x="33799" y="78372"/>
                    <a:pt x="36057" y="77115"/>
                    <a:pt x="37235" y="74926"/>
                  </a:cubicBezTo>
                  <a:lnTo>
                    <a:pt x="61917" y="29029"/>
                  </a:lnTo>
                  <a:cubicBezTo>
                    <a:pt x="63224" y="26567"/>
                    <a:pt x="63133" y="23588"/>
                    <a:pt x="61613" y="21247"/>
                  </a:cubicBezTo>
                  <a:lnTo>
                    <a:pt x="59668" y="18208"/>
                  </a:lnTo>
                  <a:cubicBezTo>
                    <a:pt x="58148" y="15867"/>
                    <a:pt x="58026" y="12889"/>
                    <a:pt x="59364" y="10427"/>
                  </a:cubicBezTo>
                  <a:lnTo>
                    <a:pt x="60306" y="8664"/>
                  </a:lnTo>
                  <a:lnTo>
                    <a:pt x="442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111"/>
            <p:cNvSpPr/>
            <p:nvPr/>
          </p:nvSpPr>
          <p:spPr>
            <a:xfrm>
              <a:off x="5528475" y="3021600"/>
              <a:ext cx="1509950" cy="1635325"/>
            </a:xfrm>
            <a:custGeom>
              <a:avLst/>
              <a:gdLst/>
              <a:ahLst/>
              <a:cxnLst/>
              <a:rect l="l" t="t" r="r" b="b"/>
              <a:pathLst>
                <a:path w="60398" h="65413" extrusionOk="0">
                  <a:moveTo>
                    <a:pt x="24865" y="1"/>
                  </a:moveTo>
                  <a:lnTo>
                    <a:pt x="1" y="46324"/>
                  </a:lnTo>
                  <a:lnTo>
                    <a:pt x="35503" y="65412"/>
                  </a:lnTo>
                  <a:lnTo>
                    <a:pt x="60397" y="19059"/>
                  </a:lnTo>
                  <a:lnTo>
                    <a:pt x="24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111"/>
            <p:cNvSpPr/>
            <p:nvPr/>
          </p:nvSpPr>
          <p:spPr>
            <a:xfrm>
              <a:off x="6088525" y="3021600"/>
              <a:ext cx="949900" cy="592000"/>
            </a:xfrm>
            <a:custGeom>
              <a:avLst/>
              <a:gdLst/>
              <a:ahLst/>
              <a:cxnLst/>
              <a:rect l="l" t="t" r="r" b="b"/>
              <a:pathLst>
                <a:path w="37996" h="23680" extrusionOk="0">
                  <a:moveTo>
                    <a:pt x="2493" y="1"/>
                  </a:moveTo>
                  <a:lnTo>
                    <a:pt x="1" y="4621"/>
                  </a:lnTo>
                  <a:lnTo>
                    <a:pt x="35533" y="23679"/>
                  </a:lnTo>
                  <a:lnTo>
                    <a:pt x="37995" y="19059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111"/>
            <p:cNvSpPr/>
            <p:nvPr/>
          </p:nvSpPr>
          <p:spPr>
            <a:xfrm>
              <a:off x="5527725" y="4063425"/>
              <a:ext cx="949900" cy="591975"/>
            </a:xfrm>
            <a:custGeom>
              <a:avLst/>
              <a:gdLst/>
              <a:ahLst/>
              <a:cxnLst/>
              <a:rect l="l" t="t" r="r" b="b"/>
              <a:pathLst>
                <a:path w="37996" h="23679" extrusionOk="0">
                  <a:moveTo>
                    <a:pt x="2463" y="0"/>
                  </a:moveTo>
                  <a:lnTo>
                    <a:pt x="0" y="4620"/>
                  </a:lnTo>
                  <a:lnTo>
                    <a:pt x="35503" y="23678"/>
                  </a:lnTo>
                  <a:lnTo>
                    <a:pt x="37995" y="19058"/>
                  </a:lnTo>
                  <a:lnTo>
                    <a:pt x="24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111"/>
            <p:cNvSpPr/>
            <p:nvPr/>
          </p:nvSpPr>
          <p:spPr>
            <a:xfrm>
              <a:off x="5593075" y="2921300"/>
              <a:ext cx="1473450" cy="1820250"/>
            </a:xfrm>
            <a:custGeom>
              <a:avLst/>
              <a:gdLst/>
              <a:ahLst/>
              <a:cxnLst/>
              <a:rect l="l" t="t" r="r" b="b"/>
              <a:pathLst>
                <a:path w="58938" h="72810" extrusionOk="0">
                  <a:moveTo>
                    <a:pt x="1" y="59090"/>
                  </a:moveTo>
                  <a:lnTo>
                    <a:pt x="18360" y="68938"/>
                  </a:lnTo>
                  <a:cubicBezTo>
                    <a:pt x="18412" y="68966"/>
                    <a:pt x="18466" y="68994"/>
                    <a:pt x="18519" y="69021"/>
                  </a:cubicBezTo>
                  <a:lnTo>
                    <a:pt x="18519" y="69021"/>
                  </a:lnTo>
                  <a:lnTo>
                    <a:pt x="92" y="59120"/>
                  </a:lnTo>
                  <a:cubicBezTo>
                    <a:pt x="61" y="59120"/>
                    <a:pt x="61" y="59090"/>
                    <a:pt x="1" y="59090"/>
                  </a:cubicBezTo>
                  <a:close/>
                  <a:moveTo>
                    <a:pt x="50245" y="1"/>
                  </a:moveTo>
                  <a:lnTo>
                    <a:pt x="49302" y="1764"/>
                  </a:lnTo>
                  <a:cubicBezTo>
                    <a:pt x="47965" y="4226"/>
                    <a:pt x="48087" y="7174"/>
                    <a:pt x="49606" y="9545"/>
                  </a:cubicBezTo>
                  <a:lnTo>
                    <a:pt x="51552" y="12585"/>
                  </a:lnTo>
                  <a:cubicBezTo>
                    <a:pt x="53071" y="14925"/>
                    <a:pt x="53163" y="17904"/>
                    <a:pt x="51856" y="20366"/>
                  </a:cubicBezTo>
                  <a:lnTo>
                    <a:pt x="27174" y="66263"/>
                  </a:lnTo>
                  <a:cubicBezTo>
                    <a:pt x="25995" y="68452"/>
                    <a:pt x="23738" y="69709"/>
                    <a:pt x="21411" y="69709"/>
                  </a:cubicBezTo>
                  <a:cubicBezTo>
                    <a:pt x="20434" y="69709"/>
                    <a:pt x="19445" y="69487"/>
                    <a:pt x="18519" y="69021"/>
                  </a:cubicBezTo>
                  <a:lnTo>
                    <a:pt x="18519" y="69021"/>
                  </a:lnTo>
                  <a:lnTo>
                    <a:pt x="24135" y="72038"/>
                  </a:lnTo>
                  <a:cubicBezTo>
                    <a:pt x="25108" y="72562"/>
                    <a:pt x="26157" y="72810"/>
                    <a:pt x="27191" y="72810"/>
                  </a:cubicBezTo>
                  <a:cubicBezTo>
                    <a:pt x="29516" y="72810"/>
                    <a:pt x="31772" y="71560"/>
                    <a:pt x="32949" y="69394"/>
                  </a:cubicBezTo>
                  <a:lnTo>
                    <a:pt x="57631" y="23436"/>
                  </a:lnTo>
                  <a:cubicBezTo>
                    <a:pt x="58938" y="20974"/>
                    <a:pt x="58847" y="17995"/>
                    <a:pt x="57327" y="15654"/>
                  </a:cubicBezTo>
                  <a:lnTo>
                    <a:pt x="55382" y="12615"/>
                  </a:lnTo>
                  <a:cubicBezTo>
                    <a:pt x="53862" y="10274"/>
                    <a:pt x="53740" y="7296"/>
                    <a:pt x="55078" y="4834"/>
                  </a:cubicBezTo>
                  <a:lnTo>
                    <a:pt x="56020" y="3071"/>
                  </a:lnTo>
                  <a:lnTo>
                    <a:pt x="50245" y="1"/>
                  </a:ln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111"/>
            <p:cNvSpPr/>
            <p:nvPr/>
          </p:nvSpPr>
          <p:spPr>
            <a:xfrm>
              <a:off x="5869675" y="3792900"/>
              <a:ext cx="503825" cy="292575"/>
            </a:xfrm>
            <a:custGeom>
              <a:avLst/>
              <a:gdLst/>
              <a:ahLst/>
              <a:cxnLst/>
              <a:rect l="l" t="t" r="r" b="b"/>
              <a:pathLst>
                <a:path w="20153" h="11703" extrusionOk="0">
                  <a:moveTo>
                    <a:pt x="456" y="0"/>
                  </a:moveTo>
                  <a:lnTo>
                    <a:pt x="1" y="852"/>
                  </a:lnTo>
                  <a:lnTo>
                    <a:pt x="19667" y="11703"/>
                  </a:lnTo>
                  <a:lnTo>
                    <a:pt x="20153" y="10882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111"/>
            <p:cNvSpPr/>
            <p:nvPr/>
          </p:nvSpPr>
          <p:spPr>
            <a:xfrm>
              <a:off x="5831675" y="3862050"/>
              <a:ext cx="667225" cy="382250"/>
            </a:xfrm>
            <a:custGeom>
              <a:avLst/>
              <a:gdLst/>
              <a:ahLst/>
              <a:cxnLst/>
              <a:rect l="l" t="t" r="r" b="b"/>
              <a:pathLst>
                <a:path w="26689" h="15290" extrusionOk="0">
                  <a:moveTo>
                    <a:pt x="457" y="0"/>
                  </a:moveTo>
                  <a:lnTo>
                    <a:pt x="1" y="821"/>
                  </a:lnTo>
                  <a:lnTo>
                    <a:pt x="26202" y="15289"/>
                  </a:lnTo>
                  <a:lnTo>
                    <a:pt x="26688" y="14469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111"/>
            <p:cNvSpPr/>
            <p:nvPr/>
          </p:nvSpPr>
          <p:spPr>
            <a:xfrm>
              <a:off x="5945675" y="3655350"/>
              <a:ext cx="503825" cy="292600"/>
            </a:xfrm>
            <a:custGeom>
              <a:avLst/>
              <a:gdLst/>
              <a:ahLst/>
              <a:cxnLst/>
              <a:rect l="l" t="t" r="r" b="b"/>
              <a:pathLst>
                <a:path w="20153" h="11704" extrusionOk="0">
                  <a:moveTo>
                    <a:pt x="456" y="1"/>
                  </a:moveTo>
                  <a:lnTo>
                    <a:pt x="0" y="852"/>
                  </a:lnTo>
                  <a:lnTo>
                    <a:pt x="19697" y="11703"/>
                  </a:lnTo>
                  <a:lnTo>
                    <a:pt x="20152" y="10882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111"/>
            <p:cNvSpPr/>
            <p:nvPr/>
          </p:nvSpPr>
          <p:spPr>
            <a:xfrm>
              <a:off x="5907675" y="3724500"/>
              <a:ext cx="667200" cy="382250"/>
            </a:xfrm>
            <a:custGeom>
              <a:avLst/>
              <a:gdLst/>
              <a:ahLst/>
              <a:cxnLst/>
              <a:rect l="l" t="t" r="r" b="b"/>
              <a:pathLst>
                <a:path w="26688" h="15290" extrusionOk="0">
                  <a:moveTo>
                    <a:pt x="487" y="1"/>
                  </a:moveTo>
                  <a:lnTo>
                    <a:pt x="0" y="822"/>
                  </a:lnTo>
                  <a:lnTo>
                    <a:pt x="26232" y="15290"/>
                  </a:lnTo>
                  <a:lnTo>
                    <a:pt x="26688" y="14469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111"/>
            <p:cNvSpPr/>
            <p:nvPr/>
          </p:nvSpPr>
          <p:spPr>
            <a:xfrm>
              <a:off x="5793675" y="3929675"/>
              <a:ext cx="402025" cy="237125"/>
            </a:xfrm>
            <a:custGeom>
              <a:avLst/>
              <a:gdLst/>
              <a:ahLst/>
              <a:cxnLst/>
              <a:rect l="l" t="t" r="r" b="b"/>
              <a:pathLst>
                <a:path w="16081" h="9485" extrusionOk="0">
                  <a:moveTo>
                    <a:pt x="457" y="1"/>
                  </a:moveTo>
                  <a:lnTo>
                    <a:pt x="1" y="852"/>
                  </a:lnTo>
                  <a:lnTo>
                    <a:pt x="15624" y="9484"/>
                  </a:lnTo>
                  <a:lnTo>
                    <a:pt x="16080" y="863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111"/>
            <p:cNvSpPr/>
            <p:nvPr/>
          </p:nvSpPr>
          <p:spPr>
            <a:xfrm>
              <a:off x="5756450" y="3998825"/>
              <a:ext cx="646700" cy="371625"/>
            </a:xfrm>
            <a:custGeom>
              <a:avLst/>
              <a:gdLst/>
              <a:ahLst/>
              <a:cxnLst/>
              <a:rect l="l" t="t" r="r" b="b"/>
              <a:pathLst>
                <a:path w="25868" h="14865" extrusionOk="0">
                  <a:moveTo>
                    <a:pt x="457" y="1"/>
                  </a:moveTo>
                  <a:lnTo>
                    <a:pt x="1" y="821"/>
                  </a:lnTo>
                  <a:lnTo>
                    <a:pt x="25411" y="14864"/>
                  </a:lnTo>
                  <a:lnTo>
                    <a:pt x="25867" y="1404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111"/>
            <p:cNvSpPr/>
            <p:nvPr/>
          </p:nvSpPr>
          <p:spPr>
            <a:xfrm>
              <a:off x="6238225" y="3450200"/>
              <a:ext cx="349575" cy="348800"/>
            </a:xfrm>
            <a:custGeom>
              <a:avLst/>
              <a:gdLst/>
              <a:ahLst/>
              <a:cxnLst/>
              <a:rect l="l" t="t" r="r" b="b"/>
              <a:pathLst>
                <a:path w="13983" h="13952" extrusionOk="0">
                  <a:moveTo>
                    <a:pt x="8390" y="0"/>
                  </a:moveTo>
                  <a:lnTo>
                    <a:pt x="6171" y="4073"/>
                  </a:lnTo>
                  <a:lnTo>
                    <a:pt x="2098" y="1824"/>
                  </a:lnTo>
                  <a:lnTo>
                    <a:pt x="0" y="5562"/>
                  </a:lnTo>
                  <a:lnTo>
                    <a:pt x="4104" y="7842"/>
                  </a:lnTo>
                  <a:lnTo>
                    <a:pt x="1885" y="11915"/>
                  </a:lnTo>
                  <a:lnTo>
                    <a:pt x="5593" y="13952"/>
                  </a:lnTo>
                  <a:lnTo>
                    <a:pt x="7843" y="9879"/>
                  </a:lnTo>
                  <a:lnTo>
                    <a:pt x="11916" y="12128"/>
                  </a:lnTo>
                  <a:lnTo>
                    <a:pt x="13983" y="8420"/>
                  </a:lnTo>
                  <a:lnTo>
                    <a:pt x="9879" y="6170"/>
                  </a:lnTo>
                  <a:lnTo>
                    <a:pt x="12128" y="2067"/>
                  </a:lnTo>
                  <a:lnTo>
                    <a:pt x="83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111"/>
            <p:cNvSpPr/>
            <p:nvPr/>
          </p:nvSpPr>
          <p:spPr>
            <a:xfrm>
              <a:off x="6569550" y="2783775"/>
              <a:ext cx="421750" cy="259900"/>
            </a:xfrm>
            <a:custGeom>
              <a:avLst/>
              <a:gdLst/>
              <a:ahLst/>
              <a:cxnLst/>
              <a:rect l="l" t="t" r="r" b="b"/>
              <a:pathLst>
                <a:path w="16870" h="10396" extrusionOk="0">
                  <a:moveTo>
                    <a:pt x="881" y="0"/>
                  </a:moveTo>
                  <a:lnTo>
                    <a:pt x="0" y="1550"/>
                  </a:lnTo>
                  <a:lnTo>
                    <a:pt x="16019" y="10395"/>
                  </a:lnTo>
                  <a:lnTo>
                    <a:pt x="16870" y="881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111"/>
            <p:cNvSpPr/>
            <p:nvPr/>
          </p:nvSpPr>
          <p:spPr>
            <a:xfrm>
              <a:off x="6498100" y="2543750"/>
              <a:ext cx="693050" cy="504950"/>
            </a:xfrm>
            <a:custGeom>
              <a:avLst/>
              <a:gdLst/>
              <a:ahLst/>
              <a:cxnLst/>
              <a:rect l="l" t="t" r="r" b="b"/>
              <a:pathLst>
                <a:path w="27722" h="20198" extrusionOk="0">
                  <a:moveTo>
                    <a:pt x="4491" y="1"/>
                  </a:moveTo>
                  <a:cubicBezTo>
                    <a:pt x="4115" y="1"/>
                    <a:pt x="3761" y="197"/>
                    <a:pt x="3557" y="543"/>
                  </a:cubicBezTo>
                  <a:lnTo>
                    <a:pt x="305" y="6440"/>
                  </a:lnTo>
                  <a:cubicBezTo>
                    <a:pt x="1" y="6987"/>
                    <a:pt x="183" y="7625"/>
                    <a:pt x="700" y="7929"/>
                  </a:cubicBezTo>
                  <a:lnTo>
                    <a:pt x="22676" y="20057"/>
                  </a:lnTo>
                  <a:cubicBezTo>
                    <a:pt x="22839" y="20153"/>
                    <a:pt x="23016" y="20197"/>
                    <a:pt x="23193" y="20197"/>
                  </a:cubicBezTo>
                  <a:cubicBezTo>
                    <a:pt x="23577" y="20197"/>
                    <a:pt x="23957" y="19986"/>
                    <a:pt x="24165" y="19632"/>
                  </a:cubicBezTo>
                  <a:lnTo>
                    <a:pt x="27418" y="13735"/>
                  </a:lnTo>
                  <a:cubicBezTo>
                    <a:pt x="27722" y="13218"/>
                    <a:pt x="27539" y="12550"/>
                    <a:pt x="26992" y="12246"/>
                  </a:cubicBezTo>
                  <a:lnTo>
                    <a:pt x="5047" y="148"/>
                  </a:lnTo>
                  <a:cubicBezTo>
                    <a:pt x="4866" y="48"/>
                    <a:pt x="4676" y="1"/>
                    <a:pt x="4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111"/>
            <p:cNvSpPr/>
            <p:nvPr/>
          </p:nvSpPr>
          <p:spPr>
            <a:xfrm>
              <a:off x="6508750" y="2536800"/>
              <a:ext cx="147450" cy="226475"/>
            </a:xfrm>
            <a:custGeom>
              <a:avLst/>
              <a:gdLst/>
              <a:ahLst/>
              <a:cxnLst/>
              <a:rect l="l" t="t" r="r" b="b"/>
              <a:pathLst>
                <a:path w="5898" h="9059" extrusionOk="0">
                  <a:moveTo>
                    <a:pt x="4590" y="1"/>
                  </a:moveTo>
                  <a:lnTo>
                    <a:pt x="0" y="8329"/>
                  </a:lnTo>
                  <a:lnTo>
                    <a:pt x="1277" y="9058"/>
                  </a:lnTo>
                  <a:lnTo>
                    <a:pt x="5897" y="700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111"/>
            <p:cNvSpPr/>
            <p:nvPr/>
          </p:nvSpPr>
          <p:spPr>
            <a:xfrm>
              <a:off x="6583225" y="2577825"/>
              <a:ext cx="147425" cy="226475"/>
            </a:xfrm>
            <a:custGeom>
              <a:avLst/>
              <a:gdLst/>
              <a:ahLst/>
              <a:cxnLst/>
              <a:rect l="l" t="t" r="r" b="b"/>
              <a:pathLst>
                <a:path w="5897" h="9059" extrusionOk="0">
                  <a:moveTo>
                    <a:pt x="4620" y="1"/>
                  </a:moveTo>
                  <a:lnTo>
                    <a:pt x="0" y="8329"/>
                  </a:lnTo>
                  <a:lnTo>
                    <a:pt x="1307" y="9059"/>
                  </a:lnTo>
                  <a:lnTo>
                    <a:pt x="5897" y="700"/>
                  </a:lnTo>
                  <a:lnTo>
                    <a:pt x="4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111"/>
            <p:cNvSpPr/>
            <p:nvPr/>
          </p:nvSpPr>
          <p:spPr>
            <a:xfrm>
              <a:off x="6657675" y="2618100"/>
              <a:ext cx="147450" cy="227250"/>
            </a:xfrm>
            <a:custGeom>
              <a:avLst/>
              <a:gdLst/>
              <a:ahLst/>
              <a:cxnLst/>
              <a:rect l="l" t="t" r="r" b="b"/>
              <a:pathLst>
                <a:path w="5898" h="9090" extrusionOk="0">
                  <a:moveTo>
                    <a:pt x="4621" y="1"/>
                  </a:moveTo>
                  <a:lnTo>
                    <a:pt x="1" y="8360"/>
                  </a:lnTo>
                  <a:lnTo>
                    <a:pt x="1308" y="9089"/>
                  </a:lnTo>
                  <a:lnTo>
                    <a:pt x="5898" y="730"/>
                  </a:lnTo>
                  <a:lnTo>
                    <a:pt x="4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111"/>
            <p:cNvSpPr/>
            <p:nvPr/>
          </p:nvSpPr>
          <p:spPr>
            <a:xfrm>
              <a:off x="6732150" y="2659150"/>
              <a:ext cx="147450" cy="226475"/>
            </a:xfrm>
            <a:custGeom>
              <a:avLst/>
              <a:gdLst/>
              <a:ahLst/>
              <a:cxnLst/>
              <a:rect l="l" t="t" r="r" b="b"/>
              <a:pathLst>
                <a:path w="5898" h="9059" extrusionOk="0">
                  <a:moveTo>
                    <a:pt x="4590" y="0"/>
                  </a:moveTo>
                  <a:lnTo>
                    <a:pt x="1" y="8359"/>
                  </a:lnTo>
                  <a:lnTo>
                    <a:pt x="1277" y="9058"/>
                  </a:lnTo>
                  <a:lnTo>
                    <a:pt x="5897" y="730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111"/>
            <p:cNvSpPr/>
            <p:nvPr/>
          </p:nvSpPr>
          <p:spPr>
            <a:xfrm>
              <a:off x="6805875" y="2700175"/>
              <a:ext cx="148200" cy="226475"/>
            </a:xfrm>
            <a:custGeom>
              <a:avLst/>
              <a:gdLst/>
              <a:ahLst/>
              <a:cxnLst/>
              <a:rect l="l" t="t" r="r" b="b"/>
              <a:pathLst>
                <a:path w="5928" h="9059" extrusionOk="0">
                  <a:moveTo>
                    <a:pt x="4620" y="1"/>
                  </a:moveTo>
                  <a:lnTo>
                    <a:pt x="0" y="8329"/>
                  </a:lnTo>
                  <a:lnTo>
                    <a:pt x="1307" y="9059"/>
                  </a:lnTo>
                  <a:lnTo>
                    <a:pt x="5927" y="700"/>
                  </a:lnTo>
                  <a:lnTo>
                    <a:pt x="4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111"/>
            <p:cNvSpPr/>
            <p:nvPr/>
          </p:nvSpPr>
          <p:spPr>
            <a:xfrm>
              <a:off x="6880325" y="2741975"/>
              <a:ext cx="147450" cy="226475"/>
            </a:xfrm>
            <a:custGeom>
              <a:avLst/>
              <a:gdLst/>
              <a:ahLst/>
              <a:cxnLst/>
              <a:rect l="l" t="t" r="r" b="b"/>
              <a:pathLst>
                <a:path w="5898" h="9059" extrusionOk="0">
                  <a:moveTo>
                    <a:pt x="4621" y="0"/>
                  </a:moveTo>
                  <a:lnTo>
                    <a:pt x="1" y="8359"/>
                  </a:lnTo>
                  <a:lnTo>
                    <a:pt x="1308" y="9058"/>
                  </a:lnTo>
                  <a:lnTo>
                    <a:pt x="5898" y="730"/>
                  </a:lnTo>
                  <a:lnTo>
                    <a:pt x="46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111"/>
            <p:cNvSpPr/>
            <p:nvPr/>
          </p:nvSpPr>
          <p:spPr>
            <a:xfrm>
              <a:off x="6955575" y="2783000"/>
              <a:ext cx="147425" cy="226475"/>
            </a:xfrm>
            <a:custGeom>
              <a:avLst/>
              <a:gdLst/>
              <a:ahLst/>
              <a:cxnLst/>
              <a:rect l="l" t="t" r="r" b="b"/>
              <a:pathLst>
                <a:path w="5897" h="9059" extrusionOk="0">
                  <a:moveTo>
                    <a:pt x="4620" y="1"/>
                  </a:moveTo>
                  <a:lnTo>
                    <a:pt x="0" y="8360"/>
                  </a:lnTo>
                  <a:lnTo>
                    <a:pt x="1307" y="9059"/>
                  </a:lnTo>
                  <a:lnTo>
                    <a:pt x="5897" y="730"/>
                  </a:lnTo>
                  <a:lnTo>
                    <a:pt x="4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111"/>
            <p:cNvSpPr/>
            <p:nvPr/>
          </p:nvSpPr>
          <p:spPr>
            <a:xfrm>
              <a:off x="7030025" y="2823275"/>
              <a:ext cx="146700" cy="224950"/>
            </a:xfrm>
            <a:custGeom>
              <a:avLst/>
              <a:gdLst/>
              <a:ahLst/>
              <a:cxnLst/>
              <a:rect l="l" t="t" r="r" b="b"/>
              <a:pathLst>
                <a:path w="5868" h="8998" extrusionOk="0">
                  <a:moveTo>
                    <a:pt x="4591" y="1"/>
                  </a:moveTo>
                  <a:lnTo>
                    <a:pt x="1" y="8359"/>
                  </a:lnTo>
                  <a:lnTo>
                    <a:pt x="62" y="8420"/>
                  </a:lnTo>
                  <a:cubicBezTo>
                    <a:pt x="214" y="8481"/>
                    <a:pt x="396" y="8603"/>
                    <a:pt x="548" y="8663"/>
                  </a:cubicBezTo>
                  <a:cubicBezTo>
                    <a:pt x="791" y="8815"/>
                    <a:pt x="1004" y="8967"/>
                    <a:pt x="1308" y="8998"/>
                  </a:cubicBezTo>
                  <a:lnTo>
                    <a:pt x="5867" y="730"/>
                  </a:lnTo>
                  <a:lnTo>
                    <a:pt x="45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111"/>
            <p:cNvSpPr/>
            <p:nvPr/>
          </p:nvSpPr>
          <p:spPr>
            <a:xfrm>
              <a:off x="5576350" y="3014775"/>
              <a:ext cx="662650" cy="1220400"/>
            </a:xfrm>
            <a:custGeom>
              <a:avLst/>
              <a:gdLst/>
              <a:ahLst/>
              <a:cxnLst/>
              <a:rect l="l" t="t" r="r" b="b"/>
              <a:pathLst>
                <a:path w="26506" h="48816" extrusionOk="0">
                  <a:moveTo>
                    <a:pt x="26506" y="0"/>
                  </a:moveTo>
                  <a:cubicBezTo>
                    <a:pt x="24044" y="3891"/>
                    <a:pt x="21703" y="7903"/>
                    <a:pt x="19332" y="11915"/>
                  </a:cubicBezTo>
                  <a:lnTo>
                    <a:pt x="15928" y="17964"/>
                  </a:lnTo>
                  <a:lnTo>
                    <a:pt x="12585" y="24043"/>
                  </a:lnTo>
                  <a:lnTo>
                    <a:pt x="9302" y="30153"/>
                  </a:lnTo>
                  <a:lnTo>
                    <a:pt x="6110" y="36323"/>
                  </a:lnTo>
                  <a:cubicBezTo>
                    <a:pt x="3983" y="40457"/>
                    <a:pt x="1946" y="44591"/>
                    <a:pt x="1" y="48816"/>
                  </a:cubicBezTo>
                  <a:cubicBezTo>
                    <a:pt x="2524" y="44895"/>
                    <a:pt x="4864" y="40913"/>
                    <a:pt x="7174" y="36870"/>
                  </a:cubicBezTo>
                  <a:lnTo>
                    <a:pt x="10609" y="30852"/>
                  </a:lnTo>
                  <a:lnTo>
                    <a:pt x="13952" y="24773"/>
                  </a:lnTo>
                  <a:lnTo>
                    <a:pt x="17205" y="18633"/>
                  </a:lnTo>
                  <a:lnTo>
                    <a:pt x="20396" y="12493"/>
                  </a:lnTo>
                  <a:cubicBezTo>
                    <a:pt x="22524" y="8359"/>
                    <a:pt x="24591" y="4195"/>
                    <a:pt x="26506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3" name="Google Shape;4163;p111"/>
          <p:cNvGrpSpPr/>
          <p:nvPr/>
        </p:nvGrpSpPr>
        <p:grpSpPr>
          <a:xfrm>
            <a:off x="6251083" y="771086"/>
            <a:ext cx="2203296" cy="1246818"/>
            <a:chOff x="6251083" y="771086"/>
            <a:chExt cx="2203296" cy="1246818"/>
          </a:xfrm>
        </p:grpSpPr>
        <p:grpSp>
          <p:nvGrpSpPr>
            <p:cNvPr id="4164" name="Google Shape;4164;p111"/>
            <p:cNvGrpSpPr/>
            <p:nvPr/>
          </p:nvGrpSpPr>
          <p:grpSpPr>
            <a:xfrm>
              <a:off x="6251083" y="771086"/>
              <a:ext cx="2203296" cy="1246818"/>
              <a:chOff x="4393975" y="664425"/>
              <a:chExt cx="2801750" cy="1585475"/>
            </a:xfrm>
          </p:grpSpPr>
          <p:sp>
            <p:nvSpPr>
              <p:cNvPr id="4165" name="Google Shape;4165;p111"/>
              <p:cNvSpPr/>
              <p:nvPr/>
            </p:nvSpPr>
            <p:spPr>
              <a:xfrm>
                <a:off x="5159175" y="1059150"/>
                <a:ext cx="117800" cy="10075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030" extrusionOk="0">
                    <a:moveTo>
                      <a:pt x="1734" y="1"/>
                    </a:moveTo>
                    <a:cubicBezTo>
                      <a:pt x="1186" y="1"/>
                      <a:pt x="654" y="313"/>
                      <a:pt x="396" y="808"/>
                    </a:cubicBezTo>
                    <a:cubicBezTo>
                      <a:pt x="1" y="1537"/>
                      <a:pt x="305" y="2449"/>
                      <a:pt x="1034" y="2814"/>
                    </a:cubicBezTo>
                    <a:lnTo>
                      <a:pt x="3344" y="4030"/>
                    </a:lnTo>
                    <a:lnTo>
                      <a:pt x="4712" y="1385"/>
                    </a:lnTo>
                    <a:lnTo>
                      <a:pt x="2402" y="170"/>
                    </a:lnTo>
                    <a:cubicBezTo>
                      <a:pt x="2189" y="54"/>
                      <a:pt x="1960" y="1"/>
                      <a:pt x="17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6" name="Google Shape;4166;p111"/>
              <p:cNvSpPr/>
              <p:nvPr/>
            </p:nvSpPr>
            <p:spPr>
              <a:xfrm>
                <a:off x="6982150" y="1920225"/>
                <a:ext cx="213575" cy="32967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13187" extrusionOk="0">
                    <a:moveTo>
                      <a:pt x="7082" y="0"/>
                    </a:moveTo>
                    <a:cubicBezTo>
                      <a:pt x="6625" y="0"/>
                      <a:pt x="6190" y="261"/>
                      <a:pt x="5958" y="681"/>
                    </a:cubicBezTo>
                    <a:lnTo>
                      <a:pt x="335" y="11320"/>
                    </a:lnTo>
                    <a:cubicBezTo>
                      <a:pt x="1" y="11928"/>
                      <a:pt x="244" y="12718"/>
                      <a:pt x="882" y="13022"/>
                    </a:cubicBezTo>
                    <a:cubicBezTo>
                      <a:pt x="1070" y="13135"/>
                      <a:pt x="1272" y="13186"/>
                      <a:pt x="1471" y="13186"/>
                    </a:cubicBezTo>
                    <a:cubicBezTo>
                      <a:pt x="1918" y="13186"/>
                      <a:pt x="2353" y="12926"/>
                      <a:pt x="2585" y="12505"/>
                    </a:cubicBezTo>
                    <a:lnTo>
                      <a:pt x="8208" y="1867"/>
                    </a:lnTo>
                    <a:cubicBezTo>
                      <a:pt x="8542" y="1259"/>
                      <a:pt x="8299" y="499"/>
                      <a:pt x="7691" y="165"/>
                    </a:cubicBezTo>
                    <a:cubicBezTo>
                      <a:pt x="7494" y="52"/>
                      <a:pt x="7286" y="0"/>
                      <a:pt x="70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7" name="Google Shape;4167;p111"/>
              <p:cNvSpPr/>
              <p:nvPr/>
            </p:nvSpPr>
            <p:spPr>
              <a:xfrm>
                <a:off x="5201725" y="976000"/>
                <a:ext cx="1403550" cy="976475"/>
              </a:xfrm>
              <a:custGeom>
                <a:avLst/>
                <a:gdLst/>
                <a:ahLst/>
                <a:cxnLst/>
                <a:rect l="l" t="t" r="r" b="b"/>
                <a:pathLst>
                  <a:path w="56142" h="39059" extrusionOk="0">
                    <a:moveTo>
                      <a:pt x="7113" y="0"/>
                    </a:moveTo>
                    <a:cubicBezTo>
                      <a:pt x="7113" y="0"/>
                      <a:pt x="335" y="5623"/>
                      <a:pt x="1" y="13313"/>
                    </a:cubicBezTo>
                    <a:lnTo>
                      <a:pt x="49029" y="39058"/>
                    </a:lnTo>
                    <a:lnTo>
                      <a:pt x="49607" y="38025"/>
                    </a:lnTo>
                    <a:lnTo>
                      <a:pt x="1217" y="12645"/>
                    </a:lnTo>
                    <a:cubicBezTo>
                      <a:pt x="1794" y="7234"/>
                      <a:pt x="5776" y="2888"/>
                      <a:pt x="7296" y="1459"/>
                    </a:cubicBezTo>
                    <a:lnTo>
                      <a:pt x="55564" y="26839"/>
                    </a:lnTo>
                    <a:lnTo>
                      <a:pt x="56142" y="25776"/>
                    </a:lnTo>
                    <a:lnTo>
                      <a:pt x="71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8" name="Google Shape;4168;p111"/>
              <p:cNvSpPr/>
              <p:nvPr/>
            </p:nvSpPr>
            <p:spPr>
              <a:xfrm>
                <a:off x="6441875" y="1646975"/>
                <a:ext cx="160350" cy="283450"/>
              </a:xfrm>
              <a:custGeom>
                <a:avLst/>
                <a:gdLst/>
                <a:ahLst/>
                <a:cxnLst/>
                <a:rect l="l" t="t" r="r" b="b"/>
                <a:pathLst>
                  <a:path w="6414" h="11338" extrusionOk="0">
                    <a:moveTo>
                      <a:pt x="5928" y="0"/>
                    </a:moveTo>
                    <a:lnTo>
                      <a:pt x="1" y="11186"/>
                    </a:lnTo>
                    <a:lnTo>
                      <a:pt x="304" y="11338"/>
                    </a:lnTo>
                    <a:lnTo>
                      <a:pt x="6414" y="244"/>
                    </a:lnTo>
                    <a:lnTo>
                      <a:pt x="59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9" name="Google Shape;4169;p111"/>
              <p:cNvSpPr/>
              <p:nvPr/>
            </p:nvSpPr>
            <p:spPr>
              <a:xfrm>
                <a:off x="6511025" y="1681925"/>
                <a:ext cx="581350" cy="462800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18512" extrusionOk="0">
                    <a:moveTo>
                      <a:pt x="6019" y="1"/>
                    </a:moveTo>
                    <a:lnTo>
                      <a:pt x="1" y="11520"/>
                    </a:lnTo>
                    <a:lnTo>
                      <a:pt x="1095" y="12068"/>
                    </a:lnTo>
                    <a:cubicBezTo>
                      <a:pt x="1304" y="12193"/>
                      <a:pt x="1531" y="12250"/>
                      <a:pt x="1757" y="12250"/>
                    </a:cubicBezTo>
                    <a:cubicBezTo>
                      <a:pt x="2189" y="12250"/>
                      <a:pt x="2619" y="12042"/>
                      <a:pt x="2919" y="11703"/>
                    </a:cubicBezTo>
                    <a:lnTo>
                      <a:pt x="4286" y="9910"/>
                    </a:lnTo>
                    <a:lnTo>
                      <a:pt x="12128" y="14104"/>
                    </a:lnTo>
                    <a:lnTo>
                      <a:pt x="13040" y="14590"/>
                    </a:lnTo>
                    <a:lnTo>
                      <a:pt x="20396" y="18511"/>
                    </a:lnTo>
                    <a:lnTo>
                      <a:pt x="23253" y="13131"/>
                    </a:lnTo>
                    <a:lnTo>
                      <a:pt x="15837" y="9241"/>
                    </a:lnTo>
                    <a:lnTo>
                      <a:pt x="14986" y="8785"/>
                    </a:lnTo>
                    <a:lnTo>
                      <a:pt x="7113" y="4590"/>
                    </a:lnTo>
                    <a:lnTo>
                      <a:pt x="7782" y="2280"/>
                    </a:lnTo>
                    <a:cubicBezTo>
                      <a:pt x="7995" y="1581"/>
                      <a:pt x="7691" y="882"/>
                      <a:pt x="7083" y="578"/>
                    </a:cubicBez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0" name="Google Shape;4170;p111"/>
              <p:cNvSpPr/>
              <p:nvPr/>
            </p:nvSpPr>
            <p:spPr>
              <a:xfrm>
                <a:off x="6407675" y="1571600"/>
                <a:ext cx="290300" cy="459100"/>
              </a:xfrm>
              <a:custGeom>
                <a:avLst/>
                <a:gdLst/>
                <a:ahLst/>
                <a:cxnLst/>
                <a:rect l="l" t="t" r="r" b="b"/>
                <a:pathLst>
                  <a:path w="11612" h="18364" extrusionOk="0">
                    <a:moveTo>
                      <a:pt x="9634" y="0"/>
                    </a:moveTo>
                    <a:cubicBezTo>
                      <a:pt x="9197" y="0"/>
                      <a:pt x="8779" y="231"/>
                      <a:pt x="8572" y="644"/>
                    </a:cubicBezTo>
                    <a:lnTo>
                      <a:pt x="335" y="16237"/>
                    </a:lnTo>
                    <a:cubicBezTo>
                      <a:pt x="1" y="16815"/>
                      <a:pt x="213" y="17575"/>
                      <a:pt x="821" y="17909"/>
                    </a:cubicBezTo>
                    <a:lnTo>
                      <a:pt x="1399" y="18213"/>
                    </a:lnTo>
                    <a:cubicBezTo>
                      <a:pt x="1585" y="18316"/>
                      <a:pt x="1786" y="18364"/>
                      <a:pt x="1984" y="18364"/>
                    </a:cubicBezTo>
                    <a:cubicBezTo>
                      <a:pt x="2430" y="18364"/>
                      <a:pt x="2860" y="18118"/>
                      <a:pt x="3071" y="17696"/>
                    </a:cubicBezTo>
                    <a:lnTo>
                      <a:pt x="11308" y="2134"/>
                    </a:lnTo>
                    <a:cubicBezTo>
                      <a:pt x="11612" y="1526"/>
                      <a:pt x="11399" y="766"/>
                      <a:pt x="10822" y="462"/>
                    </a:cubicBezTo>
                    <a:lnTo>
                      <a:pt x="10244" y="158"/>
                    </a:lnTo>
                    <a:cubicBezTo>
                      <a:pt x="10050" y="51"/>
                      <a:pt x="9840" y="0"/>
                      <a:pt x="96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1" name="Google Shape;4171;p111"/>
              <p:cNvSpPr/>
              <p:nvPr/>
            </p:nvSpPr>
            <p:spPr>
              <a:xfrm>
                <a:off x="6569550" y="1800475"/>
                <a:ext cx="500775" cy="302450"/>
              </a:xfrm>
              <a:custGeom>
                <a:avLst/>
                <a:gdLst/>
                <a:ahLst/>
                <a:cxnLst/>
                <a:rect l="l" t="t" r="r" b="b"/>
                <a:pathLst>
                  <a:path w="20031" h="12098" extrusionOk="0">
                    <a:moveTo>
                      <a:pt x="1094" y="0"/>
                    </a:moveTo>
                    <a:lnTo>
                      <a:pt x="0" y="2037"/>
                    </a:lnTo>
                    <a:lnTo>
                      <a:pt x="18937" y="12098"/>
                    </a:lnTo>
                    <a:lnTo>
                      <a:pt x="20031" y="10031"/>
                    </a:lnTo>
                    <a:lnTo>
                      <a:pt x="10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2" name="Google Shape;4172;p111"/>
              <p:cNvSpPr/>
              <p:nvPr/>
            </p:nvSpPr>
            <p:spPr>
              <a:xfrm>
                <a:off x="5890200" y="1360525"/>
                <a:ext cx="182400" cy="290075"/>
              </a:xfrm>
              <a:custGeom>
                <a:avLst/>
                <a:gdLst/>
                <a:ahLst/>
                <a:cxnLst/>
                <a:rect l="l" t="t" r="r" b="b"/>
                <a:pathLst>
                  <a:path w="7296" h="11603" extrusionOk="0">
                    <a:moveTo>
                      <a:pt x="6068" y="0"/>
                    </a:moveTo>
                    <a:cubicBezTo>
                      <a:pt x="5807" y="0"/>
                      <a:pt x="5554" y="129"/>
                      <a:pt x="5411" y="394"/>
                    </a:cubicBezTo>
                    <a:lnTo>
                      <a:pt x="183" y="10303"/>
                    </a:lnTo>
                    <a:cubicBezTo>
                      <a:pt x="0" y="10668"/>
                      <a:pt x="91" y="11124"/>
                      <a:pt x="487" y="11337"/>
                    </a:cubicBezTo>
                    <a:lnTo>
                      <a:pt x="821" y="11519"/>
                    </a:lnTo>
                    <a:cubicBezTo>
                      <a:pt x="943" y="11576"/>
                      <a:pt x="1071" y="11603"/>
                      <a:pt x="1195" y="11603"/>
                    </a:cubicBezTo>
                    <a:cubicBezTo>
                      <a:pt x="1472" y="11603"/>
                      <a:pt x="1728" y="11467"/>
                      <a:pt x="1854" y="11215"/>
                    </a:cubicBezTo>
                    <a:lnTo>
                      <a:pt x="7082" y="1306"/>
                    </a:lnTo>
                    <a:cubicBezTo>
                      <a:pt x="7295" y="911"/>
                      <a:pt x="7113" y="455"/>
                      <a:pt x="6778" y="273"/>
                    </a:cubicBezTo>
                    <a:lnTo>
                      <a:pt x="6444" y="90"/>
                    </a:lnTo>
                    <a:cubicBezTo>
                      <a:pt x="6325" y="31"/>
                      <a:pt x="6196" y="0"/>
                      <a:pt x="60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3" name="Google Shape;4173;p111"/>
              <p:cNvSpPr/>
              <p:nvPr/>
            </p:nvSpPr>
            <p:spPr>
              <a:xfrm>
                <a:off x="5767100" y="1294575"/>
                <a:ext cx="182400" cy="290675"/>
              </a:xfrm>
              <a:custGeom>
                <a:avLst/>
                <a:gdLst/>
                <a:ahLst/>
                <a:cxnLst/>
                <a:rect l="l" t="t" r="r" b="b"/>
                <a:pathLst>
                  <a:path w="7296" h="11627" extrusionOk="0">
                    <a:moveTo>
                      <a:pt x="6100" y="0"/>
                    </a:moveTo>
                    <a:cubicBezTo>
                      <a:pt x="5823" y="0"/>
                      <a:pt x="5567" y="136"/>
                      <a:pt x="5441" y="388"/>
                    </a:cubicBezTo>
                    <a:lnTo>
                      <a:pt x="213" y="10327"/>
                    </a:lnTo>
                    <a:cubicBezTo>
                      <a:pt x="0" y="10692"/>
                      <a:pt x="122" y="11148"/>
                      <a:pt x="517" y="11361"/>
                    </a:cubicBezTo>
                    <a:lnTo>
                      <a:pt x="851" y="11543"/>
                    </a:lnTo>
                    <a:cubicBezTo>
                      <a:pt x="964" y="11600"/>
                      <a:pt x="1086" y="11627"/>
                      <a:pt x="1206" y="11627"/>
                    </a:cubicBezTo>
                    <a:cubicBezTo>
                      <a:pt x="1475" y="11627"/>
                      <a:pt x="1738" y="11491"/>
                      <a:pt x="1885" y="11239"/>
                    </a:cubicBezTo>
                    <a:lnTo>
                      <a:pt x="7113" y="1330"/>
                    </a:lnTo>
                    <a:cubicBezTo>
                      <a:pt x="7295" y="965"/>
                      <a:pt x="7204" y="510"/>
                      <a:pt x="6809" y="297"/>
                    </a:cubicBezTo>
                    <a:lnTo>
                      <a:pt x="6474" y="84"/>
                    </a:lnTo>
                    <a:cubicBezTo>
                      <a:pt x="6352" y="28"/>
                      <a:pt x="6224" y="0"/>
                      <a:pt x="61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4" name="Google Shape;4174;p111"/>
              <p:cNvSpPr/>
              <p:nvPr/>
            </p:nvSpPr>
            <p:spPr>
              <a:xfrm>
                <a:off x="5816475" y="1339225"/>
                <a:ext cx="203675" cy="275100"/>
              </a:xfrm>
              <a:custGeom>
                <a:avLst/>
                <a:gdLst/>
                <a:ahLst/>
                <a:cxnLst/>
                <a:rect l="l" t="t" r="r" b="b"/>
                <a:pathLst>
                  <a:path w="8147" h="11004" extrusionOk="0">
                    <a:moveTo>
                      <a:pt x="4925" y="0"/>
                    </a:moveTo>
                    <a:lnTo>
                      <a:pt x="1" y="9301"/>
                    </a:lnTo>
                    <a:lnTo>
                      <a:pt x="3223" y="11003"/>
                    </a:lnTo>
                    <a:lnTo>
                      <a:pt x="8147" y="1702"/>
                    </a:lnTo>
                    <a:lnTo>
                      <a:pt x="49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5" name="Google Shape;4175;p111"/>
              <p:cNvSpPr/>
              <p:nvPr/>
            </p:nvSpPr>
            <p:spPr>
              <a:xfrm>
                <a:off x="5232125" y="1012475"/>
                <a:ext cx="679375" cy="559300"/>
              </a:xfrm>
              <a:custGeom>
                <a:avLst/>
                <a:gdLst/>
                <a:ahLst/>
                <a:cxnLst/>
                <a:rect l="l" t="t" r="r" b="b"/>
                <a:pathLst>
                  <a:path w="27175" h="22372" extrusionOk="0">
                    <a:moveTo>
                      <a:pt x="6080" y="0"/>
                    </a:moveTo>
                    <a:cubicBezTo>
                      <a:pt x="4560" y="1429"/>
                      <a:pt x="578" y="5775"/>
                      <a:pt x="1" y="11186"/>
                    </a:cubicBezTo>
                    <a:lnTo>
                      <a:pt x="21217" y="22371"/>
                    </a:lnTo>
                    <a:lnTo>
                      <a:pt x="27174" y="11125"/>
                    </a:lnTo>
                    <a:lnTo>
                      <a:pt x="60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6" name="Google Shape;4176;p111"/>
              <p:cNvSpPr/>
              <p:nvPr/>
            </p:nvSpPr>
            <p:spPr>
              <a:xfrm>
                <a:off x="4393975" y="664425"/>
                <a:ext cx="669475" cy="361750"/>
              </a:xfrm>
              <a:custGeom>
                <a:avLst/>
                <a:gdLst/>
                <a:ahLst/>
                <a:cxnLst/>
                <a:rect l="l" t="t" r="r" b="b"/>
                <a:pathLst>
                  <a:path w="26779" h="14470" extrusionOk="0">
                    <a:moveTo>
                      <a:pt x="213" y="1"/>
                    </a:moveTo>
                    <a:lnTo>
                      <a:pt x="0" y="396"/>
                    </a:lnTo>
                    <a:lnTo>
                      <a:pt x="26566" y="14469"/>
                    </a:lnTo>
                    <a:lnTo>
                      <a:pt x="26779" y="14074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7" name="Google Shape;4177;p111"/>
              <p:cNvSpPr/>
              <p:nvPr/>
            </p:nvSpPr>
            <p:spPr>
              <a:xfrm>
                <a:off x="4992000" y="975125"/>
                <a:ext cx="184675" cy="124000"/>
              </a:xfrm>
              <a:custGeom>
                <a:avLst/>
                <a:gdLst/>
                <a:ahLst/>
                <a:cxnLst/>
                <a:rect l="l" t="t" r="r" b="b"/>
                <a:pathLst>
                  <a:path w="7387" h="4960" extrusionOk="0">
                    <a:moveTo>
                      <a:pt x="1212" y="1"/>
                    </a:moveTo>
                    <a:cubicBezTo>
                      <a:pt x="826" y="1"/>
                      <a:pt x="463" y="204"/>
                      <a:pt x="274" y="582"/>
                    </a:cubicBezTo>
                    <a:cubicBezTo>
                      <a:pt x="1" y="1069"/>
                      <a:pt x="213" y="1737"/>
                      <a:pt x="730" y="2011"/>
                    </a:cubicBezTo>
                    <a:lnTo>
                      <a:pt x="6384" y="4959"/>
                    </a:lnTo>
                    <a:lnTo>
                      <a:pt x="7387" y="3075"/>
                    </a:lnTo>
                    <a:lnTo>
                      <a:pt x="1733" y="126"/>
                    </a:lnTo>
                    <a:cubicBezTo>
                      <a:pt x="1564" y="42"/>
                      <a:pt x="1386" y="1"/>
                      <a:pt x="12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8" name="Google Shape;4178;p111"/>
              <p:cNvSpPr/>
              <p:nvPr/>
            </p:nvSpPr>
            <p:spPr>
              <a:xfrm>
                <a:off x="5124225" y="1008675"/>
                <a:ext cx="90450" cy="141350"/>
              </a:xfrm>
              <a:custGeom>
                <a:avLst/>
                <a:gdLst/>
                <a:ahLst/>
                <a:cxnLst/>
                <a:rect l="l" t="t" r="r" b="b"/>
                <a:pathLst>
                  <a:path w="3618" h="5654" extrusionOk="0">
                    <a:moveTo>
                      <a:pt x="2766" y="0"/>
                    </a:moveTo>
                    <a:lnTo>
                      <a:pt x="0" y="5198"/>
                    </a:lnTo>
                    <a:lnTo>
                      <a:pt x="851" y="5654"/>
                    </a:lnTo>
                    <a:lnTo>
                      <a:pt x="3617" y="426"/>
                    </a:lnTo>
                    <a:lnTo>
                      <a:pt x="27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9" name="Google Shape;4179;p111"/>
              <p:cNvSpPr/>
              <p:nvPr/>
            </p:nvSpPr>
            <p:spPr>
              <a:xfrm>
                <a:off x="5551275" y="1359725"/>
                <a:ext cx="66900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4257" extrusionOk="0">
                    <a:moveTo>
                      <a:pt x="2128" y="1"/>
                    </a:moveTo>
                    <a:lnTo>
                      <a:pt x="1" y="3952"/>
                    </a:lnTo>
                    <a:lnTo>
                      <a:pt x="578" y="4256"/>
                    </a:lnTo>
                    <a:lnTo>
                      <a:pt x="2676" y="305"/>
                    </a:lnTo>
                    <a:lnTo>
                      <a:pt x="21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0" name="Google Shape;4180;p111"/>
              <p:cNvSpPr/>
              <p:nvPr/>
            </p:nvSpPr>
            <p:spPr>
              <a:xfrm>
                <a:off x="5425900" y="1293625"/>
                <a:ext cx="669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4256" extrusionOk="0">
                    <a:moveTo>
                      <a:pt x="2098" y="0"/>
                    </a:moveTo>
                    <a:lnTo>
                      <a:pt x="0" y="3952"/>
                    </a:lnTo>
                    <a:lnTo>
                      <a:pt x="578" y="4256"/>
                    </a:lnTo>
                    <a:lnTo>
                      <a:pt x="2675" y="304"/>
                    </a:lnTo>
                    <a:lnTo>
                      <a:pt x="20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1" name="Google Shape;4181;p111"/>
              <p:cNvSpPr/>
              <p:nvPr/>
            </p:nvSpPr>
            <p:spPr>
              <a:xfrm>
                <a:off x="5301275" y="1227500"/>
                <a:ext cx="66900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4257" extrusionOk="0">
                    <a:moveTo>
                      <a:pt x="2098" y="1"/>
                    </a:moveTo>
                    <a:lnTo>
                      <a:pt x="1" y="3952"/>
                    </a:lnTo>
                    <a:lnTo>
                      <a:pt x="548" y="4256"/>
                    </a:lnTo>
                    <a:lnTo>
                      <a:pt x="2675" y="305"/>
                    </a:lnTo>
                    <a:lnTo>
                      <a:pt x="20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2" name="Google Shape;4182;p111"/>
              <p:cNvSpPr/>
              <p:nvPr/>
            </p:nvSpPr>
            <p:spPr>
              <a:xfrm>
                <a:off x="5319525" y="1060225"/>
                <a:ext cx="328275" cy="156250"/>
              </a:xfrm>
              <a:custGeom>
                <a:avLst/>
                <a:gdLst/>
                <a:ahLst/>
                <a:cxnLst/>
                <a:rect l="l" t="t" r="r" b="b"/>
                <a:pathLst>
                  <a:path w="13131" h="6250" extrusionOk="0">
                    <a:moveTo>
                      <a:pt x="3655" y="0"/>
                    </a:moveTo>
                    <a:cubicBezTo>
                      <a:pt x="3591" y="0"/>
                      <a:pt x="3528" y="2"/>
                      <a:pt x="3465" y="5"/>
                    </a:cubicBezTo>
                    <a:cubicBezTo>
                      <a:pt x="2249" y="127"/>
                      <a:pt x="1125" y="826"/>
                      <a:pt x="547" y="1950"/>
                    </a:cubicBezTo>
                    <a:cubicBezTo>
                      <a:pt x="91" y="2832"/>
                      <a:pt x="0" y="3804"/>
                      <a:pt x="304" y="4777"/>
                    </a:cubicBezTo>
                    <a:cubicBezTo>
                      <a:pt x="544" y="5525"/>
                      <a:pt x="832" y="6249"/>
                      <a:pt x="1660" y="6249"/>
                    </a:cubicBezTo>
                    <a:cubicBezTo>
                      <a:pt x="1775" y="6249"/>
                      <a:pt x="1900" y="6235"/>
                      <a:pt x="2037" y="6206"/>
                    </a:cubicBezTo>
                    <a:cubicBezTo>
                      <a:pt x="2523" y="6084"/>
                      <a:pt x="2979" y="5841"/>
                      <a:pt x="3465" y="5598"/>
                    </a:cubicBezTo>
                    <a:cubicBezTo>
                      <a:pt x="4244" y="5244"/>
                      <a:pt x="5094" y="5127"/>
                      <a:pt x="5957" y="5127"/>
                    </a:cubicBezTo>
                    <a:cubicBezTo>
                      <a:pt x="6576" y="5127"/>
                      <a:pt x="7202" y="5187"/>
                      <a:pt x="7812" y="5263"/>
                    </a:cubicBezTo>
                    <a:cubicBezTo>
                      <a:pt x="8806" y="5390"/>
                      <a:pt x="9830" y="5562"/>
                      <a:pt x="10843" y="5562"/>
                    </a:cubicBezTo>
                    <a:cubicBezTo>
                      <a:pt x="11285" y="5562"/>
                      <a:pt x="11724" y="5529"/>
                      <a:pt x="12158" y="5446"/>
                    </a:cubicBezTo>
                    <a:cubicBezTo>
                      <a:pt x="12553" y="5446"/>
                      <a:pt x="13131" y="5415"/>
                      <a:pt x="13040" y="4807"/>
                    </a:cubicBezTo>
                    <a:cubicBezTo>
                      <a:pt x="13009" y="4564"/>
                      <a:pt x="12888" y="4352"/>
                      <a:pt x="12675" y="4200"/>
                    </a:cubicBezTo>
                    <a:cubicBezTo>
                      <a:pt x="12219" y="3896"/>
                      <a:pt x="11672" y="3713"/>
                      <a:pt x="11186" y="3470"/>
                    </a:cubicBezTo>
                    <a:cubicBezTo>
                      <a:pt x="10274" y="2984"/>
                      <a:pt x="9362" y="2528"/>
                      <a:pt x="8450" y="2041"/>
                    </a:cubicBezTo>
                    <a:cubicBezTo>
                      <a:pt x="7447" y="1494"/>
                      <a:pt x="6444" y="978"/>
                      <a:pt x="5441" y="431"/>
                    </a:cubicBezTo>
                    <a:cubicBezTo>
                      <a:pt x="4865" y="129"/>
                      <a:pt x="4240" y="0"/>
                      <a:pt x="36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3" name="Google Shape;4183;p111"/>
              <p:cNvSpPr/>
              <p:nvPr/>
            </p:nvSpPr>
            <p:spPr>
              <a:xfrm>
                <a:off x="5324825" y="1298950"/>
                <a:ext cx="993225" cy="517500"/>
              </a:xfrm>
              <a:custGeom>
                <a:avLst/>
                <a:gdLst/>
                <a:ahLst/>
                <a:cxnLst/>
                <a:rect l="l" t="t" r="r" b="b"/>
                <a:pathLst>
                  <a:path w="39729" h="20700" extrusionOk="0">
                    <a:moveTo>
                      <a:pt x="1" y="0"/>
                    </a:moveTo>
                    <a:cubicBezTo>
                      <a:pt x="3192" y="1945"/>
                      <a:pt x="6445" y="3769"/>
                      <a:pt x="9727" y="5593"/>
                    </a:cubicBezTo>
                    <a:cubicBezTo>
                      <a:pt x="11369" y="6505"/>
                      <a:pt x="13041" y="7386"/>
                      <a:pt x="14652" y="8237"/>
                    </a:cubicBezTo>
                    <a:lnTo>
                      <a:pt x="19606" y="10882"/>
                    </a:lnTo>
                    <a:lnTo>
                      <a:pt x="24591" y="13405"/>
                    </a:lnTo>
                    <a:cubicBezTo>
                      <a:pt x="26263" y="14256"/>
                      <a:pt x="27934" y="15137"/>
                      <a:pt x="29606" y="15927"/>
                    </a:cubicBezTo>
                    <a:cubicBezTo>
                      <a:pt x="32950" y="17599"/>
                      <a:pt x="36324" y="19180"/>
                      <a:pt x="39728" y="20700"/>
                    </a:cubicBezTo>
                    <a:cubicBezTo>
                      <a:pt x="36536" y="18785"/>
                      <a:pt x="33284" y="16900"/>
                      <a:pt x="30001" y="15137"/>
                    </a:cubicBezTo>
                    <a:cubicBezTo>
                      <a:pt x="28390" y="14225"/>
                      <a:pt x="26719" y="13344"/>
                      <a:pt x="25077" y="12462"/>
                    </a:cubicBezTo>
                    <a:lnTo>
                      <a:pt x="20123" y="9848"/>
                    </a:lnTo>
                    <a:lnTo>
                      <a:pt x="15168" y="7295"/>
                    </a:lnTo>
                    <a:cubicBezTo>
                      <a:pt x="13497" y="6474"/>
                      <a:pt x="11825" y="5593"/>
                      <a:pt x="10153" y="4803"/>
                    </a:cubicBezTo>
                    <a:cubicBezTo>
                      <a:pt x="6809" y="3131"/>
                      <a:pt x="3405" y="1520"/>
                      <a:pt x="1" y="0"/>
                    </a:cubicBezTo>
                    <a:close/>
                  </a:path>
                </a:pathLst>
              </a:custGeom>
              <a:solidFill>
                <a:srgbClr val="FAE9CD">
                  <a:alpha val="4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84" name="Google Shape;4184;p111"/>
            <p:cNvSpPr/>
            <p:nvPr/>
          </p:nvSpPr>
          <p:spPr>
            <a:xfrm>
              <a:off x="7499276" y="1430400"/>
              <a:ext cx="431217" cy="254300"/>
            </a:xfrm>
            <a:custGeom>
              <a:avLst/>
              <a:gdLst/>
              <a:ahLst/>
              <a:cxnLst/>
              <a:rect l="l" t="t" r="r" b="b"/>
              <a:pathLst>
                <a:path w="20031" h="12098" extrusionOk="0">
                  <a:moveTo>
                    <a:pt x="1094" y="0"/>
                  </a:moveTo>
                  <a:lnTo>
                    <a:pt x="0" y="2037"/>
                  </a:lnTo>
                  <a:lnTo>
                    <a:pt x="18937" y="12098"/>
                  </a:lnTo>
                  <a:lnTo>
                    <a:pt x="20031" y="10031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>
          <a:extLst>
            <a:ext uri="{FF2B5EF4-FFF2-40B4-BE49-F238E27FC236}">
              <a16:creationId xmlns:a16="http://schemas.microsoft.com/office/drawing/2014/main" id="{FE9A1982-1512-9254-855E-7C3A8B283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60">
            <a:extLst>
              <a:ext uri="{FF2B5EF4-FFF2-40B4-BE49-F238E27FC236}">
                <a16:creationId xmlns:a16="http://schemas.microsoft.com/office/drawing/2014/main" id="{ED1C2ED9-C554-DD12-550F-032056ABA8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1705" y="1198787"/>
            <a:ext cx="7660589" cy="357588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300" dirty="0">
                <a:solidFill>
                  <a:schemeClr val="accent5"/>
                </a:solidFill>
              </a:rPr>
              <a:t>Key Predictors: High BMI, High Blood Pressure, Poor Self-Rated Health, and Age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300" dirty="0">
                <a:solidFill>
                  <a:schemeClr val="accent5"/>
                </a:solidFill>
              </a:rPr>
              <a:t>Health Behaviors: Physical Activity and diet (fruits and vegetables) showed modest impact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300" dirty="0">
                <a:solidFill>
                  <a:schemeClr val="accent5"/>
                </a:solidFill>
              </a:rPr>
              <a:t>Anomaly: Heavy alcohol consumption inversely correlated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300" dirty="0">
                <a:solidFill>
                  <a:schemeClr val="accent5"/>
                </a:solidFill>
              </a:rPr>
              <a:t>All models should be used as they each provide valuable information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300" dirty="0">
                <a:solidFill>
                  <a:schemeClr val="accent5"/>
                </a:solidFill>
              </a:rPr>
              <a:t>Logistic regression would be best if only one is chosen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accent5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sz="2350" dirty="0">
              <a:solidFill>
                <a:schemeClr val="accent5"/>
              </a:solidFill>
            </a:endParaRPr>
          </a:p>
        </p:txBody>
      </p:sp>
      <p:sp>
        <p:nvSpPr>
          <p:cNvPr id="841" name="Google Shape;841;p60">
            <a:extLst>
              <a:ext uri="{FF2B5EF4-FFF2-40B4-BE49-F238E27FC236}">
                <a16:creationId xmlns:a16="http://schemas.microsoft.com/office/drawing/2014/main" id="{5CD14B2A-965C-0B2F-DB57-9ADCAECD55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99" y="396274"/>
            <a:ext cx="7721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059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64"/>
          <p:cNvSpPr txBox="1">
            <a:spLocks noGrp="1"/>
          </p:cNvSpPr>
          <p:nvPr>
            <p:ph type="title"/>
          </p:nvPr>
        </p:nvSpPr>
        <p:spPr>
          <a:xfrm>
            <a:off x="844326" y="2097506"/>
            <a:ext cx="4475973" cy="14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Introduction</a:t>
            </a:r>
            <a:endParaRPr lang="en" sz="4000" dirty="0">
              <a:solidFill>
                <a:srgbClr val="F6EFE4"/>
              </a:solidFill>
            </a:endParaRPr>
          </a:p>
        </p:txBody>
      </p:sp>
      <p:sp>
        <p:nvSpPr>
          <p:cNvPr id="976" name="Google Shape;976;p64"/>
          <p:cNvSpPr txBox="1">
            <a:spLocks noGrp="1"/>
          </p:cNvSpPr>
          <p:nvPr>
            <p:ph type="title" idx="2"/>
          </p:nvPr>
        </p:nvSpPr>
        <p:spPr>
          <a:xfrm>
            <a:off x="844326" y="1393471"/>
            <a:ext cx="157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978" name="Google Shape;978;p64"/>
          <p:cNvGrpSpPr/>
          <p:nvPr/>
        </p:nvGrpSpPr>
        <p:grpSpPr>
          <a:xfrm>
            <a:off x="5308915" y="754994"/>
            <a:ext cx="3330914" cy="3594949"/>
            <a:chOff x="2255125" y="1624875"/>
            <a:chExt cx="3114750" cy="3361650"/>
          </a:xfrm>
        </p:grpSpPr>
        <p:sp>
          <p:nvSpPr>
            <p:cNvPr id="979" name="Google Shape;979;p64"/>
            <p:cNvSpPr/>
            <p:nvPr/>
          </p:nvSpPr>
          <p:spPr>
            <a:xfrm>
              <a:off x="2299325" y="4042500"/>
              <a:ext cx="845625" cy="128450"/>
            </a:xfrm>
            <a:custGeom>
              <a:avLst/>
              <a:gdLst/>
              <a:ahLst/>
              <a:cxnLst/>
              <a:rect l="l" t="t" r="r" b="b"/>
              <a:pathLst>
                <a:path w="33825" h="5138" extrusionOk="0">
                  <a:moveTo>
                    <a:pt x="16912" y="1"/>
                  </a:moveTo>
                  <a:cubicBezTo>
                    <a:pt x="7572" y="1"/>
                    <a:pt x="0" y="1168"/>
                    <a:pt x="0" y="2569"/>
                  </a:cubicBezTo>
                  <a:cubicBezTo>
                    <a:pt x="0" y="4003"/>
                    <a:pt x="7572" y="5138"/>
                    <a:pt x="16912" y="5138"/>
                  </a:cubicBezTo>
                  <a:cubicBezTo>
                    <a:pt x="26252" y="5138"/>
                    <a:pt x="33824" y="4003"/>
                    <a:pt x="33824" y="2569"/>
                  </a:cubicBezTo>
                  <a:cubicBezTo>
                    <a:pt x="33824" y="1168"/>
                    <a:pt x="26252" y="1"/>
                    <a:pt x="169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4"/>
            <p:cNvSpPr/>
            <p:nvPr/>
          </p:nvSpPr>
          <p:spPr>
            <a:xfrm>
              <a:off x="3308375" y="3902400"/>
              <a:ext cx="1139175" cy="143475"/>
            </a:xfrm>
            <a:custGeom>
              <a:avLst/>
              <a:gdLst/>
              <a:ahLst/>
              <a:cxnLst/>
              <a:rect l="l" t="t" r="r" b="b"/>
              <a:pathLst>
                <a:path w="45567" h="5739" extrusionOk="0">
                  <a:moveTo>
                    <a:pt x="22783" y="1"/>
                  </a:moveTo>
                  <a:cubicBezTo>
                    <a:pt x="10207" y="1"/>
                    <a:pt x="0" y="1268"/>
                    <a:pt x="0" y="2869"/>
                  </a:cubicBezTo>
                  <a:cubicBezTo>
                    <a:pt x="0" y="4437"/>
                    <a:pt x="10207" y="5738"/>
                    <a:pt x="22783" y="5738"/>
                  </a:cubicBezTo>
                  <a:cubicBezTo>
                    <a:pt x="35359" y="5738"/>
                    <a:pt x="45566" y="4437"/>
                    <a:pt x="45566" y="2869"/>
                  </a:cubicBezTo>
                  <a:cubicBezTo>
                    <a:pt x="45566" y="1268"/>
                    <a:pt x="35359" y="1"/>
                    <a:pt x="227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4"/>
            <p:cNvSpPr/>
            <p:nvPr/>
          </p:nvSpPr>
          <p:spPr>
            <a:xfrm>
              <a:off x="4460025" y="4120900"/>
              <a:ext cx="550425" cy="115100"/>
            </a:xfrm>
            <a:custGeom>
              <a:avLst/>
              <a:gdLst/>
              <a:ahLst/>
              <a:cxnLst/>
              <a:rect l="l" t="t" r="r" b="b"/>
              <a:pathLst>
                <a:path w="22017" h="4604" extrusionOk="0">
                  <a:moveTo>
                    <a:pt x="11008" y="0"/>
                  </a:moveTo>
                  <a:cubicBezTo>
                    <a:pt x="4937" y="0"/>
                    <a:pt x="0" y="1034"/>
                    <a:pt x="0" y="2302"/>
                  </a:cubicBezTo>
                  <a:cubicBezTo>
                    <a:pt x="0" y="3569"/>
                    <a:pt x="4937" y="4603"/>
                    <a:pt x="11008" y="4603"/>
                  </a:cubicBezTo>
                  <a:cubicBezTo>
                    <a:pt x="17113" y="4603"/>
                    <a:pt x="22016" y="3569"/>
                    <a:pt x="22016" y="2302"/>
                  </a:cubicBezTo>
                  <a:cubicBezTo>
                    <a:pt x="22016" y="1034"/>
                    <a:pt x="17113" y="0"/>
                    <a:pt x="11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4"/>
            <p:cNvSpPr/>
            <p:nvPr/>
          </p:nvSpPr>
          <p:spPr>
            <a:xfrm>
              <a:off x="4973725" y="4240975"/>
              <a:ext cx="396150" cy="81750"/>
            </a:xfrm>
            <a:custGeom>
              <a:avLst/>
              <a:gdLst/>
              <a:ahLst/>
              <a:cxnLst/>
              <a:rect l="l" t="t" r="r" b="b"/>
              <a:pathLst>
                <a:path w="15846" h="3270" extrusionOk="0">
                  <a:moveTo>
                    <a:pt x="7939" y="1"/>
                  </a:moveTo>
                  <a:cubicBezTo>
                    <a:pt x="3570" y="1"/>
                    <a:pt x="0" y="734"/>
                    <a:pt x="0" y="1635"/>
                  </a:cubicBezTo>
                  <a:cubicBezTo>
                    <a:pt x="0" y="2536"/>
                    <a:pt x="3570" y="3270"/>
                    <a:pt x="7939" y="3270"/>
                  </a:cubicBezTo>
                  <a:cubicBezTo>
                    <a:pt x="12309" y="3270"/>
                    <a:pt x="15845" y="2536"/>
                    <a:pt x="15845" y="1635"/>
                  </a:cubicBezTo>
                  <a:cubicBezTo>
                    <a:pt x="15845" y="734"/>
                    <a:pt x="12309" y="1"/>
                    <a:pt x="79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4"/>
            <p:cNvSpPr/>
            <p:nvPr/>
          </p:nvSpPr>
          <p:spPr>
            <a:xfrm>
              <a:off x="3741175" y="4807225"/>
              <a:ext cx="1037425" cy="156800"/>
            </a:xfrm>
            <a:custGeom>
              <a:avLst/>
              <a:gdLst/>
              <a:ahLst/>
              <a:cxnLst/>
              <a:rect l="l" t="t" r="r" b="b"/>
              <a:pathLst>
                <a:path w="41497" h="6272" extrusionOk="0">
                  <a:moveTo>
                    <a:pt x="20749" y="0"/>
                  </a:moveTo>
                  <a:cubicBezTo>
                    <a:pt x="9307" y="0"/>
                    <a:pt x="1" y="1401"/>
                    <a:pt x="1" y="3136"/>
                  </a:cubicBezTo>
                  <a:cubicBezTo>
                    <a:pt x="1" y="4870"/>
                    <a:pt x="9307" y="6271"/>
                    <a:pt x="20749" y="6271"/>
                  </a:cubicBezTo>
                  <a:cubicBezTo>
                    <a:pt x="32190" y="6271"/>
                    <a:pt x="41497" y="4870"/>
                    <a:pt x="41497" y="3136"/>
                  </a:cubicBezTo>
                  <a:cubicBezTo>
                    <a:pt x="41497" y="1401"/>
                    <a:pt x="32190" y="0"/>
                    <a:pt x="207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4"/>
            <p:cNvSpPr/>
            <p:nvPr/>
          </p:nvSpPr>
          <p:spPr>
            <a:xfrm>
              <a:off x="2746300" y="4640425"/>
              <a:ext cx="990725" cy="232700"/>
            </a:xfrm>
            <a:custGeom>
              <a:avLst/>
              <a:gdLst/>
              <a:ahLst/>
              <a:cxnLst/>
              <a:rect l="l" t="t" r="r" b="b"/>
              <a:pathLst>
                <a:path w="39629" h="9308" extrusionOk="0">
                  <a:moveTo>
                    <a:pt x="19815" y="1"/>
                  </a:moveTo>
                  <a:cubicBezTo>
                    <a:pt x="8873" y="1"/>
                    <a:pt x="0" y="2102"/>
                    <a:pt x="0" y="4671"/>
                  </a:cubicBezTo>
                  <a:cubicBezTo>
                    <a:pt x="0" y="7239"/>
                    <a:pt x="8873" y="9307"/>
                    <a:pt x="19815" y="9307"/>
                  </a:cubicBezTo>
                  <a:cubicBezTo>
                    <a:pt x="30756" y="9307"/>
                    <a:pt x="39629" y="7239"/>
                    <a:pt x="39629" y="4671"/>
                  </a:cubicBezTo>
                  <a:cubicBezTo>
                    <a:pt x="39629" y="2102"/>
                    <a:pt x="30756" y="1"/>
                    <a:pt x="19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4"/>
            <p:cNvSpPr/>
            <p:nvPr/>
          </p:nvSpPr>
          <p:spPr>
            <a:xfrm>
              <a:off x="2947275" y="4357300"/>
              <a:ext cx="112600" cy="76100"/>
            </a:xfrm>
            <a:custGeom>
              <a:avLst/>
              <a:gdLst/>
              <a:ahLst/>
              <a:cxnLst/>
              <a:rect l="l" t="t" r="r" b="b"/>
              <a:pathLst>
                <a:path w="4504" h="3044" extrusionOk="0">
                  <a:moveTo>
                    <a:pt x="1120" y="0"/>
                  </a:moveTo>
                  <a:cubicBezTo>
                    <a:pt x="813" y="0"/>
                    <a:pt x="506" y="125"/>
                    <a:pt x="301" y="351"/>
                  </a:cubicBezTo>
                  <a:cubicBezTo>
                    <a:pt x="1" y="751"/>
                    <a:pt x="134" y="1319"/>
                    <a:pt x="568" y="1552"/>
                  </a:cubicBezTo>
                  <a:lnTo>
                    <a:pt x="2836" y="2886"/>
                  </a:lnTo>
                  <a:cubicBezTo>
                    <a:pt x="2903" y="2920"/>
                    <a:pt x="2969" y="2953"/>
                    <a:pt x="3036" y="2986"/>
                  </a:cubicBezTo>
                  <a:cubicBezTo>
                    <a:pt x="3150" y="3025"/>
                    <a:pt x="3270" y="3044"/>
                    <a:pt x="3390" y="3044"/>
                  </a:cubicBezTo>
                  <a:cubicBezTo>
                    <a:pt x="3690" y="3044"/>
                    <a:pt x="3989" y="2924"/>
                    <a:pt x="4204" y="2686"/>
                  </a:cubicBezTo>
                  <a:cubicBezTo>
                    <a:pt x="4504" y="2286"/>
                    <a:pt x="4370" y="1719"/>
                    <a:pt x="3937" y="1485"/>
                  </a:cubicBezTo>
                  <a:lnTo>
                    <a:pt x="1668" y="151"/>
                  </a:lnTo>
                  <a:cubicBezTo>
                    <a:pt x="1502" y="49"/>
                    <a:pt x="1311" y="0"/>
                    <a:pt x="11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4"/>
            <p:cNvSpPr/>
            <p:nvPr/>
          </p:nvSpPr>
          <p:spPr>
            <a:xfrm>
              <a:off x="3109050" y="4441100"/>
              <a:ext cx="95100" cy="66050"/>
            </a:xfrm>
            <a:custGeom>
              <a:avLst/>
              <a:gdLst/>
              <a:ahLst/>
              <a:cxnLst/>
              <a:rect l="l" t="t" r="r" b="b"/>
              <a:pathLst>
                <a:path w="3804" h="2642" extrusionOk="0">
                  <a:moveTo>
                    <a:pt x="1110" y="0"/>
                  </a:moveTo>
                  <a:cubicBezTo>
                    <a:pt x="804" y="0"/>
                    <a:pt x="508" y="120"/>
                    <a:pt x="301" y="368"/>
                  </a:cubicBezTo>
                  <a:cubicBezTo>
                    <a:pt x="1" y="769"/>
                    <a:pt x="134" y="1336"/>
                    <a:pt x="568" y="1569"/>
                  </a:cubicBezTo>
                  <a:lnTo>
                    <a:pt x="2169" y="2503"/>
                  </a:lnTo>
                  <a:cubicBezTo>
                    <a:pt x="2202" y="2536"/>
                    <a:pt x="2269" y="2536"/>
                    <a:pt x="2336" y="2570"/>
                  </a:cubicBezTo>
                  <a:cubicBezTo>
                    <a:pt x="2462" y="2619"/>
                    <a:pt x="2592" y="2642"/>
                    <a:pt x="2718" y="2642"/>
                  </a:cubicBezTo>
                  <a:cubicBezTo>
                    <a:pt x="3025" y="2642"/>
                    <a:pt x="3314" y="2506"/>
                    <a:pt x="3503" y="2270"/>
                  </a:cubicBezTo>
                  <a:cubicBezTo>
                    <a:pt x="3804" y="1869"/>
                    <a:pt x="3670" y="1302"/>
                    <a:pt x="3236" y="1069"/>
                  </a:cubicBezTo>
                  <a:lnTo>
                    <a:pt x="1669" y="135"/>
                  </a:lnTo>
                  <a:cubicBezTo>
                    <a:pt x="1491" y="46"/>
                    <a:pt x="1298" y="0"/>
                    <a:pt x="11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4"/>
            <p:cNvSpPr/>
            <p:nvPr/>
          </p:nvSpPr>
          <p:spPr>
            <a:xfrm>
              <a:off x="3199125" y="4617925"/>
              <a:ext cx="185150" cy="216825"/>
            </a:xfrm>
            <a:custGeom>
              <a:avLst/>
              <a:gdLst/>
              <a:ahLst/>
              <a:cxnLst/>
              <a:rect l="l" t="t" r="r" b="b"/>
              <a:pathLst>
                <a:path w="7406" h="8673" extrusionOk="0">
                  <a:moveTo>
                    <a:pt x="2302" y="0"/>
                  </a:moveTo>
                  <a:lnTo>
                    <a:pt x="0" y="7806"/>
                  </a:lnTo>
                  <a:cubicBezTo>
                    <a:pt x="1702" y="8073"/>
                    <a:pt x="3603" y="8406"/>
                    <a:pt x="5404" y="8673"/>
                  </a:cubicBezTo>
                  <a:lnTo>
                    <a:pt x="7406" y="1268"/>
                  </a:lnTo>
                  <a:cubicBezTo>
                    <a:pt x="5805" y="867"/>
                    <a:pt x="3770" y="300"/>
                    <a:pt x="23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4"/>
            <p:cNvSpPr/>
            <p:nvPr/>
          </p:nvSpPr>
          <p:spPr>
            <a:xfrm>
              <a:off x="2724625" y="4597950"/>
              <a:ext cx="127600" cy="60075"/>
            </a:xfrm>
            <a:custGeom>
              <a:avLst/>
              <a:gdLst/>
              <a:ahLst/>
              <a:cxnLst/>
              <a:rect l="l" t="t" r="r" b="b"/>
              <a:pathLst>
                <a:path w="5104" h="2403" extrusionOk="0">
                  <a:moveTo>
                    <a:pt x="1110" y="0"/>
                  </a:moveTo>
                  <a:cubicBezTo>
                    <a:pt x="662" y="0"/>
                    <a:pt x="240" y="279"/>
                    <a:pt x="100" y="699"/>
                  </a:cubicBezTo>
                  <a:cubicBezTo>
                    <a:pt x="0" y="1233"/>
                    <a:pt x="367" y="1733"/>
                    <a:pt x="867" y="1800"/>
                  </a:cubicBezTo>
                  <a:lnTo>
                    <a:pt x="3736" y="2367"/>
                  </a:lnTo>
                  <a:cubicBezTo>
                    <a:pt x="3836" y="2400"/>
                    <a:pt x="3903" y="2400"/>
                    <a:pt x="3970" y="2400"/>
                  </a:cubicBezTo>
                  <a:cubicBezTo>
                    <a:pt x="3993" y="2402"/>
                    <a:pt x="4017" y="2403"/>
                    <a:pt x="4040" y="2403"/>
                  </a:cubicBezTo>
                  <a:cubicBezTo>
                    <a:pt x="4477" y="2403"/>
                    <a:pt x="4845" y="2111"/>
                    <a:pt x="5004" y="1700"/>
                  </a:cubicBezTo>
                  <a:cubicBezTo>
                    <a:pt x="5104" y="1166"/>
                    <a:pt x="4737" y="666"/>
                    <a:pt x="4203" y="599"/>
                  </a:cubicBezTo>
                  <a:lnTo>
                    <a:pt x="1368" y="32"/>
                  </a:lnTo>
                  <a:cubicBezTo>
                    <a:pt x="1282" y="10"/>
                    <a:pt x="1195" y="0"/>
                    <a:pt x="11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4"/>
            <p:cNvSpPr/>
            <p:nvPr/>
          </p:nvSpPr>
          <p:spPr>
            <a:xfrm>
              <a:off x="2923100" y="4627125"/>
              <a:ext cx="105100" cy="55100"/>
            </a:xfrm>
            <a:custGeom>
              <a:avLst/>
              <a:gdLst/>
              <a:ahLst/>
              <a:cxnLst/>
              <a:rect l="l" t="t" r="r" b="b"/>
              <a:pathLst>
                <a:path w="4204" h="2204" extrusionOk="0">
                  <a:moveTo>
                    <a:pt x="1080" y="1"/>
                  </a:moveTo>
                  <a:cubicBezTo>
                    <a:pt x="640" y="1"/>
                    <a:pt x="240" y="284"/>
                    <a:pt x="100" y="733"/>
                  </a:cubicBezTo>
                  <a:cubicBezTo>
                    <a:pt x="0" y="1233"/>
                    <a:pt x="334" y="1734"/>
                    <a:pt x="867" y="1800"/>
                  </a:cubicBezTo>
                  <a:lnTo>
                    <a:pt x="2869" y="2201"/>
                  </a:lnTo>
                  <a:lnTo>
                    <a:pt x="3102" y="2201"/>
                  </a:lnTo>
                  <a:cubicBezTo>
                    <a:pt x="3126" y="2202"/>
                    <a:pt x="3150" y="2203"/>
                    <a:pt x="3173" y="2203"/>
                  </a:cubicBezTo>
                  <a:cubicBezTo>
                    <a:pt x="3609" y="2203"/>
                    <a:pt x="3976" y="1912"/>
                    <a:pt x="4103" y="1500"/>
                  </a:cubicBezTo>
                  <a:cubicBezTo>
                    <a:pt x="4203" y="966"/>
                    <a:pt x="3870" y="466"/>
                    <a:pt x="3336" y="433"/>
                  </a:cubicBezTo>
                  <a:lnTo>
                    <a:pt x="1334" y="32"/>
                  </a:lnTo>
                  <a:cubicBezTo>
                    <a:pt x="1249" y="11"/>
                    <a:pt x="1164" y="1"/>
                    <a:pt x="10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4"/>
            <p:cNvSpPr/>
            <p:nvPr/>
          </p:nvSpPr>
          <p:spPr>
            <a:xfrm>
              <a:off x="2820525" y="4294350"/>
              <a:ext cx="744725" cy="510400"/>
            </a:xfrm>
            <a:custGeom>
              <a:avLst/>
              <a:gdLst/>
              <a:ahLst/>
              <a:cxnLst/>
              <a:rect l="l" t="t" r="r" b="b"/>
              <a:pathLst>
                <a:path w="29789" h="20416" extrusionOk="0">
                  <a:moveTo>
                    <a:pt x="4904" y="0"/>
                  </a:moveTo>
                  <a:cubicBezTo>
                    <a:pt x="4904" y="0"/>
                    <a:pt x="1068" y="5638"/>
                    <a:pt x="0" y="6038"/>
                  </a:cubicBezTo>
                  <a:cubicBezTo>
                    <a:pt x="0" y="6038"/>
                    <a:pt x="2002" y="7306"/>
                    <a:pt x="4904" y="8974"/>
                  </a:cubicBezTo>
                  <a:cubicBezTo>
                    <a:pt x="8239" y="10975"/>
                    <a:pt x="12776" y="13644"/>
                    <a:pt x="16679" y="15778"/>
                  </a:cubicBezTo>
                  <a:cubicBezTo>
                    <a:pt x="20181" y="17680"/>
                    <a:pt x="24718" y="20182"/>
                    <a:pt x="25919" y="20415"/>
                  </a:cubicBezTo>
                  <a:cubicBezTo>
                    <a:pt x="25919" y="20415"/>
                    <a:pt x="29254" y="15445"/>
                    <a:pt x="29788" y="15245"/>
                  </a:cubicBezTo>
                  <a:cubicBezTo>
                    <a:pt x="29788" y="15245"/>
                    <a:pt x="25085" y="11742"/>
                    <a:pt x="21749" y="9641"/>
                  </a:cubicBezTo>
                  <a:cubicBezTo>
                    <a:pt x="20281" y="8707"/>
                    <a:pt x="19614" y="8440"/>
                    <a:pt x="17913" y="7539"/>
                  </a:cubicBezTo>
                  <a:cubicBezTo>
                    <a:pt x="15378" y="6138"/>
                    <a:pt x="13043" y="4537"/>
                    <a:pt x="9741" y="2802"/>
                  </a:cubicBezTo>
                  <a:cubicBezTo>
                    <a:pt x="6939" y="1301"/>
                    <a:pt x="4904" y="0"/>
                    <a:pt x="4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4"/>
            <p:cNvSpPr/>
            <p:nvPr/>
          </p:nvSpPr>
          <p:spPr>
            <a:xfrm>
              <a:off x="3237475" y="4535350"/>
              <a:ext cx="327775" cy="269400"/>
            </a:xfrm>
            <a:custGeom>
              <a:avLst/>
              <a:gdLst/>
              <a:ahLst/>
              <a:cxnLst/>
              <a:rect l="l" t="t" r="r" b="b"/>
              <a:pathLst>
                <a:path w="13111" h="10776" extrusionOk="0">
                  <a:moveTo>
                    <a:pt x="5071" y="1"/>
                  </a:moveTo>
                  <a:lnTo>
                    <a:pt x="1" y="6138"/>
                  </a:lnTo>
                  <a:cubicBezTo>
                    <a:pt x="3503" y="8040"/>
                    <a:pt x="8040" y="10542"/>
                    <a:pt x="9241" y="10775"/>
                  </a:cubicBezTo>
                  <a:cubicBezTo>
                    <a:pt x="9241" y="10775"/>
                    <a:pt x="12576" y="5805"/>
                    <a:pt x="13110" y="5605"/>
                  </a:cubicBezTo>
                  <a:cubicBezTo>
                    <a:pt x="13110" y="5605"/>
                    <a:pt x="8407" y="2102"/>
                    <a:pt x="5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4"/>
            <p:cNvSpPr/>
            <p:nvPr/>
          </p:nvSpPr>
          <p:spPr>
            <a:xfrm>
              <a:off x="3237475" y="4535350"/>
              <a:ext cx="225200" cy="212675"/>
            </a:xfrm>
            <a:custGeom>
              <a:avLst/>
              <a:gdLst/>
              <a:ahLst/>
              <a:cxnLst/>
              <a:rect l="l" t="t" r="r" b="b"/>
              <a:pathLst>
                <a:path w="9008" h="8507" extrusionOk="0">
                  <a:moveTo>
                    <a:pt x="5071" y="1"/>
                  </a:moveTo>
                  <a:lnTo>
                    <a:pt x="1" y="6138"/>
                  </a:lnTo>
                  <a:cubicBezTo>
                    <a:pt x="1368" y="6872"/>
                    <a:pt x="2903" y="7740"/>
                    <a:pt x="4371" y="8507"/>
                  </a:cubicBezTo>
                  <a:lnTo>
                    <a:pt x="9007" y="2636"/>
                  </a:lnTo>
                  <a:cubicBezTo>
                    <a:pt x="7806" y="1802"/>
                    <a:pt x="6205" y="735"/>
                    <a:pt x="5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4"/>
            <p:cNvSpPr/>
            <p:nvPr/>
          </p:nvSpPr>
          <p:spPr>
            <a:xfrm>
              <a:off x="2819675" y="4295175"/>
              <a:ext cx="262725" cy="233525"/>
            </a:xfrm>
            <a:custGeom>
              <a:avLst/>
              <a:gdLst/>
              <a:ahLst/>
              <a:cxnLst/>
              <a:rect l="l" t="t" r="r" b="b"/>
              <a:pathLst>
                <a:path w="10509" h="9341" extrusionOk="0">
                  <a:moveTo>
                    <a:pt x="4938" y="1"/>
                  </a:moveTo>
                  <a:cubicBezTo>
                    <a:pt x="4938" y="1"/>
                    <a:pt x="1068" y="5605"/>
                    <a:pt x="1" y="6005"/>
                  </a:cubicBezTo>
                  <a:cubicBezTo>
                    <a:pt x="1" y="6005"/>
                    <a:pt x="2669" y="7640"/>
                    <a:pt x="5572" y="9341"/>
                  </a:cubicBezTo>
                  <a:lnTo>
                    <a:pt x="10508" y="3170"/>
                  </a:lnTo>
                  <a:cubicBezTo>
                    <a:pt x="7673" y="1702"/>
                    <a:pt x="4938" y="1"/>
                    <a:pt x="4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4"/>
            <p:cNvSpPr/>
            <p:nvPr/>
          </p:nvSpPr>
          <p:spPr>
            <a:xfrm>
              <a:off x="2895575" y="4367350"/>
              <a:ext cx="111775" cy="76750"/>
            </a:xfrm>
            <a:custGeom>
              <a:avLst/>
              <a:gdLst/>
              <a:ahLst/>
              <a:cxnLst/>
              <a:rect l="l" t="t" r="r" b="b"/>
              <a:pathLst>
                <a:path w="4471" h="3070" extrusionOk="0">
                  <a:moveTo>
                    <a:pt x="1108" y="0"/>
                  </a:moveTo>
                  <a:cubicBezTo>
                    <a:pt x="807" y="0"/>
                    <a:pt x="509" y="133"/>
                    <a:pt x="301" y="383"/>
                  </a:cubicBezTo>
                  <a:cubicBezTo>
                    <a:pt x="0" y="750"/>
                    <a:pt x="100" y="1317"/>
                    <a:pt x="534" y="1550"/>
                  </a:cubicBezTo>
                  <a:lnTo>
                    <a:pt x="2836" y="2918"/>
                  </a:lnTo>
                  <a:cubicBezTo>
                    <a:pt x="2869" y="2951"/>
                    <a:pt x="2936" y="2985"/>
                    <a:pt x="3036" y="3018"/>
                  </a:cubicBezTo>
                  <a:cubicBezTo>
                    <a:pt x="3139" y="3053"/>
                    <a:pt x="3247" y="3069"/>
                    <a:pt x="3355" y="3069"/>
                  </a:cubicBezTo>
                  <a:cubicBezTo>
                    <a:pt x="3664" y="3069"/>
                    <a:pt x="3972" y="2932"/>
                    <a:pt x="4170" y="2684"/>
                  </a:cubicBezTo>
                  <a:cubicBezTo>
                    <a:pt x="4470" y="2318"/>
                    <a:pt x="4370" y="1750"/>
                    <a:pt x="3937" y="1517"/>
                  </a:cubicBezTo>
                  <a:lnTo>
                    <a:pt x="1635" y="149"/>
                  </a:lnTo>
                  <a:cubicBezTo>
                    <a:pt x="1472" y="49"/>
                    <a:pt x="1289" y="0"/>
                    <a:pt x="1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4"/>
            <p:cNvSpPr/>
            <p:nvPr/>
          </p:nvSpPr>
          <p:spPr>
            <a:xfrm>
              <a:off x="3057350" y="4451575"/>
              <a:ext cx="95100" cy="65900"/>
            </a:xfrm>
            <a:custGeom>
              <a:avLst/>
              <a:gdLst/>
              <a:ahLst/>
              <a:cxnLst/>
              <a:rect l="l" t="t" r="r" b="b"/>
              <a:pathLst>
                <a:path w="3804" h="2636" extrusionOk="0">
                  <a:moveTo>
                    <a:pt x="1108" y="0"/>
                  </a:moveTo>
                  <a:cubicBezTo>
                    <a:pt x="808" y="0"/>
                    <a:pt x="509" y="133"/>
                    <a:pt x="301" y="383"/>
                  </a:cubicBezTo>
                  <a:cubicBezTo>
                    <a:pt x="1" y="783"/>
                    <a:pt x="134" y="1350"/>
                    <a:pt x="568" y="1550"/>
                  </a:cubicBezTo>
                  <a:lnTo>
                    <a:pt x="2136" y="2484"/>
                  </a:lnTo>
                  <a:cubicBezTo>
                    <a:pt x="2202" y="2518"/>
                    <a:pt x="2269" y="2551"/>
                    <a:pt x="2336" y="2585"/>
                  </a:cubicBezTo>
                  <a:cubicBezTo>
                    <a:pt x="2439" y="2619"/>
                    <a:pt x="2547" y="2636"/>
                    <a:pt x="2655" y="2636"/>
                  </a:cubicBezTo>
                  <a:cubicBezTo>
                    <a:pt x="2966" y="2636"/>
                    <a:pt x="3281" y="2498"/>
                    <a:pt x="3503" y="2251"/>
                  </a:cubicBezTo>
                  <a:cubicBezTo>
                    <a:pt x="3803" y="1851"/>
                    <a:pt x="3670" y="1284"/>
                    <a:pt x="3236" y="1083"/>
                  </a:cubicBezTo>
                  <a:lnTo>
                    <a:pt x="1635" y="149"/>
                  </a:lnTo>
                  <a:cubicBezTo>
                    <a:pt x="1472" y="49"/>
                    <a:pt x="1290" y="0"/>
                    <a:pt x="1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4"/>
            <p:cNvSpPr/>
            <p:nvPr/>
          </p:nvSpPr>
          <p:spPr>
            <a:xfrm>
              <a:off x="2622875" y="4531175"/>
              <a:ext cx="843975" cy="329275"/>
            </a:xfrm>
            <a:custGeom>
              <a:avLst/>
              <a:gdLst/>
              <a:ahLst/>
              <a:cxnLst/>
              <a:rect l="l" t="t" r="r" b="b"/>
              <a:pathLst>
                <a:path w="33759" h="13171" extrusionOk="0">
                  <a:moveTo>
                    <a:pt x="2202" y="1"/>
                  </a:moveTo>
                  <a:cubicBezTo>
                    <a:pt x="2202" y="1"/>
                    <a:pt x="901" y="6906"/>
                    <a:pt x="1" y="7673"/>
                  </a:cubicBezTo>
                  <a:cubicBezTo>
                    <a:pt x="1" y="7673"/>
                    <a:pt x="2569" y="8207"/>
                    <a:pt x="6205" y="8941"/>
                  </a:cubicBezTo>
                  <a:cubicBezTo>
                    <a:pt x="10441" y="9775"/>
                    <a:pt x="16112" y="10875"/>
                    <a:pt x="20949" y="11676"/>
                  </a:cubicBezTo>
                  <a:cubicBezTo>
                    <a:pt x="24892" y="12313"/>
                    <a:pt x="29910" y="13170"/>
                    <a:pt x="31766" y="13170"/>
                  </a:cubicBezTo>
                  <a:cubicBezTo>
                    <a:pt x="31952" y="13170"/>
                    <a:pt x="32106" y="13162"/>
                    <a:pt x="32224" y="13144"/>
                  </a:cubicBezTo>
                  <a:cubicBezTo>
                    <a:pt x="32224" y="13144"/>
                    <a:pt x="33324" y="7073"/>
                    <a:pt x="33758" y="6706"/>
                  </a:cubicBezTo>
                  <a:cubicBezTo>
                    <a:pt x="33758" y="6706"/>
                    <a:pt x="27520" y="4804"/>
                    <a:pt x="23284" y="3837"/>
                  </a:cubicBezTo>
                  <a:cubicBezTo>
                    <a:pt x="21416" y="3437"/>
                    <a:pt x="20615" y="3370"/>
                    <a:pt x="18514" y="3036"/>
                  </a:cubicBezTo>
                  <a:cubicBezTo>
                    <a:pt x="15345" y="2569"/>
                    <a:pt x="12343" y="1736"/>
                    <a:pt x="8273" y="1135"/>
                  </a:cubicBezTo>
                  <a:cubicBezTo>
                    <a:pt x="4771" y="601"/>
                    <a:pt x="2202" y="1"/>
                    <a:pt x="2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4"/>
            <p:cNvSpPr/>
            <p:nvPr/>
          </p:nvSpPr>
          <p:spPr>
            <a:xfrm>
              <a:off x="3146575" y="4627925"/>
              <a:ext cx="319425" cy="233175"/>
            </a:xfrm>
            <a:custGeom>
              <a:avLst/>
              <a:gdLst/>
              <a:ahLst/>
              <a:cxnLst/>
              <a:rect l="l" t="t" r="r" b="b"/>
              <a:pathLst>
                <a:path w="12777" h="9327" extrusionOk="0">
                  <a:moveTo>
                    <a:pt x="2303" y="0"/>
                  </a:moveTo>
                  <a:lnTo>
                    <a:pt x="1" y="7806"/>
                  </a:lnTo>
                  <a:cubicBezTo>
                    <a:pt x="1735" y="8106"/>
                    <a:pt x="3637" y="8406"/>
                    <a:pt x="5405" y="8707"/>
                  </a:cubicBezTo>
                  <a:cubicBezTo>
                    <a:pt x="7751" y="9054"/>
                    <a:pt x="9846" y="9326"/>
                    <a:pt x="10859" y="9326"/>
                  </a:cubicBezTo>
                  <a:cubicBezTo>
                    <a:pt x="11013" y="9326"/>
                    <a:pt x="11141" y="9320"/>
                    <a:pt x="11242" y="9307"/>
                  </a:cubicBezTo>
                  <a:cubicBezTo>
                    <a:pt x="11242" y="9307"/>
                    <a:pt x="12343" y="3236"/>
                    <a:pt x="12777" y="2836"/>
                  </a:cubicBezTo>
                  <a:cubicBezTo>
                    <a:pt x="12777" y="2836"/>
                    <a:pt x="10075" y="2002"/>
                    <a:pt x="7039" y="1201"/>
                  </a:cubicBezTo>
                  <a:cubicBezTo>
                    <a:pt x="5438" y="768"/>
                    <a:pt x="3770" y="334"/>
                    <a:pt x="2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4"/>
            <p:cNvSpPr/>
            <p:nvPr/>
          </p:nvSpPr>
          <p:spPr>
            <a:xfrm>
              <a:off x="3146575" y="4627925"/>
              <a:ext cx="185175" cy="217675"/>
            </a:xfrm>
            <a:custGeom>
              <a:avLst/>
              <a:gdLst/>
              <a:ahLst/>
              <a:cxnLst/>
              <a:rect l="l" t="t" r="r" b="b"/>
              <a:pathLst>
                <a:path w="7407" h="8707" extrusionOk="0">
                  <a:moveTo>
                    <a:pt x="2336" y="0"/>
                  </a:moveTo>
                  <a:lnTo>
                    <a:pt x="1" y="7806"/>
                  </a:lnTo>
                  <a:cubicBezTo>
                    <a:pt x="1735" y="8106"/>
                    <a:pt x="3637" y="8406"/>
                    <a:pt x="5405" y="8707"/>
                  </a:cubicBezTo>
                  <a:lnTo>
                    <a:pt x="7406" y="1301"/>
                  </a:lnTo>
                  <a:cubicBezTo>
                    <a:pt x="5838" y="868"/>
                    <a:pt x="3770" y="334"/>
                    <a:pt x="2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4"/>
            <p:cNvSpPr/>
            <p:nvPr/>
          </p:nvSpPr>
          <p:spPr>
            <a:xfrm>
              <a:off x="2622875" y="4532025"/>
              <a:ext cx="229350" cy="227675"/>
            </a:xfrm>
            <a:custGeom>
              <a:avLst/>
              <a:gdLst/>
              <a:ahLst/>
              <a:cxnLst/>
              <a:rect l="l" t="t" r="r" b="b"/>
              <a:pathLst>
                <a:path w="9174" h="9107" extrusionOk="0">
                  <a:moveTo>
                    <a:pt x="2202" y="0"/>
                  </a:moveTo>
                  <a:cubicBezTo>
                    <a:pt x="2202" y="0"/>
                    <a:pt x="901" y="6905"/>
                    <a:pt x="1" y="7672"/>
                  </a:cubicBezTo>
                  <a:cubicBezTo>
                    <a:pt x="1" y="7672"/>
                    <a:pt x="3370" y="8373"/>
                    <a:pt x="7006" y="9107"/>
                  </a:cubicBezTo>
                  <a:lnTo>
                    <a:pt x="9174" y="1301"/>
                  </a:lnTo>
                  <a:cubicBezTo>
                    <a:pt x="5705" y="768"/>
                    <a:pt x="2202" y="0"/>
                    <a:pt x="2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4"/>
            <p:cNvSpPr/>
            <p:nvPr/>
          </p:nvSpPr>
          <p:spPr>
            <a:xfrm>
              <a:off x="2672075" y="4608725"/>
              <a:ext cx="127625" cy="60075"/>
            </a:xfrm>
            <a:custGeom>
              <a:avLst/>
              <a:gdLst/>
              <a:ahLst/>
              <a:cxnLst/>
              <a:rect l="l" t="t" r="r" b="b"/>
              <a:pathLst>
                <a:path w="5105" h="2403" extrusionOk="0">
                  <a:moveTo>
                    <a:pt x="1095" y="1"/>
                  </a:moveTo>
                  <a:cubicBezTo>
                    <a:pt x="662" y="1"/>
                    <a:pt x="272" y="260"/>
                    <a:pt x="134" y="702"/>
                  </a:cubicBezTo>
                  <a:cubicBezTo>
                    <a:pt x="1" y="1202"/>
                    <a:pt x="368" y="1702"/>
                    <a:pt x="901" y="1802"/>
                  </a:cubicBezTo>
                  <a:lnTo>
                    <a:pt x="3770" y="2370"/>
                  </a:lnTo>
                  <a:cubicBezTo>
                    <a:pt x="3837" y="2370"/>
                    <a:pt x="3903" y="2370"/>
                    <a:pt x="4004" y="2403"/>
                  </a:cubicBezTo>
                  <a:cubicBezTo>
                    <a:pt x="4437" y="2403"/>
                    <a:pt x="4871" y="2103"/>
                    <a:pt x="5004" y="1669"/>
                  </a:cubicBezTo>
                  <a:cubicBezTo>
                    <a:pt x="5104" y="1169"/>
                    <a:pt x="4771" y="668"/>
                    <a:pt x="4237" y="602"/>
                  </a:cubicBezTo>
                  <a:lnTo>
                    <a:pt x="1368" y="35"/>
                  </a:lnTo>
                  <a:cubicBezTo>
                    <a:pt x="1277" y="12"/>
                    <a:pt x="1185" y="1"/>
                    <a:pt x="1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4"/>
            <p:cNvSpPr/>
            <p:nvPr/>
          </p:nvSpPr>
          <p:spPr>
            <a:xfrm>
              <a:off x="2870550" y="4637975"/>
              <a:ext cx="105950" cy="55075"/>
            </a:xfrm>
            <a:custGeom>
              <a:avLst/>
              <a:gdLst/>
              <a:ahLst/>
              <a:cxnLst/>
              <a:rect l="l" t="t" r="r" b="b"/>
              <a:pathLst>
                <a:path w="4238" h="2203" extrusionOk="0">
                  <a:moveTo>
                    <a:pt x="1110" y="0"/>
                  </a:moveTo>
                  <a:cubicBezTo>
                    <a:pt x="663" y="0"/>
                    <a:pt x="241" y="279"/>
                    <a:pt x="101" y="699"/>
                  </a:cubicBezTo>
                  <a:cubicBezTo>
                    <a:pt x="1" y="1233"/>
                    <a:pt x="368" y="1733"/>
                    <a:pt x="901" y="1800"/>
                  </a:cubicBezTo>
                  <a:lnTo>
                    <a:pt x="2903" y="2167"/>
                  </a:lnTo>
                  <a:cubicBezTo>
                    <a:pt x="2969" y="2200"/>
                    <a:pt x="3036" y="2200"/>
                    <a:pt x="3103" y="2200"/>
                  </a:cubicBezTo>
                  <a:cubicBezTo>
                    <a:pt x="3127" y="2202"/>
                    <a:pt x="3150" y="2203"/>
                    <a:pt x="3174" y="2203"/>
                  </a:cubicBezTo>
                  <a:cubicBezTo>
                    <a:pt x="3613" y="2203"/>
                    <a:pt x="4010" y="1911"/>
                    <a:pt x="4137" y="1500"/>
                  </a:cubicBezTo>
                  <a:cubicBezTo>
                    <a:pt x="4237" y="966"/>
                    <a:pt x="3870" y="466"/>
                    <a:pt x="3336" y="399"/>
                  </a:cubicBezTo>
                  <a:lnTo>
                    <a:pt x="1368" y="32"/>
                  </a:lnTo>
                  <a:cubicBezTo>
                    <a:pt x="1282" y="11"/>
                    <a:pt x="1196" y="0"/>
                    <a:pt x="11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4"/>
            <p:cNvSpPr/>
            <p:nvPr/>
          </p:nvSpPr>
          <p:spPr>
            <a:xfrm>
              <a:off x="5072950" y="3707275"/>
              <a:ext cx="120125" cy="562075"/>
            </a:xfrm>
            <a:custGeom>
              <a:avLst/>
              <a:gdLst/>
              <a:ahLst/>
              <a:cxnLst/>
              <a:rect l="l" t="t" r="r" b="b"/>
              <a:pathLst>
                <a:path w="4805" h="22483" extrusionOk="0">
                  <a:moveTo>
                    <a:pt x="4337" y="0"/>
                  </a:moveTo>
                  <a:lnTo>
                    <a:pt x="902" y="367"/>
                  </a:lnTo>
                  <a:cubicBezTo>
                    <a:pt x="902" y="367"/>
                    <a:pt x="334" y="15244"/>
                    <a:pt x="435" y="18113"/>
                  </a:cubicBezTo>
                  <a:cubicBezTo>
                    <a:pt x="435" y="18113"/>
                    <a:pt x="1" y="20882"/>
                    <a:pt x="2002" y="21882"/>
                  </a:cubicBezTo>
                  <a:cubicBezTo>
                    <a:pt x="2870" y="22249"/>
                    <a:pt x="3837" y="22449"/>
                    <a:pt x="4804" y="22483"/>
                  </a:cubicBezTo>
                  <a:lnTo>
                    <a:pt x="43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4"/>
            <p:cNvSpPr/>
            <p:nvPr/>
          </p:nvSpPr>
          <p:spPr>
            <a:xfrm>
              <a:off x="5077975" y="3610525"/>
              <a:ext cx="115100" cy="120950"/>
            </a:xfrm>
            <a:custGeom>
              <a:avLst/>
              <a:gdLst/>
              <a:ahLst/>
              <a:cxnLst/>
              <a:rect l="l" t="t" r="r" b="b"/>
              <a:pathLst>
                <a:path w="4604" h="4838" extrusionOk="0">
                  <a:moveTo>
                    <a:pt x="4403" y="1"/>
                  </a:moveTo>
                  <a:lnTo>
                    <a:pt x="1001" y="267"/>
                  </a:lnTo>
                  <a:cubicBezTo>
                    <a:pt x="1001" y="267"/>
                    <a:pt x="0" y="2602"/>
                    <a:pt x="667" y="4237"/>
                  </a:cubicBezTo>
                  <a:cubicBezTo>
                    <a:pt x="1968" y="4571"/>
                    <a:pt x="3269" y="4771"/>
                    <a:pt x="4603" y="4837"/>
                  </a:cubicBezTo>
                  <a:lnTo>
                    <a:pt x="44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4"/>
            <p:cNvSpPr/>
            <p:nvPr/>
          </p:nvSpPr>
          <p:spPr>
            <a:xfrm>
              <a:off x="5087125" y="3814000"/>
              <a:ext cx="176825" cy="313100"/>
            </a:xfrm>
            <a:custGeom>
              <a:avLst/>
              <a:gdLst/>
              <a:ahLst/>
              <a:cxnLst/>
              <a:rect l="l" t="t" r="r" b="b"/>
              <a:pathLst>
                <a:path w="7073" h="12524" extrusionOk="0">
                  <a:moveTo>
                    <a:pt x="301" y="1"/>
                  </a:moveTo>
                  <a:lnTo>
                    <a:pt x="1" y="11309"/>
                  </a:lnTo>
                  <a:cubicBezTo>
                    <a:pt x="1118" y="12094"/>
                    <a:pt x="2455" y="12524"/>
                    <a:pt x="3812" y="12524"/>
                  </a:cubicBezTo>
                  <a:cubicBezTo>
                    <a:pt x="3953" y="12524"/>
                    <a:pt x="4095" y="12519"/>
                    <a:pt x="4237" y="12510"/>
                  </a:cubicBezTo>
                  <a:cubicBezTo>
                    <a:pt x="5105" y="12443"/>
                    <a:pt x="5972" y="12376"/>
                    <a:pt x="6839" y="12243"/>
                  </a:cubicBezTo>
                  <a:cubicBezTo>
                    <a:pt x="7073" y="6706"/>
                    <a:pt x="6806" y="401"/>
                    <a:pt x="6806" y="401"/>
                  </a:cubicBezTo>
                  <a:cubicBezTo>
                    <a:pt x="6233" y="630"/>
                    <a:pt x="5174" y="718"/>
                    <a:pt x="4274" y="718"/>
                  </a:cubicBezTo>
                  <a:cubicBezTo>
                    <a:pt x="3863" y="718"/>
                    <a:pt x="3486" y="699"/>
                    <a:pt x="3203" y="668"/>
                  </a:cubicBezTo>
                  <a:cubicBezTo>
                    <a:pt x="2203" y="568"/>
                    <a:pt x="1235" y="334"/>
                    <a:pt x="3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4"/>
            <p:cNvSpPr/>
            <p:nvPr/>
          </p:nvSpPr>
          <p:spPr>
            <a:xfrm>
              <a:off x="5082975" y="3807325"/>
              <a:ext cx="110925" cy="319600"/>
            </a:xfrm>
            <a:custGeom>
              <a:avLst/>
              <a:gdLst/>
              <a:ahLst/>
              <a:cxnLst/>
              <a:rect l="l" t="t" r="r" b="b"/>
              <a:pathLst>
                <a:path w="4437" h="12784" extrusionOk="0">
                  <a:moveTo>
                    <a:pt x="267" y="1"/>
                  </a:moveTo>
                  <a:lnTo>
                    <a:pt x="0" y="11542"/>
                  </a:lnTo>
                  <a:cubicBezTo>
                    <a:pt x="1214" y="12352"/>
                    <a:pt x="2631" y="12783"/>
                    <a:pt x="4089" y="12783"/>
                  </a:cubicBezTo>
                  <a:cubicBezTo>
                    <a:pt x="4194" y="12783"/>
                    <a:pt x="4298" y="12781"/>
                    <a:pt x="4403" y="12777"/>
                  </a:cubicBezTo>
                  <a:lnTo>
                    <a:pt x="4437" y="968"/>
                  </a:lnTo>
                  <a:cubicBezTo>
                    <a:pt x="1635" y="835"/>
                    <a:pt x="267" y="1"/>
                    <a:pt x="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4"/>
            <p:cNvSpPr/>
            <p:nvPr/>
          </p:nvSpPr>
          <p:spPr>
            <a:xfrm>
              <a:off x="5083800" y="4016650"/>
              <a:ext cx="101775" cy="55900"/>
            </a:xfrm>
            <a:custGeom>
              <a:avLst/>
              <a:gdLst/>
              <a:ahLst/>
              <a:cxnLst/>
              <a:rect l="l" t="t" r="r" b="b"/>
              <a:pathLst>
                <a:path w="4071" h="2236" extrusionOk="0">
                  <a:moveTo>
                    <a:pt x="1" y="1"/>
                  </a:moveTo>
                  <a:lnTo>
                    <a:pt x="1" y="1135"/>
                  </a:lnTo>
                  <a:cubicBezTo>
                    <a:pt x="768" y="2235"/>
                    <a:pt x="4070" y="2235"/>
                    <a:pt x="4070" y="2235"/>
                  </a:cubicBezTo>
                  <a:lnTo>
                    <a:pt x="4070" y="601"/>
                  </a:lnTo>
                  <a:cubicBezTo>
                    <a:pt x="4070" y="601"/>
                    <a:pt x="3813" y="616"/>
                    <a:pt x="3419" y="616"/>
                  </a:cubicBezTo>
                  <a:cubicBezTo>
                    <a:pt x="2513" y="616"/>
                    <a:pt x="884" y="535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4"/>
            <p:cNvSpPr/>
            <p:nvPr/>
          </p:nvSpPr>
          <p:spPr>
            <a:xfrm>
              <a:off x="5084625" y="3897400"/>
              <a:ext cx="100950" cy="110975"/>
            </a:xfrm>
            <a:custGeom>
              <a:avLst/>
              <a:gdLst/>
              <a:ahLst/>
              <a:cxnLst/>
              <a:rect l="l" t="t" r="r" b="b"/>
              <a:pathLst>
                <a:path w="4038" h="4439" extrusionOk="0">
                  <a:moveTo>
                    <a:pt x="68" y="0"/>
                  </a:moveTo>
                  <a:lnTo>
                    <a:pt x="1" y="3636"/>
                  </a:lnTo>
                  <a:cubicBezTo>
                    <a:pt x="1" y="3636"/>
                    <a:pt x="696" y="4439"/>
                    <a:pt x="3118" y="4439"/>
                  </a:cubicBezTo>
                  <a:cubicBezTo>
                    <a:pt x="3400" y="4439"/>
                    <a:pt x="3706" y="4428"/>
                    <a:pt x="4037" y="4404"/>
                  </a:cubicBezTo>
                  <a:lnTo>
                    <a:pt x="4037" y="834"/>
                  </a:lnTo>
                  <a:cubicBezTo>
                    <a:pt x="4037" y="834"/>
                    <a:pt x="3672" y="887"/>
                    <a:pt x="3141" y="887"/>
                  </a:cubicBezTo>
                  <a:cubicBezTo>
                    <a:pt x="2272" y="887"/>
                    <a:pt x="958" y="746"/>
                    <a:pt x="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4"/>
            <p:cNvSpPr/>
            <p:nvPr/>
          </p:nvSpPr>
          <p:spPr>
            <a:xfrm>
              <a:off x="5020425" y="3717275"/>
              <a:ext cx="276050" cy="563650"/>
            </a:xfrm>
            <a:custGeom>
              <a:avLst/>
              <a:gdLst/>
              <a:ahLst/>
              <a:cxnLst/>
              <a:rect l="l" t="t" r="r" b="b"/>
              <a:pathLst>
                <a:path w="11042" h="22546" extrusionOk="0">
                  <a:moveTo>
                    <a:pt x="10141" y="0"/>
                  </a:moveTo>
                  <a:lnTo>
                    <a:pt x="3770" y="67"/>
                  </a:lnTo>
                  <a:lnTo>
                    <a:pt x="901" y="401"/>
                  </a:lnTo>
                  <a:cubicBezTo>
                    <a:pt x="901" y="401"/>
                    <a:pt x="334" y="15278"/>
                    <a:pt x="467" y="18147"/>
                  </a:cubicBezTo>
                  <a:cubicBezTo>
                    <a:pt x="467" y="18147"/>
                    <a:pt x="0" y="20882"/>
                    <a:pt x="2002" y="21883"/>
                  </a:cubicBezTo>
                  <a:cubicBezTo>
                    <a:pt x="2902" y="22283"/>
                    <a:pt x="3836" y="22483"/>
                    <a:pt x="4804" y="22516"/>
                  </a:cubicBezTo>
                  <a:cubicBezTo>
                    <a:pt x="5112" y="22536"/>
                    <a:pt x="5425" y="22546"/>
                    <a:pt x="5736" y="22546"/>
                  </a:cubicBezTo>
                  <a:cubicBezTo>
                    <a:pt x="7547" y="22546"/>
                    <a:pt x="9315" y="22223"/>
                    <a:pt x="9941" y="21682"/>
                  </a:cubicBezTo>
                  <a:cubicBezTo>
                    <a:pt x="11042" y="20682"/>
                    <a:pt x="10708" y="9774"/>
                    <a:pt x="10708" y="9774"/>
                  </a:cubicBezTo>
                  <a:cubicBezTo>
                    <a:pt x="10708" y="9774"/>
                    <a:pt x="10575" y="1335"/>
                    <a:pt x="10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4"/>
            <p:cNvSpPr/>
            <p:nvPr/>
          </p:nvSpPr>
          <p:spPr>
            <a:xfrm>
              <a:off x="5021250" y="3717275"/>
              <a:ext cx="120125" cy="562925"/>
            </a:xfrm>
            <a:custGeom>
              <a:avLst/>
              <a:gdLst/>
              <a:ahLst/>
              <a:cxnLst/>
              <a:rect l="l" t="t" r="r" b="b"/>
              <a:pathLst>
                <a:path w="4805" h="22517" extrusionOk="0">
                  <a:moveTo>
                    <a:pt x="4304" y="0"/>
                  </a:moveTo>
                  <a:lnTo>
                    <a:pt x="868" y="401"/>
                  </a:lnTo>
                  <a:cubicBezTo>
                    <a:pt x="868" y="401"/>
                    <a:pt x="334" y="15278"/>
                    <a:pt x="434" y="18147"/>
                  </a:cubicBezTo>
                  <a:cubicBezTo>
                    <a:pt x="434" y="18147"/>
                    <a:pt x="1" y="20882"/>
                    <a:pt x="1969" y="21883"/>
                  </a:cubicBezTo>
                  <a:cubicBezTo>
                    <a:pt x="2869" y="22250"/>
                    <a:pt x="3803" y="22483"/>
                    <a:pt x="4804" y="22516"/>
                  </a:cubicBezTo>
                  <a:lnTo>
                    <a:pt x="4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4"/>
            <p:cNvSpPr/>
            <p:nvPr/>
          </p:nvSpPr>
          <p:spPr>
            <a:xfrm>
              <a:off x="5026250" y="3611350"/>
              <a:ext cx="261900" cy="130775"/>
            </a:xfrm>
            <a:custGeom>
              <a:avLst/>
              <a:gdLst/>
              <a:ahLst/>
              <a:cxnLst/>
              <a:rect l="l" t="t" r="r" b="b"/>
              <a:pathLst>
                <a:path w="10476" h="5231" extrusionOk="0">
                  <a:moveTo>
                    <a:pt x="9041" y="1"/>
                  </a:moveTo>
                  <a:lnTo>
                    <a:pt x="4371" y="368"/>
                  </a:lnTo>
                  <a:lnTo>
                    <a:pt x="1002" y="668"/>
                  </a:lnTo>
                  <a:cubicBezTo>
                    <a:pt x="1002" y="668"/>
                    <a:pt x="1" y="2970"/>
                    <a:pt x="668" y="4638"/>
                  </a:cubicBezTo>
                  <a:cubicBezTo>
                    <a:pt x="1936" y="4938"/>
                    <a:pt x="3270" y="5138"/>
                    <a:pt x="4571" y="5205"/>
                  </a:cubicBezTo>
                  <a:cubicBezTo>
                    <a:pt x="4821" y="5223"/>
                    <a:pt x="5074" y="5231"/>
                    <a:pt x="5327" y="5231"/>
                  </a:cubicBezTo>
                  <a:cubicBezTo>
                    <a:pt x="6018" y="5231"/>
                    <a:pt x="6714" y="5169"/>
                    <a:pt x="7373" y="5071"/>
                  </a:cubicBezTo>
                  <a:cubicBezTo>
                    <a:pt x="10475" y="4504"/>
                    <a:pt x="10041" y="4404"/>
                    <a:pt x="10041" y="4404"/>
                  </a:cubicBezTo>
                  <a:cubicBezTo>
                    <a:pt x="10041" y="4404"/>
                    <a:pt x="10375" y="2436"/>
                    <a:pt x="10375" y="1769"/>
                  </a:cubicBezTo>
                  <a:cubicBezTo>
                    <a:pt x="10375" y="1102"/>
                    <a:pt x="9908" y="101"/>
                    <a:pt x="90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4"/>
            <p:cNvSpPr/>
            <p:nvPr/>
          </p:nvSpPr>
          <p:spPr>
            <a:xfrm>
              <a:off x="5026250" y="3620525"/>
              <a:ext cx="114275" cy="120950"/>
            </a:xfrm>
            <a:custGeom>
              <a:avLst/>
              <a:gdLst/>
              <a:ahLst/>
              <a:cxnLst/>
              <a:rect l="l" t="t" r="r" b="b"/>
              <a:pathLst>
                <a:path w="4571" h="4838" extrusionOk="0">
                  <a:moveTo>
                    <a:pt x="4371" y="1"/>
                  </a:moveTo>
                  <a:lnTo>
                    <a:pt x="1002" y="301"/>
                  </a:lnTo>
                  <a:cubicBezTo>
                    <a:pt x="1002" y="301"/>
                    <a:pt x="1" y="2603"/>
                    <a:pt x="668" y="4271"/>
                  </a:cubicBezTo>
                  <a:cubicBezTo>
                    <a:pt x="1936" y="4571"/>
                    <a:pt x="3270" y="4771"/>
                    <a:pt x="4571" y="4838"/>
                  </a:cubicBezTo>
                  <a:lnTo>
                    <a:pt x="43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4"/>
            <p:cNvSpPr/>
            <p:nvPr/>
          </p:nvSpPr>
          <p:spPr>
            <a:xfrm>
              <a:off x="5056275" y="3313750"/>
              <a:ext cx="199350" cy="337675"/>
            </a:xfrm>
            <a:custGeom>
              <a:avLst/>
              <a:gdLst/>
              <a:ahLst/>
              <a:cxnLst/>
              <a:rect l="l" t="t" r="r" b="b"/>
              <a:pathLst>
                <a:path w="7974" h="13507" extrusionOk="0">
                  <a:moveTo>
                    <a:pt x="3789" y="0"/>
                  </a:moveTo>
                  <a:cubicBezTo>
                    <a:pt x="3037" y="0"/>
                    <a:pt x="2419" y="132"/>
                    <a:pt x="2102" y="430"/>
                  </a:cubicBezTo>
                  <a:cubicBezTo>
                    <a:pt x="1569" y="997"/>
                    <a:pt x="334" y="6067"/>
                    <a:pt x="334" y="6067"/>
                  </a:cubicBezTo>
                  <a:cubicBezTo>
                    <a:pt x="334" y="6067"/>
                    <a:pt x="1" y="12572"/>
                    <a:pt x="668" y="13006"/>
                  </a:cubicBezTo>
                  <a:cubicBezTo>
                    <a:pt x="1068" y="13273"/>
                    <a:pt x="2669" y="13473"/>
                    <a:pt x="4237" y="13506"/>
                  </a:cubicBezTo>
                  <a:cubicBezTo>
                    <a:pt x="5338" y="13506"/>
                    <a:pt x="6405" y="13406"/>
                    <a:pt x="6972" y="13106"/>
                  </a:cubicBezTo>
                  <a:cubicBezTo>
                    <a:pt x="7606" y="12705"/>
                    <a:pt x="7973" y="12005"/>
                    <a:pt x="7940" y="11238"/>
                  </a:cubicBezTo>
                  <a:lnTo>
                    <a:pt x="7940" y="4867"/>
                  </a:lnTo>
                  <a:cubicBezTo>
                    <a:pt x="7940" y="4867"/>
                    <a:pt x="7273" y="563"/>
                    <a:pt x="5738" y="230"/>
                  </a:cubicBezTo>
                  <a:cubicBezTo>
                    <a:pt x="5061" y="83"/>
                    <a:pt x="4383" y="0"/>
                    <a:pt x="3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4"/>
            <p:cNvSpPr/>
            <p:nvPr/>
          </p:nvSpPr>
          <p:spPr>
            <a:xfrm>
              <a:off x="5056275" y="3313750"/>
              <a:ext cx="143475" cy="337675"/>
            </a:xfrm>
            <a:custGeom>
              <a:avLst/>
              <a:gdLst/>
              <a:ahLst/>
              <a:cxnLst/>
              <a:rect l="l" t="t" r="r" b="b"/>
              <a:pathLst>
                <a:path w="5739" h="13507" extrusionOk="0">
                  <a:moveTo>
                    <a:pt x="3789" y="0"/>
                  </a:moveTo>
                  <a:cubicBezTo>
                    <a:pt x="3037" y="0"/>
                    <a:pt x="2419" y="132"/>
                    <a:pt x="2102" y="430"/>
                  </a:cubicBezTo>
                  <a:cubicBezTo>
                    <a:pt x="1569" y="997"/>
                    <a:pt x="334" y="6067"/>
                    <a:pt x="334" y="6067"/>
                  </a:cubicBezTo>
                  <a:cubicBezTo>
                    <a:pt x="334" y="6067"/>
                    <a:pt x="1" y="12572"/>
                    <a:pt x="668" y="13006"/>
                  </a:cubicBezTo>
                  <a:cubicBezTo>
                    <a:pt x="1068" y="13273"/>
                    <a:pt x="2669" y="13473"/>
                    <a:pt x="4204" y="13506"/>
                  </a:cubicBezTo>
                  <a:cubicBezTo>
                    <a:pt x="4204" y="13506"/>
                    <a:pt x="3370" y="4566"/>
                    <a:pt x="5271" y="1030"/>
                  </a:cubicBezTo>
                  <a:lnTo>
                    <a:pt x="5738" y="230"/>
                  </a:lnTo>
                  <a:cubicBezTo>
                    <a:pt x="5061" y="83"/>
                    <a:pt x="4383" y="0"/>
                    <a:pt x="3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4"/>
            <p:cNvSpPr/>
            <p:nvPr/>
          </p:nvSpPr>
          <p:spPr>
            <a:xfrm>
              <a:off x="5034600" y="3824025"/>
              <a:ext cx="176825" cy="313100"/>
            </a:xfrm>
            <a:custGeom>
              <a:avLst/>
              <a:gdLst/>
              <a:ahLst/>
              <a:cxnLst/>
              <a:rect l="l" t="t" r="r" b="b"/>
              <a:pathLst>
                <a:path w="7073" h="12524" extrusionOk="0">
                  <a:moveTo>
                    <a:pt x="334" y="0"/>
                  </a:moveTo>
                  <a:lnTo>
                    <a:pt x="0" y="11341"/>
                  </a:lnTo>
                  <a:cubicBezTo>
                    <a:pt x="1111" y="12122"/>
                    <a:pt x="2437" y="12524"/>
                    <a:pt x="3810" y="12524"/>
                  </a:cubicBezTo>
                  <a:cubicBezTo>
                    <a:pt x="3963" y="12524"/>
                    <a:pt x="4116" y="12519"/>
                    <a:pt x="4270" y="12509"/>
                  </a:cubicBezTo>
                  <a:cubicBezTo>
                    <a:pt x="5137" y="12476"/>
                    <a:pt x="5971" y="12409"/>
                    <a:pt x="6839" y="12275"/>
                  </a:cubicBezTo>
                  <a:cubicBezTo>
                    <a:pt x="7072" y="6705"/>
                    <a:pt x="6805" y="400"/>
                    <a:pt x="6805" y="400"/>
                  </a:cubicBezTo>
                  <a:cubicBezTo>
                    <a:pt x="6202" y="641"/>
                    <a:pt x="5076" y="743"/>
                    <a:pt x="4146" y="743"/>
                  </a:cubicBezTo>
                  <a:cubicBezTo>
                    <a:pt x="3789" y="743"/>
                    <a:pt x="3461" y="728"/>
                    <a:pt x="3203" y="701"/>
                  </a:cubicBezTo>
                  <a:cubicBezTo>
                    <a:pt x="2235" y="567"/>
                    <a:pt x="1268" y="334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4"/>
            <p:cNvSpPr/>
            <p:nvPr/>
          </p:nvSpPr>
          <p:spPr>
            <a:xfrm>
              <a:off x="5031275" y="3818175"/>
              <a:ext cx="110100" cy="318950"/>
            </a:xfrm>
            <a:custGeom>
              <a:avLst/>
              <a:gdLst/>
              <a:ahLst/>
              <a:cxnLst/>
              <a:rect l="l" t="t" r="r" b="b"/>
              <a:pathLst>
                <a:path w="4404" h="12758" extrusionOk="0">
                  <a:moveTo>
                    <a:pt x="234" y="1"/>
                  </a:moveTo>
                  <a:lnTo>
                    <a:pt x="0" y="11509"/>
                  </a:lnTo>
                  <a:cubicBezTo>
                    <a:pt x="1148" y="12324"/>
                    <a:pt x="2542" y="12757"/>
                    <a:pt x="3960" y="12757"/>
                  </a:cubicBezTo>
                  <a:cubicBezTo>
                    <a:pt x="4108" y="12757"/>
                    <a:pt x="4255" y="12752"/>
                    <a:pt x="4403" y="12743"/>
                  </a:cubicBezTo>
                  <a:lnTo>
                    <a:pt x="4403" y="935"/>
                  </a:lnTo>
                  <a:cubicBezTo>
                    <a:pt x="1601" y="834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4"/>
            <p:cNvSpPr/>
            <p:nvPr/>
          </p:nvSpPr>
          <p:spPr>
            <a:xfrm>
              <a:off x="5032100" y="4026650"/>
              <a:ext cx="101750" cy="55900"/>
            </a:xfrm>
            <a:custGeom>
              <a:avLst/>
              <a:gdLst/>
              <a:ahLst/>
              <a:cxnLst/>
              <a:rect l="l" t="t" r="r" b="b"/>
              <a:pathLst>
                <a:path w="4070" h="2236" extrusionOk="0">
                  <a:moveTo>
                    <a:pt x="0" y="1"/>
                  </a:moveTo>
                  <a:lnTo>
                    <a:pt x="0" y="1168"/>
                  </a:lnTo>
                  <a:cubicBezTo>
                    <a:pt x="768" y="2236"/>
                    <a:pt x="4070" y="2236"/>
                    <a:pt x="4070" y="2236"/>
                  </a:cubicBezTo>
                  <a:lnTo>
                    <a:pt x="4070" y="601"/>
                  </a:lnTo>
                  <a:cubicBezTo>
                    <a:pt x="4070" y="601"/>
                    <a:pt x="3810" y="617"/>
                    <a:pt x="3412" y="617"/>
                  </a:cubicBezTo>
                  <a:cubicBezTo>
                    <a:pt x="2499" y="617"/>
                    <a:pt x="861" y="53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4"/>
            <p:cNvSpPr/>
            <p:nvPr/>
          </p:nvSpPr>
          <p:spPr>
            <a:xfrm>
              <a:off x="5032925" y="3907400"/>
              <a:ext cx="100925" cy="111825"/>
            </a:xfrm>
            <a:custGeom>
              <a:avLst/>
              <a:gdLst/>
              <a:ahLst/>
              <a:cxnLst/>
              <a:rect l="l" t="t" r="r" b="b"/>
              <a:pathLst>
                <a:path w="4037" h="4473" extrusionOk="0">
                  <a:moveTo>
                    <a:pt x="67" y="1"/>
                  </a:moveTo>
                  <a:lnTo>
                    <a:pt x="1" y="3670"/>
                  </a:lnTo>
                  <a:cubicBezTo>
                    <a:pt x="1" y="3670"/>
                    <a:pt x="696" y="4473"/>
                    <a:pt x="3117" y="4473"/>
                  </a:cubicBezTo>
                  <a:cubicBezTo>
                    <a:pt x="3400" y="4473"/>
                    <a:pt x="3706" y="4462"/>
                    <a:pt x="4037" y="4437"/>
                  </a:cubicBezTo>
                  <a:lnTo>
                    <a:pt x="4037" y="835"/>
                  </a:lnTo>
                  <a:cubicBezTo>
                    <a:pt x="4037" y="835"/>
                    <a:pt x="3645" y="897"/>
                    <a:pt x="3081" y="897"/>
                  </a:cubicBezTo>
                  <a:cubicBezTo>
                    <a:pt x="2213" y="897"/>
                    <a:pt x="938" y="749"/>
                    <a:pt x="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4"/>
            <p:cNvSpPr/>
            <p:nvPr/>
          </p:nvSpPr>
          <p:spPr>
            <a:xfrm>
              <a:off x="4586775" y="2853325"/>
              <a:ext cx="187675" cy="910675"/>
            </a:xfrm>
            <a:custGeom>
              <a:avLst/>
              <a:gdLst/>
              <a:ahLst/>
              <a:cxnLst/>
              <a:rect l="l" t="t" r="r" b="b"/>
              <a:pathLst>
                <a:path w="7507" h="36427" extrusionOk="0">
                  <a:moveTo>
                    <a:pt x="6272" y="0"/>
                  </a:moveTo>
                  <a:lnTo>
                    <a:pt x="2736" y="167"/>
                  </a:lnTo>
                  <a:cubicBezTo>
                    <a:pt x="2736" y="167"/>
                    <a:pt x="1" y="8907"/>
                    <a:pt x="1" y="18147"/>
                  </a:cubicBezTo>
                  <a:cubicBezTo>
                    <a:pt x="34" y="23917"/>
                    <a:pt x="701" y="29688"/>
                    <a:pt x="2035" y="35292"/>
                  </a:cubicBezTo>
                  <a:cubicBezTo>
                    <a:pt x="3270" y="35959"/>
                    <a:pt x="4637" y="36360"/>
                    <a:pt x="6072" y="36426"/>
                  </a:cubicBezTo>
                  <a:cubicBezTo>
                    <a:pt x="6072" y="36426"/>
                    <a:pt x="7006" y="26352"/>
                    <a:pt x="6906" y="24451"/>
                  </a:cubicBezTo>
                  <a:cubicBezTo>
                    <a:pt x="6772" y="22583"/>
                    <a:pt x="7506" y="9874"/>
                    <a:pt x="7306" y="8306"/>
                  </a:cubicBezTo>
                  <a:cubicBezTo>
                    <a:pt x="7106" y="6738"/>
                    <a:pt x="6272" y="0"/>
                    <a:pt x="62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4"/>
            <p:cNvSpPr/>
            <p:nvPr/>
          </p:nvSpPr>
          <p:spPr>
            <a:xfrm>
              <a:off x="4628475" y="2801625"/>
              <a:ext cx="151800" cy="89250"/>
            </a:xfrm>
            <a:custGeom>
              <a:avLst/>
              <a:gdLst/>
              <a:ahLst/>
              <a:cxnLst/>
              <a:rect l="l" t="t" r="r" b="b"/>
              <a:pathLst>
                <a:path w="6072" h="3570" extrusionOk="0">
                  <a:moveTo>
                    <a:pt x="568" y="0"/>
                  </a:moveTo>
                  <a:cubicBezTo>
                    <a:pt x="1" y="967"/>
                    <a:pt x="1" y="2135"/>
                    <a:pt x="568" y="3102"/>
                  </a:cubicBezTo>
                  <a:cubicBezTo>
                    <a:pt x="2169" y="3369"/>
                    <a:pt x="3837" y="3503"/>
                    <a:pt x="5504" y="3569"/>
                  </a:cubicBezTo>
                  <a:cubicBezTo>
                    <a:pt x="5971" y="2702"/>
                    <a:pt x="6072" y="1701"/>
                    <a:pt x="5805" y="767"/>
                  </a:cubicBezTo>
                  <a:lnTo>
                    <a:pt x="5605" y="367"/>
                  </a:lnTo>
                  <a:cubicBezTo>
                    <a:pt x="5317" y="378"/>
                    <a:pt x="5029" y="384"/>
                    <a:pt x="4742" y="384"/>
                  </a:cubicBezTo>
                  <a:cubicBezTo>
                    <a:pt x="3330" y="384"/>
                    <a:pt x="1926" y="250"/>
                    <a:pt x="5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4"/>
            <p:cNvSpPr/>
            <p:nvPr/>
          </p:nvSpPr>
          <p:spPr>
            <a:xfrm>
              <a:off x="4750225" y="3109925"/>
              <a:ext cx="50075" cy="69475"/>
            </a:xfrm>
            <a:custGeom>
              <a:avLst/>
              <a:gdLst/>
              <a:ahLst/>
              <a:cxnLst/>
              <a:rect l="l" t="t" r="r" b="b"/>
              <a:pathLst>
                <a:path w="2003" h="2779" extrusionOk="0">
                  <a:moveTo>
                    <a:pt x="873" y="1"/>
                  </a:moveTo>
                  <a:cubicBezTo>
                    <a:pt x="838" y="1"/>
                    <a:pt x="803" y="4"/>
                    <a:pt x="768" y="10"/>
                  </a:cubicBezTo>
                  <a:cubicBezTo>
                    <a:pt x="768" y="10"/>
                    <a:pt x="1" y="10"/>
                    <a:pt x="1" y="1244"/>
                  </a:cubicBezTo>
                  <a:cubicBezTo>
                    <a:pt x="1" y="2445"/>
                    <a:pt x="434" y="2779"/>
                    <a:pt x="1101" y="2779"/>
                  </a:cubicBezTo>
                  <a:cubicBezTo>
                    <a:pt x="1769" y="2779"/>
                    <a:pt x="2002" y="1578"/>
                    <a:pt x="1869" y="1111"/>
                  </a:cubicBezTo>
                  <a:cubicBezTo>
                    <a:pt x="1775" y="673"/>
                    <a:pt x="1388" y="1"/>
                    <a:pt x="8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4"/>
            <p:cNvSpPr/>
            <p:nvPr/>
          </p:nvSpPr>
          <p:spPr>
            <a:xfrm>
              <a:off x="4747725" y="3234425"/>
              <a:ext cx="49225" cy="64125"/>
            </a:xfrm>
            <a:custGeom>
              <a:avLst/>
              <a:gdLst/>
              <a:ahLst/>
              <a:cxnLst/>
              <a:rect l="l" t="t" r="r" b="b"/>
              <a:pathLst>
                <a:path w="1969" h="2565" extrusionOk="0">
                  <a:moveTo>
                    <a:pt x="1001" y="0"/>
                  </a:moveTo>
                  <a:cubicBezTo>
                    <a:pt x="1001" y="0"/>
                    <a:pt x="1" y="101"/>
                    <a:pt x="101" y="1335"/>
                  </a:cubicBezTo>
                  <a:cubicBezTo>
                    <a:pt x="183" y="2321"/>
                    <a:pt x="648" y="2565"/>
                    <a:pt x="996" y="2565"/>
                  </a:cubicBezTo>
                  <a:cubicBezTo>
                    <a:pt x="1072" y="2565"/>
                    <a:pt x="1142" y="2553"/>
                    <a:pt x="1201" y="2536"/>
                  </a:cubicBezTo>
                  <a:cubicBezTo>
                    <a:pt x="1535" y="2436"/>
                    <a:pt x="1969" y="1969"/>
                    <a:pt x="1969" y="1101"/>
                  </a:cubicBezTo>
                  <a:cubicBezTo>
                    <a:pt x="1969" y="201"/>
                    <a:pt x="1001" y="0"/>
                    <a:pt x="10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4"/>
            <p:cNvSpPr/>
            <p:nvPr/>
          </p:nvSpPr>
          <p:spPr>
            <a:xfrm>
              <a:off x="4756075" y="3344500"/>
              <a:ext cx="46725" cy="69250"/>
            </a:xfrm>
            <a:custGeom>
              <a:avLst/>
              <a:gdLst/>
              <a:ahLst/>
              <a:cxnLst/>
              <a:rect l="l" t="t" r="r" b="b"/>
              <a:pathLst>
                <a:path w="1869" h="2770" extrusionOk="0">
                  <a:moveTo>
                    <a:pt x="867" y="1"/>
                  </a:moveTo>
                  <a:cubicBezTo>
                    <a:pt x="334" y="234"/>
                    <a:pt x="0" y="734"/>
                    <a:pt x="0" y="1335"/>
                  </a:cubicBezTo>
                  <a:cubicBezTo>
                    <a:pt x="0" y="2302"/>
                    <a:pt x="334" y="2769"/>
                    <a:pt x="867" y="2769"/>
                  </a:cubicBezTo>
                  <a:cubicBezTo>
                    <a:pt x="1435" y="2769"/>
                    <a:pt x="1868" y="2202"/>
                    <a:pt x="1868" y="1201"/>
                  </a:cubicBezTo>
                  <a:cubicBezTo>
                    <a:pt x="1868" y="634"/>
                    <a:pt x="1435" y="134"/>
                    <a:pt x="8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4"/>
            <p:cNvSpPr/>
            <p:nvPr/>
          </p:nvSpPr>
          <p:spPr>
            <a:xfrm>
              <a:off x="4673900" y="3553800"/>
              <a:ext cx="113050" cy="103425"/>
            </a:xfrm>
            <a:custGeom>
              <a:avLst/>
              <a:gdLst/>
              <a:ahLst/>
              <a:cxnLst/>
              <a:rect l="l" t="t" r="r" b="b"/>
              <a:pathLst>
                <a:path w="4522" h="4137" extrusionOk="0">
                  <a:moveTo>
                    <a:pt x="2343" y="1"/>
                  </a:moveTo>
                  <a:cubicBezTo>
                    <a:pt x="2019" y="1"/>
                    <a:pt x="1" y="85"/>
                    <a:pt x="185" y="2203"/>
                  </a:cubicBezTo>
                  <a:cubicBezTo>
                    <a:pt x="355" y="3905"/>
                    <a:pt x="1802" y="4136"/>
                    <a:pt x="2574" y="4136"/>
                  </a:cubicBezTo>
                  <a:cubicBezTo>
                    <a:pt x="2860" y="4136"/>
                    <a:pt x="3054" y="4104"/>
                    <a:pt x="3054" y="4104"/>
                  </a:cubicBezTo>
                  <a:cubicBezTo>
                    <a:pt x="3921" y="3804"/>
                    <a:pt x="4488" y="3003"/>
                    <a:pt x="4488" y="2103"/>
                  </a:cubicBezTo>
                  <a:cubicBezTo>
                    <a:pt x="4521" y="568"/>
                    <a:pt x="2720" y="1"/>
                    <a:pt x="2387" y="1"/>
                  </a:cubicBezTo>
                  <a:cubicBezTo>
                    <a:pt x="2387" y="1"/>
                    <a:pt x="2371" y="1"/>
                    <a:pt x="23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4"/>
            <p:cNvSpPr/>
            <p:nvPr/>
          </p:nvSpPr>
          <p:spPr>
            <a:xfrm>
              <a:off x="4611175" y="3816150"/>
              <a:ext cx="82225" cy="27075"/>
            </a:xfrm>
            <a:custGeom>
              <a:avLst/>
              <a:gdLst/>
              <a:ahLst/>
              <a:cxnLst/>
              <a:rect l="l" t="t" r="r" b="b"/>
              <a:pathLst>
                <a:path w="3289" h="1083" extrusionOk="0">
                  <a:moveTo>
                    <a:pt x="547" y="0"/>
                  </a:moveTo>
                  <a:cubicBezTo>
                    <a:pt x="105" y="0"/>
                    <a:pt x="0" y="725"/>
                    <a:pt x="526" y="849"/>
                  </a:cubicBezTo>
                  <a:cubicBezTo>
                    <a:pt x="1126" y="982"/>
                    <a:pt x="1793" y="1049"/>
                    <a:pt x="2427" y="1082"/>
                  </a:cubicBezTo>
                  <a:cubicBezTo>
                    <a:pt x="2561" y="1082"/>
                    <a:pt x="2661" y="1082"/>
                    <a:pt x="2794" y="1049"/>
                  </a:cubicBezTo>
                  <a:cubicBezTo>
                    <a:pt x="3288" y="925"/>
                    <a:pt x="3153" y="201"/>
                    <a:pt x="2706" y="201"/>
                  </a:cubicBezTo>
                  <a:cubicBezTo>
                    <a:pt x="2671" y="201"/>
                    <a:pt x="2633" y="205"/>
                    <a:pt x="2594" y="215"/>
                  </a:cubicBezTo>
                  <a:cubicBezTo>
                    <a:pt x="1927" y="215"/>
                    <a:pt x="1293" y="148"/>
                    <a:pt x="659" y="15"/>
                  </a:cubicBezTo>
                  <a:cubicBezTo>
                    <a:pt x="620" y="5"/>
                    <a:pt x="583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4"/>
            <p:cNvSpPr/>
            <p:nvPr/>
          </p:nvSpPr>
          <p:spPr>
            <a:xfrm>
              <a:off x="4723550" y="3809000"/>
              <a:ext cx="46725" cy="78425"/>
            </a:xfrm>
            <a:custGeom>
              <a:avLst/>
              <a:gdLst/>
              <a:ahLst/>
              <a:cxnLst/>
              <a:rect l="l" t="t" r="r" b="b"/>
              <a:pathLst>
                <a:path w="1869" h="3137" extrusionOk="0">
                  <a:moveTo>
                    <a:pt x="1101" y="1"/>
                  </a:moveTo>
                  <a:lnTo>
                    <a:pt x="0" y="868"/>
                  </a:lnTo>
                  <a:lnTo>
                    <a:pt x="467" y="1402"/>
                  </a:lnTo>
                  <a:lnTo>
                    <a:pt x="801" y="1135"/>
                  </a:lnTo>
                  <a:cubicBezTo>
                    <a:pt x="901" y="1035"/>
                    <a:pt x="968" y="968"/>
                    <a:pt x="1001" y="901"/>
                  </a:cubicBezTo>
                  <a:cubicBezTo>
                    <a:pt x="1001" y="1101"/>
                    <a:pt x="1001" y="1268"/>
                    <a:pt x="1001" y="1468"/>
                  </a:cubicBezTo>
                  <a:lnTo>
                    <a:pt x="1001" y="3136"/>
                  </a:lnTo>
                  <a:lnTo>
                    <a:pt x="1868" y="3136"/>
                  </a:lnTo>
                  <a:lnTo>
                    <a:pt x="18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4"/>
            <p:cNvSpPr/>
            <p:nvPr/>
          </p:nvSpPr>
          <p:spPr>
            <a:xfrm>
              <a:off x="4659325" y="2444450"/>
              <a:ext cx="47575" cy="85325"/>
            </a:xfrm>
            <a:custGeom>
              <a:avLst/>
              <a:gdLst/>
              <a:ahLst/>
              <a:cxnLst/>
              <a:rect l="l" t="t" r="r" b="b"/>
              <a:pathLst>
                <a:path w="1903" h="3413" extrusionOk="0">
                  <a:moveTo>
                    <a:pt x="1163" y="0"/>
                  </a:moveTo>
                  <a:cubicBezTo>
                    <a:pt x="733" y="0"/>
                    <a:pt x="234" y="210"/>
                    <a:pt x="234" y="210"/>
                  </a:cubicBezTo>
                  <a:cubicBezTo>
                    <a:pt x="1" y="677"/>
                    <a:pt x="234" y="3413"/>
                    <a:pt x="234" y="3413"/>
                  </a:cubicBezTo>
                  <a:lnTo>
                    <a:pt x="1902" y="3413"/>
                  </a:lnTo>
                  <a:cubicBezTo>
                    <a:pt x="1902" y="2645"/>
                    <a:pt x="1735" y="310"/>
                    <a:pt x="1735" y="310"/>
                  </a:cubicBezTo>
                  <a:cubicBezTo>
                    <a:pt x="1648" y="74"/>
                    <a:pt x="1418" y="0"/>
                    <a:pt x="1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4"/>
            <p:cNvSpPr/>
            <p:nvPr/>
          </p:nvSpPr>
          <p:spPr>
            <a:xfrm>
              <a:off x="4538400" y="2867500"/>
              <a:ext cx="297750" cy="894075"/>
            </a:xfrm>
            <a:custGeom>
              <a:avLst/>
              <a:gdLst/>
              <a:ahLst/>
              <a:cxnLst/>
              <a:rect l="l" t="t" r="r" b="b"/>
              <a:pathLst>
                <a:path w="11910" h="35763" extrusionOk="0">
                  <a:moveTo>
                    <a:pt x="9474" y="0"/>
                  </a:moveTo>
                  <a:lnTo>
                    <a:pt x="6272" y="167"/>
                  </a:lnTo>
                  <a:lnTo>
                    <a:pt x="2770" y="334"/>
                  </a:lnTo>
                  <a:cubicBezTo>
                    <a:pt x="2770" y="334"/>
                    <a:pt x="1" y="9040"/>
                    <a:pt x="1" y="18280"/>
                  </a:cubicBezTo>
                  <a:cubicBezTo>
                    <a:pt x="1" y="23951"/>
                    <a:pt x="635" y="29621"/>
                    <a:pt x="1869" y="35159"/>
                  </a:cubicBezTo>
                  <a:cubicBezTo>
                    <a:pt x="3270" y="35492"/>
                    <a:pt x="4738" y="35693"/>
                    <a:pt x="6172" y="35759"/>
                  </a:cubicBezTo>
                  <a:cubicBezTo>
                    <a:pt x="6274" y="35761"/>
                    <a:pt x="6377" y="35763"/>
                    <a:pt x="6479" y="35763"/>
                  </a:cubicBezTo>
                  <a:cubicBezTo>
                    <a:pt x="7875" y="35763"/>
                    <a:pt x="9233" y="35540"/>
                    <a:pt x="10041" y="34825"/>
                  </a:cubicBezTo>
                  <a:cubicBezTo>
                    <a:pt x="10041" y="34825"/>
                    <a:pt x="11909" y="28654"/>
                    <a:pt x="11809" y="18614"/>
                  </a:cubicBezTo>
                  <a:cubicBezTo>
                    <a:pt x="11676" y="12342"/>
                    <a:pt x="10909" y="6105"/>
                    <a:pt x="9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4"/>
            <p:cNvSpPr/>
            <p:nvPr/>
          </p:nvSpPr>
          <p:spPr>
            <a:xfrm>
              <a:off x="4573425" y="2518900"/>
              <a:ext cx="241050" cy="317825"/>
            </a:xfrm>
            <a:custGeom>
              <a:avLst/>
              <a:gdLst/>
              <a:ahLst/>
              <a:cxnLst/>
              <a:rect l="l" t="t" r="r" b="b"/>
              <a:pathLst>
                <a:path w="9642" h="12713" extrusionOk="0">
                  <a:moveTo>
                    <a:pt x="4571" y="1"/>
                  </a:moveTo>
                  <a:cubicBezTo>
                    <a:pt x="3770" y="1"/>
                    <a:pt x="2970" y="268"/>
                    <a:pt x="2269" y="701"/>
                  </a:cubicBezTo>
                  <a:cubicBezTo>
                    <a:pt x="2269" y="701"/>
                    <a:pt x="1" y="5238"/>
                    <a:pt x="335" y="9074"/>
                  </a:cubicBezTo>
                  <a:cubicBezTo>
                    <a:pt x="662" y="12527"/>
                    <a:pt x="1042" y="12713"/>
                    <a:pt x="1121" y="12713"/>
                  </a:cubicBezTo>
                  <a:cubicBezTo>
                    <a:pt x="1130" y="12713"/>
                    <a:pt x="1135" y="12710"/>
                    <a:pt x="1135" y="12710"/>
                  </a:cubicBezTo>
                  <a:lnTo>
                    <a:pt x="6539" y="12543"/>
                  </a:lnTo>
                  <a:lnTo>
                    <a:pt x="8040" y="12510"/>
                  </a:lnTo>
                  <a:lnTo>
                    <a:pt x="8741" y="11843"/>
                  </a:lnTo>
                  <a:cubicBezTo>
                    <a:pt x="8741" y="11843"/>
                    <a:pt x="9641" y="7973"/>
                    <a:pt x="8507" y="4337"/>
                  </a:cubicBezTo>
                  <a:cubicBezTo>
                    <a:pt x="7340" y="701"/>
                    <a:pt x="6572" y="401"/>
                    <a:pt x="6572" y="401"/>
                  </a:cubicBezTo>
                  <a:cubicBezTo>
                    <a:pt x="5939" y="134"/>
                    <a:pt x="5271" y="34"/>
                    <a:pt x="4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4"/>
            <p:cNvSpPr/>
            <p:nvPr/>
          </p:nvSpPr>
          <p:spPr>
            <a:xfrm>
              <a:off x="4573425" y="2519675"/>
              <a:ext cx="179325" cy="317050"/>
            </a:xfrm>
            <a:custGeom>
              <a:avLst/>
              <a:gdLst/>
              <a:ahLst/>
              <a:cxnLst/>
              <a:rect l="l" t="t" r="r" b="b"/>
              <a:pathLst>
                <a:path w="7173" h="12682" extrusionOk="0">
                  <a:moveTo>
                    <a:pt x="4430" y="1"/>
                  </a:moveTo>
                  <a:cubicBezTo>
                    <a:pt x="3647" y="1"/>
                    <a:pt x="2899" y="261"/>
                    <a:pt x="2269" y="670"/>
                  </a:cubicBezTo>
                  <a:cubicBezTo>
                    <a:pt x="2269" y="670"/>
                    <a:pt x="1" y="5207"/>
                    <a:pt x="335" y="9043"/>
                  </a:cubicBezTo>
                  <a:cubicBezTo>
                    <a:pt x="662" y="12496"/>
                    <a:pt x="1042" y="12682"/>
                    <a:pt x="1121" y="12682"/>
                  </a:cubicBezTo>
                  <a:cubicBezTo>
                    <a:pt x="1130" y="12682"/>
                    <a:pt x="1135" y="12679"/>
                    <a:pt x="1135" y="12679"/>
                  </a:cubicBezTo>
                  <a:lnTo>
                    <a:pt x="6539" y="12512"/>
                  </a:lnTo>
                  <a:cubicBezTo>
                    <a:pt x="7173" y="8243"/>
                    <a:pt x="6506" y="3873"/>
                    <a:pt x="4571" y="3"/>
                  </a:cubicBezTo>
                  <a:cubicBezTo>
                    <a:pt x="4524" y="1"/>
                    <a:pt x="4477" y="1"/>
                    <a:pt x="4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4"/>
            <p:cNvSpPr/>
            <p:nvPr/>
          </p:nvSpPr>
          <p:spPr>
            <a:xfrm>
              <a:off x="4532575" y="3725600"/>
              <a:ext cx="306075" cy="450400"/>
            </a:xfrm>
            <a:custGeom>
              <a:avLst/>
              <a:gdLst/>
              <a:ahLst/>
              <a:cxnLst/>
              <a:rect l="l" t="t" r="r" b="b"/>
              <a:pathLst>
                <a:path w="12243" h="18016" extrusionOk="0">
                  <a:moveTo>
                    <a:pt x="1868" y="1"/>
                  </a:moveTo>
                  <a:cubicBezTo>
                    <a:pt x="1602" y="635"/>
                    <a:pt x="1401" y="1302"/>
                    <a:pt x="1268" y="1969"/>
                  </a:cubicBezTo>
                  <a:cubicBezTo>
                    <a:pt x="1268" y="1969"/>
                    <a:pt x="1768" y="4804"/>
                    <a:pt x="2102" y="6539"/>
                  </a:cubicBezTo>
                  <a:cubicBezTo>
                    <a:pt x="2436" y="8273"/>
                    <a:pt x="2002" y="9841"/>
                    <a:pt x="1768" y="11609"/>
                  </a:cubicBezTo>
                  <a:cubicBezTo>
                    <a:pt x="1568" y="13377"/>
                    <a:pt x="0" y="16479"/>
                    <a:pt x="2436" y="17247"/>
                  </a:cubicBezTo>
                  <a:cubicBezTo>
                    <a:pt x="3906" y="17710"/>
                    <a:pt x="6217" y="18015"/>
                    <a:pt x="8081" y="18015"/>
                  </a:cubicBezTo>
                  <a:cubicBezTo>
                    <a:pt x="9303" y="18015"/>
                    <a:pt x="10333" y="17884"/>
                    <a:pt x="10808" y="17580"/>
                  </a:cubicBezTo>
                  <a:cubicBezTo>
                    <a:pt x="12042" y="16780"/>
                    <a:pt x="12243" y="14144"/>
                    <a:pt x="11909" y="12376"/>
                  </a:cubicBezTo>
                  <a:cubicBezTo>
                    <a:pt x="11575" y="10608"/>
                    <a:pt x="10475" y="8540"/>
                    <a:pt x="10942" y="5872"/>
                  </a:cubicBezTo>
                  <a:cubicBezTo>
                    <a:pt x="11375" y="3237"/>
                    <a:pt x="11375" y="1135"/>
                    <a:pt x="10274" y="468"/>
                  </a:cubicBezTo>
                  <a:cubicBezTo>
                    <a:pt x="10274" y="468"/>
                    <a:pt x="9160" y="1344"/>
                    <a:pt x="6410" y="1344"/>
                  </a:cubicBezTo>
                  <a:cubicBezTo>
                    <a:pt x="6077" y="1344"/>
                    <a:pt x="5720" y="1331"/>
                    <a:pt x="5338" y="1302"/>
                  </a:cubicBezTo>
                  <a:cubicBezTo>
                    <a:pt x="4270" y="1235"/>
                    <a:pt x="3169" y="1035"/>
                    <a:pt x="2102" y="801"/>
                  </a:cubicBezTo>
                  <a:lnTo>
                    <a:pt x="1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4"/>
            <p:cNvSpPr/>
            <p:nvPr/>
          </p:nvSpPr>
          <p:spPr>
            <a:xfrm>
              <a:off x="4576775" y="2812450"/>
              <a:ext cx="242700" cy="88625"/>
            </a:xfrm>
            <a:custGeom>
              <a:avLst/>
              <a:gdLst/>
              <a:ahLst/>
              <a:cxnLst/>
              <a:rect l="l" t="t" r="r" b="b"/>
              <a:pathLst>
                <a:path w="9708" h="3545" extrusionOk="0">
                  <a:moveTo>
                    <a:pt x="534" y="1"/>
                  </a:moveTo>
                  <a:cubicBezTo>
                    <a:pt x="0" y="935"/>
                    <a:pt x="0" y="2102"/>
                    <a:pt x="534" y="3070"/>
                  </a:cubicBezTo>
                  <a:cubicBezTo>
                    <a:pt x="2169" y="3336"/>
                    <a:pt x="3803" y="3503"/>
                    <a:pt x="5471" y="3537"/>
                  </a:cubicBezTo>
                  <a:cubicBezTo>
                    <a:pt x="5612" y="3542"/>
                    <a:pt x="5753" y="3545"/>
                    <a:pt x="5895" y="3545"/>
                  </a:cubicBezTo>
                  <a:cubicBezTo>
                    <a:pt x="6629" y="3545"/>
                    <a:pt x="7374" y="3471"/>
                    <a:pt x="8073" y="3303"/>
                  </a:cubicBezTo>
                  <a:cubicBezTo>
                    <a:pt x="8073" y="3303"/>
                    <a:pt x="9707" y="2202"/>
                    <a:pt x="8673" y="101"/>
                  </a:cubicBezTo>
                  <a:lnTo>
                    <a:pt x="8673" y="101"/>
                  </a:lnTo>
                  <a:cubicBezTo>
                    <a:pt x="7639" y="234"/>
                    <a:pt x="6605" y="334"/>
                    <a:pt x="5571" y="368"/>
                  </a:cubicBezTo>
                  <a:cubicBezTo>
                    <a:pt x="5369" y="372"/>
                    <a:pt x="5166" y="374"/>
                    <a:pt x="4963" y="374"/>
                  </a:cubicBezTo>
                  <a:cubicBezTo>
                    <a:pt x="3491" y="374"/>
                    <a:pt x="2000" y="265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4"/>
            <p:cNvSpPr/>
            <p:nvPr/>
          </p:nvSpPr>
          <p:spPr>
            <a:xfrm>
              <a:off x="4576775" y="2812450"/>
              <a:ext cx="151800" cy="88425"/>
            </a:xfrm>
            <a:custGeom>
              <a:avLst/>
              <a:gdLst/>
              <a:ahLst/>
              <a:cxnLst/>
              <a:rect l="l" t="t" r="r" b="b"/>
              <a:pathLst>
                <a:path w="6072" h="3537" extrusionOk="0">
                  <a:moveTo>
                    <a:pt x="534" y="1"/>
                  </a:moveTo>
                  <a:cubicBezTo>
                    <a:pt x="0" y="935"/>
                    <a:pt x="0" y="2102"/>
                    <a:pt x="534" y="3070"/>
                  </a:cubicBezTo>
                  <a:cubicBezTo>
                    <a:pt x="2169" y="3336"/>
                    <a:pt x="3803" y="3503"/>
                    <a:pt x="5471" y="3537"/>
                  </a:cubicBezTo>
                  <a:cubicBezTo>
                    <a:pt x="5938" y="2703"/>
                    <a:pt x="6071" y="1702"/>
                    <a:pt x="5805" y="735"/>
                  </a:cubicBezTo>
                  <a:lnTo>
                    <a:pt x="5571" y="368"/>
                  </a:lnTo>
                  <a:cubicBezTo>
                    <a:pt x="5369" y="372"/>
                    <a:pt x="5166" y="374"/>
                    <a:pt x="4963" y="374"/>
                  </a:cubicBezTo>
                  <a:cubicBezTo>
                    <a:pt x="3491" y="374"/>
                    <a:pt x="2000" y="265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4"/>
            <p:cNvSpPr/>
            <p:nvPr/>
          </p:nvSpPr>
          <p:spPr>
            <a:xfrm>
              <a:off x="4698525" y="3120625"/>
              <a:ext cx="49225" cy="68800"/>
            </a:xfrm>
            <a:custGeom>
              <a:avLst/>
              <a:gdLst/>
              <a:ahLst/>
              <a:cxnLst/>
              <a:rect l="l" t="t" r="r" b="b"/>
              <a:pathLst>
                <a:path w="1969" h="2752" extrusionOk="0">
                  <a:moveTo>
                    <a:pt x="891" y="1"/>
                  </a:moveTo>
                  <a:cubicBezTo>
                    <a:pt x="851" y="1"/>
                    <a:pt x="810" y="5"/>
                    <a:pt x="768" y="16"/>
                  </a:cubicBezTo>
                  <a:cubicBezTo>
                    <a:pt x="768" y="16"/>
                    <a:pt x="1" y="16"/>
                    <a:pt x="1" y="1217"/>
                  </a:cubicBezTo>
                  <a:cubicBezTo>
                    <a:pt x="1" y="2451"/>
                    <a:pt x="434" y="2751"/>
                    <a:pt x="1101" y="2751"/>
                  </a:cubicBezTo>
                  <a:cubicBezTo>
                    <a:pt x="1735" y="2751"/>
                    <a:pt x="1969" y="1550"/>
                    <a:pt x="1869" y="1083"/>
                  </a:cubicBezTo>
                  <a:cubicBezTo>
                    <a:pt x="1746" y="684"/>
                    <a:pt x="1368" y="1"/>
                    <a:pt x="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4"/>
            <p:cNvSpPr/>
            <p:nvPr/>
          </p:nvSpPr>
          <p:spPr>
            <a:xfrm>
              <a:off x="4695200" y="3244425"/>
              <a:ext cx="50050" cy="64450"/>
            </a:xfrm>
            <a:custGeom>
              <a:avLst/>
              <a:gdLst/>
              <a:ahLst/>
              <a:cxnLst/>
              <a:rect l="l" t="t" r="r" b="b"/>
              <a:pathLst>
                <a:path w="2002" h="2578" extrusionOk="0">
                  <a:moveTo>
                    <a:pt x="1001" y="1"/>
                  </a:moveTo>
                  <a:cubicBezTo>
                    <a:pt x="1001" y="1"/>
                    <a:pt x="0" y="134"/>
                    <a:pt x="134" y="1335"/>
                  </a:cubicBezTo>
                  <a:cubicBezTo>
                    <a:pt x="214" y="2303"/>
                    <a:pt x="664" y="2578"/>
                    <a:pt x="1009" y="2578"/>
                  </a:cubicBezTo>
                  <a:cubicBezTo>
                    <a:pt x="1093" y="2578"/>
                    <a:pt x="1170" y="2562"/>
                    <a:pt x="1234" y="2536"/>
                  </a:cubicBezTo>
                  <a:cubicBezTo>
                    <a:pt x="1535" y="2436"/>
                    <a:pt x="2002" y="2002"/>
                    <a:pt x="2002" y="1102"/>
                  </a:cubicBezTo>
                  <a:cubicBezTo>
                    <a:pt x="2002" y="234"/>
                    <a:pt x="1001" y="1"/>
                    <a:pt x="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4"/>
            <p:cNvSpPr/>
            <p:nvPr/>
          </p:nvSpPr>
          <p:spPr>
            <a:xfrm>
              <a:off x="4703525" y="3355350"/>
              <a:ext cx="47575" cy="68400"/>
            </a:xfrm>
            <a:custGeom>
              <a:avLst/>
              <a:gdLst/>
              <a:ahLst/>
              <a:cxnLst/>
              <a:rect l="l" t="t" r="r" b="b"/>
              <a:pathLst>
                <a:path w="1903" h="2736" extrusionOk="0">
                  <a:moveTo>
                    <a:pt x="901" y="0"/>
                  </a:moveTo>
                  <a:cubicBezTo>
                    <a:pt x="368" y="200"/>
                    <a:pt x="1" y="734"/>
                    <a:pt x="1" y="1301"/>
                  </a:cubicBezTo>
                  <a:cubicBezTo>
                    <a:pt x="1" y="2302"/>
                    <a:pt x="334" y="2736"/>
                    <a:pt x="901" y="2736"/>
                  </a:cubicBezTo>
                  <a:cubicBezTo>
                    <a:pt x="1435" y="2736"/>
                    <a:pt x="1902" y="2202"/>
                    <a:pt x="1902" y="1201"/>
                  </a:cubicBezTo>
                  <a:cubicBezTo>
                    <a:pt x="1869" y="601"/>
                    <a:pt x="1468" y="100"/>
                    <a:pt x="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4"/>
            <p:cNvSpPr/>
            <p:nvPr/>
          </p:nvSpPr>
          <p:spPr>
            <a:xfrm>
              <a:off x="4621450" y="3564650"/>
              <a:ext cx="112950" cy="102575"/>
            </a:xfrm>
            <a:custGeom>
              <a:avLst/>
              <a:gdLst/>
              <a:ahLst/>
              <a:cxnLst/>
              <a:rect l="l" t="t" r="r" b="b"/>
              <a:pathLst>
                <a:path w="4518" h="4103" extrusionOk="0">
                  <a:moveTo>
                    <a:pt x="2372" y="0"/>
                  </a:moveTo>
                  <a:cubicBezTo>
                    <a:pt x="2044" y="0"/>
                    <a:pt x="0" y="85"/>
                    <a:pt x="215" y="2202"/>
                  </a:cubicBezTo>
                  <a:cubicBezTo>
                    <a:pt x="360" y="3874"/>
                    <a:pt x="1808" y="4103"/>
                    <a:pt x="2589" y="4103"/>
                  </a:cubicBezTo>
                  <a:cubicBezTo>
                    <a:pt x="2884" y="4103"/>
                    <a:pt x="3084" y="4071"/>
                    <a:pt x="3084" y="4071"/>
                  </a:cubicBezTo>
                  <a:cubicBezTo>
                    <a:pt x="3917" y="3770"/>
                    <a:pt x="4485" y="2970"/>
                    <a:pt x="4518" y="2102"/>
                  </a:cubicBezTo>
                  <a:cubicBezTo>
                    <a:pt x="4518" y="535"/>
                    <a:pt x="2750" y="1"/>
                    <a:pt x="2416" y="1"/>
                  </a:cubicBezTo>
                  <a:cubicBezTo>
                    <a:pt x="2416" y="1"/>
                    <a:pt x="2401" y="0"/>
                    <a:pt x="2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4"/>
            <p:cNvSpPr/>
            <p:nvPr/>
          </p:nvSpPr>
          <p:spPr>
            <a:xfrm>
              <a:off x="4558400" y="3826300"/>
              <a:ext cx="82425" cy="27750"/>
            </a:xfrm>
            <a:custGeom>
              <a:avLst/>
              <a:gdLst/>
              <a:ahLst/>
              <a:cxnLst/>
              <a:rect l="l" t="t" r="r" b="b"/>
              <a:pathLst>
                <a:path w="3297" h="1110" extrusionOk="0">
                  <a:moveTo>
                    <a:pt x="610" y="1"/>
                  </a:moveTo>
                  <a:cubicBezTo>
                    <a:pt x="119" y="1"/>
                    <a:pt x="0" y="749"/>
                    <a:pt x="535" y="843"/>
                  </a:cubicBezTo>
                  <a:cubicBezTo>
                    <a:pt x="1169" y="976"/>
                    <a:pt x="1803" y="1077"/>
                    <a:pt x="2470" y="1110"/>
                  </a:cubicBezTo>
                  <a:cubicBezTo>
                    <a:pt x="2570" y="1110"/>
                    <a:pt x="2703" y="1077"/>
                    <a:pt x="2804" y="1043"/>
                  </a:cubicBezTo>
                  <a:cubicBezTo>
                    <a:pt x="3296" y="920"/>
                    <a:pt x="3163" y="228"/>
                    <a:pt x="2720" y="228"/>
                  </a:cubicBezTo>
                  <a:cubicBezTo>
                    <a:pt x="2683" y="228"/>
                    <a:pt x="2644" y="232"/>
                    <a:pt x="2603" y="243"/>
                  </a:cubicBezTo>
                  <a:cubicBezTo>
                    <a:pt x="1970" y="243"/>
                    <a:pt x="1336" y="176"/>
                    <a:pt x="702" y="9"/>
                  </a:cubicBezTo>
                  <a:cubicBezTo>
                    <a:pt x="670" y="3"/>
                    <a:pt x="639" y="1"/>
                    <a:pt x="6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4"/>
            <p:cNvSpPr/>
            <p:nvPr/>
          </p:nvSpPr>
          <p:spPr>
            <a:xfrm>
              <a:off x="4733250" y="3826725"/>
              <a:ext cx="87050" cy="25675"/>
            </a:xfrm>
            <a:custGeom>
              <a:avLst/>
              <a:gdLst/>
              <a:ahLst/>
              <a:cxnLst/>
              <a:rect l="l" t="t" r="r" b="b"/>
              <a:pathLst>
                <a:path w="3482" h="1027" extrusionOk="0">
                  <a:moveTo>
                    <a:pt x="3031" y="0"/>
                  </a:moveTo>
                  <a:cubicBezTo>
                    <a:pt x="2931" y="0"/>
                    <a:pt x="2831" y="42"/>
                    <a:pt x="2748" y="126"/>
                  </a:cubicBezTo>
                  <a:cubicBezTo>
                    <a:pt x="2398" y="176"/>
                    <a:pt x="2047" y="201"/>
                    <a:pt x="1697" y="201"/>
                  </a:cubicBezTo>
                  <a:cubicBezTo>
                    <a:pt x="1347" y="201"/>
                    <a:pt x="997" y="176"/>
                    <a:pt x="646" y="126"/>
                  </a:cubicBezTo>
                  <a:cubicBezTo>
                    <a:pt x="625" y="123"/>
                    <a:pt x="603" y="122"/>
                    <a:pt x="583" y="122"/>
                  </a:cubicBezTo>
                  <a:cubicBezTo>
                    <a:pt x="73" y="122"/>
                    <a:pt x="1" y="895"/>
                    <a:pt x="546" y="959"/>
                  </a:cubicBezTo>
                  <a:cubicBezTo>
                    <a:pt x="980" y="993"/>
                    <a:pt x="1414" y="1026"/>
                    <a:pt x="1847" y="1026"/>
                  </a:cubicBezTo>
                  <a:cubicBezTo>
                    <a:pt x="2514" y="1026"/>
                    <a:pt x="3081" y="959"/>
                    <a:pt x="3315" y="726"/>
                  </a:cubicBezTo>
                  <a:cubicBezTo>
                    <a:pt x="3482" y="559"/>
                    <a:pt x="3482" y="292"/>
                    <a:pt x="3315" y="126"/>
                  </a:cubicBezTo>
                  <a:cubicBezTo>
                    <a:pt x="3232" y="42"/>
                    <a:pt x="3131" y="0"/>
                    <a:pt x="30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4"/>
            <p:cNvSpPr/>
            <p:nvPr/>
          </p:nvSpPr>
          <p:spPr>
            <a:xfrm>
              <a:off x="4671850" y="3819000"/>
              <a:ext cx="45875" cy="79250"/>
            </a:xfrm>
            <a:custGeom>
              <a:avLst/>
              <a:gdLst/>
              <a:ahLst/>
              <a:cxnLst/>
              <a:rect l="l" t="t" r="r" b="b"/>
              <a:pathLst>
                <a:path w="1835" h="3170" extrusionOk="0">
                  <a:moveTo>
                    <a:pt x="1068" y="1"/>
                  </a:moveTo>
                  <a:lnTo>
                    <a:pt x="0" y="902"/>
                  </a:lnTo>
                  <a:lnTo>
                    <a:pt x="434" y="1435"/>
                  </a:lnTo>
                  <a:lnTo>
                    <a:pt x="801" y="1135"/>
                  </a:lnTo>
                  <a:cubicBezTo>
                    <a:pt x="867" y="1068"/>
                    <a:pt x="934" y="1002"/>
                    <a:pt x="1001" y="935"/>
                  </a:cubicBezTo>
                  <a:lnTo>
                    <a:pt x="1001" y="935"/>
                  </a:lnTo>
                  <a:cubicBezTo>
                    <a:pt x="1001" y="1102"/>
                    <a:pt x="967" y="1302"/>
                    <a:pt x="967" y="1502"/>
                  </a:cubicBezTo>
                  <a:lnTo>
                    <a:pt x="967" y="3170"/>
                  </a:lnTo>
                  <a:lnTo>
                    <a:pt x="1835" y="3170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4"/>
            <p:cNvSpPr/>
            <p:nvPr/>
          </p:nvSpPr>
          <p:spPr>
            <a:xfrm>
              <a:off x="2358525" y="3275275"/>
              <a:ext cx="413100" cy="846625"/>
            </a:xfrm>
            <a:custGeom>
              <a:avLst/>
              <a:gdLst/>
              <a:ahLst/>
              <a:cxnLst/>
              <a:rect l="l" t="t" r="r" b="b"/>
              <a:pathLst>
                <a:path w="16524" h="33865" extrusionOk="0">
                  <a:moveTo>
                    <a:pt x="7739" y="1"/>
                  </a:moveTo>
                  <a:lnTo>
                    <a:pt x="768" y="468"/>
                  </a:lnTo>
                  <a:cubicBezTo>
                    <a:pt x="768" y="468"/>
                    <a:pt x="968" y="18981"/>
                    <a:pt x="1635" y="24919"/>
                  </a:cubicBezTo>
                  <a:cubicBezTo>
                    <a:pt x="2302" y="30890"/>
                    <a:pt x="0" y="32758"/>
                    <a:pt x="4404" y="33425"/>
                  </a:cubicBezTo>
                  <a:cubicBezTo>
                    <a:pt x="6727" y="33720"/>
                    <a:pt x="9074" y="33865"/>
                    <a:pt x="11424" y="33865"/>
                  </a:cubicBezTo>
                  <a:cubicBezTo>
                    <a:pt x="13054" y="33865"/>
                    <a:pt x="14686" y="33795"/>
                    <a:pt x="16312" y="33658"/>
                  </a:cubicBezTo>
                  <a:cubicBezTo>
                    <a:pt x="16312" y="33658"/>
                    <a:pt x="16421" y="33743"/>
                    <a:pt x="16454" y="33743"/>
                  </a:cubicBezTo>
                  <a:cubicBezTo>
                    <a:pt x="16523" y="33743"/>
                    <a:pt x="16264" y="33377"/>
                    <a:pt x="14010" y="31123"/>
                  </a:cubicBezTo>
                  <a:cubicBezTo>
                    <a:pt x="10675" y="27788"/>
                    <a:pt x="7339" y="13210"/>
                    <a:pt x="7472" y="11809"/>
                  </a:cubicBezTo>
                  <a:cubicBezTo>
                    <a:pt x="7606" y="10408"/>
                    <a:pt x="7739" y="1"/>
                    <a:pt x="77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4"/>
            <p:cNvSpPr/>
            <p:nvPr/>
          </p:nvSpPr>
          <p:spPr>
            <a:xfrm>
              <a:off x="2377700" y="3407875"/>
              <a:ext cx="446175" cy="545425"/>
            </a:xfrm>
            <a:custGeom>
              <a:avLst/>
              <a:gdLst/>
              <a:ahLst/>
              <a:cxnLst/>
              <a:rect l="l" t="t" r="r" b="b"/>
              <a:pathLst>
                <a:path w="17847" h="21817" extrusionOk="0">
                  <a:moveTo>
                    <a:pt x="1" y="1"/>
                  </a:moveTo>
                  <a:lnTo>
                    <a:pt x="868" y="19615"/>
                  </a:lnTo>
                  <a:cubicBezTo>
                    <a:pt x="3054" y="21309"/>
                    <a:pt x="6269" y="21817"/>
                    <a:pt x="9231" y="21817"/>
                  </a:cubicBezTo>
                  <a:cubicBezTo>
                    <a:pt x="9885" y="21817"/>
                    <a:pt x="10526" y="21792"/>
                    <a:pt x="11142" y="21750"/>
                  </a:cubicBezTo>
                  <a:cubicBezTo>
                    <a:pt x="13310" y="21583"/>
                    <a:pt x="15445" y="21216"/>
                    <a:pt x="17546" y="20716"/>
                  </a:cubicBezTo>
                  <a:lnTo>
                    <a:pt x="17847" y="668"/>
                  </a:lnTo>
                  <a:lnTo>
                    <a:pt x="17847" y="668"/>
                  </a:lnTo>
                  <a:cubicBezTo>
                    <a:pt x="15459" y="1167"/>
                    <a:pt x="13029" y="1412"/>
                    <a:pt x="10594" y="1412"/>
                  </a:cubicBezTo>
                  <a:cubicBezTo>
                    <a:pt x="9286" y="1412"/>
                    <a:pt x="7977" y="1341"/>
                    <a:pt x="6672" y="1202"/>
                  </a:cubicBezTo>
                  <a:cubicBezTo>
                    <a:pt x="4404" y="1001"/>
                    <a:pt x="2169" y="60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4"/>
            <p:cNvSpPr/>
            <p:nvPr/>
          </p:nvSpPr>
          <p:spPr>
            <a:xfrm>
              <a:off x="2377700" y="3407875"/>
              <a:ext cx="278550" cy="545500"/>
            </a:xfrm>
            <a:custGeom>
              <a:avLst/>
              <a:gdLst/>
              <a:ahLst/>
              <a:cxnLst/>
              <a:rect l="l" t="t" r="r" b="b"/>
              <a:pathLst>
                <a:path w="11142" h="21820" extrusionOk="0">
                  <a:moveTo>
                    <a:pt x="1" y="1"/>
                  </a:moveTo>
                  <a:lnTo>
                    <a:pt x="868" y="19615"/>
                  </a:lnTo>
                  <a:cubicBezTo>
                    <a:pt x="3011" y="21324"/>
                    <a:pt x="6213" y="21819"/>
                    <a:pt x="9164" y="21819"/>
                  </a:cubicBezTo>
                  <a:cubicBezTo>
                    <a:pt x="9842" y="21819"/>
                    <a:pt x="10506" y="21793"/>
                    <a:pt x="11142" y="21750"/>
                  </a:cubicBezTo>
                  <a:cubicBezTo>
                    <a:pt x="11142" y="21750"/>
                    <a:pt x="6972" y="17080"/>
                    <a:pt x="6705" y="2736"/>
                  </a:cubicBezTo>
                  <a:lnTo>
                    <a:pt x="6672" y="1202"/>
                  </a:lnTo>
                  <a:cubicBezTo>
                    <a:pt x="4437" y="1001"/>
                    <a:pt x="2202" y="60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4"/>
            <p:cNvSpPr/>
            <p:nvPr/>
          </p:nvSpPr>
          <p:spPr>
            <a:xfrm>
              <a:off x="2375200" y="3556325"/>
              <a:ext cx="338600" cy="145075"/>
            </a:xfrm>
            <a:custGeom>
              <a:avLst/>
              <a:gdLst/>
              <a:ahLst/>
              <a:cxnLst/>
              <a:rect l="l" t="t" r="r" b="b"/>
              <a:pathLst>
                <a:path w="13544" h="5803" extrusionOk="0">
                  <a:moveTo>
                    <a:pt x="134" y="0"/>
                  </a:moveTo>
                  <a:lnTo>
                    <a:pt x="1" y="5137"/>
                  </a:lnTo>
                  <a:cubicBezTo>
                    <a:pt x="1" y="5137"/>
                    <a:pt x="5186" y="5802"/>
                    <a:pt x="8339" y="5802"/>
                  </a:cubicBezTo>
                  <a:cubicBezTo>
                    <a:pt x="8717" y="5802"/>
                    <a:pt x="9067" y="5793"/>
                    <a:pt x="9374" y="5771"/>
                  </a:cubicBezTo>
                  <a:cubicBezTo>
                    <a:pt x="12243" y="5538"/>
                    <a:pt x="13544" y="5538"/>
                    <a:pt x="13544" y="5538"/>
                  </a:cubicBezTo>
                  <a:lnTo>
                    <a:pt x="13544" y="868"/>
                  </a:lnTo>
                  <a:cubicBezTo>
                    <a:pt x="13544" y="868"/>
                    <a:pt x="11383" y="947"/>
                    <a:pt x="8795" y="947"/>
                  </a:cubicBezTo>
                  <a:cubicBezTo>
                    <a:pt x="5097" y="947"/>
                    <a:pt x="526" y="785"/>
                    <a:pt x="1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4"/>
            <p:cNvSpPr/>
            <p:nvPr/>
          </p:nvSpPr>
          <p:spPr>
            <a:xfrm>
              <a:off x="2381875" y="3730625"/>
              <a:ext cx="287725" cy="130000"/>
            </a:xfrm>
            <a:custGeom>
              <a:avLst/>
              <a:gdLst/>
              <a:ahLst/>
              <a:cxnLst/>
              <a:rect l="l" t="t" r="r" b="b"/>
              <a:pathLst>
                <a:path w="11509" h="5200" extrusionOk="0">
                  <a:moveTo>
                    <a:pt x="0" y="0"/>
                  </a:moveTo>
                  <a:lnTo>
                    <a:pt x="134" y="4170"/>
                  </a:lnTo>
                  <a:cubicBezTo>
                    <a:pt x="134" y="4170"/>
                    <a:pt x="7066" y="5200"/>
                    <a:pt x="9434" y="5200"/>
                  </a:cubicBezTo>
                  <a:cubicBezTo>
                    <a:pt x="9658" y="5200"/>
                    <a:pt x="9842" y="5191"/>
                    <a:pt x="9974" y="5170"/>
                  </a:cubicBezTo>
                  <a:lnTo>
                    <a:pt x="11509" y="4970"/>
                  </a:lnTo>
                  <a:cubicBezTo>
                    <a:pt x="11509" y="4970"/>
                    <a:pt x="11342" y="2335"/>
                    <a:pt x="11308" y="1201"/>
                  </a:cubicBezTo>
                  <a:cubicBezTo>
                    <a:pt x="11308" y="1201"/>
                    <a:pt x="10515" y="1231"/>
                    <a:pt x="9335" y="1231"/>
                  </a:cubicBezTo>
                  <a:cubicBezTo>
                    <a:pt x="6621" y="1231"/>
                    <a:pt x="1860" y="106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4"/>
            <p:cNvSpPr/>
            <p:nvPr/>
          </p:nvSpPr>
          <p:spPr>
            <a:xfrm>
              <a:off x="2371875" y="3048550"/>
              <a:ext cx="542900" cy="140750"/>
            </a:xfrm>
            <a:custGeom>
              <a:avLst/>
              <a:gdLst/>
              <a:ahLst/>
              <a:cxnLst/>
              <a:rect l="l" t="t" r="r" b="b"/>
              <a:pathLst>
                <a:path w="21716" h="5630" extrusionOk="0">
                  <a:moveTo>
                    <a:pt x="11222" y="0"/>
                  </a:moveTo>
                  <a:cubicBezTo>
                    <a:pt x="10621" y="0"/>
                    <a:pt x="10095" y="21"/>
                    <a:pt x="9674" y="30"/>
                  </a:cubicBezTo>
                  <a:cubicBezTo>
                    <a:pt x="7472" y="64"/>
                    <a:pt x="3970" y="464"/>
                    <a:pt x="2002" y="1998"/>
                  </a:cubicBezTo>
                  <a:cubicBezTo>
                    <a:pt x="0" y="3566"/>
                    <a:pt x="1434" y="5501"/>
                    <a:pt x="6004" y="5534"/>
                  </a:cubicBezTo>
                  <a:cubicBezTo>
                    <a:pt x="6925" y="5549"/>
                    <a:pt x="9172" y="5630"/>
                    <a:pt x="11619" y="5630"/>
                  </a:cubicBezTo>
                  <a:cubicBezTo>
                    <a:pt x="14671" y="5630"/>
                    <a:pt x="18033" y="5504"/>
                    <a:pt x="19514" y="4967"/>
                  </a:cubicBezTo>
                  <a:cubicBezTo>
                    <a:pt x="21716" y="4166"/>
                    <a:pt x="20648" y="2599"/>
                    <a:pt x="17246" y="1131"/>
                  </a:cubicBezTo>
                  <a:cubicBezTo>
                    <a:pt x="15051" y="156"/>
                    <a:pt x="12856" y="0"/>
                    <a:pt x="112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4"/>
            <p:cNvSpPr/>
            <p:nvPr/>
          </p:nvSpPr>
          <p:spPr>
            <a:xfrm>
              <a:off x="2306825" y="3269450"/>
              <a:ext cx="564600" cy="857575"/>
            </a:xfrm>
            <a:custGeom>
              <a:avLst/>
              <a:gdLst/>
              <a:ahLst/>
              <a:cxnLst/>
              <a:rect l="l" t="t" r="r" b="b"/>
              <a:pathLst>
                <a:path w="22584" h="34303" extrusionOk="0">
                  <a:moveTo>
                    <a:pt x="17046" y="0"/>
                  </a:moveTo>
                  <a:lnTo>
                    <a:pt x="7706" y="634"/>
                  </a:lnTo>
                  <a:lnTo>
                    <a:pt x="734" y="1101"/>
                  </a:lnTo>
                  <a:cubicBezTo>
                    <a:pt x="734" y="1101"/>
                    <a:pt x="968" y="19648"/>
                    <a:pt x="1635" y="25585"/>
                  </a:cubicBezTo>
                  <a:cubicBezTo>
                    <a:pt x="2269" y="31523"/>
                    <a:pt x="0" y="33391"/>
                    <a:pt x="4403" y="34058"/>
                  </a:cubicBezTo>
                  <a:cubicBezTo>
                    <a:pt x="5652" y="34256"/>
                    <a:pt x="7429" y="34301"/>
                    <a:pt x="9359" y="34301"/>
                  </a:cubicBezTo>
                  <a:cubicBezTo>
                    <a:pt x="10972" y="34301"/>
                    <a:pt x="12691" y="34270"/>
                    <a:pt x="14300" y="34270"/>
                  </a:cubicBezTo>
                  <a:cubicBezTo>
                    <a:pt x="14985" y="34270"/>
                    <a:pt x="15650" y="34275"/>
                    <a:pt x="16279" y="34292"/>
                  </a:cubicBezTo>
                  <a:cubicBezTo>
                    <a:pt x="16525" y="34299"/>
                    <a:pt x="16766" y="34302"/>
                    <a:pt x="17000" y="34302"/>
                  </a:cubicBezTo>
                  <a:cubicBezTo>
                    <a:pt x="18987" y="34302"/>
                    <a:pt x="20508" y="34037"/>
                    <a:pt x="21015" y="33291"/>
                  </a:cubicBezTo>
                  <a:cubicBezTo>
                    <a:pt x="22583" y="31089"/>
                    <a:pt x="21349" y="6205"/>
                    <a:pt x="21682" y="2436"/>
                  </a:cubicBezTo>
                  <a:lnTo>
                    <a:pt x="170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4"/>
            <p:cNvSpPr/>
            <p:nvPr/>
          </p:nvSpPr>
          <p:spPr>
            <a:xfrm>
              <a:off x="2325175" y="3418725"/>
              <a:ext cx="446175" cy="545125"/>
            </a:xfrm>
            <a:custGeom>
              <a:avLst/>
              <a:gdLst/>
              <a:ahLst/>
              <a:cxnLst/>
              <a:rect l="l" t="t" r="r" b="b"/>
              <a:pathLst>
                <a:path w="17847" h="21805" extrusionOk="0">
                  <a:moveTo>
                    <a:pt x="0" y="0"/>
                  </a:moveTo>
                  <a:lnTo>
                    <a:pt x="901" y="19614"/>
                  </a:lnTo>
                  <a:cubicBezTo>
                    <a:pt x="3083" y="21327"/>
                    <a:pt x="6339" y="21804"/>
                    <a:pt x="9345" y="21804"/>
                  </a:cubicBezTo>
                  <a:cubicBezTo>
                    <a:pt x="9970" y="21804"/>
                    <a:pt x="10584" y="21784"/>
                    <a:pt x="11175" y="21749"/>
                  </a:cubicBezTo>
                  <a:cubicBezTo>
                    <a:pt x="13310" y="21549"/>
                    <a:pt x="15478" y="21216"/>
                    <a:pt x="17579" y="20682"/>
                  </a:cubicBezTo>
                  <a:lnTo>
                    <a:pt x="17846" y="668"/>
                  </a:lnTo>
                  <a:lnTo>
                    <a:pt x="17846" y="668"/>
                  </a:lnTo>
                  <a:cubicBezTo>
                    <a:pt x="15468" y="1143"/>
                    <a:pt x="13048" y="1395"/>
                    <a:pt x="10622" y="1395"/>
                  </a:cubicBezTo>
                  <a:cubicBezTo>
                    <a:pt x="9305" y="1395"/>
                    <a:pt x="7986" y="1321"/>
                    <a:pt x="6672" y="1168"/>
                  </a:cubicBezTo>
                  <a:cubicBezTo>
                    <a:pt x="4437" y="968"/>
                    <a:pt x="2202" y="56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4"/>
            <p:cNvSpPr/>
            <p:nvPr/>
          </p:nvSpPr>
          <p:spPr>
            <a:xfrm>
              <a:off x="2322675" y="3567150"/>
              <a:ext cx="338600" cy="144500"/>
            </a:xfrm>
            <a:custGeom>
              <a:avLst/>
              <a:gdLst/>
              <a:ahLst/>
              <a:cxnLst/>
              <a:rect l="l" t="t" r="r" b="b"/>
              <a:pathLst>
                <a:path w="13544" h="5780" extrusionOk="0">
                  <a:moveTo>
                    <a:pt x="167" y="1"/>
                  </a:moveTo>
                  <a:lnTo>
                    <a:pt x="0" y="5138"/>
                  </a:lnTo>
                  <a:cubicBezTo>
                    <a:pt x="0" y="5138"/>
                    <a:pt x="5005" y="5780"/>
                    <a:pt x="8171" y="5780"/>
                  </a:cubicBezTo>
                  <a:cubicBezTo>
                    <a:pt x="8614" y="5780"/>
                    <a:pt x="9021" y="5767"/>
                    <a:pt x="9373" y="5738"/>
                  </a:cubicBezTo>
                  <a:cubicBezTo>
                    <a:pt x="12242" y="5505"/>
                    <a:pt x="13543" y="5505"/>
                    <a:pt x="13543" y="5505"/>
                  </a:cubicBezTo>
                  <a:lnTo>
                    <a:pt x="13543" y="868"/>
                  </a:lnTo>
                  <a:cubicBezTo>
                    <a:pt x="13543" y="868"/>
                    <a:pt x="11504" y="938"/>
                    <a:pt x="9017" y="938"/>
                  </a:cubicBezTo>
                  <a:cubicBezTo>
                    <a:pt x="5286" y="938"/>
                    <a:pt x="547" y="782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4"/>
            <p:cNvSpPr/>
            <p:nvPr/>
          </p:nvSpPr>
          <p:spPr>
            <a:xfrm>
              <a:off x="2330175" y="3740625"/>
              <a:ext cx="286900" cy="130825"/>
            </a:xfrm>
            <a:custGeom>
              <a:avLst/>
              <a:gdLst/>
              <a:ahLst/>
              <a:cxnLst/>
              <a:rect l="l" t="t" r="r" b="b"/>
              <a:pathLst>
                <a:path w="11476" h="5233" extrusionOk="0">
                  <a:moveTo>
                    <a:pt x="0" y="0"/>
                  </a:moveTo>
                  <a:lnTo>
                    <a:pt x="134" y="4170"/>
                  </a:lnTo>
                  <a:cubicBezTo>
                    <a:pt x="134" y="4170"/>
                    <a:pt x="7070" y="5233"/>
                    <a:pt x="9418" y="5233"/>
                  </a:cubicBezTo>
                  <a:cubicBezTo>
                    <a:pt x="9634" y="5233"/>
                    <a:pt x="9811" y="5224"/>
                    <a:pt x="9941" y="5204"/>
                  </a:cubicBezTo>
                  <a:lnTo>
                    <a:pt x="11475" y="4971"/>
                  </a:lnTo>
                  <a:cubicBezTo>
                    <a:pt x="11475" y="4971"/>
                    <a:pt x="11308" y="2335"/>
                    <a:pt x="11275" y="1235"/>
                  </a:cubicBezTo>
                  <a:cubicBezTo>
                    <a:pt x="11275" y="1235"/>
                    <a:pt x="10592" y="1258"/>
                    <a:pt x="9551" y="1258"/>
                  </a:cubicBezTo>
                  <a:cubicBezTo>
                    <a:pt x="6890" y="1258"/>
                    <a:pt x="1894" y="1103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4"/>
            <p:cNvSpPr/>
            <p:nvPr/>
          </p:nvSpPr>
          <p:spPr>
            <a:xfrm>
              <a:off x="2255125" y="3007600"/>
              <a:ext cx="648800" cy="367225"/>
            </a:xfrm>
            <a:custGeom>
              <a:avLst/>
              <a:gdLst/>
              <a:ahLst/>
              <a:cxnLst/>
              <a:rect l="l" t="t" r="r" b="b"/>
              <a:pathLst>
                <a:path w="25952" h="14689" extrusionOk="0">
                  <a:moveTo>
                    <a:pt x="13915" y="1"/>
                  </a:moveTo>
                  <a:cubicBezTo>
                    <a:pt x="7683" y="1"/>
                    <a:pt x="656" y="1457"/>
                    <a:pt x="967" y="5671"/>
                  </a:cubicBezTo>
                  <a:cubicBezTo>
                    <a:pt x="967" y="5671"/>
                    <a:pt x="0" y="12676"/>
                    <a:pt x="1968" y="13577"/>
                  </a:cubicBezTo>
                  <a:cubicBezTo>
                    <a:pt x="3136" y="14077"/>
                    <a:pt x="6438" y="14411"/>
                    <a:pt x="11108" y="14611"/>
                  </a:cubicBezTo>
                  <a:cubicBezTo>
                    <a:pt x="12192" y="14663"/>
                    <a:pt x="13358" y="14689"/>
                    <a:pt x="14506" y="14689"/>
                  </a:cubicBezTo>
                  <a:cubicBezTo>
                    <a:pt x="17032" y="14689"/>
                    <a:pt x="19474" y="14563"/>
                    <a:pt x="20782" y="14311"/>
                  </a:cubicBezTo>
                  <a:cubicBezTo>
                    <a:pt x="25418" y="13443"/>
                    <a:pt x="25518" y="13343"/>
                    <a:pt x="25752" y="11142"/>
                  </a:cubicBezTo>
                  <a:cubicBezTo>
                    <a:pt x="25952" y="8940"/>
                    <a:pt x="25785" y="6071"/>
                    <a:pt x="25585" y="5404"/>
                  </a:cubicBezTo>
                  <a:cubicBezTo>
                    <a:pt x="25352" y="4737"/>
                    <a:pt x="23083" y="601"/>
                    <a:pt x="17146" y="134"/>
                  </a:cubicBezTo>
                  <a:cubicBezTo>
                    <a:pt x="16126" y="47"/>
                    <a:pt x="15033" y="1"/>
                    <a:pt x="139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4"/>
            <p:cNvSpPr/>
            <p:nvPr/>
          </p:nvSpPr>
          <p:spPr>
            <a:xfrm>
              <a:off x="3246650" y="1793600"/>
              <a:ext cx="1096650" cy="1100875"/>
            </a:xfrm>
            <a:custGeom>
              <a:avLst/>
              <a:gdLst/>
              <a:ahLst/>
              <a:cxnLst/>
              <a:rect l="l" t="t" r="r" b="b"/>
              <a:pathLst>
                <a:path w="43866" h="44035" extrusionOk="0">
                  <a:moveTo>
                    <a:pt x="11566" y="1"/>
                  </a:moveTo>
                  <a:cubicBezTo>
                    <a:pt x="6375" y="1"/>
                    <a:pt x="966" y="1539"/>
                    <a:pt x="601" y="9666"/>
                  </a:cubicBezTo>
                  <a:cubicBezTo>
                    <a:pt x="1" y="22308"/>
                    <a:pt x="2336" y="35251"/>
                    <a:pt x="2336" y="35251"/>
                  </a:cubicBezTo>
                  <a:cubicBezTo>
                    <a:pt x="2336" y="35251"/>
                    <a:pt x="1202" y="41822"/>
                    <a:pt x="18247" y="42456"/>
                  </a:cubicBezTo>
                  <a:cubicBezTo>
                    <a:pt x="28554" y="42823"/>
                    <a:pt x="33649" y="44035"/>
                    <a:pt x="36343" y="44035"/>
                  </a:cubicBezTo>
                  <a:cubicBezTo>
                    <a:pt x="38061" y="44035"/>
                    <a:pt x="38802" y="43542"/>
                    <a:pt x="39295" y="42022"/>
                  </a:cubicBezTo>
                  <a:cubicBezTo>
                    <a:pt x="43865" y="28046"/>
                    <a:pt x="43565" y="22075"/>
                    <a:pt x="42831" y="12201"/>
                  </a:cubicBezTo>
                  <a:cubicBezTo>
                    <a:pt x="42010" y="1353"/>
                    <a:pt x="27983" y="539"/>
                    <a:pt x="21811" y="539"/>
                  </a:cubicBezTo>
                  <a:cubicBezTo>
                    <a:pt x="20720" y="539"/>
                    <a:pt x="19875" y="564"/>
                    <a:pt x="19391" y="564"/>
                  </a:cubicBezTo>
                  <a:cubicBezTo>
                    <a:pt x="19279" y="564"/>
                    <a:pt x="19186" y="563"/>
                    <a:pt x="19114" y="559"/>
                  </a:cubicBezTo>
                  <a:cubicBezTo>
                    <a:pt x="17268" y="476"/>
                    <a:pt x="14450" y="1"/>
                    <a:pt x="115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4"/>
            <p:cNvSpPr/>
            <p:nvPr/>
          </p:nvSpPr>
          <p:spPr>
            <a:xfrm>
              <a:off x="3246650" y="1793600"/>
              <a:ext cx="1032000" cy="1022125"/>
            </a:xfrm>
            <a:custGeom>
              <a:avLst/>
              <a:gdLst/>
              <a:ahLst/>
              <a:cxnLst/>
              <a:rect l="l" t="t" r="r" b="b"/>
              <a:pathLst>
                <a:path w="41280" h="40885" extrusionOk="0">
                  <a:moveTo>
                    <a:pt x="11566" y="1"/>
                  </a:moveTo>
                  <a:cubicBezTo>
                    <a:pt x="6375" y="1"/>
                    <a:pt x="966" y="1539"/>
                    <a:pt x="601" y="9666"/>
                  </a:cubicBezTo>
                  <a:cubicBezTo>
                    <a:pt x="1" y="22308"/>
                    <a:pt x="2336" y="35251"/>
                    <a:pt x="2336" y="35251"/>
                  </a:cubicBezTo>
                  <a:cubicBezTo>
                    <a:pt x="2336" y="35251"/>
                    <a:pt x="868" y="40855"/>
                    <a:pt x="17947" y="40855"/>
                  </a:cubicBezTo>
                  <a:cubicBezTo>
                    <a:pt x="21863" y="40855"/>
                    <a:pt x="24909" y="40885"/>
                    <a:pt x="27296" y="40885"/>
                  </a:cubicBezTo>
                  <a:cubicBezTo>
                    <a:pt x="35300" y="40885"/>
                    <a:pt x="35897" y="40548"/>
                    <a:pt x="37027" y="37619"/>
                  </a:cubicBezTo>
                  <a:cubicBezTo>
                    <a:pt x="38528" y="33783"/>
                    <a:pt x="40430" y="20307"/>
                    <a:pt x="40863" y="10867"/>
                  </a:cubicBezTo>
                  <a:cubicBezTo>
                    <a:pt x="41280" y="1679"/>
                    <a:pt x="31677" y="327"/>
                    <a:pt x="25044" y="327"/>
                  </a:cubicBezTo>
                  <a:cubicBezTo>
                    <a:pt x="22278" y="327"/>
                    <a:pt x="20028" y="562"/>
                    <a:pt x="19237" y="562"/>
                  </a:cubicBezTo>
                  <a:cubicBezTo>
                    <a:pt x="19191" y="562"/>
                    <a:pt x="19150" y="561"/>
                    <a:pt x="19114" y="559"/>
                  </a:cubicBezTo>
                  <a:cubicBezTo>
                    <a:pt x="17268" y="476"/>
                    <a:pt x="14450" y="1"/>
                    <a:pt x="115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4"/>
            <p:cNvSpPr/>
            <p:nvPr/>
          </p:nvSpPr>
          <p:spPr>
            <a:xfrm>
              <a:off x="3322550" y="1868325"/>
              <a:ext cx="880150" cy="872300"/>
            </a:xfrm>
            <a:custGeom>
              <a:avLst/>
              <a:gdLst/>
              <a:ahLst/>
              <a:cxnLst/>
              <a:rect l="l" t="t" r="r" b="b"/>
              <a:pathLst>
                <a:path w="35206" h="34892" extrusionOk="0">
                  <a:moveTo>
                    <a:pt x="9906" y="1"/>
                  </a:moveTo>
                  <a:cubicBezTo>
                    <a:pt x="5466" y="1"/>
                    <a:pt x="823" y="1314"/>
                    <a:pt x="501" y="8278"/>
                  </a:cubicBezTo>
                  <a:cubicBezTo>
                    <a:pt x="0" y="19052"/>
                    <a:pt x="2002" y="30094"/>
                    <a:pt x="2002" y="30094"/>
                  </a:cubicBezTo>
                  <a:cubicBezTo>
                    <a:pt x="2002" y="30094"/>
                    <a:pt x="734" y="34864"/>
                    <a:pt x="15311" y="34864"/>
                  </a:cubicBezTo>
                  <a:cubicBezTo>
                    <a:pt x="18720" y="34864"/>
                    <a:pt x="21357" y="34891"/>
                    <a:pt x="23414" y="34891"/>
                  </a:cubicBezTo>
                  <a:cubicBezTo>
                    <a:pt x="30132" y="34891"/>
                    <a:pt x="30652" y="34598"/>
                    <a:pt x="31623" y="32095"/>
                  </a:cubicBezTo>
                  <a:cubicBezTo>
                    <a:pt x="32857" y="28859"/>
                    <a:pt x="34525" y="17318"/>
                    <a:pt x="34858" y="9279"/>
                  </a:cubicBezTo>
                  <a:cubicBezTo>
                    <a:pt x="35206" y="1426"/>
                    <a:pt x="26996" y="281"/>
                    <a:pt x="21343" y="281"/>
                  </a:cubicBezTo>
                  <a:cubicBezTo>
                    <a:pt x="19016" y="281"/>
                    <a:pt x="17122" y="475"/>
                    <a:pt x="16436" y="475"/>
                  </a:cubicBezTo>
                  <a:cubicBezTo>
                    <a:pt x="16389" y="475"/>
                    <a:pt x="16347" y="474"/>
                    <a:pt x="16312" y="472"/>
                  </a:cubicBezTo>
                  <a:cubicBezTo>
                    <a:pt x="14746" y="401"/>
                    <a:pt x="12357" y="1"/>
                    <a:pt x="9906" y="1"/>
                  </a:cubicBezTo>
                  <a:close/>
                </a:path>
              </a:pathLst>
            </a:custGeom>
            <a:solidFill>
              <a:srgbClr val="000000"/>
            </a:solidFill>
            <a:ln w="2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4"/>
            <p:cNvSpPr/>
            <p:nvPr/>
          </p:nvSpPr>
          <p:spPr>
            <a:xfrm>
              <a:off x="3372575" y="2100275"/>
              <a:ext cx="821450" cy="520400"/>
            </a:xfrm>
            <a:custGeom>
              <a:avLst/>
              <a:gdLst/>
              <a:ahLst/>
              <a:cxnLst/>
              <a:rect l="l" t="t" r="r" b="b"/>
              <a:pathLst>
                <a:path w="32858" h="20816" extrusionOk="0">
                  <a:moveTo>
                    <a:pt x="32857" y="1"/>
                  </a:moveTo>
                  <a:lnTo>
                    <a:pt x="1" y="2081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4"/>
            <p:cNvSpPr/>
            <p:nvPr/>
          </p:nvSpPr>
          <p:spPr>
            <a:xfrm>
              <a:off x="3322550" y="1868325"/>
              <a:ext cx="880150" cy="752350"/>
            </a:xfrm>
            <a:custGeom>
              <a:avLst/>
              <a:gdLst/>
              <a:ahLst/>
              <a:cxnLst/>
              <a:rect l="l" t="t" r="r" b="b"/>
              <a:pathLst>
                <a:path w="35206" h="30094" extrusionOk="0">
                  <a:moveTo>
                    <a:pt x="9906" y="1"/>
                  </a:moveTo>
                  <a:cubicBezTo>
                    <a:pt x="5466" y="1"/>
                    <a:pt x="823" y="1314"/>
                    <a:pt x="501" y="8278"/>
                  </a:cubicBezTo>
                  <a:cubicBezTo>
                    <a:pt x="0" y="19052"/>
                    <a:pt x="2002" y="30094"/>
                    <a:pt x="2002" y="30094"/>
                  </a:cubicBezTo>
                  <a:lnTo>
                    <a:pt x="34858" y="9279"/>
                  </a:lnTo>
                  <a:cubicBezTo>
                    <a:pt x="35206" y="1426"/>
                    <a:pt x="26996" y="281"/>
                    <a:pt x="21343" y="281"/>
                  </a:cubicBezTo>
                  <a:cubicBezTo>
                    <a:pt x="19016" y="281"/>
                    <a:pt x="17122" y="475"/>
                    <a:pt x="16436" y="475"/>
                  </a:cubicBezTo>
                  <a:cubicBezTo>
                    <a:pt x="16389" y="475"/>
                    <a:pt x="16347" y="474"/>
                    <a:pt x="16312" y="472"/>
                  </a:cubicBezTo>
                  <a:cubicBezTo>
                    <a:pt x="14746" y="401"/>
                    <a:pt x="12357" y="1"/>
                    <a:pt x="99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4"/>
            <p:cNvSpPr/>
            <p:nvPr/>
          </p:nvSpPr>
          <p:spPr>
            <a:xfrm>
              <a:off x="3322550" y="1805075"/>
              <a:ext cx="883975" cy="815600"/>
            </a:xfrm>
            <a:custGeom>
              <a:avLst/>
              <a:gdLst/>
              <a:ahLst/>
              <a:cxnLst/>
              <a:rect l="l" t="t" r="r" b="b"/>
              <a:pathLst>
                <a:path w="35359" h="32624" fill="none" extrusionOk="0">
                  <a:moveTo>
                    <a:pt x="2002" y="32624"/>
                  </a:moveTo>
                  <a:cubicBezTo>
                    <a:pt x="2002" y="32624"/>
                    <a:pt x="0" y="21582"/>
                    <a:pt x="501" y="10808"/>
                  </a:cubicBezTo>
                  <a:cubicBezTo>
                    <a:pt x="1001" y="0"/>
                    <a:pt x="11909" y="2802"/>
                    <a:pt x="16312" y="3002"/>
                  </a:cubicBezTo>
                  <a:cubicBezTo>
                    <a:pt x="18113" y="3102"/>
                    <a:pt x="35359" y="501"/>
                    <a:pt x="34858" y="11809"/>
                  </a:cubicBezTo>
                </a:path>
              </a:pathLst>
            </a:custGeom>
            <a:noFill/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64"/>
            <p:cNvSpPr/>
            <p:nvPr/>
          </p:nvSpPr>
          <p:spPr>
            <a:xfrm>
              <a:off x="3410100" y="1956000"/>
              <a:ext cx="81750" cy="130950"/>
            </a:xfrm>
            <a:custGeom>
              <a:avLst/>
              <a:gdLst/>
              <a:ahLst/>
              <a:cxnLst/>
              <a:rect l="l" t="t" r="r" b="b"/>
              <a:pathLst>
                <a:path w="3270" h="5238" extrusionOk="0">
                  <a:moveTo>
                    <a:pt x="1502" y="1"/>
                  </a:moveTo>
                  <a:cubicBezTo>
                    <a:pt x="1302" y="1"/>
                    <a:pt x="1068" y="34"/>
                    <a:pt x="835" y="101"/>
                  </a:cubicBezTo>
                  <a:cubicBezTo>
                    <a:pt x="568" y="134"/>
                    <a:pt x="301" y="234"/>
                    <a:pt x="34" y="334"/>
                  </a:cubicBezTo>
                  <a:lnTo>
                    <a:pt x="34" y="1035"/>
                  </a:lnTo>
                  <a:cubicBezTo>
                    <a:pt x="301" y="902"/>
                    <a:pt x="568" y="768"/>
                    <a:pt x="801" y="701"/>
                  </a:cubicBezTo>
                  <a:cubicBezTo>
                    <a:pt x="1068" y="635"/>
                    <a:pt x="1268" y="601"/>
                    <a:pt x="1502" y="601"/>
                  </a:cubicBezTo>
                  <a:cubicBezTo>
                    <a:pt x="1802" y="601"/>
                    <a:pt x="2069" y="668"/>
                    <a:pt x="2236" y="835"/>
                  </a:cubicBezTo>
                  <a:cubicBezTo>
                    <a:pt x="2436" y="1002"/>
                    <a:pt x="2536" y="1235"/>
                    <a:pt x="2536" y="1502"/>
                  </a:cubicBezTo>
                  <a:cubicBezTo>
                    <a:pt x="2536" y="1669"/>
                    <a:pt x="2503" y="1869"/>
                    <a:pt x="2402" y="2036"/>
                  </a:cubicBezTo>
                  <a:cubicBezTo>
                    <a:pt x="2302" y="2202"/>
                    <a:pt x="2169" y="2403"/>
                    <a:pt x="1935" y="2669"/>
                  </a:cubicBezTo>
                  <a:cubicBezTo>
                    <a:pt x="1835" y="2803"/>
                    <a:pt x="1535" y="3103"/>
                    <a:pt x="1068" y="3570"/>
                  </a:cubicBezTo>
                  <a:cubicBezTo>
                    <a:pt x="635" y="4004"/>
                    <a:pt x="268" y="4371"/>
                    <a:pt x="1" y="4638"/>
                  </a:cubicBezTo>
                  <a:lnTo>
                    <a:pt x="1" y="5238"/>
                  </a:lnTo>
                  <a:lnTo>
                    <a:pt x="3270" y="5238"/>
                  </a:lnTo>
                  <a:lnTo>
                    <a:pt x="3270" y="4638"/>
                  </a:lnTo>
                  <a:lnTo>
                    <a:pt x="835" y="4638"/>
                  </a:lnTo>
                  <a:cubicBezTo>
                    <a:pt x="1402" y="4070"/>
                    <a:pt x="1835" y="3637"/>
                    <a:pt x="2136" y="3303"/>
                  </a:cubicBezTo>
                  <a:cubicBezTo>
                    <a:pt x="2436" y="3003"/>
                    <a:pt x="2636" y="2803"/>
                    <a:pt x="2703" y="2736"/>
                  </a:cubicBezTo>
                  <a:cubicBezTo>
                    <a:pt x="2903" y="2469"/>
                    <a:pt x="3036" y="2269"/>
                    <a:pt x="3103" y="2069"/>
                  </a:cubicBezTo>
                  <a:cubicBezTo>
                    <a:pt x="3203" y="1869"/>
                    <a:pt x="3236" y="1669"/>
                    <a:pt x="3236" y="1469"/>
                  </a:cubicBezTo>
                  <a:cubicBezTo>
                    <a:pt x="3236" y="1035"/>
                    <a:pt x="3070" y="668"/>
                    <a:pt x="2769" y="401"/>
                  </a:cubicBezTo>
                  <a:cubicBezTo>
                    <a:pt x="2436" y="134"/>
                    <a:pt x="2036" y="1"/>
                    <a:pt x="15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64"/>
            <p:cNvSpPr/>
            <p:nvPr/>
          </p:nvSpPr>
          <p:spPr>
            <a:xfrm>
              <a:off x="3517675" y="1958500"/>
              <a:ext cx="94275" cy="128450"/>
            </a:xfrm>
            <a:custGeom>
              <a:avLst/>
              <a:gdLst/>
              <a:ahLst/>
              <a:cxnLst/>
              <a:rect l="l" t="t" r="r" b="b"/>
              <a:pathLst>
                <a:path w="3771" h="5138" extrusionOk="0">
                  <a:moveTo>
                    <a:pt x="2336" y="601"/>
                  </a:moveTo>
                  <a:lnTo>
                    <a:pt x="2336" y="3337"/>
                  </a:lnTo>
                  <a:lnTo>
                    <a:pt x="568" y="3337"/>
                  </a:lnTo>
                  <a:lnTo>
                    <a:pt x="2336" y="601"/>
                  </a:lnTo>
                  <a:close/>
                  <a:moveTo>
                    <a:pt x="2169" y="1"/>
                  </a:moveTo>
                  <a:lnTo>
                    <a:pt x="1" y="3270"/>
                  </a:lnTo>
                  <a:lnTo>
                    <a:pt x="1" y="3937"/>
                  </a:lnTo>
                  <a:lnTo>
                    <a:pt x="2336" y="3937"/>
                  </a:lnTo>
                  <a:lnTo>
                    <a:pt x="2336" y="5138"/>
                  </a:lnTo>
                  <a:lnTo>
                    <a:pt x="3036" y="5138"/>
                  </a:lnTo>
                  <a:lnTo>
                    <a:pt x="3036" y="3937"/>
                  </a:lnTo>
                  <a:lnTo>
                    <a:pt x="3770" y="3937"/>
                  </a:lnTo>
                  <a:lnTo>
                    <a:pt x="3770" y="3337"/>
                  </a:lnTo>
                  <a:lnTo>
                    <a:pt x="3036" y="3337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64"/>
            <p:cNvSpPr/>
            <p:nvPr/>
          </p:nvSpPr>
          <p:spPr>
            <a:xfrm>
              <a:off x="3769525" y="1958500"/>
              <a:ext cx="76750" cy="128450"/>
            </a:xfrm>
            <a:custGeom>
              <a:avLst/>
              <a:gdLst/>
              <a:ahLst/>
              <a:cxnLst/>
              <a:rect l="l" t="t" r="r" b="b"/>
              <a:pathLst>
                <a:path w="3070" h="5138" extrusionOk="0">
                  <a:moveTo>
                    <a:pt x="1235" y="1"/>
                  </a:moveTo>
                  <a:lnTo>
                    <a:pt x="1" y="234"/>
                  </a:lnTo>
                  <a:lnTo>
                    <a:pt x="1" y="868"/>
                  </a:lnTo>
                  <a:lnTo>
                    <a:pt x="1235" y="635"/>
                  </a:lnTo>
                  <a:lnTo>
                    <a:pt x="1235" y="4538"/>
                  </a:lnTo>
                  <a:lnTo>
                    <a:pt x="101" y="4538"/>
                  </a:lnTo>
                  <a:lnTo>
                    <a:pt x="101" y="5138"/>
                  </a:lnTo>
                  <a:lnTo>
                    <a:pt x="3070" y="5138"/>
                  </a:lnTo>
                  <a:lnTo>
                    <a:pt x="3070" y="4538"/>
                  </a:lnTo>
                  <a:lnTo>
                    <a:pt x="1902" y="4538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64"/>
            <p:cNvSpPr/>
            <p:nvPr/>
          </p:nvSpPr>
          <p:spPr>
            <a:xfrm>
              <a:off x="3875450" y="1956000"/>
              <a:ext cx="85075" cy="133475"/>
            </a:xfrm>
            <a:custGeom>
              <a:avLst/>
              <a:gdLst/>
              <a:ahLst/>
              <a:cxnLst/>
              <a:rect l="l" t="t" r="r" b="b"/>
              <a:pathLst>
                <a:path w="3403" h="5339" extrusionOk="0">
                  <a:moveTo>
                    <a:pt x="1568" y="1"/>
                  </a:moveTo>
                  <a:cubicBezTo>
                    <a:pt x="1368" y="1"/>
                    <a:pt x="1134" y="34"/>
                    <a:pt x="901" y="68"/>
                  </a:cubicBezTo>
                  <a:cubicBezTo>
                    <a:pt x="667" y="101"/>
                    <a:pt x="434" y="134"/>
                    <a:pt x="167" y="234"/>
                  </a:cubicBezTo>
                  <a:lnTo>
                    <a:pt x="167" y="835"/>
                  </a:lnTo>
                  <a:cubicBezTo>
                    <a:pt x="434" y="768"/>
                    <a:pt x="667" y="701"/>
                    <a:pt x="867" y="635"/>
                  </a:cubicBezTo>
                  <a:cubicBezTo>
                    <a:pt x="1101" y="601"/>
                    <a:pt x="1301" y="601"/>
                    <a:pt x="1501" y="601"/>
                  </a:cubicBezTo>
                  <a:cubicBezTo>
                    <a:pt x="1835" y="601"/>
                    <a:pt x="2102" y="668"/>
                    <a:pt x="2302" y="801"/>
                  </a:cubicBezTo>
                  <a:cubicBezTo>
                    <a:pt x="2468" y="935"/>
                    <a:pt x="2569" y="1135"/>
                    <a:pt x="2569" y="1402"/>
                  </a:cubicBezTo>
                  <a:cubicBezTo>
                    <a:pt x="2569" y="1669"/>
                    <a:pt x="2502" y="1869"/>
                    <a:pt x="2302" y="2002"/>
                  </a:cubicBezTo>
                  <a:cubicBezTo>
                    <a:pt x="2135" y="2136"/>
                    <a:pt x="1868" y="2202"/>
                    <a:pt x="1534" y="2202"/>
                  </a:cubicBezTo>
                  <a:lnTo>
                    <a:pt x="901" y="2202"/>
                  </a:lnTo>
                  <a:lnTo>
                    <a:pt x="901" y="2770"/>
                  </a:lnTo>
                  <a:lnTo>
                    <a:pt x="1501" y="2770"/>
                  </a:lnTo>
                  <a:cubicBezTo>
                    <a:pt x="1868" y="2770"/>
                    <a:pt x="2168" y="2870"/>
                    <a:pt x="2368" y="3036"/>
                  </a:cubicBezTo>
                  <a:cubicBezTo>
                    <a:pt x="2602" y="3203"/>
                    <a:pt x="2702" y="3437"/>
                    <a:pt x="2702" y="3737"/>
                  </a:cubicBezTo>
                  <a:cubicBezTo>
                    <a:pt x="2702" y="4070"/>
                    <a:pt x="2569" y="4337"/>
                    <a:pt x="2368" y="4504"/>
                  </a:cubicBezTo>
                  <a:cubicBezTo>
                    <a:pt x="2135" y="4671"/>
                    <a:pt x="1801" y="4738"/>
                    <a:pt x="1368" y="4738"/>
                  </a:cubicBezTo>
                  <a:cubicBezTo>
                    <a:pt x="1101" y="4738"/>
                    <a:pt x="867" y="4738"/>
                    <a:pt x="634" y="4671"/>
                  </a:cubicBezTo>
                  <a:cubicBezTo>
                    <a:pt x="400" y="4604"/>
                    <a:pt x="200" y="4537"/>
                    <a:pt x="0" y="4404"/>
                  </a:cubicBezTo>
                  <a:lnTo>
                    <a:pt x="0" y="5071"/>
                  </a:lnTo>
                  <a:cubicBezTo>
                    <a:pt x="234" y="5171"/>
                    <a:pt x="500" y="5238"/>
                    <a:pt x="701" y="5271"/>
                  </a:cubicBezTo>
                  <a:cubicBezTo>
                    <a:pt x="934" y="5305"/>
                    <a:pt x="1168" y="5338"/>
                    <a:pt x="1368" y="5338"/>
                  </a:cubicBezTo>
                  <a:cubicBezTo>
                    <a:pt x="2035" y="5338"/>
                    <a:pt x="2535" y="5205"/>
                    <a:pt x="2869" y="4904"/>
                  </a:cubicBezTo>
                  <a:cubicBezTo>
                    <a:pt x="3202" y="4638"/>
                    <a:pt x="3402" y="4237"/>
                    <a:pt x="3402" y="3737"/>
                  </a:cubicBezTo>
                  <a:cubicBezTo>
                    <a:pt x="3402" y="3403"/>
                    <a:pt x="3302" y="3136"/>
                    <a:pt x="3102" y="2903"/>
                  </a:cubicBezTo>
                  <a:cubicBezTo>
                    <a:pt x="2935" y="2669"/>
                    <a:pt x="2669" y="2536"/>
                    <a:pt x="2335" y="2469"/>
                  </a:cubicBezTo>
                  <a:cubicBezTo>
                    <a:pt x="2635" y="2403"/>
                    <a:pt x="2869" y="2269"/>
                    <a:pt x="3036" y="2069"/>
                  </a:cubicBezTo>
                  <a:cubicBezTo>
                    <a:pt x="3202" y="1869"/>
                    <a:pt x="3269" y="1635"/>
                    <a:pt x="3269" y="1335"/>
                  </a:cubicBezTo>
                  <a:cubicBezTo>
                    <a:pt x="3269" y="935"/>
                    <a:pt x="3102" y="601"/>
                    <a:pt x="2802" y="368"/>
                  </a:cubicBezTo>
                  <a:cubicBezTo>
                    <a:pt x="2502" y="134"/>
                    <a:pt x="2068" y="1"/>
                    <a:pt x="15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64"/>
            <p:cNvSpPr/>
            <p:nvPr/>
          </p:nvSpPr>
          <p:spPr>
            <a:xfrm>
              <a:off x="3993025" y="2065250"/>
              <a:ext cx="18375" cy="21700"/>
            </a:xfrm>
            <a:custGeom>
              <a:avLst/>
              <a:gdLst/>
              <a:ahLst/>
              <a:cxnLst/>
              <a:rect l="l" t="t" r="r" b="b"/>
              <a:pathLst>
                <a:path w="735" h="868" extrusionOk="0">
                  <a:moveTo>
                    <a:pt x="0" y="1"/>
                  </a:moveTo>
                  <a:lnTo>
                    <a:pt x="0" y="868"/>
                  </a:lnTo>
                  <a:lnTo>
                    <a:pt x="734" y="868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64"/>
            <p:cNvSpPr/>
            <p:nvPr/>
          </p:nvSpPr>
          <p:spPr>
            <a:xfrm>
              <a:off x="4042225" y="1956000"/>
              <a:ext cx="88425" cy="133475"/>
            </a:xfrm>
            <a:custGeom>
              <a:avLst/>
              <a:gdLst/>
              <a:ahLst/>
              <a:cxnLst/>
              <a:rect l="l" t="t" r="r" b="b"/>
              <a:pathLst>
                <a:path w="3537" h="5339" extrusionOk="0">
                  <a:moveTo>
                    <a:pt x="1768" y="568"/>
                  </a:moveTo>
                  <a:cubicBezTo>
                    <a:pt x="2135" y="568"/>
                    <a:pt x="2402" y="735"/>
                    <a:pt x="2569" y="1068"/>
                  </a:cubicBezTo>
                  <a:cubicBezTo>
                    <a:pt x="2769" y="1435"/>
                    <a:pt x="2869" y="1969"/>
                    <a:pt x="2869" y="2669"/>
                  </a:cubicBezTo>
                  <a:cubicBezTo>
                    <a:pt x="2869" y="3370"/>
                    <a:pt x="2769" y="3904"/>
                    <a:pt x="2569" y="4271"/>
                  </a:cubicBezTo>
                  <a:cubicBezTo>
                    <a:pt x="2402" y="4604"/>
                    <a:pt x="2135" y="4771"/>
                    <a:pt x="1768" y="4771"/>
                  </a:cubicBezTo>
                  <a:cubicBezTo>
                    <a:pt x="1401" y="4771"/>
                    <a:pt x="1135" y="4604"/>
                    <a:pt x="968" y="4271"/>
                  </a:cubicBezTo>
                  <a:cubicBezTo>
                    <a:pt x="768" y="3904"/>
                    <a:pt x="701" y="3370"/>
                    <a:pt x="701" y="2669"/>
                  </a:cubicBezTo>
                  <a:cubicBezTo>
                    <a:pt x="701" y="1969"/>
                    <a:pt x="768" y="1435"/>
                    <a:pt x="968" y="1068"/>
                  </a:cubicBezTo>
                  <a:cubicBezTo>
                    <a:pt x="1135" y="735"/>
                    <a:pt x="1401" y="568"/>
                    <a:pt x="1768" y="568"/>
                  </a:cubicBezTo>
                  <a:close/>
                  <a:moveTo>
                    <a:pt x="1768" y="1"/>
                  </a:moveTo>
                  <a:cubicBezTo>
                    <a:pt x="1201" y="1"/>
                    <a:pt x="768" y="234"/>
                    <a:pt x="434" y="701"/>
                  </a:cubicBezTo>
                  <a:cubicBezTo>
                    <a:pt x="134" y="1135"/>
                    <a:pt x="0" y="1802"/>
                    <a:pt x="0" y="2669"/>
                  </a:cubicBezTo>
                  <a:cubicBezTo>
                    <a:pt x="0" y="3537"/>
                    <a:pt x="134" y="4204"/>
                    <a:pt x="434" y="4671"/>
                  </a:cubicBezTo>
                  <a:cubicBezTo>
                    <a:pt x="768" y="5105"/>
                    <a:pt x="1201" y="5338"/>
                    <a:pt x="1768" y="5338"/>
                  </a:cubicBezTo>
                  <a:cubicBezTo>
                    <a:pt x="2335" y="5338"/>
                    <a:pt x="2802" y="5105"/>
                    <a:pt x="3103" y="4671"/>
                  </a:cubicBezTo>
                  <a:cubicBezTo>
                    <a:pt x="3403" y="4204"/>
                    <a:pt x="3536" y="3537"/>
                    <a:pt x="3536" y="2669"/>
                  </a:cubicBezTo>
                  <a:cubicBezTo>
                    <a:pt x="3536" y="1802"/>
                    <a:pt x="3403" y="1135"/>
                    <a:pt x="3103" y="701"/>
                  </a:cubicBezTo>
                  <a:cubicBezTo>
                    <a:pt x="2802" y="234"/>
                    <a:pt x="2335" y="1"/>
                    <a:pt x="17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64"/>
            <p:cNvSpPr/>
            <p:nvPr/>
          </p:nvSpPr>
          <p:spPr>
            <a:xfrm>
              <a:off x="3429275" y="2304600"/>
              <a:ext cx="216025" cy="326925"/>
            </a:xfrm>
            <a:custGeom>
              <a:avLst/>
              <a:gdLst/>
              <a:ahLst/>
              <a:cxnLst/>
              <a:rect l="l" t="t" r="r" b="b"/>
              <a:pathLst>
                <a:path w="8641" h="13077" extrusionOk="0">
                  <a:moveTo>
                    <a:pt x="4304" y="1334"/>
                  </a:moveTo>
                  <a:cubicBezTo>
                    <a:pt x="5038" y="1334"/>
                    <a:pt x="5605" y="1535"/>
                    <a:pt x="6039" y="1902"/>
                  </a:cubicBezTo>
                  <a:cubicBezTo>
                    <a:pt x="6439" y="2268"/>
                    <a:pt x="6639" y="2769"/>
                    <a:pt x="6639" y="3436"/>
                  </a:cubicBezTo>
                  <a:cubicBezTo>
                    <a:pt x="6639" y="4070"/>
                    <a:pt x="6439" y="4570"/>
                    <a:pt x="6039" y="4937"/>
                  </a:cubicBezTo>
                  <a:cubicBezTo>
                    <a:pt x="5605" y="5304"/>
                    <a:pt x="5038" y="5504"/>
                    <a:pt x="4304" y="5504"/>
                  </a:cubicBezTo>
                  <a:cubicBezTo>
                    <a:pt x="3570" y="5504"/>
                    <a:pt x="3003" y="5304"/>
                    <a:pt x="2603" y="4937"/>
                  </a:cubicBezTo>
                  <a:cubicBezTo>
                    <a:pt x="2169" y="4570"/>
                    <a:pt x="1969" y="4070"/>
                    <a:pt x="1969" y="3436"/>
                  </a:cubicBezTo>
                  <a:cubicBezTo>
                    <a:pt x="1969" y="2769"/>
                    <a:pt x="2169" y="2268"/>
                    <a:pt x="2603" y="1902"/>
                  </a:cubicBezTo>
                  <a:cubicBezTo>
                    <a:pt x="3003" y="1535"/>
                    <a:pt x="3570" y="1334"/>
                    <a:pt x="4304" y="1334"/>
                  </a:cubicBezTo>
                  <a:close/>
                  <a:moveTo>
                    <a:pt x="4304" y="6838"/>
                  </a:moveTo>
                  <a:cubicBezTo>
                    <a:pt x="5138" y="6838"/>
                    <a:pt x="5772" y="7072"/>
                    <a:pt x="6239" y="7506"/>
                  </a:cubicBezTo>
                  <a:cubicBezTo>
                    <a:pt x="6706" y="7939"/>
                    <a:pt x="6939" y="8506"/>
                    <a:pt x="6939" y="9273"/>
                  </a:cubicBezTo>
                  <a:cubicBezTo>
                    <a:pt x="6939" y="10041"/>
                    <a:pt x="6706" y="10641"/>
                    <a:pt x="6239" y="11075"/>
                  </a:cubicBezTo>
                  <a:cubicBezTo>
                    <a:pt x="5772" y="11508"/>
                    <a:pt x="5105" y="11709"/>
                    <a:pt x="4304" y="11709"/>
                  </a:cubicBezTo>
                  <a:cubicBezTo>
                    <a:pt x="3503" y="11709"/>
                    <a:pt x="2870" y="11508"/>
                    <a:pt x="2403" y="11075"/>
                  </a:cubicBezTo>
                  <a:cubicBezTo>
                    <a:pt x="1936" y="10641"/>
                    <a:pt x="1702" y="10041"/>
                    <a:pt x="1702" y="9273"/>
                  </a:cubicBezTo>
                  <a:cubicBezTo>
                    <a:pt x="1702" y="8506"/>
                    <a:pt x="1936" y="7939"/>
                    <a:pt x="2403" y="7506"/>
                  </a:cubicBezTo>
                  <a:cubicBezTo>
                    <a:pt x="2870" y="7072"/>
                    <a:pt x="3503" y="6838"/>
                    <a:pt x="4304" y="6838"/>
                  </a:cubicBezTo>
                  <a:close/>
                  <a:moveTo>
                    <a:pt x="4304" y="0"/>
                  </a:moveTo>
                  <a:cubicBezTo>
                    <a:pt x="3070" y="0"/>
                    <a:pt x="2069" y="300"/>
                    <a:pt x="1369" y="867"/>
                  </a:cubicBezTo>
                  <a:cubicBezTo>
                    <a:pt x="635" y="1468"/>
                    <a:pt x="301" y="2268"/>
                    <a:pt x="301" y="3269"/>
                  </a:cubicBezTo>
                  <a:cubicBezTo>
                    <a:pt x="301" y="3970"/>
                    <a:pt x="501" y="4603"/>
                    <a:pt x="902" y="5104"/>
                  </a:cubicBezTo>
                  <a:cubicBezTo>
                    <a:pt x="1302" y="5604"/>
                    <a:pt x="1869" y="5938"/>
                    <a:pt x="2603" y="6105"/>
                  </a:cubicBezTo>
                  <a:cubicBezTo>
                    <a:pt x="1769" y="6305"/>
                    <a:pt x="1135" y="6672"/>
                    <a:pt x="668" y="7239"/>
                  </a:cubicBezTo>
                  <a:cubicBezTo>
                    <a:pt x="234" y="7806"/>
                    <a:pt x="1" y="8473"/>
                    <a:pt x="1" y="9273"/>
                  </a:cubicBezTo>
                  <a:cubicBezTo>
                    <a:pt x="1" y="10508"/>
                    <a:pt x="368" y="11442"/>
                    <a:pt x="1102" y="12075"/>
                  </a:cubicBezTo>
                  <a:cubicBezTo>
                    <a:pt x="1836" y="12743"/>
                    <a:pt x="2936" y="13076"/>
                    <a:pt x="4304" y="13076"/>
                  </a:cubicBezTo>
                  <a:cubicBezTo>
                    <a:pt x="5705" y="13076"/>
                    <a:pt x="6772" y="12743"/>
                    <a:pt x="7506" y="12075"/>
                  </a:cubicBezTo>
                  <a:cubicBezTo>
                    <a:pt x="8274" y="11442"/>
                    <a:pt x="8640" y="10508"/>
                    <a:pt x="8640" y="9273"/>
                  </a:cubicBezTo>
                  <a:cubicBezTo>
                    <a:pt x="8640" y="8473"/>
                    <a:pt x="8407" y="7806"/>
                    <a:pt x="7940" y="7239"/>
                  </a:cubicBezTo>
                  <a:cubicBezTo>
                    <a:pt x="7473" y="6672"/>
                    <a:pt x="6839" y="6305"/>
                    <a:pt x="6039" y="6105"/>
                  </a:cubicBezTo>
                  <a:cubicBezTo>
                    <a:pt x="6739" y="5938"/>
                    <a:pt x="7306" y="5604"/>
                    <a:pt x="7706" y="5104"/>
                  </a:cubicBezTo>
                  <a:cubicBezTo>
                    <a:pt x="8140" y="4603"/>
                    <a:pt x="8340" y="3970"/>
                    <a:pt x="8340" y="3269"/>
                  </a:cubicBezTo>
                  <a:cubicBezTo>
                    <a:pt x="8340" y="2268"/>
                    <a:pt x="7973" y="1468"/>
                    <a:pt x="7273" y="867"/>
                  </a:cubicBezTo>
                  <a:cubicBezTo>
                    <a:pt x="6539" y="300"/>
                    <a:pt x="5572" y="0"/>
                    <a:pt x="43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64"/>
            <p:cNvSpPr/>
            <p:nvPr/>
          </p:nvSpPr>
          <p:spPr>
            <a:xfrm>
              <a:off x="3721150" y="2571450"/>
              <a:ext cx="44225" cy="54225"/>
            </a:xfrm>
            <a:custGeom>
              <a:avLst/>
              <a:gdLst/>
              <a:ahLst/>
              <a:cxnLst/>
              <a:rect l="l" t="t" r="r" b="b"/>
              <a:pathLst>
                <a:path w="1769" h="2169" extrusionOk="0">
                  <a:moveTo>
                    <a:pt x="1" y="0"/>
                  </a:moveTo>
                  <a:lnTo>
                    <a:pt x="1" y="2169"/>
                  </a:lnTo>
                  <a:lnTo>
                    <a:pt x="1769" y="2169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64"/>
            <p:cNvSpPr/>
            <p:nvPr/>
          </p:nvSpPr>
          <p:spPr>
            <a:xfrm>
              <a:off x="3845425" y="2310425"/>
              <a:ext cx="203500" cy="321100"/>
            </a:xfrm>
            <a:custGeom>
              <a:avLst/>
              <a:gdLst/>
              <a:ahLst/>
              <a:cxnLst/>
              <a:rect l="l" t="t" r="r" b="b"/>
              <a:pathLst>
                <a:path w="8140" h="12844" extrusionOk="0">
                  <a:moveTo>
                    <a:pt x="534" y="1"/>
                  </a:moveTo>
                  <a:lnTo>
                    <a:pt x="534" y="6339"/>
                  </a:lnTo>
                  <a:cubicBezTo>
                    <a:pt x="1001" y="6105"/>
                    <a:pt x="1468" y="5938"/>
                    <a:pt x="1902" y="5838"/>
                  </a:cubicBezTo>
                  <a:cubicBezTo>
                    <a:pt x="2369" y="5738"/>
                    <a:pt x="2836" y="5705"/>
                    <a:pt x="3269" y="5705"/>
                  </a:cubicBezTo>
                  <a:cubicBezTo>
                    <a:pt x="4237" y="5705"/>
                    <a:pt x="5037" y="5938"/>
                    <a:pt x="5604" y="6472"/>
                  </a:cubicBezTo>
                  <a:cubicBezTo>
                    <a:pt x="6171" y="6972"/>
                    <a:pt x="6438" y="7673"/>
                    <a:pt x="6438" y="8540"/>
                  </a:cubicBezTo>
                  <a:cubicBezTo>
                    <a:pt x="6438" y="9441"/>
                    <a:pt x="6171" y="10108"/>
                    <a:pt x="5604" y="10642"/>
                  </a:cubicBezTo>
                  <a:cubicBezTo>
                    <a:pt x="5037" y="11142"/>
                    <a:pt x="4237" y="11409"/>
                    <a:pt x="3269" y="11409"/>
                  </a:cubicBezTo>
                  <a:cubicBezTo>
                    <a:pt x="2669" y="11409"/>
                    <a:pt x="2102" y="11342"/>
                    <a:pt x="1568" y="11209"/>
                  </a:cubicBezTo>
                  <a:cubicBezTo>
                    <a:pt x="1034" y="11075"/>
                    <a:pt x="501" y="10875"/>
                    <a:pt x="0" y="10575"/>
                  </a:cubicBezTo>
                  <a:lnTo>
                    <a:pt x="0" y="12309"/>
                  </a:lnTo>
                  <a:cubicBezTo>
                    <a:pt x="567" y="12476"/>
                    <a:pt x="1134" y="12610"/>
                    <a:pt x="1701" y="12710"/>
                  </a:cubicBezTo>
                  <a:cubicBezTo>
                    <a:pt x="2235" y="12776"/>
                    <a:pt x="2769" y="12843"/>
                    <a:pt x="3303" y="12843"/>
                  </a:cubicBezTo>
                  <a:cubicBezTo>
                    <a:pt x="4837" y="12843"/>
                    <a:pt x="6038" y="12476"/>
                    <a:pt x="6872" y="11709"/>
                  </a:cubicBezTo>
                  <a:cubicBezTo>
                    <a:pt x="7739" y="10975"/>
                    <a:pt x="8139" y="9908"/>
                    <a:pt x="8139" y="8540"/>
                  </a:cubicBezTo>
                  <a:cubicBezTo>
                    <a:pt x="8139" y="7239"/>
                    <a:pt x="7739" y="6205"/>
                    <a:pt x="6905" y="5405"/>
                  </a:cubicBezTo>
                  <a:cubicBezTo>
                    <a:pt x="6105" y="4637"/>
                    <a:pt x="4970" y="4270"/>
                    <a:pt x="3569" y="4270"/>
                  </a:cubicBezTo>
                  <a:cubicBezTo>
                    <a:pt x="3336" y="4270"/>
                    <a:pt x="3069" y="4270"/>
                    <a:pt x="2836" y="4337"/>
                  </a:cubicBezTo>
                  <a:cubicBezTo>
                    <a:pt x="2569" y="4370"/>
                    <a:pt x="2335" y="4437"/>
                    <a:pt x="2102" y="4504"/>
                  </a:cubicBezTo>
                  <a:lnTo>
                    <a:pt x="2102" y="1435"/>
                  </a:lnTo>
                  <a:lnTo>
                    <a:pt x="7205" y="1435"/>
                  </a:lnTo>
                  <a:lnTo>
                    <a:pt x="72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64"/>
            <p:cNvSpPr/>
            <p:nvPr/>
          </p:nvSpPr>
          <p:spPr>
            <a:xfrm>
              <a:off x="3408450" y="2304600"/>
              <a:ext cx="216000" cy="326925"/>
            </a:xfrm>
            <a:custGeom>
              <a:avLst/>
              <a:gdLst/>
              <a:ahLst/>
              <a:cxnLst/>
              <a:rect l="l" t="t" r="r" b="b"/>
              <a:pathLst>
                <a:path w="8640" h="13077" extrusionOk="0">
                  <a:moveTo>
                    <a:pt x="4303" y="1334"/>
                  </a:moveTo>
                  <a:cubicBezTo>
                    <a:pt x="5037" y="1334"/>
                    <a:pt x="5604" y="1535"/>
                    <a:pt x="6038" y="1902"/>
                  </a:cubicBezTo>
                  <a:cubicBezTo>
                    <a:pt x="6438" y="2268"/>
                    <a:pt x="6638" y="2769"/>
                    <a:pt x="6638" y="3436"/>
                  </a:cubicBezTo>
                  <a:cubicBezTo>
                    <a:pt x="6638" y="4070"/>
                    <a:pt x="6438" y="4570"/>
                    <a:pt x="6038" y="4937"/>
                  </a:cubicBezTo>
                  <a:cubicBezTo>
                    <a:pt x="5604" y="5304"/>
                    <a:pt x="5037" y="5504"/>
                    <a:pt x="4303" y="5504"/>
                  </a:cubicBezTo>
                  <a:cubicBezTo>
                    <a:pt x="3569" y="5504"/>
                    <a:pt x="3002" y="5304"/>
                    <a:pt x="2602" y="4937"/>
                  </a:cubicBezTo>
                  <a:cubicBezTo>
                    <a:pt x="2168" y="4570"/>
                    <a:pt x="1968" y="4070"/>
                    <a:pt x="1968" y="3436"/>
                  </a:cubicBezTo>
                  <a:cubicBezTo>
                    <a:pt x="1968" y="2769"/>
                    <a:pt x="2168" y="2268"/>
                    <a:pt x="2602" y="1902"/>
                  </a:cubicBezTo>
                  <a:cubicBezTo>
                    <a:pt x="3002" y="1535"/>
                    <a:pt x="3569" y="1334"/>
                    <a:pt x="4303" y="1334"/>
                  </a:cubicBezTo>
                  <a:close/>
                  <a:moveTo>
                    <a:pt x="4303" y="6838"/>
                  </a:moveTo>
                  <a:cubicBezTo>
                    <a:pt x="5137" y="6838"/>
                    <a:pt x="5771" y="7072"/>
                    <a:pt x="6238" y="7506"/>
                  </a:cubicBezTo>
                  <a:cubicBezTo>
                    <a:pt x="6705" y="7939"/>
                    <a:pt x="6938" y="8506"/>
                    <a:pt x="6938" y="9273"/>
                  </a:cubicBezTo>
                  <a:cubicBezTo>
                    <a:pt x="6938" y="10041"/>
                    <a:pt x="6705" y="10641"/>
                    <a:pt x="6238" y="11075"/>
                  </a:cubicBezTo>
                  <a:cubicBezTo>
                    <a:pt x="5771" y="11508"/>
                    <a:pt x="5104" y="11709"/>
                    <a:pt x="4303" y="11709"/>
                  </a:cubicBezTo>
                  <a:cubicBezTo>
                    <a:pt x="3503" y="11709"/>
                    <a:pt x="2869" y="11508"/>
                    <a:pt x="2402" y="11075"/>
                  </a:cubicBezTo>
                  <a:cubicBezTo>
                    <a:pt x="1935" y="10641"/>
                    <a:pt x="1701" y="10041"/>
                    <a:pt x="1701" y="9273"/>
                  </a:cubicBezTo>
                  <a:cubicBezTo>
                    <a:pt x="1701" y="8506"/>
                    <a:pt x="1935" y="7939"/>
                    <a:pt x="2402" y="7506"/>
                  </a:cubicBezTo>
                  <a:cubicBezTo>
                    <a:pt x="2869" y="7072"/>
                    <a:pt x="3503" y="6838"/>
                    <a:pt x="4303" y="6838"/>
                  </a:cubicBezTo>
                  <a:close/>
                  <a:moveTo>
                    <a:pt x="4303" y="0"/>
                  </a:moveTo>
                  <a:cubicBezTo>
                    <a:pt x="3069" y="0"/>
                    <a:pt x="2068" y="300"/>
                    <a:pt x="1368" y="867"/>
                  </a:cubicBezTo>
                  <a:cubicBezTo>
                    <a:pt x="634" y="1468"/>
                    <a:pt x="300" y="2268"/>
                    <a:pt x="300" y="3269"/>
                  </a:cubicBezTo>
                  <a:cubicBezTo>
                    <a:pt x="300" y="3970"/>
                    <a:pt x="500" y="4603"/>
                    <a:pt x="901" y="5104"/>
                  </a:cubicBezTo>
                  <a:cubicBezTo>
                    <a:pt x="1301" y="5604"/>
                    <a:pt x="1868" y="5938"/>
                    <a:pt x="2602" y="6105"/>
                  </a:cubicBezTo>
                  <a:cubicBezTo>
                    <a:pt x="1768" y="6305"/>
                    <a:pt x="1134" y="6672"/>
                    <a:pt x="667" y="7239"/>
                  </a:cubicBezTo>
                  <a:cubicBezTo>
                    <a:pt x="234" y="7806"/>
                    <a:pt x="0" y="8473"/>
                    <a:pt x="0" y="9273"/>
                  </a:cubicBezTo>
                  <a:cubicBezTo>
                    <a:pt x="0" y="10508"/>
                    <a:pt x="367" y="11442"/>
                    <a:pt x="1101" y="12075"/>
                  </a:cubicBezTo>
                  <a:cubicBezTo>
                    <a:pt x="1835" y="12743"/>
                    <a:pt x="2935" y="13076"/>
                    <a:pt x="4303" y="13076"/>
                  </a:cubicBezTo>
                  <a:cubicBezTo>
                    <a:pt x="5704" y="13076"/>
                    <a:pt x="6772" y="12743"/>
                    <a:pt x="7505" y="12075"/>
                  </a:cubicBezTo>
                  <a:cubicBezTo>
                    <a:pt x="8273" y="11442"/>
                    <a:pt x="8640" y="10508"/>
                    <a:pt x="8640" y="9273"/>
                  </a:cubicBezTo>
                  <a:cubicBezTo>
                    <a:pt x="8640" y="8473"/>
                    <a:pt x="8406" y="7806"/>
                    <a:pt x="7939" y="7239"/>
                  </a:cubicBezTo>
                  <a:cubicBezTo>
                    <a:pt x="7472" y="6672"/>
                    <a:pt x="6838" y="6305"/>
                    <a:pt x="6038" y="6105"/>
                  </a:cubicBezTo>
                  <a:cubicBezTo>
                    <a:pt x="6738" y="5938"/>
                    <a:pt x="7305" y="5604"/>
                    <a:pt x="7706" y="5104"/>
                  </a:cubicBezTo>
                  <a:cubicBezTo>
                    <a:pt x="8139" y="4603"/>
                    <a:pt x="8339" y="3970"/>
                    <a:pt x="8339" y="3269"/>
                  </a:cubicBezTo>
                  <a:cubicBezTo>
                    <a:pt x="8339" y="2268"/>
                    <a:pt x="7972" y="1468"/>
                    <a:pt x="7272" y="867"/>
                  </a:cubicBezTo>
                  <a:cubicBezTo>
                    <a:pt x="6538" y="300"/>
                    <a:pt x="5571" y="0"/>
                    <a:pt x="43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64"/>
            <p:cNvSpPr/>
            <p:nvPr/>
          </p:nvSpPr>
          <p:spPr>
            <a:xfrm>
              <a:off x="3700325" y="2571450"/>
              <a:ext cx="44200" cy="54225"/>
            </a:xfrm>
            <a:custGeom>
              <a:avLst/>
              <a:gdLst/>
              <a:ahLst/>
              <a:cxnLst/>
              <a:rect l="l" t="t" r="r" b="b"/>
              <a:pathLst>
                <a:path w="1768" h="2169" extrusionOk="0">
                  <a:moveTo>
                    <a:pt x="0" y="0"/>
                  </a:moveTo>
                  <a:lnTo>
                    <a:pt x="0" y="2169"/>
                  </a:lnTo>
                  <a:lnTo>
                    <a:pt x="1768" y="2169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64"/>
            <p:cNvSpPr/>
            <p:nvPr/>
          </p:nvSpPr>
          <p:spPr>
            <a:xfrm>
              <a:off x="3824575" y="2310425"/>
              <a:ext cx="203500" cy="321100"/>
            </a:xfrm>
            <a:custGeom>
              <a:avLst/>
              <a:gdLst/>
              <a:ahLst/>
              <a:cxnLst/>
              <a:rect l="l" t="t" r="r" b="b"/>
              <a:pathLst>
                <a:path w="8140" h="12844" extrusionOk="0">
                  <a:moveTo>
                    <a:pt x="534" y="1"/>
                  </a:moveTo>
                  <a:lnTo>
                    <a:pt x="534" y="6339"/>
                  </a:lnTo>
                  <a:cubicBezTo>
                    <a:pt x="1001" y="6105"/>
                    <a:pt x="1468" y="5938"/>
                    <a:pt x="1902" y="5838"/>
                  </a:cubicBezTo>
                  <a:cubicBezTo>
                    <a:pt x="2369" y="5738"/>
                    <a:pt x="2836" y="5705"/>
                    <a:pt x="3269" y="5705"/>
                  </a:cubicBezTo>
                  <a:cubicBezTo>
                    <a:pt x="4237" y="5705"/>
                    <a:pt x="5037" y="5938"/>
                    <a:pt x="5604" y="6472"/>
                  </a:cubicBezTo>
                  <a:cubicBezTo>
                    <a:pt x="6171" y="6972"/>
                    <a:pt x="6438" y="7673"/>
                    <a:pt x="6438" y="8540"/>
                  </a:cubicBezTo>
                  <a:cubicBezTo>
                    <a:pt x="6438" y="9441"/>
                    <a:pt x="6171" y="10108"/>
                    <a:pt x="5604" y="10642"/>
                  </a:cubicBezTo>
                  <a:cubicBezTo>
                    <a:pt x="5037" y="11142"/>
                    <a:pt x="4237" y="11409"/>
                    <a:pt x="3269" y="11409"/>
                  </a:cubicBezTo>
                  <a:cubicBezTo>
                    <a:pt x="2669" y="11409"/>
                    <a:pt x="2102" y="11342"/>
                    <a:pt x="1568" y="11209"/>
                  </a:cubicBezTo>
                  <a:cubicBezTo>
                    <a:pt x="1034" y="11075"/>
                    <a:pt x="501" y="10875"/>
                    <a:pt x="0" y="10575"/>
                  </a:cubicBezTo>
                  <a:lnTo>
                    <a:pt x="0" y="12309"/>
                  </a:lnTo>
                  <a:cubicBezTo>
                    <a:pt x="567" y="12476"/>
                    <a:pt x="1134" y="12610"/>
                    <a:pt x="1701" y="12710"/>
                  </a:cubicBezTo>
                  <a:cubicBezTo>
                    <a:pt x="2235" y="12776"/>
                    <a:pt x="2769" y="12843"/>
                    <a:pt x="3303" y="12843"/>
                  </a:cubicBezTo>
                  <a:cubicBezTo>
                    <a:pt x="4837" y="12843"/>
                    <a:pt x="6038" y="12476"/>
                    <a:pt x="6872" y="11709"/>
                  </a:cubicBezTo>
                  <a:cubicBezTo>
                    <a:pt x="7739" y="10975"/>
                    <a:pt x="8139" y="9908"/>
                    <a:pt x="8139" y="8540"/>
                  </a:cubicBezTo>
                  <a:cubicBezTo>
                    <a:pt x="8139" y="7239"/>
                    <a:pt x="7739" y="6205"/>
                    <a:pt x="6905" y="5405"/>
                  </a:cubicBezTo>
                  <a:cubicBezTo>
                    <a:pt x="6105" y="4637"/>
                    <a:pt x="4970" y="4270"/>
                    <a:pt x="3569" y="4270"/>
                  </a:cubicBezTo>
                  <a:cubicBezTo>
                    <a:pt x="3336" y="4270"/>
                    <a:pt x="3069" y="4270"/>
                    <a:pt x="2836" y="4337"/>
                  </a:cubicBezTo>
                  <a:cubicBezTo>
                    <a:pt x="2569" y="4370"/>
                    <a:pt x="2335" y="4437"/>
                    <a:pt x="2102" y="4504"/>
                  </a:cubicBezTo>
                  <a:lnTo>
                    <a:pt x="2102" y="1435"/>
                  </a:lnTo>
                  <a:lnTo>
                    <a:pt x="7205" y="1435"/>
                  </a:lnTo>
                  <a:lnTo>
                    <a:pt x="72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64"/>
            <p:cNvSpPr/>
            <p:nvPr/>
          </p:nvSpPr>
          <p:spPr>
            <a:xfrm>
              <a:off x="3576900" y="2961575"/>
              <a:ext cx="370350" cy="310400"/>
            </a:xfrm>
            <a:custGeom>
              <a:avLst/>
              <a:gdLst/>
              <a:ahLst/>
              <a:cxnLst/>
              <a:rect l="l" t="t" r="r" b="b"/>
              <a:pathLst>
                <a:path w="14814" h="12416" extrusionOk="0">
                  <a:moveTo>
                    <a:pt x="6626" y="0"/>
                  </a:moveTo>
                  <a:cubicBezTo>
                    <a:pt x="6489" y="0"/>
                    <a:pt x="6348" y="2"/>
                    <a:pt x="6205" y="7"/>
                  </a:cubicBezTo>
                  <a:cubicBezTo>
                    <a:pt x="6205" y="7"/>
                    <a:pt x="6106" y="0"/>
                    <a:pt x="5935" y="0"/>
                  </a:cubicBezTo>
                  <a:cubicBezTo>
                    <a:pt x="4932" y="0"/>
                    <a:pt x="1458" y="220"/>
                    <a:pt x="1201" y="3242"/>
                  </a:cubicBezTo>
                  <a:cubicBezTo>
                    <a:pt x="901" y="6745"/>
                    <a:pt x="0" y="12049"/>
                    <a:pt x="4103" y="12049"/>
                  </a:cubicBezTo>
                  <a:cubicBezTo>
                    <a:pt x="6155" y="12049"/>
                    <a:pt x="8073" y="12416"/>
                    <a:pt x="9553" y="12416"/>
                  </a:cubicBezTo>
                  <a:cubicBezTo>
                    <a:pt x="11033" y="12416"/>
                    <a:pt x="12075" y="12049"/>
                    <a:pt x="12376" y="10581"/>
                  </a:cubicBezTo>
                  <a:cubicBezTo>
                    <a:pt x="12933" y="7694"/>
                    <a:pt x="14814" y="0"/>
                    <a:pt x="66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64"/>
            <p:cNvSpPr/>
            <p:nvPr/>
          </p:nvSpPr>
          <p:spPr>
            <a:xfrm>
              <a:off x="3606925" y="3350075"/>
              <a:ext cx="307725" cy="390575"/>
            </a:xfrm>
            <a:custGeom>
              <a:avLst/>
              <a:gdLst/>
              <a:ahLst/>
              <a:cxnLst/>
              <a:rect l="l" t="t" r="r" b="b"/>
              <a:pathLst>
                <a:path w="12309" h="15623" extrusionOk="0">
                  <a:moveTo>
                    <a:pt x="3461" y="0"/>
                  </a:moveTo>
                  <a:cubicBezTo>
                    <a:pt x="2428" y="0"/>
                    <a:pt x="495" y="320"/>
                    <a:pt x="300" y="2680"/>
                  </a:cubicBezTo>
                  <a:cubicBezTo>
                    <a:pt x="0" y="5915"/>
                    <a:pt x="133" y="15622"/>
                    <a:pt x="4236" y="15622"/>
                  </a:cubicBezTo>
                  <a:cubicBezTo>
                    <a:pt x="8339" y="15622"/>
                    <a:pt x="11742" y="15522"/>
                    <a:pt x="12042" y="11986"/>
                  </a:cubicBezTo>
                  <a:cubicBezTo>
                    <a:pt x="12309" y="8484"/>
                    <a:pt x="11442" y="44"/>
                    <a:pt x="4103" y="44"/>
                  </a:cubicBezTo>
                  <a:cubicBezTo>
                    <a:pt x="4103" y="44"/>
                    <a:pt x="3844" y="0"/>
                    <a:pt x="34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64"/>
            <p:cNvSpPr/>
            <p:nvPr/>
          </p:nvSpPr>
          <p:spPr>
            <a:xfrm>
              <a:off x="3298350" y="3180100"/>
              <a:ext cx="331100" cy="321650"/>
            </a:xfrm>
            <a:custGeom>
              <a:avLst/>
              <a:gdLst/>
              <a:ahLst/>
              <a:cxnLst/>
              <a:rect l="l" t="t" r="r" b="b"/>
              <a:pathLst>
                <a:path w="13244" h="12866" extrusionOk="0">
                  <a:moveTo>
                    <a:pt x="7137" y="1"/>
                  </a:moveTo>
                  <a:cubicBezTo>
                    <a:pt x="5758" y="1"/>
                    <a:pt x="4971" y="372"/>
                    <a:pt x="4971" y="372"/>
                  </a:cubicBezTo>
                  <a:cubicBezTo>
                    <a:pt x="4971" y="372"/>
                    <a:pt x="568" y="1273"/>
                    <a:pt x="268" y="4775"/>
                  </a:cubicBezTo>
                  <a:cubicBezTo>
                    <a:pt x="1" y="8311"/>
                    <a:pt x="6706" y="12214"/>
                    <a:pt x="6706" y="12214"/>
                  </a:cubicBezTo>
                  <a:cubicBezTo>
                    <a:pt x="6706" y="12214"/>
                    <a:pt x="7535" y="12865"/>
                    <a:pt x="8311" y="12865"/>
                  </a:cubicBezTo>
                  <a:cubicBezTo>
                    <a:pt x="8917" y="12865"/>
                    <a:pt x="9491" y="12467"/>
                    <a:pt x="9608" y="11046"/>
                  </a:cubicBezTo>
                  <a:cubicBezTo>
                    <a:pt x="9875" y="7811"/>
                    <a:pt x="13244" y="739"/>
                    <a:pt x="8207" y="72"/>
                  </a:cubicBezTo>
                  <a:cubicBezTo>
                    <a:pt x="7819" y="21"/>
                    <a:pt x="7462" y="1"/>
                    <a:pt x="71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64"/>
            <p:cNvSpPr/>
            <p:nvPr/>
          </p:nvSpPr>
          <p:spPr>
            <a:xfrm>
              <a:off x="3882100" y="3167700"/>
              <a:ext cx="296075" cy="311750"/>
            </a:xfrm>
            <a:custGeom>
              <a:avLst/>
              <a:gdLst/>
              <a:ahLst/>
              <a:cxnLst/>
              <a:rect l="l" t="t" r="r" b="b"/>
              <a:pathLst>
                <a:path w="11843" h="12470" extrusionOk="0">
                  <a:moveTo>
                    <a:pt x="3403" y="1"/>
                  </a:moveTo>
                  <a:cubicBezTo>
                    <a:pt x="3403" y="1"/>
                    <a:pt x="1035" y="268"/>
                    <a:pt x="735" y="2636"/>
                  </a:cubicBezTo>
                  <a:cubicBezTo>
                    <a:pt x="435" y="5004"/>
                    <a:pt x="1" y="11643"/>
                    <a:pt x="3503" y="12343"/>
                  </a:cubicBezTo>
                  <a:cubicBezTo>
                    <a:pt x="3936" y="12430"/>
                    <a:pt x="4368" y="12469"/>
                    <a:pt x="4796" y="12469"/>
                  </a:cubicBezTo>
                  <a:cubicBezTo>
                    <a:pt x="8493" y="12469"/>
                    <a:pt x="11843" y="9520"/>
                    <a:pt x="11843" y="8474"/>
                  </a:cubicBezTo>
                  <a:cubicBezTo>
                    <a:pt x="11843" y="7306"/>
                    <a:pt x="10442" y="2936"/>
                    <a:pt x="34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64"/>
            <p:cNvSpPr/>
            <p:nvPr/>
          </p:nvSpPr>
          <p:spPr>
            <a:xfrm>
              <a:off x="3576900" y="2961475"/>
              <a:ext cx="300925" cy="301550"/>
            </a:xfrm>
            <a:custGeom>
              <a:avLst/>
              <a:gdLst/>
              <a:ahLst/>
              <a:cxnLst/>
              <a:rect l="l" t="t" r="r" b="b"/>
              <a:pathLst>
                <a:path w="12037" h="12062" extrusionOk="0">
                  <a:moveTo>
                    <a:pt x="6577" y="1"/>
                  </a:moveTo>
                  <a:cubicBezTo>
                    <a:pt x="6456" y="1"/>
                    <a:pt x="6332" y="4"/>
                    <a:pt x="6205" y="11"/>
                  </a:cubicBezTo>
                  <a:cubicBezTo>
                    <a:pt x="6205" y="11"/>
                    <a:pt x="6106" y="4"/>
                    <a:pt x="5935" y="4"/>
                  </a:cubicBezTo>
                  <a:cubicBezTo>
                    <a:pt x="4932" y="4"/>
                    <a:pt x="1458" y="224"/>
                    <a:pt x="1201" y="3246"/>
                  </a:cubicBezTo>
                  <a:cubicBezTo>
                    <a:pt x="901" y="6749"/>
                    <a:pt x="0" y="12053"/>
                    <a:pt x="4103" y="12053"/>
                  </a:cubicBezTo>
                  <a:cubicBezTo>
                    <a:pt x="4800" y="12053"/>
                    <a:pt x="5429" y="12061"/>
                    <a:pt x="5997" y="12061"/>
                  </a:cubicBezTo>
                  <a:cubicBezTo>
                    <a:pt x="8773" y="12061"/>
                    <a:pt x="10076" y="11854"/>
                    <a:pt x="10574" y="9417"/>
                  </a:cubicBezTo>
                  <a:cubicBezTo>
                    <a:pt x="11162" y="6513"/>
                    <a:pt x="12037" y="1"/>
                    <a:pt x="6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64"/>
            <p:cNvSpPr/>
            <p:nvPr/>
          </p:nvSpPr>
          <p:spPr>
            <a:xfrm>
              <a:off x="3591900" y="3350075"/>
              <a:ext cx="301075" cy="332300"/>
            </a:xfrm>
            <a:custGeom>
              <a:avLst/>
              <a:gdLst/>
              <a:ahLst/>
              <a:cxnLst/>
              <a:rect l="l" t="t" r="r" b="b"/>
              <a:pathLst>
                <a:path w="12043" h="13292" extrusionOk="0">
                  <a:moveTo>
                    <a:pt x="4062" y="0"/>
                  </a:moveTo>
                  <a:cubicBezTo>
                    <a:pt x="3029" y="0"/>
                    <a:pt x="1096" y="320"/>
                    <a:pt x="901" y="2680"/>
                  </a:cubicBezTo>
                  <a:cubicBezTo>
                    <a:pt x="601" y="5915"/>
                    <a:pt x="1" y="13287"/>
                    <a:pt x="4137" y="13287"/>
                  </a:cubicBezTo>
                  <a:cubicBezTo>
                    <a:pt x="4679" y="13287"/>
                    <a:pt x="5186" y="13292"/>
                    <a:pt x="5658" y="13292"/>
                  </a:cubicBezTo>
                  <a:cubicBezTo>
                    <a:pt x="8755" y="13292"/>
                    <a:pt x="10343" y="13091"/>
                    <a:pt x="10575" y="10052"/>
                  </a:cubicBezTo>
                  <a:cubicBezTo>
                    <a:pt x="10875" y="6516"/>
                    <a:pt x="12043" y="44"/>
                    <a:pt x="4704" y="44"/>
                  </a:cubicBezTo>
                  <a:cubicBezTo>
                    <a:pt x="4704" y="44"/>
                    <a:pt x="4445" y="0"/>
                    <a:pt x="40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64"/>
            <p:cNvSpPr/>
            <p:nvPr/>
          </p:nvSpPr>
          <p:spPr>
            <a:xfrm>
              <a:off x="3298350" y="3180100"/>
              <a:ext cx="256875" cy="268275"/>
            </a:xfrm>
            <a:custGeom>
              <a:avLst/>
              <a:gdLst/>
              <a:ahLst/>
              <a:cxnLst/>
              <a:rect l="l" t="t" r="r" b="b"/>
              <a:pathLst>
                <a:path w="10275" h="10731" extrusionOk="0">
                  <a:moveTo>
                    <a:pt x="7137" y="1"/>
                  </a:moveTo>
                  <a:cubicBezTo>
                    <a:pt x="5758" y="1"/>
                    <a:pt x="4971" y="372"/>
                    <a:pt x="4971" y="372"/>
                  </a:cubicBezTo>
                  <a:cubicBezTo>
                    <a:pt x="4971" y="372"/>
                    <a:pt x="568" y="1273"/>
                    <a:pt x="268" y="4775"/>
                  </a:cubicBezTo>
                  <a:cubicBezTo>
                    <a:pt x="1" y="8311"/>
                    <a:pt x="5572" y="10079"/>
                    <a:pt x="5572" y="10079"/>
                  </a:cubicBezTo>
                  <a:cubicBezTo>
                    <a:pt x="5572" y="10079"/>
                    <a:pt x="6401" y="10730"/>
                    <a:pt x="7182" y="10730"/>
                  </a:cubicBezTo>
                  <a:cubicBezTo>
                    <a:pt x="7794" y="10730"/>
                    <a:pt x="8375" y="10332"/>
                    <a:pt x="8507" y="8912"/>
                  </a:cubicBezTo>
                  <a:cubicBezTo>
                    <a:pt x="8807" y="5676"/>
                    <a:pt x="10275" y="372"/>
                    <a:pt x="8207" y="72"/>
                  </a:cubicBezTo>
                  <a:cubicBezTo>
                    <a:pt x="7819" y="21"/>
                    <a:pt x="7462" y="1"/>
                    <a:pt x="71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64"/>
            <p:cNvSpPr/>
            <p:nvPr/>
          </p:nvSpPr>
          <p:spPr>
            <a:xfrm>
              <a:off x="3872975" y="3167700"/>
              <a:ext cx="270175" cy="280250"/>
            </a:xfrm>
            <a:custGeom>
              <a:avLst/>
              <a:gdLst/>
              <a:ahLst/>
              <a:cxnLst/>
              <a:rect l="l" t="t" r="r" b="b"/>
              <a:pathLst>
                <a:path w="10807" h="11210" extrusionOk="0">
                  <a:moveTo>
                    <a:pt x="3768" y="1"/>
                  </a:moveTo>
                  <a:cubicBezTo>
                    <a:pt x="3768" y="1"/>
                    <a:pt x="1400" y="268"/>
                    <a:pt x="1100" y="2636"/>
                  </a:cubicBezTo>
                  <a:cubicBezTo>
                    <a:pt x="812" y="4910"/>
                    <a:pt x="1" y="11209"/>
                    <a:pt x="3064" y="11209"/>
                  </a:cubicBezTo>
                  <a:cubicBezTo>
                    <a:pt x="3192" y="11209"/>
                    <a:pt x="3326" y="11198"/>
                    <a:pt x="3468" y="11176"/>
                  </a:cubicBezTo>
                  <a:cubicBezTo>
                    <a:pt x="6971" y="10575"/>
                    <a:pt x="9639" y="9107"/>
                    <a:pt x="9639" y="7940"/>
                  </a:cubicBezTo>
                  <a:cubicBezTo>
                    <a:pt x="9639" y="6739"/>
                    <a:pt x="10807" y="2936"/>
                    <a:pt x="37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64"/>
            <p:cNvSpPr/>
            <p:nvPr/>
          </p:nvSpPr>
          <p:spPr>
            <a:xfrm>
              <a:off x="3659450" y="3089325"/>
              <a:ext cx="143450" cy="125950"/>
            </a:xfrm>
            <a:custGeom>
              <a:avLst/>
              <a:gdLst/>
              <a:ahLst/>
              <a:cxnLst/>
              <a:rect l="l" t="t" r="r" b="b"/>
              <a:pathLst>
                <a:path w="5738" h="5038" extrusionOk="0">
                  <a:moveTo>
                    <a:pt x="1" y="0"/>
                  </a:moveTo>
                  <a:lnTo>
                    <a:pt x="1" y="5037"/>
                  </a:lnTo>
                  <a:lnTo>
                    <a:pt x="1201" y="5037"/>
                  </a:lnTo>
                  <a:lnTo>
                    <a:pt x="1201" y="2836"/>
                  </a:lnTo>
                  <a:cubicBezTo>
                    <a:pt x="1201" y="2502"/>
                    <a:pt x="1201" y="2035"/>
                    <a:pt x="1135" y="1401"/>
                  </a:cubicBezTo>
                  <a:lnTo>
                    <a:pt x="1168" y="1401"/>
                  </a:lnTo>
                  <a:lnTo>
                    <a:pt x="2202" y="5037"/>
                  </a:lnTo>
                  <a:lnTo>
                    <a:pt x="3503" y="5037"/>
                  </a:lnTo>
                  <a:lnTo>
                    <a:pt x="4504" y="1401"/>
                  </a:lnTo>
                  <a:lnTo>
                    <a:pt x="4537" y="1401"/>
                  </a:lnTo>
                  <a:cubicBezTo>
                    <a:pt x="4504" y="1968"/>
                    <a:pt x="4504" y="2302"/>
                    <a:pt x="4504" y="2435"/>
                  </a:cubicBezTo>
                  <a:cubicBezTo>
                    <a:pt x="4504" y="2569"/>
                    <a:pt x="4504" y="2702"/>
                    <a:pt x="4504" y="2836"/>
                  </a:cubicBezTo>
                  <a:lnTo>
                    <a:pt x="4504" y="5037"/>
                  </a:lnTo>
                  <a:lnTo>
                    <a:pt x="5738" y="5037"/>
                  </a:lnTo>
                  <a:lnTo>
                    <a:pt x="5738" y="0"/>
                  </a:lnTo>
                  <a:lnTo>
                    <a:pt x="3937" y="0"/>
                  </a:lnTo>
                  <a:lnTo>
                    <a:pt x="2903" y="3570"/>
                  </a:lnTo>
                  <a:lnTo>
                    <a:pt x="2869" y="3570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64"/>
            <p:cNvSpPr/>
            <p:nvPr/>
          </p:nvSpPr>
          <p:spPr>
            <a:xfrm>
              <a:off x="3674450" y="3472925"/>
              <a:ext cx="100100" cy="130125"/>
            </a:xfrm>
            <a:custGeom>
              <a:avLst/>
              <a:gdLst/>
              <a:ahLst/>
              <a:cxnLst/>
              <a:rect l="l" t="t" r="r" b="b"/>
              <a:pathLst>
                <a:path w="4004" h="5205" extrusionOk="0">
                  <a:moveTo>
                    <a:pt x="2436" y="1"/>
                  </a:moveTo>
                  <a:cubicBezTo>
                    <a:pt x="1969" y="1"/>
                    <a:pt x="1535" y="134"/>
                    <a:pt x="1135" y="334"/>
                  </a:cubicBezTo>
                  <a:cubicBezTo>
                    <a:pt x="768" y="534"/>
                    <a:pt x="501" y="835"/>
                    <a:pt x="301" y="1235"/>
                  </a:cubicBezTo>
                  <a:cubicBezTo>
                    <a:pt x="101" y="1635"/>
                    <a:pt x="1" y="2102"/>
                    <a:pt x="1" y="2602"/>
                  </a:cubicBezTo>
                  <a:cubicBezTo>
                    <a:pt x="1" y="3436"/>
                    <a:pt x="201" y="4104"/>
                    <a:pt x="601" y="4537"/>
                  </a:cubicBezTo>
                  <a:cubicBezTo>
                    <a:pt x="1035" y="4971"/>
                    <a:pt x="1602" y="5204"/>
                    <a:pt x="2369" y="5204"/>
                  </a:cubicBezTo>
                  <a:cubicBezTo>
                    <a:pt x="2903" y="5204"/>
                    <a:pt x="3370" y="5104"/>
                    <a:pt x="3804" y="4904"/>
                  </a:cubicBezTo>
                  <a:lnTo>
                    <a:pt x="3804" y="3770"/>
                  </a:lnTo>
                  <a:cubicBezTo>
                    <a:pt x="3570" y="3837"/>
                    <a:pt x="3370" y="3937"/>
                    <a:pt x="3170" y="3970"/>
                  </a:cubicBezTo>
                  <a:cubicBezTo>
                    <a:pt x="2936" y="4037"/>
                    <a:pt x="2736" y="4070"/>
                    <a:pt x="2503" y="4070"/>
                  </a:cubicBezTo>
                  <a:cubicBezTo>
                    <a:pt x="1769" y="4070"/>
                    <a:pt x="1402" y="3603"/>
                    <a:pt x="1402" y="2636"/>
                  </a:cubicBezTo>
                  <a:cubicBezTo>
                    <a:pt x="1402" y="2169"/>
                    <a:pt x="1502" y="1802"/>
                    <a:pt x="1669" y="1535"/>
                  </a:cubicBezTo>
                  <a:cubicBezTo>
                    <a:pt x="1869" y="1268"/>
                    <a:pt x="2102" y="1135"/>
                    <a:pt x="2436" y="1135"/>
                  </a:cubicBezTo>
                  <a:cubicBezTo>
                    <a:pt x="2636" y="1135"/>
                    <a:pt x="2836" y="1168"/>
                    <a:pt x="3036" y="1201"/>
                  </a:cubicBezTo>
                  <a:cubicBezTo>
                    <a:pt x="3237" y="1268"/>
                    <a:pt x="3403" y="1335"/>
                    <a:pt x="3604" y="1435"/>
                  </a:cubicBezTo>
                  <a:lnTo>
                    <a:pt x="4004" y="368"/>
                  </a:lnTo>
                  <a:cubicBezTo>
                    <a:pt x="3503" y="134"/>
                    <a:pt x="3003" y="1"/>
                    <a:pt x="24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64"/>
            <p:cNvSpPr/>
            <p:nvPr/>
          </p:nvSpPr>
          <p:spPr>
            <a:xfrm>
              <a:off x="3393425" y="3270275"/>
              <a:ext cx="59225" cy="85100"/>
            </a:xfrm>
            <a:custGeom>
              <a:avLst/>
              <a:gdLst/>
              <a:ahLst/>
              <a:cxnLst/>
              <a:rect l="l" t="t" r="r" b="b"/>
              <a:pathLst>
                <a:path w="2369" h="3404" extrusionOk="0">
                  <a:moveTo>
                    <a:pt x="2369" y="1"/>
                  </a:moveTo>
                  <a:cubicBezTo>
                    <a:pt x="2369" y="1"/>
                    <a:pt x="1" y="868"/>
                    <a:pt x="601" y="2069"/>
                  </a:cubicBezTo>
                  <a:cubicBezTo>
                    <a:pt x="935" y="2769"/>
                    <a:pt x="1602" y="3236"/>
                    <a:pt x="2369" y="3403"/>
                  </a:cubicBezTo>
                  <a:lnTo>
                    <a:pt x="23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64"/>
            <p:cNvSpPr/>
            <p:nvPr/>
          </p:nvSpPr>
          <p:spPr>
            <a:xfrm>
              <a:off x="3978850" y="3270275"/>
              <a:ext cx="59225" cy="84250"/>
            </a:xfrm>
            <a:custGeom>
              <a:avLst/>
              <a:gdLst/>
              <a:ahLst/>
              <a:cxnLst/>
              <a:rect l="l" t="t" r="r" b="b"/>
              <a:pathLst>
                <a:path w="2369" h="3370" extrusionOk="0">
                  <a:moveTo>
                    <a:pt x="0" y="1"/>
                  </a:moveTo>
                  <a:lnTo>
                    <a:pt x="0" y="3370"/>
                  </a:lnTo>
                  <a:cubicBezTo>
                    <a:pt x="768" y="3236"/>
                    <a:pt x="1435" y="2736"/>
                    <a:pt x="1768" y="2069"/>
                  </a:cubicBezTo>
                  <a:cubicBezTo>
                    <a:pt x="2369" y="86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64"/>
            <p:cNvSpPr/>
            <p:nvPr/>
          </p:nvSpPr>
          <p:spPr>
            <a:xfrm>
              <a:off x="2958950" y="1624875"/>
              <a:ext cx="1558650" cy="2354275"/>
            </a:xfrm>
            <a:custGeom>
              <a:avLst/>
              <a:gdLst/>
              <a:ahLst/>
              <a:cxnLst/>
              <a:rect l="l" t="t" r="r" b="b"/>
              <a:pathLst>
                <a:path w="62346" h="94171" extrusionOk="0">
                  <a:moveTo>
                    <a:pt x="27694" y="1"/>
                  </a:moveTo>
                  <a:cubicBezTo>
                    <a:pt x="22091" y="1"/>
                    <a:pt x="9981" y="1021"/>
                    <a:pt x="6205" y="9510"/>
                  </a:cubicBezTo>
                  <a:cubicBezTo>
                    <a:pt x="6205" y="9510"/>
                    <a:pt x="1" y="16548"/>
                    <a:pt x="5304" y="38597"/>
                  </a:cubicBezTo>
                  <a:cubicBezTo>
                    <a:pt x="10608" y="60646"/>
                    <a:pt x="8840" y="64182"/>
                    <a:pt x="8840" y="67718"/>
                  </a:cubicBezTo>
                  <a:cubicBezTo>
                    <a:pt x="8840" y="71221"/>
                    <a:pt x="7973" y="81828"/>
                    <a:pt x="11776" y="84163"/>
                  </a:cubicBezTo>
                  <a:cubicBezTo>
                    <a:pt x="15612" y="86532"/>
                    <a:pt x="20015" y="87699"/>
                    <a:pt x="21182" y="90034"/>
                  </a:cubicBezTo>
                  <a:cubicBezTo>
                    <a:pt x="22350" y="92403"/>
                    <a:pt x="25018" y="94170"/>
                    <a:pt x="28821" y="94170"/>
                  </a:cubicBezTo>
                  <a:cubicBezTo>
                    <a:pt x="32657" y="94170"/>
                    <a:pt x="35893" y="93870"/>
                    <a:pt x="37060" y="92403"/>
                  </a:cubicBezTo>
                  <a:cubicBezTo>
                    <a:pt x="38228" y="90935"/>
                    <a:pt x="39696" y="88266"/>
                    <a:pt x="42631" y="87699"/>
                  </a:cubicBezTo>
                  <a:cubicBezTo>
                    <a:pt x="45566" y="87099"/>
                    <a:pt x="50103" y="83630"/>
                    <a:pt x="50703" y="79193"/>
                  </a:cubicBezTo>
                  <a:cubicBezTo>
                    <a:pt x="51270" y="74790"/>
                    <a:pt x="51270" y="53908"/>
                    <a:pt x="54206" y="45969"/>
                  </a:cubicBezTo>
                  <a:cubicBezTo>
                    <a:pt x="57141" y="38030"/>
                    <a:pt x="62345" y="19183"/>
                    <a:pt x="56174" y="8609"/>
                  </a:cubicBezTo>
                  <a:cubicBezTo>
                    <a:pt x="54072" y="5040"/>
                    <a:pt x="50637" y="2938"/>
                    <a:pt x="46967" y="1704"/>
                  </a:cubicBezTo>
                  <a:cubicBezTo>
                    <a:pt x="42694" y="300"/>
                    <a:pt x="38069" y="57"/>
                    <a:pt x="34810" y="57"/>
                  </a:cubicBezTo>
                  <a:cubicBezTo>
                    <a:pt x="33086" y="57"/>
                    <a:pt x="31745" y="125"/>
                    <a:pt x="31041" y="125"/>
                  </a:cubicBezTo>
                  <a:cubicBezTo>
                    <a:pt x="30832" y="125"/>
                    <a:pt x="30679" y="119"/>
                    <a:pt x="30589" y="103"/>
                  </a:cubicBezTo>
                  <a:cubicBezTo>
                    <a:pt x="30589" y="103"/>
                    <a:pt x="29467" y="1"/>
                    <a:pt x="276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64"/>
            <p:cNvSpPr/>
            <p:nvPr/>
          </p:nvSpPr>
          <p:spPr>
            <a:xfrm>
              <a:off x="3194125" y="1804450"/>
              <a:ext cx="1032250" cy="1021400"/>
            </a:xfrm>
            <a:custGeom>
              <a:avLst/>
              <a:gdLst/>
              <a:ahLst/>
              <a:cxnLst/>
              <a:rect l="l" t="t" r="r" b="b"/>
              <a:pathLst>
                <a:path w="41290" h="40856" extrusionOk="0">
                  <a:moveTo>
                    <a:pt x="11588" y="1"/>
                  </a:moveTo>
                  <a:cubicBezTo>
                    <a:pt x="6404" y="1"/>
                    <a:pt x="987" y="1539"/>
                    <a:pt x="601" y="9665"/>
                  </a:cubicBezTo>
                  <a:cubicBezTo>
                    <a:pt x="0" y="22308"/>
                    <a:pt x="2369" y="35250"/>
                    <a:pt x="2369" y="35250"/>
                  </a:cubicBezTo>
                  <a:cubicBezTo>
                    <a:pt x="2369" y="35250"/>
                    <a:pt x="901" y="40821"/>
                    <a:pt x="17946" y="40821"/>
                  </a:cubicBezTo>
                  <a:cubicBezTo>
                    <a:pt x="22010" y="40821"/>
                    <a:pt x="25139" y="40855"/>
                    <a:pt x="27568" y="40855"/>
                  </a:cubicBezTo>
                  <a:cubicBezTo>
                    <a:pt x="35327" y="40855"/>
                    <a:pt x="35942" y="40507"/>
                    <a:pt x="37060" y="37585"/>
                  </a:cubicBezTo>
                  <a:cubicBezTo>
                    <a:pt x="38528" y="33783"/>
                    <a:pt x="40462" y="20273"/>
                    <a:pt x="40896" y="10833"/>
                  </a:cubicBezTo>
                  <a:cubicBezTo>
                    <a:pt x="41289" y="1675"/>
                    <a:pt x="31695" y="325"/>
                    <a:pt x="25060" y="325"/>
                  </a:cubicBezTo>
                  <a:cubicBezTo>
                    <a:pt x="22286" y="325"/>
                    <a:pt x="20029" y="561"/>
                    <a:pt x="19237" y="561"/>
                  </a:cubicBezTo>
                  <a:cubicBezTo>
                    <a:pt x="19191" y="561"/>
                    <a:pt x="19150" y="561"/>
                    <a:pt x="19114" y="559"/>
                  </a:cubicBezTo>
                  <a:cubicBezTo>
                    <a:pt x="17279" y="476"/>
                    <a:pt x="14470" y="1"/>
                    <a:pt x="1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64"/>
            <p:cNvSpPr/>
            <p:nvPr/>
          </p:nvSpPr>
          <p:spPr>
            <a:xfrm>
              <a:off x="3270000" y="1879125"/>
              <a:ext cx="881000" cy="872325"/>
            </a:xfrm>
            <a:custGeom>
              <a:avLst/>
              <a:gdLst/>
              <a:ahLst/>
              <a:cxnLst/>
              <a:rect l="l" t="t" r="r" b="b"/>
              <a:pathLst>
                <a:path w="35240" h="34893" extrusionOk="0">
                  <a:moveTo>
                    <a:pt x="9892" y="1"/>
                  </a:moveTo>
                  <a:cubicBezTo>
                    <a:pt x="5457" y="1"/>
                    <a:pt x="823" y="1311"/>
                    <a:pt x="501" y="8246"/>
                  </a:cubicBezTo>
                  <a:cubicBezTo>
                    <a:pt x="1" y="19054"/>
                    <a:pt x="2002" y="30095"/>
                    <a:pt x="2002" y="30095"/>
                  </a:cubicBezTo>
                  <a:cubicBezTo>
                    <a:pt x="2002" y="30095"/>
                    <a:pt x="768" y="34865"/>
                    <a:pt x="15312" y="34865"/>
                  </a:cubicBezTo>
                  <a:cubicBezTo>
                    <a:pt x="18720" y="34865"/>
                    <a:pt x="21359" y="34893"/>
                    <a:pt x="23418" y="34893"/>
                  </a:cubicBezTo>
                  <a:cubicBezTo>
                    <a:pt x="30144" y="34893"/>
                    <a:pt x="30678" y="34599"/>
                    <a:pt x="31623" y="32097"/>
                  </a:cubicBezTo>
                  <a:cubicBezTo>
                    <a:pt x="32891" y="28828"/>
                    <a:pt x="34559" y="17319"/>
                    <a:pt x="34892" y="9247"/>
                  </a:cubicBezTo>
                  <a:cubicBezTo>
                    <a:pt x="35239" y="1429"/>
                    <a:pt x="27055" y="267"/>
                    <a:pt x="21391" y="267"/>
                  </a:cubicBezTo>
                  <a:cubicBezTo>
                    <a:pt x="18994" y="267"/>
                    <a:pt x="17049" y="475"/>
                    <a:pt x="16393" y="475"/>
                  </a:cubicBezTo>
                  <a:cubicBezTo>
                    <a:pt x="16364" y="475"/>
                    <a:pt x="16337" y="475"/>
                    <a:pt x="16312" y="474"/>
                  </a:cubicBezTo>
                  <a:cubicBezTo>
                    <a:pt x="14743" y="403"/>
                    <a:pt x="12348" y="1"/>
                    <a:pt x="9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64"/>
            <p:cNvSpPr/>
            <p:nvPr/>
          </p:nvSpPr>
          <p:spPr>
            <a:xfrm>
              <a:off x="3320050" y="2110275"/>
              <a:ext cx="822275" cy="521250"/>
            </a:xfrm>
            <a:custGeom>
              <a:avLst/>
              <a:gdLst/>
              <a:ahLst/>
              <a:cxnLst/>
              <a:rect l="l" t="t" r="r" b="b"/>
              <a:pathLst>
                <a:path w="32891" h="20850" extrusionOk="0">
                  <a:moveTo>
                    <a:pt x="32890" y="1"/>
                  </a:moveTo>
                  <a:lnTo>
                    <a:pt x="0" y="2084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64"/>
            <p:cNvSpPr/>
            <p:nvPr/>
          </p:nvSpPr>
          <p:spPr>
            <a:xfrm>
              <a:off x="3270000" y="1878925"/>
              <a:ext cx="881000" cy="752600"/>
            </a:xfrm>
            <a:custGeom>
              <a:avLst/>
              <a:gdLst/>
              <a:ahLst/>
              <a:cxnLst/>
              <a:rect l="l" t="t" r="r" b="b"/>
              <a:pathLst>
                <a:path w="35240" h="30104" extrusionOk="0">
                  <a:moveTo>
                    <a:pt x="9856" y="1"/>
                  </a:moveTo>
                  <a:cubicBezTo>
                    <a:pt x="5432" y="1"/>
                    <a:pt x="822" y="1317"/>
                    <a:pt x="501" y="8254"/>
                  </a:cubicBezTo>
                  <a:cubicBezTo>
                    <a:pt x="1" y="19062"/>
                    <a:pt x="2002" y="30103"/>
                    <a:pt x="2002" y="30103"/>
                  </a:cubicBezTo>
                  <a:lnTo>
                    <a:pt x="34892" y="9255"/>
                  </a:lnTo>
                  <a:cubicBezTo>
                    <a:pt x="35239" y="1437"/>
                    <a:pt x="27055" y="275"/>
                    <a:pt x="21391" y="275"/>
                  </a:cubicBezTo>
                  <a:cubicBezTo>
                    <a:pt x="18994" y="275"/>
                    <a:pt x="17049" y="483"/>
                    <a:pt x="16393" y="483"/>
                  </a:cubicBezTo>
                  <a:cubicBezTo>
                    <a:pt x="16364" y="483"/>
                    <a:pt x="16337" y="483"/>
                    <a:pt x="16312" y="482"/>
                  </a:cubicBezTo>
                  <a:cubicBezTo>
                    <a:pt x="14736" y="410"/>
                    <a:pt x="12325" y="1"/>
                    <a:pt x="9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64"/>
            <p:cNvSpPr/>
            <p:nvPr/>
          </p:nvSpPr>
          <p:spPr>
            <a:xfrm>
              <a:off x="3402509" y="1992992"/>
              <a:ext cx="70943" cy="113638"/>
            </a:xfrm>
            <a:custGeom>
              <a:avLst/>
              <a:gdLst/>
              <a:ahLst/>
              <a:cxnLst/>
              <a:rect l="l" t="t" r="r" b="b"/>
              <a:pathLst>
                <a:path w="3270" h="5238" extrusionOk="0">
                  <a:moveTo>
                    <a:pt x="1501" y="1"/>
                  </a:moveTo>
                  <a:cubicBezTo>
                    <a:pt x="1301" y="1"/>
                    <a:pt x="1068" y="1"/>
                    <a:pt x="834" y="67"/>
                  </a:cubicBezTo>
                  <a:cubicBezTo>
                    <a:pt x="601" y="134"/>
                    <a:pt x="334" y="201"/>
                    <a:pt x="67" y="334"/>
                  </a:cubicBezTo>
                  <a:lnTo>
                    <a:pt x="67" y="1035"/>
                  </a:lnTo>
                  <a:cubicBezTo>
                    <a:pt x="334" y="868"/>
                    <a:pt x="601" y="768"/>
                    <a:pt x="834" y="668"/>
                  </a:cubicBezTo>
                  <a:cubicBezTo>
                    <a:pt x="1068" y="601"/>
                    <a:pt x="1301" y="568"/>
                    <a:pt x="1535" y="568"/>
                  </a:cubicBezTo>
                  <a:cubicBezTo>
                    <a:pt x="1835" y="568"/>
                    <a:pt x="2068" y="668"/>
                    <a:pt x="2269" y="834"/>
                  </a:cubicBezTo>
                  <a:cubicBezTo>
                    <a:pt x="2469" y="1001"/>
                    <a:pt x="2569" y="1235"/>
                    <a:pt x="2569" y="1502"/>
                  </a:cubicBezTo>
                  <a:cubicBezTo>
                    <a:pt x="2569" y="1668"/>
                    <a:pt x="2502" y="1835"/>
                    <a:pt x="2435" y="2002"/>
                  </a:cubicBezTo>
                  <a:cubicBezTo>
                    <a:pt x="2335" y="2169"/>
                    <a:pt x="2168" y="2402"/>
                    <a:pt x="1968" y="2636"/>
                  </a:cubicBezTo>
                  <a:cubicBezTo>
                    <a:pt x="1835" y="2769"/>
                    <a:pt x="1568" y="3069"/>
                    <a:pt x="1101" y="3536"/>
                  </a:cubicBezTo>
                  <a:cubicBezTo>
                    <a:pt x="634" y="4003"/>
                    <a:pt x="267" y="4370"/>
                    <a:pt x="0" y="4637"/>
                  </a:cubicBezTo>
                  <a:lnTo>
                    <a:pt x="0" y="5238"/>
                  </a:lnTo>
                  <a:lnTo>
                    <a:pt x="3269" y="5238"/>
                  </a:lnTo>
                  <a:lnTo>
                    <a:pt x="3269" y="4637"/>
                  </a:lnTo>
                  <a:lnTo>
                    <a:pt x="868" y="4637"/>
                  </a:lnTo>
                  <a:cubicBezTo>
                    <a:pt x="1401" y="4070"/>
                    <a:pt x="1835" y="3603"/>
                    <a:pt x="2168" y="3303"/>
                  </a:cubicBezTo>
                  <a:cubicBezTo>
                    <a:pt x="2469" y="2969"/>
                    <a:pt x="2635" y="2803"/>
                    <a:pt x="2702" y="2736"/>
                  </a:cubicBezTo>
                  <a:cubicBezTo>
                    <a:pt x="2902" y="2469"/>
                    <a:pt x="3069" y="2235"/>
                    <a:pt x="3136" y="2069"/>
                  </a:cubicBezTo>
                  <a:cubicBezTo>
                    <a:pt x="3203" y="1869"/>
                    <a:pt x="3269" y="1668"/>
                    <a:pt x="3269" y="1468"/>
                  </a:cubicBezTo>
                  <a:cubicBezTo>
                    <a:pt x="3269" y="1001"/>
                    <a:pt x="3102" y="634"/>
                    <a:pt x="2769" y="401"/>
                  </a:cubicBezTo>
                  <a:cubicBezTo>
                    <a:pt x="2469" y="134"/>
                    <a:pt x="2035" y="1"/>
                    <a:pt x="1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64"/>
            <p:cNvSpPr/>
            <p:nvPr/>
          </p:nvSpPr>
          <p:spPr>
            <a:xfrm>
              <a:off x="3496579" y="1994445"/>
              <a:ext cx="81074" cy="112185"/>
            </a:xfrm>
            <a:custGeom>
              <a:avLst/>
              <a:gdLst/>
              <a:ahLst/>
              <a:cxnLst/>
              <a:rect l="l" t="t" r="r" b="b"/>
              <a:pathLst>
                <a:path w="3737" h="5171" extrusionOk="0">
                  <a:moveTo>
                    <a:pt x="2302" y="601"/>
                  </a:moveTo>
                  <a:lnTo>
                    <a:pt x="2302" y="3369"/>
                  </a:lnTo>
                  <a:lnTo>
                    <a:pt x="568" y="3369"/>
                  </a:lnTo>
                  <a:lnTo>
                    <a:pt x="2302" y="601"/>
                  </a:lnTo>
                  <a:close/>
                  <a:moveTo>
                    <a:pt x="2136" y="0"/>
                  </a:moveTo>
                  <a:lnTo>
                    <a:pt x="1" y="3269"/>
                  </a:lnTo>
                  <a:lnTo>
                    <a:pt x="1" y="3936"/>
                  </a:lnTo>
                  <a:lnTo>
                    <a:pt x="2302" y="3936"/>
                  </a:lnTo>
                  <a:lnTo>
                    <a:pt x="2302" y="5171"/>
                  </a:lnTo>
                  <a:lnTo>
                    <a:pt x="3003" y="5171"/>
                  </a:lnTo>
                  <a:lnTo>
                    <a:pt x="3003" y="3936"/>
                  </a:lnTo>
                  <a:lnTo>
                    <a:pt x="3737" y="3936"/>
                  </a:lnTo>
                  <a:lnTo>
                    <a:pt x="3737" y="3369"/>
                  </a:lnTo>
                  <a:lnTo>
                    <a:pt x="3003" y="3369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64"/>
            <p:cNvSpPr/>
            <p:nvPr/>
          </p:nvSpPr>
          <p:spPr>
            <a:xfrm>
              <a:off x="3714419" y="1994445"/>
              <a:ext cx="66604" cy="112185"/>
            </a:xfrm>
            <a:custGeom>
              <a:avLst/>
              <a:gdLst/>
              <a:ahLst/>
              <a:cxnLst/>
              <a:rect l="l" t="t" r="r" b="b"/>
              <a:pathLst>
                <a:path w="3070" h="5171" extrusionOk="0">
                  <a:moveTo>
                    <a:pt x="1234" y="0"/>
                  </a:moveTo>
                  <a:lnTo>
                    <a:pt x="0" y="267"/>
                  </a:lnTo>
                  <a:lnTo>
                    <a:pt x="0" y="901"/>
                  </a:lnTo>
                  <a:lnTo>
                    <a:pt x="1234" y="634"/>
                  </a:lnTo>
                  <a:lnTo>
                    <a:pt x="1234" y="4570"/>
                  </a:lnTo>
                  <a:lnTo>
                    <a:pt x="100" y="4570"/>
                  </a:lnTo>
                  <a:lnTo>
                    <a:pt x="100" y="5171"/>
                  </a:lnTo>
                  <a:lnTo>
                    <a:pt x="3069" y="5171"/>
                  </a:lnTo>
                  <a:lnTo>
                    <a:pt x="3069" y="4570"/>
                  </a:lnTo>
                  <a:lnTo>
                    <a:pt x="1935" y="4570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64"/>
            <p:cNvSpPr/>
            <p:nvPr/>
          </p:nvSpPr>
          <p:spPr>
            <a:xfrm>
              <a:off x="3807035" y="1992992"/>
              <a:ext cx="73112" cy="115092"/>
            </a:xfrm>
            <a:custGeom>
              <a:avLst/>
              <a:gdLst/>
              <a:ahLst/>
              <a:cxnLst/>
              <a:rect l="l" t="t" r="r" b="b"/>
              <a:pathLst>
                <a:path w="3370" h="5305" extrusionOk="0">
                  <a:moveTo>
                    <a:pt x="1535" y="1"/>
                  </a:moveTo>
                  <a:cubicBezTo>
                    <a:pt x="1335" y="1"/>
                    <a:pt x="1102" y="1"/>
                    <a:pt x="902" y="34"/>
                  </a:cubicBezTo>
                  <a:cubicBezTo>
                    <a:pt x="668" y="67"/>
                    <a:pt x="401" y="134"/>
                    <a:pt x="134" y="201"/>
                  </a:cubicBezTo>
                  <a:lnTo>
                    <a:pt x="134" y="834"/>
                  </a:lnTo>
                  <a:cubicBezTo>
                    <a:pt x="401" y="734"/>
                    <a:pt x="635" y="668"/>
                    <a:pt x="868" y="634"/>
                  </a:cubicBezTo>
                  <a:cubicBezTo>
                    <a:pt x="1068" y="601"/>
                    <a:pt x="1302" y="568"/>
                    <a:pt x="1469" y="568"/>
                  </a:cubicBezTo>
                  <a:cubicBezTo>
                    <a:pt x="1836" y="568"/>
                    <a:pt x="2102" y="634"/>
                    <a:pt x="2269" y="768"/>
                  </a:cubicBezTo>
                  <a:cubicBezTo>
                    <a:pt x="2469" y="935"/>
                    <a:pt x="2569" y="1135"/>
                    <a:pt x="2569" y="1402"/>
                  </a:cubicBezTo>
                  <a:cubicBezTo>
                    <a:pt x="2569" y="1635"/>
                    <a:pt x="2469" y="1835"/>
                    <a:pt x="2303" y="1969"/>
                  </a:cubicBezTo>
                  <a:cubicBezTo>
                    <a:pt x="2102" y="2102"/>
                    <a:pt x="1836" y="2202"/>
                    <a:pt x="1502" y="2202"/>
                  </a:cubicBezTo>
                  <a:lnTo>
                    <a:pt x="868" y="2202"/>
                  </a:lnTo>
                  <a:lnTo>
                    <a:pt x="868" y="2769"/>
                  </a:lnTo>
                  <a:lnTo>
                    <a:pt x="1469" y="2769"/>
                  </a:lnTo>
                  <a:cubicBezTo>
                    <a:pt x="1869" y="2769"/>
                    <a:pt x="2136" y="2836"/>
                    <a:pt x="2369" y="3003"/>
                  </a:cubicBezTo>
                  <a:cubicBezTo>
                    <a:pt x="2569" y="3203"/>
                    <a:pt x="2669" y="3436"/>
                    <a:pt x="2669" y="3737"/>
                  </a:cubicBezTo>
                  <a:cubicBezTo>
                    <a:pt x="2669" y="4070"/>
                    <a:pt x="2569" y="4304"/>
                    <a:pt x="2336" y="4470"/>
                  </a:cubicBezTo>
                  <a:cubicBezTo>
                    <a:pt x="2102" y="4637"/>
                    <a:pt x="1769" y="4737"/>
                    <a:pt x="1335" y="4737"/>
                  </a:cubicBezTo>
                  <a:cubicBezTo>
                    <a:pt x="1102" y="4737"/>
                    <a:pt x="868" y="4704"/>
                    <a:pt x="635" y="4637"/>
                  </a:cubicBezTo>
                  <a:cubicBezTo>
                    <a:pt x="401" y="4604"/>
                    <a:pt x="168" y="4504"/>
                    <a:pt x="1" y="4404"/>
                  </a:cubicBezTo>
                  <a:lnTo>
                    <a:pt x="1" y="5071"/>
                  </a:lnTo>
                  <a:cubicBezTo>
                    <a:pt x="234" y="5138"/>
                    <a:pt x="468" y="5204"/>
                    <a:pt x="701" y="5271"/>
                  </a:cubicBezTo>
                  <a:cubicBezTo>
                    <a:pt x="935" y="5304"/>
                    <a:pt x="1135" y="5304"/>
                    <a:pt x="1369" y="5304"/>
                  </a:cubicBezTo>
                  <a:cubicBezTo>
                    <a:pt x="2002" y="5304"/>
                    <a:pt x="2503" y="5171"/>
                    <a:pt x="2836" y="4904"/>
                  </a:cubicBezTo>
                  <a:cubicBezTo>
                    <a:pt x="3203" y="4637"/>
                    <a:pt x="3370" y="4237"/>
                    <a:pt x="3370" y="3737"/>
                  </a:cubicBezTo>
                  <a:cubicBezTo>
                    <a:pt x="3370" y="3403"/>
                    <a:pt x="3270" y="3103"/>
                    <a:pt x="3103" y="2903"/>
                  </a:cubicBezTo>
                  <a:cubicBezTo>
                    <a:pt x="2903" y="2669"/>
                    <a:pt x="2636" y="2536"/>
                    <a:pt x="2303" y="2436"/>
                  </a:cubicBezTo>
                  <a:cubicBezTo>
                    <a:pt x="2603" y="2369"/>
                    <a:pt x="2836" y="2235"/>
                    <a:pt x="3003" y="2035"/>
                  </a:cubicBezTo>
                  <a:cubicBezTo>
                    <a:pt x="3170" y="1835"/>
                    <a:pt x="3270" y="1602"/>
                    <a:pt x="3270" y="1301"/>
                  </a:cubicBezTo>
                  <a:cubicBezTo>
                    <a:pt x="3270" y="901"/>
                    <a:pt x="3103" y="601"/>
                    <a:pt x="2803" y="334"/>
                  </a:cubicBezTo>
                  <a:cubicBezTo>
                    <a:pt x="2503" y="101"/>
                    <a:pt x="2069" y="1"/>
                    <a:pt x="15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64"/>
            <p:cNvSpPr/>
            <p:nvPr/>
          </p:nvSpPr>
          <p:spPr>
            <a:xfrm>
              <a:off x="3909089" y="2087060"/>
              <a:ext cx="15946" cy="19569"/>
            </a:xfrm>
            <a:custGeom>
              <a:avLst/>
              <a:gdLst/>
              <a:ahLst/>
              <a:cxnLst/>
              <a:rect l="l" t="t" r="r" b="b"/>
              <a:pathLst>
                <a:path w="735" h="902" extrusionOk="0">
                  <a:moveTo>
                    <a:pt x="0" y="1"/>
                  </a:moveTo>
                  <a:lnTo>
                    <a:pt x="0" y="902"/>
                  </a:lnTo>
                  <a:lnTo>
                    <a:pt x="734" y="902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64"/>
            <p:cNvSpPr/>
            <p:nvPr/>
          </p:nvSpPr>
          <p:spPr>
            <a:xfrm>
              <a:off x="3951047" y="1992992"/>
              <a:ext cx="77473" cy="115092"/>
            </a:xfrm>
            <a:custGeom>
              <a:avLst/>
              <a:gdLst/>
              <a:ahLst/>
              <a:cxnLst/>
              <a:rect l="l" t="t" r="r" b="b"/>
              <a:pathLst>
                <a:path w="3571" h="5305" extrusionOk="0">
                  <a:moveTo>
                    <a:pt x="1802" y="534"/>
                  </a:moveTo>
                  <a:cubicBezTo>
                    <a:pt x="2136" y="534"/>
                    <a:pt x="2403" y="701"/>
                    <a:pt x="2603" y="1068"/>
                  </a:cubicBezTo>
                  <a:cubicBezTo>
                    <a:pt x="2770" y="1402"/>
                    <a:pt x="2870" y="1935"/>
                    <a:pt x="2870" y="2669"/>
                  </a:cubicBezTo>
                  <a:cubicBezTo>
                    <a:pt x="2870" y="3370"/>
                    <a:pt x="2770" y="3903"/>
                    <a:pt x="2603" y="4237"/>
                  </a:cubicBezTo>
                  <a:cubicBezTo>
                    <a:pt x="2403" y="4604"/>
                    <a:pt x="2136" y="4771"/>
                    <a:pt x="1802" y="4771"/>
                  </a:cubicBezTo>
                  <a:cubicBezTo>
                    <a:pt x="1435" y="4771"/>
                    <a:pt x="1168" y="4604"/>
                    <a:pt x="968" y="4237"/>
                  </a:cubicBezTo>
                  <a:cubicBezTo>
                    <a:pt x="802" y="3903"/>
                    <a:pt x="701" y="3370"/>
                    <a:pt x="701" y="2669"/>
                  </a:cubicBezTo>
                  <a:cubicBezTo>
                    <a:pt x="701" y="1935"/>
                    <a:pt x="802" y="1402"/>
                    <a:pt x="968" y="1068"/>
                  </a:cubicBezTo>
                  <a:cubicBezTo>
                    <a:pt x="1168" y="701"/>
                    <a:pt x="1435" y="534"/>
                    <a:pt x="1802" y="534"/>
                  </a:cubicBezTo>
                  <a:close/>
                  <a:moveTo>
                    <a:pt x="1802" y="1"/>
                  </a:moveTo>
                  <a:cubicBezTo>
                    <a:pt x="1202" y="1"/>
                    <a:pt x="768" y="201"/>
                    <a:pt x="468" y="668"/>
                  </a:cubicBezTo>
                  <a:cubicBezTo>
                    <a:pt x="168" y="1135"/>
                    <a:pt x="1" y="1802"/>
                    <a:pt x="1" y="2669"/>
                  </a:cubicBezTo>
                  <a:cubicBezTo>
                    <a:pt x="1" y="3536"/>
                    <a:pt x="168" y="4170"/>
                    <a:pt x="468" y="4637"/>
                  </a:cubicBezTo>
                  <a:cubicBezTo>
                    <a:pt x="768" y="5104"/>
                    <a:pt x="1202" y="5304"/>
                    <a:pt x="1802" y="5304"/>
                  </a:cubicBezTo>
                  <a:cubicBezTo>
                    <a:pt x="2369" y="5304"/>
                    <a:pt x="2803" y="5104"/>
                    <a:pt x="3103" y="4637"/>
                  </a:cubicBezTo>
                  <a:cubicBezTo>
                    <a:pt x="3403" y="4170"/>
                    <a:pt x="3570" y="3536"/>
                    <a:pt x="3570" y="2669"/>
                  </a:cubicBezTo>
                  <a:cubicBezTo>
                    <a:pt x="3570" y="1802"/>
                    <a:pt x="3403" y="1135"/>
                    <a:pt x="3103" y="668"/>
                  </a:cubicBezTo>
                  <a:cubicBezTo>
                    <a:pt x="2803" y="201"/>
                    <a:pt x="2369" y="1"/>
                    <a:pt x="18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64"/>
            <p:cNvSpPr/>
            <p:nvPr/>
          </p:nvSpPr>
          <p:spPr>
            <a:xfrm>
              <a:off x="3425699" y="2314600"/>
              <a:ext cx="216025" cy="326925"/>
            </a:xfrm>
            <a:custGeom>
              <a:avLst/>
              <a:gdLst/>
              <a:ahLst/>
              <a:cxnLst/>
              <a:rect l="l" t="t" r="r" b="b"/>
              <a:pathLst>
                <a:path w="8641" h="13077" extrusionOk="0">
                  <a:moveTo>
                    <a:pt x="4337" y="1368"/>
                  </a:moveTo>
                  <a:cubicBezTo>
                    <a:pt x="5071" y="1368"/>
                    <a:pt x="5638" y="1535"/>
                    <a:pt x="6038" y="1902"/>
                  </a:cubicBezTo>
                  <a:cubicBezTo>
                    <a:pt x="6472" y="2269"/>
                    <a:pt x="6672" y="2802"/>
                    <a:pt x="6672" y="3436"/>
                  </a:cubicBezTo>
                  <a:cubicBezTo>
                    <a:pt x="6672" y="4103"/>
                    <a:pt x="6472" y="4604"/>
                    <a:pt x="6038" y="4971"/>
                  </a:cubicBezTo>
                  <a:cubicBezTo>
                    <a:pt x="5638" y="5338"/>
                    <a:pt x="5071" y="5504"/>
                    <a:pt x="4337" y="5504"/>
                  </a:cubicBezTo>
                  <a:cubicBezTo>
                    <a:pt x="3603" y="5504"/>
                    <a:pt x="3003" y="5338"/>
                    <a:pt x="2602" y="4971"/>
                  </a:cubicBezTo>
                  <a:cubicBezTo>
                    <a:pt x="2202" y="4604"/>
                    <a:pt x="2002" y="4103"/>
                    <a:pt x="2002" y="3436"/>
                  </a:cubicBezTo>
                  <a:cubicBezTo>
                    <a:pt x="2002" y="2802"/>
                    <a:pt x="2202" y="2269"/>
                    <a:pt x="2602" y="1902"/>
                  </a:cubicBezTo>
                  <a:cubicBezTo>
                    <a:pt x="3003" y="1535"/>
                    <a:pt x="3603" y="1368"/>
                    <a:pt x="4337" y="1368"/>
                  </a:cubicBezTo>
                  <a:close/>
                  <a:moveTo>
                    <a:pt x="4337" y="6872"/>
                  </a:moveTo>
                  <a:cubicBezTo>
                    <a:pt x="5138" y="6872"/>
                    <a:pt x="5771" y="7072"/>
                    <a:pt x="6238" y="7506"/>
                  </a:cubicBezTo>
                  <a:cubicBezTo>
                    <a:pt x="6705" y="7939"/>
                    <a:pt x="6939" y="8540"/>
                    <a:pt x="6939" y="9307"/>
                  </a:cubicBezTo>
                  <a:cubicBezTo>
                    <a:pt x="6939" y="10041"/>
                    <a:pt x="6705" y="10641"/>
                    <a:pt x="6238" y="11075"/>
                  </a:cubicBezTo>
                  <a:cubicBezTo>
                    <a:pt x="5771" y="11509"/>
                    <a:pt x="5138" y="11742"/>
                    <a:pt x="4337" y="11742"/>
                  </a:cubicBezTo>
                  <a:cubicBezTo>
                    <a:pt x="3503" y="11742"/>
                    <a:pt x="2869" y="11509"/>
                    <a:pt x="2402" y="11075"/>
                  </a:cubicBezTo>
                  <a:cubicBezTo>
                    <a:pt x="1935" y="10641"/>
                    <a:pt x="1735" y="10074"/>
                    <a:pt x="1735" y="9307"/>
                  </a:cubicBezTo>
                  <a:cubicBezTo>
                    <a:pt x="1735" y="8540"/>
                    <a:pt x="1935" y="7939"/>
                    <a:pt x="2402" y="7506"/>
                  </a:cubicBezTo>
                  <a:cubicBezTo>
                    <a:pt x="2869" y="7072"/>
                    <a:pt x="3503" y="6872"/>
                    <a:pt x="4337" y="6872"/>
                  </a:cubicBezTo>
                  <a:close/>
                  <a:moveTo>
                    <a:pt x="4337" y="0"/>
                  </a:moveTo>
                  <a:cubicBezTo>
                    <a:pt x="3069" y="0"/>
                    <a:pt x="2102" y="301"/>
                    <a:pt x="1368" y="901"/>
                  </a:cubicBezTo>
                  <a:cubicBezTo>
                    <a:pt x="668" y="1468"/>
                    <a:pt x="301" y="2269"/>
                    <a:pt x="301" y="3269"/>
                  </a:cubicBezTo>
                  <a:cubicBezTo>
                    <a:pt x="301" y="4003"/>
                    <a:pt x="501" y="4604"/>
                    <a:pt x="901" y="5104"/>
                  </a:cubicBezTo>
                  <a:cubicBezTo>
                    <a:pt x="1335" y="5604"/>
                    <a:pt x="1902" y="5938"/>
                    <a:pt x="2636" y="6138"/>
                  </a:cubicBezTo>
                  <a:cubicBezTo>
                    <a:pt x="1802" y="6338"/>
                    <a:pt x="1168" y="6705"/>
                    <a:pt x="701" y="7272"/>
                  </a:cubicBezTo>
                  <a:cubicBezTo>
                    <a:pt x="234" y="7806"/>
                    <a:pt x="1" y="8507"/>
                    <a:pt x="1" y="9307"/>
                  </a:cubicBezTo>
                  <a:cubicBezTo>
                    <a:pt x="1" y="10508"/>
                    <a:pt x="367" y="11442"/>
                    <a:pt x="1135" y="12109"/>
                  </a:cubicBezTo>
                  <a:cubicBezTo>
                    <a:pt x="1869" y="12776"/>
                    <a:pt x="2936" y="13076"/>
                    <a:pt x="4337" y="13076"/>
                  </a:cubicBezTo>
                  <a:cubicBezTo>
                    <a:pt x="5705" y="13076"/>
                    <a:pt x="6772" y="12776"/>
                    <a:pt x="7539" y="12109"/>
                  </a:cubicBezTo>
                  <a:cubicBezTo>
                    <a:pt x="8273" y="11442"/>
                    <a:pt x="8640" y="10508"/>
                    <a:pt x="8640" y="9307"/>
                  </a:cubicBezTo>
                  <a:cubicBezTo>
                    <a:pt x="8640" y="8507"/>
                    <a:pt x="8407" y="7806"/>
                    <a:pt x="7940" y="7272"/>
                  </a:cubicBezTo>
                  <a:cubicBezTo>
                    <a:pt x="7506" y="6705"/>
                    <a:pt x="6872" y="6338"/>
                    <a:pt x="6038" y="6138"/>
                  </a:cubicBezTo>
                  <a:cubicBezTo>
                    <a:pt x="6772" y="5938"/>
                    <a:pt x="7339" y="5604"/>
                    <a:pt x="7739" y="5104"/>
                  </a:cubicBezTo>
                  <a:cubicBezTo>
                    <a:pt x="8140" y="4604"/>
                    <a:pt x="8340" y="4003"/>
                    <a:pt x="8340" y="3269"/>
                  </a:cubicBezTo>
                  <a:cubicBezTo>
                    <a:pt x="8340" y="2269"/>
                    <a:pt x="8006" y="1468"/>
                    <a:pt x="7272" y="901"/>
                  </a:cubicBezTo>
                  <a:cubicBezTo>
                    <a:pt x="6572" y="301"/>
                    <a:pt x="5571" y="0"/>
                    <a:pt x="4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64"/>
            <p:cNvSpPr/>
            <p:nvPr/>
          </p:nvSpPr>
          <p:spPr>
            <a:xfrm>
              <a:off x="3647775" y="2582300"/>
              <a:ext cx="44225" cy="53375"/>
            </a:xfrm>
            <a:custGeom>
              <a:avLst/>
              <a:gdLst/>
              <a:ahLst/>
              <a:cxnLst/>
              <a:rect l="l" t="t" r="r" b="b"/>
              <a:pathLst>
                <a:path w="1769" h="2135" extrusionOk="0">
                  <a:moveTo>
                    <a:pt x="1" y="0"/>
                  </a:moveTo>
                  <a:lnTo>
                    <a:pt x="1" y="2135"/>
                  </a:lnTo>
                  <a:lnTo>
                    <a:pt x="1768" y="2135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64"/>
            <p:cNvSpPr/>
            <p:nvPr/>
          </p:nvSpPr>
          <p:spPr>
            <a:xfrm>
              <a:off x="3721857" y="2320425"/>
              <a:ext cx="204350" cy="321100"/>
            </a:xfrm>
            <a:custGeom>
              <a:avLst/>
              <a:gdLst/>
              <a:ahLst/>
              <a:cxnLst/>
              <a:rect l="l" t="t" r="r" b="b"/>
              <a:pathLst>
                <a:path w="8174" h="12844" extrusionOk="0">
                  <a:moveTo>
                    <a:pt x="534" y="1"/>
                  </a:moveTo>
                  <a:lnTo>
                    <a:pt x="534" y="6339"/>
                  </a:lnTo>
                  <a:cubicBezTo>
                    <a:pt x="1001" y="6139"/>
                    <a:pt x="1468" y="5972"/>
                    <a:pt x="1935" y="5872"/>
                  </a:cubicBezTo>
                  <a:cubicBezTo>
                    <a:pt x="2369" y="5772"/>
                    <a:pt x="2836" y="5705"/>
                    <a:pt x="3303" y="5705"/>
                  </a:cubicBezTo>
                  <a:cubicBezTo>
                    <a:pt x="4270" y="5705"/>
                    <a:pt x="5038" y="5972"/>
                    <a:pt x="5605" y="6472"/>
                  </a:cubicBezTo>
                  <a:cubicBezTo>
                    <a:pt x="6172" y="7006"/>
                    <a:pt x="6472" y="7706"/>
                    <a:pt x="6472" y="8574"/>
                  </a:cubicBezTo>
                  <a:cubicBezTo>
                    <a:pt x="6472" y="9441"/>
                    <a:pt x="6172" y="10142"/>
                    <a:pt x="5605" y="10642"/>
                  </a:cubicBezTo>
                  <a:cubicBezTo>
                    <a:pt x="5038" y="11176"/>
                    <a:pt x="4270" y="11409"/>
                    <a:pt x="3303" y="11409"/>
                  </a:cubicBezTo>
                  <a:cubicBezTo>
                    <a:pt x="2703" y="11409"/>
                    <a:pt x="2136" y="11342"/>
                    <a:pt x="1569" y="11209"/>
                  </a:cubicBezTo>
                  <a:cubicBezTo>
                    <a:pt x="1035" y="11076"/>
                    <a:pt x="501" y="10875"/>
                    <a:pt x="1" y="10609"/>
                  </a:cubicBezTo>
                  <a:lnTo>
                    <a:pt x="1" y="12310"/>
                  </a:lnTo>
                  <a:cubicBezTo>
                    <a:pt x="601" y="12510"/>
                    <a:pt x="1168" y="12643"/>
                    <a:pt x="1702" y="12710"/>
                  </a:cubicBezTo>
                  <a:cubicBezTo>
                    <a:pt x="2269" y="12810"/>
                    <a:pt x="2803" y="12843"/>
                    <a:pt x="3336" y="12843"/>
                  </a:cubicBezTo>
                  <a:cubicBezTo>
                    <a:pt x="4871" y="12843"/>
                    <a:pt x="6038" y="12477"/>
                    <a:pt x="6906" y="11743"/>
                  </a:cubicBezTo>
                  <a:cubicBezTo>
                    <a:pt x="7740" y="10975"/>
                    <a:pt x="8173" y="9908"/>
                    <a:pt x="8173" y="8574"/>
                  </a:cubicBezTo>
                  <a:cubicBezTo>
                    <a:pt x="8173" y="7239"/>
                    <a:pt x="7740" y="6205"/>
                    <a:pt x="6939" y="5438"/>
                  </a:cubicBezTo>
                  <a:cubicBezTo>
                    <a:pt x="6105" y="4671"/>
                    <a:pt x="5004" y="4271"/>
                    <a:pt x="3603" y="4271"/>
                  </a:cubicBezTo>
                  <a:cubicBezTo>
                    <a:pt x="3336" y="4271"/>
                    <a:pt x="3103" y="4304"/>
                    <a:pt x="2836" y="4337"/>
                  </a:cubicBezTo>
                  <a:cubicBezTo>
                    <a:pt x="2603" y="4404"/>
                    <a:pt x="2336" y="4437"/>
                    <a:pt x="2102" y="4538"/>
                  </a:cubicBezTo>
                  <a:lnTo>
                    <a:pt x="2102" y="1435"/>
                  </a:lnTo>
                  <a:lnTo>
                    <a:pt x="7239" y="1435"/>
                  </a:lnTo>
                  <a:lnTo>
                    <a:pt x="72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64"/>
            <p:cNvSpPr/>
            <p:nvPr/>
          </p:nvSpPr>
          <p:spPr>
            <a:xfrm>
              <a:off x="3525200" y="2971500"/>
              <a:ext cx="300100" cy="301525"/>
            </a:xfrm>
            <a:custGeom>
              <a:avLst/>
              <a:gdLst/>
              <a:ahLst/>
              <a:cxnLst/>
              <a:rect l="l" t="t" r="r" b="b"/>
              <a:pathLst>
                <a:path w="12004" h="12061" extrusionOk="0">
                  <a:moveTo>
                    <a:pt x="6542" y="0"/>
                  </a:moveTo>
                  <a:cubicBezTo>
                    <a:pt x="6421" y="0"/>
                    <a:pt x="6298" y="3"/>
                    <a:pt x="6171" y="10"/>
                  </a:cubicBezTo>
                  <a:cubicBezTo>
                    <a:pt x="6171" y="10"/>
                    <a:pt x="6089" y="5"/>
                    <a:pt x="5945" y="5"/>
                  </a:cubicBezTo>
                  <a:cubicBezTo>
                    <a:pt x="5004" y="5"/>
                    <a:pt x="1428" y="206"/>
                    <a:pt x="1168" y="3246"/>
                  </a:cubicBezTo>
                  <a:cubicBezTo>
                    <a:pt x="867" y="6781"/>
                    <a:pt x="0" y="12052"/>
                    <a:pt x="4103" y="12052"/>
                  </a:cubicBezTo>
                  <a:cubicBezTo>
                    <a:pt x="4794" y="12052"/>
                    <a:pt x="5420" y="12061"/>
                    <a:pt x="5985" y="12061"/>
                  </a:cubicBezTo>
                  <a:cubicBezTo>
                    <a:pt x="8749" y="12061"/>
                    <a:pt x="10070" y="11854"/>
                    <a:pt x="10541" y="9417"/>
                  </a:cubicBezTo>
                  <a:cubicBezTo>
                    <a:pt x="11128" y="6545"/>
                    <a:pt x="12003" y="0"/>
                    <a:pt x="6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64"/>
            <p:cNvSpPr/>
            <p:nvPr/>
          </p:nvSpPr>
          <p:spPr>
            <a:xfrm>
              <a:off x="3540200" y="3360225"/>
              <a:ext cx="301075" cy="332200"/>
            </a:xfrm>
            <a:custGeom>
              <a:avLst/>
              <a:gdLst/>
              <a:ahLst/>
              <a:cxnLst/>
              <a:rect l="l" t="t" r="r" b="b"/>
              <a:pathLst>
                <a:path w="12043" h="13288" extrusionOk="0">
                  <a:moveTo>
                    <a:pt x="4108" y="1"/>
                  </a:moveTo>
                  <a:cubicBezTo>
                    <a:pt x="3086" y="1"/>
                    <a:pt x="1090" y="311"/>
                    <a:pt x="868" y="2707"/>
                  </a:cubicBezTo>
                  <a:cubicBezTo>
                    <a:pt x="568" y="5943"/>
                    <a:pt x="0" y="13282"/>
                    <a:pt x="4103" y="13282"/>
                  </a:cubicBezTo>
                  <a:cubicBezTo>
                    <a:pt x="4699" y="13282"/>
                    <a:pt x="5252" y="13288"/>
                    <a:pt x="5762" y="13288"/>
                  </a:cubicBezTo>
                  <a:cubicBezTo>
                    <a:pt x="8770" y="13288"/>
                    <a:pt x="10318" y="13069"/>
                    <a:pt x="10575" y="10046"/>
                  </a:cubicBezTo>
                  <a:cubicBezTo>
                    <a:pt x="10875" y="6510"/>
                    <a:pt x="12042" y="39"/>
                    <a:pt x="4704" y="39"/>
                  </a:cubicBezTo>
                  <a:cubicBezTo>
                    <a:pt x="4704" y="39"/>
                    <a:pt x="4466" y="1"/>
                    <a:pt x="4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64"/>
            <p:cNvSpPr/>
            <p:nvPr/>
          </p:nvSpPr>
          <p:spPr>
            <a:xfrm>
              <a:off x="3245825" y="3190625"/>
              <a:ext cx="257700" cy="267750"/>
            </a:xfrm>
            <a:custGeom>
              <a:avLst/>
              <a:gdLst/>
              <a:ahLst/>
              <a:cxnLst/>
              <a:rect l="l" t="t" r="r" b="b"/>
              <a:pathLst>
                <a:path w="10308" h="10710" extrusionOk="0">
                  <a:moveTo>
                    <a:pt x="7109" y="1"/>
                  </a:moveTo>
                  <a:cubicBezTo>
                    <a:pt x="5751" y="1"/>
                    <a:pt x="5004" y="385"/>
                    <a:pt x="5004" y="385"/>
                  </a:cubicBezTo>
                  <a:cubicBezTo>
                    <a:pt x="5004" y="385"/>
                    <a:pt x="601" y="1252"/>
                    <a:pt x="301" y="4788"/>
                  </a:cubicBezTo>
                  <a:cubicBezTo>
                    <a:pt x="0" y="8290"/>
                    <a:pt x="5604" y="10058"/>
                    <a:pt x="5604" y="10058"/>
                  </a:cubicBezTo>
                  <a:cubicBezTo>
                    <a:pt x="5604" y="10058"/>
                    <a:pt x="6434" y="10710"/>
                    <a:pt x="7215" y="10710"/>
                  </a:cubicBezTo>
                  <a:cubicBezTo>
                    <a:pt x="7826" y="10710"/>
                    <a:pt x="8408" y="10311"/>
                    <a:pt x="8540" y="8891"/>
                  </a:cubicBezTo>
                  <a:cubicBezTo>
                    <a:pt x="8807" y="5655"/>
                    <a:pt x="10308" y="385"/>
                    <a:pt x="8240" y="85"/>
                  </a:cubicBezTo>
                  <a:cubicBezTo>
                    <a:pt x="7826" y="25"/>
                    <a:pt x="7448" y="1"/>
                    <a:pt x="7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64"/>
            <p:cNvSpPr/>
            <p:nvPr/>
          </p:nvSpPr>
          <p:spPr>
            <a:xfrm>
              <a:off x="3820600" y="3177725"/>
              <a:ext cx="270025" cy="280325"/>
            </a:xfrm>
            <a:custGeom>
              <a:avLst/>
              <a:gdLst/>
              <a:ahLst/>
              <a:cxnLst/>
              <a:rect l="l" t="t" r="r" b="b"/>
              <a:pathLst>
                <a:path w="10801" h="11213" extrusionOk="0">
                  <a:moveTo>
                    <a:pt x="3762" y="0"/>
                  </a:moveTo>
                  <a:cubicBezTo>
                    <a:pt x="3762" y="0"/>
                    <a:pt x="1427" y="300"/>
                    <a:pt x="1127" y="2635"/>
                  </a:cubicBezTo>
                  <a:cubicBezTo>
                    <a:pt x="839" y="4904"/>
                    <a:pt x="1" y="11212"/>
                    <a:pt x="3038" y="11212"/>
                  </a:cubicBezTo>
                  <a:cubicBezTo>
                    <a:pt x="3171" y="11212"/>
                    <a:pt x="3313" y="11200"/>
                    <a:pt x="3462" y="11175"/>
                  </a:cubicBezTo>
                  <a:cubicBezTo>
                    <a:pt x="6997" y="10574"/>
                    <a:pt x="9633" y="9107"/>
                    <a:pt x="9633" y="7939"/>
                  </a:cubicBezTo>
                  <a:cubicBezTo>
                    <a:pt x="9633" y="6772"/>
                    <a:pt x="10800" y="2936"/>
                    <a:pt x="3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64"/>
            <p:cNvSpPr/>
            <p:nvPr/>
          </p:nvSpPr>
          <p:spPr>
            <a:xfrm>
              <a:off x="3603388" y="3070969"/>
              <a:ext cx="143450" cy="125950"/>
            </a:xfrm>
            <a:custGeom>
              <a:avLst/>
              <a:gdLst/>
              <a:ahLst/>
              <a:cxnLst/>
              <a:rect l="l" t="t" r="r" b="b"/>
              <a:pathLst>
                <a:path w="5738" h="5038" extrusionOk="0">
                  <a:moveTo>
                    <a:pt x="0" y="1"/>
                  </a:moveTo>
                  <a:lnTo>
                    <a:pt x="0" y="5038"/>
                  </a:lnTo>
                  <a:lnTo>
                    <a:pt x="1201" y="5038"/>
                  </a:lnTo>
                  <a:lnTo>
                    <a:pt x="1201" y="2869"/>
                  </a:lnTo>
                  <a:cubicBezTo>
                    <a:pt x="1201" y="2502"/>
                    <a:pt x="1168" y="2035"/>
                    <a:pt x="1135" y="1435"/>
                  </a:cubicBezTo>
                  <a:lnTo>
                    <a:pt x="1168" y="1435"/>
                  </a:lnTo>
                  <a:lnTo>
                    <a:pt x="2169" y="5038"/>
                  </a:lnTo>
                  <a:lnTo>
                    <a:pt x="3470" y="5038"/>
                  </a:lnTo>
                  <a:lnTo>
                    <a:pt x="4504" y="1435"/>
                  </a:lnTo>
                  <a:lnTo>
                    <a:pt x="4537" y="1435"/>
                  </a:lnTo>
                  <a:cubicBezTo>
                    <a:pt x="4504" y="1969"/>
                    <a:pt x="4470" y="2302"/>
                    <a:pt x="4470" y="2469"/>
                  </a:cubicBezTo>
                  <a:cubicBezTo>
                    <a:pt x="4470" y="2602"/>
                    <a:pt x="4470" y="2736"/>
                    <a:pt x="4470" y="2836"/>
                  </a:cubicBezTo>
                  <a:lnTo>
                    <a:pt x="4470" y="5038"/>
                  </a:lnTo>
                  <a:lnTo>
                    <a:pt x="5738" y="5038"/>
                  </a:lnTo>
                  <a:lnTo>
                    <a:pt x="5738" y="1"/>
                  </a:lnTo>
                  <a:lnTo>
                    <a:pt x="3903" y="1"/>
                  </a:lnTo>
                  <a:lnTo>
                    <a:pt x="2869" y="3570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64"/>
            <p:cNvSpPr/>
            <p:nvPr/>
          </p:nvSpPr>
          <p:spPr>
            <a:xfrm>
              <a:off x="3622750" y="3481594"/>
              <a:ext cx="100100" cy="129275"/>
            </a:xfrm>
            <a:custGeom>
              <a:avLst/>
              <a:gdLst/>
              <a:ahLst/>
              <a:cxnLst/>
              <a:rect l="l" t="t" r="r" b="b"/>
              <a:pathLst>
                <a:path w="4004" h="5171" extrusionOk="0">
                  <a:moveTo>
                    <a:pt x="2436" y="0"/>
                  </a:moveTo>
                  <a:cubicBezTo>
                    <a:pt x="1936" y="0"/>
                    <a:pt x="1502" y="100"/>
                    <a:pt x="1135" y="300"/>
                  </a:cubicBezTo>
                  <a:cubicBezTo>
                    <a:pt x="768" y="534"/>
                    <a:pt x="468" y="834"/>
                    <a:pt x="301" y="1234"/>
                  </a:cubicBezTo>
                  <a:cubicBezTo>
                    <a:pt x="101" y="1635"/>
                    <a:pt x="1" y="2068"/>
                    <a:pt x="1" y="2602"/>
                  </a:cubicBezTo>
                  <a:cubicBezTo>
                    <a:pt x="1" y="3436"/>
                    <a:pt x="201" y="4070"/>
                    <a:pt x="601" y="4503"/>
                  </a:cubicBezTo>
                  <a:cubicBezTo>
                    <a:pt x="1002" y="4937"/>
                    <a:pt x="1602" y="5171"/>
                    <a:pt x="2336" y="5171"/>
                  </a:cubicBezTo>
                  <a:cubicBezTo>
                    <a:pt x="2870" y="5171"/>
                    <a:pt x="3370" y="5071"/>
                    <a:pt x="3770" y="4904"/>
                  </a:cubicBezTo>
                  <a:lnTo>
                    <a:pt x="3770" y="3736"/>
                  </a:lnTo>
                  <a:cubicBezTo>
                    <a:pt x="3570" y="3836"/>
                    <a:pt x="3337" y="3903"/>
                    <a:pt x="3136" y="3970"/>
                  </a:cubicBezTo>
                  <a:cubicBezTo>
                    <a:pt x="2936" y="4036"/>
                    <a:pt x="2703" y="4070"/>
                    <a:pt x="2503" y="4070"/>
                  </a:cubicBezTo>
                  <a:cubicBezTo>
                    <a:pt x="1769" y="4070"/>
                    <a:pt x="1402" y="3569"/>
                    <a:pt x="1402" y="2602"/>
                  </a:cubicBezTo>
                  <a:cubicBezTo>
                    <a:pt x="1402" y="2135"/>
                    <a:pt x="1469" y="1768"/>
                    <a:pt x="1669" y="1501"/>
                  </a:cubicBezTo>
                  <a:cubicBezTo>
                    <a:pt x="1835" y="1234"/>
                    <a:pt x="2102" y="1101"/>
                    <a:pt x="2436" y="1101"/>
                  </a:cubicBezTo>
                  <a:cubicBezTo>
                    <a:pt x="2636" y="1101"/>
                    <a:pt x="2836" y="1134"/>
                    <a:pt x="3036" y="1201"/>
                  </a:cubicBezTo>
                  <a:cubicBezTo>
                    <a:pt x="3203" y="1268"/>
                    <a:pt x="3403" y="1335"/>
                    <a:pt x="3570" y="1435"/>
                  </a:cubicBezTo>
                  <a:lnTo>
                    <a:pt x="4004" y="334"/>
                  </a:lnTo>
                  <a:cubicBezTo>
                    <a:pt x="3503" y="100"/>
                    <a:pt x="2970" y="0"/>
                    <a:pt x="2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64"/>
            <p:cNvSpPr/>
            <p:nvPr/>
          </p:nvSpPr>
          <p:spPr>
            <a:xfrm>
              <a:off x="3341725" y="3280300"/>
              <a:ext cx="58400" cy="85075"/>
            </a:xfrm>
            <a:custGeom>
              <a:avLst/>
              <a:gdLst/>
              <a:ahLst/>
              <a:cxnLst/>
              <a:rect l="l" t="t" r="r" b="b"/>
              <a:pathLst>
                <a:path w="2336" h="3403" extrusionOk="0">
                  <a:moveTo>
                    <a:pt x="2335" y="0"/>
                  </a:moveTo>
                  <a:cubicBezTo>
                    <a:pt x="2335" y="0"/>
                    <a:pt x="0" y="901"/>
                    <a:pt x="568" y="2068"/>
                  </a:cubicBezTo>
                  <a:cubicBezTo>
                    <a:pt x="901" y="2769"/>
                    <a:pt x="1568" y="3269"/>
                    <a:pt x="2335" y="3403"/>
                  </a:cubicBezTo>
                  <a:lnTo>
                    <a:pt x="2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64"/>
            <p:cNvSpPr/>
            <p:nvPr/>
          </p:nvSpPr>
          <p:spPr>
            <a:xfrm>
              <a:off x="3927150" y="3280300"/>
              <a:ext cx="58400" cy="85075"/>
            </a:xfrm>
            <a:custGeom>
              <a:avLst/>
              <a:gdLst/>
              <a:ahLst/>
              <a:cxnLst/>
              <a:rect l="l" t="t" r="r" b="b"/>
              <a:pathLst>
                <a:path w="2336" h="3403" extrusionOk="0">
                  <a:moveTo>
                    <a:pt x="0" y="0"/>
                  </a:moveTo>
                  <a:lnTo>
                    <a:pt x="0" y="3403"/>
                  </a:lnTo>
                  <a:cubicBezTo>
                    <a:pt x="767" y="3269"/>
                    <a:pt x="1401" y="2769"/>
                    <a:pt x="1768" y="2068"/>
                  </a:cubicBezTo>
                  <a:cubicBezTo>
                    <a:pt x="2335" y="90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64"/>
            <p:cNvSpPr/>
            <p:nvPr/>
          </p:nvSpPr>
          <p:spPr>
            <a:xfrm>
              <a:off x="3942150" y="4538300"/>
              <a:ext cx="199325" cy="233475"/>
            </a:xfrm>
            <a:custGeom>
              <a:avLst/>
              <a:gdLst/>
              <a:ahLst/>
              <a:cxnLst/>
              <a:rect l="l" t="t" r="r" b="b"/>
              <a:pathLst>
                <a:path w="7973" h="9339" extrusionOk="0">
                  <a:moveTo>
                    <a:pt x="2927" y="1"/>
                  </a:moveTo>
                  <a:cubicBezTo>
                    <a:pt x="2537" y="1"/>
                    <a:pt x="2141" y="92"/>
                    <a:pt x="1769" y="283"/>
                  </a:cubicBezTo>
                  <a:lnTo>
                    <a:pt x="1702" y="316"/>
                  </a:lnTo>
                  <a:cubicBezTo>
                    <a:pt x="468" y="950"/>
                    <a:pt x="1" y="2451"/>
                    <a:pt x="634" y="3685"/>
                  </a:cubicBezTo>
                  <a:lnTo>
                    <a:pt x="1735" y="5820"/>
                  </a:lnTo>
                  <a:lnTo>
                    <a:pt x="2836" y="7989"/>
                  </a:lnTo>
                  <a:cubicBezTo>
                    <a:pt x="3279" y="8850"/>
                    <a:pt x="4144" y="9338"/>
                    <a:pt x="5046" y="9338"/>
                  </a:cubicBezTo>
                  <a:cubicBezTo>
                    <a:pt x="5436" y="9338"/>
                    <a:pt x="5833" y="9247"/>
                    <a:pt x="6205" y="9056"/>
                  </a:cubicBezTo>
                  <a:lnTo>
                    <a:pt x="6272" y="9023"/>
                  </a:lnTo>
                  <a:cubicBezTo>
                    <a:pt x="7506" y="8389"/>
                    <a:pt x="7973" y="6888"/>
                    <a:pt x="7373" y="5654"/>
                  </a:cubicBezTo>
                  <a:lnTo>
                    <a:pt x="6238" y="3519"/>
                  </a:lnTo>
                  <a:lnTo>
                    <a:pt x="5138" y="1350"/>
                  </a:lnTo>
                  <a:cubicBezTo>
                    <a:pt x="4695" y="489"/>
                    <a:pt x="3829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64"/>
            <p:cNvSpPr/>
            <p:nvPr/>
          </p:nvSpPr>
          <p:spPr>
            <a:xfrm>
              <a:off x="3942150" y="4538300"/>
              <a:ext cx="155975" cy="145525"/>
            </a:xfrm>
            <a:custGeom>
              <a:avLst/>
              <a:gdLst/>
              <a:ahLst/>
              <a:cxnLst/>
              <a:rect l="l" t="t" r="r" b="b"/>
              <a:pathLst>
                <a:path w="6239" h="5821" extrusionOk="0">
                  <a:moveTo>
                    <a:pt x="2927" y="1"/>
                  </a:moveTo>
                  <a:cubicBezTo>
                    <a:pt x="2537" y="1"/>
                    <a:pt x="2141" y="92"/>
                    <a:pt x="1769" y="283"/>
                  </a:cubicBezTo>
                  <a:lnTo>
                    <a:pt x="1702" y="316"/>
                  </a:lnTo>
                  <a:cubicBezTo>
                    <a:pt x="468" y="917"/>
                    <a:pt x="1" y="2451"/>
                    <a:pt x="634" y="3685"/>
                  </a:cubicBezTo>
                  <a:lnTo>
                    <a:pt x="1735" y="5820"/>
                  </a:lnTo>
                  <a:lnTo>
                    <a:pt x="6238" y="3519"/>
                  </a:lnTo>
                  <a:lnTo>
                    <a:pt x="5138" y="1350"/>
                  </a:lnTo>
                  <a:cubicBezTo>
                    <a:pt x="4695" y="489"/>
                    <a:pt x="3829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64"/>
            <p:cNvSpPr/>
            <p:nvPr/>
          </p:nvSpPr>
          <p:spPr>
            <a:xfrm>
              <a:off x="4119775" y="4231325"/>
              <a:ext cx="196825" cy="235150"/>
            </a:xfrm>
            <a:custGeom>
              <a:avLst/>
              <a:gdLst/>
              <a:ahLst/>
              <a:cxnLst/>
              <a:rect l="l" t="t" r="r" b="b"/>
              <a:pathLst>
                <a:path w="7873" h="9406" extrusionOk="0">
                  <a:moveTo>
                    <a:pt x="4925" y="0"/>
                  </a:moveTo>
                  <a:cubicBezTo>
                    <a:pt x="3991" y="0"/>
                    <a:pt x="3108" y="514"/>
                    <a:pt x="2703" y="1421"/>
                  </a:cubicBezTo>
                  <a:lnTo>
                    <a:pt x="1635" y="3589"/>
                  </a:lnTo>
                  <a:lnTo>
                    <a:pt x="601" y="5790"/>
                  </a:lnTo>
                  <a:cubicBezTo>
                    <a:pt x="1" y="7025"/>
                    <a:pt x="534" y="8526"/>
                    <a:pt x="1769" y="9126"/>
                  </a:cubicBezTo>
                  <a:lnTo>
                    <a:pt x="1835" y="9160"/>
                  </a:lnTo>
                  <a:cubicBezTo>
                    <a:pt x="2188" y="9327"/>
                    <a:pt x="2557" y="9406"/>
                    <a:pt x="2917" y="9406"/>
                  </a:cubicBezTo>
                  <a:cubicBezTo>
                    <a:pt x="3853" y="9406"/>
                    <a:pt x="4738" y="8873"/>
                    <a:pt x="5171" y="7959"/>
                  </a:cubicBezTo>
                  <a:lnTo>
                    <a:pt x="6205" y="5790"/>
                  </a:lnTo>
                  <a:lnTo>
                    <a:pt x="7273" y="3589"/>
                  </a:lnTo>
                  <a:cubicBezTo>
                    <a:pt x="7873" y="2355"/>
                    <a:pt x="7339" y="854"/>
                    <a:pt x="6072" y="253"/>
                  </a:cubicBezTo>
                  <a:lnTo>
                    <a:pt x="6038" y="253"/>
                  </a:lnTo>
                  <a:cubicBezTo>
                    <a:pt x="5677" y="82"/>
                    <a:pt x="5297" y="0"/>
                    <a:pt x="49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64"/>
            <p:cNvSpPr/>
            <p:nvPr/>
          </p:nvSpPr>
          <p:spPr>
            <a:xfrm>
              <a:off x="4161475" y="4231325"/>
              <a:ext cx="155125" cy="144775"/>
            </a:xfrm>
            <a:custGeom>
              <a:avLst/>
              <a:gdLst/>
              <a:ahLst/>
              <a:cxnLst/>
              <a:rect l="l" t="t" r="r" b="b"/>
              <a:pathLst>
                <a:path w="6205" h="5791" extrusionOk="0">
                  <a:moveTo>
                    <a:pt x="3262" y="0"/>
                  </a:moveTo>
                  <a:cubicBezTo>
                    <a:pt x="2337" y="0"/>
                    <a:pt x="1464" y="514"/>
                    <a:pt x="1035" y="1421"/>
                  </a:cubicBezTo>
                  <a:lnTo>
                    <a:pt x="1" y="3589"/>
                  </a:lnTo>
                  <a:lnTo>
                    <a:pt x="4570" y="5790"/>
                  </a:lnTo>
                  <a:lnTo>
                    <a:pt x="5605" y="3589"/>
                  </a:lnTo>
                  <a:cubicBezTo>
                    <a:pt x="6205" y="2355"/>
                    <a:pt x="5671" y="854"/>
                    <a:pt x="4437" y="253"/>
                  </a:cubicBezTo>
                  <a:lnTo>
                    <a:pt x="4370" y="253"/>
                  </a:lnTo>
                  <a:cubicBezTo>
                    <a:pt x="4009" y="82"/>
                    <a:pt x="3631" y="0"/>
                    <a:pt x="32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64"/>
            <p:cNvSpPr/>
            <p:nvPr/>
          </p:nvSpPr>
          <p:spPr>
            <a:xfrm>
              <a:off x="4097275" y="4597075"/>
              <a:ext cx="126775" cy="246025"/>
            </a:xfrm>
            <a:custGeom>
              <a:avLst/>
              <a:gdLst/>
              <a:ahLst/>
              <a:cxnLst/>
              <a:rect l="l" t="t" r="r" b="b"/>
              <a:pathLst>
                <a:path w="5071" h="9841" extrusionOk="0">
                  <a:moveTo>
                    <a:pt x="2502" y="0"/>
                  </a:moveTo>
                  <a:cubicBezTo>
                    <a:pt x="1134" y="0"/>
                    <a:pt x="0" y="1101"/>
                    <a:pt x="0" y="2502"/>
                  </a:cubicBezTo>
                  <a:lnTo>
                    <a:pt x="0" y="7339"/>
                  </a:lnTo>
                  <a:cubicBezTo>
                    <a:pt x="0" y="8706"/>
                    <a:pt x="1134" y="9841"/>
                    <a:pt x="2502" y="9841"/>
                  </a:cubicBezTo>
                  <a:lnTo>
                    <a:pt x="2569" y="9841"/>
                  </a:lnTo>
                  <a:cubicBezTo>
                    <a:pt x="3970" y="9841"/>
                    <a:pt x="5070" y="8706"/>
                    <a:pt x="5070" y="7339"/>
                  </a:cubicBezTo>
                  <a:lnTo>
                    <a:pt x="5070" y="2502"/>
                  </a:lnTo>
                  <a:cubicBezTo>
                    <a:pt x="5070" y="1101"/>
                    <a:pt x="3970" y="0"/>
                    <a:pt x="25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64"/>
            <p:cNvSpPr/>
            <p:nvPr/>
          </p:nvSpPr>
          <p:spPr>
            <a:xfrm>
              <a:off x="4097275" y="4597075"/>
              <a:ext cx="126775" cy="123450"/>
            </a:xfrm>
            <a:custGeom>
              <a:avLst/>
              <a:gdLst/>
              <a:ahLst/>
              <a:cxnLst/>
              <a:rect l="l" t="t" r="r" b="b"/>
              <a:pathLst>
                <a:path w="5071" h="4938" extrusionOk="0">
                  <a:moveTo>
                    <a:pt x="2502" y="0"/>
                  </a:moveTo>
                  <a:cubicBezTo>
                    <a:pt x="1134" y="0"/>
                    <a:pt x="0" y="1134"/>
                    <a:pt x="0" y="2502"/>
                  </a:cubicBezTo>
                  <a:lnTo>
                    <a:pt x="0" y="4937"/>
                  </a:lnTo>
                  <a:lnTo>
                    <a:pt x="5070" y="4937"/>
                  </a:lnTo>
                  <a:lnTo>
                    <a:pt x="5070" y="2502"/>
                  </a:lnTo>
                  <a:cubicBezTo>
                    <a:pt x="5070" y="1134"/>
                    <a:pt x="3970" y="0"/>
                    <a:pt x="25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64"/>
            <p:cNvSpPr/>
            <p:nvPr/>
          </p:nvSpPr>
          <p:spPr>
            <a:xfrm>
              <a:off x="4457525" y="4314250"/>
              <a:ext cx="186825" cy="238750"/>
            </a:xfrm>
            <a:custGeom>
              <a:avLst/>
              <a:gdLst/>
              <a:ahLst/>
              <a:cxnLst/>
              <a:rect l="l" t="t" r="r" b="b"/>
              <a:pathLst>
                <a:path w="7473" h="9550" extrusionOk="0">
                  <a:moveTo>
                    <a:pt x="2900" y="1"/>
                  </a:moveTo>
                  <a:cubicBezTo>
                    <a:pt x="2600" y="1"/>
                    <a:pt x="2295" y="56"/>
                    <a:pt x="2002" y="172"/>
                  </a:cubicBezTo>
                  <a:lnTo>
                    <a:pt x="1935" y="172"/>
                  </a:lnTo>
                  <a:cubicBezTo>
                    <a:pt x="634" y="672"/>
                    <a:pt x="0" y="2140"/>
                    <a:pt x="501" y="3407"/>
                  </a:cubicBezTo>
                  <a:lnTo>
                    <a:pt x="1368" y="5676"/>
                  </a:lnTo>
                  <a:lnTo>
                    <a:pt x="2235" y="7944"/>
                  </a:lnTo>
                  <a:cubicBezTo>
                    <a:pt x="2620" y="8944"/>
                    <a:pt x="3556" y="9549"/>
                    <a:pt x="4559" y="9549"/>
                  </a:cubicBezTo>
                  <a:cubicBezTo>
                    <a:pt x="4861" y="9549"/>
                    <a:pt x="5170" y="9494"/>
                    <a:pt x="5471" y="9378"/>
                  </a:cubicBezTo>
                  <a:lnTo>
                    <a:pt x="5538" y="9345"/>
                  </a:lnTo>
                  <a:cubicBezTo>
                    <a:pt x="6839" y="8845"/>
                    <a:pt x="7472" y="7410"/>
                    <a:pt x="6972" y="6109"/>
                  </a:cubicBezTo>
                  <a:lnTo>
                    <a:pt x="6105" y="3874"/>
                  </a:lnTo>
                  <a:lnTo>
                    <a:pt x="5237" y="1606"/>
                  </a:lnTo>
                  <a:cubicBezTo>
                    <a:pt x="4853" y="607"/>
                    <a:pt x="3897" y="1"/>
                    <a:pt x="29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64"/>
            <p:cNvSpPr/>
            <p:nvPr/>
          </p:nvSpPr>
          <p:spPr>
            <a:xfrm>
              <a:off x="4457525" y="4314250"/>
              <a:ext cx="152625" cy="141900"/>
            </a:xfrm>
            <a:custGeom>
              <a:avLst/>
              <a:gdLst/>
              <a:ahLst/>
              <a:cxnLst/>
              <a:rect l="l" t="t" r="r" b="b"/>
              <a:pathLst>
                <a:path w="6105" h="5676" extrusionOk="0">
                  <a:moveTo>
                    <a:pt x="2900" y="1"/>
                  </a:moveTo>
                  <a:cubicBezTo>
                    <a:pt x="2600" y="1"/>
                    <a:pt x="2295" y="56"/>
                    <a:pt x="2002" y="172"/>
                  </a:cubicBezTo>
                  <a:lnTo>
                    <a:pt x="1935" y="205"/>
                  </a:lnTo>
                  <a:cubicBezTo>
                    <a:pt x="634" y="672"/>
                    <a:pt x="0" y="2140"/>
                    <a:pt x="501" y="3441"/>
                  </a:cubicBezTo>
                  <a:lnTo>
                    <a:pt x="1368" y="5676"/>
                  </a:lnTo>
                  <a:lnTo>
                    <a:pt x="6105" y="3874"/>
                  </a:lnTo>
                  <a:lnTo>
                    <a:pt x="5237" y="1606"/>
                  </a:lnTo>
                  <a:cubicBezTo>
                    <a:pt x="4853" y="607"/>
                    <a:pt x="3897" y="1"/>
                    <a:pt x="29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64"/>
            <p:cNvSpPr/>
            <p:nvPr/>
          </p:nvSpPr>
          <p:spPr>
            <a:xfrm>
              <a:off x="4136450" y="4423725"/>
              <a:ext cx="256050" cy="166575"/>
            </a:xfrm>
            <a:custGeom>
              <a:avLst/>
              <a:gdLst/>
              <a:ahLst/>
              <a:cxnLst/>
              <a:rect l="l" t="t" r="r" b="b"/>
              <a:pathLst>
                <a:path w="10242" h="6663" extrusionOk="0">
                  <a:moveTo>
                    <a:pt x="7375" y="1"/>
                  </a:moveTo>
                  <a:cubicBezTo>
                    <a:pt x="7110" y="1"/>
                    <a:pt x="6840" y="42"/>
                    <a:pt x="6572" y="129"/>
                  </a:cubicBezTo>
                  <a:lnTo>
                    <a:pt x="4304" y="930"/>
                  </a:lnTo>
                  <a:lnTo>
                    <a:pt x="2002" y="1730"/>
                  </a:lnTo>
                  <a:cubicBezTo>
                    <a:pt x="701" y="2164"/>
                    <a:pt x="1" y="3598"/>
                    <a:pt x="468" y="4899"/>
                  </a:cubicBezTo>
                  <a:lnTo>
                    <a:pt x="468" y="4966"/>
                  </a:lnTo>
                  <a:cubicBezTo>
                    <a:pt x="841" y="6006"/>
                    <a:pt x="1811" y="6662"/>
                    <a:pt x="2867" y="6662"/>
                  </a:cubicBezTo>
                  <a:cubicBezTo>
                    <a:pt x="3132" y="6662"/>
                    <a:pt x="3402" y="6621"/>
                    <a:pt x="3670" y="6534"/>
                  </a:cubicBezTo>
                  <a:lnTo>
                    <a:pt x="5938" y="5733"/>
                  </a:lnTo>
                  <a:lnTo>
                    <a:pt x="8240" y="4933"/>
                  </a:lnTo>
                  <a:cubicBezTo>
                    <a:pt x="9541" y="4499"/>
                    <a:pt x="10241" y="3065"/>
                    <a:pt x="9774" y="1764"/>
                  </a:cubicBezTo>
                  <a:lnTo>
                    <a:pt x="9774" y="1697"/>
                  </a:lnTo>
                  <a:cubicBezTo>
                    <a:pt x="9401" y="657"/>
                    <a:pt x="8431" y="1"/>
                    <a:pt x="73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64"/>
            <p:cNvSpPr/>
            <p:nvPr/>
          </p:nvSpPr>
          <p:spPr>
            <a:xfrm>
              <a:off x="4244025" y="4423725"/>
              <a:ext cx="148475" cy="143350"/>
            </a:xfrm>
            <a:custGeom>
              <a:avLst/>
              <a:gdLst/>
              <a:ahLst/>
              <a:cxnLst/>
              <a:rect l="l" t="t" r="r" b="b"/>
              <a:pathLst>
                <a:path w="5939" h="5734" extrusionOk="0">
                  <a:moveTo>
                    <a:pt x="3060" y="1"/>
                  </a:moveTo>
                  <a:cubicBezTo>
                    <a:pt x="2797" y="1"/>
                    <a:pt x="2530" y="42"/>
                    <a:pt x="2269" y="129"/>
                  </a:cubicBezTo>
                  <a:lnTo>
                    <a:pt x="1" y="930"/>
                  </a:lnTo>
                  <a:lnTo>
                    <a:pt x="1635" y="5733"/>
                  </a:lnTo>
                  <a:lnTo>
                    <a:pt x="3937" y="4933"/>
                  </a:lnTo>
                  <a:cubicBezTo>
                    <a:pt x="5238" y="4499"/>
                    <a:pt x="5938" y="3065"/>
                    <a:pt x="5471" y="1764"/>
                  </a:cubicBezTo>
                  <a:lnTo>
                    <a:pt x="5471" y="1697"/>
                  </a:lnTo>
                  <a:cubicBezTo>
                    <a:pt x="5098" y="657"/>
                    <a:pt x="4107" y="1"/>
                    <a:pt x="30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64"/>
            <p:cNvSpPr/>
            <p:nvPr/>
          </p:nvSpPr>
          <p:spPr>
            <a:xfrm>
              <a:off x="4307425" y="4626425"/>
              <a:ext cx="222675" cy="215600"/>
            </a:xfrm>
            <a:custGeom>
              <a:avLst/>
              <a:gdLst/>
              <a:ahLst/>
              <a:cxnLst/>
              <a:rect l="l" t="t" r="r" b="b"/>
              <a:pathLst>
                <a:path w="8907" h="8624" extrusionOk="0">
                  <a:moveTo>
                    <a:pt x="6066" y="0"/>
                  </a:moveTo>
                  <a:cubicBezTo>
                    <a:pt x="5394" y="0"/>
                    <a:pt x="4728" y="268"/>
                    <a:pt x="4236" y="794"/>
                  </a:cubicBezTo>
                  <a:lnTo>
                    <a:pt x="2602" y="2596"/>
                  </a:lnTo>
                  <a:lnTo>
                    <a:pt x="934" y="4363"/>
                  </a:lnTo>
                  <a:cubicBezTo>
                    <a:pt x="0" y="5398"/>
                    <a:pt x="67" y="6965"/>
                    <a:pt x="1101" y="7899"/>
                  </a:cubicBezTo>
                  <a:lnTo>
                    <a:pt x="1134" y="7966"/>
                  </a:lnTo>
                  <a:cubicBezTo>
                    <a:pt x="1621" y="8405"/>
                    <a:pt x="2225" y="8623"/>
                    <a:pt x="2826" y="8623"/>
                  </a:cubicBezTo>
                  <a:cubicBezTo>
                    <a:pt x="3503" y="8623"/>
                    <a:pt x="4175" y="8347"/>
                    <a:pt x="4670" y="7799"/>
                  </a:cubicBezTo>
                  <a:lnTo>
                    <a:pt x="6305" y="6031"/>
                  </a:lnTo>
                  <a:lnTo>
                    <a:pt x="7972" y="4263"/>
                  </a:lnTo>
                  <a:cubicBezTo>
                    <a:pt x="8906" y="3229"/>
                    <a:pt x="8840" y="1662"/>
                    <a:pt x="7806" y="728"/>
                  </a:cubicBezTo>
                  <a:lnTo>
                    <a:pt x="7772" y="661"/>
                  </a:lnTo>
                  <a:cubicBezTo>
                    <a:pt x="7282" y="218"/>
                    <a:pt x="6672" y="0"/>
                    <a:pt x="60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4"/>
            <p:cNvSpPr/>
            <p:nvPr/>
          </p:nvSpPr>
          <p:spPr>
            <a:xfrm>
              <a:off x="4372450" y="4626425"/>
              <a:ext cx="157650" cy="150800"/>
            </a:xfrm>
            <a:custGeom>
              <a:avLst/>
              <a:gdLst/>
              <a:ahLst/>
              <a:cxnLst/>
              <a:rect l="l" t="t" r="r" b="b"/>
              <a:pathLst>
                <a:path w="6306" h="6032" extrusionOk="0">
                  <a:moveTo>
                    <a:pt x="3465" y="0"/>
                  </a:moveTo>
                  <a:cubicBezTo>
                    <a:pt x="2793" y="0"/>
                    <a:pt x="2127" y="268"/>
                    <a:pt x="1635" y="794"/>
                  </a:cubicBezTo>
                  <a:lnTo>
                    <a:pt x="1" y="2596"/>
                  </a:lnTo>
                  <a:lnTo>
                    <a:pt x="3704" y="6031"/>
                  </a:lnTo>
                  <a:lnTo>
                    <a:pt x="5371" y="4263"/>
                  </a:lnTo>
                  <a:cubicBezTo>
                    <a:pt x="6305" y="3229"/>
                    <a:pt x="6239" y="1662"/>
                    <a:pt x="5205" y="728"/>
                  </a:cubicBezTo>
                  <a:lnTo>
                    <a:pt x="5171" y="661"/>
                  </a:lnTo>
                  <a:cubicBezTo>
                    <a:pt x="4681" y="218"/>
                    <a:pt x="4071" y="0"/>
                    <a:pt x="34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64"/>
            <p:cNvSpPr/>
            <p:nvPr/>
          </p:nvSpPr>
          <p:spPr>
            <a:xfrm>
              <a:off x="4025550" y="4200125"/>
              <a:ext cx="433450" cy="197150"/>
            </a:xfrm>
            <a:custGeom>
              <a:avLst/>
              <a:gdLst/>
              <a:ahLst/>
              <a:cxnLst/>
              <a:rect l="l" t="t" r="r" b="b"/>
              <a:pathLst>
                <a:path w="17338" h="7886" extrusionOk="0">
                  <a:moveTo>
                    <a:pt x="8716" y="0"/>
                  </a:moveTo>
                  <a:cubicBezTo>
                    <a:pt x="8562" y="0"/>
                    <a:pt x="8414" y="22"/>
                    <a:pt x="8273" y="67"/>
                  </a:cubicBezTo>
                  <a:cubicBezTo>
                    <a:pt x="8273" y="67"/>
                    <a:pt x="0" y="2835"/>
                    <a:pt x="2969" y="4804"/>
                  </a:cubicBezTo>
                  <a:cubicBezTo>
                    <a:pt x="5938" y="6805"/>
                    <a:pt x="12142" y="6238"/>
                    <a:pt x="13877" y="7572"/>
                  </a:cubicBezTo>
                  <a:cubicBezTo>
                    <a:pt x="14174" y="7791"/>
                    <a:pt x="14480" y="7886"/>
                    <a:pt x="14773" y="7886"/>
                  </a:cubicBezTo>
                  <a:cubicBezTo>
                    <a:pt x="16223" y="7886"/>
                    <a:pt x="17337" y="5547"/>
                    <a:pt x="15311" y="4270"/>
                  </a:cubicBezTo>
                  <a:cubicBezTo>
                    <a:pt x="13101" y="2827"/>
                    <a:pt x="10496" y="0"/>
                    <a:pt x="87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64"/>
            <p:cNvSpPr/>
            <p:nvPr/>
          </p:nvSpPr>
          <p:spPr>
            <a:xfrm>
              <a:off x="4017200" y="4367150"/>
              <a:ext cx="173500" cy="152500"/>
            </a:xfrm>
            <a:custGeom>
              <a:avLst/>
              <a:gdLst/>
              <a:ahLst/>
              <a:cxnLst/>
              <a:rect l="l" t="t" r="r" b="b"/>
              <a:pathLst>
                <a:path w="6940" h="6100" extrusionOk="0">
                  <a:moveTo>
                    <a:pt x="2018" y="0"/>
                  </a:moveTo>
                  <a:cubicBezTo>
                    <a:pt x="1637" y="0"/>
                    <a:pt x="1073" y="295"/>
                    <a:pt x="668" y="1792"/>
                  </a:cubicBezTo>
                  <a:cubicBezTo>
                    <a:pt x="1" y="4227"/>
                    <a:pt x="1769" y="3860"/>
                    <a:pt x="2970" y="4427"/>
                  </a:cubicBezTo>
                  <a:cubicBezTo>
                    <a:pt x="3938" y="4884"/>
                    <a:pt x="5339" y="6100"/>
                    <a:pt x="6091" y="6100"/>
                  </a:cubicBezTo>
                  <a:cubicBezTo>
                    <a:pt x="6272" y="6100"/>
                    <a:pt x="6415" y="6030"/>
                    <a:pt x="6505" y="5861"/>
                  </a:cubicBezTo>
                  <a:cubicBezTo>
                    <a:pt x="6939" y="4994"/>
                    <a:pt x="6605" y="1325"/>
                    <a:pt x="2436" y="124"/>
                  </a:cubicBezTo>
                  <a:cubicBezTo>
                    <a:pt x="2436" y="124"/>
                    <a:pt x="2265" y="0"/>
                    <a:pt x="20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64"/>
            <p:cNvSpPr/>
            <p:nvPr/>
          </p:nvSpPr>
          <p:spPr>
            <a:xfrm>
              <a:off x="4344950" y="4474200"/>
              <a:ext cx="141775" cy="245775"/>
            </a:xfrm>
            <a:custGeom>
              <a:avLst/>
              <a:gdLst/>
              <a:ahLst/>
              <a:cxnLst/>
              <a:rect l="l" t="t" r="r" b="b"/>
              <a:pathLst>
                <a:path w="5671" h="9831" extrusionOk="0">
                  <a:moveTo>
                    <a:pt x="2965" y="0"/>
                  </a:moveTo>
                  <a:cubicBezTo>
                    <a:pt x="1698" y="0"/>
                    <a:pt x="626" y="992"/>
                    <a:pt x="500" y="2280"/>
                  </a:cubicBezTo>
                  <a:lnTo>
                    <a:pt x="300" y="4715"/>
                  </a:lnTo>
                  <a:lnTo>
                    <a:pt x="134" y="7117"/>
                  </a:lnTo>
                  <a:cubicBezTo>
                    <a:pt x="0" y="8518"/>
                    <a:pt x="1034" y="9719"/>
                    <a:pt x="2402" y="9819"/>
                  </a:cubicBezTo>
                  <a:lnTo>
                    <a:pt x="2469" y="9819"/>
                  </a:lnTo>
                  <a:cubicBezTo>
                    <a:pt x="2550" y="9826"/>
                    <a:pt x="2631" y="9830"/>
                    <a:pt x="2712" y="9830"/>
                  </a:cubicBezTo>
                  <a:cubicBezTo>
                    <a:pt x="4006" y="9830"/>
                    <a:pt x="5076" y="8838"/>
                    <a:pt x="5170" y="7550"/>
                  </a:cubicBezTo>
                  <a:lnTo>
                    <a:pt x="5371" y="5115"/>
                  </a:lnTo>
                  <a:lnTo>
                    <a:pt x="5571" y="2714"/>
                  </a:lnTo>
                  <a:cubicBezTo>
                    <a:pt x="5671" y="1313"/>
                    <a:pt x="4670" y="112"/>
                    <a:pt x="3269" y="12"/>
                  </a:cubicBezTo>
                  <a:lnTo>
                    <a:pt x="3202" y="12"/>
                  </a:lnTo>
                  <a:cubicBezTo>
                    <a:pt x="3123" y="4"/>
                    <a:pt x="3043" y="0"/>
                    <a:pt x="29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64"/>
            <p:cNvSpPr/>
            <p:nvPr/>
          </p:nvSpPr>
          <p:spPr>
            <a:xfrm>
              <a:off x="4353275" y="4474200"/>
              <a:ext cx="134300" cy="127900"/>
            </a:xfrm>
            <a:custGeom>
              <a:avLst/>
              <a:gdLst/>
              <a:ahLst/>
              <a:cxnLst/>
              <a:rect l="l" t="t" r="r" b="b"/>
              <a:pathLst>
                <a:path w="5372" h="5116" extrusionOk="0">
                  <a:moveTo>
                    <a:pt x="2632" y="0"/>
                  </a:moveTo>
                  <a:cubicBezTo>
                    <a:pt x="1365" y="0"/>
                    <a:pt x="295" y="992"/>
                    <a:pt x="201" y="2280"/>
                  </a:cubicBezTo>
                  <a:lnTo>
                    <a:pt x="1" y="4715"/>
                  </a:lnTo>
                  <a:lnTo>
                    <a:pt x="5038" y="5115"/>
                  </a:lnTo>
                  <a:lnTo>
                    <a:pt x="5238" y="2714"/>
                  </a:lnTo>
                  <a:cubicBezTo>
                    <a:pt x="5371" y="1313"/>
                    <a:pt x="4337" y="112"/>
                    <a:pt x="2969" y="12"/>
                  </a:cubicBezTo>
                  <a:lnTo>
                    <a:pt x="2869" y="12"/>
                  </a:lnTo>
                  <a:cubicBezTo>
                    <a:pt x="2790" y="4"/>
                    <a:pt x="2710" y="0"/>
                    <a:pt x="26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64"/>
            <p:cNvSpPr/>
            <p:nvPr/>
          </p:nvSpPr>
          <p:spPr>
            <a:xfrm>
              <a:off x="3755350" y="4106725"/>
              <a:ext cx="1016875" cy="879800"/>
            </a:xfrm>
            <a:custGeom>
              <a:avLst/>
              <a:gdLst/>
              <a:ahLst/>
              <a:cxnLst/>
              <a:rect l="l" t="t" r="r" b="b"/>
              <a:pathLst>
                <a:path w="40675" h="35192" extrusionOk="0">
                  <a:moveTo>
                    <a:pt x="20315" y="0"/>
                  </a:moveTo>
                  <a:cubicBezTo>
                    <a:pt x="20315" y="0"/>
                    <a:pt x="16012" y="1334"/>
                    <a:pt x="14911" y="2235"/>
                  </a:cubicBezTo>
                  <a:cubicBezTo>
                    <a:pt x="13810" y="3102"/>
                    <a:pt x="5538" y="8840"/>
                    <a:pt x="2236" y="18780"/>
                  </a:cubicBezTo>
                  <a:cubicBezTo>
                    <a:pt x="2236" y="18780"/>
                    <a:pt x="1" y="23717"/>
                    <a:pt x="901" y="25485"/>
                  </a:cubicBezTo>
                  <a:cubicBezTo>
                    <a:pt x="901" y="25485"/>
                    <a:pt x="3403" y="28020"/>
                    <a:pt x="5638" y="29354"/>
                  </a:cubicBezTo>
                  <a:cubicBezTo>
                    <a:pt x="8173" y="30856"/>
                    <a:pt x="19414" y="35192"/>
                    <a:pt x="20849" y="35192"/>
                  </a:cubicBezTo>
                  <a:cubicBezTo>
                    <a:pt x="22317" y="35192"/>
                    <a:pt x="23718" y="35092"/>
                    <a:pt x="23718" y="35092"/>
                  </a:cubicBezTo>
                  <a:cubicBezTo>
                    <a:pt x="23718" y="35092"/>
                    <a:pt x="24251" y="33324"/>
                    <a:pt x="26686" y="30655"/>
                  </a:cubicBezTo>
                  <a:cubicBezTo>
                    <a:pt x="29121" y="28020"/>
                    <a:pt x="36160" y="19214"/>
                    <a:pt x="36727" y="16345"/>
                  </a:cubicBezTo>
                  <a:cubicBezTo>
                    <a:pt x="37261" y="13476"/>
                    <a:pt x="40463" y="9740"/>
                    <a:pt x="40463" y="9740"/>
                  </a:cubicBezTo>
                  <a:cubicBezTo>
                    <a:pt x="40463" y="9740"/>
                    <a:pt x="40675" y="8833"/>
                    <a:pt x="39744" y="8833"/>
                  </a:cubicBezTo>
                  <a:cubicBezTo>
                    <a:pt x="39697" y="8833"/>
                    <a:pt x="39648" y="8835"/>
                    <a:pt x="39596" y="8840"/>
                  </a:cubicBezTo>
                  <a:cubicBezTo>
                    <a:pt x="39468" y="8851"/>
                    <a:pt x="39311" y="8860"/>
                    <a:pt x="39123" y="8860"/>
                  </a:cubicBezTo>
                  <a:cubicBezTo>
                    <a:pt x="37692" y="8860"/>
                    <a:pt x="34442" y="8369"/>
                    <a:pt x="28221" y="5037"/>
                  </a:cubicBezTo>
                  <a:cubicBezTo>
                    <a:pt x="21149" y="1301"/>
                    <a:pt x="20315" y="0"/>
                    <a:pt x="20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64"/>
            <p:cNvSpPr/>
            <p:nvPr/>
          </p:nvSpPr>
          <p:spPr>
            <a:xfrm>
              <a:off x="3889625" y="4548500"/>
              <a:ext cx="200150" cy="233925"/>
            </a:xfrm>
            <a:custGeom>
              <a:avLst/>
              <a:gdLst/>
              <a:ahLst/>
              <a:cxnLst/>
              <a:rect l="l" t="t" r="r" b="b"/>
              <a:pathLst>
                <a:path w="8006" h="9357" extrusionOk="0">
                  <a:moveTo>
                    <a:pt x="2933" y="0"/>
                  </a:moveTo>
                  <a:cubicBezTo>
                    <a:pt x="2552" y="0"/>
                    <a:pt x="2165" y="88"/>
                    <a:pt x="1801" y="275"/>
                  </a:cubicBezTo>
                  <a:lnTo>
                    <a:pt x="1735" y="309"/>
                  </a:lnTo>
                  <a:cubicBezTo>
                    <a:pt x="500" y="942"/>
                    <a:pt x="0" y="2444"/>
                    <a:pt x="634" y="3678"/>
                  </a:cubicBezTo>
                  <a:lnTo>
                    <a:pt x="1768" y="5846"/>
                  </a:lnTo>
                  <a:lnTo>
                    <a:pt x="2869" y="7981"/>
                  </a:lnTo>
                  <a:cubicBezTo>
                    <a:pt x="3316" y="8851"/>
                    <a:pt x="4194" y="9357"/>
                    <a:pt x="5106" y="9357"/>
                  </a:cubicBezTo>
                  <a:cubicBezTo>
                    <a:pt x="5487" y="9357"/>
                    <a:pt x="5874" y="9268"/>
                    <a:pt x="6238" y="9082"/>
                  </a:cubicBezTo>
                  <a:lnTo>
                    <a:pt x="6271" y="9048"/>
                  </a:lnTo>
                  <a:cubicBezTo>
                    <a:pt x="7505" y="8414"/>
                    <a:pt x="8006" y="6913"/>
                    <a:pt x="7372" y="5679"/>
                  </a:cubicBezTo>
                  <a:lnTo>
                    <a:pt x="6271" y="3511"/>
                  </a:lnTo>
                  <a:lnTo>
                    <a:pt x="5170" y="1376"/>
                  </a:lnTo>
                  <a:cubicBezTo>
                    <a:pt x="4723" y="506"/>
                    <a:pt x="3845" y="0"/>
                    <a:pt x="29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64"/>
            <p:cNvSpPr/>
            <p:nvPr/>
          </p:nvSpPr>
          <p:spPr>
            <a:xfrm>
              <a:off x="3889625" y="4548500"/>
              <a:ext cx="156800" cy="146150"/>
            </a:xfrm>
            <a:custGeom>
              <a:avLst/>
              <a:gdLst/>
              <a:ahLst/>
              <a:cxnLst/>
              <a:rect l="l" t="t" r="r" b="b"/>
              <a:pathLst>
                <a:path w="6272" h="5846" extrusionOk="0">
                  <a:moveTo>
                    <a:pt x="2933" y="0"/>
                  </a:moveTo>
                  <a:cubicBezTo>
                    <a:pt x="2552" y="0"/>
                    <a:pt x="2165" y="88"/>
                    <a:pt x="1801" y="275"/>
                  </a:cubicBezTo>
                  <a:lnTo>
                    <a:pt x="1735" y="309"/>
                  </a:lnTo>
                  <a:cubicBezTo>
                    <a:pt x="500" y="942"/>
                    <a:pt x="0" y="2444"/>
                    <a:pt x="634" y="3678"/>
                  </a:cubicBezTo>
                  <a:lnTo>
                    <a:pt x="1768" y="5846"/>
                  </a:lnTo>
                  <a:lnTo>
                    <a:pt x="6271" y="3511"/>
                  </a:lnTo>
                  <a:lnTo>
                    <a:pt x="5170" y="1376"/>
                  </a:lnTo>
                  <a:cubicBezTo>
                    <a:pt x="4723" y="506"/>
                    <a:pt x="3845" y="0"/>
                    <a:pt x="29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64"/>
            <p:cNvSpPr/>
            <p:nvPr/>
          </p:nvSpPr>
          <p:spPr>
            <a:xfrm>
              <a:off x="4068075" y="4241475"/>
              <a:ext cx="196000" cy="235025"/>
            </a:xfrm>
            <a:custGeom>
              <a:avLst/>
              <a:gdLst/>
              <a:ahLst/>
              <a:cxnLst/>
              <a:rect l="l" t="t" r="r" b="b"/>
              <a:pathLst>
                <a:path w="7840" h="9401" extrusionOk="0">
                  <a:moveTo>
                    <a:pt x="4932" y="0"/>
                  </a:moveTo>
                  <a:cubicBezTo>
                    <a:pt x="4001" y="0"/>
                    <a:pt x="3102" y="526"/>
                    <a:pt x="2669" y="1415"/>
                  </a:cubicBezTo>
                  <a:lnTo>
                    <a:pt x="1635" y="3617"/>
                  </a:lnTo>
                  <a:lnTo>
                    <a:pt x="601" y="5785"/>
                  </a:lnTo>
                  <a:cubicBezTo>
                    <a:pt x="1" y="7052"/>
                    <a:pt x="501" y="8553"/>
                    <a:pt x="1768" y="9120"/>
                  </a:cubicBezTo>
                  <a:lnTo>
                    <a:pt x="1835" y="9154"/>
                  </a:lnTo>
                  <a:cubicBezTo>
                    <a:pt x="2180" y="9322"/>
                    <a:pt x="2546" y="9401"/>
                    <a:pt x="2908" y="9401"/>
                  </a:cubicBezTo>
                  <a:cubicBezTo>
                    <a:pt x="3839" y="9401"/>
                    <a:pt x="4738" y="8875"/>
                    <a:pt x="5171" y="7986"/>
                  </a:cubicBezTo>
                  <a:lnTo>
                    <a:pt x="6205" y="5785"/>
                  </a:lnTo>
                  <a:lnTo>
                    <a:pt x="7239" y="3617"/>
                  </a:lnTo>
                  <a:cubicBezTo>
                    <a:pt x="7839" y="2349"/>
                    <a:pt x="7306" y="881"/>
                    <a:pt x="6072" y="281"/>
                  </a:cubicBezTo>
                  <a:lnTo>
                    <a:pt x="6005" y="247"/>
                  </a:lnTo>
                  <a:cubicBezTo>
                    <a:pt x="5660" y="80"/>
                    <a:pt x="5294" y="0"/>
                    <a:pt x="49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4"/>
            <p:cNvSpPr/>
            <p:nvPr/>
          </p:nvSpPr>
          <p:spPr>
            <a:xfrm>
              <a:off x="4108950" y="4241475"/>
              <a:ext cx="155125" cy="144625"/>
            </a:xfrm>
            <a:custGeom>
              <a:avLst/>
              <a:gdLst/>
              <a:ahLst/>
              <a:cxnLst/>
              <a:rect l="l" t="t" r="r" b="b"/>
              <a:pathLst>
                <a:path w="6205" h="5785" extrusionOk="0">
                  <a:moveTo>
                    <a:pt x="3297" y="0"/>
                  </a:moveTo>
                  <a:cubicBezTo>
                    <a:pt x="2366" y="0"/>
                    <a:pt x="1467" y="526"/>
                    <a:pt x="1034" y="1415"/>
                  </a:cubicBezTo>
                  <a:lnTo>
                    <a:pt x="0" y="3617"/>
                  </a:lnTo>
                  <a:lnTo>
                    <a:pt x="4570" y="5785"/>
                  </a:lnTo>
                  <a:lnTo>
                    <a:pt x="5604" y="3617"/>
                  </a:lnTo>
                  <a:cubicBezTo>
                    <a:pt x="6204" y="2349"/>
                    <a:pt x="5704" y="881"/>
                    <a:pt x="4437" y="281"/>
                  </a:cubicBezTo>
                  <a:lnTo>
                    <a:pt x="4370" y="247"/>
                  </a:lnTo>
                  <a:cubicBezTo>
                    <a:pt x="4025" y="80"/>
                    <a:pt x="3659" y="0"/>
                    <a:pt x="32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64"/>
            <p:cNvSpPr/>
            <p:nvPr/>
          </p:nvSpPr>
          <p:spPr>
            <a:xfrm>
              <a:off x="4045550" y="4607075"/>
              <a:ext cx="126800" cy="246875"/>
            </a:xfrm>
            <a:custGeom>
              <a:avLst/>
              <a:gdLst/>
              <a:ahLst/>
              <a:cxnLst/>
              <a:rect l="l" t="t" r="r" b="b"/>
              <a:pathLst>
                <a:path w="5072" h="9875" extrusionOk="0">
                  <a:moveTo>
                    <a:pt x="2503" y="0"/>
                  </a:moveTo>
                  <a:cubicBezTo>
                    <a:pt x="1102" y="0"/>
                    <a:pt x="1" y="1135"/>
                    <a:pt x="1" y="2502"/>
                  </a:cubicBezTo>
                  <a:lnTo>
                    <a:pt x="1" y="7372"/>
                  </a:lnTo>
                  <a:cubicBezTo>
                    <a:pt x="1" y="8740"/>
                    <a:pt x="1102" y="9874"/>
                    <a:pt x="2503" y="9874"/>
                  </a:cubicBezTo>
                  <a:lnTo>
                    <a:pt x="2569" y="9874"/>
                  </a:lnTo>
                  <a:cubicBezTo>
                    <a:pt x="3937" y="9874"/>
                    <a:pt x="5071" y="8740"/>
                    <a:pt x="5071" y="7372"/>
                  </a:cubicBezTo>
                  <a:lnTo>
                    <a:pt x="5071" y="2502"/>
                  </a:lnTo>
                  <a:cubicBezTo>
                    <a:pt x="5071" y="1135"/>
                    <a:pt x="3937" y="0"/>
                    <a:pt x="2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64"/>
            <p:cNvSpPr/>
            <p:nvPr/>
          </p:nvSpPr>
          <p:spPr>
            <a:xfrm>
              <a:off x="4045550" y="4607900"/>
              <a:ext cx="126800" cy="123450"/>
            </a:xfrm>
            <a:custGeom>
              <a:avLst/>
              <a:gdLst/>
              <a:ahLst/>
              <a:cxnLst/>
              <a:rect l="l" t="t" r="r" b="b"/>
              <a:pathLst>
                <a:path w="5072" h="4938" extrusionOk="0">
                  <a:moveTo>
                    <a:pt x="2503" y="1"/>
                  </a:moveTo>
                  <a:cubicBezTo>
                    <a:pt x="1102" y="1"/>
                    <a:pt x="1" y="1102"/>
                    <a:pt x="1" y="2503"/>
                  </a:cubicBezTo>
                  <a:lnTo>
                    <a:pt x="1" y="4938"/>
                  </a:lnTo>
                  <a:lnTo>
                    <a:pt x="5071" y="4938"/>
                  </a:lnTo>
                  <a:lnTo>
                    <a:pt x="5071" y="2503"/>
                  </a:lnTo>
                  <a:cubicBezTo>
                    <a:pt x="5071" y="1102"/>
                    <a:pt x="3937" y="1"/>
                    <a:pt x="2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64"/>
            <p:cNvSpPr/>
            <p:nvPr/>
          </p:nvSpPr>
          <p:spPr>
            <a:xfrm>
              <a:off x="4404975" y="4324375"/>
              <a:ext cx="186825" cy="239025"/>
            </a:xfrm>
            <a:custGeom>
              <a:avLst/>
              <a:gdLst/>
              <a:ahLst/>
              <a:cxnLst/>
              <a:rect l="l" t="t" r="r" b="b"/>
              <a:pathLst>
                <a:path w="7473" h="9561" extrusionOk="0">
                  <a:moveTo>
                    <a:pt x="2895" y="0"/>
                  </a:moveTo>
                  <a:cubicBezTo>
                    <a:pt x="2599" y="0"/>
                    <a:pt x="2297" y="54"/>
                    <a:pt x="2002" y="167"/>
                  </a:cubicBezTo>
                  <a:lnTo>
                    <a:pt x="1936" y="200"/>
                  </a:lnTo>
                  <a:cubicBezTo>
                    <a:pt x="635" y="701"/>
                    <a:pt x="1" y="2135"/>
                    <a:pt x="501" y="3436"/>
                  </a:cubicBezTo>
                  <a:lnTo>
                    <a:pt x="1368" y="5704"/>
                  </a:lnTo>
                  <a:lnTo>
                    <a:pt x="2236" y="7973"/>
                  </a:lnTo>
                  <a:cubicBezTo>
                    <a:pt x="2625" y="8958"/>
                    <a:pt x="3598" y="9560"/>
                    <a:pt x="4608" y="9560"/>
                  </a:cubicBezTo>
                  <a:cubicBezTo>
                    <a:pt x="4897" y="9560"/>
                    <a:pt x="5189" y="9511"/>
                    <a:pt x="5471" y="9407"/>
                  </a:cubicBezTo>
                  <a:lnTo>
                    <a:pt x="5538" y="9374"/>
                  </a:lnTo>
                  <a:cubicBezTo>
                    <a:pt x="6839" y="8873"/>
                    <a:pt x="7473" y="7406"/>
                    <a:pt x="6972" y="6138"/>
                  </a:cubicBezTo>
                  <a:lnTo>
                    <a:pt x="6105" y="3870"/>
                  </a:lnTo>
                  <a:lnTo>
                    <a:pt x="5238" y="1601"/>
                  </a:lnTo>
                  <a:cubicBezTo>
                    <a:pt x="4851" y="621"/>
                    <a:pt x="3906" y="0"/>
                    <a:pt x="28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64"/>
            <p:cNvSpPr/>
            <p:nvPr/>
          </p:nvSpPr>
          <p:spPr>
            <a:xfrm>
              <a:off x="4404975" y="4324375"/>
              <a:ext cx="152650" cy="142625"/>
            </a:xfrm>
            <a:custGeom>
              <a:avLst/>
              <a:gdLst/>
              <a:ahLst/>
              <a:cxnLst/>
              <a:rect l="l" t="t" r="r" b="b"/>
              <a:pathLst>
                <a:path w="6106" h="5705" extrusionOk="0">
                  <a:moveTo>
                    <a:pt x="2895" y="0"/>
                  </a:moveTo>
                  <a:cubicBezTo>
                    <a:pt x="2599" y="0"/>
                    <a:pt x="2297" y="54"/>
                    <a:pt x="2002" y="167"/>
                  </a:cubicBezTo>
                  <a:lnTo>
                    <a:pt x="1936" y="200"/>
                  </a:lnTo>
                  <a:cubicBezTo>
                    <a:pt x="668" y="701"/>
                    <a:pt x="1" y="2135"/>
                    <a:pt x="501" y="3436"/>
                  </a:cubicBezTo>
                  <a:lnTo>
                    <a:pt x="1368" y="5704"/>
                  </a:lnTo>
                  <a:lnTo>
                    <a:pt x="6105" y="3870"/>
                  </a:lnTo>
                  <a:lnTo>
                    <a:pt x="5238" y="1601"/>
                  </a:lnTo>
                  <a:cubicBezTo>
                    <a:pt x="4851" y="621"/>
                    <a:pt x="3906" y="0"/>
                    <a:pt x="28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4"/>
            <p:cNvSpPr/>
            <p:nvPr/>
          </p:nvSpPr>
          <p:spPr>
            <a:xfrm>
              <a:off x="4084750" y="4434150"/>
              <a:ext cx="255200" cy="166575"/>
            </a:xfrm>
            <a:custGeom>
              <a:avLst/>
              <a:gdLst/>
              <a:ahLst/>
              <a:cxnLst/>
              <a:rect l="l" t="t" r="r" b="b"/>
              <a:pathLst>
                <a:path w="10208" h="6663" extrusionOk="0">
                  <a:moveTo>
                    <a:pt x="7402" y="1"/>
                  </a:moveTo>
                  <a:cubicBezTo>
                    <a:pt x="7126" y="1"/>
                    <a:pt x="6846" y="47"/>
                    <a:pt x="6572" y="146"/>
                  </a:cubicBezTo>
                  <a:lnTo>
                    <a:pt x="4270" y="946"/>
                  </a:lnTo>
                  <a:lnTo>
                    <a:pt x="2002" y="1714"/>
                  </a:lnTo>
                  <a:cubicBezTo>
                    <a:pt x="668" y="2181"/>
                    <a:pt x="1" y="3582"/>
                    <a:pt x="434" y="4916"/>
                  </a:cubicBezTo>
                  <a:lnTo>
                    <a:pt x="468" y="4983"/>
                  </a:lnTo>
                  <a:cubicBezTo>
                    <a:pt x="810" y="6009"/>
                    <a:pt x="1775" y="6662"/>
                    <a:pt x="2807" y="6662"/>
                  </a:cubicBezTo>
                  <a:cubicBezTo>
                    <a:pt x="3082" y="6662"/>
                    <a:pt x="3362" y="6616"/>
                    <a:pt x="3637" y="6517"/>
                  </a:cubicBezTo>
                  <a:lnTo>
                    <a:pt x="5938" y="5717"/>
                  </a:lnTo>
                  <a:lnTo>
                    <a:pt x="8207" y="4949"/>
                  </a:lnTo>
                  <a:cubicBezTo>
                    <a:pt x="9541" y="4482"/>
                    <a:pt x="10208" y="3081"/>
                    <a:pt x="9774" y="1747"/>
                  </a:cubicBezTo>
                  <a:lnTo>
                    <a:pt x="9741" y="1680"/>
                  </a:lnTo>
                  <a:cubicBezTo>
                    <a:pt x="9399" y="654"/>
                    <a:pt x="8433" y="1"/>
                    <a:pt x="7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64"/>
            <p:cNvSpPr/>
            <p:nvPr/>
          </p:nvSpPr>
          <p:spPr>
            <a:xfrm>
              <a:off x="4191500" y="4434150"/>
              <a:ext cx="148450" cy="142925"/>
            </a:xfrm>
            <a:custGeom>
              <a:avLst/>
              <a:gdLst/>
              <a:ahLst/>
              <a:cxnLst/>
              <a:rect l="l" t="t" r="r" b="b"/>
              <a:pathLst>
                <a:path w="5938" h="5717" extrusionOk="0">
                  <a:moveTo>
                    <a:pt x="3132" y="1"/>
                  </a:moveTo>
                  <a:cubicBezTo>
                    <a:pt x="2856" y="1"/>
                    <a:pt x="2576" y="47"/>
                    <a:pt x="2302" y="146"/>
                  </a:cubicBezTo>
                  <a:lnTo>
                    <a:pt x="0" y="946"/>
                  </a:lnTo>
                  <a:lnTo>
                    <a:pt x="1668" y="5717"/>
                  </a:lnTo>
                  <a:lnTo>
                    <a:pt x="3937" y="4949"/>
                  </a:lnTo>
                  <a:cubicBezTo>
                    <a:pt x="5237" y="4482"/>
                    <a:pt x="5938" y="3081"/>
                    <a:pt x="5504" y="1747"/>
                  </a:cubicBezTo>
                  <a:lnTo>
                    <a:pt x="5471" y="1680"/>
                  </a:lnTo>
                  <a:cubicBezTo>
                    <a:pt x="5129" y="654"/>
                    <a:pt x="4163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64"/>
            <p:cNvSpPr/>
            <p:nvPr/>
          </p:nvSpPr>
          <p:spPr>
            <a:xfrm>
              <a:off x="4255700" y="4636950"/>
              <a:ext cx="221850" cy="215175"/>
            </a:xfrm>
            <a:custGeom>
              <a:avLst/>
              <a:gdLst/>
              <a:ahLst/>
              <a:cxnLst/>
              <a:rect l="l" t="t" r="r" b="b"/>
              <a:pathLst>
                <a:path w="8874" h="8607" extrusionOk="0">
                  <a:moveTo>
                    <a:pt x="6029" y="1"/>
                  </a:moveTo>
                  <a:cubicBezTo>
                    <a:pt x="5359" y="1"/>
                    <a:pt x="4691" y="268"/>
                    <a:pt x="4204" y="807"/>
                  </a:cubicBezTo>
                  <a:lnTo>
                    <a:pt x="2569" y="2575"/>
                  </a:lnTo>
                  <a:lnTo>
                    <a:pt x="935" y="4376"/>
                  </a:lnTo>
                  <a:cubicBezTo>
                    <a:pt x="1" y="5377"/>
                    <a:pt x="68" y="6978"/>
                    <a:pt x="1068" y="7912"/>
                  </a:cubicBezTo>
                  <a:lnTo>
                    <a:pt x="1135" y="7945"/>
                  </a:lnTo>
                  <a:cubicBezTo>
                    <a:pt x="1610" y="8388"/>
                    <a:pt x="2219" y="8606"/>
                    <a:pt x="2828" y="8606"/>
                  </a:cubicBezTo>
                  <a:cubicBezTo>
                    <a:pt x="3504" y="8606"/>
                    <a:pt x="4180" y="8338"/>
                    <a:pt x="4671" y="7812"/>
                  </a:cubicBezTo>
                  <a:lnTo>
                    <a:pt x="6305" y="6011"/>
                  </a:lnTo>
                  <a:lnTo>
                    <a:pt x="7940" y="4243"/>
                  </a:lnTo>
                  <a:cubicBezTo>
                    <a:pt x="8874" y="3242"/>
                    <a:pt x="8807" y="1641"/>
                    <a:pt x="7806" y="707"/>
                  </a:cubicBezTo>
                  <a:lnTo>
                    <a:pt x="7740" y="673"/>
                  </a:lnTo>
                  <a:cubicBezTo>
                    <a:pt x="7261" y="226"/>
                    <a:pt x="6644" y="1"/>
                    <a:pt x="6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64"/>
            <p:cNvSpPr/>
            <p:nvPr/>
          </p:nvSpPr>
          <p:spPr>
            <a:xfrm>
              <a:off x="4319925" y="4636950"/>
              <a:ext cx="157625" cy="150275"/>
            </a:xfrm>
            <a:custGeom>
              <a:avLst/>
              <a:gdLst/>
              <a:ahLst/>
              <a:cxnLst/>
              <a:rect l="l" t="t" r="r" b="b"/>
              <a:pathLst>
                <a:path w="6305" h="6011" extrusionOk="0">
                  <a:moveTo>
                    <a:pt x="3460" y="1"/>
                  </a:moveTo>
                  <a:cubicBezTo>
                    <a:pt x="2790" y="1"/>
                    <a:pt x="2122" y="268"/>
                    <a:pt x="1635" y="807"/>
                  </a:cubicBezTo>
                  <a:lnTo>
                    <a:pt x="0" y="2575"/>
                  </a:lnTo>
                  <a:lnTo>
                    <a:pt x="3736" y="6011"/>
                  </a:lnTo>
                  <a:lnTo>
                    <a:pt x="5371" y="4243"/>
                  </a:lnTo>
                  <a:cubicBezTo>
                    <a:pt x="6305" y="3242"/>
                    <a:pt x="6238" y="1641"/>
                    <a:pt x="5237" y="707"/>
                  </a:cubicBezTo>
                  <a:lnTo>
                    <a:pt x="5171" y="673"/>
                  </a:lnTo>
                  <a:cubicBezTo>
                    <a:pt x="4692" y="226"/>
                    <a:pt x="4075" y="1"/>
                    <a:pt x="3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64"/>
            <p:cNvSpPr/>
            <p:nvPr/>
          </p:nvSpPr>
          <p:spPr>
            <a:xfrm>
              <a:off x="4293225" y="4484325"/>
              <a:ext cx="141800" cy="246350"/>
            </a:xfrm>
            <a:custGeom>
              <a:avLst/>
              <a:gdLst/>
              <a:ahLst/>
              <a:cxnLst/>
              <a:rect l="l" t="t" r="r" b="b"/>
              <a:pathLst>
                <a:path w="5672" h="9854" extrusionOk="0">
                  <a:moveTo>
                    <a:pt x="3016" y="0"/>
                  </a:moveTo>
                  <a:cubicBezTo>
                    <a:pt x="1697" y="0"/>
                    <a:pt x="597" y="1002"/>
                    <a:pt x="501" y="2309"/>
                  </a:cubicBezTo>
                  <a:lnTo>
                    <a:pt x="301" y="4710"/>
                  </a:lnTo>
                  <a:lnTo>
                    <a:pt x="101" y="7145"/>
                  </a:lnTo>
                  <a:cubicBezTo>
                    <a:pt x="1" y="8513"/>
                    <a:pt x="1002" y="9714"/>
                    <a:pt x="2403" y="9847"/>
                  </a:cubicBezTo>
                  <a:lnTo>
                    <a:pt x="2469" y="9847"/>
                  </a:lnTo>
                  <a:cubicBezTo>
                    <a:pt x="2531" y="9852"/>
                    <a:pt x="2592" y="9854"/>
                    <a:pt x="2652" y="9854"/>
                  </a:cubicBezTo>
                  <a:cubicBezTo>
                    <a:pt x="3943" y="9854"/>
                    <a:pt x="5044" y="8852"/>
                    <a:pt x="5171" y="7546"/>
                  </a:cubicBezTo>
                  <a:lnTo>
                    <a:pt x="5371" y="5144"/>
                  </a:lnTo>
                  <a:lnTo>
                    <a:pt x="5572" y="2709"/>
                  </a:lnTo>
                  <a:cubicBezTo>
                    <a:pt x="5672" y="1341"/>
                    <a:pt x="4638" y="140"/>
                    <a:pt x="3270" y="7"/>
                  </a:cubicBezTo>
                  <a:lnTo>
                    <a:pt x="3203" y="7"/>
                  </a:lnTo>
                  <a:cubicBezTo>
                    <a:pt x="3140" y="2"/>
                    <a:pt x="3078" y="0"/>
                    <a:pt x="30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64"/>
            <p:cNvSpPr/>
            <p:nvPr/>
          </p:nvSpPr>
          <p:spPr>
            <a:xfrm>
              <a:off x="4300750" y="4484325"/>
              <a:ext cx="134275" cy="128600"/>
            </a:xfrm>
            <a:custGeom>
              <a:avLst/>
              <a:gdLst/>
              <a:ahLst/>
              <a:cxnLst/>
              <a:rect l="l" t="t" r="r" b="b"/>
              <a:pathLst>
                <a:path w="5371" h="5144" extrusionOk="0">
                  <a:moveTo>
                    <a:pt x="2719" y="0"/>
                  </a:moveTo>
                  <a:cubicBezTo>
                    <a:pt x="1426" y="0"/>
                    <a:pt x="296" y="1002"/>
                    <a:pt x="200" y="2309"/>
                  </a:cubicBezTo>
                  <a:lnTo>
                    <a:pt x="0" y="4710"/>
                  </a:lnTo>
                  <a:lnTo>
                    <a:pt x="5070" y="5144"/>
                  </a:lnTo>
                  <a:lnTo>
                    <a:pt x="5271" y="2709"/>
                  </a:lnTo>
                  <a:cubicBezTo>
                    <a:pt x="5371" y="1341"/>
                    <a:pt x="4337" y="140"/>
                    <a:pt x="2969" y="7"/>
                  </a:cubicBezTo>
                  <a:lnTo>
                    <a:pt x="2902" y="7"/>
                  </a:lnTo>
                  <a:cubicBezTo>
                    <a:pt x="2841" y="2"/>
                    <a:pt x="2780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4" name="Google Shape;1134;p64"/>
          <p:cNvSpPr/>
          <p:nvPr/>
        </p:nvSpPr>
        <p:spPr>
          <a:xfrm>
            <a:off x="8797358" y="4308649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5" name="Google Shape;1135;p64"/>
          <p:cNvGrpSpPr/>
          <p:nvPr/>
        </p:nvGrpSpPr>
        <p:grpSpPr>
          <a:xfrm>
            <a:off x="8437124" y="1550975"/>
            <a:ext cx="357775" cy="295791"/>
            <a:chOff x="-783927" y="2108838"/>
            <a:chExt cx="357775" cy="295791"/>
          </a:xfrm>
        </p:grpSpPr>
        <p:sp>
          <p:nvSpPr>
            <p:cNvPr id="1136" name="Google Shape;1136;p64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64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8" name="Google Shape;1138;p64"/>
          <p:cNvSpPr/>
          <p:nvPr/>
        </p:nvSpPr>
        <p:spPr>
          <a:xfrm>
            <a:off x="5050984" y="4204348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9" name="Google Shape;1139;p64"/>
          <p:cNvGrpSpPr/>
          <p:nvPr/>
        </p:nvGrpSpPr>
        <p:grpSpPr>
          <a:xfrm rot="9651258">
            <a:off x="4835527" y="350969"/>
            <a:ext cx="643548" cy="377045"/>
            <a:chOff x="-1131628" y="1250953"/>
            <a:chExt cx="695437" cy="407447"/>
          </a:xfrm>
        </p:grpSpPr>
        <p:sp>
          <p:nvSpPr>
            <p:cNvPr id="1140" name="Google Shape;1140;p64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64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64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3" name="Google Shape;1143;p64">
            <a:hlinkClick r:id="rId3" action="ppaction://hlinksldjump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144" name="Google Shape;1144;p64">
            <a:hlinkClick r:id="rId4" action="ppaction://hlinksldjump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1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145" name="Google Shape;1145;p64">
            <a:hlinkClick r:id=""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146" name="Google Shape;1146;p64">
            <a:hlinkClick r:id=""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>
          <a:extLst>
            <a:ext uri="{FF2B5EF4-FFF2-40B4-BE49-F238E27FC236}">
              <a16:creationId xmlns:a16="http://schemas.microsoft.com/office/drawing/2014/main" id="{155DC419-FC4C-93A6-FDC4-0FBB1ADD0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60">
            <a:extLst>
              <a:ext uri="{FF2B5EF4-FFF2-40B4-BE49-F238E27FC236}">
                <a16:creationId xmlns:a16="http://schemas.microsoft.com/office/drawing/2014/main" id="{BCD44D7B-53B5-E064-ED5D-19B14D177C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1705" y="1230198"/>
            <a:ext cx="7660589" cy="3442729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5"/>
                </a:solidFill>
              </a:rPr>
              <a:t>Target high-risk groups and promote early screening and lifestyle interventions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5"/>
                </a:solidFill>
              </a:rPr>
              <a:t>Emphasize importance of health equity (for low income and lower-educated groups)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5"/>
                </a:solidFill>
              </a:rPr>
              <a:t>Incorporate geographic factors, or genetic predisposition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5"/>
                </a:solidFill>
              </a:rPr>
              <a:t>Health fairs in locations with high risk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5"/>
                </a:solidFill>
              </a:rPr>
              <a:t>Educate underserved populations about diabetes risk factors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5"/>
                </a:solidFill>
              </a:rPr>
              <a:t>Smaller, targeted set of questions could simplify data collection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5"/>
                </a:solidFill>
              </a:rPr>
              <a:t>Explore unexpected result with lower diabetes risk among high alcohol consumers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5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sz="2350" dirty="0">
              <a:solidFill>
                <a:schemeClr val="accent5"/>
              </a:solidFill>
            </a:endParaRPr>
          </a:p>
        </p:txBody>
      </p:sp>
      <p:sp>
        <p:nvSpPr>
          <p:cNvPr id="841" name="Google Shape;841;p60">
            <a:extLst>
              <a:ext uri="{FF2B5EF4-FFF2-40B4-BE49-F238E27FC236}">
                <a16:creationId xmlns:a16="http://schemas.microsoft.com/office/drawing/2014/main" id="{8CCA5846-94D0-0A84-6F50-A3C6F24FB6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99" y="580301"/>
            <a:ext cx="7721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Implications and Recommendations</a:t>
            </a:r>
            <a:endParaRPr sz="2700" dirty="0"/>
          </a:p>
        </p:txBody>
      </p:sp>
    </p:spTree>
    <p:extLst>
      <p:ext uri="{BB962C8B-B14F-4D97-AF65-F5344CB8AC3E}">
        <p14:creationId xmlns:p14="http://schemas.microsoft.com/office/powerpoint/2010/main" val="3417392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A6D22-D77D-5B59-9BDC-861EA5EFD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92E59AF0-E6D9-5F27-AC8C-9752EBF6EF9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11299" y="892910"/>
            <a:ext cx="7721401" cy="3883915"/>
          </a:xfrm>
        </p:spPr>
        <p:txBody>
          <a:bodyPr/>
          <a:lstStyle/>
          <a:p>
            <a:r>
              <a:rPr lang="en-US" sz="1200" dirty="0"/>
              <a:t>American Diabetes Association; Economic Costs of Diabetes in the U.S. in 2017. </a:t>
            </a:r>
            <a:r>
              <a:rPr lang="en-US" sz="1200" i="1" dirty="0"/>
              <a:t>Diabetes Care</a:t>
            </a:r>
            <a:r>
              <a:rPr lang="en-US" sz="1200" dirty="0"/>
              <a:t> 1 May 2018; 41 (5): 917–928. </a:t>
            </a:r>
            <a:r>
              <a:rPr lang="en-US" sz="1200" dirty="0">
                <a:hlinkClick r:id="rId2"/>
              </a:rPr>
              <a:t>https://doi.org/10.2337/dci18-0007</a:t>
            </a:r>
            <a:endParaRPr lang="en-US" sz="1200" dirty="0"/>
          </a:p>
          <a:p>
            <a:r>
              <a:rPr lang="en-US" sz="1200" dirty="0"/>
              <a:t>Centers for Disease Control and Prevention. (2015). </a:t>
            </a:r>
            <a:r>
              <a:rPr lang="en-US" sz="1200" i="1" dirty="0"/>
              <a:t>Behavioral Risk Factor Surveillance System (BRFSS)</a:t>
            </a:r>
            <a:r>
              <a:rPr lang="en-US" sz="1200" dirty="0"/>
              <a:t>. Retrieved from </a:t>
            </a:r>
            <a:r>
              <a:rPr lang="en-US" sz="1200" dirty="0">
                <a:hlinkClick r:id="rId3"/>
              </a:rPr>
              <a:t>https://www.cdc.gov/brfss/</a:t>
            </a:r>
            <a:endParaRPr lang="en-US" sz="1200" dirty="0"/>
          </a:p>
          <a:p>
            <a:r>
              <a:rPr lang="en-US" sz="1200" dirty="0"/>
              <a:t>Centers for Disease Control and Prevention (CDC) (2010). Incidence of end-stage renal disease attributed to diabetes among persons with diagnosed diabetes --- United States and Puerto Rico, 1996-2007. </a:t>
            </a:r>
            <a:r>
              <a:rPr lang="en-US" sz="1200" i="1" dirty="0"/>
              <a:t>MMWR. Morbidity and mortality weekly report</a:t>
            </a:r>
            <a:r>
              <a:rPr lang="en-US" sz="1200" dirty="0"/>
              <a:t>, </a:t>
            </a:r>
            <a:r>
              <a:rPr lang="en-US" sz="1200" i="1" dirty="0"/>
              <a:t>59</a:t>
            </a:r>
            <a:r>
              <a:rPr lang="en-US" sz="1200" dirty="0"/>
              <a:t>(42), 1361–1366. </a:t>
            </a:r>
          </a:p>
          <a:p>
            <a:r>
              <a:rPr lang="en-US" sz="1200" dirty="0"/>
              <a:t>Centers for Disease Control and Prevention. (2024). </a:t>
            </a:r>
            <a:r>
              <a:rPr lang="en-US" sz="1200" i="1" dirty="0"/>
              <a:t>Data &amp; research portal: Diabetes</a:t>
            </a:r>
            <a:r>
              <a:rPr lang="en-US" sz="1200" dirty="0"/>
              <a:t>. Retrieved from </a:t>
            </a:r>
            <a:r>
              <a:rPr lang="en-US" sz="1200" dirty="0">
                <a:hlinkClick r:id="rId4"/>
              </a:rPr>
              <a:t>https://www.cdc.gov/diabetes/php/data-research/index.html</a:t>
            </a:r>
            <a:endParaRPr lang="en-US" sz="1200" dirty="0"/>
          </a:p>
          <a:p>
            <a:r>
              <a:rPr lang="en-US" sz="1200" dirty="0"/>
              <a:t>Huxley, R., </a:t>
            </a:r>
            <a:r>
              <a:rPr lang="en-US" sz="1200" dirty="0" err="1"/>
              <a:t>Barzi</a:t>
            </a:r>
            <a:r>
              <a:rPr lang="en-US" sz="1200" dirty="0"/>
              <a:t>, F., &amp; Woodward, M. (2006). Excess risk of fatal coronary heart disease associated with diabetes in men and women: meta-analysis of 37 prospective cohort studies. </a:t>
            </a:r>
            <a:r>
              <a:rPr lang="en-US" sz="1200" i="1" dirty="0"/>
              <a:t>BMJ (Clinical research ed.)</a:t>
            </a:r>
            <a:r>
              <a:rPr lang="en-US" sz="1200" dirty="0"/>
              <a:t>, </a:t>
            </a:r>
            <a:r>
              <a:rPr lang="en-US" sz="1200" i="1" dirty="0"/>
              <a:t>332</a:t>
            </a:r>
            <a:r>
              <a:rPr lang="en-US" sz="1200" dirty="0"/>
              <a:t>(7533), 73–78. https://doi.org/10.1136/bmj.38678.389583.7C</a:t>
            </a:r>
          </a:p>
          <a:p>
            <a:r>
              <a:rPr lang="en-US" sz="1200" dirty="0" err="1"/>
              <a:t>Knowler</a:t>
            </a:r>
            <a:r>
              <a:rPr lang="en-US" sz="1200" dirty="0"/>
              <a:t>, W. C., Barrett-Connor, E., Fowler, S. E., Hamman, R. F., Lachin, J. M., Walker, E. A., Nathan, D. M., &amp; Diabetes Prevention Program Research Group (2002). Reduction in the incidence of type 2 diabetes with lifestyle intervention or metformin. </a:t>
            </a:r>
            <a:r>
              <a:rPr lang="en-US" sz="1200" i="1" dirty="0"/>
              <a:t>The New England journal of medicine</a:t>
            </a:r>
            <a:r>
              <a:rPr lang="en-US" sz="1200" dirty="0"/>
              <a:t>, </a:t>
            </a:r>
            <a:r>
              <a:rPr lang="en-US" sz="1200" i="1" dirty="0"/>
              <a:t>346</a:t>
            </a:r>
            <a:r>
              <a:rPr lang="en-US" sz="1200" dirty="0"/>
              <a:t>(6), 393–403. https://doi.org/10.1056/NEJMoa012512</a:t>
            </a:r>
          </a:p>
          <a:p>
            <a:r>
              <a:rPr lang="en-US" sz="1200" dirty="0" err="1"/>
              <a:t>Slidesgo</a:t>
            </a:r>
            <a:r>
              <a:rPr lang="en-US" sz="1200" dirty="0"/>
              <a:t>. (n.d.). </a:t>
            </a:r>
            <a:r>
              <a:rPr lang="en-US" sz="1200" i="1" dirty="0"/>
              <a:t>World Diabetes Day</a:t>
            </a:r>
            <a:r>
              <a:rPr lang="en-US" sz="1200" dirty="0"/>
              <a:t>. Retrieved December 8, 2024, from </a:t>
            </a:r>
            <a:r>
              <a:rPr lang="en-US" sz="1200" dirty="0">
                <a:hlinkClick r:id="rId5"/>
              </a:rPr>
              <a:t>https://slidesgo.com/theme/world-diabetes-day#search-diabetes&amp;position-2&amp;results-33&amp;rs=search&amp;rs=search</a:t>
            </a:r>
            <a:endParaRPr lang="en-US" sz="1200" dirty="0"/>
          </a:p>
          <a:p>
            <a:r>
              <a:rPr lang="en-US" sz="1200" dirty="0"/>
              <a:t>University of California, Irvine. (n.d.). </a:t>
            </a:r>
            <a:r>
              <a:rPr lang="en-US" sz="1200" i="1" dirty="0"/>
              <a:t>CDC diabetes health indicators dataset</a:t>
            </a:r>
            <a:r>
              <a:rPr lang="en-US" sz="1200" dirty="0"/>
              <a:t>. Retrieved December 8, 2024, from </a:t>
            </a:r>
            <a:r>
              <a:rPr lang="en-US" sz="1200" dirty="0">
                <a:hlinkClick r:id="rId6"/>
              </a:rPr>
              <a:t>https://archive.ics.uci.edu/dataset/891/cdc+diabetes+health+indicators</a:t>
            </a:r>
            <a:endParaRPr lang="en-US" sz="1200" dirty="0"/>
          </a:p>
          <a:p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C2F9D7-4A89-955C-3AF2-FF464AC2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251782"/>
            <a:ext cx="7721400" cy="57270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4048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60"/>
          <p:cNvSpPr txBox="1">
            <a:spLocks noGrp="1"/>
          </p:cNvSpPr>
          <p:nvPr>
            <p:ph type="body" idx="1"/>
          </p:nvPr>
        </p:nvSpPr>
        <p:spPr>
          <a:xfrm>
            <a:off x="451968" y="1266774"/>
            <a:ext cx="4120032" cy="3442729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accent5"/>
                </a:solidFill>
              </a:rPr>
              <a:t>136 million adults are living with diabetes or prediabetes in the U.S. (CDC, 2024)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accent5"/>
                </a:solidFill>
              </a:rPr>
              <a:t>Diabetes cost the U.S. Economy $413 billion annually, including medical costs and productivity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accent5"/>
                </a:solidFill>
              </a:rPr>
              <a:t>1 in 5 diabetics and 8 in 10 prediabetics are unaware of their condition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sz="2200" dirty="0">
              <a:solidFill>
                <a:schemeClr val="accent5"/>
              </a:solidFill>
            </a:endParaRPr>
          </a:p>
        </p:txBody>
      </p:sp>
      <p:sp>
        <p:nvSpPr>
          <p:cNvPr id="841" name="Google Shape;841;p60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pic>
        <p:nvPicPr>
          <p:cNvPr id="3" name="Picture 2" descr="A map of the united states&#10;&#10;Description automatically generated">
            <a:extLst>
              <a:ext uri="{FF2B5EF4-FFF2-40B4-BE49-F238E27FC236}">
                <a16:creationId xmlns:a16="http://schemas.microsoft.com/office/drawing/2014/main" id="{E6F5DB03-24F4-36EE-B34B-47DDC21EE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300" y="1677770"/>
            <a:ext cx="3925732" cy="2208224"/>
          </a:xfrm>
          <a:prstGeom prst="rect">
            <a:avLst/>
          </a:prstGeom>
        </p:spPr>
      </p:pic>
      <p:sp>
        <p:nvSpPr>
          <p:cNvPr id="4" name="Google Shape;840;p60">
            <a:extLst>
              <a:ext uri="{FF2B5EF4-FFF2-40B4-BE49-F238E27FC236}">
                <a16:creationId xmlns:a16="http://schemas.microsoft.com/office/drawing/2014/main" id="{DF23E591-8614-DA27-BD6E-0312355D75BB}"/>
              </a:ext>
            </a:extLst>
          </p:cNvPr>
          <p:cNvSpPr txBox="1">
            <a:spLocks/>
          </p:cNvSpPr>
          <p:nvPr/>
        </p:nvSpPr>
        <p:spPr>
          <a:xfrm>
            <a:off x="4766300" y="3885994"/>
            <a:ext cx="3925732" cy="273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9C9C"/>
              </a:buClr>
              <a:buSzPts val="1200"/>
              <a:buFont typeface="Cairo"/>
              <a:buAutoNum type="arabicPeriod"/>
              <a:defRPr sz="105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chemeClr val="accent5"/>
                </a:solidFill>
              </a:rPr>
              <a:t>Prevalence of diagnosed diabetes, U.S., 2004 and 2021 (CDC, 2024)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p83"/>
          <p:cNvSpPr txBox="1">
            <a:spLocks noGrp="1"/>
          </p:cNvSpPr>
          <p:nvPr>
            <p:ph type="title" idx="8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</a:t>
            </a:r>
            <a:r>
              <a:rPr lang="en" dirty="0"/>
              <a:t>hy it matters</a:t>
            </a:r>
            <a:endParaRPr dirty="0"/>
          </a:p>
        </p:txBody>
      </p:sp>
      <p:sp>
        <p:nvSpPr>
          <p:cNvPr id="2430" name="Google Shape;2430;p83"/>
          <p:cNvSpPr txBox="1">
            <a:spLocks noGrp="1"/>
          </p:cNvSpPr>
          <p:nvPr>
            <p:ph type="title"/>
          </p:nvPr>
        </p:nvSpPr>
        <p:spPr>
          <a:xfrm>
            <a:off x="2152440" y="1248284"/>
            <a:ext cx="5588070" cy="3570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prEVENTABLE COMPLICATIONS</a:t>
            </a:r>
            <a:endParaRPr dirty="0"/>
          </a:p>
        </p:txBody>
      </p:sp>
      <p:sp>
        <p:nvSpPr>
          <p:cNvPr id="2431" name="Google Shape;2431;p83"/>
          <p:cNvSpPr txBox="1">
            <a:spLocks noGrp="1"/>
          </p:cNvSpPr>
          <p:nvPr>
            <p:ph type="subTitle" idx="1"/>
          </p:nvPr>
        </p:nvSpPr>
        <p:spPr>
          <a:xfrm>
            <a:off x="2152441" y="1634410"/>
            <a:ext cx="5588069" cy="5059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iabetes-related compliations can be reduced with early detection</a:t>
            </a:r>
            <a:endParaRPr dirty="0"/>
          </a:p>
        </p:txBody>
      </p:sp>
      <p:sp>
        <p:nvSpPr>
          <p:cNvPr id="2434" name="Google Shape;2434;p83"/>
          <p:cNvSpPr txBox="1">
            <a:spLocks noGrp="1"/>
          </p:cNvSpPr>
          <p:nvPr>
            <p:ph type="title" idx="4"/>
          </p:nvPr>
        </p:nvSpPr>
        <p:spPr>
          <a:xfrm>
            <a:off x="2121838" y="2368407"/>
            <a:ext cx="5588069" cy="4444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Rising epidemic</a:t>
            </a:r>
            <a:endParaRPr dirty="0"/>
          </a:p>
        </p:txBody>
      </p:sp>
      <p:sp>
        <p:nvSpPr>
          <p:cNvPr id="2435" name="Google Shape;2435;p83"/>
          <p:cNvSpPr txBox="1">
            <a:spLocks noGrp="1"/>
          </p:cNvSpPr>
          <p:nvPr>
            <p:ph type="subTitle" idx="5"/>
          </p:nvPr>
        </p:nvSpPr>
        <p:spPr>
          <a:xfrm>
            <a:off x="2126425" y="3916534"/>
            <a:ext cx="5752951" cy="5235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Empowering healthcare providers with predictive tools and enable timely interventions</a:t>
            </a:r>
            <a:endParaRPr dirty="0"/>
          </a:p>
        </p:txBody>
      </p:sp>
      <p:sp>
        <p:nvSpPr>
          <p:cNvPr id="2436" name="Google Shape;2436;p83"/>
          <p:cNvSpPr txBox="1">
            <a:spLocks noGrp="1"/>
          </p:cNvSpPr>
          <p:nvPr>
            <p:ph type="title" idx="6"/>
          </p:nvPr>
        </p:nvSpPr>
        <p:spPr>
          <a:xfrm>
            <a:off x="2125814" y="3530398"/>
            <a:ext cx="5588069" cy="3632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</a:t>
            </a:r>
            <a:r>
              <a:rPr lang="en" dirty="0"/>
              <a:t>ur goal</a:t>
            </a:r>
            <a:endParaRPr dirty="0"/>
          </a:p>
        </p:txBody>
      </p:sp>
      <p:sp>
        <p:nvSpPr>
          <p:cNvPr id="2437" name="Google Shape;2437;p83"/>
          <p:cNvSpPr txBox="1">
            <a:spLocks noGrp="1"/>
          </p:cNvSpPr>
          <p:nvPr>
            <p:ph type="subTitle" idx="7"/>
          </p:nvPr>
        </p:nvSpPr>
        <p:spPr>
          <a:xfrm>
            <a:off x="2152440" y="2774783"/>
            <a:ext cx="5588070" cy="4291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iabetes prevalence has double over the last 20 years</a:t>
            </a:r>
            <a:endParaRPr dirty="0"/>
          </a:p>
        </p:txBody>
      </p:sp>
      <p:grpSp>
        <p:nvGrpSpPr>
          <p:cNvPr id="2438" name="Google Shape;2438;p83"/>
          <p:cNvGrpSpPr/>
          <p:nvPr/>
        </p:nvGrpSpPr>
        <p:grpSpPr>
          <a:xfrm>
            <a:off x="1204474" y="2383206"/>
            <a:ext cx="812477" cy="770779"/>
            <a:chOff x="762055" y="3075163"/>
            <a:chExt cx="812477" cy="770779"/>
          </a:xfrm>
        </p:grpSpPr>
        <p:sp>
          <p:nvSpPr>
            <p:cNvPr id="2439" name="Google Shape;2439;p83"/>
            <p:cNvSpPr/>
            <p:nvPr/>
          </p:nvSpPr>
          <p:spPr>
            <a:xfrm>
              <a:off x="816731" y="3088142"/>
              <a:ext cx="757800" cy="75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0" name="Google Shape;2440;p83"/>
            <p:cNvGrpSpPr/>
            <p:nvPr/>
          </p:nvGrpSpPr>
          <p:grpSpPr>
            <a:xfrm>
              <a:off x="762055" y="3075163"/>
              <a:ext cx="669007" cy="668960"/>
              <a:chOff x="1345794" y="1982386"/>
              <a:chExt cx="371650" cy="371624"/>
            </a:xfrm>
          </p:grpSpPr>
          <p:sp>
            <p:nvSpPr>
              <p:cNvPr id="2441" name="Google Shape;2441;p83"/>
              <p:cNvSpPr/>
              <p:nvPr/>
            </p:nvSpPr>
            <p:spPr>
              <a:xfrm>
                <a:off x="1345794" y="2140567"/>
                <a:ext cx="111676" cy="123001"/>
              </a:xfrm>
              <a:custGeom>
                <a:avLst/>
                <a:gdLst/>
                <a:ahLst/>
                <a:cxnLst/>
                <a:rect l="l" t="t" r="r" b="b"/>
                <a:pathLst>
                  <a:path w="4260" h="4692" extrusionOk="0">
                    <a:moveTo>
                      <a:pt x="1357" y="0"/>
                    </a:moveTo>
                    <a:cubicBezTo>
                      <a:pt x="1098" y="0"/>
                      <a:pt x="881" y="217"/>
                      <a:pt x="881" y="476"/>
                    </a:cubicBezTo>
                    <a:lnTo>
                      <a:pt x="881" y="1242"/>
                    </a:lnTo>
                    <a:lnTo>
                      <a:pt x="780" y="1227"/>
                    </a:lnTo>
                    <a:cubicBezTo>
                      <a:pt x="725" y="1214"/>
                      <a:pt x="669" y="1208"/>
                      <a:pt x="614" y="1208"/>
                    </a:cubicBezTo>
                    <a:cubicBezTo>
                      <a:pt x="479" y="1208"/>
                      <a:pt x="348" y="1246"/>
                      <a:pt x="246" y="1328"/>
                    </a:cubicBezTo>
                    <a:cubicBezTo>
                      <a:pt x="1" y="1530"/>
                      <a:pt x="1" y="1920"/>
                      <a:pt x="44" y="2512"/>
                    </a:cubicBezTo>
                    <a:cubicBezTo>
                      <a:pt x="87" y="3219"/>
                      <a:pt x="780" y="3811"/>
                      <a:pt x="939" y="3926"/>
                    </a:cubicBezTo>
                    <a:lnTo>
                      <a:pt x="939" y="4692"/>
                    </a:lnTo>
                    <a:lnTo>
                      <a:pt x="3739" y="4692"/>
                    </a:lnTo>
                    <a:lnTo>
                      <a:pt x="3739" y="3710"/>
                    </a:lnTo>
                    <a:cubicBezTo>
                      <a:pt x="4201" y="3291"/>
                      <a:pt x="4259" y="2469"/>
                      <a:pt x="4230" y="2093"/>
                    </a:cubicBezTo>
                    <a:lnTo>
                      <a:pt x="4230" y="1011"/>
                    </a:lnTo>
                    <a:cubicBezTo>
                      <a:pt x="4230" y="751"/>
                      <a:pt x="4014" y="534"/>
                      <a:pt x="3754" y="534"/>
                    </a:cubicBezTo>
                    <a:lnTo>
                      <a:pt x="3739" y="534"/>
                    </a:lnTo>
                    <a:cubicBezTo>
                      <a:pt x="3595" y="534"/>
                      <a:pt x="3480" y="592"/>
                      <a:pt x="3393" y="693"/>
                    </a:cubicBezTo>
                    <a:cubicBezTo>
                      <a:pt x="3321" y="505"/>
                      <a:pt x="3147" y="375"/>
                      <a:pt x="2945" y="375"/>
                    </a:cubicBezTo>
                    <a:lnTo>
                      <a:pt x="2931" y="375"/>
                    </a:lnTo>
                    <a:cubicBezTo>
                      <a:pt x="2801" y="375"/>
                      <a:pt x="2686" y="433"/>
                      <a:pt x="2599" y="520"/>
                    </a:cubicBezTo>
                    <a:cubicBezTo>
                      <a:pt x="2527" y="347"/>
                      <a:pt x="2354" y="231"/>
                      <a:pt x="2166" y="231"/>
                    </a:cubicBezTo>
                    <a:lnTo>
                      <a:pt x="2137" y="231"/>
                    </a:lnTo>
                    <a:cubicBezTo>
                      <a:pt x="2022" y="231"/>
                      <a:pt x="1920" y="274"/>
                      <a:pt x="1834" y="347"/>
                    </a:cubicBezTo>
                    <a:cubicBezTo>
                      <a:pt x="1776" y="144"/>
                      <a:pt x="1588" y="0"/>
                      <a:pt x="13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83"/>
              <p:cNvSpPr/>
              <p:nvPr/>
            </p:nvSpPr>
            <p:spPr>
              <a:xfrm>
                <a:off x="1345794" y="2172445"/>
                <a:ext cx="31065" cy="9149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3490" extrusionOk="0">
                    <a:moveTo>
                      <a:pt x="610" y="0"/>
                    </a:moveTo>
                    <a:cubicBezTo>
                      <a:pt x="477" y="0"/>
                      <a:pt x="347" y="46"/>
                      <a:pt x="246" y="127"/>
                    </a:cubicBezTo>
                    <a:cubicBezTo>
                      <a:pt x="1" y="329"/>
                      <a:pt x="1" y="718"/>
                      <a:pt x="44" y="1310"/>
                    </a:cubicBezTo>
                    <a:cubicBezTo>
                      <a:pt x="87" y="2003"/>
                      <a:pt x="780" y="2595"/>
                      <a:pt x="939" y="2725"/>
                    </a:cubicBezTo>
                    <a:lnTo>
                      <a:pt x="939" y="3490"/>
                    </a:lnTo>
                    <a:lnTo>
                      <a:pt x="1184" y="3490"/>
                    </a:lnTo>
                    <a:lnTo>
                      <a:pt x="1184" y="2624"/>
                    </a:lnTo>
                    <a:cubicBezTo>
                      <a:pt x="910" y="2407"/>
                      <a:pt x="347" y="1888"/>
                      <a:pt x="318" y="1296"/>
                    </a:cubicBezTo>
                    <a:cubicBezTo>
                      <a:pt x="275" y="704"/>
                      <a:pt x="246" y="314"/>
                      <a:pt x="491" y="112"/>
                    </a:cubicBezTo>
                    <a:cubicBezTo>
                      <a:pt x="592" y="69"/>
                      <a:pt x="693" y="40"/>
                      <a:pt x="809" y="26"/>
                    </a:cubicBezTo>
                    <a:lnTo>
                      <a:pt x="780" y="26"/>
                    </a:lnTo>
                    <a:cubicBezTo>
                      <a:pt x="724" y="8"/>
                      <a:pt x="667" y="0"/>
                      <a:pt x="6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83"/>
              <p:cNvSpPr/>
              <p:nvPr/>
            </p:nvSpPr>
            <p:spPr>
              <a:xfrm>
                <a:off x="1368496" y="2140934"/>
                <a:ext cx="14418" cy="50752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936" extrusionOk="0">
                    <a:moveTo>
                      <a:pt x="463" y="1"/>
                    </a:moveTo>
                    <a:cubicBezTo>
                      <a:pt x="347" y="1"/>
                      <a:pt x="232" y="58"/>
                      <a:pt x="145" y="145"/>
                    </a:cubicBezTo>
                    <a:cubicBezTo>
                      <a:pt x="58" y="231"/>
                      <a:pt x="15" y="347"/>
                      <a:pt x="15" y="477"/>
                    </a:cubicBezTo>
                    <a:lnTo>
                      <a:pt x="15" y="1560"/>
                    </a:lnTo>
                    <a:lnTo>
                      <a:pt x="15" y="1632"/>
                    </a:lnTo>
                    <a:lnTo>
                      <a:pt x="15" y="1790"/>
                    </a:lnTo>
                    <a:cubicBezTo>
                      <a:pt x="1" y="1863"/>
                      <a:pt x="58" y="1935"/>
                      <a:pt x="131" y="1935"/>
                    </a:cubicBezTo>
                    <a:cubicBezTo>
                      <a:pt x="137" y="1936"/>
                      <a:pt x="144" y="1936"/>
                      <a:pt x="150" y="1936"/>
                    </a:cubicBezTo>
                    <a:cubicBezTo>
                      <a:pt x="274" y="1936"/>
                      <a:pt x="261" y="1805"/>
                      <a:pt x="261" y="1805"/>
                    </a:cubicBezTo>
                    <a:lnTo>
                      <a:pt x="261" y="1502"/>
                    </a:lnTo>
                    <a:lnTo>
                      <a:pt x="261" y="448"/>
                    </a:lnTo>
                    <a:cubicBezTo>
                      <a:pt x="261" y="260"/>
                      <a:pt x="376" y="73"/>
                      <a:pt x="5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83"/>
              <p:cNvSpPr/>
              <p:nvPr/>
            </p:nvSpPr>
            <p:spPr>
              <a:xfrm>
                <a:off x="1392509" y="2146675"/>
                <a:ext cx="8939" cy="46165"/>
              </a:xfrm>
              <a:custGeom>
                <a:avLst/>
                <a:gdLst/>
                <a:ahLst/>
                <a:cxnLst/>
                <a:rect l="l" t="t" r="r" b="b"/>
                <a:pathLst>
                  <a:path w="341" h="1761" extrusionOk="0">
                    <a:moveTo>
                      <a:pt x="267" y="0"/>
                    </a:moveTo>
                    <a:cubicBezTo>
                      <a:pt x="122" y="0"/>
                      <a:pt x="0" y="140"/>
                      <a:pt x="37" y="301"/>
                    </a:cubicBezTo>
                    <a:lnTo>
                      <a:pt x="37" y="1442"/>
                    </a:lnTo>
                    <a:lnTo>
                      <a:pt x="37" y="1600"/>
                    </a:lnTo>
                    <a:cubicBezTo>
                      <a:pt x="23" y="1687"/>
                      <a:pt x="66" y="1745"/>
                      <a:pt x="153" y="1759"/>
                    </a:cubicBezTo>
                    <a:cubicBezTo>
                      <a:pt x="159" y="1760"/>
                      <a:pt x="165" y="1760"/>
                      <a:pt x="171" y="1760"/>
                    </a:cubicBezTo>
                    <a:cubicBezTo>
                      <a:pt x="281" y="1760"/>
                      <a:pt x="268" y="1629"/>
                      <a:pt x="268" y="1629"/>
                    </a:cubicBezTo>
                    <a:lnTo>
                      <a:pt x="268" y="1326"/>
                    </a:lnTo>
                    <a:lnTo>
                      <a:pt x="268" y="258"/>
                    </a:lnTo>
                    <a:cubicBezTo>
                      <a:pt x="268" y="171"/>
                      <a:pt x="297" y="85"/>
                      <a:pt x="341" y="12"/>
                    </a:cubicBezTo>
                    <a:cubicBezTo>
                      <a:pt x="316" y="4"/>
                      <a:pt x="291" y="0"/>
                      <a:pt x="2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83"/>
              <p:cNvSpPr/>
              <p:nvPr/>
            </p:nvSpPr>
            <p:spPr>
              <a:xfrm>
                <a:off x="1412092" y="2150608"/>
                <a:ext cx="9804" cy="46007"/>
              </a:xfrm>
              <a:custGeom>
                <a:avLst/>
                <a:gdLst/>
                <a:ahLst/>
                <a:cxnLst/>
                <a:rect l="l" t="t" r="r" b="b"/>
                <a:pathLst>
                  <a:path w="374" h="1755" extrusionOk="0">
                    <a:moveTo>
                      <a:pt x="311" y="0"/>
                    </a:moveTo>
                    <a:cubicBezTo>
                      <a:pt x="137" y="0"/>
                      <a:pt x="1" y="158"/>
                      <a:pt x="27" y="339"/>
                    </a:cubicBezTo>
                    <a:lnTo>
                      <a:pt x="56" y="1378"/>
                    </a:lnTo>
                    <a:lnTo>
                      <a:pt x="56" y="1450"/>
                    </a:lnTo>
                    <a:lnTo>
                      <a:pt x="56" y="1609"/>
                    </a:lnTo>
                    <a:cubicBezTo>
                      <a:pt x="41" y="1681"/>
                      <a:pt x="99" y="1754"/>
                      <a:pt x="171" y="1754"/>
                    </a:cubicBezTo>
                    <a:cubicBezTo>
                      <a:pt x="177" y="1754"/>
                      <a:pt x="183" y="1755"/>
                      <a:pt x="189" y="1755"/>
                    </a:cubicBezTo>
                    <a:cubicBezTo>
                      <a:pt x="301" y="1755"/>
                      <a:pt x="301" y="1624"/>
                      <a:pt x="301" y="1624"/>
                    </a:cubicBezTo>
                    <a:lnTo>
                      <a:pt x="301" y="1335"/>
                    </a:lnTo>
                    <a:lnTo>
                      <a:pt x="272" y="296"/>
                    </a:lnTo>
                    <a:cubicBezTo>
                      <a:pt x="272" y="194"/>
                      <a:pt x="301" y="93"/>
                      <a:pt x="373" y="7"/>
                    </a:cubicBezTo>
                    <a:cubicBezTo>
                      <a:pt x="352" y="2"/>
                      <a:pt x="331" y="0"/>
                      <a:pt x="3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83"/>
              <p:cNvSpPr/>
              <p:nvPr/>
            </p:nvSpPr>
            <p:spPr>
              <a:xfrm>
                <a:off x="1434348" y="2154933"/>
                <a:ext cx="7209" cy="42442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619" extrusionOk="0">
                    <a:moveTo>
                      <a:pt x="231" y="1"/>
                    </a:moveTo>
                    <a:cubicBezTo>
                      <a:pt x="159" y="29"/>
                      <a:pt x="73" y="73"/>
                      <a:pt x="15" y="145"/>
                    </a:cubicBezTo>
                    <a:lnTo>
                      <a:pt x="15" y="159"/>
                    </a:lnTo>
                    <a:lnTo>
                      <a:pt x="15" y="1314"/>
                    </a:lnTo>
                    <a:lnTo>
                      <a:pt x="15" y="1473"/>
                    </a:lnTo>
                    <a:cubicBezTo>
                      <a:pt x="0" y="1545"/>
                      <a:pt x="58" y="1617"/>
                      <a:pt x="130" y="1617"/>
                    </a:cubicBezTo>
                    <a:cubicBezTo>
                      <a:pt x="137" y="1618"/>
                      <a:pt x="142" y="1618"/>
                      <a:pt x="148" y="1618"/>
                    </a:cubicBezTo>
                    <a:cubicBezTo>
                      <a:pt x="260" y="1618"/>
                      <a:pt x="260" y="1487"/>
                      <a:pt x="260" y="1487"/>
                    </a:cubicBezTo>
                    <a:lnTo>
                      <a:pt x="260" y="1199"/>
                    </a:lnTo>
                    <a:lnTo>
                      <a:pt x="260" y="131"/>
                    </a:lnTo>
                    <a:cubicBezTo>
                      <a:pt x="260" y="87"/>
                      <a:pt x="260" y="44"/>
                      <a:pt x="2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83"/>
              <p:cNvSpPr/>
              <p:nvPr/>
            </p:nvSpPr>
            <p:spPr>
              <a:xfrm>
                <a:off x="1427926" y="1982386"/>
                <a:ext cx="46558" cy="32192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228" extrusionOk="0">
                    <a:moveTo>
                      <a:pt x="173" y="0"/>
                    </a:moveTo>
                    <a:cubicBezTo>
                      <a:pt x="87" y="0"/>
                      <a:pt x="0" y="15"/>
                      <a:pt x="144" y="173"/>
                    </a:cubicBezTo>
                    <a:lnTo>
                      <a:pt x="1184" y="1198"/>
                    </a:lnTo>
                    <a:lnTo>
                      <a:pt x="1256" y="1227"/>
                    </a:lnTo>
                    <a:lnTo>
                      <a:pt x="1776" y="130"/>
                    </a:lnTo>
                    <a:lnTo>
                      <a:pt x="1689" y="8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83"/>
              <p:cNvSpPr/>
              <p:nvPr/>
            </p:nvSpPr>
            <p:spPr>
              <a:xfrm>
                <a:off x="1429420" y="1983120"/>
                <a:ext cx="38248" cy="31065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1185" extrusionOk="0">
                    <a:moveTo>
                      <a:pt x="1" y="1"/>
                    </a:moveTo>
                    <a:cubicBezTo>
                      <a:pt x="1" y="30"/>
                      <a:pt x="1" y="73"/>
                      <a:pt x="73" y="145"/>
                    </a:cubicBezTo>
                    <a:lnTo>
                      <a:pt x="1127" y="1156"/>
                    </a:lnTo>
                    <a:lnTo>
                      <a:pt x="1199" y="1185"/>
                    </a:lnTo>
                    <a:lnTo>
                      <a:pt x="1459" y="6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83"/>
              <p:cNvSpPr/>
              <p:nvPr/>
            </p:nvSpPr>
            <p:spPr>
              <a:xfrm>
                <a:off x="1458178" y="1984640"/>
                <a:ext cx="65511" cy="52640"/>
              </a:xfrm>
              <a:custGeom>
                <a:avLst/>
                <a:gdLst/>
                <a:ahLst/>
                <a:cxnLst/>
                <a:rect l="l" t="t" r="r" b="b"/>
                <a:pathLst>
                  <a:path w="2499" h="2008" extrusionOk="0">
                    <a:moveTo>
                      <a:pt x="521" y="1"/>
                    </a:moveTo>
                    <a:lnTo>
                      <a:pt x="1" y="1098"/>
                    </a:lnTo>
                    <a:lnTo>
                      <a:pt x="2181" y="2007"/>
                    </a:lnTo>
                    <a:lnTo>
                      <a:pt x="2498" y="824"/>
                    </a:lnTo>
                    <a:lnTo>
                      <a:pt x="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83"/>
              <p:cNvSpPr/>
              <p:nvPr/>
            </p:nvSpPr>
            <p:spPr>
              <a:xfrm>
                <a:off x="1590249" y="2037621"/>
                <a:ext cx="35233" cy="40528"/>
              </a:xfrm>
              <a:custGeom>
                <a:avLst/>
                <a:gdLst/>
                <a:ahLst/>
                <a:cxnLst/>
                <a:rect l="l" t="t" r="r" b="b"/>
                <a:pathLst>
                  <a:path w="1344" h="1546" extrusionOk="0">
                    <a:moveTo>
                      <a:pt x="290" y="1"/>
                    </a:moveTo>
                    <a:lnTo>
                      <a:pt x="44" y="896"/>
                    </a:lnTo>
                    <a:lnTo>
                      <a:pt x="44" y="925"/>
                    </a:lnTo>
                    <a:lnTo>
                      <a:pt x="44" y="953"/>
                    </a:lnTo>
                    <a:lnTo>
                      <a:pt x="1" y="1184"/>
                    </a:lnTo>
                    <a:lnTo>
                      <a:pt x="838" y="1545"/>
                    </a:lnTo>
                    <a:lnTo>
                      <a:pt x="1343" y="434"/>
                    </a:lnTo>
                    <a:lnTo>
                      <a:pt x="29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83"/>
              <p:cNvSpPr/>
              <p:nvPr/>
            </p:nvSpPr>
            <p:spPr>
              <a:xfrm>
                <a:off x="1593657" y="2037621"/>
                <a:ext cx="31825" cy="25769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983" extrusionOk="0">
                    <a:moveTo>
                      <a:pt x="160" y="1"/>
                    </a:moveTo>
                    <a:lnTo>
                      <a:pt x="1" y="578"/>
                    </a:lnTo>
                    <a:lnTo>
                      <a:pt x="954" y="982"/>
                    </a:lnTo>
                    <a:lnTo>
                      <a:pt x="1184" y="491"/>
                    </a:lnTo>
                    <a:lnTo>
                      <a:pt x="1213" y="434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83"/>
              <p:cNvSpPr/>
              <p:nvPr/>
            </p:nvSpPr>
            <p:spPr>
              <a:xfrm>
                <a:off x="1465387" y="1984640"/>
                <a:ext cx="58302" cy="36727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1401" extrusionOk="0">
                    <a:moveTo>
                      <a:pt x="246" y="1"/>
                    </a:moveTo>
                    <a:lnTo>
                      <a:pt x="0" y="520"/>
                    </a:lnTo>
                    <a:lnTo>
                      <a:pt x="2064" y="1401"/>
                    </a:lnTo>
                    <a:lnTo>
                      <a:pt x="2223" y="824"/>
                    </a:lnTo>
                    <a:lnTo>
                      <a:pt x="2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83"/>
              <p:cNvSpPr/>
              <p:nvPr/>
            </p:nvSpPr>
            <p:spPr>
              <a:xfrm>
                <a:off x="1605768" y="2108401"/>
                <a:ext cx="111676" cy="123001"/>
              </a:xfrm>
              <a:custGeom>
                <a:avLst/>
                <a:gdLst/>
                <a:ahLst/>
                <a:cxnLst/>
                <a:rect l="l" t="t" r="r" b="b"/>
                <a:pathLst>
                  <a:path w="4260" h="4692" extrusionOk="0">
                    <a:moveTo>
                      <a:pt x="1358" y="0"/>
                    </a:moveTo>
                    <a:cubicBezTo>
                      <a:pt x="1098" y="0"/>
                      <a:pt x="896" y="202"/>
                      <a:pt x="896" y="462"/>
                    </a:cubicBezTo>
                    <a:lnTo>
                      <a:pt x="896" y="1227"/>
                    </a:lnTo>
                    <a:lnTo>
                      <a:pt x="795" y="1213"/>
                    </a:lnTo>
                    <a:cubicBezTo>
                      <a:pt x="746" y="1201"/>
                      <a:pt x="696" y="1196"/>
                      <a:pt x="646" y="1196"/>
                    </a:cubicBezTo>
                    <a:cubicBezTo>
                      <a:pt x="504" y="1196"/>
                      <a:pt x="363" y="1239"/>
                      <a:pt x="246" y="1314"/>
                    </a:cubicBezTo>
                    <a:cubicBezTo>
                      <a:pt x="1" y="1516"/>
                      <a:pt x="15" y="1920"/>
                      <a:pt x="44" y="2497"/>
                    </a:cubicBezTo>
                    <a:cubicBezTo>
                      <a:pt x="87" y="3205"/>
                      <a:pt x="795" y="3797"/>
                      <a:pt x="953" y="3926"/>
                    </a:cubicBezTo>
                    <a:lnTo>
                      <a:pt x="953" y="4692"/>
                    </a:lnTo>
                    <a:lnTo>
                      <a:pt x="3740" y="4692"/>
                    </a:lnTo>
                    <a:lnTo>
                      <a:pt x="3740" y="3696"/>
                    </a:lnTo>
                    <a:cubicBezTo>
                      <a:pt x="4216" y="3277"/>
                      <a:pt x="4259" y="2440"/>
                      <a:pt x="4230" y="2064"/>
                    </a:cubicBezTo>
                    <a:lnTo>
                      <a:pt x="4230" y="996"/>
                    </a:lnTo>
                    <a:cubicBezTo>
                      <a:pt x="4230" y="736"/>
                      <a:pt x="4014" y="534"/>
                      <a:pt x="3768" y="534"/>
                    </a:cubicBezTo>
                    <a:lnTo>
                      <a:pt x="3740" y="534"/>
                    </a:lnTo>
                    <a:cubicBezTo>
                      <a:pt x="3726" y="533"/>
                      <a:pt x="3713" y="532"/>
                      <a:pt x="3700" y="532"/>
                    </a:cubicBezTo>
                    <a:cubicBezTo>
                      <a:pt x="3584" y="532"/>
                      <a:pt x="3471" y="588"/>
                      <a:pt x="3393" y="679"/>
                    </a:cubicBezTo>
                    <a:cubicBezTo>
                      <a:pt x="3335" y="491"/>
                      <a:pt x="3148" y="375"/>
                      <a:pt x="2960" y="375"/>
                    </a:cubicBezTo>
                    <a:lnTo>
                      <a:pt x="2931" y="375"/>
                    </a:lnTo>
                    <a:cubicBezTo>
                      <a:pt x="2918" y="374"/>
                      <a:pt x="2904" y="373"/>
                      <a:pt x="2891" y="373"/>
                    </a:cubicBezTo>
                    <a:cubicBezTo>
                      <a:pt x="2778" y="373"/>
                      <a:pt x="2677" y="428"/>
                      <a:pt x="2599" y="505"/>
                    </a:cubicBezTo>
                    <a:cubicBezTo>
                      <a:pt x="2527" y="332"/>
                      <a:pt x="2354" y="217"/>
                      <a:pt x="2166" y="217"/>
                    </a:cubicBezTo>
                    <a:lnTo>
                      <a:pt x="2152" y="217"/>
                    </a:lnTo>
                    <a:cubicBezTo>
                      <a:pt x="2036" y="217"/>
                      <a:pt x="1921" y="260"/>
                      <a:pt x="1834" y="347"/>
                    </a:cubicBezTo>
                    <a:cubicBezTo>
                      <a:pt x="1776" y="130"/>
                      <a:pt x="1589" y="0"/>
                      <a:pt x="13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83"/>
              <p:cNvSpPr/>
              <p:nvPr/>
            </p:nvSpPr>
            <p:spPr>
              <a:xfrm>
                <a:off x="1605768" y="2139886"/>
                <a:ext cx="31432" cy="91517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3491" extrusionOk="0">
                    <a:moveTo>
                      <a:pt x="613" y="1"/>
                    </a:moveTo>
                    <a:cubicBezTo>
                      <a:pt x="483" y="1"/>
                      <a:pt x="358" y="46"/>
                      <a:pt x="246" y="127"/>
                    </a:cubicBezTo>
                    <a:cubicBezTo>
                      <a:pt x="1" y="329"/>
                      <a:pt x="1" y="719"/>
                      <a:pt x="44" y="1296"/>
                    </a:cubicBezTo>
                    <a:cubicBezTo>
                      <a:pt x="87" y="2004"/>
                      <a:pt x="795" y="2596"/>
                      <a:pt x="939" y="2725"/>
                    </a:cubicBezTo>
                    <a:lnTo>
                      <a:pt x="939" y="3491"/>
                    </a:lnTo>
                    <a:lnTo>
                      <a:pt x="1199" y="3491"/>
                    </a:lnTo>
                    <a:lnTo>
                      <a:pt x="1199" y="2624"/>
                    </a:lnTo>
                    <a:cubicBezTo>
                      <a:pt x="925" y="2408"/>
                      <a:pt x="362" y="1888"/>
                      <a:pt x="318" y="1296"/>
                    </a:cubicBezTo>
                    <a:cubicBezTo>
                      <a:pt x="275" y="705"/>
                      <a:pt x="246" y="315"/>
                      <a:pt x="492" y="113"/>
                    </a:cubicBezTo>
                    <a:cubicBezTo>
                      <a:pt x="593" y="69"/>
                      <a:pt x="694" y="41"/>
                      <a:pt x="809" y="26"/>
                    </a:cubicBezTo>
                    <a:lnTo>
                      <a:pt x="780" y="26"/>
                    </a:lnTo>
                    <a:cubicBezTo>
                      <a:pt x="724" y="9"/>
                      <a:pt x="668" y="1"/>
                      <a:pt x="6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83"/>
              <p:cNvSpPr/>
              <p:nvPr/>
            </p:nvSpPr>
            <p:spPr>
              <a:xfrm>
                <a:off x="1482400" y="1991483"/>
                <a:ext cx="123394" cy="138887"/>
              </a:xfrm>
              <a:custGeom>
                <a:avLst/>
                <a:gdLst/>
                <a:ahLst/>
                <a:cxnLst/>
                <a:rect l="l" t="t" r="r" b="b"/>
                <a:pathLst>
                  <a:path w="4707" h="5298" extrusionOk="0">
                    <a:moveTo>
                      <a:pt x="1957" y="0"/>
                    </a:moveTo>
                    <a:cubicBezTo>
                      <a:pt x="1870" y="0"/>
                      <a:pt x="1788" y="22"/>
                      <a:pt x="1719" y="72"/>
                    </a:cubicBezTo>
                    <a:cubicBezTo>
                      <a:pt x="1603" y="129"/>
                      <a:pt x="1531" y="231"/>
                      <a:pt x="1502" y="360"/>
                    </a:cubicBezTo>
                    <a:lnTo>
                      <a:pt x="1141" y="1717"/>
                    </a:lnTo>
                    <a:lnTo>
                      <a:pt x="362" y="1385"/>
                    </a:lnTo>
                    <a:lnTo>
                      <a:pt x="261" y="1703"/>
                    </a:lnTo>
                    <a:cubicBezTo>
                      <a:pt x="203" y="1905"/>
                      <a:pt x="160" y="2122"/>
                      <a:pt x="116" y="2324"/>
                    </a:cubicBezTo>
                    <a:cubicBezTo>
                      <a:pt x="1" y="3031"/>
                      <a:pt x="564" y="3796"/>
                      <a:pt x="679" y="3926"/>
                    </a:cubicBezTo>
                    <a:lnTo>
                      <a:pt x="679" y="5297"/>
                    </a:lnTo>
                    <a:lnTo>
                      <a:pt x="3465" y="5297"/>
                    </a:lnTo>
                    <a:lnTo>
                      <a:pt x="3465" y="4345"/>
                    </a:lnTo>
                    <a:cubicBezTo>
                      <a:pt x="4115" y="3984"/>
                      <a:pt x="4274" y="3002"/>
                      <a:pt x="4303" y="2872"/>
                    </a:cubicBezTo>
                    <a:lnTo>
                      <a:pt x="4635" y="1660"/>
                    </a:lnTo>
                    <a:lnTo>
                      <a:pt x="4635" y="1645"/>
                    </a:lnTo>
                    <a:cubicBezTo>
                      <a:pt x="4707" y="1385"/>
                      <a:pt x="4548" y="1126"/>
                      <a:pt x="4303" y="1068"/>
                    </a:cubicBezTo>
                    <a:lnTo>
                      <a:pt x="4274" y="1068"/>
                    </a:lnTo>
                    <a:cubicBezTo>
                      <a:pt x="4240" y="1060"/>
                      <a:pt x="4207" y="1057"/>
                      <a:pt x="4173" y="1057"/>
                    </a:cubicBezTo>
                    <a:cubicBezTo>
                      <a:pt x="4079" y="1057"/>
                      <a:pt x="3988" y="1086"/>
                      <a:pt x="3913" y="1140"/>
                    </a:cubicBezTo>
                    <a:cubicBezTo>
                      <a:pt x="3884" y="938"/>
                      <a:pt x="3740" y="779"/>
                      <a:pt x="3552" y="736"/>
                    </a:cubicBezTo>
                    <a:lnTo>
                      <a:pt x="3537" y="736"/>
                    </a:lnTo>
                    <a:cubicBezTo>
                      <a:pt x="3496" y="727"/>
                      <a:pt x="3455" y="722"/>
                      <a:pt x="3415" y="722"/>
                    </a:cubicBezTo>
                    <a:cubicBezTo>
                      <a:pt x="3328" y="722"/>
                      <a:pt x="3246" y="744"/>
                      <a:pt x="3177" y="793"/>
                    </a:cubicBezTo>
                    <a:cubicBezTo>
                      <a:pt x="3133" y="606"/>
                      <a:pt x="2989" y="447"/>
                      <a:pt x="2816" y="418"/>
                    </a:cubicBezTo>
                    <a:lnTo>
                      <a:pt x="2787" y="418"/>
                    </a:lnTo>
                    <a:cubicBezTo>
                      <a:pt x="2748" y="409"/>
                      <a:pt x="2710" y="404"/>
                      <a:pt x="2672" y="404"/>
                    </a:cubicBezTo>
                    <a:cubicBezTo>
                      <a:pt x="2596" y="404"/>
                      <a:pt x="2522" y="423"/>
                      <a:pt x="2455" y="461"/>
                    </a:cubicBezTo>
                    <a:cubicBezTo>
                      <a:pt x="2455" y="245"/>
                      <a:pt x="2296" y="57"/>
                      <a:pt x="2094" y="14"/>
                    </a:cubicBezTo>
                    <a:lnTo>
                      <a:pt x="2079" y="14"/>
                    </a:lnTo>
                    <a:cubicBezTo>
                      <a:pt x="2038" y="5"/>
                      <a:pt x="1997" y="0"/>
                      <a:pt x="19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83"/>
              <p:cNvSpPr/>
              <p:nvPr/>
            </p:nvSpPr>
            <p:spPr>
              <a:xfrm>
                <a:off x="1482794" y="2027030"/>
                <a:ext cx="26503" cy="102946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3927" extrusionOk="0">
                    <a:moveTo>
                      <a:pt x="361" y="0"/>
                    </a:moveTo>
                    <a:lnTo>
                      <a:pt x="260" y="318"/>
                    </a:lnTo>
                    <a:cubicBezTo>
                      <a:pt x="202" y="535"/>
                      <a:pt x="159" y="737"/>
                      <a:pt x="116" y="953"/>
                    </a:cubicBezTo>
                    <a:cubicBezTo>
                      <a:pt x="0" y="1661"/>
                      <a:pt x="563" y="2411"/>
                      <a:pt x="679" y="2556"/>
                    </a:cubicBezTo>
                    <a:lnTo>
                      <a:pt x="679" y="3927"/>
                    </a:lnTo>
                    <a:lnTo>
                      <a:pt x="1011" y="3927"/>
                    </a:lnTo>
                    <a:lnTo>
                      <a:pt x="1011" y="2556"/>
                    </a:lnTo>
                    <a:cubicBezTo>
                      <a:pt x="910" y="2411"/>
                      <a:pt x="332" y="1661"/>
                      <a:pt x="462" y="953"/>
                    </a:cubicBezTo>
                    <a:cubicBezTo>
                      <a:pt x="491" y="737"/>
                      <a:pt x="534" y="535"/>
                      <a:pt x="592" y="318"/>
                    </a:cubicBezTo>
                    <a:lnTo>
                      <a:pt x="664" y="130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83"/>
              <p:cNvSpPr/>
              <p:nvPr/>
            </p:nvSpPr>
            <p:spPr>
              <a:xfrm>
                <a:off x="1610303" y="2048212"/>
                <a:ext cx="34473" cy="36413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389" extrusionOk="0">
                    <a:moveTo>
                      <a:pt x="506" y="1"/>
                    </a:moveTo>
                    <a:lnTo>
                      <a:pt x="1" y="1112"/>
                    </a:lnTo>
                    <a:lnTo>
                      <a:pt x="549" y="1358"/>
                    </a:lnTo>
                    <a:cubicBezTo>
                      <a:pt x="605" y="1379"/>
                      <a:pt x="662" y="1389"/>
                      <a:pt x="718" y="1389"/>
                    </a:cubicBezTo>
                    <a:cubicBezTo>
                      <a:pt x="896" y="1389"/>
                      <a:pt x="1065" y="1288"/>
                      <a:pt x="1141" y="1112"/>
                    </a:cubicBezTo>
                    <a:lnTo>
                      <a:pt x="1271" y="809"/>
                    </a:lnTo>
                    <a:cubicBezTo>
                      <a:pt x="1315" y="708"/>
                      <a:pt x="1315" y="578"/>
                      <a:pt x="1271" y="463"/>
                    </a:cubicBezTo>
                    <a:cubicBezTo>
                      <a:pt x="1228" y="362"/>
                      <a:pt x="1141" y="275"/>
                      <a:pt x="1026" y="232"/>
                    </a:cubicBezTo>
                    <a:lnTo>
                      <a:pt x="5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83"/>
              <p:cNvSpPr/>
              <p:nvPr/>
            </p:nvSpPr>
            <p:spPr>
              <a:xfrm>
                <a:off x="1489216" y="2157214"/>
                <a:ext cx="92355" cy="196796"/>
              </a:xfrm>
              <a:custGeom>
                <a:avLst/>
                <a:gdLst/>
                <a:ahLst/>
                <a:cxnLst/>
                <a:rect l="l" t="t" r="r" b="b"/>
                <a:pathLst>
                  <a:path w="3523" h="7507" extrusionOk="0">
                    <a:moveTo>
                      <a:pt x="15" y="0"/>
                    </a:moveTo>
                    <a:lnTo>
                      <a:pt x="15" y="7247"/>
                    </a:lnTo>
                    <a:cubicBezTo>
                      <a:pt x="15" y="7247"/>
                      <a:pt x="15" y="7261"/>
                      <a:pt x="15" y="7276"/>
                    </a:cubicBezTo>
                    <a:cubicBezTo>
                      <a:pt x="1" y="7406"/>
                      <a:pt x="116" y="7507"/>
                      <a:pt x="246" y="7507"/>
                    </a:cubicBezTo>
                    <a:lnTo>
                      <a:pt x="3306" y="7507"/>
                    </a:lnTo>
                    <a:cubicBezTo>
                      <a:pt x="3422" y="7507"/>
                      <a:pt x="3508" y="7434"/>
                      <a:pt x="3523" y="7333"/>
                    </a:cubicBezTo>
                    <a:lnTo>
                      <a:pt x="35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83"/>
              <p:cNvSpPr/>
              <p:nvPr/>
            </p:nvSpPr>
            <p:spPr>
              <a:xfrm>
                <a:off x="1621681" y="2257879"/>
                <a:ext cx="91962" cy="96130"/>
              </a:xfrm>
              <a:custGeom>
                <a:avLst/>
                <a:gdLst/>
                <a:ahLst/>
                <a:cxnLst/>
                <a:rect l="l" t="t" r="r" b="b"/>
                <a:pathLst>
                  <a:path w="3508" h="3667" extrusionOk="0">
                    <a:moveTo>
                      <a:pt x="0" y="0"/>
                    </a:moveTo>
                    <a:lnTo>
                      <a:pt x="0" y="3465"/>
                    </a:lnTo>
                    <a:cubicBezTo>
                      <a:pt x="0" y="3580"/>
                      <a:pt x="101" y="3667"/>
                      <a:pt x="217" y="3667"/>
                    </a:cubicBezTo>
                    <a:lnTo>
                      <a:pt x="3291" y="3667"/>
                    </a:lnTo>
                    <a:cubicBezTo>
                      <a:pt x="3407" y="3667"/>
                      <a:pt x="3508" y="3580"/>
                      <a:pt x="3508" y="3465"/>
                    </a:cubicBezTo>
                    <a:lnTo>
                      <a:pt x="35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83"/>
              <p:cNvSpPr/>
              <p:nvPr/>
            </p:nvSpPr>
            <p:spPr>
              <a:xfrm>
                <a:off x="1509664" y="2157214"/>
                <a:ext cx="71908" cy="196796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7507" extrusionOk="0">
                    <a:moveTo>
                      <a:pt x="0" y="0"/>
                    </a:moveTo>
                    <a:lnTo>
                      <a:pt x="0" y="7507"/>
                    </a:lnTo>
                    <a:lnTo>
                      <a:pt x="2526" y="7507"/>
                    </a:lnTo>
                    <a:cubicBezTo>
                      <a:pt x="2627" y="7507"/>
                      <a:pt x="2728" y="7434"/>
                      <a:pt x="2743" y="7333"/>
                    </a:cubicBezTo>
                    <a:lnTo>
                      <a:pt x="274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83"/>
              <p:cNvSpPr/>
              <p:nvPr/>
            </p:nvSpPr>
            <p:spPr>
              <a:xfrm>
                <a:off x="1639822" y="2257879"/>
                <a:ext cx="73821" cy="96130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3667" extrusionOk="0">
                    <a:moveTo>
                      <a:pt x="1" y="0"/>
                    </a:moveTo>
                    <a:lnTo>
                      <a:pt x="1" y="3667"/>
                    </a:lnTo>
                    <a:lnTo>
                      <a:pt x="2599" y="3667"/>
                    </a:lnTo>
                    <a:cubicBezTo>
                      <a:pt x="2715" y="3667"/>
                      <a:pt x="2816" y="3580"/>
                      <a:pt x="2816" y="3465"/>
                    </a:cubicBezTo>
                    <a:lnTo>
                      <a:pt x="28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83"/>
              <p:cNvSpPr/>
              <p:nvPr/>
            </p:nvSpPr>
            <p:spPr>
              <a:xfrm>
                <a:off x="1360920" y="2290779"/>
                <a:ext cx="92749" cy="63231"/>
              </a:xfrm>
              <a:custGeom>
                <a:avLst/>
                <a:gdLst/>
                <a:ahLst/>
                <a:cxnLst/>
                <a:rect l="l" t="t" r="r" b="b"/>
                <a:pathLst>
                  <a:path w="3538" h="2412" extrusionOk="0">
                    <a:moveTo>
                      <a:pt x="15" y="1"/>
                    </a:moveTo>
                    <a:lnTo>
                      <a:pt x="15" y="2166"/>
                    </a:lnTo>
                    <a:cubicBezTo>
                      <a:pt x="1" y="2296"/>
                      <a:pt x="102" y="2397"/>
                      <a:pt x="218" y="2412"/>
                    </a:cubicBezTo>
                    <a:lnTo>
                      <a:pt x="3336" y="2412"/>
                    </a:lnTo>
                    <a:cubicBezTo>
                      <a:pt x="3451" y="2397"/>
                      <a:pt x="3538" y="2296"/>
                      <a:pt x="3523" y="2181"/>
                    </a:cubicBezTo>
                    <a:lnTo>
                      <a:pt x="35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83"/>
              <p:cNvSpPr/>
              <p:nvPr/>
            </p:nvSpPr>
            <p:spPr>
              <a:xfrm>
                <a:off x="1381368" y="2290779"/>
                <a:ext cx="72301" cy="63231"/>
              </a:xfrm>
              <a:custGeom>
                <a:avLst/>
                <a:gdLst/>
                <a:ahLst/>
                <a:cxnLst/>
                <a:rect l="l" t="t" r="r" b="b"/>
                <a:pathLst>
                  <a:path w="2758" h="2412" extrusionOk="0">
                    <a:moveTo>
                      <a:pt x="0" y="1"/>
                    </a:moveTo>
                    <a:lnTo>
                      <a:pt x="0" y="2412"/>
                    </a:lnTo>
                    <a:lnTo>
                      <a:pt x="2556" y="2412"/>
                    </a:lnTo>
                    <a:cubicBezTo>
                      <a:pt x="2671" y="2412"/>
                      <a:pt x="2758" y="2296"/>
                      <a:pt x="2743" y="2181"/>
                    </a:cubicBezTo>
                    <a:lnTo>
                      <a:pt x="27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83"/>
              <p:cNvSpPr/>
              <p:nvPr/>
            </p:nvSpPr>
            <p:spPr>
              <a:xfrm>
                <a:off x="1489216" y="2126542"/>
                <a:ext cx="92749" cy="34473"/>
              </a:xfrm>
              <a:custGeom>
                <a:avLst/>
                <a:gdLst/>
                <a:ahLst/>
                <a:cxnLst/>
                <a:rect l="l" t="t" r="r" b="b"/>
                <a:pathLst>
                  <a:path w="3538" h="1315" extrusionOk="0">
                    <a:moveTo>
                      <a:pt x="217" y="1"/>
                    </a:moveTo>
                    <a:cubicBezTo>
                      <a:pt x="87" y="1"/>
                      <a:pt x="1" y="116"/>
                      <a:pt x="15" y="232"/>
                    </a:cubicBezTo>
                    <a:lnTo>
                      <a:pt x="15" y="1315"/>
                    </a:lnTo>
                    <a:lnTo>
                      <a:pt x="3523" y="1315"/>
                    </a:lnTo>
                    <a:lnTo>
                      <a:pt x="3523" y="261"/>
                    </a:lnTo>
                    <a:lnTo>
                      <a:pt x="3523" y="232"/>
                    </a:lnTo>
                    <a:cubicBezTo>
                      <a:pt x="3537" y="116"/>
                      <a:pt x="3451" y="1"/>
                      <a:pt x="33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83"/>
              <p:cNvSpPr/>
              <p:nvPr/>
            </p:nvSpPr>
            <p:spPr>
              <a:xfrm>
                <a:off x="1509664" y="2126542"/>
                <a:ext cx="72301" cy="34473"/>
              </a:xfrm>
              <a:custGeom>
                <a:avLst/>
                <a:gdLst/>
                <a:ahLst/>
                <a:cxnLst/>
                <a:rect l="l" t="t" r="r" b="b"/>
                <a:pathLst>
                  <a:path w="2758" h="1315" extrusionOk="0">
                    <a:moveTo>
                      <a:pt x="0" y="1"/>
                    </a:moveTo>
                    <a:lnTo>
                      <a:pt x="0" y="1315"/>
                    </a:lnTo>
                    <a:lnTo>
                      <a:pt x="2743" y="1315"/>
                    </a:lnTo>
                    <a:lnTo>
                      <a:pt x="2743" y="261"/>
                    </a:lnTo>
                    <a:cubicBezTo>
                      <a:pt x="2743" y="246"/>
                      <a:pt x="2743" y="246"/>
                      <a:pt x="2743" y="232"/>
                    </a:cubicBezTo>
                    <a:cubicBezTo>
                      <a:pt x="2757" y="116"/>
                      <a:pt x="2671" y="1"/>
                      <a:pt x="25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83"/>
              <p:cNvSpPr/>
              <p:nvPr/>
            </p:nvSpPr>
            <p:spPr>
              <a:xfrm>
                <a:off x="1511919" y="1991089"/>
                <a:ext cx="26897" cy="47528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813" extrusionOk="0">
                    <a:moveTo>
                      <a:pt x="840" y="1"/>
                    </a:moveTo>
                    <a:cubicBezTo>
                      <a:pt x="757" y="1"/>
                      <a:pt x="671" y="23"/>
                      <a:pt x="593" y="72"/>
                    </a:cubicBezTo>
                    <a:cubicBezTo>
                      <a:pt x="492" y="130"/>
                      <a:pt x="419" y="231"/>
                      <a:pt x="390" y="361"/>
                    </a:cubicBezTo>
                    <a:lnTo>
                      <a:pt x="102" y="1400"/>
                    </a:lnTo>
                    <a:lnTo>
                      <a:pt x="87" y="1473"/>
                    </a:lnTo>
                    <a:lnTo>
                      <a:pt x="44" y="1617"/>
                    </a:lnTo>
                    <a:cubicBezTo>
                      <a:pt x="1" y="1689"/>
                      <a:pt x="44" y="1776"/>
                      <a:pt x="116" y="1805"/>
                    </a:cubicBezTo>
                    <a:cubicBezTo>
                      <a:pt x="133" y="1810"/>
                      <a:pt x="148" y="1813"/>
                      <a:pt x="162" y="1813"/>
                    </a:cubicBezTo>
                    <a:cubicBezTo>
                      <a:pt x="253" y="1813"/>
                      <a:pt x="275" y="1703"/>
                      <a:pt x="275" y="1703"/>
                    </a:cubicBezTo>
                    <a:lnTo>
                      <a:pt x="347" y="1429"/>
                    </a:lnTo>
                    <a:lnTo>
                      <a:pt x="636" y="390"/>
                    </a:lnTo>
                    <a:cubicBezTo>
                      <a:pt x="679" y="202"/>
                      <a:pt x="838" y="58"/>
                      <a:pt x="1026" y="29"/>
                    </a:cubicBezTo>
                    <a:lnTo>
                      <a:pt x="982" y="15"/>
                    </a:lnTo>
                    <a:lnTo>
                      <a:pt x="953" y="15"/>
                    </a:lnTo>
                    <a:cubicBezTo>
                      <a:pt x="917" y="5"/>
                      <a:pt x="879" y="1"/>
                      <a:pt x="8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83"/>
              <p:cNvSpPr/>
              <p:nvPr/>
            </p:nvSpPr>
            <p:spPr>
              <a:xfrm>
                <a:off x="1535774" y="2000841"/>
                <a:ext cx="19320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1687" extrusionOk="0">
                    <a:moveTo>
                      <a:pt x="614" y="1"/>
                    </a:moveTo>
                    <a:cubicBezTo>
                      <a:pt x="489" y="1"/>
                      <a:pt x="372" y="93"/>
                      <a:pt x="361" y="234"/>
                    </a:cubicBezTo>
                    <a:lnTo>
                      <a:pt x="87" y="1288"/>
                    </a:lnTo>
                    <a:lnTo>
                      <a:pt x="72" y="1346"/>
                    </a:lnTo>
                    <a:lnTo>
                      <a:pt x="29" y="1505"/>
                    </a:lnTo>
                    <a:cubicBezTo>
                      <a:pt x="0" y="1562"/>
                      <a:pt x="29" y="1649"/>
                      <a:pt x="101" y="1678"/>
                    </a:cubicBezTo>
                    <a:cubicBezTo>
                      <a:pt x="118" y="1684"/>
                      <a:pt x="133" y="1686"/>
                      <a:pt x="147" y="1686"/>
                    </a:cubicBezTo>
                    <a:cubicBezTo>
                      <a:pt x="238" y="1686"/>
                      <a:pt x="260" y="1577"/>
                      <a:pt x="260" y="1577"/>
                    </a:cubicBezTo>
                    <a:lnTo>
                      <a:pt x="332" y="1303"/>
                    </a:lnTo>
                    <a:lnTo>
                      <a:pt x="606" y="263"/>
                    </a:lnTo>
                    <a:cubicBezTo>
                      <a:pt x="635" y="177"/>
                      <a:pt x="679" y="104"/>
                      <a:pt x="736" y="32"/>
                    </a:cubicBezTo>
                    <a:cubicBezTo>
                      <a:pt x="697" y="11"/>
                      <a:pt x="655" y="1"/>
                      <a:pt x="6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83"/>
              <p:cNvSpPr/>
              <p:nvPr/>
            </p:nvSpPr>
            <p:spPr>
              <a:xfrm>
                <a:off x="1554675" y="2009623"/>
                <a:ext cx="19714" cy="44146"/>
              </a:xfrm>
              <a:custGeom>
                <a:avLst/>
                <a:gdLst/>
                <a:ahLst/>
                <a:cxnLst/>
                <a:rect l="l" t="t" r="r" b="b"/>
                <a:pathLst>
                  <a:path w="752" h="1684" extrusionOk="0">
                    <a:moveTo>
                      <a:pt x="629" y="0"/>
                    </a:moveTo>
                    <a:cubicBezTo>
                      <a:pt x="490" y="0"/>
                      <a:pt x="359" y="105"/>
                      <a:pt x="347" y="260"/>
                    </a:cubicBezTo>
                    <a:lnTo>
                      <a:pt x="88" y="1271"/>
                    </a:lnTo>
                    <a:lnTo>
                      <a:pt x="73" y="1343"/>
                    </a:lnTo>
                    <a:lnTo>
                      <a:pt x="30" y="1487"/>
                    </a:lnTo>
                    <a:cubicBezTo>
                      <a:pt x="1" y="1559"/>
                      <a:pt x="30" y="1646"/>
                      <a:pt x="102" y="1675"/>
                    </a:cubicBezTo>
                    <a:cubicBezTo>
                      <a:pt x="119" y="1681"/>
                      <a:pt x="134" y="1683"/>
                      <a:pt x="148" y="1683"/>
                    </a:cubicBezTo>
                    <a:cubicBezTo>
                      <a:pt x="239" y="1683"/>
                      <a:pt x="261" y="1574"/>
                      <a:pt x="261" y="1574"/>
                    </a:cubicBezTo>
                    <a:lnTo>
                      <a:pt x="333" y="1300"/>
                    </a:lnTo>
                    <a:lnTo>
                      <a:pt x="578" y="289"/>
                    </a:lnTo>
                    <a:cubicBezTo>
                      <a:pt x="607" y="188"/>
                      <a:pt x="665" y="87"/>
                      <a:pt x="752" y="29"/>
                    </a:cubicBezTo>
                    <a:cubicBezTo>
                      <a:pt x="712" y="9"/>
                      <a:pt x="670" y="0"/>
                      <a:pt x="6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83"/>
              <p:cNvSpPr/>
              <p:nvPr/>
            </p:nvSpPr>
            <p:spPr>
              <a:xfrm>
                <a:off x="1575123" y="2019087"/>
                <a:ext cx="17433" cy="4034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539" extrusionOk="0">
                    <a:moveTo>
                      <a:pt x="636" y="0"/>
                    </a:moveTo>
                    <a:cubicBezTo>
                      <a:pt x="535" y="0"/>
                      <a:pt x="448" y="29"/>
                      <a:pt x="376" y="73"/>
                    </a:cubicBezTo>
                    <a:lnTo>
                      <a:pt x="376" y="87"/>
                    </a:lnTo>
                    <a:lnTo>
                      <a:pt x="87" y="1126"/>
                    </a:lnTo>
                    <a:lnTo>
                      <a:pt x="73" y="1198"/>
                    </a:lnTo>
                    <a:lnTo>
                      <a:pt x="29" y="1343"/>
                    </a:lnTo>
                    <a:cubicBezTo>
                      <a:pt x="0" y="1415"/>
                      <a:pt x="29" y="1502"/>
                      <a:pt x="101" y="1530"/>
                    </a:cubicBezTo>
                    <a:cubicBezTo>
                      <a:pt x="118" y="1536"/>
                      <a:pt x="134" y="1539"/>
                      <a:pt x="147" y="1539"/>
                    </a:cubicBezTo>
                    <a:cubicBezTo>
                      <a:pt x="238" y="1539"/>
                      <a:pt x="260" y="1429"/>
                      <a:pt x="260" y="1429"/>
                    </a:cubicBezTo>
                    <a:lnTo>
                      <a:pt x="332" y="1141"/>
                    </a:lnTo>
                    <a:lnTo>
                      <a:pt x="621" y="116"/>
                    </a:lnTo>
                    <a:cubicBezTo>
                      <a:pt x="621" y="73"/>
                      <a:pt x="636" y="29"/>
                      <a:pt x="6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83"/>
              <p:cNvSpPr/>
              <p:nvPr/>
            </p:nvSpPr>
            <p:spPr>
              <a:xfrm>
                <a:off x="1628864" y="2108008"/>
                <a:ext cx="14025" cy="51145"/>
              </a:xfrm>
              <a:custGeom>
                <a:avLst/>
                <a:gdLst/>
                <a:ahLst/>
                <a:cxnLst/>
                <a:rect l="l" t="t" r="r" b="b"/>
                <a:pathLst>
                  <a:path w="535" h="1951" extrusionOk="0">
                    <a:moveTo>
                      <a:pt x="534" y="1"/>
                    </a:moveTo>
                    <a:lnTo>
                      <a:pt x="477" y="15"/>
                    </a:lnTo>
                    <a:lnTo>
                      <a:pt x="462" y="15"/>
                    </a:lnTo>
                    <a:cubicBezTo>
                      <a:pt x="332" y="15"/>
                      <a:pt x="217" y="73"/>
                      <a:pt x="130" y="159"/>
                    </a:cubicBezTo>
                    <a:cubicBezTo>
                      <a:pt x="44" y="246"/>
                      <a:pt x="0" y="362"/>
                      <a:pt x="15" y="491"/>
                    </a:cubicBezTo>
                    <a:lnTo>
                      <a:pt x="15" y="1574"/>
                    </a:lnTo>
                    <a:lnTo>
                      <a:pt x="15" y="1646"/>
                    </a:lnTo>
                    <a:lnTo>
                      <a:pt x="15" y="1791"/>
                    </a:lnTo>
                    <a:cubicBezTo>
                      <a:pt x="0" y="1877"/>
                      <a:pt x="44" y="1935"/>
                      <a:pt x="130" y="1949"/>
                    </a:cubicBezTo>
                    <a:cubicBezTo>
                      <a:pt x="136" y="1950"/>
                      <a:pt x="141" y="1950"/>
                      <a:pt x="146" y="1950"/>
                    </a:cubicBezTo>
                    <a:cubicBezTo>
                      <a:pt x="259" y="1950"/>
                      <a:pt x="246" y="1805"/>
                      <a:pt x="246" y="1805"/>
                    </a:cubicBezTo>
                    <a:lnTo>
                      <a:pt x="246" y="1516"/>
                    </a:lnTo>
                    <a:lnTo>
                      <a:pt x="246" y="448"/>
                    </a:lnTo>
                    <a:cubicBezTo>
                      <a:pt x="246" y="260"/>
                      <a:pt x="361" y="73"/>
                      <a:pt x="5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83"/>
              <p:cNvSpPr/>
              <p:nvPr/>
            </p:nvSpPr>
            <p:spPr>
              <a:xfrm>
                <a:off x="1652798" y="2114116"/>
                <a:ext cx="8625" cy="46165"/>
              </a:xfrm>
              <a:custGeom>
                <a:avLst/>
                <a:gdLst/>
                <a:ahLst/>
                <a:cxnLst/>
                <a:rect l="l" t="t" r="r" b="b"/>
                <a:pathLst>
                  <a:path w="329" h="1761" extrusionOk="0">
                    <a:moveTo>
                      <a:pt x="256" y="1"/>
                    </a:moveTo>
                    <a:cubicBezTo>
                      <a:pt x="114" y="1"/>
                      <a:pt x="1" y="139"/>
                      <a:pt x="26" y="287"/>
                    </a:cubicBezTo>
                    <a:lnTo>
                      <a:pt x="26" y="1442"/>
                    </a:lnTo>
                    <a:lnTo>
                      <a:pt x="26" y="1601"/>
                    </a:lnTo>
                    <a:cubicBezTo>
                      <a:pt x="11" y="1673"/>
                      <a:pt x="69" y="1745"/>
                      <a:pt x="141" y="1760"/>
                    </a:cubicBezTo>
                    <a:cubicBezTo>
                      <a:pt x="147" y="1760"/>
                      <a:pt x="152" y="1761"/>
                      <a:pt x="157" y="1761"/>
                    </a:cubicBezTo>
                    <a:cubicBezTo>
                      <a:pt x="271" y="1761"/>
                      <a:pt x="271" y="1615"/>
                      <a:pt x="271" y="1615"/>
                    </a:cubicBezTo>
                    <a:lnTo>
                      <a:pt x="271" y="1327"/>
                    </a:lnTo>
                    <a:lnTo>
                      <a:pt x="271" y="258"/>
                    </a:lnTo>
                    <a:cubicBezTo>
                      <a:pt x="271" y="172"/>
                      <a:pt x="285" y="85"/>
                      <a:pt x="329" y="13"/>
                    </a:cubicBezTo>
                    <a:cubicBezTo>
                      <a:pt x="304" y="5"/>
                      <a:pt x="280" y="1"/>
                      <a:pt x="2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83"/>
              <p:cNvSpPr/>
              <p:nvPr/>
            </p:nvSpPr>
            <p:spPr>
              <a:xfrm>
                <a:off x="1672459" y="2118049"/>
                <a:ext cx="9411" cy="46034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756" extrusionOk="0">
                    <a:moveTo>
                      <a:pt x="296" y="1"/>
                    </a:moveTo>
                    <a:cubicBezTo>
                      <a:pt x="125" y="1"/>
                      <a:pt x="0" y="158"/>
                      <a:pt x="26" y="339"/>
                    </a:cubicBezTo>
                    <a:lnTo>
                      <a:pt x="41" y="1379"/>
                    </a:lnTo>
                    <a:lnTo>
                      <a:pt x="41" y="1451"/>
                    </a:lnTo>
                    <a:lnTo>
                      <a:pt x="41" y="1610"/>
                    </a:lnTo>
                    <a:cubicBezTo>
                      <a:pt x="26" y="1682"/>
                      <a:pt x="84" y="1754"/>
                      <a:pt x="156" y="1754"/>
                    </a:cubicBezTo>
                    <a:cubicBezTo>
                      <a:pt x="163" y="1755"/>
                      <a:pt x="170" y="1755"/>
                      <a:pt x="176" y="1755"/>
                    </a:cubicBezTo>
                    <a:cubicBezTo>
                      <a:pt x="299" y="1755"/>
                      <a:pt x="286" y="1624"/>
                      <a:pt x="286" y="1624"/>
                    </a:cubicBezTo>
                    <a:lnTo>
                      <a:pt x="286" y="1335"/>
                    </a:lnTo>
                    <a:lnTo>
                      <a:pt x="272" y="296"/>
                    </a:lnTo>
                    <a:cubicBezTo>
                      <a:pt x="257" y="195"/>
                      <a:pt x="301" y="94"/>
                      <a:pt x="358" y="7"/>
                    </a:cubicBezTo>
                    <a:cubicBezTo>
                      <a:pt x="337" y="3"/>
                      <a:pt x="316" y="1"/>
                      <a:pt x="2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83"/>
              <p:cNvSpPr/>
              <p:nvPr/>
            </p:nvSpPr>
            <p:spPr>
              <a:xfrm>
                <a:off x="1694323" y="2122400"/>
                <a:ext cx="7209" cy="42416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618" extrusionOk="0">
                    <a:moveTo>
                      <a:pt x="246" y="0"/>
                    </a:moveTo>
                    <a:cubicBezTo>
                      <a:pt x="159" y="29"/>
                      <a:pt x="87" y="72"/>
                      <a:pt x="15" y="145"/>
                    </a:cubicBezTo>
                    <a:lnTo>
                      <a:pt x="15" y="159"/>
                    </a:lnTo>
                    <a:lnTo>
                      <a:pt x="15" y="1314"/>
                    </a:lnTo>
                    <a:lnTo>
                      <a:pt x="15" y="1473"/>
                    </a:lnTo>
                    <a:cubicBezTo>
                      <a:pt x="1" y="1545"/>
                      <a:pt x="58" y="1617"/>
                      <a:pt x="131" y="1617"/>
                    </a:cubicBezTo>
                    <a:cubicBezTo>
                      <a:pt x="137" y="1618"/>
                      <a:pt x="144" y="1618"/>
                      <a:pt x="150" y="1618"/>
                    </a:cubicBezTo>
                    <a:cubicBezTo>
                      <a:pt x="274" y="1618"/>
                      <a:pt x="260" y="1487"/>
                      <a:pt x="260" y="1487"/>
                    </a:cubicBezTo>
                    <a:lnTo>
                      <a:pt x="260" y="1198"/>
                    </a:lnTo>
                    <a:lnTo>
                      <a:pt x="260" y="130"/>
                    </a:lnTo>
                    <a:cubicBezTo>
                      <a:pt x="260" y="87"/>
                      <a:pt x="260" y="43"/>
                      <a:pt x="2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83"/>
              <p:cNvSpPr/>
              <p:nvPr/>
            </p:nvSpPr>
            <p:spPr>
              <a:xfrm>
                <a:off x="1621288" y="2227208"/>
                <a:ext cx="92749" cy="34840"/>
              </a:xfrm>
              <a:custGeom>
                <a:avLst/>
                <a:gdLst/>
                <a:ahLst/>
                <a:cxnLst/>
                <a:rect l="l" t="t" r="r" b="b"/>
                <a:pathLst>
                  <a:path w="3538" h="1329" extrusionOk="0">
                    <a:moveTo>
                      <a:pt x="203" y="1"/>
                    </a:moveTo>
                    <a:cubicBezTo>
                      <a:pt x="87" y="15"/>
                      <a:pt x="1" y="116"/>
                      <a:pt x="15" y="246"/>
                    </a:cubicBezTo>
                    <a:lnTo>
                      <a:pt x="15" y="1329"/>
                    </a:lnTo>
                    <a:lnTo>
                      <a:pt x="3523" y="1329"/>
                    </a:lnTo>
                    <a:lnTo>
                      <a:pt x="3523" y="261"/>
                    </a:lnTo>
                    <a:lnTo>
                      <a:pt x="3523" y="246"/>
                    </a:lnTo>
                    <a:cubicBezTo>
                      <a:pt x="3537" y="116"/>
                      <a:pt x="3451" y="15"/>
                      <a:pt x="33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83"/>
              <p:cNvSpPr/>
              <p:nvPr/>
            </p:nvSpPr>
            <p:spPr>
              <a:xfrm>
                <a:off x="1639822" y="2227208"/>
                <a:ext cx="74215" cy="34840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1329" extrusionOk="0">
                    <a:moveTo>
                      <a:pt x="1" y="1"/>
                    </a:moveTo>
                    <a:lnTo>
                      <a:pt x="1" y="1329"/>
                    </a:lnTo>
                    <a:lnTo>
                      <a:pt x="2816" y="1329"/>
                    </a:lnTo>
                    <a:lnTo>
                      <a:pt x="2816" y="275"/>
                    </a:lnTo>
                    <a:lnTo>
                      <a:pt x="2816" y="246"/>
                    </a:lnTo>
                    <a:cubicBezTo>
                      <a:pt x="2830" y="116"/>
                      <a:pt x="2744" y="15"/>
                      <a:pt x="26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83"/>
              <p:cNvSpPr/>
              <p:nvPr/>
            </p:nvSpPr>
            <p:spPr>
              <a:xfrm>
                <a:off x="1360920" y="2260134"/>
                <a:ext cx="92749" cy="34473"/>
              </a:xfrm>
              <a:custGeom>
                <a:avLst/>
                <a:gdLst/>
                <a:ahLst/>
                <a:cxnLst/>
                <a:rect l="l" t="t" r="r" b="b"/>
                <a:pathLst>
                  <a:path w="3538" h="1315" extrusionOk="0">
                    <a:moveTo>
                      <a:pt x="218" y="1"/>
                    </a:moveTo>
                    <a:cubicBezTo>
                      <a:pt x="88" y="1"/>
                      <a:pt x="1" y="116"/>
                      <a:pt x="15" y="232"/>
                    </a:cubicBezTo>
                    <a:lnTo>
                      <a:pt x="15" y="1314"/>
                    </a:lnTo>
                    <a:lnTo>
                      <a:pt x="3523" y="1314"/>
                    </a:lnTo>
                    <a:lnTo>
                      <a:pt x="3523" y="260"/>
                    </a:lnTo>
                    <a:cubicBezTo>
                      <a:pt x="3523" y="260"/>
                      <a:pt x="3523" y="246"/>
                      <a:pt x="3523" y="232"/>
                    </a:cubicBezTo>
                    <a:cubicBezTo>
                      <a:pt x="3538" y="116"/>
                      <a:pt x="3451" y="1"/>
                      <a:pt x="33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83"/>
              <p:cNvSpPr/>
              <p:nvPr/>
            </p:nvSpPr>
            <p:spPr>
              <a:xfrm>
                <a:off x="1381368" y="2260134"/>
                <a:ext cx="72301" cy="34473"/>
              </a:xfrm>
              <a:custGeom>
                <a:avLst/>
                <a:gdLst/>
                <a:ahLst/>
                <a:cxnLst/>
                <a:rect l="l" t="t" r="r" b="b"/>
                <a:pathLst>
                  <a:path w="2758" h="1315" extrusionOk="0">
                    <a:moveTo>
                      <a:pt x="0" y="1"/>
                    </a:moveTo>
                    <a:lnTo>
                      <a:pt x="0" y="1314"/>
                    </a:lnTo>
                    <a:lnTo>
                      <a:pt x="2743" y="1314"/>
                    </a:lnTo>
                    <a:lnTo>
                      <a:pt x="2743" y="260"/>
                    </a:lnTo>
                    <a:cubicBezTo>
                      <a:pt x="2743" y="260"/>
                      <a:pt x="2743" y="246"/>
                      <a:pt x="2743" y="232"/>
                    </a:cubicBezTo>
                    <a:cubicBezTo>
                      <a:pt x="2758" y="116"/>
                      <a:pt x="2671" y="1"/>
                      <a:pt x="25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78" name="Google Shape;2478;p83"/>
          <p:cNvGrpSpPr/>
          <p:nvPr/>
        </p:nvGrpSpPr>
        <p:grpSpPr>
          <a:xfrm>
            <a:off x="1210781" y="1162874"/>
            <a:ext cx="987760" cy="903674"/>
            <a:chOff x="816731" y="1298511"/>
            <a:chExt cx="987760" cy="903674"/>
          </a:xfrm>
        </p:grpSpPr>
        <p:sp>
          <p:nvSpPr>
            <p:cNvPr id="2479" name="Google Shape;2479;p83"/>
            <p:cNvSpPr/>
            <p:nvPr/>
          </p:nvSpPr>
          <p:spPr>
            <a:xfrm>
              <a:off x="816731" y="1444385"/>
              <a:ext cx="757800" cy="75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0" name="Google Shape;2480;p83"/>
            <p:cNvGrpSpPr/>
            <p:nvPr/>
          </p:nvGrpSpPr>
          <p:grpSpPr>
            <a:xfrm rot="-1430576">
              <a:off x="1037888" y="1407100"/>
              <a:ext cx="669017" cy="624069"/>
              <a:chOff x="2747484" y="3359460"/>
              <a:chExt cx="377706" cy="352330"/>
            </a:xfrm>
          </p:grpSpPr>
          <p:sp>
            <p:nvSpPr>
              <p:cNvPr id="2481" name="Google Shape;2481;p83"/>
              <p:cNvSpPr/>
              <p:nvPr/>
            </p:nvSpPr>
            <p:spPr>
              <a:xfrm>
                <a:off x="2806520" y="3611858"/>
                <a:ext cx="46951" cy="46951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791" extrusionOk="0">
                    <a:moveTo>
                      <a:pt x="231" y="1"/>
                    </a:moveTo>
                    <a:cubicBezTo>
                      <a:pt x="101" y="1"/>
                      <a:pt x="0" y="102"/>
                      <a:pt x="0" y="217"/>
                    </a:cubicBezTo>
                    <a:lnTo>
                      <a:pt x="0" y="1574"/>
                    </a:lnTo>
                    <a:cubicBezTo>
                      <a:pt x="0" y="1690"/>
                      <a:pt x="101" y="1791"/>
                      <a:pt x="231" y="1791"/>
                    </a:cubicBezTo>
                    <a:lnTo>
                      <a:pt x="1574" y="1791"/>
                    </a:lnTo>
                    <a:cubicBezTo>
                      <a:pt x="1689" y="1791"/>
                      <a:pt x="1790" y="1690"/>
                      <a:pt x="1790" y="1574"/>
                    </a:cubicBezTo>
                    <a:lnTo>
                      <a:pt x="1790" y="217"/>
                    </a:lnTo>
                    <a:cubicBezTo>
                      <a:pt x="1790" y="102"/>
                      <a:pt x="1689" y="1"/>
                      <a:pt x="15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83"/>
              <p:cNvSpPr/>
              <p:nvPr/>
            </p:nvSpPr>
            <p:spPr>
              <a:xfrm>
                <a:off x="2960533" y="3488490"/>
                <a:ext cx="110155" cy="94086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3589" extrusionOk="0">
                    <a:moveTo>
                      <a:pt x="2397" y="1"/>
                    </a:moveTo>
                    <a:cubicBezTo>
                      <a:pt x="809" y="1"/>
                      <a:pt x="1" y="1935"/>
                      <a:pt x="1141" y="3061"/>
                    </a:cubicBezTo>
                    <a:cubicBezTo>
                      <a:pt x="1505" y="3425"/>
                      <a:pt x="1954" y="3589"/>
                      <a:pt x="2395" y="3589"/>
                    </a:cubicBezTo>
                    <a:cubicBezTo>
                      <a:pt x="3316" y="3589"/>
                      <a:pt x="4201" y="2875"/>
                      <a:pt x="4201" y="1791"/>
                    </a:cubicBezTo>
                    <a:cubicBezTo>
                      <a:pt x="4187" y="809"/>
                      <a:pt x="3393" y="1"/>
                      <a:pt x="23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83"/>
              <p:cNvSpPr/>
              <p:nvPr/>
            </p:nvSpPr>
            <p:spPr>
              <a:xfrm>
                <a:off x="2971884" y="3526712"/>
                <a:ext cx="103340" cy="56048"/>
              </a:xfrm>
              <a:custGeom>
                <a:avLst/>
                <a:gdLst/>
                <a:ahLst/>
                <a:cxnLst/>
                <a:rect l="l" t="t" r="r" b="b"/>
                <a:pathLst>
                  <a:path w="3942" h="2138" extrusionOk="0">
                    <a:moveTo>
                      <a:pt x="217" y="1"/>
                    </a:moveTo>
                    <a:lnTo>
                      <a:pt x="217" y="1"/>
                    </a:lnTo>
                    <a:cubicBezTo>
                      <a:pt x="1" y="1098"/>
                      <a:pt x="838" y="2137"/>
                      <a:pt x="1964" y="2137"/>
                    </a:cubicBezTo>
                    <a:cubicBezTo>
                      <a:pt x="3090" y="2137"/>
                      <a:pt x="3942" y="1098"/>
                      <a:pt x="3725" y="1"/>
                    </a:cubicBezTo>
                    <a:lnTo>
                      <a:pt x="3725" y="1"/>
                    </a:lnTo>
                    <a:cubicBezTo>
                      <a:pt x="3566" y="838"/>
                      <a:pt x="2830" y="1459"/>
                      <a:pt x="1964" y="1459"/>
                    </a:cubicBezTo>
                    <a:cubicBezTo>
                      <a:pt x="1112" y="1459"/>
                      <a:pt x="376" y="838"/>
                      <a:pt x="2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83"/>
              <p:cNvSpPr/>
              <p:nvPr/>
            </p:nvSpPr>
            <p:spPr>
              <a:xfrm>
                <a:off x="2835645" y="3382817"/>
                <a:ext cx="158601" cy="305457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11652" extrusionOk="0">
                    <a:moveTo>
                      <a:pt x="5833" y="1"/>
                    </a:moveTo>
                    <a:cubicBezTo>
                      <a:pt x="5755" y="1"/>
                      <a:pt x="5667" y="35"/>
                      <a:pt x="5631" y="120"/>
                    </a:cubicBezTo>
                    <a:cubicBezTo>
                      <a:pt x="5198" y="798"/>
                      <a:pt x="4693" y="1419"/>
                      <a:pt x="4115" y="1982"/>
                    </a:cubicBezTo>
                    <a:cubicBezTo>
                      <a:pt x="3263" y="2805"/>
                      <a:pt x="1878" y="3801"/>
                      <a:pt x="232" y="3801"/>
                    </a:cubicBezTo>
                    <a:cubicBezTo>
                      <a:pt x="102" y="3801"/>
                      <a:pt x="1" y="3902"/>
                      <a:pt x="1" y="4032"/>
                    </a:cubicBezTo>
                    <a:lnTo>
                      <a:pt x="1" y="7612"/>
                    </a:lnTo>
                    <a:cubicBezTo>
                      <a:pt x="1" y="7742"/>
                      <a:pt x="102" y="7843"/>
                      <a:pt x="232" y="7843"/>
                    </a:cubicBezTo>
                    <a:cubicBezTo>
                      <a:pt x="1878" y="7843"/>
                      <a:pt x="3263" y="8839"/>
                      <a:pt x="4115" y="9676"/>
                    </a:cubicBezTo>
                    <a:cubicBezTo>
                      <a:pt x="4693" y="10225"/>
                      <a:pt x="5198" y="10860"/>
                      <a:pt x="5631" y="11538"/>
                    </a:cubicBezTo>
                    <a:cubicBezTo>
                      <a:pt x="5676" y="11617"/>
                      <a:pt x="5749" y="11652"/>
                      <a:pt x="5821" y="11652"/>
                    </a:cubicBezTo>
                    <a:cubicBezTo>
                      <a:pt x="5936" y="11652"/>
                      <a:pt x="6049" y="11564"/>
                      <a:pt x="6049" y="11423"/>
                    </a:cubicBezTo>
                    <a:lnTo>
                      <a:pt x="6049" y="235"/>
                    </a:lnTo>
                    <a:cubicBezTo>
                      <a:pt x="6049" y="134"/>
                      <a:pt x="5977" y="33"/>
                      <a:pt x="5876" y="4"/>
                    </a:cubicBezTo>
                    <a:cubicBezTo>
                      <a:pt x="5863" y="2"/>
                      <a:pt x="5848" y="1"/>
                      <a:pt x="58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83"/>
              <p:cNvSpPr/>
              <p:nvPr/>
            </p:nvSpPr>
            <p:spPr>
              <a:xfrm>
                <a:off x="2835645" y="3564933"/>
                <a:ext cx="158601" cy="123342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4705" extrusionOk="0">
                    <a:moveTo>
                      <a:pt x="1" y="1"/>
                    </a:moveTo>
                    <a:lnTo>
                      <a:pt x="1" y="665"/>
                    </a:lnTo>
                    <a:cubicBezTo>
                      <a:pt x="1" y="795"/>
                      <a:pt x="102" y="896"/>
                      <a:pt x="232" y="896"/>
                    </a:cubicBezTo>
                    <a:cubicBezTo>
                      <a:pt x="1878" y="896"/>
                      <a:pt x="3263" y="1892"/>
                      <a:pt x="4115" y="2729"/>
                    </a:cubicBezTo>
                    <a:cubicBezTo>
                      <a:pt x="4693" y="3278"/>
                      <a:pt x="5198" y="3913"/>
                      <a:pt x="5631" y="4591"/>
                    </a:cubicBezTo>
                    <a:cubicBezTo>
                      <a:pt x="5676" y="4670"/>
                      <a:pt x="5749" y="4705"/>
                      <a:pt x="5821" y="4705"/>
                    </a:cubicBezTo>
                    <a:cubicBezTo>
                      <a:pt x="5936" y="4705"/>
                      <a:pt x="6049" y="4617"/>
                      <a:pt x="6049" y="4476"/>
                    </a:cubicBezTo>
                    <a:lnTo>
                      <a:pt x="6049" y="3364"/>
                    </a:lnTo>
                    <a:cubicBezTo>
                      <a:pt x="6049" y="3451"/>
                      <a:pt x="5992" y="3537"/>
                      <a:pt x="5891" y="3566"/>
                    </a:cubicBezTo>
                    <a:cubicBezTo>
                      <a:pt x="5864" y="3578"/>
                      <a:pt x="5838" y="3583"/>
                      <a:pt x="5812" y="3583"/>
                    </a:cubicBezTo>
                    <a:cubicBezTo>
                      <a:pt x="5740" y="3583"/>
                      <a:pt x="5673" y="3540"/>
                      <a:pt x="5631" y="3465"/>
                    </a:cubicBezTo>
                    <a:cubicBezTo>
                      <a:pt x="5631" y="3465"/>
                      <a:pt x="5068" y="2974"/>
                      <a:pt x="4115" y="2051"/>
                    </a:cubicBezTo>
                    <a:cubicBezTo>
                      <a:pt x="3263" y="1213"/>
                      <a:pt x="1878" y="217"/>
                      <a:pt x="232" y="217"/>
                    </a:cubicBezTo>
                    <a:cubicBezTo>
                      <a:pt x="102" y="217"/>
                      <a:pt x="1" y="116"/>
                      <a:pt x="1" y="1"/>
                    </a:cubicBezTo>
                    <a:close/>
                  </a:path>
                </a:pathLst>
              </a:custGeom>
              <a:solidFill>
                <a:srgbClr val="F2F5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83"/>
              <p:cNvSpPr/>
              <p:nvPr/>
            </p:nvSpPr>
            <p:spPr>
              <a:xfrm>
                <a:off x="2982475" y="3359460"/>
                <a:ext cx="46951" cy="352330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3440" extrusionOk="0">
                    <a:moveTo>
                      <a:pt x="217" y="0"/>
                    </a:moveTo>
                    <a:cubicBezTo>
                      <a:pt x="102" y="0"/>
                      <a:pt x="1" y="101"/>
                      <a:pt x="1" y="217"/>
                    </a:cubicBezTo>
                    <a:lnTo>
                      <a:pt x="1" y="13209"/>
                    </a:lnTo>
                    <a:cubicBezTo>
                      <a:pt x="1" y="13339"/>
                      <a:pt x="102" y="13440"/>
                      <a:pt x="217" y="13440"/>
                    </a:cubicBezTo>
                    <a:lnTo>
                      <a:pt x="1560" y="13440"/>
                    </a:lnTo>
                    <a:cubicBezTo>
                      <a:pt x="1690" y="13440"/>
                      <a:pt x="1791" y="13339"/>
                      <a:pt x="1791" y="13209"/>
                    </a:cubicBezTo>
                    <a:lnTo>
                      <a:pt x="1791" y="217"/>
                    </a:lnTo>
                    <a:cubicBezTo>
                      <a:pt x="1791" y="101"/>
                      <a:pt x="1690" y="0"/>
                      <a:pt x="15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83"/>
              <p:cNvSpPr/>
              <p:nvPr/>
            </p:nvSpPr>
            <p:spPr>
              <a:xfrm>
                <a:off x="2982475" y="3682245"/>
                <a:ext cx="46951" cy="29544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127" extrusionOk="0">
                    <a:moveTo>
                      <a:pt x="1" y="1"/>
                    </a:moveTo>
                    <a:lnTo>
                      <a:pt x="1" y="910"/>
                    </a:lnTo>
                    <a:cubicBezTo>
                      <a:pt x="1" y="1026"/>
                      <a:pt x="102" y="1127"/>
                      <a:pt x="217" y="1127"/>
                    </a:cubicBezTo>
                    <a:lnTo>
                      <a:pt x="1560" y="1127"/>
                    </a:lnTo>
                    <a:cubicBezTo>
                      <a:pt x="1690" y="1127"/>
                      <a:pt x="1791" y="1026"/>
                      <a:pt x="1791" y="910"/>
                    </a:cubicBezTo>
                    <a:lnTo>
                      <a:pt x="1791" y="1"/>
                    </a:lnTo>
                    <a:cubicBezTo>
                      <a:pt x="1791" y="131"/>
                      <a:pt x="1690" y="232"/>
                      <a:pt x="1560" y="232"/>
                    </a:cubicBezTo>
                    <a:lnTo>
                      <a:pt x="217" y="232"/>
                    </a:lnTo>
                    <a:cubicBezTo>
                      <a:pt x="102" y="232"/>
                      <a:pt x="1" y="13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83"/>
              <p:cNvSpPr/>
              <p:nvPr/>
            </p:nvSpPr>
            <p:spPr>
              <a:xfrm>
                <a:off x="2747851" y="3482828"/>
                <a:ext cx="46951" cy="105594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4028" extrusionOk="0">
                    <a:moveTo>
                      <a:pt x="1112" y="0"/>
                    </a:moveTo>
                    <a:cubicBezTo>
                      <a:pt x="492" y="0"/>
                      <a:pt x="1" y="491"/>
                      <a:pt x="1" y="1112"/>
                    </a:cubicBezTo>
                    <a:lnTo>
                      <a:pt x="1" y="2902"/>
                    </a:lnTo>
                    <a:cubicBezTo>
                      <a:pt x="1" y="3523"/>
                      <a:pt x="492" y="4028"/>
                      <a:pt x="1112" y="4028"/>
                    </a:cubicBezTo>
                    <a:lnTo>
                      <a:pt x="1560" y="4028"/>
                    </a:lnTo>
                    <a:cubicBezTo>
                      <a:pt x="1690" y="4028"/>
                      <a:pt x="1791" y="3927"/>
                      <a:pt x="1791" y="3797"/>
                    </a:cubicBezTo>
                    <a:lnTo>
                      <a:pt x="1791" y="217"/>
                    </a:lnTo>
                    <a:cubicBezTo>
                      <a:pt x="1791" y="101"/>
                      <a:pt x="1690" y="0"/>
                      <a:pt x="15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83"/>
              <p:cNvSpPr/>
              <p:nvPr/>
            </p:nvSpPr>
            <p:spPr>
              <a:xfrm>
                <a:off x="2747484" y="3488123"/>
                <a:ext cx="47318" cy="100299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3826" extrusionOk="0">
                    <a:moveTo>
                      <a:pt x="477" y="0"/>
                    </a:moveTo>
                    <a:lnTo>
                      <a:pt x="477" y="0"/>
                    </a:lnTo>
                    <a:cubicBezTo>
                      <a:pt x="188" y="203"/>
                      <a:pt x="1" y="549"/>
                      <a:pt x="1" y="910"/>
                    </a:cubicBezTo>
                    <a:lnTo>
                      <a:pt x="1" y="2700"/>
                    </a:lnTo>
                    <a:cubicBezTo>
                      <a:pt x="1" y="3321"/>
                      <a:pt x="506" y="3826"/>
                      <a:pt x="1126" y="3826"/>
                    </a:cubicBezTo>
                    <a:lnTo>
                      <a:pt x="1574" y="3826"/>
                    </a:lnTo>
                    <a:cubicBezTo>
                      <a:pt x="1704" y="3826"/>
                      <a:pt x="1805" y="3725"/>
                      <a:pt x="1805" y="3595"/>
                    </a:cubicBezTo>
                    <a:lnTo>
                      <a:pt x="1805" y="3147"/>
                    </a:lnTo>
                    <a:lnTo>
                      <a:pt x="1126" y="3147"/>
                    </a:lnTo>
                    <a:cubicBezTo>
                      <a:pt x="751" y="3147"/>
                      <a:pt x="448" y="2844"/>
                      <a:pt x="448" y="2483"/>
                    </a:cubicBezTo>
                    <a:lnTo>
                      <a:pt x="448" y="246"/>
                    </a:lnTo>
                    <a:cubicBezTo>
                      <a:pt x="448" y="159"/>
                      <a:pt x="462" y="73"/>
                      <a:pt x="4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83"/>
              <p:cNvSpPr/>
              <p:nvPr/>
            </p:nvSpPr>
            <p:spPr>
              <a:xfrm>
                <a:off x="2788720" y="3482828"/>
                <a:ext cx="58695" cy="105594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4028" extrusionOk="0">
                    <a:moveTo>
                      <a:pt x="1" y="0"/>
                    </a:moveTo>
                    <a:lnTo>
                      <a:pt x="1" y="4028"/>
                    </a:lnTo>
                    <a:lnTo>
                      <a:pt x="2238" y="4028"/>
                    </a:lnTo>
                    <a:lnTo>
                      <a:pt x="22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83"/>
              <p:cNvSpPr/>
              <p:nvPr/>
            </p:nvSpPr>
            <p:spPr>
              <a:xfrm>
                <a:off x="2788720" y="3570622"/>
                <a:ext cx="5869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679" extrusionOk="0">
                    <a:moveTo>
                      <a:pt x="1" y="0"/>
                    </a:moveTo>
                    <a:lnTo>
                      <a:pt x="1" y="679"/>
                    </a:lnTo>
                    <a:lnTo>
                      <a:pt x="2238" y="679"/>
                    </a:lnTo>
                    <a:lnTo>
                      <a:pt x="22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83"/>
              <p:cNvSpPr/>
              <p:nvPr/>
            </p:nvSpPr>
            <p:spPr>
              <a:xfrm>
                <a:off x="2788720" y="3588396"/>
                <a:ext cx="59062" cy="93876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3581" extrusionOk="0">
                    <a:moveTo>
                      <a:pt x="1" y="1"/>
                    </a:moveTo>
                    <a:lnTo>
                      <a:pt x="1" y="3364"/>
                    </a:lnTo>
                    <a:cubicBezTo>
                      <a:pt x="1" y="3480"/>
                      <a:pt x="102" y="3581"/>
                      <a:pt x="232" y="3581"/>
                    </a:cubicBezTo>
                    <a:lnTo>
                      <a:pt x="1127" y="3581"/>
                    </a:lnTo>
                    <a:cubicBezTo>
                      <a:pt x="1228" y="3581"/>
                      <a:pt x="1315" y="3509"/>
                      <a:pt x="1343" y="3422"/>
                    </a:cubicBezTo>
                    <a:lnTo>
                      <a:pt x="2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83"/>
              <p:cNvSpPr/>
              <p:nvPr/>
            </p:nvSpPr>
            <p:spPr>
              <a:xfrm>
                <a:off x="3091844" y="3529753"/>
                <a:ext cx="33345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272" h="448" extrusionOk="0">
                    <a:moveTo>
                      <a:pt x="304" y="0"/>
                    </a:moveTo>
                    <a:cubicBezTo>
                      <a:pt x="1" y="0"/>
                      <a:pt x="1" y="448"/>
                      <a:pt x="304" y="448"/>
                    </a:cubicBezTo>
                    <a:lnTo>
                      <a:pt x="982" y="448"/>
                    </a:lnTo>
                    <a:cubicBezTo>
                      <a:pt x="1271" y="448"/>
                      <a:pt x="1271" y="0"/>
                      <a:pt x="9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83"/>
              <p:cNvSpPr/>
              <p:nvPr/>
            </p:nvSpPr>
            <p:spPr>
              <a:xfrm>
                <a:off x="3069535" y="3463140"/>
                <a:ext cx="28574" cy="24249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925" extrusionOk="0">
                    <a:moveTo>
                      <a:pt x="768" y="0"/>
                    </a:moveTo>
                    <a:cubicBezTo>
                      <a:pt x="714" y="0"/>
                      <a:pt x="657" y="22"/>
                      <a:pt x="606" y="73"/>
                    </a:cubicBezTo>
                    <a:lnTo>
                      <a:pt x="144" y="549"/>
                    </a:lnTo>
                    <a:cubicBezTo>
                      <a:pt x="0" y="679"/>
                      <a:pt x="101" y="925"/>
                      <a:pt x="303" y="925"/>
                    </a:cubicBezTo>
                    <a:cubicBezTo>
                      <a:pt x="361" y="925"/>
                      <a:pt x="419" y="910"/>
                      <a:pt x="462" y="867"/>
                    </a:cubicBezTo>
                    <a:lnTo>
                      <a:pt x="924" y="390"/>
                    </a:lnTo>
                    <a:cubicBezTo>
                      <a:pt x="1089" y="225"/>
                      <a:pt x="943" y="0"/>
                      <a:pt x="7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83"/>
              <p:cNvSpPr/>
              <p:nvPr/>
            </p:nvSpPr>
            <p:spPr>
              <a:xfrm>
                <a:off x="3068958" y="3583467"/>
                <a:ext cx="28601" cy="24249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925" extrusionOk="0">
                    <a:moveTo>
                      <a:pt x="322" y="1"/>
                    </a:moveTo>
                    <a:cubicBezTo>
                      <a:pt x="147" y="1"/>
                      <a:pt x="1" y="225"/>
                      <a:pt x="166" y="391"/>
                    </a:cubicBezTo>
                    <a:lnTo>
                      <a:pt x="643" y="867"/>
                    </a:lnTo>
                    <a:cubicBezTo>
                      <a:pt x="686" y="911"/>
                      <a:pt x="744" y="925"/>
                      <a:pt x="802" y="925"/>
                    </a:cubicBezTo>
                    <a:cubicBezTo>
                      <a:pt x="1004" y="925"/>
                      <a:pt x="1090" y="694"/>
                      <a:pt x="960" y="550"/>
                    </a:cubicBezTo>
                    <a:lnTo>
                      <a:pt x="484" y="73"/>
                    </a:lnTo>
                    <a:cubicBezTo>
                      <a:pt x="433" y="22"/>
                      <a:pt x="376" y="1"/>
                      <a:pt x="3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96" name="Google Shape;2496;p83"/>
          <p:cNvGrpSpPr/>
          <p:nvPr/>
        </p:nvGrpSpPr>
        <p:grpSpPr>
          <a:xfrm>
            <a:off x="1254079" y="3508774"/>
            <a:ext cx="757800" cy="844304"/>
            <a:chOff x="4685456" y="3001639"/>
            <a:chExt cx="757800" cy="844304"/>
          </a:xfrm>
        </p:grpSpPr>
        <p:sp>
          <p:nvSpPr>
            <p:cNvPr id="2497" name="Google Shape;2497;p83"/>
            <p:cNvSpPr/>
            <p:nvPr/>
          </p:nvSpPr>
          <p:spPr>
            <a:xfrm>
              <a:off x="4685456" y="3088142"/>
              <a:ext cx="757800" cy="75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8" name="Google Shape;2498;p83"/>
            <p:cNvGrpSpPr/>
            <p:nvPr/>
          </p:nvGrpSpPr>
          <p:grpSpPr>
            <a:xfrm>
              <a:off x="4822458" y="3001639"/>
              <a:ext cx="483797" cy="842486"/>
              <a:chOff x="7155259" y="3805036"/>
              <a:chExt cx="207478" cy="361272"/>
            </a:xfrm>
          </p:grpSpPr>
          <p:sp>
            <p:nvSpPr>
              <p:cNvPr id="2499" name="Google Shape;2499;p83"/>
              <p:cNvSpPr/>
              <p:nvPr/>
            </p:nvSpPr>
            <p:spPr>
              <a:xfrm>
                <a:off x="7178865" y="3839175"/>
                <a:ext cx="160265" cy="144179"/>
              </a:xfrm>
              <a:custGeom>
                <a:avLst/>
                <a:gdLst/>
                <a:ahLst/>
                <a:cxnLst/>
                <a:rect l="l" t="t" r="r" b="b"/>
                <a:pathLst>
                  <a:path w="6117" h="5503" extrusionOk="0">
                    <a:moveTo>
                      <a:pt x="1304" y="1"/>
                    </a:moveTo>
                    <a:cubicBezTo>
                      <a:pt x="499" y="480"/>
                      <a:pt x="10" y="1333"/>
                      <a:pt x="1" y="2263"/>
                    </a:cubicBezTo>
                    <a:cubicBezTo>
                      <a:pt x="1" y="2761"/>
                      <a:pt x="20" y="3825"/>
                      <a:pt x="68" y="4314"/>
                    </a:cubicBezTo>
                    <a:cubicBezTo>
                      <a:pt x="135" y="4985"/>
                      <a:pt x="710" y="5503"/>
                      <a:pt x="1391" y="5503"/>
                    </a:cubicBezTo>
                    <a:lnTo>
                      <a:pt x="4726" y="5503"/>
                    </a:lnTo>
                    <a:cubicBezTo>
                      <a:pt x="5407" y="5503"/>
                      <a:pt x="5982" y="4985"/>
                      <a:pt x="6049" y="4314"/>
                    </a:cubicBezTo>
                    <a:cubicBezTo>
                      <a:pt x="6097" y="3825"/>
                      <a:pt x="6116" y="2761"/>
                      <a:pt x="6116" y="2273"/>
                    </a:cubicBezTo>
                    <a:cubicBezTo>
                      <a:pt x="6116" y="1333"/>
                      <a:pt x="5618" y="480"/>
                      <a:pt x="4813" y="1"/>
                    </a:cubicBezTo>
                    <a:lnTo>
                      <a:pt x="4468" y="662"/>
                    </a:lnTo>
                    <a:cubicBezTo>
                      <a:pt x="3968" y="469"/>
                      <a:pt x="3499" y="371"/>
                      <a:pt x="3027" y="371"/>
                    </a:cubicBezTo>
                    <a:cubicBezTo>
                      <a:pt x="2585" y="371"/>
                      <a:pt x="2142" y="457"/>
                      <a:pt x="1669" y="633"/>
                    </a:cubicBezTo>
                    <a:lnTo>
                      <a:pt x="130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83"/>
              <p:cNvSpPr/>
              <p:nvPr/>
            </p:nvSpPr>
            <p:spPr>
              <a:xfrm>
                <a:off x="7281071" y="3839175"/>
                <a:ext cx="58059" cy="144179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5503" extrusionOk="0">
                    <a:moveTo>
                      <a:pt x="912" y="1"/>
                    </a:moveTo>
                    <a:lnTo>
                      <a:pt x="710" y="518"/>
                    </a:lnTo>
                    <a:cubicBezTo>
                      <a:pt x="1142" y="998"/>
                      <a:pt x="1391" y="1621"/>
                      <a:pt x="1391" y="2273"/>
                    </a:cubicBezTo>
                    <a:cubicBezTo>
                      <a:pt x="1391" y="2761"/>
                      <a:pt x="1372" y="3825"/>
                      <a:pt x="1324" y="4314"/>
                    </a:cubicBezTo>
                    <a:cubicBezTo>
                      <a:pt x="1257" y="4985"/>
                      <a:pt x="682" y="5503"/>
                      <a:pt x="1" y="5503"/>
                    </a:cubicBezTo>
                    <a:lnTo>
                      <a:pt x="825" y="5503"/>
                    </a:lnTo>
                    <a:cubicBezTo>
                      <a:pt x="1496" y="5503"/>
                      <a:pt x="2071" y="4985"/>
                      <a:pt x="2139" y="4314"/>
                    </a:cubicBezTo>
                    <a:cubicBezTo>
                      <a:pt x="2196" y="3825"/>
                      <a:pt x="2215" y="2761"/>
                      <a:pt x="2215" y="2273"/>
                    </a:cubicBezTo>
                    <a:cubicBezTo>
                      <a:pt x="2206" y="1333"/>
                      <a:pt x="1707" y="480"/>
                      <a:pt x="9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83"/>
              <p:cNvSpPr/>
              <p:nvPr/>
            </p:nvSpPr>
            <p:spPr>
              <a:xfrm>
                <a:off x="7204488" y="3805036"/>
                <a:ext cx="108756" cy="54417"/>
              </a:xfrm>
              <a:custGeom>
                <a:avLst/>
                <a:gdLst/>
                <a:ahLst/>
                <a:cxnLst/>
                <a:rect l="l" t="t" r="r" b="b"/>
                <a:pathLst>
                  <a:path w="4151" h="2077" extrusionOk="0">
                    <a:moveTo>
                      <a:pt x="2077" y="0"/>
                    </a:moveTo>
                    <a:cubicBezTo>
                      <a:pt x="1414" y="0"/>
                      <a:pt x="753" y="115"/>
                      <a:pt x="125" y="345"/>
                    </a:cubicBezTo>
                    <a:cubicBezTo>
                      <a:pt x="39" y="374"/>
                      <a:pt x="0" y="460"/>
                      <a:pt x="29" y="537"/>
                    </a:cubicBezTo>
                    <a:lnTo>
                      <a:pt x="576" y="1984"/>
                    </a:lnTo>
                    <a:cubicBezTo>
                      <a:pt x="597" y="2040"/>
                      <a:pt x="648" y="2076"/>
                      <a:pt x="705" y="2076"/>
                    </a:cubicBezTo>
                    <a:cubicBezTo>
                      <a:pt x="725" y="2076"/>
                      <a:pt x="747" y="2071"/>
                      <a:pt x="767" y="2061"/>
                    </a:cubicBezTo>
                    <a:cubicBezTo>
                      <a:pt x="1189" y="1908"/>
                      <a:pt x="1632" y="1831"/>
                      <a:pt x="2076" y="1831"/>
                    </a:cubicBezTo>
                    <a:cubicBezTo>
                      <a:pt x="2519" y="1831"/>
                      <a:pt x="2962" y="1908"/>
                      <a:pt x="3384" y="2061"/>
                    </a:cubicBezTo>
                    <a:cubicBezTo>
                      <a:pt x="3401" y="2068"/>
                      <a:pt x="3419" y="2071"/>
                      <a:pt x="3437" y="2071"/>
                    </a:cubicBezTo>
                    <a:cubicBezTo>
                      <a:pt x="3497" y="2071"/>
                      <a:pt x="3553" y="2034"/>
                      <a:pt x="3576" y="1975"/>
                    </a:cubicBezTo>
                    <a:lnTo>
                      <a:pt x="4122" y="537"/>
                    </a:lnTo>
                    <a:cubicBezTo>
                      <a:pt x="4151" y="460"/>
                      <a:pt x="4113" y="374"/>
                      <a:pt x="4036" y="345"/>
                    </a:cubicBezTo>
                    <a:cubicBezTo>
                      <a:pt x="3403" y="115"/>
                      <a:pt x="2739" y="0"/>
                      <a:pt x="20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83"/>
              <p:cNvSpPr/>
              <p:nvPr/>
            </p:nvSpPr>
            <p:spPr>
              <a:xfrm>
                <a:off x="7275805" y="3809307"/>
                <a:ext cx="37440" cy="50252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918" extrusionOk="0">
                    <a:moveTo>
                      <a:pt x="710" y="0"/>
                    </a:moveTo>
                    <a:lnTo>
                      <a:pt x="1" y="1735"/>
                    </a:lnTo>
                    <a:cubicBezTo>
                      <a:pt x="1" y="1735"/>
                      <a:pt x="2" y="1735"/>
                      <a:pt x="8" y="1735"/>
                    </a:cubicBezTo>
                    <a:cubicBezTo>
                      <a:pt x="35" y="1735"/>
                      <a:pt x="159" y="1748"/>
                      <a:pt x="662" y="1908"/>
                    </a:cubicBezTo>
                    <a:cubicBezTo>
                      <a:pt x="679" y="1914"/>
                      <a:pt x="697" y="1917"/>
                      <a:pt x="713" y="1917"/>
                    </a:cubicBezTo>
                    <a:cubicBezTo>
                      <a:pt x="771" y="1917"/>
                      <a:pt x="822" y="1881"/>
                      <a:pt x="844" y="1821"/>
                    </a:cubicBezTo>
                    <a:lnTo>
                      <a:pt x="1400" y="374"/>
                    </a:lnTo>
                    <a:cubicBezTo>
                      <a:pt x="1429" y="297"/>
                      <a:pt x="1391" y="211"/>
                      <a:pt x="1304" y="182"/>
                    </a:cubicBezTo>
                    <a:cubicBezTo>
                      <a:pt x="1113" y="115"/>
                      <a:pt x="911" y="48"/>
                      <a:pt x="7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83"/>
              <p:cNvSpPr/>
              <p:nvPr/>
            </p:nvSpPr>
            <p:spPr>
              <a:xfrm>
                <a:off x="7243815" y="3815568"/>
                <a:ext cx="30104" cy="24707"/>
              </a:xfrm>
              <a:custGeom>
                <a:avLst/>
                <a:gdLst/>
                <a:ahLst/>
                <a:cxnLst/>
                <a:rect l="l" t="t" r="r" b="b"/>
                <a:pathLst>
                  <a:path w="1149" h="943" extrusionOk="0">
                    <a:moveTo>
                      <a:pt x="579" y="1"/>
                    </a:moveTo>
                    <a:cubicBezTo>
                      <a:pt x="479" y="1"/>
                      <a:pt x="378" y="68"/>
                      <a:pt x="369" y="202"/>
                    </a:cubicBezTo>
                    <a:lnTo>
                      <a:pt x="369" y="260"/>
                    </a:lnTo>
                    <a:lnTo>
                      <a:pt x="301" y="260"/>
                    </a:lnTo>
                    <a:cubicBezTo>
                      <a:pt x="295" y="259"/>
                      <a:pt x="289" y="259"/>
                      <a:pt x="283" y="259"/>
                    </a:cubicBezTo>
                    <a:cubicBezTo>
                      <a:pt x="1" y="259"/>
                      <a:pt x="1" y="691"/>
                      <a:pt x="283" y="691"/>
                    </a:cubicBezTo>
                    <a:cubicBezTo>
                      <a:pt x="289" y="691"/>
                      <a:pt x="295" y="691"/>
                      <a:pt x="301" y="691"/>
                    </a:cubicBezTo>
                    <a:lnTo>
                      <a:pt x="369" y="691"/>
                    </a:lnTo>
                    <a:lnTo>
                      <a:pt x="369" y="748"/>
                    </a:lnTo>
                    <a:cubicBezTo>
                      <a:pt x="378" y="878"/>
                      <a:pt x="479" y="943"/>
                      <a:pt x="579" y="943"/>
                    </a:cubicBezTo>
                    <a:cubicBezTo>
                      <a:pt x="680" y="943"/>
                      <a:pt x="781" y="878"/>
                      <a:pt x="790" y="748"/>
                    </a:cubicBezTo>
                    <a:lnTo>
                      <a:pt x="790" y="691"/>
                    </a:lnTo>
                    <a:lnTo>
                      <a:pt x="848" y="691"/>
                    </a:lnTo>
                    <a:cubicBezTo>
                      <a:pt x="854" y="691"/>
                      <a:pt x="860" y="691"/>
                      <a:pt x="866" y="691"/>
                    </a:cubicBezTo>
                    <a:cubicBezTo>
                      <a:pt x="1149" y="691"/>
                      <a:pt x="1149" y="259"/>
                      <a:pt x="866" y="259"/>
                    </a:cubicBezTo>
                    <a:cubicBezTo>
                      <a:pt x="860" y="259"/>
                      <a:pt x="854" y="259"/>
                      <a:pt x="848" y="260"/>
                    </a:cubicBezTo>
                    <a:lnTo>
                      <a:pt x="790" y="260"/>
                    </a:lnTo>
                    <a:lnTo>
                      <a:pt x="790" y="202"/>
                    </a:lnTo>
                    <a:cubicBezTo>
                      <a:pt x="781" y="68"/>
                      <a:pt x="680" y="1"/>
                      <a:pt x="5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83"/>
              <p:cNvSpPr/>
              <p:nvPr/>
            </p:nvSpPr>
            <p:spPr>
              <a:xfrm>
                <a:off x="7155259" y="3970515"/>
                <a:ext cx="207216" cy="195793"/>
              </a:xfrm>
              <a:custGeom>
                <a:avLst/>
                <a:gdLst/>
                <a:ahLst/>
                <a:cxnLst/>
                <a:rect l="l" t="t" r="r" b="b"/>
                <a:pathLst>
                  <a:path w="7909" h="7473" extrusionOk="0">
                    <a:moveTo>
                      <a:pt x="3193" y="1"/>
                    </a:moveTo>
                    <a:lnTo>
                      <a:pt x="3193" y="1065"/>
                    </a:lnTo>
                    <a:lnTo>
                      <a:pt x="3010" y="1065"/>
                    </a:lnTo>
                    <a:cubicBezTo>
                      <a:pt x="1918" y="1065"/>
                      <a:pt x="969" y="1813"/>
                      <a:pt x="710" y="2877"/>
                    </a:cubicBezTo>
                    <a:lnTo>
                      <a:pt x="106" y="5350"/>
                    </a:lnTo>
                    <a:cubicBezTo>
                      <a:pt x="1" y="5800"/>
                      <a:pt x="202" y="6270"/>
                      <a:pt x="605" y="6509"/>
                    </a:cubicBezTo>
                    <a:cubicBezTo>
                      <a:pt x="1721" y="7152"/>
                      <a:pt x="2838" y="7473"/>
                      <a:pt x="3955" y="7473"/>
                    </a:cubicBezTo>
                    <a:cubicBezTo>
                      <a:pt x="5071" y="7473"/>
                      <a:pt x="6188" y="7152"/>
                      <a:pt x="7305" y="6509"/>
                    </a:cubicBezTo>
                    <a:cubicBezTo>
                      <a:pt x="7707" y="6270"/>
                      <a:pt x="7909" y="5800"/>
                      <a:pt x="7803" y="5350"/>
                    </a:cubicBezTo>
                    <a:lnTo>
                      <a:pt x="7209" y="2877"/>
                    </a:lnTo>
                    <a:cubicBezTo>
                      <a:pt x="6942" y="1819"/>
                      <a:pt x="5994" y="1065"/>
                      <a:pt x="4910" y="1065"/>
                    </a:cubicBezTo>
                    <a:cubicBezTo>
                      <a:pt x="4903" y="1065"/>
                      <a:pt x="4896" y="1065"/>
                      <a:pt x="4889" y="1065"/>
                    </a:cubicBezTo>
                    <a:lnTo>
                      <a:pt x="4707" y="1065"/>
                    </a:lnTo>
                    <a:lnTo>
                      <a:pt x="4707" y="1"/>
                    </a:lnTo>
                    <a:cubicBezTo>
                      <a:pt x="4467" y="121"/>
                      <a:pt x="4206" y="181"/>
                      <a:pt x="3946" y="181"/>
                    </a:cubicBezTo>
                    <a:cubicBezTo>
                      <a:pt x="3686" y="181"/>
                      <a:pt x="3427" y="121"/>
                      <a:pt x="31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83"/>
              <p:cNvSpPr/>
              <p:nvPr/>
            </p:nvSpPr>
            <p:spPr>
              <a:xfrm>
                <a:off x="7239151" y="3970515"/>
                <a:ext cx="6550" cy="429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64" extrusionOk="0">
                    <a:moveTo>
                      <a:pt x="0" y="1"/>
                    </a:moveTo>
                    <a:lnTo>
                      <a:pt x="0" y="164"/>
                    </a:lnTo>
                    <a:cubicBezTo>
                      <a:pt x="86" y="154"/>
                      <a:pt x="173" y="126"/>
                      <a:pt x="249" y="106"/>
                    </a:cubicBezTo>
                    <a:cubicBezTo>
                      <a:pt x="163" y="78"/>
                      <a:pt x="77" y="39"/>
                      <a:pt x="0" y="1"/>
                    </a:cubicBezTo>
                    <a:close/>
                  </a:path>
                </a:pathLst>
              </a:custGeom>
              <a:solidFill>
                <a:srgbClr val="98A9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83"/>
              <p:cNvSpPr/>
              <p:nvPr/>
            </p:nvSpPr>
            <p:spPr>
              <a:xfrm>
                <a:off x="7245675" y="3970515"/>
                <a:ext cx="117062" cy="195766"/>
              </a:xfrm>
              <a:custGeom>
                <a:avLst/>
                <a:gdLst/>
                <a:ahLst/>
                <a:cxnLst/>
                <a:rect l="l" t="t" r="r" b="b"/>
                <a:pathLst>
                  <a:path w="4468" h="7472" extrusionOk="0">
                    <a:moveTo>
                      <a:pt x="1266" y="1"/>
                    </a:moveTo>
                    <a:cubicBezTo>
                      <a:pt x="1036" y="126"/>
                      <a:pt x="777" y="183"/>
                      <a:pt x="508" y="183"/>
                    </a:cubicBezTo>
                    <a:cubicBezTo>
                      <a:pt x="422" y="183"/>
                      <a:pt x="345" y="183"/>
                      <a:pt x="259" y="164"/>
                    </a:cubicBezTo>
                    <a:lnTo>
                      <a:pt x="259" y="1065"/>
                    </a:lnTo>
                    <a:lnTo>
                      <a:pt x="441" y="1065"/>
                    </a:lnTo>
                    <a:cubicBezTo>
                      <a:pt x="1534" y="1065"/>
                      <a:pt x="2493" y="1813"/>
                      <a:pt x="2751" y="2877"/>
                    </a:cubicBezTo>
                    <a:lnTo>
                      <a:pt x="2866" y="3394"/>
                    </a:lnTo>
                    <a:lnTo>
                      <a:pt x="3029" y="4056"/>
                    </a:lnTo>
                    <a:lnTo>
                      <a:pt x="3346" y="5350"/>
                    </a:lnTo>
                    <a:cubicBezTo>
                      <a:pt x="3461" y="5800"/>
                      <a:pt x="3250" y="6279"/>
                      <a:pt x="2847" y="6509"/>
                    </a:cubicBezTo>
                    <a:cubicBezTo>
                      <a:pt x="1985" y="7027"/>
                      <a:pt x="1007" y="7353"/>
                      <a:pt x="0" y="7449"/>
                    </a:cubicBezTo>
                    <a:cubicBezTo>
                      <a:pt x="172" y="7464"/>
                      <a:pt x="343" y="7472"/>
                      <a:pt x="515" y="7472"/>
                    </a:cubicBezTo>
                    <a:cubicBezTo>
                      <a:pt x="1628" y="7472"/>
                      <a:pt x="2741" y="7149"/>
                      <a:pt x="3854" y="6509"/>
                    </a:cubicBezTo>
                    <a:cubicBezTo>
                      <a:pt x="4256" y="6279"/>
                      <a:pt x="4467" y="5800"/>
                      <a:pt x="4352" y="5350"/>
                    </a:cubicBezTo>
                    <a:lnTo>
                      <a:pt x="4036" y="4056"/>
                    </a:lnTo>
                    <a:lnTo>
                      <a:pt x="3873" y="3394"/>
                    </a:lnTo>
                    <a:lnTo>
                      <a:pt x="3758" y="2877"/>
                    </a:lnTo>
                    <a:cubicBezTo>
                      <a:pt x="3499" y="1813"/>
                      <a:pt x="2541" y="1065"/>
                      <a:pt x="1448" y="1065"/>
                    </a:cubicBezTo>
                    <a:lnTo>
                      <a:pt x="1266" y="1065"/>
                    </a:lnTo>
                    <a:lnTo>
                      <a:pt x="12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83"/>
              <p:cNvSpPr/>
              <p:nvPr/>
            </p:nvSpPr>
            <p:spPr>
              <a:xfrm>
                <a:off x="7221571" y="3970515"/>
                <a:ext cx="73098" cy="84285"/>
              </a:xfrm>
              <a:custGeom>
                <a:avLst/>
                <a:gdLst/>
                <a:ahLst/>
                <a:cxnLst/>
                <a:rect l="l" t="t" r="r" b="b"/>
                <a:pathLst>
                  <a:path w="2790" h="3217" extrusionOk="0">
                    <a:moveTo>
                      <a:pt x="671" y="1"/>
                    </a:moveTo>
                    <a:lnTo>
                      <a:pt x="671" y="1065"/>
                    </a:lnTo>
                    <a:lnTo>
                      <a:pt x="489" y="1065"/>
                    </a:lnTo>
                    <a:cubicBezTo>
                      <a:pt x="326" y="1065"/>
                      <a:pt x="163" y="1084"/>
                      <a:pt x="0" y="1113"/>
                    </a:cubicBezTo>
                    <a:lnTo>
                      <a:pt x="58" y="1170"/>
                    </a:lnTo>
                    <a:lnTo>
                      <a:pt x="1150" y="3059"/>
                    </a:lnTo>
                    <a:cubicBezTo>
                      <a:pt x="1213" y="3164"/>
                      <a:pt x="1321" y="3217"/>
                      <a:pt x="1427" y="3217"/>
                    </a:cubicBezTo>
                    <a:cubicBezTo>
                      <a:pt x="1534" y="3217"/>
                      <a:pt x="1639" y="3164"/>
                      <a:pt x="1697" y="3059"/>
                    </a:cubicBezTo>
                    <a:lnTo>
                      <a:pt x="2790" y="1170"/>
                    </a:lnTo>
                    <a:lnTo>
                      <a:pt x="2790" y="1103"/>
                    </a:lnTo>
                    <a:cubicBezTo>
                      <a:pt x="2646" y="1074"/>
                      <a:pt x="2512" y="1065"/>
                      <a:pt x="2368" y="1065"/>
                    </a:cubicBezTo>
                    <a:lnTo>
                      <a:pt x="2186" y="1065"/>
                    </a:lnTo>
                    <a:lnTo>
                      <a:pt x="2186" y="1"/>
                    </a:lnTo>
                    <a:cubicBezTo>
                      <a:pt x="1946" y="121"/>
                      <a:pt x="1687" y="181"/>
                      <a:pt x="1428" y="181"/>
                    </a:cubicBezTo>
                    <a:cubicBezTo>
                      <a:pt x="1170" y="181"/>
                      <a:pt x="911" y="121"/>
                      <a:pt x="67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83"/>
              <p:cNvSpPr/>
              <p:nvPr/>
            </p:nvSpPr>
            <p:spPr>
              <a:xfrm>
                <a:off x="7239151" y="3970515"/>
                <a:ext cx="39693" cy="19362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739" extrusionOk="0">
                    <a:moveTo>
                      <a:pt x="0" y="1"/>
                    </a:moveTo>
                    <a:lnTo>
                      <a:pt x="0" y="576"/>
                    </a:lnTo>
                    <a:cubicBezTo>
                      <a:pt x="240" y="681"/>
                      <a:pt x="499" y="739"/>
                      <a:pt x="757" y="739"/>
                    </a:cubicBezTo>
                    <a:cubicBezTo>
                      <a:pt x="1016" y="739"/>
                      <a:pt x="1275" y="681"/>
                      <a:pt x="1515" y="576"/>
                    </a:cubicBezTo>
                    <a:lnTo>
                      <a:pt x="1515" y="1"/>
                    </a:lnTo>
                    <a:cubicBezTo>
                      <a:pt x="1275" y="121"/>
                      <a:pt x="1014" y="181"/>
                      <a:pt x="754" y="181"/>
                    </a:cubicBezTo>
                    <a:cubicBezTo>
                      <a:pt x="494" y="181"/>
                      <a:pt x="235" y="121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83"/>
              <p:cNvSpPr/>
              <p:nvPr/>
            </p:nvSpPr>
            <p:spPr>
              <a:xfrm>
                <a:off x="7210017" y="3869069"/>
                <a:ext cx="97962" cy="110774"/>
              </a:xfrm>
              <a:custGeom>
                <a:avLst/>
                <a:gdLst/>
                <a:ahLst/>
                <a:cxnLst/>
                <a:rect l="l" t="t" r="r" b="b"/>
                <a:pathLst>
                  <a:path w="3739" h="4228" extrusionOk="0">
                    <a:moveTo>
                      <a:pt x="2560" y="0"/>
                    </a:moveTo>
                    <a:cubicBezTo>
                      <a:pt x="1802" y="508"/>
                      <a:pt x="911" y="786"/>
                      <a:pt x="0" y="796"/>
                    </a:cubicBezTo>
                    <a:lnTo>
                      <a:pt x="0" y="2358"/>
                    </a:lnTo>
                    <a:lnTo>
                      <a:pt x="0" y="2416"/>
                    </a:lnTo>
                    <a:cubicBezTo>
                      <a:pt x="29" y="3422"/>
                      <a:pt x="853" y="4228"/>
                      <a:pt x="1869" y="4228"/>
                    </a:cubicBezTo>
                    <a:cubicBezTo>
                      <a:pt x="2876" y="4228"/>
                      <a:pt x="3710" y="3422"/>
                      <a:pt x="3739" y="2416"/>
                    </a:cubicBezTo>
                    <a:lnTo>
                      <a:pt x="3739" y="796"/>
                    </a:lnTo>
                    <a:cubicBezTo>
                      <a:pt x="3298" y="604"/>
                      <a:pt x="2905" y="326"/>
                      <a:pt x="25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83"/>
              <p:cNvSpPr/>
              <p:nvPr/>
            </p:nvSpPr>
            <p:spPr>
              <a:xfrm>
                <a:off x="7261735" y="3869069"/>
                <a:ext cx="46243" cy="112031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4276" extrusionOk="0">
                    <a:moveTo>
                      <a:pt x="586" y="0"/>
                    </a:moveTo>
                    <a:cubicBezTo>
                      <a:pt x="403" y="125"/>
                      <a:pt x="212" y="240"/>
                      <a:pt x="1" y="336"/>
                    </a:cubicBezTo>
                    <a:cubicBezTo>
                      <a:pt x="308" y="604"/>
                      <a:pt x="653" y="834"/>
                      <a:pt x="1027" y="997"/>
                    </a:cubicBezTo>
                    <a:lnTo>
                      <a:pt x="1027" y="2608"/>
                    </a:lnTo>
                    <a:cubicBezTo>
                      <a:pt x="1027" y="3317"/>
                      <a:pt x="624" y="3959"/>
                      <a:pt x="1" y="4276"/>
                    </a:cubicBezTo>
                    <a:cubicBezTo>
                      <a:pt x="988" y="4218"/>
                      <a:pt x="1765" y="3403"/>
                      <a:pt x="1765" y="2406"/>
                    </a:cubicBezTo>
                    <a:lnTo>
                      <a:pt x="1765" y="796"/>
                    </a:lnTo>
                    <a:cubicBezTo>
                      <a:pt x="1324" y="604"/>
                      <a:pt x="931" y="336"/>
                      <a:pt x="5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23" name="Google Shape;2523;p83">
            <a:hlinkClick r:id="rId3" action="ppaction://hlinksldjump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524" name="Google Shape;2524;p83">
            <a:hlinkClick r:id="rId4" action="ppaction://hlinksldjump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3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525" name="Google Shape;2525;p83">
            <a:hlinkClick r:id=""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526" name="Google Shape;2526;p83">
            <a:hlinkClick r:id=""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73"/>
          <p:cNvSpPr txBox="1">
            <a:spLocks noGrp="1"/>
          </p:cNvSpPr>
          <p:nvPr>
            <p:ph type="title" idx="6"/>
          </p:nvPr>
        </p:nvSpPr>
        <p:spPr>
          <a:xfrm>
            <a:off x="1649504" y="1432162"/>
            <a:ext cx="585169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 question</a:t>
            </a:r>
            <a:endParaRPr dirty="0"/>
          </a:p>
        </p:txBody>
      </p:sp>
      <p:sp>
        <p:nvSpPr>
          <p:cNvPr id="1738" name="Google Shape;1738;p73">
            <a:hlinkClick r:id="rId3" action="ppaction://hlinksldjump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739" name="Google Shape;1739;p73">
            <a:hlinkClick r:id="rId4" action="ppaction://hlinksldjump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2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740" name="Google Shape;1740;p73">
            <a:hlinkClick r:id=""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741" name="Google Shape;1741;p73">
            <a:hlinkClick r:id=""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45F3AF1-A2B0-E035-2131-DD25A89347E2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1603441" y="2124746"/>
            <a:ext cx="5851693" cy="1286215"/>
          </a:xfrm>
        </p:spPr>
        <p:txBody>
          <a:bodyPr/>
          <a:lstStyle/>
          <a:p>
            <a:r>
              <a:rPr lang="en-US" dirty="0"/>
              <a:t>What are the most predictive risk factors for diabetes from the survey data?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p80"/>
          <p:cNvSpPr txBox="1">
            <a:spLocks noGrp="1"/>
          </p:cNvSpPr>
          <p:nvPr>
            <p:ph type="title"/>
          </p:nvPr>
        </p:nvSpPr>
        <p:spPr>
          <a:xfrm>
            <a:off x="4250767" y="1917032"/>
            <a:ext cx="4024378" cy="14757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Data Overview</a:t>
            </a:r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2279" name="Google Shape;2279;p80"/>
          <p:cNvSpPr txBox="1">
            <a:spLocks noGrp="1"/>
          </p:cNvSpPr>
          <p:nvPr>
            <p:ph type="title" idx="2"/>
          </p:nvPr>
        </p:nvSpPr>
        <p:spPr>
          <a:xfrm>
            <a:off x="6699545" y="1017484"/>
            <a:ext cx="157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281" name="Google Shape;2281;p80"/>
          <p:cNvSpPr/>
          <p:nvPr/>
        </p:nvSpPr>
        <p:spPr>
          <a:xfrm>
            <a:off x="1855096" y="1440010"/>
            <a:ext cx="48308" cy="16986"/>
          </a:xfrm>
          <a:custGeom>
            <a:avLst/>
            <a:gdLst/>
            <a:ahLst/>
            <a:cxnLst/>
            <a:rect l="l" t="t" r="r" b="b"/>
            <a:pathLst>
              <a:path w="1604" h="564" extrusionOk="0">
                <a:moveTo>
                  <a:pt x="970" y="0"/>
                </a:moveTo>
                <a:cubicBezTo>
                  <a:pt x="672" y="149"/>
                  <a:pt x="336" y="299"/>
                  <a:pt x="1" y="448"/>
                </a:cubicBezTo>
                <a:lnTo>
                  <a:pt x="187" y="448"/>
                </a:lnTo>
                <a:cubicBezTo>
                  <a:pt x="379" y="469"/>
                  <a:pt x="743" y="564"/>
                  <a:pt x="1046" y="564"/>
                </a:cubicBezTo>
                <a:cubicBezTo>
                  <a:pt x="1272" y="564"/>
                  <a:pt x="1465" y="511"/>
                  <a:pt x="1529" y="336"/>
                </a:cubicBezTo>
                <a:cubicBezTo>
                  <a:pt x="1604" y="75"/>
                  <a:pt x="1268" y="38"/>
                  <a:pt x="1082" y="0"/>
                </a:cubicBezTo>
                <a:close/>
              </a:path>
            </a:pathLst>
          </a:custGeom>
          <a:solidFill>
            <a:srgbClr val="70C3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2" name="Google Shape;2282;p80"/>
          <p:cNvGrpSpPr/>
          <p:nvPr/>
        </p:nvGrpSpPr>
        <p:grpSpPr>
          <a:xfrm>
            <a:off x="1079269" y="1318757"/>
            <a:ext cx="2964134" cy="2830533"/>
            <a:chOff x="1079269" y="1318757"/>
            <a:chExt cx="2964134" cy="2830533"/>
          </a:xfrm>
        </p:grpSpPr>
        <p:sp>
          <p:nvSpPr>
            <p:cNvPr id="2283" name="Google Shape;2283;p80"/>
            <p:cNvSpPr/>
            <p:nvPr/>
          </p:nvSpPr>
          <p:spPr>
            <a:xfrm>
              <a:off x="1121915" y="4079658"/>
              <a:ext cx="2921488" cy="69632"/>
            </a:xfrm>
            <a:custGeom>
              <a:avLst/>
              <a:gdLst/>
              <a:ahLst/>
              <a:cxnLst/>
              <a:rect l="l" t="t" r="r" b="b"/>
              <a:pathLst>
                <a:path w="97003" h="2312" extrusionOk="0">
                  <a:moveTo>
                    <a:pt x="48502" y="0"/>
                  </a:moveTo>
                  <a:cubicBezTo>
                    <a:pt x="21698" y="0"/>
                    <a:pt x="1" y="522"/>
                    <a:pt x="1" y="1156"/>
                  </a:cubicBezTo>
                  <a:cubicBezTo>
                    <a:pt x="1" y="1790"/>
                    <a:pt x="21698" y="2312"/>
                    <a:pt x="48502" y="2312"/>
                  </a:cubicBezTo>
                  <a:cubicBezTo>
                    <a:pt x="75269" y="2312"/>
                    <a:pt x="97003" y="1790"/>
                    <a:pt x="97003" y="1156"/>
                  </a:cubicBezTo>
                  <a:cubicBezTo>
                    <a:pt x="97003" y="522"/>
                    <a:pt x="75269" y="0"/>
                    <a:pt x="48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80"/>
            <p:cNvSpPr/>
            <p:nvPr/>
          </p:nvSpPr>
          <p:spPr>
            <a:xfrm>
              <a:off x="1091617" y="1318757"/>
              <a:ext cx="2795747" cy="2795717"/>
            </a:xfrm>
            <a:custGeom>
              <a:avLst/>
              <a:gdLst/>
              <a:ahLst/>
              <a:cxnLst/>
              <a:rect l="l" t="t" r="r" b="b"/>
              <a:pathLst>
                <a:path w="92828" h="92827" extrusionOk="0">
                  <a:moveTo>
                    <a:pt x="46414" y="0"/>
                  </a:moveTo>
                  <a:cubicBezTo>
                    <a:pt x="20765" y="0"/>
                    <a:pt x="0" y="20765"/>
                    <a:pt x="0" y="46413"/>
                  </a:cubicBezTo>
                  <a:cubicBezTo>
                    <a:pt x="0" y="72025"/>
                    <a:pt x="20765" y="92827"/>
                    <a:pt x="46414" y="92827"/>
                  </a:cubicBezTo>
                  <a:cubicBezTo>
                    <a:pt x="72025" y="92827"/>
                    <a:pt x="92827" y="72025"/>
                    <a:pt x="92827" y="46413"/>
                  </a:cubicBezTo>
                  <a:cubicBezTo>
                    <a:pt x="92827" y="20765"/>
                    <a:pt x="72025" y="0"/>
                    <a:pt x="46414" y="0"/>
                  </a:cubicBezTo>
                  <a:close/>
                </a:path>
              </a:pathLst>
            </a:custGeom>
            <a:solidFill>
              <a:schemeClr val="lt2"/>
            </a:solidFill>
            <a:ln w="23300" cap="flat" cmpd="sng">
              <a:solidFill>
                <a:schemeClr val="lt2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80"/>
            <p:cNvSpPr/>
            <p:nvPr/>
          </p:nvSpPr>
          <p:spPr>
            <a:xfrm>
              <a:off x="1196035" y="1693750"/>
              <a:ext cx="457003" cy="457003"/>
            </a:xfrm>
            <a:custGeom>
              <a:avLst/>
              <a:gdLst/>
              <a:ahLst/>
              <a:cxnLst/>
              <a:rect l="l" t="t" r="r" b="b"/>
              <a:pathLst>
                <a:path w="15174" h="15174" extrusionOk="0">
                  <a:moveTo>
                    <a:pt x="10662" y="1"/>
                  </a:moveTo>
                  <a:cubicBezTo>
                    <a:pt x="10476" y="187"/>
                    <a:pt x="10290" y="373"/>
                    <a:pt x="10103" y="560"/>
                  </a:cubicBezTo>
                  <a:cubicBezTo>
                    <a:pt x="9917" y="746"/>
                    <a:pt x="9730" y="933"/>
                    <a:pt x="9544" y="1119"/>
                  </a:cubicBezTo>
                  <a:cubicBezTo>
                    <a:pt x="9208" y="1454"/>
                    <a:pt x="8873" y="1790"/>
                    <a:pt x="8537" y="2163"/>
                  </a:cubicBezTo>
                  <a:cubicBezTo>
                    <a:pt x="8202" y="2536"/>
                    <a:pt x="7866" y="2871"/>
                    <a:pt x="7568" y="3244"/>
                  </a:cubicBezTo>
                  <a:cubicBezTo>
                    <a:pt x="7270" y="3617"/>
                    <a:pt x="6934" y="3989"/>
                    <a:pt x="6636" y="4362"/>
                  </a:cubicBezTo>
                  <a:cubicBezTo>
                    <a:pt x="6338" y="4735"/>
                    <a:pt x="6040" y="5108"/>
                    <a:pt x="5741" y="5518"/>
                  </a:cubicBezTo>
                  <a:cubicBezTo>
                    <a:pt x="5443" y="5891"/>
                    <a:pt x="5145" y="6301"/>
                    <a:pt x="4847" y="6674"/>
                  </a:cubicBezTo>
                  <a:cubicBezTo>
                    <a:pt x="4586" y="7084"/>
                    <a:pt x="4287" y="7494"/>
                    <a:pt x="4027" y="7867"/>
                  </a:cubicBezTo>
                  <a:cubicBezTo>
                    <a:pt x="3766" y="8277"/>
                    <a:pt x="3505" y="8687"/>
                    <a:pt x="3244" y="9097"/>
                  </a:cubicBezTo>
                  <a:cubicBezTo>
                    <a:pt x="3057" y="9358"/>
                    <a:pt x="2945" y="9619"/>
                    <a:pt x="2759" y="9880"/>
                  </a:cubicBezTo>
                  <a:cubicBezTo>
                    <a:pt x="2573" y="10103"/>
                    <a:pt x="2461" y="10364"/>
                    <a:pt x="2312" y="10625"/>
                  </a:cubicBezTo>
                  <a:lnTo>
                    <a:pt x="2200" y="10812"/>
                  </a:lnTo>
                  <a:lnTo>
                    <a:pt x="1976" y="11184"/>
                  </a:lnTo>
                  <a:lnTo>
                    <a:pt x="1790" y="11557"/>
                  </a:lnTo>
                  <a:lnTo>
                    <a:pt x="1752" y="11632"/>
                  </a:lnTo>
                  <a:cubicBezTo>
                    <a:pt x="1566" y="11967"/>
                    <a:pt x="1380" y="12303"/>
                    <a:pt x="1231" y="12638"/>
                  </a:cubicBezTo>
                  <a:cubicBezTo>
                    <a:pt x="783" y="13459"/>
                    <a:pt x="373" y="14316"/>
                    <a:pt x="0" y="15173"/>
                  </a:cubicBezTo>
                  <a:cubicBezTo>
                    <a:pt x="112" y="15136"/>
                    <a:pt x="224" y="15099"/>
                    <a:pt x="336" y="15024"/>
                  </a:cubicBezTo>
                  <a:cubicBezTo>
                    <a:pt x="634" y="14912"/>
                    <a:pt x="1044" y="14950"/>
                    <a:pt x="1193" y="14652"/>
                  </a:cubicBezTo>
                  <a:cubicBezTo>
                    <a:pt x="1380" y="14316"/>
                    <a:pt x="1231" y="13831"/>
                    <a:pt x="1380" y="13496"/>
                  </a:cubicBezTo>
                  <a:cubicBezTo>
                    <a:pt x="1417" y="13347"/>
                    <a:pt x="1566" y="13235"/>
                    <a:pt x="1715" y="13235"/>
                  </a:cubicBezTo>
                  <a:cubicBezTo>
                    <a:pt x="1902" y="13198"/>
                    <a:pt x="2051" y="13123"/>
                    <a:pt x="2163" y="13011"/>
                  </a:cubicBezTo>
                  <a:cubicBezTo>
                    <a:pt x="2461" y="12862"/>
                    <a:pt x="2684" y="12638"/>
                    <a:pt x="2871" y="12340"/>
                  </a:cubicBezTo>
                  <a:cubicBezTo>
                    <a:pt x="2983" y="12154"/>
                    <a:pt x="2945" y="12042"/>
                    <a:pt x="3132" y="11893"/>
                  </a:cubicBezTo>
                  <a:cubicBezTo>
                    <a:pt x="3281" y="11781"/>
                    <a:pt x="3430" y="11706"/>
                    <a:pt x="3616" y="11669"/>
                  </a:cubicBezTo>
                  <a:cubicBezTo>
                    <a:pt x="3803" y="11632"/>
                    <a:pt x="3952" y="11595"/>
                    <a:pt x="4138" y="11557"/>
                  </a:cubicBezTo>
                  <a:cubicBezTo>
                    <a:pt x="4250" y="11520"/>
                    <a:pt x="4325" y="11483"/>
                    <a:pt x="4437" y="11483"/>
                  </a:cubicBezTo>
                  <a:cubicBezTo>
                    <a:pt x="4511" y="11483"/>
                    <a:pt x="4623" y="11520"/>
                    <a:pt x="4698" y="11520"/>
                  </a:cubicBezTo>
                  <a:cubicBezTo>
                    <a:pt x="4847" y="11445"/>
                    <a:pt x="4959" y="11296"/>
                    <a:pt x="4959" y="11110"/>
                  </a:cubicBezTo>
                  <a:cubicBezTo>
                    <a:pt x="4996" y="10924"/>
                    <a:pt x="4996" y="10849"/>
                    <a:pt x="5145" y="10700"/>
                  </a:cubicBezTo>
                  <a:cubicBezTo>
                    <a:pt x="5480" y="10402"/>
                    <a:pt x="5853" y="10215"/>
                    <a:pt x="6263" y="10103"/>
                  </a:cubicBezTo>
                  <a:cubicBezTo>
                    <a:pt x="6375" y="10066"/>
                    <a:pt x="6524" y="10066"/>
                    <a:pt x="6636" y="10029"/>
                  </a:cubicBezTo>
                  <a:cubicBezTo>
                    <a:pt x="6748" y="9992"/>
                    <a:pt x="6785" y="9917"/>
                    <a:pt x="6934" y="9880"/>
                  </a:cubicBezTo>
                  <a:cubicBezTo>
                    <a:pt x="7121" y="9880"/>
                    <a:pt x="7307" y="9917"/>
                    <a:pt x="7456" y="9917"/>
                  </a:cubicBezTo>
                  <a:lnTo>
                    <a:pt x="7717" y="9880"/>
                  </a:lnTo>
                  <a:cubicBezTo>
                    <a:pt x="7829" y="9842"/>
                    <a:pt x="7904" y="9842"/>
                    <a:pt x="8053" y="9805"/>
                  </a:cubicBezTo>
                  <a:cubicBezTo>
                    <a:pt x="8202" y="9805"/>
                    <a:pt x="8351" y="9693"/>
                    <a:pt x="8537" y="9656"/>
                  </a:cubicBezTo>
                  <a:cubicBezTo>
                    <a:pt x="8692" y="9641"/>
                    <a:pt x="8853" y="9632"/>
                    <a:pt x="9017" y="9632"/>
                  </a:cubicBezTo>
                  <a:cubicBezTo>
                    <a:pt x="9250" y="9632"/>
                    <a:pt x="9490" y="9650"/>
                    <a:pt x="9730" y="9693"/>
                  </a:cubicBezTo>
                  <a:cubicBezTo>
                    <a:pt x="9796" y="9706"/>
                    <a:pt x="9862" y="9720"/>
                    <a:pt x="9923" y="9720"/>
                  </a:cubicBezTo>
                  <a:cubicBezTo>
                    <a:pt x="10035" y="9720"/>
                    <a:pt x="10129" y="9676"/>
                    <a:pt x="10178" y="9507"/>
                  </a:cubicBezTo>
                  <a:cubicBezTo>
                    <a:pt x="10290" y="9283"/>
                    <a:pt x="10140" y="9209"/>
                    <a:pt x="10029" y="9060"/>
                  </a:cubicBezTo>
                  <a:cubicBezTo>
                    <a:pt x="9917" y="8910"/>
                    <a:pt x="9842" y="8799"/>
                    <a:pt x="9805" y="8649"/>
                  </a:cubicBezTo>
                  <a:cubicBezTo>
                    <a:pt x="9730" y="8426"/>
                    <a:pt x="9730" y="8314"/>
                    <a:pt x="9917" y="8202"/>
                  </a:cubicBezTo>
                  <a:cubicBezTo>
                    <a:pt x="10066" y="8090"/>
                    <a:pt x="10290" y="7904"/>
                    <a:pt x="10103" y="7717"/>
                  </a:cubicBezTo>
                  <a:cubicBezTo>
                    <a:pt x="10029" y="7606"/>
                    <a:pt x="9805" y="7606"/>
                    <a:pt x="9656" y="7606"/>
                  </a:cubicBezTo>
                  <a:cubicBezTo>
                    <a:pt x="9563" y="7587"/>
                    <a:pt x="9460" y="7578"/>
                    <a:pt x="9358" y="7578"/>
                  </a:cubicBezTo>
                  <a:cubicBezTo>
                    <a:pt x="9255" y="7578"/>
                    <a:pt x="9152" y="7587"/>
                    <a:pt x="9059" y="7606"/>
                  </a:cubicBezTo>
                  <a:cubicBezTo>
                    <a:pt x="8868" y="7630"/>
                    <a:pt x="8553" y="7730"/>
                    <a:pt x="8284" y="7730"/>
                  </a:cubicBezTo>
                  <a:cubicBezTo>
                    <a:pt x="8133" y="7730"/>
                    <a:pt x="7997" y="7699"/>
                    <a:pt x="7904" y="7606"/>
                  </a:cubicBezTo>
                  <a:cubicBezTo>
                    <a:pt x="8090" y="7457"/>
                    <a:pt x="8276" y="7345"/>
                    <a:pt x="8463" y="7270"/>
                  </a:cubicBezTo>
                  <a:cubicBezTo>
                    <a:pt x="8761" y="7158"/>
                    <a:pt x="9022" y="7046"/>
                    <a:pt x="9320" y="6935"/>
                  </a:cubicBezTo>
                  <a:cubicBezTo>
                    <a:pt x="9524" y="6867"/>
                    <a:pt x="9759" y="6706"/>
                    <a:pt x="9968" y="6706"/>
                  </a:cubicBezTo>
                  <a:cubicBezTo>
                    <a:pt x="9988" y="6706"/>
                    <a:pt x="10009" y="6708"/>
                    <a:pt x="10029" y="6711"/>
                  </a:cubicBezTo>
                  <a:cubicBezTo>
                    <a:pt x="10252" y="6711"/>
                    <a:pt x="10476" y="6748"/>
                    <a:pt x="10700" y="6748"/>
                  </a:cubicBezTo>
                  <a:lnTo>
                    <a:pt x="11893" y="6897"/>
                  </a:lnTo>
                  <a:cubicBezTo>
                    <a:pt x="12116" y="6897"/>
                    <a:pt x="12303" y="6935"/>
                    <a:pt x="12526" y="6935"/>
                  </a:cubicBezTo>
                  <a:cubicBezTo>
                    <a:pt x="12561" y="6940"/>
                    <a:pt x="12593" y="6942"/>
                    <a:pt x="12622" y="6942"/>
                  </a:cubicBezTo>
                  <a:cubicBezTo>
                    <a:pt x="12810" y="6942"/>
                    <a:pt x="12892" y="6845"/>
                    <a:pt x="13086" y="6748"/>
                  </a:cubicBezTo>
                  <a:cubicBezTo>
                    <a:pt x="13272" y="6674"/>
                    <a:pt x="13458" y="6599"/>
                    <a:pt x="13645" y="6562"/>
                  </a:cubicBezTo>
                  <a:cubicBezTo>
                    <a:pt x="13757" y="6525"/>
                    <a:pt x="13794" y="6450"/>
                    <a:pt x="13943" y="6413"/>
                  </a:cubicBezTo>
                  <a:lnTo>
                    <a:pt x="14278" y="6375"/>
                  </a:lnTo>
                  <a:cubicBezTo>
                    <a:pt x="14296" y="6372"/>
                    <a:pt x="14315" y="6370"/>
                    <a:pt x="14335" y="6370"/>
                  </a:cubicBezTo>
                  <a:cubicBezTo>
                    <a:pt x="14449" y="6370"/>
                    <a:pt x="14590" y="6422"/>
                    <a:pt x="14705" y="6422"/>
                  </a:cubicBezTo>
                  <a:cubicBezTo>
                    <a:pt x="14775" y="6422"/>
                    <a:pt x="14836" y="6403"/>
                    <a:pt x="14875" y="6338"/>
                  </a:cubicBezTo>
                  <a:cubicBezTo>
                    <a:pt x="14950" y="6189"/>
                    <a:pt x="14838" y="5928"/>
                    <a:pt x="14950" y="5742"/>
                  </a:cubicBezTo>
                  <a:cubicBezTo>
                    <a:pt x="15024" y="5667"/>
                    <a:pt x="15099" y="5630"/>
                    <a:pt x="15136" y="5481"/>
                  </a:cubicBezTo>
                  <a:cubicBezTo>
                    <a:pt x="15136" y="5406"/>
                    <a:pt x="15173" y="5294"/>
                    <a:pt x="15173" y="5220"/>
                  </a:cubicBezTo>
                  <a:cubicBezTo>
                    <a:pt x="15173" y="5071"/>
                    <a:pt x="15173" y="5071"/>
                    <a:pt x="15061" y="4959"/>
                  </a:cubicBezTo>
                  <a:cubicBezTo>
                    <a:pt x="14987" y="4921"/>
                    <a:pt x="14875" y="4884"/>
                    <a:pt x="14800" y="4847"/>
                  </a:cubicBezTo>
                  <a:cubicBezTo>
                    <a:pt x="14502" y="4735"/>
                    <a:pt x="13794" y="4586"/>
                    <a:pt x="13943" y="4176"/>
                  </a:cubicBezTo>
                  <a:cubicBezTo>
                    <a:pt x="14018" y="3915"/>
                    <a:pt x="14167" y="3803"/>
                    <a:pt x="13943" y="3542"/>
                  </a:cubicBezTo>
                  <a:cubicBezTo>
                    <a:pt x="13794" y="3393"/>
                    <a:pt x="13719" y="3207"/>
                    <a:pt x="13682" y="2983"/>
                  </a:cubicBezTo>
                  <a:cubicBezTo>
                    <a:pt x="13570" y="2610"/>
                    <a:pt x="13496" y="2200"/>
                    <a:pt x="13533" y="1790"/>
                  </a:cubicBezTo>
                  <a:cubicBezTo>
                    <a:pt x="13384" y="1753"/>
                    <a:pt x="13421" y="1566"/>
                    <a:pt x="13272" y="1529"/>
                  </a:cubicBezTo>
                  <a:cubicBezTo>
                    <a:pt x="13226" y="1514"/>
                    <a:pt x="13173" y="1505"/>
                    <a:pt x="13119" y="1505"/>
                  </a:cubicBezTo>
                  <a:cubicBezTo>
                    <a:pt x="13043" y="1505"/>
                    <a:pt x="12965" y="1523"/>
                    <a:pt x="12899" y="1566"/>
                  </a:cubicBezTo>
                  <a:cubicBezTo>
                    <a:pt x="12675" y="1641"/>
                    <a:pt x="12414" y="1678"/>
                    <a:pt x="12191" y="1790"/>
                  </a:cubicBezTo>
                  <a:cubicBezTo>
                    <a:pt x="11893" y="1939"/>
                    <a:pt x="11706" y="2275"/>
                    <a:pt x="11408" y="2424"/>
                  </a:cubicBezTo>
                  <a:cubicBezTo>
                    <a:pt x="11341" y="2474"/>
                    <a:pt x="11319" y="2494"/>
                    <a:pt x="11302" y="2494"/>
                  </a:cubicBezTo>
                  <a:cubicBezTo>
                    <a:pt x="11281" y="2494"/>
                    <a:pt x="11266" y="2465"/>
                    <a:pt x="11184" y="2424"/>
                  </a:cubicBezTo>
                  <a:cubicBezTo>
                    <a:pt x="11072" y="2386"/>
                    <a:pt x="10923" y="2349"/>
                    <a:pt x="10849" y="2275"/>
                  </a:cubicBezTo>
                  <a:cubicBezTo>
                    <a:pt x="10662" y="2051"/>
                    <a:pt x="10849" y="1827"/>
                    <a:pt x="10998" y="1641"/>
                  </a:cubicBezTo>
                  <a:cubicBezTo>
                    <a:pt x="11296" y="1380"/>
                    <a:pt x="11520" y="1007"/>
                    <a:pt x="11594" y="597"/>
                  </a:cubicBezTo>
                  <a:cubicBezTo>
                    <a:pt x="11594" y="336"/>
                    <a:pt x="11408" y="112"/>
                    <a:pt x="11147" y="112"/>
                  </a:cubicBezTo>
                  <a:cubicBezTo>
                    <a:pt x="10998" y="75"/>
                    <a:pt x="10811" y="38"/>
                    <a:pt x="106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80"/>
            <p:cNvSpPr/>
            <p:nvPr/>
          </p:nvSpPr>
          <p:spPr>
            <a:xfrm>
              <a:off x="1121915" y="2344950"/>
              <a:ext cx="64030" cy="42586"/>
            </a:xfrm>
            <a:custGeom>
              <a:avLst/>
              <a:gdLst/>
              <a:ahLst/>
              <a:cxnLst/>
              <a:rect l="l" t="t" r="r" b="b"/>
              <a:pathLst>
                <a:path w="2126" h="1414" extrusionOk="0">
                  <a:moveTo>
                    <a:pt x="150" y="1"/>
                  </a:moveTo>
                  <a:cubicBezTo>
                    <a:pt x="150" y="75"/>
                    <a:pt x="113" y="150"/>
                    <a:pt x="113" y="225"/>
                  </a:cubicBezTo>
                  <a:lnTo>
                    <a:pt x="1" y="560"/>
                  </a:lnTo>
                  <a:cubicBezTo>
                    <a:pt x="113" y="635"/>
                    <a:pt x="187" y="709"/>
                    <a:pt x="225" y="821"/>
                  </a:cubicBezTo>
                  <a:cubicBezTo>
                    <a:pt x="336" y="1082"/>
                    <a:pt x="374" y="1231"/>
                    <a:pt x="635" y="1306"/>
                  </a:cubicBezTo>
                  <a:cubicBezTo>
                    <a:pt x="821" y="1343"/>
                    <a:pt x="1045" y="1343"/>
                    <a:pt x="1268" y="1380"/>
                  </a:cubicBezTo>
                  <a:cubicBezTo>
                    <a:pt x="1393" y="1380"/>
                    <a:pt x="1567" y="1413"/>
                    <a:pt x="1713" y="1413"/>
                  </a:cubicBezTo>
                  <a:cubicBezTo>
                    <a:pt x="1786" y="1413"/>
                    <a:pt x="1852" y="1405"/>
                    <a:pt x="1902" y="1380"/>
                  </a:cubicBezTo>
                  <a:cubicBezTo>
                    <a:pt x="2126" y="1231"/>
                    <a:pt x="1902" y="1082"/>
                    <a:pt x="1753" y="970"/>
                  </a:cubicBezTo>
                  <a:cubicBezTo>
                    <a:pt x="1604" y="821"/>
                    <a:pt x="1417" y="709"/>
                    <a:pt x="1231" y="635"/>
                  </a:cubicBezTo>
                  <a:cubicBezTo>
                    <a:pt x="1007" y="560"/>
                    <a:pt x="784" y="448"/>
                    <a:pt x="597" y="299"/>
                  </a:cubicBezTo>
                  <a:cubicBezTo>
                    <a:pt x="485" y="187"/>
                    <a:pt x="336" y="75"/>
                    <a:pt x="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80"/>
            <p:cNvSpPr/>
            <p:nvPr/>
          </p:nvSpPr>
          <p:spPr>
            <a:xfrm>
              <a:off x="1188174" y="2398861"/>
              <a:ext cx="83124" cy="38400"/>
            </a:xfrm>
            <a:custGeom>
              <a:avLst/>
              <a:gdLst/>
              <a:ahLst/>
              <a:cxnLst/>
              <a:rect l="l" t="t" r="r" b="b"/>
              <a:pathLst>
                <a:path w="2760" h="1275" extrusionOk="0">
                  <a:moveTo>
                    <a:pt x="0" y="597"/>
                  </a:moveTo>
                  <a:cubicBezTo>
                    <a:pt x="60" y="597"/>
                    <a:pt x="121" y="609"/>
                    <a:pt x="181" y="616"/>
                  </a:cubicBezTo>
                  <a:lnTo>
                    <a:pt x="181" y="616"/>
                  </a:lnTo>
                  <a:cubicBezTo>
                    <a:pt x="183" y="610"/>
                    <a:pt x="185" y="603"/>
                    <a:pt x="187" y="597"/>
                  </a:cubicBezTo>
                  <a:close/>
                  <a:moveTo>
                    <a:pt x="634" y="0"/>
                  </a:moveTo>
                  <a:cubicBezTo>
                    <a:pt x="560" y="149"/>
                    <a:pt x="597" y="448"/>
                    <a:pt x="448" y="559"/>
                  </a:cubicBezTo>
                  <a:cubicBezTo>
                    <a:pt x="384" y="607"/>
                    <a:pt x="320" y="621"/>
                    <a:pt x="256" y="621"/>
                  </a:cubicBezTo>
                  <a:cubicBezTo>
                    <a:pt x="231" y="621"/>
                    <a:pt x="206" y="619"/>
                    <a:pt x="181" y="616"/>
                  </a:cubicBezTo>
                  <a:lnTo>
                    <a:pt x="181" y="616"/>
                  </a:lnTo>
                  <a:cubicBezTo>
                    <a:pt x="80" y="959"/>
                    <a:pt x="348" y="1275"/>
                    <a:pt x="663" y="1275"/>
                  </a:cubicBezTo>
                  <a:cubicBezTo>
                    <a:pt x="751" y="1275"/>
                    <a:pt x="844" y="1250"/>
                    <a:pt x="932" y="1193"/>
                  </a:cubicBezTo>
                  <a:cubicBezTo>
                    <a:pt x="1081" y="1119"/>
                    <a:pt x="1193" y="932"/>
                    <a:pt x="1342" y="895"/>
                  </a:cubicBezTo>
                  <a:cubicBezTo>
                    <a:pt x="1366" y="892"/>
                    <a:pt x="1389" y="890"/>
                    <a:pt x="1413" y="890"/>
                  </a:cubicBezTo>
                  <a:cubicBezTo>
                    <a:pt x="1650" y="890"/>
                    <a:pt x="1884" y="1047"/>
                    <a:pt x="2088" y="1081"/>
                  </a:cubicBezTo>
                  <a:cubicBezTo>
                    <a:pt x="2177" y="1081"/>
                    <a:pt x="2303" y="1099"/>
                    <a:pt x="2421" y="1099"/>
                  </a:cubicBezTo>
                  <a:cubicBezTo>
                    <a:pt x="2598" y="1099"/>
                    <a:pt x="2759" y="1059"/>
                    <a:pt x="2759" y="858"/>
                  </a:cubicBezTo>
                  <a:cubicBezTo>
                    <a:pt x="2759" y="634"/>
                    <a:pt x="2312" y="373"/>
                    <a:pt x="2163" y="336"/>
                  </a:cubicBezTo>
                  <a:cubicBezTo>
                    <a:pt x="1976" y="299"/>
                    <a:pt x="1790" y="261"/>
                    <a:pt x="1641" y="224"/>
                  </a:cubicBezTo>
                  <a:cubicBezTo>
                    <a:pt x="1529" y="187"/>
                    <a:pt x="1454" y="112"/>
                    <a:pt x="1342" y="75"/>
                  </a:cubicBezTo>
                  <a:cubicBezTo>
                    <a:pt x="1119" y="0"/>
                    <a:pt x="858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80"/>
            <p:cNvSpPr/>
            <p:nvPr/>
          </p:nvSpPr>
          <p:spPr>
            <a:xfrm>
              <a:off x="1297079" y="2426930"/>
              <a:ext cx="40448" cy="21895"/>
            </a:xfrm>
            <a:custGeom>
              <a:avLst/>
              <a:gdLst/>
              <a:ahLst/>
              <a:cxnLst/>
              <a:rect l="l" t="t" r="r" b="b"/>
              <a:pathLst>
                <a:path w="1343" h="727" extrusionOk="0">
                  <a:moveTo>
                    <a:pt x="858" y="0"/>
                  </a:moveTo>
                  <a:cubicBezTo>
                    <a:pt x="577" y="0"/>
                    <a:pt x="329" y="66"/>
                    <a:pt x="84" y="167"/>
                  </a:cubicBezTo>
                  <a:lnTo>
                    <a:pt x="84" y="167"/>
                  </a:lnTo>
                  <a:lnTo>
                    <a:pt x="0" y="112"/>
                  </a:lnTo>
                  <a:lnTo>
                    <a:pt x="0" y="112"/>
                  </a:lnTo>
                  <a:cubicBezTo>
                    <a:pt x="75" y="299"/>
                    <a:pt x="150" y="485"/>
                    <a:pt x="261" y="634"/>
                  </a:cubicBezTo>
                  <a:cubicBezTo>
                    <a:pt x="336" y="709"/>
                    <a:pt x="411" y="709"/>
                    <a:pt x="560" y="709"/>
                  </a:cubicBezTo>
                  <a:cubicBezTo>
                    <a:pt x="611" y="719"/>
                    <a:pt x="682" y="726"/>
                    <a:pt x="759" y="726"/>
                  </a:cubicBezTo>
                  <a:cubicBezTo>
                    <a:pt x="963" y="726"/>
                    <a:pt x="1214" y="674"/>
                    <a:pt x="1268" y="485"/>
                  </a:cubicBezTo>
                  <a:cubicBezTo>
                    <a:pt x="1343" y="187"/>
                    <a:pt x="1082" y="0"/>
                    <a:pt x="8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80"/>
            <p:cNvSpPr/>
            <p:nvPr/>
          </p:nvSpPr>
          <p:spPr>
            <a:xfrm>
              <a:off x="1105080" y="2408950"/>
              <a:ext cx="34846" cy="22498"/>
            </a:xfrm>
            <a:custGeom>
              <a:avLst/>
              <a:gdLst/>
              <a:ahLst/>
              <a:cxnLst/>
              <a:rect l="l" t="t" r="r" b="b"/>
              <a:pathLst>
                <a:path w="1157" h="747" extrusionOk="0">
                  <a:moveTo>
                    <a:pt x="187" y="1"/>
                  </a:moveTo>
                  <a:cubicBezTo>
                    <a:pt x="1" y="75"/>
                    <a:pt x="38" y="262"/>
                    <a:pt x="112" y="411"/>
                  </a:cubicBezTo>
                  <a:cubicBezTo>
                    <a:pt x="150" y="485"/>
                    <a:pt x="187" y="523"/>
                    <a:pt x="224" y="560"/>
                  </a:cubicBezTo>
                  <a:cubicBezTo>
                    <a:pt x="448" y="672"/>
                    <a:pt x="709" y="709"/>
                    <a:pt x="933" y="746"/>
                  </a:cubicBezTo>
                  <a:cubicBezTo>
                    <a:pt x="1119" y="709"/>
                    <a:pt x="1119" y="746"/>
                    <a:pt x="1156" y="560"/>
                  </a:cubicBezTo>
                  <a:cubicBezTo>
                    <a:pt x="1156" y="374"/>
                    <a:pt x="1119" y="374"/>
                    <a:pt x="970" y="262"/>
                  </a:cubicBezTo>
                  <a:lnTo>
                    <a:pt x="1082" y="262"/>
                  </a:lnTo>
                  <a:cubicBezTo>
                    <a:pt x="1104" y="273"/>
                    <a:pt x="1119" y="277"/>
                    <a:pt x="1129" y="277"/>
                  </a:cubicBezTo>
                  <a:cubicBezTo>
                    <a:pt x="1153" y="277"/>
                    <a:pt x="1145" y="251"/>
                    <a:pt x="1119" y="224"/>
                  </a:cubicBezTo>
                  <a:cubicBezTo>
                    <a:pt x="970" y="150"/>
                    <a:pt x="821" y="113"/>
                    <a:pt x="634" y="75"/>
                  </a:cubicBezTo>
                  <a:cubicBezTo>
                    <a:pt x="485" y="38"/>
                    <a:pt x="336" y="1"/>
                    <a:pt x="1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80"/>
            <p:cNvSpPr/>
            <p:nvPr/>
          </p:nvSpPr>
          <p:spPr>
            <a:xfrm>
              <a:off x="1561902" y="1903187"/>
              <a:ext cx="79902" cy="56771"/>
            </a:xfrm>
            <a:custGeom>
              <a:avLst/>
              <a:gdLst/>
              <a:ahLst/>
              <a:cxnLst/>
              <a:rect l="l" t="t" r="r" b="b"/>
              <a:pathLst>
                <a:path w="2653" h="1885" extrusionOk="0">
                  <a:moveTo>
                    <a:pt x="1756" y="0"/>
                  </a:moveTo>
                  <a:cubicBezTo>
                    <a:pt x="1588" y="0"/>
                    <a:pt x="1425" y="30"/>
                    <a:pt x="1348" y="92"/>
                  </a:cubicBezTo>
                  <a:cubicBezTo>
                    <a:pt x="1161" y="242"/>
                    <a:pt x="1310" y="353"/>
                    <a:pt x="1198" y="540"/>
                  </a:cubicBezTo>
                  <a:cubicBezTo>
                    <a:pt x="1136" y="665"/>
                    <a:pt x="980" y="685"/>
                    <a:pt x="829" y="685"/>
                  </a:cubicBezTo>
                  <a:cubicBezTo>
                    <a:pt x="757" y="685"/>
                    <a:pt x="686" y="680"/>
                    <a:pt x="626" y="680"/>
                  </a:cubicBezTo>
                  <a:cubicBezTo>
                    <a:pt x="587" y="680"/>
                    <a:pt x="553" y="682"/>
                    <a:pt x="527" y="689"/>
                  </a:cubicBezTo>
                  <a:cubicBezTo>
                    <a:pt x="341" y="726"/>
                    <a:pt x="117" y="763"/>
                    <a:pt x="43" y="950"/>
                  </a:cubicBezTo>
                  <a:cubicBezTo>
                    <a:pt x="1" y="1062"/>
                    <a:pt x="11" y="1127"/>
                    <a:pt x="51" y="1166"/>
                  </a:cubicBezTo>
                  <a:lnTo>
                    <a:pt x="51" y="1166"/>
                  </a:lnTo>
                  <a:cubicBezTo>
                    <a:pt x="46" y="1205"/>
                    <a:pt x="43" y="1245"/>
                    <a:pt x="43" y="1285"/>
                  </a:cubicBezTo>
                  <a:cubicBezTo>
                    <a:pt x="80" y="1323"/>
                    <a:pt x="117" y="1360"/>
                    <a:pt x="117" y="1397"/>
                  </a:cubicBezTo>
                  <a:cubicBezTo>
                    <a:pt x="117" y="1435"/>
                    <a:pt x="80" y="1509"/>
                    <a:pt x="117" y="1584"/>
                  </a:cubicBezTo>
                  <a:cubicBezTo>
                    <a:pt x="149" y="1679"/>
                    <a:pt x="195" y="1707"/>
                    <a:pt x="248" y="1707"/>
                  </a:cubicBezTo>
                  <a:cubicBezTo>
                    <a:pt x="320" y="1707"/>
                    <a:pt x="405" y="1658"/>
                    <a:pt x="490" y="1658"/>
                  </a:cubicBezTo>
                  <a:cubicBezTo>
                    <a:pt x="550" y="1652"/>
                    <a:pt x="609" y="1648"/>
                    <a:pt x="668" y="1648"/>
                  </a:cubicBezTo>
                  <a:cubicBezTo>
                    <a:pt x="945" y="1648"/>
                    <a:pt x="1221" y="1715"/>
                    <a:pt x="1497" y="1807"/>
                  </a:cubicBezTo>
                  <a:cubicBezTo>
                    <a:pt x="1616" y="1860"/>
                    <a:pt x="1739" y="1885"/>
                    <a:pt x="1862" y="1885"/>
                  </a:cubicBezTo>
                  <a:cubicBezTo>
                    <a:pt x="2087" y="1885"/>
                    <a:pt x="2311" y="1803"/>
                    <a:pt x="2503" y="1658"/>
                  </a:cubicBezTo>
                  <a:cubicBezTo>
                    <a:pt x="2652" y="1509"/>
                    <a:pt x="2652" y="1248"/>
                    <a:pt x="2429" y="1099"/>
                  </a:cubicBezTo>
                  <a:cubicBezTo>
                    <a:pt x="2280" y="950"/>
                    <a:pt x="2130" y="1024"/>
                    <a:pt x="1944" y="950"/>
                  </a:cubicBezTo>
                  <a:cubicBezTo>
                    <a:pt x="1571" y="838"/>
                    <a:pt x="2391" y="465"/>
                    <a:pt x="2280" y="167"/>
                  </a:cubicBezTo>
                  <a:cubicBezTo>
                    <a:pt x="2236" y="58"/>
                    <a:pt x="1990" y="0"/>
                    <a:pt x="17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80"/>
            <p:cNvSpPr/>
            <p:nvPr/>
          </p:nvSpPr>
          <p:spPr>
            <a:xfrm>
              <a:off x="1749564" y="1451244"/>
              <a:ext cx="591719" cy="311716"/>
            </a:xfrm>
            <a:custGeom>
              <a:avLst/>
              <a:gdLst/>
              <a:ahLst/>
              <a:cxnLst/>
              <a:rect l="l" t="t" r="r" b="b"/>
              <a:pathLst>
                <a:path w="19647" h="10350" extrusionOk="0">
                  <a:moveTo>
                    <a:pt x="14204" y="0"/>
                  </a:moveTo>
                  <a:cubicBezTo>
                    <a:pt x="13980" y="37"/>
                    <a:pt x="13719" y="75"/>
                    <a:pt x="13458" y="112"/>
                  </a:cubicBezTo>
                  <a:cubicBezTo>
                    <a:pt x="13160" y="149"/>
                    <a:pt x="12899" y="186"/>
                    <a:pt x="12564" y="224"/>
                  </a:cubicBezTo>
                  <a:cubicBezTo>
                    <a:pt x="12153" y="224"/>
                    <a:pt x="11743" y="298"/>
                    <a:pt x="11333" y="336"/>
                  </a:cubicBezTo>
                  <a:cubicBezTo>
                    <a:pt x="11147" y="336"/>
                    <a:pt x="10961" y="410"/>
                    <a:pt x="10774" y="410"/>
                  </a:cubicBezTo>
                  <a:cubicBezTo>
                    <a:pt x="10513" y="410"/>
                    <a:pt x="10252" y="373"/>
                    <a:pt x="9991" y="336"/>
                  </a:cubicBezTo>
                  <a:cubicBezTo>
                    <a:pt x="9246" y="261"/>
                    <a:pt x="8500" y="186"/>
                    <a:pt x="7754" y="112"/>
                  </a:cubicBezTo>
                  <a:cubicBezTo>
                    <a:pt x="7570" y="86"/>
                    <a:pt x="7385" y="73"/>
                    <a:pt x="7200" y="73"/>
                  </a:cubicBezTo>
                  <a:cubicBezTo>
                    <a:pt x="6863" y="73"/>
                    <a:pt x="6526" y="114"/>
                    <a:pt x="6189" y="186"/>
                  </a:cubicBezTo>
                  <a:cubicBezTo>
                    <a:pt x="5779" y="336"/>
                    <a:pt x="5369" y="485"/>
                    <a:pt x="4958" y="597"/>
                  </a:cubicBezTo>
                  <a:cubicBezTo>
                    <a:pt x="4847" y="597"/>
                    <a:pt x="4698" y="634"/>
                    <a:pt x="4586" y="634"/>
                  </a:cubicBezTo>
                  <a:cubicBezTo>
                    <a:pt x="4474" y="634"/>
                    <a:pt x="4399" y="708"/>
                    <a:pt x="4287" y="708"/>
                  </a:cubicBezTo>
                  <a:cubicBezTo>
                    <a:pt x="4213" y="708"/>
                    <a:pt x="4101" y="671"/>
                    <a:pt x="3989" y="671"/>
                  </a:cubicBezTo>
                  <a:cubicBezTo>
                    <a:pt x="3840" y="708"/>
                    <a:pt x="3691" y="708"/>
                    <a:pt x="3579" y="708"/>
                  </a:cubicBezTo>
                  <a:cubicBezTo>
                    <a:pt x="3244" y="708"/>
                    <a:pt x="2945" y="746"/>
                    <a:pt x="2647" y="783"/>
                  </a:cubicBezTo>
                  <a:cubicBezTo>
                    <a:pt x="2498" y="820"/>
                    <a:pt x="2386" y="858"/>
                    <a:pt x="2274" y="895"/>
                  </a:cubicBezTo>
                  <a:cubicBezTo>
                    <a:pt x="2200" y="895"/>
                    <a:pt x="2162" y="969"/>
                    <a:pt x="2125" y="969"/>
                  </a:cubicBezTo>
                  <a:cubicBezTo>
                    <a:pt x="2013" y="1007"/>
                    <a:pt x="1902" y="1007"/>
                    <a:pt x="1790" y="1007"/>
                  </a:cubicBezTo>
                  <a:lnTo>
                    <a:pt x="1529" y="1156"/>
                  </a:lnTo>
                  <a:cubicBezTo>
                    <a:pt x="1193" y="1305"/>
                    <a:pt x="895" y="1491"/>
                    <a:pt x="597" y="1678"/>
                  </a:cubicBezTo>
                  <a:cubicBezTo>
                    <a:pt x="485" y="1752"/>
                    <a:pt x="336" y="1827"/>
                    <a:pt x="261" y="1864"/>
                  </a:cubicBezTo>
                  <a:cubicBezTo>
                    <a:pt x="187" y="1939"/>
                    <a:pt x="112" y="1976"/>
                    <a:pt x="0" y="2013"/>
                  </a:cubicBezTo>
                  <a:cubicBezTo>
                    <a:pt x="373" y="2050"/>
                    <a:pt x="783" y="2050"/>
                    <a:pt x="1156" y="2125"/>
                  </a:cubicBezTo>
                  <a:cubicBezTo>
                    <a:pt x="1417" y="2162"/>
                    <a:pt x="1678" y="2274"/>
                    <a:pt x="1902" y="2423"/>
                  </a:cubicBezTo>
                  <a:cubicBezTo>
                    <a:pt x="2013" y="2498"/>
                    <a:pt x="2088" y="2610"/>
                    <a:pt x="2200" y="2684"/>
                  </a:cubicBezTo>
                  <a:cubicBezTo>
                    <a:pt x="2349" y="2759"/>
                    <a:pt x="2461" y="2796"/>
                    <a:pt x="2610" y="2833"/>
                  </a:cubicBezTo>
                  <a:cubicBezTo>
                    <a:pt x="2796" y="2982"/>
                    <a:pt x="3020" y="3169"/>
                    <a:pt x="3206" y="3355"/>
                  </a:cubicBezTo>
                  <a:cubicBezTo>
                    <a:pt x="3430" y="3579"/>
                    <a:pt x="3393" y="3728"/>
                    <a:pt x="3206" y="3952"/>
                  </a:cubicBezTo>
                  <a:cubicBezTo>
                    <a:pt x="2908" y="4250"/>
                    <a:pt x="2759" y="4660"/>
                    <a:pt x="2759" y="5070"/>
                  </a:cubicBezTo>
                  <a:cubicBezTo>
                    <a:pt x="2722" y="5257"/>
                    <a:pt x="2722" y="5480"/>
                    <a:pt x="2722" y="5667"/>
                  </a:cubicBezTo>
                  <a:cubicBezTo>
                    <a:pt x="2722" y="5778"/>
                    <a:pt x="2759" y="5778"/>
                    <a:pt x="2759" y="5890"/>
                  </a:cubicBezTo>
                  <a:cubicBezTo>
                    <a:pt x="2759" y="6077"/>
                    <a:pt x="2684" y="6263"/>
                    <a:pt x="2610" y="6450"/>
                  </a:cubicBezTo>
                  <a:cubicBezTo>
                    <a:pt x="2498" y="6710"/>
                    <a:pt x="2423" y="7009"/>
                    <a:pt x="2312" y="7307"/>
                  </a:cubicBezTo>
                  <a:cubicBezTo>
                    <a:pt x="2274" y="7456"/>
                    <a:pt x="2162" y="7605"/>
                    <a:pt x="2125" y="7754"/>
                  </a:cubicBezTo>
                  <a:cubicBezTo>
                    <a:pt x="2013" y="8164"/>
                    <a:pt x="2162" y="8612"/>
                    <a:pt x="2461" y="8910"/>
                  </a:cubicBezTo>
                  <a:cubicBezTo>
                    <a:pt x="2647" y="9096"/>
                    <a:pt x="2834" y="9283"/>
                    <a:pt x="2983" y="9506"/>
                  </a:cubicBezTo>
                  <a:cubicBezTo>
                    <a:pt x="3206" y="9842"/>
                    <a:pt x="3318" y="10252"/>
                    <a:pt x="3766" y="10327"/>
                  </a:cubicBezTo>
                  <a:cubicBezTo>
                    <a:pt x="3828" y="10342"/>
                    <a:pt x="3890" y="10350"/>
                    <a:pt x="3951" y="10350"/>
                  </a:cubicBezTo>
                  <a:cubicBezTo>
                    <a:pt x="4180" y="10350"/>
                    <a:pt x="4385" y="10243"/>
                    <a:pt x="4474" y="10066"/>
                  </a:cubicBezTo>
                  <a:cubicBezTo>
                    <a:pt x="4809" y="9656"/>
                    <a:pt x="4958" y="9245"/>
                    <a:pt x="5443" y="9022"/>
                  </a:cubicBezTo>
                  <a:cubicBezTo>
                    <a:pt x="5630" y="8910"/>
                    <a:pt x="5816" y="8873"/>
                    <a:pt x="6002" y="8798"/>
                  </a:cubicBezTo>
                  <a:cubicBezTo>
                    <a:pt x="6189" y="8724"/>
                    <a:pt x="6338" y="8574"/>
                    <a:pt x="6487" y="8500"/>
                  </a:cubicBezTo>
                  <a:cubicBezTo>
                    <a:pt x="6711" y="8351"/>
                    <a:pt x="6972" y="8239"/>
                    <a:pt x="7233" y="8164"/>
                  </a:cubicBezTo>
                  <a:cubicBezTo>
                    <a:pt x="7326" y="8146"/>
                    <a:pt x="7428" y="8136"/>
                    <a:pt x="7531" y="8136"/>
                  </a:cubicBezTo>
                  <a:cubicBezTo>
                    <a:pt x="7633" y="8136"/>
                    <a:pt x="7736" y="8146"/>
                    <a:pt x="7829" y="8164"/>
                  </a:cubicBezTo>
                  <a:cubicBezTo>
                    <a:pt x="8127" y="8127"/>
                    <a:pt x="8463" y="8127"/>
                    <a:pt x="8761" y="8053"/>
                  </a:cubicBezTo>
                  <a:cubicBezTo>
                    <a:pt x="8947" y="8053"/>
                    <a:pt x="9134" y="8090"/>
                    <a:pt x="9320" y="8090"/>
                  </a:cubicBezTo>
                  <a:cubicBezTo>
                    <a:pt x="9581" y="8090"/>
                    <a:pt x="9842" y="8015"/>
                    <a:pt x="10066" y="7903"/>
                  </a:cubicBezTo>
                  <a:cubicBezTo>
                    <a:pt x="10178" y="7903"/>
                    <a:pt x="10327" y="7829"/>
                    <a:pt x="10439" y="7792"/>
                  </a:cubicBezTo>
                  <a:cubicBezTo>
                    <a:pt x="10588" y="7717"/>
                    <a:pt x="10700" y="7568"/>
                    <a:pt x="10849" y="7493"/>
                  </a:cubicBezTo>
                  <a:cubicBezTo>
                    <a:pt x="11221" y="7307"/>
                    <a:pt x="11632" y="7195"/>
                    <a:pt x="12004" y="7009"/>
                  </a:cubicBezTo>
                  <a:cubicBezTo>
                    <a:pt x="12340" y="6897"/>
                    <a:pt x="12713" y="6822"/>
                    <a:pt x="13048" y="6785"/>
                  </a:cubicBezTo>
                  <a:cubicBezTo>
                    <a:pt x="13496" y="6710"/>
                    <a:pt x="13906" y="6599"/>
                    <a:pt x="14278" y="6450"/>
                  </a:cubicBezTo>
                  <a:cubicBezTo>
                    <a:pt x="14465" y="6375"/>
                    <a:pt x="14800" y="6263"/>
                    <a:pt x="14875" y="6077"/>
                  </a:cubicBezTo>
                  <a:cubicBezTo>
                    <a:pt x="14949" y="5853"/>
                    <a:pt x="14875" y="5816"/>
                    <a:pt x="15024" y="5629"/>
                  </a:cubicBezTo>
                  <a:cubicBezTo>
                    <a:pt x="15136" y="5555"/>
                    <a:pt x="15210" y="5480"/>
                    <a:pt x="15322" y="5368"/>
                  </a:cubicBezTo>
                  <a:cubicBezTo>
                    <a:pt x="15360" y="5294"/>
                    <a:pt x="15397" y="5257"/>
                    <a:pt x="15434" y="5182"/>
                  </a:cubicBezTo>
                  <a:cubicBezTo>
                    <a:pt x="15509" y="5107"/>
                    <a:pt x="15583" y="5070"/>
                    <a:pt x="15695" y="5033"/>
                  </a:cubicBezTo>
                  <a:cubicBezTo>
                    <a:pt x="15881" y="4884"/>
                    <a:pt x="16068" y="4772"/>
                    <a:pt x="16217" y="4623"/>
                  </a:cubicBezTo>
                  <a:cubicBezTo>
                    <a:pt x="16366" y="4511"/>
                    <a:pt x="16515" y="4399"/>
                    <a:pt x="16627" y="4213"/>
                  </a:cubicBezTo>
                  <a:cubicBezTo>
                    <a:pt x="16739" y="4026"/>
                    <a:pt x="16739" y="3803"/>
                    <a:pt x="16851" y="3579"/>
                  </a:cubicBezTo>
                  <a:cubicBezTo>
                    <a:pt x="16963" y="3318"/>
                    <a:pt x="17112" y="3057"/>
                    <a:pt x="17298" y="2871"/>
                  </a:cubicBezTo>
                  <a:cubicBezTo>
                    <a:pt x="17671" y="2498"/>
                    <a:pt x="18044" y="2200"/>
                    <a:pt x="18491" y="1901"/>
                  </a:cubicBezTo>
                  <a:cubicBezTo>
                    <a:pt x="18603" y="1827"/>
                    <a:pt x="18752" y="1752"/>
                    <a:pt x="18901" y="1678"/>
                  </a:cubicBezTo>
                  <a:cubicBezTo>
                    <a:pt x="19013" y="1640"/>
                    <a:pt x="19125" y="1640"/>
                    <a:pt x="19274" y="1603"/>
                  </a:cubicBezTo>
                  <a:cubicBezTo>
                    <a:pt x="19386" y="1603"/>
                    <a:pt x="19609" y="1529"/>
                    <a:pt x="19647" y="1417"/>
                  </a:cubicBezTo>
                  <a:cubicBezTo>
                    <a:pt x="19423" y="1193"/>
                    <a:pt x="19125" y="1044"/>
                    <a:pt x="18789" y="1007"/>
                  </a:cubicBezTo>
                  <a:cubicBezTo>
                    <a:pt x="18669" y="996"/>
                    <a:pt x="18549" y="991"/>
                    <a:pt x="18429" y="991"/>
                  </a:cubicBezTo>
                  <a:cubicBezTo>
                    <a:pt x="18139" y="991"/>
                    <a:pt x="17849" y="1018"/>
                    <a:pt x="17559" y="1044"/>
                  </a:cubicBezTo>
                  <a:cubicBezTo>
                    <a:pt x="17112" y="1044"/>
                    <a:pt x="16702" y="1007"/>
                    <a:pt x="16292" y="858"/>
                  </a:cubicBezTo>
                  <a:cubicBezTo>
                    <a:pt x="16068" y="820"/>
                    <a:pt x="15881" y="708"/>
                    <a:pt x="15695" y="597"/>
                  </a:cubicBezTo>
                  <a:cubicBezTo>
                    <a:pt x="15583" y="522"/>
                    <a:pt x="15471" y="373"/>
                    <a:pt x="15285" y="298"/>
                  </a:cubicBezTo>
                  <a:cubicBezTo>
                    <a:pt x="15173" y="224"/>
                    <a:pt x="14987" y="186"/>
                    <a:pt x="14838" y="149"/>
                  </a:cubicBezTo>
                  <a:cubicBezTo>
                    <a:pt x="14651" y="75"/>
                    <a:pt x="14428" y="37"/>
                    <a:pt x="14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80"/>
            <p:cNvSpPr/>
            <p:nvPr/>
          </p:nvSpPr>
          <p:spPr>
            <a:xfrm>
              <a:off x="1551963" y="1576984"/>
              <a:ext cx="177422" cy="135529"/>
            </a:xfrm>
            <a:custGeom>
              <a:avLst/>
              <a:gdLst/>
              <a:ahLst/>
              <a:cxnLst/>
              <a:rect l="l" t="t" r="r" b="b"/>
              <a:pathLst>
                <a:path w="5891" h="4500" extrusionOk="0">
                  <a:moveTo>
                    <a:pt x="3355" y="0"/>
                  </a:moveTo>
                  <a:lnTo>
                    <a:pt x="3094" y="187"/>
                  </a:lnTo>
                  <a:cubicBezTo>
                    <a:pt x="2759" y="485"/>
                    <a:pt x="2386" y="746"/>
                    <a:pt x="2050" y="1007"/>
                  </a:cubicBezTo>
                  <a:cubicBezTo>
                    <a:pt x="1864" y="1156"/>
                    <a:pt x="1715" y="1305"/>
                    <a:pt x="1528" y="1417"/>
                  </a:cubicBezTo>
                  <a:cubicBezTo>
                    <a:pt x="1603" y="1566"/>
                    <a:pt x="1603" y="1715"/>
                    <a:pt x="1566" y="1864"/>
                  </a:cubicBezTo>
                  <a:cubicBezTo>
                    <a:pt x="1491" y="1976"/>
                    <a:pt x="1230" y="2014"/>
                    <a:pt x="1081" y="2051"/>
                  </a:cubicBezTo>
                  <a:cubicBezTo>
                    <a:pt x="932" y="2125"/>
                    <a:pt x="783" y="2163"/>
                    <a:pt x="634" y="2163"/>
                  </a:cubicBezTo>
                  <a:cubicBezTo>
                    <a:pt x="410" y="2349"/>
                    <a:pt x="186" y="2535"/>
                    <a:pt x="0" y="2722"/>
                  </a:cubicBezTo>
                  <a:cubicBezTo>
                    <a:pt x="75" y="2796"/>
                    <a:pt x="149" y="2871"/>
                    <a:pt x="186" y="2983"/>
                  </a:cubicBezTo>
                  <a:cubicBezTo>
                    <a:pt x="261" y="3095"/>
                    <a:pt x="261" y="3207"/>
                    <a:pt x="298" y="3318"/>
                  </a:cubicBezTo>
                  <a:cubicBezTo>
                    <a:pt x="298" y="3393"/>
                    <a:pt x="186" y="3505"/>
                    <a:pt x="261" y="3617"/>
                  </a:cubicBezTo>
                  <a:cubicBezTo>
                    <a:pt x="336" y="3691"/>
                    <a:pt x="634" y="3691"/>
                    <a:pt x="783" y="3803"/>
                  </a:cubicBezTo>
                  <a:cubicBezTo>
                    <a:pt x="969" y="3878"/>
                    <a:pt x="1118" y="3878"/>
                    <a:pt x="1305" y="3952"/>
                  </a:cubicBezTo>
                  <a:cubicBezTo>
                    <a:pt x="1535" y="4051"/>
                    <a:pt x="1766" y="4499"/>
                    <a:pt x="2048" y="4499"/>
                  </a:cubicBezTo>
                  <a:cubicBezTo>
                    <a:pt x="2085" y="4499"/>
                    <a:pt x="2123" y="4491"/>
                    <a:pt x="2162" y="4474"/>
                  </a:cubicBezTo>
                  <a:cubicBezTo>
                    <a:pt x="2460" y="4362"/>
                    <a:pt x="2610" y="4027"/>
                    <a:pt x="2796" y="3803"/>
                  </a:cubicBezTo>
                  <a:cubicBezTo>
                    <a:pt x="2982" y="3617"/>
                    <a:pt x="3094" y="3691"/>
                    <a:pt x="3281" y="3654"/>
                  </a:cubicBezTo>
                  <a:cubicBezTo>
                    <a:pt x="3430" y="3617"/>
                    <a:pt x="3504" y="3356"/>
                    <a:pt x="3430" y="3207"/>
                  </a:cubicBezTo>
                  <a:cubicBezTo>
                    <a:pt x="3318" y="2871"/>
                    <a:pt x="2684" y="2834"/>
                    <a:pt x="2610" y="2461"/>
                  </a:cubicBezTo>
                  <a:cubicBezTo>
                    <a:pt x="2572" y="2312"/>
                    <a:pt x="2721" y="2088"/>
                    <a:pt x="2833" y="2014"/>
                  </a:cubicBezTo>
                  <a:cubicBezTo>
                    <a:pt x="2919" y="1957"/>
                    <a:pt x="2993" y="1932"/>
                    <a:pt x="3061" y="1932"/>
                  </a:cubicBezTo>
                  <a:cubicBezTo>
                    <a:pt x="3171" y="1932"/>
                    <a:pt x="3263" y="1996"/>
                    <a:pt x="3355" y="2088"/>
                  </a:cubicBezTo>
                  <a:cubicBezTo>
                    <a:pt x="3616" y="2349"/>
                    <a:pt x="3914" y="2573"/>
                    <a:pt x="4213" y="2722"/>
                  </a:cubicBezTo>
                  <a:cubicBezTo>
                    <a:pt x="4352" y="2806"/>
                    <a:pt x="4513" y="2848"/>
                    <a:pt x="4679" y="2848"/>
                  </a:cubicBezTo>
                  <a:cubicBezTo>
                    <a:pt x="4735" y="2848"/>
                    <a:pt x="4790" y="2843"/>
                    <a:pt x="4846" y="2834"/>
                  </a:cubicBezTo>
                  <a:cubicBezTo>
                    <a:pt x="5033" y="2796"/>
                    <a:pt x="5368" y="2834"/>
                    <a:pt x="5555" y="2722"/>
                  </a:cubicBezTo>
                  <a:cubicBezTo>
                    <a:pt x="5890" y="2461"/>
                    <a:pt x="5219" y="2014"/>
                    <a:pt x="5033" y="1790"/>
                  </a:cubicBezTo>
                  <a:cubicBezTo>
                    <a:pt x="4846" y="1678"/>
                    <a:pt x="4735" y="1492"/>
                    <a:pt x="4660" y="1268"/>
                  </a:cubicBezTo>
                  <a:cubicBezTo>
                    <a:pt x="4660" y="1119"/>
                    <a:pt x="4623" y="970"/>
                    <a:pt x="4585" y="858"/>
                  </a:cubicBezTo>
                  <a:cubicBezTo>
                    <a:pt x="4362" y="522"/>
                    <a:pt x="3914" y="597"/>
                    <a:pt x="3691" y="299"/>
                  </a:cubicBezTo>
                  <a:cubicBezTo>
                    <a:pt x="3579" y="187"/>
                    <a:pt x="3467" y="75"/>
                    <a:pt x="3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80"/>
            <p:cNvSpPr/>
            <p:nvPr/>
          </p:nvSpPr>
          <p:spPr>
            <a:xfrm>
              <a:off x="1079269" y="2531227"/>
              <a:ext cx="641111" cy="957375"/>
            </a:xfrm>
            <a:custGeom>
              <a:avLst/>
              <a:gdLst/>
              <a:ahLst/>
              <a:cxnLst/>
              <a:rect l="l" t="t" r="r" b="b"/>
              <a:pathLst>
                <a:path w="21287" h="31788" extrusionOk="0">
                  <a:moveTo>
                    <a:pt x="3164" y="1"/>
                  </a:moveTo>
                  <a:cubicBezTo>
                    <a:pt x="2894" y="1"/>
                    <a:pt x="2635" y="219"/>
                    <a:pt x="2423" y="340"/>
                  </a:cubicBezTo>
                  <a:cubicBezTo>
                    <a:pt x="2051" y="564"/>
                    <a:pt x="1678" y="824"/>
                    <a:pt x="1305" y="1085"/>
                  </a:cubicBezTo>
                  <a:cubicBezTo>
                    <a:pt x="1193" y="1160"/>
                    <a:pt x="1044" y="1272"/>
                    <a:pt x="932" y="1346"/>
                  </a:cubicBezTo>
                  <a:cubicBezTo>
                    <a:pt x="783" y="1495"/>
                    <a:pt x="820" y="1495"/>
                    <a:pt x="858" y="1719"/>
                  </a:cubicBezTo>
                  <a:cubicBezTo>
                    <a:pt x="895" y="1906"/>
                    <a:pt x="858" y="2092"/>
                    <a:pt x="709" y="2241"/>
                  </a:cubicBezTo>
                  <a:lnTo>
                    <a:pt x="597" y="2390"/>
                  </a:lnTo>
                  <a:cubicBezTo>
                    <a:pt x="568" y="2348"/>
                    <a:pt x="524" y="2321"/>
                    <a:pt x="474" y="2321"/>
                  </a:cubicBezTo>
                  <a:cubicBezTo>
                    <a:pt x="391" y="2321"/>
                    <a:pt x="293" y="2392"/>
                    <a:pt x="224" y="2577"/>
                  </a:cubicBezTo>
                  <a:cubicBezTo>
                    <a:pt x="187" y="2763"/>
                    <a:pt x="187" y="2949"/>
                    <a:pt x="187" y="3136"/>
                  </a:cubicBezTo>
                  <a:cubicBezTo>
                    <a:pt x="224" y="3248"/>
                    <a:pt x="261" y="3397"/>
                    <a:pt x="298" y="3509"/>
                  </a:cubicBezTo>
                  <a:cubicBezTo>
                    <a:pt x="448" y="3993"/>
                    <a:pt x="187" y="4702"/>
                    <a:pt x="187" y="5223"/>
                  </a:cubicBezTo>
                  <a:cubicBezTo>
                    <a:pt x="149" y="5447"/>
                    <a:pt x="336" y="5708"/>
                    <a:pt x="112" y="5857"/>
                  </a:cubicBezTo>
                  <a:cubicBezTo>
                    <a:pt x="75" y="5895"/>
                    <a:pt x="37" y="5932"/>
                    <a:pt x="0" y="5969"/>
                  </a:cubicBezTo>
                  <a:lnTo>
                    <a:pt x="0" y="6155"/>
                  </a:lnTo>
                  <a:lnTo>
                    <a:pt x="0" y="7274"/>
                  </a:lnTo>
                  <a:lnTo>
                    <a:pt x="0" y="7870"/>
                  </a:lnTo>
                  <a:cubicBezTo>
                    <a:pt x="0" y="8206"/>
                    <a:pt x="37" y="8653"/>
                    <a:pt x="37" y="8914"/>
                  </a:cubicBezTo>
                  <a:cubicBezTo>
                    <a:pt x="75" y="9212"/>
                    <a:pt x="112" y="9473"/>
                    <a:pt x="112" y="9772"/>
                  </a:cubicBezTo>
                  <a:cubicBezTo>
                    <a:pt x="112" y="10107"/>
                    <a:pt x="149" y="10443"/>
                    <a:pt x="187" y="10815"/>
                  </a:cubicBezTo>
                  <a:lnTo>
                    <a:pt x="187" y="11002"/>
                  </a:lnTo>
                  <a:cubicBezTo>
                    <a:pt x="224" y="11375"/>
                    <a:pt x="261" y="11747"/>
                    <a:pt x="298" y="12120"/>
                  </a:cubicBezTo>
                  <a:lnTo>
                    <a:pt x="298" y="12195"/>
                  </a:lnTo>
                  <a:cubicBezTo>
                    <a:pt x="336" y="12530"/>
                    <a:pt x="373" y="12829"/>
                    <a:pt x="448" y="13164"/>
                  </a:cubicBezTo>
                  <a:cubicBezTo>
                    <a:pt x="485" y="13537"/>
                    <a:pt x="559" y="13910"/>
                    <a:pt x="634" y="14282"/>
                  </a:cubicBezTo>
                  <a:lnTo>
                    <a:pt x="746" y="14879"/>
                  </a:lnTo>
                  <a:cubicBezTo>
                    <a:pt x="746" y="14916"/>
                    <a:pt x="746" y="14991"/>
                    <a:pt x="746" y="15028"/>
                  </a:cubicBezTo>
                  <a:lnTo>
                    <a:pt x="895" y="15699"/>
                  </a:lnTo>
                  <a:cubicBezTo>
                    <a:pt x="932" y="15960"/>
                    <a:pt x="1007" y="16184"/>
                    <a:pt x="1044" y="16445"/>
                  </a:cubicBezTo>
                  <a:cubicBezTo>
                    <a:pt x="1380" y="16780"/>
                    <a:pt x="1715" y="17116"/>
                    <a:pt x="2051" y="17489"/>
                  </a:cubicBezTo>
                  <a:cubicBezTo>
                    <a:pt x="2200" y="17638"/>
                    <a:pt x="2312" y="17638"/>
                    <a:pt x="2386" y="17899"/>
                  </a:cubicBezTo>
                  <a:cubicBezTo>
                    <a:pt x="2423" y="18048"/>
                    <a:pt x="2423" y="18197"/>
                    <a:pt x="2498" y="18346"/>
                  </a:cubicBezTo>
                  <a:cubicBezTo>
                    <a:pt x="2573" y="18532"/>
                    <a:pt x="2684" y="18682"/>
                    <a:pt x="2759" y="18868"/>
                  </a:cubicBezTo>
                  <a:cubicBezTo>
                    <a:pt x="2833" y="19203"/>
                    <a:pt x="2945" y="19502"/>
                    <a:pt x="3020" y="19800"/>
                  </a:cubicBezTo>
                  <a:cubicBezTo>
                    <a:pt x="3281" y="21067"/>
                    <a:pt x="3393" y="22335"/>
                    <a:pt x="3281" y="23602"/>
                  </a:cubicBezTo>
                  <a:cubicBezTo>
                    <a:pt x="3430" y="23975"/>
                    <a:pt x="3579" y="24348"/>
                    <a:pt x="3728" y="24684"/>
                  </a:cubicBezTo>
                  <a:cubicBezTo>
                    <a:pt x="3803" y="24870"/>
                    <a:pt x="3915" y="25094"/>
                    <a:pt x="3989" y="25280"/>
                  </a:cubicBezTo>
                  <a:cubicBezTo>
                    <a:pt x="4064" y="25429"/>
                    <a:pt x="4138" y="25616"/>
                    <a:pt x="4213" y="25802"/>
                  </a:cubicBezTo>
                  <a:cubicBezTo>
                    <a:pt x="4250" y="25877"/>
                    <a:pt x="4287" y="25988"/>
                    <a:pt x="4362" y="26100"/>
                  </a:cubicBezTo>
                  <a:cubicBezTo>
                    <a:pt x="4436" y="26287"/>
                    <a:pt x="4548" y="26473"/>
                    <a:pt x="4623" y="26697"/>
                  </a:cubicBezTo>
                  <a:cubicBezTo>
                    <a:pt x="4921" y="27293"/>
                    <a:pt x="5219" y="27852"/>
                    <a:pt x="5555" y="28449"/>
                  </a:cubicBezTo>
                  <a:cubicBezTo>
                    <a:pt x="5629" y="28635"/>
                    <a:pt x="5741" y="28822"/>
                    <a:pt x="5853" y="29008"/>
                  </a:cubicBezTo>
                  <a:cubicBezTo>
                    <a:pt x="5965" y="29232"/>
                    <a:pt x="6114" y="29455"/>
                    <a:pt x="6226" y="29679"/>
                  </a:cubicBezTo>
                  <a:cubicBezTo>
                    <a:pt x="6338" y="29903"/>
                    <a:pt x="6487" y="30126"/>
                    <a:pt x="6599" y="30276"/>
                  </a:cubicBezTo>
                  <a:cubicBezTo>
                    <a:pt x="6711" y="30462"/>
                    <a:pt x="6822" y="30648"/>
                    <a:pt x="6934" y="30835"/>
                  </a:cubicBezTo>
                  <a:cubicBezTo>
                    <a:pt x="6934" y="30872"/>
                    <a:pt x="6972" y="30909"/>
                    <a:pt x="6972" y="30947"/>
                  </a:cubicBezTo>
                  <a:cubicBezTo>
                    <a:pt x="7121" y="31170"/>
                    <a:pt x="7270" y="31394"/>
                    <a:pt x="7419" y="31618"/>
                  </a:cubicBezTo>
                  <a:cubicBezTo>
                    <a:pt x="7493" y="31618"/>
                    <a:pt x="7605" y="31618"/>
                    <a:pt x="7680" y="31655"/>
                  </a:cubicBezTo>
                  <a:cubicBezTo>
                    <a:pt x="7770" y="31685"/>
                    <a:pt x="7908" y="31787"/>
                    <a:pt x="8017" y="31787"/>
                  </a:cubicBezTo>
                  <a:cubicBezTo>
                    <a:pt x="8043" y="31787"/>
                    <a:pt x="8068" y="31781"/>
                    <a:pt x="8090" y="31767"/>
                  </a:cubicBezTo>
                  <a:cubicBezTo>
                    <a:pt x="8202" y="31655"/>
                    <a:pt x="8239" y="31506"/>
                    <a:pt x="8276" y="31319"/>
                  </a:cubicBezTo>
                  <a:cubicBezTo>
                    <a:pt x="8314" y="31096"/>
                    <a:pt x="7978" y="30611"/>
                    <a:pt x="8276" y="30462"/>
                  </a:cubicBezTo>
                  <a:cubicBezTo>
                    <a:pt x="8301" y="30437"/>
                    <a:pt x="8334" y="30429"/>
                    <a:pt x="8373" y="30429"/>
                  </a:cubicBezTo>
                  <a:cubicBezTo>
                    <a:pt x="8450" y="30429"/>
                    <a:pt x="8550" y="30462"/>
                    <a:pt x="8649" y="30462"/>
                  </a:cubicBezTo>
                  <a:cubicBezTo>
                    <a:pt x="8798" y="30462"/>
                    <a:pt x="8947" y="30462"/>
                    <a:pt x="9096" y="30425"/>
                  </a:cubicBezTo>
                  <a:cubicBezTo>
                    <a:pt x="9469" y="30350"/>
                    <a:pt x="9805" y="30126"/>
                    <a:pt x="10028" y="29791"/>
                  </a:cubicBezTo>
                  <a:cubicBezTo>
                    <a:pt x="10215" y="29567"/>
                    <a:pt x="10327" y="29455"/>
                    <a:pt x="10140" y="29120"/>
                  </a:cubicBezTo>
                  <a:cubicBezTo>
                    <a:pt x="9954" y="28822"/>
                    <a:pt x="9768" y="28561"/>
                    <a:pt x="9917" y="28188"/>
                  </a:cubicBezTo>
                  <a:cubicBezTo>
                    <a:pt x="9954" y="28076"/>
                    <a:pt x="10066" y="27964"/>
                    <a:pt x="10178" y="27927"/>
                  </a:cubicBezTo>
                  <a:cubicBezTo>
                    <a:pt x="10201" y="27923"/>
                    <a:pt x="10224" y="27921"/>
                    <a:pt x="10244" y="27921"/>
                  </a:cubicBezTo>
                  <a:cubicBezTo>
                    <a:pt x="10418" y="27921"/>
                    <a:pt x="10492" y="28051"/>
                    <a:pt x="10625" y="28151"/>
                  </a:cubicBezTo>
                  <a:cubicBezTo>
                    <a:pt x="10774" y="28262"/>
                    <a:pt x="10960" y="28337"/>
                    <a:pt x="11184" y="28374"/>
                  </a:cubicBezTo>
                  <a:cubicBezTo>
                    <a:pt x="11268" y="28410"/>
                    <a:pt x="11355" y="28427"/>
                    <a:pt x="11442" y="28427"/>
                  </a:cubicBezTo>
                  <a:cubicBezTo>
                    <a:pt x="11625" y="28427"/>
                    <a:pt x="11803" y="28352"/>
                    <a:pt x="11930" y="28225"/>
                  </a:cubicBezTo>
                  <a:cubicBezTo>
                    <a:pt x="12191" y="28039"/>
                    <a:pt x="12377" y="27741"/>
                    <a:pt x="12452" y="27405"/>
                  </a:cubicBezTo>
                  <a:cubicBezTo>
                    <a:pt x="12452" y="27219"/>
                    <a:pt x="12489" y="27032"/>
                    <a:pt x="12564" y="26883"/>
                  </a:cubicBezTo>
                  <a:cubicBezTo>
                    <a:pt x="12713" y="26697"/>
                    <a:pt x="12899" y="26510"/>
                    <a:pt x="13085" y="26361"/>
                  </a:cubicBezTo>
                  <a:cubicBezTo>
                    <a:pt x="13421" y="25988"/>
                    <a:pt x="13794" y="25653"/>
                    <a:pt x="14092" y="25280"/>
                  </a:cubicBezTo>
                  <a:cubicBezTo>
                    <a:pt x="14278" y="25019"/>
                    <a:pt x="14390" y="24758"/>
                    <a:pt x="14390" y="24460"/>
                  </a:cubicBezTo>
                  <a:cubicBezTo>
                    <a:pt x="14427" y="24385"/>
                    <a:pt x="14427" y="24273"/>
                    <a:pt x="14427" y="24162"/>
                  </a:cubicBezTo>
                  <a:cubicBezTo>
                    <a:pt x="14427" y="23975"/>
                    <a:pt x="14390" y="23789"/>
                    <a:pt x="14390" y="23640"/>
                  </a:cubicBezTo>
                  <a:cubicBezTo>
                    <a:pt x="14427" y="23230"/>
                    <a:pt x="14949" y="23118"/>
                    <a:pt x="15285" y="23006"/>
                  </a:cubicBezTo>
                  <a:cubicBezTo>
                    <a:pt x="15509" y="23006"/>
                    <a:pt x="15732" y="22931"/>
                    <a:pt x="15956" y="22857"/>
                  </a:cubicBezTo>
                  <a:cubicBezTo>
                    <a:pt x="16217" y="22708"/>
                    <a:pt x="16441" y="22521"/>
                    <a:pt x="16664" y="22298"/>
                  </a:cubicBezTo>
                  <a:cubicBezTo>
                    <a:pt x="17149" y="21999"/>
                    <a:pt x="17559" y="21589"/>
                    <a:pt x="17857" y="21105"/>
                  </a:cubicBezTo>
                  <a:cubicBezTo>
                    <a:pt x="18267" y="20620"/>
                    <a:pt x="18528" y="20061"/>
                    <a:pt x="18677" y="19464"/>
                  </a:cubicBezTo>
                  <a:cubicBezTo>
                    <a:pt x="18827" y="18570"/>
                    <a:pt x="18827" y="17638"/>
                    <a:pt x="18938" y="16743"/>
                  </a:cubicBezTo>
                  <a:cubicBezTo>
                    <a:pt x="19050" y="16296"/>
                    <a:pt x="19311" y="15960"/>
                    <a:pt x="19684" y="15736"/>
                  </a:cubicBezTo>
                  <a:cubicBezTo>
                    <a:pt x="20019" y="15513"/>
                    <a:pt x="20206" y="15550"/>
                    <a:pt x="20280" y="15177"/>
                  </a:cubicBezTo>
                  <a:cubicBezTo>
                    <a:pt x="20392" y="14804"/>
                    <a:pt x="20541" y="14469"/>
                    <a:pt x="20765" y="14171"/>
                  </a:cubicBezTo>
                  <a:cubicBezTo>
                    <a:pt x="20914" y="13872"/>
                    <a:pt x="21287" y="13350"/>
                    <a:pt x="21175" y="13015"/>
                  </a:cubicBezTo>
                  <a:cubicBezTo>
                    <a:pt x="21138" y="12866"/>
                    <a:pt x="20951" y="12829"/>
                    <a:pt x="20840" y="12717"/>
                  </a:cubicBezTo>
                  <a:cubicBezTo>
                    <a:pt x="20653" y="12568"/>
                    <a:pt x="20467" y="12381"/>
                    <a:pt x="20318" y="12195"/>
                  </a:cubicBezTo>
                  <a:cubicBezTo>
                    <a:pt x="20169" y="11971"/>
                    <a:pt x="19982" y="11785"/>
                    <a:pt x="19759" y="11673"/>
                  </a:cubicBezTo>
                  <a:cubicBezTo>
                    <a:pt x="19535" y="11524"/>
                    <a:pt x="19348" y="11375"/>
                    <a:pt x="19162" y="11188"/>
                  </a:cubicBezTo>
                  <a:cubicBezTo>
                    <a:pt x="19087" y="11039"/>
                    <a:pt x="18976" y="10927"/>
                    <a:pt x="18901" y="10815"/>
                  </a:cubicBezTo>
                  <a:cubicBezTo>
                    <a:pt x="18752" y="10741"/>
                    <a:pt x="18640" y="10666"/>
                    <a:pt x="18528" y="10592"/>
                  </a:cubicBezTo>
                  <a:cubicBezTo>
                    <a:pt x="18193" y="10405"/>
                    <a:pt x="17857" y="10256"/>
                    <a:pt x="17484" y="10107"/>
                  </a:cubicBezTo>
                  <a:cubicBezTo>
                    <a:pt x="17223" y="9995"/>
                    <a:pt x="16776" y="9958"/>
                    <a:pt x="16590" y="9809"/>
                  </a:cubicBezTo>
                  <a:cubicBezTo>
                    <a:pt x="16403" y="9660"/>
                    <a:pt x="16254" y="9473"/>
                    <a:pt x="16105" y="9362"/>
                  </a:cubicBezTo>
                  <a:cubicBezTo>
                    <a:pt x="15993" y="9287"/>
                    <a:pt x="15881" y="9138"/>
                    <a:pt x="15770" y="9063"/>
                  </a:cubicBezTo>
                  <a:cubicBezTo>
                    <a:pt x="15658" y="9063"/>
                    <a:pt x="15509" y="9026"/>
                    <a:pt x="15397" y="9026"/>
                  </a:cubicBezTo>
                  <a:cubicBezTo>
                    <a:pt x="15136" y="8951"/>
                    <a:pt x="14875" y="8877"/>
                    <a:pt x="14651" y="8765"/>
                  </a:cubicBezTo>
                  <a:cubicBezTo>
                    <a:pt x="14204" y="8653"/>
                    <a:pt x="13943" y="8169"/>
                    <a:pt x="14129" y="7721"/>
                  </a:cubicBezTo>
                  <a:cubicBezTo>
                    <a:pt x="14167" y="7535"/>
                    <a:pt x="14316" y="7423"/>
                    <a:pt x="14278" y="7162"/>
                  </a:cubicBezTo>
                  <a:cubicBezTo>
                    <a:pt x="14241" y="6901"/>
                    <a:pt x="13868" y="6864"/>
                    <a:pt x="13794" y="6677"/>
                  </a:cubicBezTo>
                  <a:cubicBezTo>
                    <a:pt x="13682" y="6491"/>
                    <a:pt x="13682" y="6267"/>
                    <a:pt x="13570" y="6081"/>
                  </a:cubicBezTo>
                  <a:cubicBezTo>
                    <a:pt x="13421" y="5857"/>
                    <a:pt x="13309" y="5634"/>
                    <a:pt x="13235" y="5373"/>
                  </a:cubicBezTo>
                  <a:cubicBezTo>
                    <a:pt x="13160" y="5149"/>
                    <a:pt x="13048" y="4963"/>
                    <a:pt x="12899" y="4776"/>
                  </a:cubicBezTo>
                  <a:cubicBezTo>
                    <a:pt x="12713" y="4478"/>
                    <a:pt x="12526" y="4515"/>
                    <a:pt x="12228" y="4478"/>
                  </a:cubicBezTo>
                  <a:cubicBezTo>
                    <a:pt x="12042" y="4478"/>
                    <a:pt x="11818" y="4478"/>
                    <a:pt x="11594" y="4441"/>
                  </a:cubicBezTo>
                  <a:cubicBezTo>
                    <a:pt x="11408" y="4403"/>
                    <a:pt x="11259" y="4291"/>
                    <a:pt x="11035" y="4291"/>
                  </a:cubicBezTo>
                  <a:cubicBezTo>
                    <a:pt x="10849" y="4254"/>
                    <a:pt x="10700" y="4142"/>
                    <a:pt x="10550" y="4031"/>
                  </a:cubicBezTo>
                  <a:cubicBezTo>
                    <a:pt x="10327" y="3844"/>
                    <a:pt x="10252" y="3620"/>
                    <a:pt x="10028" y="3434"/>
                  </a:cubicBezTo>
                  <a:cubicBezTo>
                    <a:pt x="9842" y="3322"/>
                    <a:pt x="9693" y="3210"/>
                    <a:pt x="9544" y="3061"/>
                  </a:cubicBezTo>
                  <a:cubicBezTo>
                    <a:pt x="9432" y="2949"/>
                    <a:pt x="9320" y="2838"/>
                    <a:pt x="9171" y="2726"/>
                  </a:cubicBezTo>
                  <a:cubicBezTo>
                    <a:pt x="8985" y="2614"/>
                    <a:pt x="8724" y="2502"/>
                    <a:pt x="8537" y="2353"/>
                  </a:cubicBezTo>
                  <a:cubicBezTo>
                    <a:pt x="8202" y="2092"/>
                    <a:pt x="7978" y="1682"/>
                    <a:pt x="7605" y="1421"/>
                  </a:cubicBezTo>
                  <a:cubicBezTo>
                    <a:pt x="7470" y="1331"/>
                    <a:pt x="7324" y="1298"/>
                    <a:pt x="7175" y="1298"/>
                  </a:cubicBezTo>
                  <a:cubicBezTo>
                    <a:pt x="6830" y="1298"/>
                    <a:pt x="6463" y="1469"/>
                    <a:pt x="6151" y="1495"/>
                  </a:cubicBezTo>
                  <a:cubicBezTo>
                    <a:pt x="5704" y="1495"/>
                    <a:pt x="5257" y="1272"/>
                    <a:pt x="4996" y="936"/>
                  </a:cubicBezTo>
                  <a:cubicBezTo>
                    <a:pt x="4847" y="787"/>
                    <a:pt x="4697" y="601"/>
                    <a:pt x="4511" y="526"/>
                  </a:cubicBezTo>
                  <a:cubicBezTo>
                    <a:pt x="4362" y="489"/>
                    <a:pt x="4213" y="452"/>
                    <a:pt x="4064" y="452"/>
                  </a:cubicBezTo>
                  <a:cubicBezTo>
                    <a:pt x="4024" y="462"/>
                    <a:pt x="3984" y="466"/>
                    <a:pt x="3945" y="466"/>
                  </a:cubicBezTo>
                  <a:cubicBezTo>
                    <a:pt x="3837" y="466"/>
                    <a:pt x="3735" y="432"/>
                    <a:pt x="3654" y="377"/>
                  </a:cubicBezTo>
                  <a:cubicBezTo>
                    <a:pt x="3542" y="265"/>
                    <a:pt x="3505" y="116"/>
                    <a:pt x="3355" y="42"/>
                  </a:cubicBezTo>
                  <a:cubicBezTo>
                    <a:pt x="3291" y="13"/>
                    <a:pt x="3227" y="1"/>
                    <a:pt x="31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80"/>
            <p:cNvSpPr/>
            <p:nvPr/>
          </p:nvSpPr>
          <p:spPr>
            <a:xfrm>
              <a:off x="1832628" y="1767026"/>
              <a:ext cx="154985" cy="54754"/>
            </a:xfrm>
            <a:custGeom>
              <a:avLst/>
              <a:gdLst/>
              <a:ahLst/>
              <a:cxnLst/>
              <a:rect l="l" t="t" r="r" b="b"/>
              <a:pathLst>
                <a:path w="5146" h="1818" extrusionOk="0">
                  <a:moveTo>
                    <a:pt x="208" y="0"/>
                  </a:moveTo>
                  <a:cubicBezTo>
                    <a:pt x="186" y="0"/>
                    <a:pt x="161" y="42"/>
                    <a:pt x="125" y="156"/>
                  </a:cubicBezTo>
                  <a:lnTo>
                    <a:pt x="125" y="156"/>
                  </a:lnTo>
                  <a:cubicBezTo>
                    <a:pt x="170" y="132"/>
                    <a:pt x="222" y="118"/>
                    <a:pt x="280" y="113"/>
                  </a:cubicBezTo>
                  <a:lnTo>
                    <a:pt x="280" y="113"/>
                  </a:lnTo>
                  <a:cubicBezTo>
                    <a:pt x="252" y="53"/>
                    <a:pt x="232" y="0"/>
                    <a:pt x="208" y="0"/>
                  </a:cubicBezTo>
                  <a:close/>
                  <a:moveTo>
                    <a:pt x="125" y="156"/>
                  </a:moveTo>
                  <a:cubicBezTo>
                    <a:pt x="71" y="184"/>
                    <a:pt x="29" y="227"/>
                    <a:pt x="1" y="289"/>
                  </a:cubicBezTo>
                  <a:lnTo>
                    <a:pt x="76" y="326"/>
                  </a:lnTo>
                  <a:cubicBezTo>
                    <a:pt x="94" y="257"/>
                    <a:pt x="110" y="201"/>
                    <a:pt x="125" y="156"/>
                  </a:cubicBezTo>
                  <a:close/>
                  <a:moveTo>
                    <a:pt x="348" y="109"/>
                  </a:moveTo>
                  <a:cubicBezTo>
                    <a:pt x="324" y="109"/>
                    <a:pt x="302" y="110"/>
                    <a:pt x="280" y="113"/>
                  </a:cubicBezTo>
                  <a:lnTo>
                    <a:pt x="280" y="113"/>
                  </a:lnTo>
                  <a:cubicBezTo>
                    <a:pt x="295" y="147"/>
                    <a:pt x="314" y="184"/>
                    <a:pt x="336" y="214"/>
                  </a:cubicBezTo>
                  <a:cubicBezTo>
                    <a:pt x="448" y="401"/>
                    <a:pt x="635" y="401"/>
                    <a:pt x="784" y="513"/>
                  </a:cubicBezTo>
                  <a:cubicBezTo>
                    <a:pt x="1008" y="624"/>
                    <a:pt x="1119" y="848"/>
                    <a:pt x="1082" y="1072"/>
                  </a:cubicBezTo>
                  <a:cubicBezTo>
                    <a:pt x="1045" y="1221"/>
                    <a:pt x="1008" y="1407"/>
                    <a:pt x="1008" y="1556"/>
                  </a:cubicBezTo>
                  <a:cubicBezTo>
                    <a:pt x="1035" y="1724"/>
                    <a:pt x="1168" y="1745"/>
                    <a:pt x="1312" y="1745"/>
                  </a:cubicBezTo>
                  <a:cubicBezTo>
                    <a:pt x="1359" y="1745"/>
                    <a:pt x="1408" y="1743"/>
                    <a:pt x="1455" y="1743"/>
                  </a:cubicBezTo>
                  <a:cubicBezTo>
                    <a:pt x="1604" y="1780"/>
                    <a:pt x="1790" y="1817"/>
                    <a:pt x="1940" y="1817"/>
                  </a:cubicBezTo>
                  <a:cubicBezTo>
                    <a:pt x="2200" y="1817"/>
                    <a:pt x="2424" y="1817"/>
                    <a:pt x="2648" y="1780"/>
                  </a:cubicBezTo>
                  <a:cubicBezTo>
                    <a:pt x="3021" y="1780"/>
                    <a:pt x="3393" y="1706"/>
                    <a:pt x="3766" y="1556"/>
                  </a:cubicBezTo>
                  <a:cubicBezTo>
                    <a:pt x="4027" y="1407"/>
                    <a:pt x="5146" y="774"/>
                    <a:pt x="4400" y="475"/>
                  </a:cubicBezTo>
                  <a:cubicBezTo>
                    <a:pt x="4268" y="449"/>
                    <a:pt x="4118" y="423"/>
                    <a:pt x="3975" y="423"/>
                  </a:cubicBezTo>
                  <a:cubicBezTo>
                    <a:pt x="3916" y="423"/>
                    <a:pt x="3858" y="427"/>
                    <a:pt x="3804" y="438"/>
                  </a:cubicBezTo>
                  <a:lnTo>
                    <a:pt x="2909" y="438"/>
                  </a:lnTo>
                  <a:cubicBezTo>
                    <a:pt x="2797" y="438"/>
                    <a:pt x="2648" y="401"/>
                    <a:pt x="2536" y="401"/>
                  </a:cubicBezTo>
                  <a:cubicBezTo>
                    <a:pt x="2350" y="401"/>
                    <a:pt x="2200" y="438"/>
                    <a:pt x="2014" y="513"/>
                  </a:cubicBezTo>
                  <a:cubicBezTo>
                    <a:pt x="1679" y="513"/>
                    <a:pt x="1343" y="401"/>
                    <a:pt x="1008" y="252"/>
                  </a:cubicBezTo>
                  <a:cubicBezTo>
                    <a:pt x="852" y="207"/>
                    <a:pt x="576" y="109"/>
                    <a:pt x="348" y="1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80"/>
            <p:cNvSpPr/>
            <p:nvPr/>
          </p:nvSpPr>
          <p:spPr>
            <a:xfrm>
              <a:off x="2125671" y="3590128"/>
              <a:ext cx="9035" cy="7891"/>
            </a:xfrm>
            <a:custGeom>
              <a:avLst/>
              <a:gdLst/>
              <a:ahLst/>
              <a:cxnLst/>
              <a:rect l="l" t="t" r="r" b="b"/>
              <a:pathLst>
                <a:path w="300" h="262" extrusionOk="0">
                  <a:moveTo>
                    <a:pt x="262" y="0"/>
                  </a:moveTo>
                  <a:cubicBezTo>
                    <a:pt x="113" y="37"/>
                    <a:pt x="1" y="75"/>
                    <a:pt x="1" y="112"/>
                  </a:cubicBezTo>
                  <a:cubicBezTo>
                    <a:pt x="76" y="187"/>
                    <a:pt x="187" y="261"/>
                    <a:pt x="299" y="261"/>
                  </a:cubicBezTo>
                  <a:cubicBezTo>
                    <a:pt x="299" y="149"/>
                    <a:pt x="299" y="75"/>
                    <a:pt x="262" y="0"/>
                  </a:cubicBezTo>
                  <a:close/>
                </a:path>
              </a:pathLst>
            </a:custGeom>
            <a:solidFill>
              <a:srgbClr val="70C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80"/>
            <p:cNvSpPr/>
            <p:nvPr/>
          </p:nvSpPr>
          <p:spPr>
            <a:xfrm>
              <a:off x="1694539" y="1771784"/>
              <a:ext cx="2202914" cy="1817230"/>
            </a:xfrm>
            <a:custGeom>
              <a:avLst/>
              <a:gdLst/>
              <a:ahLst/>
              <a:cxnLst/>
              <a:rect l="l" t="t" r="r" b="b"/>
              <a:pathLst>
                <a:path w="73144" h="60338" extrusionOk="0">
                  <a:moveTo>
                    <a:pt x="35174" y="14456"/>
                  </a:moveTo>
                  <a:cubicBezTo>
                    <a:pt x="35258" y="14456"/>
                    <a:pt x="35342" y="14465"/>
                    <a:pt x="35416" y="14484"/>
                  </a:cubicBezTo>
                  <a:cubicBezTo>
                    <a:pt x="35677" y="14558"/>
                    <a:pt x="35640" y="14633"/>
                    <a:pt x="35752" y="14782"/>
                  </a:cubicBezTo>
                  <a:cubicBezTo>
                    <a:pt x="35864" y="14968"/>
                    <a:pt x="36237" y="15192"/>
                    <a:pt x="35976" y="15416"/>
                  </a:cubicBezTo>
                  <a:cubicBezTo>
                    <a:pt x="35864" y="15490"/>
                    <a:pt x="35752" y="15565"/>
                    <a:pt x="35603" y="15602"/>
                  </a:cubicBezTo>
                  <a:cubicBezTo>
                    <a:pt x="35454" y="15677"/>
                    <a:pt x="35491" y="15602"/>
                    <a:pt x="35416" y="15789"/>
                  </a:cubicBezTo>
                  <a:cubicBezTo>
                    <a:pt x="35379" y="15938"/>
                    <a:pt x="35379" y="16124"/>
                    <a:pt x="35416" y="16273"/>
                  </a:cubicBezTo>
                  <a:cubicBezTo>
                    <a:pt x="35491" y="16385"/>
                    <a:pt x="35677" y="16385"/>
                    <a:pt x="35752" y="16497"/>
                  </a:cubicBezTo>
                  <a:cubicBezTo>
                    <a:pt x="35864" y="16758"/>
                    <a:pt x="35938" y="16981"/>
                    <a:pt x="35976" y="17242"/>
                  </a:cubicBezTo>
                  <a:cubicBezTo>
                    <a:pt x="36087" y="17541"/>
                    <a:pt x="36087" y="17652"/>
                    <a:pt x="36423" y="17764"/>
                  </a:cubicBezTo>
                  <a:cubicBezTo>
                    <a:pt x="36572" y="17802"/>
                    <a:pt x="36721" y="17764"/>
                    <a:pt x="36796" y="17913"/>
                  </a:cubicBezTo>
                  <a:cubicBezTo>
                    <a:pt x="36796" y="18100"/>
                    <a:pt x="36796" y="18249"/>
                    <a:pt x="36758" y="18398"/>
                  </a:cubicBezTo>
                  <a:cubicBezTo>
                    <a:pt x="36647" y="18547"/>
                    <a:pt x="36460" y="18547"/>
                    <a:pt x="36348" y="18734"/>
                  </a:cubicBezTo>
                  <a:cubicBezTo>
                    <a:pt x="36311" y="18845"/>
                    <a:pt x="36274" y="18957"/>
                    <a:pt x="36311" y="19106"/>
                  </a:cubicBezTo>
                  <a:cubicBezTo>
                    <a:pt x="36311" y="19330"/>
                    <a:pt x="36609" y="19554"/>
                    <a:pt x="36684" y="19815"/>
                  </a:cubicBezTo>
                  <a:cubicBezTo>
                    <a:pt x="36833" y="20150"/>
                    <a:pt x="37206" y="20523"/>
                    <a:pt x="36796" y="20896"/>
                  </a:cubicBezTo>
                  <a:cubicBezTo>
                    <a:pt x="36609" y="21026"/>
                    <a:pt x="36386" y="21092"/>
                    <a:pt x="36157" y="21092"/>
                  </a:cubicBezTo>
                  <a:cubicBezTo>
                    <a:pt x="35929" y="21092"/>
                    <a:pt x="35696" y="21026"/>
                    <a:pt x="35491" y="20896"/>
                  </a:cubicBezTo>
                  <a:cubicBezTo>
                    <a:pt x="35342" y="20784"/>
                    <a:pt x="35006" y="20523"/>
                    <a:pt x="34932" y="20374"/>
                  </a:cubicBezTo>
                  <a:cubicBezTo>
                    <a:pt x="34894" y="20299"/>
                    <a:pt x="34932" y="20188"/>
                    <a:pt x="34932" y="20150"/>
                  </a:cubicBezTo>
                  <a:cubicBezTo>
                    <a:pt x="34894" y="20076"/>
                    <a:pt x="34820" y="19964"/>
                    <a:pt x="34783" y="19889"/>
                  </a:cubicBezTo>
                  <a:cubicBezTo>
                    <a:pt x="34708" y="19703"/>
                    <a:pt x="34559" y="19554"/>
                    <a:pt x="34373" y="19479"/>
                  </a:cubicBezTo>
                  <a:cubicBezTo>
                    <a:pt x="34000" y="19293"/>
                    <a:pt x="33664" y="19256"/>
                    <a:pt x="34074" y="18845"/>
                  </a:cubicBezTo>
                  <a:cubicBezTo>
                    <a:pt x="34223" y="18734"/>
                    <a:pt x="34373" y="18547"/>
                    <a:pt x="34484" y="18398"/>
                  </a:cubicBezTo>
                  <a:cubicBezTo>
                    <a:pt x="34522" y="18361"/>
                    <a:pt x="34522" y="18324"/>
                    <a:pt x="34559" y="18286"/>
                  </a:cubicBezTo>
                  <a:cubicBezTo>
                    <a:pt x="34373" y="18174"/>
                    <a:pt x="34484" y="17988"/>
                    <a:pt x="34484" y="17764"/>
                  </a:cubicBezTo>
                  <a:cubicBezTo>
                    <a:pt x="34484" y="17690"/>
                    <a:pt x="34373" y="17578"/>
                    <a:pt x="34335" y="17503"/>
                  </a:cubicBezTo>
                  <a:cubicBezTo>
                    <a:pt x="34335" y="17317"/>
                    <a:pt x="34410" y="17205"/>
                    <a:pt x="34373" y="17019"/>
                  </a:cubicBezTo>
                  <a:cubicBezTo>
                    <a:pt x="34335" y="16832"/>
                    <a:pt x="34261" y="16646"/>
                    <a:pt x="34149" y="16497"/>
                  </a:cubicBezTo>
                  <a:cubicBezTo>
                    <a:pt x="34037" y="16161"/>
                    <a:pt x="33813" y="15863"/>
                    <a:pt x="33515" y="15639"/>
                  </a:cubicBezTo>
                  <a:cubicBezTo>
                    <a:pt x="33329" y="15528"/>
                    <a:pt x="33254" y="15528"/>
                    <a:pt x="33329" y="15304"/>
                  </a:cubicBezTo>
                  <a:cubicBezTo>
                    <a:pt x="33403" y="15117"/>
                    <a:pt x="33515" y="15006"/>
                    <a:pt x="33701" y="14894"/>
                  </a:cubicBezTo>
                  <a:cubicBezTo>
                    <a:pt x="33851" y="14707"/>
                    <a:pt x="34074" y="14596"/>
                    <a:pt x="34298" y="14484"/>
                  </a:cubicBezTo>
                  <a:lnTo>
                    <a:pt x="34932" y="14484"/>
                  </a:lnTo>
                  <a:cubicBezTo>
                    <a:pt x="35006" y="14465"/>
                    <a:pt x="35090" y="14456"/>
                    <a:pt x="35174" y="14456"/>
                  </a:cubicBezTo>
                  <a:close/>
                  <a:moveTo>
                    <a:pt x="26022" y="23766"/>
                  </a:moveTo>
                  <a:cubicBezTo>
                    <a:pt x="26022" y="24102"/>
                    <a:pt x="26506" y="24139"/>
                    <a:pt x="26730" y="24288"/>
                  </a:cubicBezTo>
                  <a:cubicBezTo>
                    <a:pt x="26954" y="24512"/>
                    <a:pt x="27140" y="24773"/>
                    <a:pt x="27327" y="25034"/>
                  </a:cubicBezTo>
                  <a:cubicBezTo>
                    <a:pt x="27662" y="25630"/>
                    <a:pt x="27960" y="26301"/>
                    <a:pt x="28184" y="26935"/>
                  </a:cubicBezTo>
                  <a:cubicBezTo>
                    <a:pt x="28333" y="27271"/>
                    <a:pt x="28445" y="27606"/>
                    <a:pt x="28520" y="27942"/>
                  </a:cubicBezTo>
                  <a:cubicBezTo>
                    <a:pt x="28631" y="28240"/>
                    <a:pt x="28781" y="28538"/>
                    <a:pt x="28967" y="28799"/>
                  </a:cubicBezTo>
                  <a:cubicBezTo>
                    <a:pt x="29265" y="29284"/>
                    <a:pt x="29489" y="29843"/>
                    <a:pt x="29601" y="30402"/>
                  </a:cubicBezTo>
                  <a:cubicBezTo>
                    <a:pt x="29750" y="30850"/>
                    <a:pt x="29824" y="31371"/>
                    <a:pt x="29936" y="31856"/>
                  </a:cubicBezTo>
                  <a:cubicBezTo>
                    <a:pt x="30011" y="32303"/>
                    <a:pt x="30048" y="32751"/>
                    <a:pt x="30011" y="33198"/>
                  </a:cubicBezTo>
                  <a:cubicBezTo>
                    <a:pt x="30011" y="33347"/>
                    <a:pt x="30048" y="33534"/>
                    <a:pt x="30048" y="33720"/>
                  </a:cubicBezTo>
                  <a:cubicBezTo>
                    <a:pt x="29899" y="33496"/>
                    <a:pt x="29750" y="33235"/>
                    <a:pt x="29563" y="33012"/>
                  </a:cubicBezTo>
                  <a:cubicBezTo>
                    <a:pt x="29340" y="32564"/>
                    <a:pt x="29042" y="32154"/>
                    <a:pt x="28743" y="31744"/>
                  </a:cubicBezTo>
                  <a:cubicBezTo>
                    <a:pt x="28520" y="31483"/>
                    <a:pt x="28408" y="31148"/>
                    <a:pt x="28445" y="30812"/>
                  </a:cubicBezTo>
                  <a:cubicBezTo>
                    <a:pt x="28445" y="30216"/>
                    <a:pt x="28370" y="29657"/>
                    <a:pt x="28221" y="29097"/>
                  </a:cubicBezTo>
                  <a:cubicBezTo>
                    <a:pt x="28110" y="28911"/>
                    <a:pt x="28035" y="28725"/>
                    <a:pt x="27923" y="28575"/>
                  </a:cubicBezTo>
                  <a:cubicBezTo>
                    <a:pt x="27774" y="28352"/>
                    <a:pt x="27699" y="28091"/>
                    <a:pt x="27588" y="27904"/>
                  </a:cubicBezTo>
                  <a:cubicBezTo>
                    <a:pt x="27401" y="27569"/>
                    <a:pt x="27215" y="27271"/>
                    <a:pt x="27028" y="26972"/>
                  </a:cubicBezTo>
                  <a:cubicBezTo>
                    <a:pt x="26805" y="26674"/>
                    <a:pt x="26544" y="26562"/>
                    <a:pt x="26469" y="26152"/>
                  </a:cubicBezTo>
                  <a:cubicBezTo>
                    <a:pt x="26432" y="25929"/>
                    <a:pt x="26469" y="25668"/>
                    <a:pt x="26432" y="25444"/>
                  </a:cubicBezTo>
                  <a:cubicBezTo>
                    <a:pt x="26357" y="25220"/>
                    <a:pt x="26283" y="25034"/>
                    <a:pt x="26171" y="24848"/>
                  </a:cubicBezTo>
                  <a:cubicBezTo>
                    <a:pt x="26059" y="24512"/>
                    <a:pt x="25985" y="24139"/>
                    <a:pt x="26022" y="23766"/>
                  </a:cubicBezTo>
                  <a:close/>
                  <a:moveTo>
                    <a:pt x="23046" y="1"/>
                  </a:moveTo>
                  <a:cubicBezTo>
                    <a:pt x="22835" y="1"/>
                    <a:pt x="22621" y="18"/>
                    <a:pt x="22406" y="56"/>
                  </a:cubicBezTo>
                  <a:cubicBezTo>
                    <a:pt x="21735" y="131"/>
                    <a:pt x="21064" y="243"/>
                    <a:pt x="20430" y="466"/>
                  </a:cubicBezTo>
                  <a:cubicBezTo>
                    <a:pt x="20132" y="616"/>
                    <a:pt x="19833" y="839"/>
                    <a:pt x="19535" y="1100"/>
                  </a:cubicBezTo>
                  <a:cubicBezTo>
                    <a:pt x="19311" y="1249"/>
                    <a:pt x="19088" y="1436"/>
                    <a:pt x="18901" y="1659"/>
                  </a:cubicBezTo>
                  <a:cubicBezTo>
                    <a:pt x="18752" y="1920"/>
                    <a:pt x="18566" y="2144"/>
                    <a:pt x="18342" y="2368"/>
                  </a:cubicBezTo>
                  <a:cubicBezTo>
                    <a:pt x="18081" y="2517"/>
                    <a:pt x="17783" y="2629"/>
                    <a:pt x="17485" y="2666"/>
                  </a:cubicBezTo>
                  <a:cubicBezTo>
                    <a:pt x="16776" y="2815"/>
                    <a:pt x="16105" y="3113"/>
                    <a:pt x="15584" y="3598"/>
                  </a:cubicBezTo>
                  <a:cubicBezTo>
                    <a:pt x="14987" y="4194"/>
                    <a:pt x="14763" y="5425"/>
                    <a:pt x="15733" y="5723"/>
                  </a:cubicBezTo>
                  <a:cubicBezTo>
                    <a:pt x="15863" y="5760"/>
                    <a:pt x="15994" y="5779"/>
                    <a:pt x="16124" y="5779"/>
                  </a:cubicBezTo>
                  <a:cubicBezTo>
                    <a:pt x="16255" y="5779"/>
                    <a:pt x="16385" y="5760"/>
                    <a:pt x="16516" y="5723"/>
                  </a:cubicBezTo>
                  <a:cubicBezTo>
                    <a:pt x="16636" y="5693"/>
                    <a:pt x="16900" y="5591"/>
                    <a:pt x="17096" y="5591"/>
                  </a:cubicBezTo>
                  <a:cubicBezTo>
                    <a:pt x="17144" y="5591"/>
                    <a:pt x="17187" y="5597"/>
                    <a:pt x="17224" y="5611"/>
                  </a:cubicBezTo>
                  <a:cubicBezTo>
                    <a:pt x="17373" y="5648"/>
                    <a:pt x="17373" y="5835"/>
                    <a:pt x="17485" y="5984"/>
                  </a:cubicBezTo>
                  <a:cubicBezTo>
                    <a:pt x="17559" y="6133"/>
                    <a:pt x="17708" y="6245"/>
                    <a:pt x="17858" y="6319"/>
                  </a:cubicBezTo>
                  <a:cubicBezTo>
                    <a:pt x="18156" y="6580"/>
                    <a:pt x="18230" y="6953"/>
                    <a:pt x="18491" y="7214"/>
                  </a:cubicBezTo>
                  <a:cubicBezTo>
                    <a:pt x="18624" y="7347"/>
                    <a:pt x="18749" y="7384"/>
                    <a:pt x="18877" y="7384"/>
                  </a:cubicBezTo>
                  <a:cubicBezTo>
                    <a:pt x="19036" y="7384"/>
                    <a:pt x="19200" y="7326"/>
                    <a:pt x="19386" y="7326"/>
                  </a:cubicBezTo>
                  <a:cubicBezTo>
                    <a:pt x="19498" y="7102"/>
                    <a:pt x="19349" y="6730"/>
                    <a:pt x="19535" y="6543"/>
                  </a:cubicBezTo>
                  <a:cubicBezTo>
                    <a:pt x="19759" y="6431"/>
                    <a:pt x="19983" y="6357"/>
                    <a:pt x="20206" y="6319"/>
                  </a:cubicBezTo>
                  <a:cubicBezTo>
                    <a:pt x="20616" y="6133"/>
                    <a:pt x="21138" y="5947"/>
                    <a:pt x="20989" y="5350"/>
                  </a:cubicBezTo>
                  <a:cubicBezTo>
                    <a:pt x="20877" y="5126"/>
                    <a:pt x="20728" y="4940"/>
                    <a:pt x="20542" y="4754"/>
                  </a:cubicBezTo>
                  <a:cubicBezTo>
                    <a:pt x="20355" y="4605"/>
                    <a:pt x="20094" y="4530"/>
                    <a:pt x="20057" y="4232"/>
                  </a:cubicBezTo>
                  <a:cubicBezTo>
                    <a:pt x="20020" y="3747"/>
                    <a:pt x="20504" y="3561"/>
                    <a:pt x="20803" y="3412"/>
                  </a:cubicBezTo>
                  <a:cubicBezTo>
                    <a:pt x="20840" y="3393"/>
                    <a:pt x="20887" y="3393"/>
                    <a:pt x="20928" y="3393"/>
                  </a:cubicBezTo>
                  <a:cubicBezTo>
                    <a:pt x="20970" y="3393"/>
                    <a:pt x="21008" y="3393"/>
                    <a:pt x="21026" y="3374"/>
                  </a:cubicBezTo>
                  <a:cubicBezTo>
                    <a:pt x="21064" y="3337"/>
                    <a:pt x="21175" y="3151"/>
                    <a:pt x="21250" y="3039"/>
                  </a:cubicBezTo>
                  <a:cubicBezTo>
                    <a:pt x="21399" y="2852"/>
                    <a:pt x="21548" y="2666"/>
                    <a:pt x="21735" y="2480"/>
                  </a:cubicBezTo>
                  <a:cubicBezTo>
                    <a:pt x="21956" y="2341"/>
                    <a:pt x="22198" y="2265"/>
                    <a:pt x="22445" y="2265"/>
                  </a:cubicBezTo>
                  <a:cubicBezTo>
                    <a:pt x="22531" y="2265"/>
                    <a:pt x="22617" y="2274"/>
                    <a:pt x="22704" y="2293"/>
                  </a:cubicBezTo>
                  <a:cubicBezTo>
                    <a:pt x="22965" y="2293"/>
                    <a:pt x="23189" y="2330"/>
                    <a:pt x="23412" y="2405"/>
                  </a:cubicBezTo>
                  <a:cubicBezTo>
                    <a:pt x="23934" y="2703"/>
                    <a:pt x="23338" y="3300"/>
                    <a:pt x="22965" y="3412"/>
                  </a:cubicBezTo>
                  <a:cubicBezTo>
                    <a:pt x="22741" y="3486"/>
                    <a:pt x="22331" y="3412"/>
                    <a:pt x="22145" y="3561"/>
                  </a:cubicBezTo>
                  <a:cubicBezTo>
                    <a:pt x="22033" y="3710"/>
                    <a:pt x="21958" y="3859"/>
                    <a:pt x="21958" y="4045"/>
                  </a:cubicBezTo>
                  <a:cubicBezTo>
                    <a:pt x="21809" y="4493"/>
                    <a:pt x="21809" y="4940"/>
                    <a:pt x="21884" y="5350"/>
                  </a:cubicBezTo>
                  <a:cubicBezTo>
                    <a:pt x="22016" y="5668"/>
                    <a:pt x="22581" y="5760"/>
                    <a:pt x="23031" y="5760"/>
                  </a:cubicBezTo>
                  <a:cubicBezTo>
                    <a:pt x="23214" y="5760"/>
                    <a:pt x="23379" y="5745"/>
                    <a:pt x="23487" y="5723"/>
                  </a:cubicBezTo>
                  <a:cubicBezTo>
                    <a:pt x="23760" y="5668"/>
                    <a:pt x="24033" y="5634"/>
                    <a:pt x="24306" y="5634"/>
                  </a:cubicBezTo>
                  <a:cubicBezTo>
                    <a:pt x="24405" y="5634"/>
                    <a:pt x="24505" y="5638"/>
                    <a:pt x="24605" y="5648"/>
                  </a:cubicBezTo>
                  <a:cubicBezTo>
                    <a:pt x="24829" y="5686"/>
                    <a:pt x="25164" y="5611"/>
                    <a:pt x="25239" y="5835"/>
                  </a:cubicBezTo>
                  <a:cubicBezTo>
                    <a:pt x="25309" y="6079"/>
                    <a:pt x="25150" y="6323"/>
                    <a:pt x="24885" y="6323"/>
                  </a:cubicBezTo>
                  <a:cubicBezTo>
                    <a:pt x="24867" y="6323"/>
                    <a:pt x="24848" y="6322"/>
                    <a:pt x="24829" y="6319"/>
                  </a:cubicBezTo>
                  <a:cubicBezTo>
                    <a:pt x="24531" y="6319"/>
                    <a:pt x="24382" y="6058"/>
                    <a:pt x="24083" y="6021"/>
                  </a:cubicBezTo>
                  <a:cubicBezTo>
                    <a:pt x="23822" y="6021"/>
                    <a:pt x="23599" y="6096"/>
                    <a:pt x="23375" y="6245"/>
                  </a:cubicBezTo>
                  <a:cubicBezTo>
                    <a:pt x="23158" y="6310"/>
                    <a:pt x="22929" y="6350"/>
                    <a:pt x="22702" y="6350"/>
                  </a:cubicBezTo>
                  <a:cubicBezTo>
                    <a:pt x="22538" y="6350"/>
                    <a:pt x="22375" y="6329"/>
                    <a:pt x="22219" y="6282"/>
                  </a:cubicBezTo>
                  <a:cubicBezTo>
                    <a:pt x="22190" y="6280"/>
                    <a:pt x="22162" y="6279"/>
                    <a:pt x="22135" y="6279"/>
                  </a:cubicBezTo>
                  <a:cubicBezTo>
                    <a:pt x="21677" y="6279"/>
                    <a:pt x="21505" y="6572"/>
                    <a:pt x="21399" y="7065"/>
                  </a:cubicBezTo>
                  <a:cubicBezTo>
                    <a:pt x="21399" y="7634"/>
                    <a:pt x="20894" y="8035"/>
                    <a:pt x="20366" y="8035"/>
                  </a:cubicBezTo>
                  <a:cubicBezTo>
                    <a:pt x="20237" y="8035"/>
                    <a:pt x="20107" y="8011"/>
                    <a:pt x="19983" y="7960"/>
                  </a:cubicBezTo>
                  <a:cubicBezTo>
                    <a:pt x="19722" y="7848"/>
                    <a:pt x="19461" y="7848"/>
                    <a:pt x="19237" y="7736"/>
                  </a:cubicBezTo>
                  <a:cubicBezTo>
                    <a:pt x="19013" y="7661"/>
                    <a:pt x="18790" y="7587"/>
                    <a:pt x="18566" y="7550"/>
                  </a:cubicBezTo>
                  <a:cubicBezTo>
                    <a:pt x="18305" y="7550"/>
                    <a:pt x="18081" y="7438"/>
                    <a:pt x="17895" y="7251"/>
                  </a:cubicBezTo>
                  <a:cubicBezTo>
                    <a:pt x="17626" y="6848"/>
                    <a:pt x="17448" y="6415"/>
                    <a:pt x="16952" y="6415"/>
                  </a:cubicBezTo>
                  <a:cubicBezTo>
                    <a:pt x="16898" y="6415"/>
                    <a:pt x="16839" y="6420"/>
                    <a:pt x="16776" y="6431"/>
                  </a:cubicBezTo>
                  <a:cubicBezTo>
                    <a:pt x="16702" y="6618"/>
                    <a:pt x="16702" y="6804"/>
                    <a:pt x="16702" y="6990"/>
                  </a:cubicBezTo>
                  <a:cubicBezTo>
                    <a:pt x="16702" y="7140"/>
                    <a:pt x="16814" y="7289"/>
                    <a:pt x="16739" y="7438"/>
                  </a:cubicBezTo>
                  <a:cubicBezTo>
                    <a:pt x="16670" y="7542"/>
                    <a:pt x="16543" y="7573"/>
                    <a:pt x="16406" y="7573"/>
                  </a:cubicBezTo>
                  <a:cubicBezTo>
                    <a:pt x="16248" y="7573"/>
                    <a:pt x="16076" y="7532"/>
                    <a:pt x="15956" y="7512"/>
                  </a:cubicBezTo>
                  <a:cubicBezTo>
                    <a:pt x="15621" y="7512"/>
                    <a:pt x="15621" y="7512"/>
                    <a:pt x="15360" y="7661"/>
                  </a:cubicBezTo>
                  <a:cubicBezTo>
                    <a:pt x="15099" y="7848"/>
                    <a:pt x="14838" y="8109"/>
                    <a:pt x="14614" y="8370"/>
                  </a:cubicBezTo>
                  <a:cubicBezTo>
                    <a:pt x="14471" y="8545"/>
                    <a:pt x="14307" y="8598"/>
                    <a:pt x="14132" y="8598"/>
                  </a:cubicBezTo>
                  <a:cubicBezTo>
                    <a:pt x="13896" y="8598"/>
                    <a:pt x="13640" y="8503"/>
                    <a:pt x="13384" y="8482"/>
                  </a:cubicBezTo>
                  <a:lnTo>
                    <a:pt x="13198" y="8482"/>
                  </a:lnTo>
                  <a:cubicBezTo>
                    <a:pt x="12974" y="8519"/>
                    <a:pt x="12750" y="8631"/>
                    <a:pt x="12564" y="8817"/>
                  </a:cubicBezTo>
                  <a:lnTo>
                    <a:pt x="12489" y="8892"/>
                  </a:lnTo>
                  <a:cubicBezTo>
                    <a:pt x="12266" y="9190"/>
                    <a:pt x="11967" y="9488"/>
                    <a:pt x="11669" y="9712"/>
                  </a:cubicBezTo>
                  <a:cubicBezTo>
                    <a:pt x="11493" y="9871"/>
                    <a:pt x="11324" y="9913"/>
                    <a:pt x="11145" y="9913"/>
                  </a:cubicBezTo>
                  <a:cubicBezTo>
                    <a:pt x="10945" y="9913"/>
                    <a:pt x="10731" y="9861"/>
                    <a:pt x="10476" y="9861"/>
                  </a:cubicBezTo>
                  <a:cubicBezTo>
                    <a:pt x="10445" y="9858"/>
                    <a:pt x="10414" y="9856"/>
                    <a:pt x="10382" y="9856"/>
                  </a:cubicBezTo>
                  <a:cubicBezTo>
                    <a:pt x="10042" y="9856"/>
                    <a:pt x="9718" y="10041"/>
                    <a:pt x="9581" y="10383"/>
                  </a:cubicBezTo>
                  <a:cubicBezTo>
                    <a:pt x="9470" y="10718"/>
                    <a:pt x="9805" y="11017"/>
                    <a:pt x="10029" y="11240"/>
                  </a:cubicBezTo>
                  <a:cubicBezTo>
                    <a:pt x="10252" y="11464"/>
                    <a:pt x="10327" y="11800"/>
                    <a:pt x="10215" y="12098"/>
                  </a:cubicBezTo>
                  <a:cubicBezTo>
                    <a:pt x="10215" y="12359"/>
                    <a:pt x="10215" y="12918"/>
                    <a:pt x="10029" y="13030"/>
                  </a:cubicBezTo>
                  <a:cubicBezTo>
                    <a:pt x="9973" y="13067"/>
                    <a:pt x="9901" y="13081"/>
                    <a:pt x="9821" y="13081"/>
                  </a:cubicBezTo>
                  <a:cubicBezTo>
                    <a:pt x="9581" y="13081"/>
                    <a:pt x="9274" y="12955"/>
                    <a:pt x="9134" y="12955"/>
                  </a:cubicBezTo>
                  <a:lnTo>
                    <a:pt x="8612" y="12881"/>
                  </a:lnTo>
                  <a:cubicBezTo>
                    <a:pt x="8368" y="12832"/>
                    <a:pt x="7900" y="12687"/>
                    <a:pt x="7512" y="12687"/>
                  </a:cubicBezTo>
                  <a:cubicBezTo>
                    <a:pt x="7308" y="12687"/>
                    <a:pt x="7125" y="12728"/>
                    <a:pt x="7009" y="12843"/>
                  </a:cubicBezTo>
                  <a:cubicBezTo>
                    <a:pt x="6748" y="13067"/>
                    <a:pt x="6823" y="13738"/>
                    <a:pt x="6748" y="14074"/>
                  </a:cubicBezTo>
                  <a:lnTo>
                    <a:pt x="6599" y="15117"/>
                  </a:lnTo>
                  <a:cubicBezTo>
                    <a:pt x="6562" y="15416"/>
                    <a:pt x="6450" y="16012"/>
                    <a:pt x="6711" y="16236"/>
                  </a:cubicBezTo>
                  <a:cubicBezTo>
                    <a:pt x="6742" y="16267"/>
                    <a:pt x="6781" y="16279"/>
                    <a:pt x="6820" y="16279"/>
                  </a:cubicBezTo>
                  <a:cubicBezTo>
                    <a:pt x="6873" y="16279"/>
                    <a:pt x="6929" y="16257"/>
                    <a:pt x="6972" y="16236"/>
                  </a:cubicBezTo>
                  <a:lnTo>
                    <a:pt x="7382" y="16236"/>
                  </a:lnTo>
                  <a:cubicBezTo>
                    <a:pt x="7512" y="16217"/>
                    <a:pt x="7652" y="16208"/>
                    <a:pt x="7797" y="16208"/>
                  </a:cubicBezTo>
                  <a:cubicBezTo>
                    <a:pt x="7941" y="16208"/>
                    <a:pt x="8090" y="16217"/>
                    <a:pt x="8239" y="16236"/>
                  </a:cubicBezTo>
                  <a:cubicBezTo>
                    <a:pt x="8649" y="16273"/>
                    <a:pt x="9097" y="16348"/>
                    <a:pt x="9544" y="16385"/>
                  </a:cubicBezTo>
                  <a:cubicBezTo>
                    <a:pt x="9627" y="16399"/>
                    <a:pt x="9706" y="16405"/>
                    <a:pt x="9784" y="16405"/>
                  </a:cubicBezTo>
                  <a:cubicBezTo>
                    <a:pt x="10336" y="16405"/>
                    <a:pt x="10769" y="16078"/>
                    <a:pt x="11259" y="15751"/>
                  </a:cubicBezTo>
                  <a:cubicBezTo>
                    <a:pt x="11520" y="15528"/>
                    <a:pt x="11781" y="15341"/>
                    <a:pt x="12079" y="15192"/>
                  </a:cubicBezTo>
                  <a:cubicBezTo>
                    <a:pt x="12228" y="15155"/>
                    <a:pt x="12340" y="15080"/>
                    <a:pt x="12489" y="15006"/>
                  </a:cubicBezTo>
                  <a:cubicBezTo>
                    <a:pt x="12638" y="14894"/>
                    <a:pt x="12676" y="14745"/>
                    <a:pt x="12862" y="14670"/>
                  </a:cubicBezTo>
                  <a:cubicBezTo>
                    <a:pt x="13048" y="14558"/>
                    <a:pt x="13160" y="14558"/>
                    <a:pt x="13309" y="14484"/>
                  </a:cubicBezTo>
                  <a:cubicBezTo>
                    <a:pt x="13570" y="14372"/>
                    <a:pt x="13757" y="14036"/>
                    <a:pt x="14055" y="13962"/>
                  </a:cubicBezTo>
                  <a:cubicBezTo>
                    <a:pt x="14279" y="13962"/>
                    <a:pt x="14502" y="13962"/>
                    <a:pt x="14726" y="14036"/>
                  </a:cubicBezTo>
                  <a:cubicBezTo>
                    <a:pt x="15099" y="14036"/>
                    <a:pt x="15434" y="14111"/>
                    <a:pt x="15807" y="14223"/>
                  </a:cubicBezTo>
                  <a:cubicBezTo>
                    <a:pt x="16329" y="14409"/>
                    <a:pt x="16627" y="15229"/>
                    <a:pt x="16926" y="15677"/>
                  </a:cubicBezTo>
                  <a:cubicBezTo>
                    <a:pt x="17187" y="16124"/>
                    <a:pt x="17671" y="16720"/>
                    <a:pt x="18193" y="16832"/>
                  </a:cubicBezTo>
                  <a:cubicBezTo>
                    <a:pt x="18268" y="16849"/>
                    <a:pt x="18337" y="16857"/>
                    <a:pt x="18399" y="16857"/>
                  </a:cubicBezTo>
                  <a:cubicBezTo>
                    <a:pt x="18893" y="16857"/>
                    <a:pt x="18992" y="16364"/>
                    <a:pt x="18827" y="15900"/>
                  </a:cubicBezTo>
                  <a:cubicBezTo>
                    <a:pt x="18603" y="15267"/>
                    <a:pt x="18193" y="14707"/>
                    <a:pt x="17708" y="14223"/>
                  </a:cubicBezTo>
                  <a:cubicBezTo>
                    <a:pt x="17373" y="13925"/>
                    <a:pt x="16926" y="13775"/>
                    <a:pt x="17037" y="13291"/>
                  </a:cubicBezTo>
                  <a:cubicBezTo>
                    <a:pt x="17067" y="13143"/>
                    <a:pt x="17120" y="12996"/>
                    <a:pt x="17251" y="12996"/>
                  </a:cubicBezTo>
                  <a:cubicBezTo>
                    <a:pt x="17286" y="12996"/>
                    <a:pt x="17326" y="13006"/>
                    <a:pt x="17373" y="13030"/>
                  </a:cubicBezTo>
                  <a:cubicBezTo>
                    <a:pt x="17485" y="13067"/>
                    <a:pt x="17597" y="13291"/>
                    <a:pt x="17671" y="13403"/>
                  </a:cubicBezTo>
                  <a:cubicBezTo>
                    <a:pt x="17820" y="13589"/>
                    <a:pt x="17969" y="13738"/>
                    <a:pt x="18156" y="13813"/>
                  </a:cubicBezTo>
                  <a:lnTo>
                    <a:pt x="18603" y="14036"/>
                  </a:lnTo>
                  <a:cubicBezTo>
                    <a:pt x="18827" y="14148"/>
                    <a:pt x="18752" y="14148"/>
                    <a:pt x="18901" y="14297"/>
                  </a:cubicBezTo>
                  <a:cubicBezTo>
                    <a:pt x="19051" y="14484"/>
                    <a:pt x="19200" y="14633"/>
                    <a:pt x="19349" y="14819"/>
                  </a:cubicBezTo>
                  <a:cubicBezTo>
                    <a:pt x="19572" y="15006"/>
                    <a:pt x="19684" y="15229"/>
                    <a:pt x="19722" y="15490"/>
                  </a:cubicBezTo>
                  <a:cubicBezTo>
                    <a:pt x="19796" y="15677"/>
                    <a:pt x="19871" y="15826"/>
                    <a:pt x="19945" y="16012"/>
                  </a:cubicBezTo>
                  <a:cubicBezTo>
                    <a:pt x="20169" y="16497"/>
                    <a:pt x="20281" y="17131"/>
                    <a:pt x="20542" y="17615"/>
                  </a:cubicBezTo>
                  <a:cubicBezTo>
                    <a:pt x="20654" y="17802"/>
                    <a:pt x="20728" y="17988"/>
                    <a:pt x="20803" y="18174"/>
                  </a:cubicBezTo>
                  <a:cubicBezTo>
                    <a:pt x="20840" y="18398"/>
                    <a:pt x="20915" y="18622"/>
                    <a:pt x="21138" y="18696"/>
                  </a:cubicBezTo>
                  <a:cubicBezTo>
                    <a:pt x="21188" y="18706"/>
                    <a:pt x="21238" y="18711"/>
                    <a:pt x="21288" y="18711"/>
                  </a:cubicBezTo>
                  <a:cubicBezTo>
                    <a:pt x="21424" y="18711"/>
                    <a:pt x="21561" y="18676"/>
                    <a:pt x="21697" y="18622"/>
                  </a:cubicBezTo>
                  <a:cubicBezTo>
                    <a:pt x="21772" y="18435"/>
                    <a:pt x="21809" y="18249"/>
                    <a:pt x="21772" y="18063"/>
                  </a:cubicBezTo>
                  <a:cubicBezTo>
                    <a:pt x="21772" y="17727"/>
                    <a:pt x="21474" y="17354"/>
                    <a:pt x="21735" y="17019"/>
                  </a:cubicBezTo>
                  <a:cubicBezTo>
                    <a:pt x="21921" y="16870"/>
                    <a:pt x="22145" y="16720"/>
                    <a:pt x="22406" y="16683"/>
                  </a:cubicBezTo>
                  <a:cubicBezTo>
                    <a:pt x="22629" y="16646"/>
                    <a:pt x="22779" y="16571"/>
                    <a:pt x="23002" y="16497"/>
                  </a:cubicBezTo>
                  <a:cubicBezTo>
                    <a:pt x="23151" y="16422"/>
                    <a:pt x="23300" y="16348"/>
                    <a:pt x="23487" y="16348"/>
                  </a:cubicBezTo>
                  <a:cubicBezTo>
                    <a:pt x="23673" y="16348"/>
                    <a:pt x="23897" y="16348"/>
                    <a:pt x="24121" y="16273"/>
                  </a:cubicBezTo>
                  <a:cubicBezTo>
                    <a:pt x="24456" y="16161"/>
                    <a:pt x="24270" y="16087"/>
                    <a:pt x="24382" y="15826"/>
                  </a:cubicBezTo>
                  <a:cubicBezTo>
                    <a:pt x="24419" y="15714"/>
                    <a:pt x="24493" y="15714"/>
                    <a:pt x="24568" y="15639"/>
                  </a:cubicBezTo>
                  <a:cubicBezTo>
                    <a:pt x="24605" y="15528"/>
                    <a:pt x="24680" y="15416"/>
                    <a:pt x="24717" y="15304"/>
                  </a:cubicBezTo>
                  <a:cubicBezTo>
                    <a:pt x="24941" y="15006"/>
                    <a:pt x="25202" y="14670"/>
                    <a:pt x="25463" y="14372"/>
                  </a:cubicBezTo>
                  <a:cubicBezTo>
                    <a:pt x="25574" y="14223"/>
                    <a:pt x="25574" y="14185"/>
                    <a:pt x="25761" y="14074"/>
                  </a:cubicBezTo>
                  <a:cubicBezTo>
                    <a:pt x="25873" y="13999"/>
                    <a:pt x="25985" y="13962"/>
                    <a:pt x="26096" y="13887"/>
                  </a:cubicBezTo>
                  <a:cubicBezTo>
                    <a:pt x="26233" y="13778"/>
                    <a:pt x="26349" y="13709"/>
                    <a:pt x="26504" y="13709"/>
                  </a:cubicBezTo>
                  <a:cubicBezTo>
                    <a:pt x="26561" y="13709"/>
                    <a:pt x="26623" y="13718"/>
                    <a:pt x="26693" y="13738"/>
                  </a:cubicBezTo>
                  <a:cubicBezTo>
                    <a:pt x="26917" y="13813"/>
                    <a:pt x="27066" y="14111"/>
                    <a:pt x="27252" y="14260"/>
                  </a:cubicBezTo>
                  <a:cubicBezTo>
                    <a:pt x="27438" y="14409"/>
                    <a:pt x="27588" y="14521"/>
                    <a:pt x="27774" y="14633"/>
                  </a:cubicBezTo>
                  <a:cubicBezTo>
                    <a:pt x="27960" y="14782"/>
                    <a:pt x="28184" y="14894"/>
                    <a:pt x="28445" y="14968"/>
                  </a:cubicBezTo>
                  <a:cubicBezTo>
                    <a:pt x="28669" y="15080"/>
                    <a:pt x="28743" y="15304"/>
                    <a:pt x="28967" y="15378"/>
                  </a:cubicBezTo>
                  <a:cubicBezTo>
                    <a:pt x="29153" y="15416"/>
                    <a:pt x="29340" y="15490"/>
                    <a:pt x="29489" y="15602"/>
                  </a:cubicBezTo>
                  <a:cubicBezTo>
                    <a:pt x="29713" y="15751"/>
                    <a:pt x="29936" y="15938"/>
                    <a:pt x="30085" y="16161"/>
                  </a:cubicBezTo>
                  <a:cubicBezTo>
                    <a:pt x="30197" y="16310"/>
                    <a:pt x="30384" y="16460"/>
                    <a:pt x="30234" y="16646"/>
                  </a:cubicBezTo>
                  <a:cubicBezTo>
                    <a:pt x="30198" y="16719"/>
                    <a:pt x="30162" y="16744"/>
                    <a:pt x="30124" y="16744"/>
                  </a:cubicBezTo>
                  <a:cubicBezTo>
                    <a:pt x="30046" y="16744"/>
                    <a:pt x="29962" y="16634"/>
                    <a:pt x="29862" y="16609"/>
                  </a:cubicBezTo>
                  <a:cubicBezTo>
                    <a:pt x="29737" y="16584"/>
                    <a:pt x="29609" y="16571"/>
                    <a:pt x="29479" y="16571"/>
                  </a:cubicBezTo>
                  <a:cubicBezTo>
                    <a:pt x="29220" y="16571"/>
                    <a:pt x="28955" y="16621"/>
                    <a:pt x="28706" y="16720"/>
                  </a:cubicBezTo>
                  <a:cubicBezTo>
                    <a:pt x="28557" y="16795"/>
                    <a:pt x="28408" y="16832"/>
                    <a:pt x="28259" y="16832"/>
                  </a:cubicBezTo>
                  <a:cubicBezTo>
                    <a:pt x="28110" y="16795"/>
                    <a:pt x="27998" y="16683"/>
                    <a:pt x="27849" y="16646"/>
                  </a:cubicBezTo>
                  <a:cubicBezTo>
                    <a:pt x="27662" y="16609"/>
                    <a:pt x="27476" y="16571"/>
                    <a:pt x="27289" y="16571"/>
                  </a:cubicBezTo>
                  <a:lnTo>
                    <a:pt x="26656" y="16497"/>
                  </a:lnTo>
                  <a:cubicBezTo>
                    <a:pt x="26562" y="16478"/>
                    <a:pt x="26479" y="16469"/>
                    <a:pt x="26399" y="16469"/>
                  </a:cubicBezTo>
                  <a:cubicBezTo>
                    <a:pt x="26320" y="16469"/>
                    <a:pt x="26246" y="16478"/>
                    <a:pt x="26171" y="16497"/>
                  </a:cubicBezTo>
                  <a:cubicBezTo>
                    <a:pt x="25947" y="16534"/>
                    <a:pt x="25724" y="16609"/>
                    <a:pt x="25500" y="16646"/>
                  </a:cubicBezTo>
                  <a:cubicBezTo>
                    <a:pt x="25351" y="16646"/>
                    <a:pt x="25239" y="16571"/>
                    <a:pt x="25090" y="16571"/>
                  </a:cubicBezTo>
                  <a:cubicBezTo>
                    <a:pt x="24941" y="16571"/>
                    <a:pt x="24792" y="16646"/>
                    <a:pt x="24643" y="16646"/>
                  </a:cubicBezTo>
                  <a:cubicBezTo>
                    <a:pt x="24232" y="16646"/>
                    <a:pt x="23860" y="16497"/>
                    <a:pt x="23487" y="16460"/>
                  </a:cubicBezTo>
                  <a:cubicBezTo>
                    <a:pt x="23189" y="16460"/>
                    <a:pt x="23151" y="16571"/>
                    <a:pt x="23189" y="16832"/>
                  </a:cubicBezTo>
                  <a:cubicBezTo>
                    <a:pt x="23450" y="16870"/>
                    <a:pt x="23636" y="17093"/>
                    <a:pt x="23561" y="17354"/>
                  </a:cubicBezTo>
                  <a:cubicBezTo>
                    <a:pt x="23524" y="17690"/>
                    <a:pt x="23487" y="17802"/>
                    <a:pt x="23748" y="18025"/>
                  </a:cubicBezTo>
                  <a:cubicBezTo>
                    <a:pt x="23934" y="18249"/>
                    <a:pt x="24121" y="18435"/>
                    <a:pt x="24270" y="18659"/>
                  </a:cubicBezTo>
                  <a:cubicBezTo>
                    <a:pt x="24382" y="18845"/>
                    <a:pt x="24493" y="18995"/>
                    <a:pt x="24643" y="19144"/>
                  </a:cubicBezTo>
                  <a:cubicBezTo>
                    <a:pt x="24792" y="19218"/>
                    <a:pt x="24978" y="19293"/>
                    <a:pt x="25164" y="19330"/>
                  </a:cubicBezTo>
                  <a:cubicBezTo>
                    <a:pt x="25351" y="19405"/>
                    <a:pt x="25537" y="19554"/>
                    <a:pt x="25761" y="19628"/>
                  </a:cubicBezTo>
                  <a:cubicBezTo>
                    <a:pt x="26208" y="19740"/>
                    <a:pt x="26618" y="19777"/>
                    <a:pt x="27066" y="19815"/>
                  </a:cubicBezTo>
                  <a:cubicBezTo>
                    <a:pt x="27215" y="19815"/>
                    <a:pt x="27364" y="19852"/>
                    <a:pt x="27476" y="19889"/>
                  </a:cubicBezTo>
                  <a:cubicBezTo>
                    <a:pt x="27513" y="19889"/>
                    <a:pt x="27550" y="20001"/>
                    <a:pt x="27588" y="20001"/>
                  </a:cubicBezTo>
                  <a:cubicBezTo>
                    <a:pt x="27774" y="20076"/>
                    <a:pt x="27923" y="20038"/>
                    <a:pt x="28072" y="20188"/>
                  </a:cubicBezTo>
                  <a:cubicBezTo>
                    <a:pt x="28184" y="20337"/>
                    <a:pt x="28221" y="20448"/>
                    <a:pt x="28147" y="20672"/>
                  </a:cubicBezTo>
                  <a:cubicBezTo>
                    <a:pt x="28110" y="20933"/>
                    <a:pt x="28072" y="20859"/>
                    <a:pt x="27923" y="21045"/>
                  </a:cubicBezTo>
                  <a:cubicBezTo>
                    <a:pt x="27849" y="21157"/>
                    <a:pt x="27811" y="21343"/>
                    <a:pt x="27811" y="21492"/>
                  </a:cubicBezTo>
                  <a:cubicBezTo>
                    <a:pt x="27774" y="21679"/>
                    <a:pt x="27699" y="21865"/>
                    <a:pt x="27625" y="22052"/>
                  </a:cubicBezTo>
                  <a:cubicBezTo>
                    <a:pt x="27550" y="22312"/>
                    <a:pt x="27588" y="22872"/>
                    <a:pt x="27215" y="22872"/>
                  </a:cubicBezTo>
                  <a:cubicBezTo>
                    <a:pt x="27178" y="22760"/>
                    <a:pt x="26879" y="22723"/>
                    <a:pt x="26767" y="22611"/>
                  </a:cubicBezTo>
                  <a:cubicBezTo>
                    <a:pt x="26544" y="22462"/>
                    <a:pt x="26283" y="22312"/>
                    <a:pt x="26059" y="22201"/>
                  </a:cubicBezTo>
                  <a:cubicBezTo>
                    <a:pt x="25716" y="22013"/>
                    <a:pt x="25346" y="21931"/>
                    <a:pt x="24972" y="21931"/>
                  </a:cubicBezTo>
                  <a:cubicBezTo>
                    <a:pt x="24900" y="21931"/>
                    <a:pt x="24827" y="21934"/>
                    <a:pt x="24754" y="21940"/>
                  </a:cubicBezTo>
                  <a:cubicBezTo>
                    <a:pt x="24649" y="21948"/>
                    <a:pt x="24545" y="21953"/>
                    <a:pt x="24443" y="21953"/>
                  </a:cubicBezTo>
                  <a:cubicBezTo>
                    <a:pt x="24113" y="21953"/>
                    <a:pt x="23800" y="21904"/>
                    <a:pt x="23487" y="21791"/>
                  </a:cubicBezTo>
                  <a:cubicBezTo>
                    <a:pt x="23151" y="21641"/>
                    <a:pt x="22779" y="21455"/>
                    <a:pt x="22480" y="21269"/>
                  </a:cubicBezTo>
                  <a:cubicBezTo>
                    <a:pt x="22294" y="21120"/>
                    <a:pt x="22107" y="21008"/>
                    <a:pt x="21921" y="20933"/>
                  </a:cubicBezTo>
                  <a:cubicBezTo>
                    <a:pt x="21735" y="20914"/>
                    <a:pt x="21548" y="20905"/>
                    <a:pt x="21362" y="20905"/>
                  </a:cubicBezTo>
                  <a:cubicBezTo>
                    <a:pt x="21175" y="20905"/>
                    <a:pt x="20989" y="20914"/>
                    <a:pt x="20803" y="20933"/>
                  </a:cubicBezTo>
                  <a:lnTo>
                    <a:pt x="20318" y="20933"/>
                  </a:lnTo>
                  <a:cubicBezTo>
                    <a:pt x="19945" y="20970"/>
                    <a:pt x="20057" y="21306"/>
                    <a:pt x="19983" y="21604"/>
                  </a:cubicBezTo>
                  <a:cubicBezTo>
                    <a:pt x="19937" y="21853"/>
                    <a:pt x="19823" y="21924"/>
                    <a:pt x="19657" y="21924"/>
                  </a:cubicBezTo>
                  <a:cubicBezTo>
                    <a:pt x="19549" y="21924"/>
                    <a:pt x="19420" y="21894"/>
                    <a:pt x="19274" y="21865"/>
                  </a:cubicBezTo>
                  <a:cubicBezTo>
                    <a:pt x="19051" y="21828"/>
                    <a:pt x="18790" y="21716"/>
                    <a:pt x="18603" y="21567"/>
                  </a:cubicBezTo>
                  <a:cubicBezTo>
                    <a:pt x="17969" y="21045"/>
                    <a:pt x="17559" y="20225"/>
                    <a:pt x="16814" y="19777"/>
                  </a:cubicBezTo>
                  <a:cubicBezTo>
                    <a:pt x="16553" y="19591"/>
                    <a:pt x="16255" y="19405"/>
                    <a:pt x="15956" y="19218"/>
                  </a:cubicBezTo>
                  <a:cubicBezTo>
                    <a:pt x="15621" y="19069"/>
                    <a:pt x="15546" y="18995"/>
                    <a:pt x="15695" y="18622"/>
                  </a:cubicBezTo>
                  <a:cubicBezTo>
                    <a:pt x="15770" y="18324"/>
                    <a:pt x="16031" y="17802"/>
                    <a:pt x="15733" y="17578"/>
                  </a:cubicBezTo>
                  <a:cubicBezTo>
                    <a:pt x="15509" y="17466"/>
                    <a:pt x="15285" y="17503"/>
                    <a:pt x="15024" y="17429"/>
                  </a:cubicBezTo>
                  <a:cubicBezTo>
                    <a:pt x="14801" y="17354"/>
                    <a:pt x="14652" y="17205"/>
                    <a:pt x="14428" y="17131"/>
                  </a:cubicBezTo>
                  <a:cubicBezTo>
                    <a:pt x="14055" y="17019"/>
                    <a:pt x="13682" y="16981"/>
                    <a:pt x="13272" y="16981"/>
                  </a:cubicBezTo>
                  <a:cubicBezTo>
                    <a:pt x="13118" y="16951"/>
                    <a:pt x="12957" y="16932"/>
                    <a:pt x="12798" y="16932"/>
                  </a:cubicBezTo>
                  <a:cubicBezTo>
                    <a:pt x="12572" y="16932"/>
                    <a:pt x="12350" y="16969"/>
                    <a:pt x="12154" y="17056"/>
                  </a:cubicBezTo>
                  <a:cubicBezTo>
                    <a:pt x="11967" y="17131"/>
                    <a:pt x="11781" y="17168"/>
                    <a:pt x="11595" y="17205"/>
                  </a:cubicBezTo>
                  <a:lnTo>
                    <a:pt x="11222" y="17205"/>
                  </a:lnTo>
                  <a:cubicBezTo>
                    <a:pt x="10998" y="17280"/>
                    <a:pt x="10737" y="17317"/>
                    <a:pt x="10513" y="17392"/>
                  </a:cubicBezTo>
                  <a:cubicBezTo>
                    <a:pt x="10364" y="17429"/>
                    <a:pt x="10178" y="17503"/>
                    <a:pt x="10029" y="17578"/>
                  </a:cubicBezTo>
                  <a:cubicBezTo>
                    <a:pt x="9880" y="17690"/>
                    <a:pt x="9768" y="17727"/>
                    <a:pt x="9619" y="17764"/>
                  </a:cubicBezTo>
                  <a:lnTo>
                    <a:pt x="9358" y="17764"/>
                  </a:lnTo>
                  <a:cubicBezTo>
                    <a:pt x="9136" y="17820"/>
                    <a:pt x="8956" y="17916"/>
                    <a:pt x="8740" y="17916"/>
                  </a:cubicBezTo>
                  <a:cubicBezTo>
                    <a:pt x="8665" y="17916"/>
                    <a:pt x="8586" y="17905"/>
                    <a:pt x="8500" y="17876"/>
                  </a:cubicBezTo>
                  <a:cubicBezTo>
                    <a:pt x="8128" y="17802"/>
                    <a:pt x="8165" y="17056"/>
                    <a:pt x="8090" y="16720"/>
                  </a:cubicBezTo>
                  <a:cubicBezTo>
                    <a:pt x="7829" y="16720"/>
                    <a:pt x="7717" y="17131"/>
                    <a:pt x="7606" y="17280"/>
                  </a:cubicBezTo>
                  <a:cubicBezTo>
                    <a:pt x="7419" y="17615"/>
                    <a:pt x="7158" y="17913"/>
                    <a:pt x="6897" y="18174"/>
                  </a:cubicBezTo>
                  <a:cubicBezTo>
                    <a:pt x="6636" y="18361"/>
                    <a:pt x="6301" y="18473"/>
                    <a:pt x="5965" y="18547"/>
                  </a:cubicBezTo>
                  <a:cubicBezTo>
                    <a:pt x="5332" y="18734"/>
                    <a:pt x="4921" y="19330"/>
                    <a:pt x="4884" y="19964"/>
                  </a:cubicBezTo>
                  <a:cubicBezTo>
                    <a:pt x="4884" y="20262"/>
                    <a:pt x="5033" y="20448"/>
                    <a:pt x="4772" y="20635"/>
                  </a:cubicBezTo>
                  <a:cubicBezTo>
                    <a:pt x="4549" y="20784"/>
                    <a:pt x="4325" y="20896"/>
                    <a:pt x="4101" y="20970"/>
                  </a:cubicBezTo>
                  <a:cubicBezTo>
                    <a:pt x="3579" y="21194"/>
                    <a:pt x="3132" y="21530"/>
                    <a:pt x="2759" y="21940"/>
                  </a:cubicBezTo>
                  <a:cubicBezTo>
                    <a:pt x="2125" y="22573"/>
                    <a:pt x="1529" y="23282"/>
                    <a:pt x="1007" y="24027"/>
                  </a:cubicBezTo>
                  <a:cubicBezTo>
                    <a:pt x="821" y="24288"/>
                    <a:pt x="672" y="24624"/>
                    <a:pt x="448" y="24885"/>
                  </a:cubicBezTo>
                  <a:cubicBezTo>
                    <a:pt x="299" y="25034"/>
                    <a:pt x="187" y="25220"/>
                    <a:pt x="75" y="25407"/>
                  </a:cubicBezTo>
                  <a:cubicBezTo>
                    <a:pt x="1" y="25556"/>
                    <a:pt x="1" y="25668"/>
                    <a:pt x="1" y="25817"/>
                  </a:cubicBezTo>
                  <a:cubicBezTo>
                    <a:pt x="38" y="25966"/>
                    <a:pt x="187" y="26078"/>
                    <a:pt x="224" y="26190"/>
                  </a:cubicBezTo>
                  <a:cubicBezTo>
                    <a:pt x="262" y="26301"/>
                    <a:pt x="336" y="26600"/>
                    <a:pt x="411" y="26786"/>
                  </a:cubicBezTo>
                  <a:cubicBezTo>
                    <a:pt x="597" y="27233"/>
                    <a:pt x="634" y="27681"/>
                    <a:pt x="560" y="28165"/>
                  </a:cubicBezTo>
                  <a:cubicBezTo>
                    <a:pt x="485" y="28613"/>
                    <a:pt x="336" y="29023"/>
                    <a:pt x="262" y="29470"/>
                  </a:cubicBezTo>
                  <a:cubicBezTo>
                    <a:pt x="187" y="29843"/>
                    <a:pt x="187" y="30179"/>
                    <a:pt x="262" y="30551"/>
                  </a:cubicBezTo>
                  <a:cubicBezTo>
                    <a:pt x="299" y="30700"/>
                    <a:pt x="373" y="30850"/>
                    <a:pt x="448" y="30999"/>
                  </a:cubicBezTo>
                  <a:cubicBezTo>
                    <a:pt x="597" y="31297"/>
                    <a:pt x="672" y="31595"/>
                    <a:pt x="821" y="31893"/>
                  </a:cubicBezTo>
                  <a:cubicBezTo>
                    <a:pt x="970" y="32154"/>
                    <a:pt x="1193" y="32415"/>
                    <a:pt x="1343" y="32676"/>
                  </a:cubicBezTo>
                  <a:cubicBezTo>
                    <a:pt x="1566" y="33012"/>
                    <a:pt x="1790" y="33310"/>
                    <a:pt x="2051" y="33571"/>
                  </a:cubicBezTo>
                  <a:cubicBezTo>
                    <a:pt x="2312" y="33869"/>
                    <a:pt x="2573" y="34205"/>
                    <a:pt x="2797" y="34503"/>
                  </a:cubicBezTo>
                  <a:cubicBezTo>
                    <a:pt x="2871" y="34615"/>
                    <a:pt x="2908" y="34801"/>
                    <a:pt x="3057" y="34876"/>
                  </a:cubicBezTo>
                  <a:cubicBezTo>
                    <a:pt x="3156" y="34930"/>
                    <a:pt x="3276" y="34951"/>
                    <a:pt x="3408" y="34951"/>
                  </a:cubicBezTo>
                  <a:cubicBezTo>
                    <a:pt x="3823" y="34951"/>
                    <a:pt x="4349" y="34737"/>
                    <a:pt x="4661" y="34652"/>
                  </a:cubicBezTo>
                  <a:cubicBezTo>
                    <a:pt x="4987" y="34536"/>
                    <a:pt x="5313" y="34477"/>
                    <a:pt x="5639" y="34477"/>
                  </a:cubicBezTo>
                  <a:cubicBezTo>
                    <a:pt x="5835" y="34477"/>
                    <a:pt x="6031" y="34498"/>
                    <a:pt x="6226" y="34540"/>
                  </a:cubicBezTo>
                  <a:cubicBezTo>
                    <a:pt x="6450" y="34540"/>
                    <a:pt x="6711" y="34578"/>
                    <a:pt x="6972" y="34652"/>
                  </a:cubicBezTo>
                  <a:cubicBezTo>
                    <a:pt x="7158" y="34764"/>
                    <a:pt x="7382" y="34801"/>
                    <a:pt x="7606" y="34839"/>
                  </a:cubicBezTo>
                  <a:cubicBezTo>
                    <a:pt x="7646" y="34841"/>
                    <a:pt x="7687" y="34843"/>
                    <a:pt x="7728" y="34843"/>
                  </a:cubicBezTo>
                  <a:cubicBezTo>
                    <a:pt x="8133" y="34843"/>
                    <a:pt x="8539" y="34711"/>
                    <a:pt x="8945" y="34711"/>
                  </a:cubicBezTo>
                  <a:cubicBezTo>
                    <a:pt x="9020" y="34711"/>
                    <a:pt x="9096" y="34716"/>
                    <a:pt x="9171" y="34727"/>
                  </a:cubicBezTo>
                  <a:cubicBezTo>
                    <a:pt x="9281" y="34716"/>
                    <a:pt x="9393" y="34711"/>
                    <a:pt x="9508" y="34711"/>
                  </a:cubicBezTo>
                  <a:cubicBezTo>
                    <a:pt x="9784" y="34711"/>
                    <a:pt x="10074" y="34738"/>
                    <a:pt x="10364" y="34764"/>
                  </a:cubicBezTo>
                  <a:cubicBezTo>
                    <a:pt x="10588" y="34839"/>
                    <a:pt x="10812" y="34950"/>
                    <a:pt x="10998" y="35099"/>
                  </a:cubicBezTo>
                  <a:cubicBezTo>
                    <a:pt x="11259" y="35323"/>
                    <a:pt x="11483" y="35547"/>
                    <a:pt x="11669" y="35845"/>
                  </a:cubicBezTo>
                  <a:cubicBezTo>
                    <a:pt x="11744" y="36031"/>
                    <a:pt x="11706" y="36255"/>
                    <a:pt x="11893" y="36442"/>
                  </a:cubicBezTo>
                  <a:cubicBezTo>
                    <a:pt x="12079" y="36628"/>
                    <a:pt x="12638" y="36628"/>
                    <a:pt x="12862" y="36889"/>
                  </a:cubicBezTo>
                  <a:cubicBezTo>
                    <a:pt x="13198" y="37262"/>
                    <a:pt x="12899" y="38045"/>
                    <a:pt x="12676" y="38492"/>
                  </a:cubicBezTo>
                  <a:cubicBezTo>
                    <a:pt x="12452" y="38977"/>
                    <a:pt x="12266" y="39498"/>
                    <a:pt x="12191" y="40058"/>
                  </a:cubicBezTo>
                  <a:cubicBezTo>
                    <a:pt x="12154" y="40244"/>
                    <a:pt x="12116" y="40393"/>
                    <a:pt x="12116" y="40580"/>
                  </a:cubicBezTo>
                  <a:cubicBezTo>
                    <a:pt x="12116" y="40729"/>
                    <a:pt x="12191" y="40878"/>
                    <a:pt x="12266" y="41027"/>
                  </a:cubicBezTo>
                  <a:cubicBezTo>
                    <a:pt x="12340" y="41213"/>
                    <a:pt x="12415" y="41400"/>
                    <a:pt x="12527" y="41549"/>
                  </a:cubicBezTo>
                  <a:cubicBezTo>
                    <a:pt x="12676" y="41810"/>
                    <a:pt x="12750" y="42071"/>
                    <a:pt x="12750" y="42332"/>
                  </a:cubicBezTo>
                  <a:cubicBezTo>
                    <a:pt x="12788" y="42705"/>
                    <a:pt x="12862" y="43040"/>
                    <a:pt x="12899" y="43376"/>
                  </a:cubicBezTo>
                  <a:cubicBezTo>
                    <a:pt x="12899" y="43748"/>
                    <a:pt x="12862" y="44121"/>
                    <a:pt x="12788" y="44457"/>
                  </a:cubicBezTo>
                  <a:cubicBezTo>
                    <a:pt x="12750" y="44830"/>
                    <a:pt x="12676" y="45202"/>
                    <a:pt x="12638" y="45612"/>
                  </a:cubicBezTo>
                  <a:cubicBezTo>
                    <a:pt x="12564" y="45911"/>
                    <a:pt x="12527" y="46209"/>
                    <a:pt x="12489" y="46544"/>
                  </a:cubicBezTo>
                  <a:cubicBezTo>
                    <a:pt x="12527" y="46768"/>
                    <a:pt x="12564" y="46992"/>
                    <a:pt x="12638" y="47178"/>
                  </a:cubicBezTo>
                  <a:cubicBezTo>
                    <a:pt x="12713" y="47551"/>
                    <a:pt x="12676" y="47886"/>
                    <a:pt x="12564" y="48222"/>
                  </a:cubicBezTo>
                  <a:cubicBezTo>
                    <a:pt x="12452" y="48557"/>
                    <a:pt x="12191" y="48856"/>
                    <a:pt x="12042" y="49154"/>
                  </a:cubicBezTo>
                  <a:cubicBezTo>
                    <a:pt x="11967" y="49415"/>
                    <a:pt x="11930" y="49676"/>
                    <a:pt x="11893" y="49937"/>
                  </a:cubicBezTo>
                  <a:cubicBezTo>
                    <a:pt x="11930" y="50347"/>
                    <a:pt x="12042" y="50720"/>
                    <a:pt x="12266" y="51055"/>
                  </a:cubicBezTo>
                  <a:cubicBezTo>
                    <a:pt x="12638" y="51950"/>
                    <a:pt x="13235" y="52807"/>
                    <a:pt x="13496" y="53739"/>
                  </a:cubicBezTo>
                  <a:cubicBezTo>
                    <a:pt x="13608" y="54112"/>
                    <a:pt x="13645" y="54485"/>
                    <a:pt x="13682" y="54858"/>
                  </a:cubicBezTo>
                  <a:cubicBezTo>
                    <a:pt x="13682" y="55268"/>
                    <a:pt x="13496" y="55678"/>
                    <a:pt x="13496" y="56051"/>
                  </a:cubicBezTo>
                  <a:cubicBezTo>
                    <a:pt x="13459" y="56647"/>
                    <a:pt x="13570" y="57318"/>
                    <a:pt x="13309" y="57877"/>
                  </a:cubicBezTo>
                  <a:cubicBezTo>
                    <a:pt x="13235" y="58064"/>
                    <a:pt x="13123" y="58213"/>
                    <a:pt x="13198" y="58437"/>
                  </a:cubicBezTo>
                  <a:cubicBezTo>
                    <a:pt x="13272" y="58735"/>
                    <a:pt x="13645" y="58996"/>
                    <a:pt x="13869" y="59220"/>
                  </a:cubicBezTo>
                  <a:cubicBezTo>
                    <a:pt x="14055" y="59480"/>
                    <a:pt x="14241" y="59741"/>
                    <a:pt x="14391" y="60040"/>
                  </a:cubicBezTo>
                  <a:cubicBezTo>
                    <a:pt x="14465" y="60114"/>
                    <a:pt x="14540" y="60226"/>
                    <a:pt x="14577" y="60338"/>
                  </a:cubicBezTo>
                  <a:cubicBezTo>
                    <a:pt x="14875" y="60263"/>
                    <a:pt x="15323" y="60226"/>
                    <a:pt x="15397" y="60189"/>
                  </a:cubicBezTo>
                  <a:cubicBezTo>
                    <a:pt x="15546" y="60040"/>
                    <a:pt x="15733" y="59853"/>
                    <a:pt x="15919" y="59741"/>
                  </a:cubicBezTo>
                  <a:cubicBezTo>
                    <a:pt x="16081" y="59638"/>
                    <a:pt x="16249" y="59611"/>
                    <a:pt x="16421" y="59611"/>
                  </a:cubicBezTo>
                  <a:cubicBezTo>
                    <a:pt x="16615" y="59611"/>
                    <a:pt x="16813" y="59646"/>
                    <a:pt x="17012" y="59646"/>
                  </a:cubicBezTo>
                  <a:cubicBezTo>
                    <a:pt x="17083" y="59646"/>
                    <a:pt x="17153" y="59641"/>
                    <a:pt x="17224" y="59630"/>
                  </a:cubicBezTo>
                  <a:cubicBezTo>
                    <a:pt x="17410" y="59592"/>
                    <a:pt x="17634" y="59480"/>
                    <a:pt x="17820" y="59443"/>
                  </a:cubicBezTo>
                  <a:lnTo>
                    <a:pt x="18342" y="59443"/>
                  </a:lnTo>
                  <a:cubicBezTo>
                    <a:pt x="18378" y="59446"/>
                    <a:pt x="18413" y="59447"/>
                    <a:pt x="18448" y="59447"/>
                  </a:cubicBezTo>
                  <a:cubicBezTo>
                    <a:pt x="18971" y="59447"/>
                    <a:pt x="19482" y="59191"/>
                    <a:pt x="19796" y="58772"/>
                  </a:cubicBezTo>
                  <a:cubicBezTo>
                    <a:pt x="20132" y="58511"/>
                    <a:pt x="20393" y="58213"/>
                    <a:pt x="20579" y="57840"/>
                  </a:cubicBezTo>
                  <a:cubicBezTo>
                    <a:pt x="20803" y="57430"/>
                    <a:pt x="21026" y="57020"/>
                    <a:pt x="21250" y="56610"/>
                  </a:cubicBezTo>
                  <a:cubicBezTo>
                    <a:pt x="21623" y="56013"/>
                    <a:pt x="21735" y="55193"/>
                    <a:pt x="22406" y="54932"/>
                  </a:cubicBezTo>
                  <a:cubicBezTo>
                    <a:pt x="22704" y="54895"/>
                    <a:pt x="23002" y="54783"/>
                    <a:pt x="23300" y="54634"/>
                  </a:cubicBezTo>
                  <a:cubicBezTo>
                    <a:pt x="23561" y="54410"/>
                    <a:pt x="23487" y="53963"/>
                    <a:pt x="23412" y="53702"/>
                  </a:cubicBezTo>
                  <a:cubicBezTo>
                    <a:pt x="23375" y="53404"/>
                    <a:pt x="23375" y="53106"/>
                    <a:pt x="23412" y="52807"/>
                  </a:cubicBezTo>
                  <a:cubicBezTo>
                    <a:pt x="23487" y="52472"/>
                    <a:pt x="23487" y="52323"/>
                    <a:pt x="23785" y="52136"/>
                  </a:cubicBezTo>
                  <a:cubicBezTo>
                    <a:pt x="24046" y="51950"/>
                    <a:pt x="24344" y="51801"/>
                    <a:pt x="24643" y="51652"/>
                  </a:cubicBezTo>
                  <a:cubicBezTo>
                    <a:pt x="25202" y="51391"/>
                    <a:pt x="25761" y="51055"/>
                    <a:pt x="26246" y="50645"/>
                  </a:cubicBezTo>
                  <a:cubicBezTo>
                    <a:pt x="26432" y="50496"/>
                    <a:pt x="26581" y="50347"/>
                    <a:pt x="26767" y="50198"/>
                  </a:cubicBezTo>
                  <a:cubicBezTo>
                    <a:pt x="26954" y="50049"/>
                    <a:pt x="27178" y="49900"/>
                    <a:pt x="27252" y="49713"/>
                  </a:cubicBezTo>
                  <a:cubicBezTo>
                    <a:pt x="27327" y="49527"/>
                    <a:pt x="27252" y="49489"/>
                    <a:pt x="27252" y="49303"/>
                  </a:cubicBezTo>
                  <a:cubicBezTo>
                    <a:pt x="27252" y="49191"/>
                    <a:pt x="27252" y="49079"/>
                    <a:pt x="27289" y="48968"/>
                  </a:cubicBezTo>
                  <a:cubicBezTo>
                    <a:pt x="27327" y="48707"/>
                    <a:pt x="27252" y="48446"/>
                    <a:pt x="27289" y="48185"/>
                  </a:cubicBezTo>
                  <a:cubicBezTo>
                    <a:pt x="27327" y="47775"/>
                    <a:pt x="27327" y="47402"/>
                    <a:pt x="27364" y="47029"/>
                  </a:cubicBezTo>
                  <a:cubicBezTo>
                    <a:pt x="27364" y="46544"/>
                    <a:pt x="27364" y="46060"/>
                    <a:pt x="27438" y="45575"/>
                  </a:cubicBezTo>
                  <a:cubicBezTo>
                    <a:pt x="27550" y="45128"/>
                    <a:pt x="27588" y="44680"/>
                    <a:pt x="27625" y="44233"/>
                  </a:cubicBezTo>
                  <a:cubicBezTo>
                    <a:pt x="27588" y="44084"/>
                    <a:pt x="27513" y="44009"/>
                    <a:pt x="27550" y="43786"/>
                  </a:cubicBezTo>
                  <a:cubicBezTo>
                    <a:pt x="27625" y="43562"/>
                    <a:pt x="27737" y="43301"/>
                    <a:pt x="27886" y="43077"/>
                  </a:cubicBezTo>
                  <a:cubicBezTo>
                    <a:pt x="28520" y="42108"/>
                    <a:pt x="29526" y="41698"/>
                    <a:pt x="30421" y="41064"/>
                  </a:cubicBezTo>
                  <a:cubicBezTo>
                    <a:pt x="31129" y="40617"/>
                    <a:pt x="31838" y="40095"/>
                    <a:pt x="32471" y="39573"/>
                  </a:cubicBezTo>
                  <a:cubicBezTo>
                    <a:pt x="33030" y="39051"/>
                    <a:pt x="33515" y="38455"/>
                    <a:pt x="33851" y="37784"/>
                  </a:cubicBezTo>
                  <a:cubicBezTo>
                    <a:pt x="34112" y="37336"/>
                    <a:pt x="34410" y="36814"/>
                    <a:pt x="34671" y="36330"/>
                  </a:cubicBezTo>
                  <a:cubicBezTo>
                    <a:pt x="34783" y="36106"/>
                    <a:pt x="34857" y="35920"/>
                    <a:pt x="34932" y="35696"/>
                  </a:cubicBezTo>
                  <a:cubicBezTo>
                    <a:pt x="35044" y="35547"/>
                    <a:pt x="35118" y="35360"/>
                    <a:pt x="35155" y="35174"/>
                  </a:cubicBezTo>
                  <a:cubicBezTo>
                    <a:pt x="35155" y="34982"/>
                    <a:pt x="34935" y="34924"/>
                    <a:pt x="34697" y="34924"/>
                  </a:cubicBezTo>
                  <a:cubicBezTo>
                    <a:pt x="34521" y="34924"/>
                    <a:pt x="34335" y="34956"/>
                    <a:pt x="34223" y="34988"/>
                  </a:cubicBezTo>
                  <a:cubicBezTo>
                    <a:pt x="33962" y="35062"/>
                    <a:pt x="33739" y="35137"/>
                    <a:pt x="33441" y="35174"/>
                  </a:cubicBezTo>
                  <a:cubicBezTo>
                    <a:pt x="33217" y="35174"/>
                    <a:pt x="32993" y="35137"/>
                    <a:pt x="32770" y="35099"/>
                  </a:cubicBezTo>
                  <a:cubicBezTo>
                    <a:pt x="32728" y="35097"/>
                    <a:pt x="32686" y="35096"/>
                    <a:pt x="32643" y="35096"/>
                  </a:cubicBezTo>
                  <a:cubicBezTo>
                    <a:pt x="32331" y="35096"/>
                    <a:pt x="32001" y="35151"/>
                    <a:pt x="31688" y="35151"/>
                  </a:cubicBezTo>
                  <a:cubicBezTo>
                    <a:pt x="31357" y="35151"/>
                    <a:pt x="31045" y="35090"/>
                    <a:pt x="30794" y="34839"/>
                  </a:cubicBezTo>
                  <a:cubicBezTo>
                    <a:pt x="30943" y="34727"/>
                    <a:pt x="31055" y="34540"/>
                    <a:pt x="31166" y="34466"/>
                  </a:cubicBezTo>
                  <a:cubicBezTo>
                    <a:pt x="31535" y="34374"/>
                    <a:pt x="31903" y="34307"/>
                    <a:pt x="32271" y="34307"/>
                  </a:cubicBezTo>
                  <a:cubicBezTo>
                    <a:pt x="32350" y="34307"/>
                    <a:pt x="32429" y="34310"/>
                    <a:pt x="32509" y="34317"/>
                  </a:cubicBezTo>
                  <a:cubicBezTo>
                    <a:pt x="33105" y="34279"/>
                    <a:pt x="33739" y="34205"/>
                    <a:pt x="34373" y="34093"/>
                  </a:cubicBezTo>
                  <a:cubicBezTo>
                    <a:pt x="34745" y="34018"/>
                    <a:pt x="35081" y="33795"/>
                    <a:pt x="35305" y="33459"/>
                  </a:cubicBezTo>
                  <a:cubicBezTo>
                    <a:pt x="35379" y="33310"/>
                    <a:pt x="35416" y="33124"/>
                    <a:pt x="35565" y="33012"/>
                  </a:cubicBezTo>
                  <a:cubicBezTo>
                    <a:pt x="35826" y="32825"/>
                    <a:pt x="36125" y="32714"/>
                    <a:pt x="36423" y="32639"/>
                  </a:cubicBezTo>
                  <a:cubicBezTo>
                    <a:pt x="36870" y="32490"/>
                    <a:pt x="37355" y="32453"/>
                    <a:pt x="37802" y="32303"/>
                  </a:cubicBezTo>
                  <a:cubicBezTo>
                    <a:pt x="37951" y="32229"/>
                    <a:pt x="38138" y="32117"/>
                    <a:pt x="38250" y="31968"/>
                  </a:cubicBezTo>
                  <a:cubicBezTo>
                    <a:pt x="38436" y="31670"/>
                    <a:pt x="38548" y="31297"/>
                    <a:pt x="38622" y="30924"/>
                  </a:cubicBezTo>
                  <a:cubicBezTo>
                    <a:pt x="38660" y="30663"/>
                    <a:pt x="38809" y="30439"/>
                    <a:pt x="38921" y="30141"/>
                  </a:cubicBezTo>
                  <a:cubicBezTo>
                    <a:pt x="38958" y="29955"/>
                    <a:pt x="38995" y="29806"/>
                    <a:pt x="38995" y="29619"/>
                  </a:cubicBezTo>
                  <a:cubicBezTo>
                    <a:pt x="39033" y="29396"/>
                    <a:pt x="38995" y="29358"/>
                    <a:pt x="38958" y="29135"/>
                  </a:cubicBezTo>
                  <a:cubicBezTo>
                    <a:pt x="38921" y="28948"/>
                    <a:pt x="39033" y="28836"/>
                    <a:pt x="38958" y="28650"/>
                  </a:cubicBezTo>
                  <a:cubicBezTo>
                    <a:pt x="38846" y="28389"/>
                    <a:pt x="38622" y="28165"/>
                    <a:pt x="38324" y="28091"/>
                  </a:cubicBezTo>
                  <a:cubicBezTo>
                    <a:pt x="37728" y="27867"/>
                    <a:pt x="36721" y="28128"/>
                    <a:pt x="36684" y="27271"/>
                  </a:cubicBezTo>
                  <a:cubicBezTo>
                    <a:pt x="36684" y="27159"/>
                    <a:pt x="36758" y="26972"/>
                    <a:pt x="36721" y="26898"/>
                  </a:cubicBezTo>
                  <a:cubicBezTo>
                    <a:pt x="36690" y="26866"/>
                    <a:pt x="36631" y="26855"/>
                    <a:pt x="36566" y="26855"/>
                  </a:cubicBezTo>
                  <a:cubicBezTo>
                    <a:pt x="36478" y="26855"/>
                    <a:pt x="36376" y="26876"/>
                    <a:pt x="36311" y="26898"/>
                  </a:cubicBezTo>
                  <a:cubicBezTo>
                    <a:pt x="36087" y="27010"/>
                    <a:pt x="35901" y="27271"/>
                    <a:pt x="35677" y="27420"/>
                  </a:cubicBezTo>
                  <a:cubicBezTo>
                    <a:pt x="35590" y="27469"/>
                    <a:pt x="35505" y="27491"/>
                    <a:pt x="35423" y="27491"/>
                  </a:cubicBezTo>
                  <a:cubicBezTo>
                    <a:pt x="34621" y="27491"/>
                    <a:pt x="34061" y="25381"/>
                    <a:pt x="34298" y="24773"/>
                  </a:cubicBezTo>
                  <a:cubicBezTo>
                    <a:pt x="34325" y="24767"/>
                    <a:pt x="34352" y="24765"/>
                    <a:pt x="34379" y="24765"/>
                  </a:cubicBezTo>
                  <a:cubicBezTo>
                    <a:pt x="34904" y="24765"/>
                    <a:pt x="35360" y="25759"/>
                    <a:pt x="35715" y="26078"/>
                  </a:cubicBezTo>
                  <a:cubicBezTo>
                    <a:pt x="36087" y="26413"/>
                    <a:pt x="36609" y="26413"/>
                    <a:pt x="37094" y="26488"/>
                  </a:cubicBezTo>
                  <a:cubicBezTo>
                    <a:pt x="37355" y="26488"/>
                    <a:pt x="37616" y="26525"/>
                    <a:pt x="37877" y="26562"/>
                  </a:cubicBezTo>
                  <a:cubicBezTo>
                    <a:pt x="38138" y="26674"/>
                    <a:pt x="38026" y="26749"/>
                    <a:pt x="38175" y="27047"/>
                  </a:cubicBezTo>
                  <a:cubicBezTo>
                    <a:pt x="38361" y="27494"/>
                    <a:pt x="38772" y="27457"/>
                    <a:pt x="39219" y="27532"/>
                  </a:cubicBezTo>
                  <a:lnTo>
                    <a:pt x="39741" y="27606"/>
                  </a:lnTo>
                  <a:cubicBezTo>
                    <a:pt x="40412" y="27681"/>
                    <a:pt x="41083" y="27681"/>
                    <a:pt x="41717" y="27681"/>
                  </a:cubicBezTo>
                  <a:cubicBezTo>
                    <a:pt x="42388" y="27681"/>
                    <a:pt x="43320" y="28091"/>
                    <a:pt x="43282" y="28836"/>
                  </a:cubicBezTo>
                  <a:cubicBezTo>
                    <a:pt x="43282" y="29135"/>
                    <a:pt x="43171" y="29358"/>
                    <a:pt x="43282" y="29657"/>
                  </a:cubicBezTo>
                  <a:cubicBezTo>
                    <a:pt x="43394" y="29806"/>
                    <a:pt x="43543" y="29992"/>
                    <a:pt x="43655" y="30104"/>
                  </a:cubicBezTo>
                  <a:cubicBezTo>
                    <a:pt x="43767" y="30253"/>
                    <a:pt x="43842" y="30402"/>
                    <a:pt x="43953" y="30514"/>
                  </a:cubicBezTo>
                  <a:cubicBezTo>
                    <a:pt x="44065" y="30663"/>
                    <a:pt x="44364" y="30887"/>
                    <a:pt x="44550" y="31073"/>
                  </a:cubicBezTo>
                  <a:cubicBezTo>
                    <a:pt x="44624" y="31148"/>
                    <a:pt x="44662" y="31185"/>
                    <a:pt x="44774" y="31185"/>
                  </a:cubicBezTo>
                  <a:cubicBezTo>
                    <a:pt x="44997" y="31148"/>
                    <a:pt x="45184" y="31073"/>
                    <a:pt x="45407" y="30961"/>
                  </a:cubicBezTo>
                  <a:cubicBezTo>
                    <a:pt x="45668" y="30887"/>
                    <a:pt x="45929" y="30775"/>
                    <a:pt x="46153" y="30589"/>
                  </a:cubicBezTo>
                  <a:cubicBezTo>
                    <a:pt x="46377" y="30700"/>
                    <a:pt x="46265" y="31409"/>
                    <a:pt x="46228" y="31632"/>
                  </a:cubicBezTo>
                  <a:cubicBezTo>
                    <a:pt x="46153" y="32005"/>
                    <a:pt x="46004" y="32378"/>
                    <a:pt x="45929" y="32788"/>
                  </a:cubicBezTo>
                  <a:cubicBezTo>
                    <a:pt x="45855" y="33459"/>
                    <a:pt x="45668" y="34167"/>
                    <a:pt x="45929" y="34839"/>
                  </a:cubicBezTo>
                  <a:cubicBezTo>
                    <a:pt x="46078" y="35211"/>
                    <a:pt x="46228" y="35547"/>
                    <a:pt x="46414" y="35882"/>
                  </a:cubicBezTo>
                  <a:cubicBezTo>
                    <a:pt x="46563" y="36143"/>
                    <a:pt x="46787" y="36367"/>
                    <a:pt x="46973" y="36665"/>
                  </a:cubicBezTo>
                  <a:cubicBezTo>
                    <a:pt x="47160" y="36963"/>
                    <a:pt x="47271" y="37299"/>
                    <a:pt x="47383" y="37634"/>
                  </a:cubicBezTo>
                  <a:cubicBezTo>
                    <a:pt x="47681" y="38380"/>
                    <a:pt x="47905" y="39163"/>
                    <a:pt x="47980" y="39983"/>
                  </a:cubicBezTo>
                  <a:cubicBezTo>
                    <a:pt x="48041" y="40020"/>
                    <a:pt x="48103" y="40037"/>
                    <a:pt x="48164" y="40037"/>
                  </a:cubicBezTo>
                  <a:cubicBezTo>
                    <a:pt x="48664" y="40037"/>
                    <a:pt x="49148" y="38940"/>
                    <a:pt x="49247" y="38641"/>
                  </a:cubicBezTo>
                  <a:cubicBezTo>
                    <a:pt x="49434" y="37858"/>
                    <a:pt x="49173" y="37075"/>
                    <a:pt x="49247" y="36292"/>
                  </a:cubicBezTo>
                  <a:cubicBezTo>
                    <a:pt x="49247" y="36031"/>
                    <a:pt x="49359" y="35808"/>
                    <a:pt x="49471" y="35584"/>
                  </a:cubicBezTo>
                  <a:cubicBezTo>
                    <a:pt x="49657" y="35323"/>
                    <a:pt x="49918" y="35249"/>
                    <a:pt x="50179" y="35062"/>
                  </a:cubicBezTo>
                  <a:cubicBezTo>
                    <a:pt x="50440" y="34876"/>
                    <a:pt x="50664" y="34689"/>
                    <a:pt x="50887" y="34466"/>
                  </a:cubicBezTo>
                  <a:cubicBezTo>
                    <a:pt x="51148" y="34130"/>
                    <a:pt x="51409" y="33795"/>
                    <a:pt x="51708" y="33496"/>
                  </a:cubicBezTo>
                  <a:cubicBezTo>
                    <a:pt x="52118" y="33086"/>
                    <a:pt x="52341" y="32639"/>
                    <a:pt x="52901" y="32415"/>
                  </a:cubicBezTo>
                  <a:cubicBezTo>
                    <a:pt x="53273" y="32303"/>
                    <a:pt x="53646" y="32192"/>
                    <a:pt x="54019" y="32117"/>
                  </a:cubicBezTo>
                  <a:cubicBezTo>
                    <a:pt x="54205" y="32080"/>
                    <a:pt x="54392" y="32043"/>
                    <a:pt x="54578" y="32005"/>
                  </a:cubicBezTo>
                  <a:cubicBezTo>
                    <a:pt x="54839" y="32005"/>
                    <a:pt x="54690" y="32005"/>
                    <a:pt x="54802" y="32117"/>
                  </a:cubicBezTo>
                  <a:cubicBezTo>
                    <a:pt x="54876" y="32266"/>
                    <a:pt x="54914" y="32602"/>
                    <a:pt x="54988" y="32751"/>
                  </a:cubicBezTo>
                  <a:cubicBezTo>
                    <a:pt x="55100" y="32975"/>
                    <a:pt x="55212" y="33161"/>
                    <a:pt x="55287" y="33385"/>
                  </a:cubicBezTo>
                  <a:cubicBezTo>
                    <a:pt x="55473" y="33907"/>
                    <a:pt x="55697" y="34428"/>
                    <a:pt x="55920" y="34913"/>
                  </a:cubicBezTo>
                  <a:cubicBezTo>
                    <a:pt x="56069" y="35249"/>
                    <a:pt x="56293" y="35547"/>
                    <a:pt x="56629" y="35696"/>
                  </a:cubicBezTo>
                  <a:cubicBezTo>
                    <a:pt x="56773" y="35768"/>
                    <a:pt x="56933" y="35809"/>
                    <a:pt x="57099" y="35809"/>
                  </a:cubicBezTo>
                  <a:cubicBezTo>
                    <a:pt x="57189" y="35809"/>
                    <a:pt x="57282" y="35797"/>
                    <a:pt x="57374" y="35770"/>
                  </a:cubicBezTo>
                  <a:cubicBezTo>
                    <a:pt x="57487" y="35748"/>
                    <a:pt x="57628" y="35711"/>
                    <a:pt x="57763" y="35711"/>
                  </a:cubicBezTo>
                  <a:cubicBezTo>
                    <a:pt x="57850" y="35711"/>
                    <a:pt x="57935" y="35727"/>
                    <a:pt x="58008" y="35770"/>
                  </a:cubicBezTo>
                  <a:cubicBezTo>
                    <a:pt x="58008" y="36516"/>
                    <a:pt x="58120" y="37299"/>
                    <a:pt x="58157" y="38045"/>
                  </a:cubicBezTo>
                  <a:cubicBezTo>
                    <a:pt x="58194" y="38455"/>
                    <a:pt x="58232" y="38827"/>
                    <a:pt x="58232" y="39200"/>
                  </a:cubicBezTo>
                  <a:cubicBezTo>
                    <a:pt x="58269" y="39349"/>
                    <a:pt x="58306" y="39498"/>
                    <a:pt x="58343" y="39648"/>
                  </a:cubicBezTo>
                  <a:lnTo>
                    <a:pt x="58455" y="39722"/>
                  </a:lnTo>
                  <a:cubicBezTo>
                    <a:pt x="58642" y="40020"/>
                    <a:pt x="58716" y="40356"/>
                    <a:pt x="58679" y="40691"/>
                  </a:cubicBezTo>
                  <a:cubicBezTo>
                    <a:pt x="58716" y="40691"/>
                    <a:pt x="58865" y="41064"/>
                    <a:pt x="58865" y="41064"/>
                  </a:cubicBezTo>
                  <a:cubicBezTo>
                    <a:pt x="59313" y="41251"/>
                    <a:pt x="59387" y="42034"/>
                    <a:pt x="59499" y="42444"/>
                  </a:cubicBezTo>
                  <a:cubicBezTo>
                    <a:pt x="59574" y="42779"/>
                    <a:pt x="59611" y="43115"/>
                    <a:pt x="59611" y="43450"/>
                  </a:cubicBezTo>
                  <a:cubicBezTo>
                    <a:pt x="59648" y="43898"/>
                    <a:pt x="59797" y="44345"/>
                    <a:pt x="60058" y="44680"/>
                  </a:cubicBezTo>
                  <a:cubicBezTo>
                    <a:pt x="60170" y="44792"/>
                    <a:pt x="60245" y="44904"/>
                    <a:pt x="60357" y="45053"/>
                  </a:cubicBezTo>
                  <a:cubicBezTo>
                    <a:pt x="60394" y="45090"/>
                    <a:pt x="60468" y="45128"/>
                    <a:pt x="60506" y="45165"/>
                  </a:cubicBezTo>
                  <a:cubicBezTo>
                    <a:pt x="60543" y="45202"/>
                    <a:pt x="60543" y="45240"/>
                    <a:pt x="60580" y="45277"/>
                  </a:cubicBezTo>
                  <a:cubicBezTo>
                    <a:pt x="60729" y="45463"/>
                    <a:pt x="60878" y="45612"/>
                    <a:pt x="61065" y="45762"/>
                  </a:cubicBezTo>
                  <a:cubicBezTo>
                    <a:pt x="61326" y="45240"/>
                    <a:pt x="61177" y="44494"/>
                    <a:pt x="61214" y="43898"/>
                  </a:cubicBezTo>
                  <a:cubicBezTo>
                    <a:pt x="61289" y="43674"/>
                    <a:pt x="61326" y="43450"/>
                    <a:pt x="61326" y="43189"/>
                  </a:cubicBezTo>
                  <a:cubicBezTo>
                    <a:pt x="61251" y="43003"/>
                    <a:pt x="61139" y="43040"/>
                    <a:pt x="60990" y="42966"/>
                  </a:cubicBezTo>
                  <a:cubicBezTo>
                    <a:pt x="60692" y="42816"/>
                    <a:pt x="60506" y="42444"/>
                    <a:pt x="60282" y="42220"/>
                  </a:cubicBezTo>
                  <a:cubicBezTo>
                    <a:pt x="60096" y="42071"/>
                    <a:pt x="59984" y="41847"/>
                    <a:pt x="59872" y="41623"/>
                  </a:cubicBezTo>
                  <a:cubicBezTo>
                    <a:pt x="59760" y="41325"/>
                    <a:pt x="59648" y="41027"/>
                    <a:pt x="59536" y="40691"/>
                  </a:cubicBezTo>
                  <a:cubicBezTo>
                    <a:pt x="59462" y="40430"/>
                    <a:pt x="59350" y="40132"/>
                    <a:pt x="59313" y="39834"/>
                  </a:cubicBezTo>
                  <a:cubicBezTo>
                    <a:pt x="59275" y="39424"/>
                    <a:pt x="59313" y="38977"/>
                    <a:pt x="59425" y="38566"/>
                  </a:cubicBezTo>
                  <a:cubicBezTo>
                    <a:pt x="59462" y="38306"/>
                    <a:pt x="59499" y="37821"/>
                    <a:pt x="59835" y="37784"/>
                  </a:cubicBezTo>
                  <a:cubicBezTo>
                    <a:pt x="59835" y="38641"/>
                    <a:pt x="60916" y="38902"/>
                    <a:pt x="61251" y="39610"/>
                  </a:cubicBezTo>
                  <a:cubicBezTo>
                    <a:pt x="61430" y="39931"/>
                    <a:pt x="61471" y="40696"/>
                    <a:pt x="61932" y="40696"/>
                  </a:cubicBezTo>
                  <a:cubicBezTo>
                    <a:pt x="61953" y="40696"/>
                    <a:pt x="61974" y="40695"/>
                    <a:pt x="61997" y="40691"/>
                  </a:cubicBezTo>
                  <a:cubicBezTo>
                    <a:pt x="62407" y="40654"/>
                    <a:pt x="62631" y="40207"/>
                    <a:pt x="63003" y="40095"/>
                  </a:cubicBezTo>
                  <a:cubicBezTo>
                    <a:pt x="63031" y="40090"/>
                    <a:pt x="63059" y="40087"/>
                    <a:pt x="63087" y="40087"/>
                  </a:cubicBezTo>
                  <a:cubicBezTo>
                    <a:pt x="63226" y="40087"/>
                    <a:pt x="63377" y="40140"/>
                    <a:pt x="63516" y="40140"/>
                  </a:cubicBezTo>
                  <a:cubicBezTo>
                    <a:pt x="63545" y="40140"/>
                    <a:pt x="63573" y="40138"/>
                    <a:pt x="63600" y="40132"/>
                  </a:cubicBezTo>
                  <a:cubicBezTo>
                    <a:pt x="63824" y="40095"/>
                    <a:pt x="64047" y="40020"/>
                    <a:pt x="64196" y="39871"/>
                  </a:cubicBezTo>
                  <a:cubicBezTo>
                    <a:pt x="64383" y="39722"/>
                    <a:pt x="64495" y="39498"/>
                    <a:pt x="64495" y="39275"/>
                  </a:cubicBezTo>
                  <a:cubicBezTo>
                    <a:pt x="64569" y="39051"/>
                    <a:pt x="64532" y="38790"/>
                    <a:pt x="64383" y="38604"/>
                  </a:cubicBezTo>
                  <a:cubicBezTo>
                    <a:pt x="64159" y="38156"/>
                    <a:pt x="63973" y="37709"/>
                    <a:pt x="63824" y="37224"/>
                  </a:cubicBezTo>
                  <a:cubicBezTo>
                    <a:pt x="63637" y="36740"/>
                    <a:pt x="63302" y="36292"/>
                    <a:pt x="62929" y="35920"/>
                  </a:cubicBezTo>
                  <a:cubicBezTo>
                    <a:pt x="62519" y="35510"/>
                    <a:pt x="62668" y="34913"/>
                    <a:pt x="62742" y="34391"/>
                  </a:cubicBezTo>
                  <a:cubicBezTo>
                    <a:pt x="62845" y="33912"/>
                    <a:pt x="63357" y="33716"/>
                    <a:pt x="63786" y="33716"/>
                  </a:cubicBezTo>
                  <a:cubicBezTo>
                    <a:pt x="63824" y="33716"/>
                    <a:pt x="63862" y="33717"/>
                    <a:pt x="63898" y="33720"/>
                  </a:cubicBezTo>
                  <a:cubicBezTo>
                    <a:pt x="64196" y="33720"/>
                    <a:pt x="64662" y="34006"/>
                    <a:pt x="65008" y="34006"/>
                  </a:cubicBezTo>
                  <a:cubicBezTo>
                    <a:pt x="65094" y="34006"/>
                    <a:pt x="65173" y="33989"/>
                    <a:pt x="65240" y="33944"/>
                  </a:cubicBezTo>
                  <a:cubicBezTo>
                    <a:pt x="65464" y="33795"/>
                    <a:pt x="65576" y="33422"/>
                    <a:pt x="65799" y="33235"/>
                  </a:cubicBezTo>
                  <a:cubicBezTo>
                    <a:pt x="66247" y="32975"/>
                    <a:pt x="66731" y="32863"/>
                    <a:pt x="67216" y="32825"/>
                  </a:cubicBezTo>
                  <a:cubicBezTo>
                    <a:pt x="67365" y="32825"/>
                    <a:pt x="67552" y="32788"/>
                    <a:pt x="67701" y="32788"/>
                  </a:cubicBezTo>
                  <a:cubicBezTo>
                    <a:pt x="67766" y="32797"/>
                    <a:pt x="67831" y="32802"/>
                    <a:pt x="67896" y="32802"/>
                  </a:cubicBezTo>
                  <a:cubicBezTo>
                    <a:pt x="68092" y="32802"/>
                    <a:pt x="68288" y="32760"/>
                    <a:pt x="68484" y="32676"/>
                  </a:cubicBezTo>
                  <a:cubicBezTo>
                    <a:pt x="68595" y="32676"/>
                    <a:pt x="68856" y="32676"/>
                    <a:pt x="68931" y="32527"/>
                  </a:cubicBezTo>
                  <a:cubicBezTo>
                    <a:pt x="69043" y="32415"/>
                    <a:pt x="69005" y="32303"/>
                    <a:pt x="69043" y="32229"/>
                  </a:cubicBezTo>
                  <a:cubicBezTo>
                    <a:pt x="69192" y="32043"/>
                    <a:pt x="69304" y="31893"/>
                    <a:pt x="69378" y="31707"/>
                  </a:cubicBezTo>
                  <a:cubicBezTo>
                    <a:pt x="69490" y="31409"/>
                    <a:pt x="69453" y="31111"/>
                    <a:pt x="69565" y="30812"/>
                  </a:cubicBezTo>
                  <a:cubicBezTo>
                    <a:pt x="69677" y="30514"/>
                    <a:pt x="69826" y="30216"/>
                    <a:pt x="70012" y="29992"/>
                  </a:cubicBezTo>
                  <a:cubicBezTo>
                    <a:pt x="70198" y="29843"/>
                    <a:pt x="70273" y="29619"/>
                    <a:pt x="70273" y="29358"/>
                  </a:cubicBezTo>
                  <a:cubicBezTo>
                    <a:pt x="70310" y="29060"/>
                    <a:pt x="70198" y="28948"/>
                    <a:pt x="70049" y="28687"/>
                  </a:cubicBezTo>
                  <a:cubicBezTo>
                    <a:pt x="69863" y="28352"/>
                    <a:pt x="69639" y="28054"/>
                    <a:pt x="69453" y="27755"/>
                  </a:cubicBezTo>
                  <a:cubicBezTo>
                    <a:pt x="69304" y="27532"/>
                    <a:pt x="69229" y="27271"/>
                    <a:pt x="69192" y="26972"/>
                  </a:cubicBezTo>
                  <a:cubicBezTo>
                    <a:pt x="69155" y="26749"/>
                    <a:pt x="69192" y="26525"/>
                    <a:pt x="69155" y="26264"/>
                  </a:cubicBezTo>
                  <a:cubicBezTo>
                    <a:pt x="69117" y="26003"/>
                    <a:pt x="68968" y="25929"/>
                    <a:pt x="68931" y="25742"/>
                  </a:cubicBezTo>
                  <a:cubicBezTo>
                    <a:pt x="68894" y="25630"/>
                    <a:pt x="68931" y="25481"/>
                    <a:pt x="68968" y="25369"/>
                  </a:cubicBezTo>
                  <a:cubicBezTo>
                    <a:pt x="69005" y="25295"/>
                    <a:pt x="69155" y="25258"/>
                    <a:pt x="69192" y="25183"/>
                  </a:cubicBezTo>
                  <a:cubicBezTo>
                    <a:pt x="69341" y="24885"/>
                    <a:pt x="68595" y="24922"/>
                    <a:pt x="68409" y="24885"/>
                  </a:cubicBezTo>
                  <a:cubicBezTo>
                    <a:pt x="68297" y="24872"/>
                    <a:pt x="68189" y="24868"/>
                    <a:pt x="68083" y="24868"/>
                  </a:cubicBezTo>
                  <a:cubicBezTo>
                    <a:pt x="67871" y="24868"/>
                    <a:pt x="67663" y="24885"/>
                    <a:pt x="67440" y="24885"/>
                  </a:cubicBezTo>
                  <a:cubicBezTo>
                    <a:pt x="67179" y="24848"/>
                    <a:pt x="67253" y="24885"/>
                    <a:pt x="67141" y="24698"/>
                  </a:cubicBezTo>
                  <a:cubicBezTo>
                    <a:pt x="67104" y="24587"/>
                    <a:pt x="67067" y="24475"/>
                    <a:pt x="67030" y="24363"/>
                  </a:cubicBezTo>
                  <a:cubicBezTo>
                    <a:pt x="67030" y="24251"/>
                    <a:pt x="67030" y="24139"/>
                    <a:pt x="67030" y="23990"/>
                  </a:cubicBezTo>
                  <a:cubicBezTo>
                    <a:pt x="67030" y="23878"/>
                    <a:pt x="66918" y="23878"/>
                    <a:pt x="66992" y="23729"/>
                  </a:cubicBezTo>
                  <a:cubicBezTo>
                    <a:pt x="67067" y="23617"/>
                    <a:pt x="67626" y="23580"/>
                    <a:pt x="67253" y="23282"/>
                  </a:cubicBezTo>
                  <a:cubicBezTo>
                    <a:pt x="67335" y="23037"/>
                    <a:pt x="67653" y="22951"/>
                    <a:pt x="67936" y="22951"/>
                  </a:cubicBezTo>
                  <a:cubicBezTo>
                    <a:pt x="68041" y="22951"/>
                    <a:pt x="68142" y="22963"/>
                    <a:pt x="68223" y="22984"/>
                  </a:cubicBezTo>
                  <a:cubicBezTo>
                    <a:pt x="68707" y="23133"/>
                    <a:pt x="68334" y="23655"/>
                    <a:pt x="68260" y="23953"/>
                  </a:cubicBezTo>
                  <a:cubicBezTo>
                    <a:pt x="68398" y="24082"/>
                    <a:pt x="68511" y="24131"/>
                    <a:pt x="68612" y="24131"/>
                  </a:cubicBezTo>
                  <a:cubicBezTo>
                    <a:pt x="68918" y="24131"/>
                    <a:pt x="69106" y="23673"/>
                    <a:pt x="69527" y="23617"/>
                  </a:cubicBezTo>
                  <a:cubicBezTo>
                    <a:pt x="69572" y="23611"/>
                    <a:pt x="69617" y="23608"/>
                    <a:pt x="69662" y="23608"/>
                  </a:cubicBezTo>
                  <a:cubicBezTo>
                    <a:pt x="69877" y="23608"/>
                    <a:pt x="70088" y="23680"/>
                    <a:pt x="70273" y="23804"/>
                  </a:cubicBezTo>
                  <a:cubicBezTo>
                    <a:pt x="70497" y="24176"/>
                    <a:pt x="70609" y="24587"/>
                    <a:pt x="70646" y="24997"/>
                  </a:cubicBezTo>
                  <a:cubicBezTo>
                    <a:pt x="70646" y="25258"/>
                    <a:pt x="70534" y="25556"/>
                    <a:pt x="70534" y="25854"/>
                  </a:cubicBezTo>
                  <a:cubicBezTo>
                    <a:pt x="70571" y="26152"/>
                    <a:pt x="70758" y="26413"/>
                    <a:pt x="71056" y="26525"/>
                  </a:cubicBezTo>
                  <a:cubicBezTo>
                    <a:pt x="71354" y="26637"/>
                    <a:pt x="71615" y="26823"/>
                    <a:pt x="71801" y="27047"/>
                  </a:cubicBezTo>
                  <a:cubicBezTo>
                    <a:pt x="71876" y="27233"/>
                    <a:pt x="71951" y="27420"/>
                    <a:pt x="71951" y="27606"/>
                  </a:cubicBezTo>
                  <a:cubicBezTo>
                    <a:pt x="71951" y="27755"/>
                    <a:pt x="71839" y="27904"/>
                    <a:pt x="71951" y="28016"/>
                  </a:cubicBezTo>
                  <a:cubicBezTo>
                    <a:pt x="71988" y="28072"/>
                    <a:pt x="72081" y="28091"/>
                    <a:pt x="72179" y="28091"/>
                  </a:cubicBezTo>
                  <a:cubicBezTo>
                    <a:pt x="72277" y="28091"/>
                    <a:pt x="72379" y="28072"/>
                    <a:pt x="72435" y="28054"/>
                  </a:cubicBezTo>
                  <a:cubicBezTo>
                    <a:pt x="72622" y="27979"/>
                    <a:pt x="72696" y="27830"/>
                    <a:pt x="72771" y="27681"/>
                  </a:cubicBezTo>
                  <a:cubicBezTo>
                    <a:pt x="72957" y="27457"/>
                    <a:pt x="73032" y="27196"/>
                    <a:pt x="73032" y="26898"/>
                  </a:cubicBezTo>
                  <a:cubicBezTo>
                    <a:pt x="73144" y="26451"/>
                    <a:pt x="72808" y="26301"/>
                    <a:pt x="72547" y="26003"/>
                  </a:cubicBezTo>
                  <a:cubicBezTo>
                    <a:pt x="72249" y="25780"/>
                    <a:pt x="72025" y="25519"/>
                    <a:pt x="71801" y="25258"/>
                  </a:cubicBezTo>
                  <a:cubicBezTo>
                    <a:pt x="71541" y="24959"/>
                    <a:pt x="71391" y="24587"/>
                    <a:pt x="71354" y="24214"/>
                  </a:cubicBezTo>
                  <a:cubicBezTo>
                    <a:pt x="71354" y="23916"/>
                    <a:pt x="71354" y="23505"/>
                    <a:pt x="71652" y="23394"/>
                  </a:cubicBezTo>
                  <a:cubicBezTo>
                    <a:pt x="71988" y="23282"/>
                    <a:pt x="72398" y="23356"/>
                    <a:pt x="72510" y="22984"/>
                  </a:cubicBezTo>
                  <a:cubicBezTo>
                    <a:pt x="72584" y="22648"/>
                    <a:pt x="72435" y="22462"/>
                    <a:pt x="72398" y="22201"/>
                  </a:cubicBezTo>
                  <a:cubicBezTo>
                    <a:pt x="72398" y="22163"/>
                    <a:pt x="72398" y="22163"/>
                    <a:pt x="72398" y="22126"/>
                  </a:cubicBezTo>
                  <a:cubicBezTo>
                    <a:pt x="72398" y="22014"/>
                    <a:pt x="72361" y="21902"/>
                    <a:pt x="72361" y="21791"/>
                  </a:cubicBezTo>
                  <a:cubicBezTo>
                    <a:pt x="72212" y="21082"/>
                    <a:pt x="72025" y="20374"/>
                    <a:pt x="71839" y="19666"/>
                  </a:cubicBezTo>
                  <a:cubicBezTo>
                    <a:pt x="71764" y="19330"/>
                    <a:pt x="71690" y="19032"/>
                    <a:pt x="71578" y="18734"/>
                  </a:cubicBezTo>
                  <a:cubicBezTo>
                    <a:pt x="71503" y="18435"/>
                    <a:pt x="71391" y="17988"/>
                    <a:pt x="71280" y="17615"/>
                  </a:cubicBezTo>
                  <a:cubicBezTo>
                    <a:pt x="71205" y="17392"/>
                    <a:pt x="71130" y="17168"/>
                    <a:pt x="71019" y="16907"/>
                  </a:cubicBezTo>
                  <a:cubicBezTo>
                    <a:pt x="70981" y="16720"/>
                    <a:pt x="70944" y="16534"/>
                    <a:pt x="70869" y="16385"/>
                  </a:cubicBezTo>
                  <a:cubicBezTo>
                    <a:pt x="70720" y="15975"/>
                    <a:pt x="70571" y="15528"/>
                    <a:pt x="70385" y="15117"/>
                  </a:cubicBezTo>
                  <a:cubicBezTo>
                    <a:pt x="70273" y="14819"/>
                    <a:pt x="70161" y="14484"/>
                    <a:pt x="70049" y="14185"/>
                  </a:cubicBezTo>
                  <a:cubicBezTo>
                    <a:pt x="69900" y="13887"/>
                    <a:pt x="69751" y="13477"/>
                    <a:pt x="69602" y="13142"/>
                  </a:cubicBezTo>
                  <a:cubicBezTo>
                    <a:pt x="69453" y="12769"/>
                    <a:pt x="69304" y="12433"/>
                    <a:pt x="69155" y="12098"/>
                  </a:cubicBezTo>
                  <a:lnTo>
                    <a:pt x="69155" y="12061"/>
                  </a:lnTo>
                  <a:cubicBezTo>
                    <a:pt x="69043" y="11800"/>
                    <a:pt x="68931" y="11576"/>
                    <a:pt x="68782" y="11315"/>
                  </a:cubicBezTo>
                  <a:cubicBezTo>
                    <a:pt x="68745" y="11203"/>
                    <a:pt x="68670" y="11054"/>
                    <a:pt x="68595" y="10942"/>
                  </a:cubicBezTo>
                  <a:cubicBezTo>
                    <a:pt x="68446" y="10644"/>
                    <a:pt x="68297" y="10346"/>
                    <a:pt x="68148" y="10047"/>
                  </a:cubicBezTo>
                  <a:cubicBezTo>
                    <a:pt x="67962" y="9749"/>
                    <a:pt x="67775" y="9302"/>
                    <a:pt x="67589" y="8966"/>
                  </a:cubicBezTo>
                  <a:cubicBezTo>
                    <a:pt x="67440" y="8705"/>
                    <a:pt x="67291" y="8444"/>
                    <a:pt x="67141" y="8183"/>
                  </a:cubicBezTo>
                  <a:cubicBezTo>
                    <a:pt x="66806" y="7550"/>
                    <a:pt x="66433" y="6953"/>
                    <a:pt x="66060" y="6357"/>
                  </a:cubicBezTo>
                  <a:cubicBezTo>
                    <a:pt x="65949" y="6170"/>
                    <a:pt x="65837" y="5984"/>
                    <a:pt x="65688" y="5835"/>
                  </a:cubicBezTo>
                  <a:cubicBezTo>
                    <a:pt x="65501" y="5537"/>
                    <a:pt x="65315" y="5238"/>
                    <a:pt x="65128" y="4940"/>
                  </a:cubicBezTo>
                  <a:cubicBezTo>
                    <a:pt x="64942" y="5089"/>
                    <a:pt x="64756" y="5201"/>
                    <a:pt x="64532" y="5276"/>
                  </a:cubicBezTo>
                  <a:cubicBezTo>
                    <a:pt x="64308" y="5359"/>
                    <a:pt x="64080" y="5394"/>
                    <a:pt x="63850" y="5394"/>
                  </a:cubicBezTo>
                  <a:cubicBezTo>
                    <a:pt x="63162" y="5394"/>
                    <a:pt x="62463" y="5080"/>
                    <a:pt x="61848" y="4828"/>
                  </a:cubicBezTo>
                  <a:cubicBezTo>
                    <a:pt x="61782" y="4893"/>
                    <a:pt x="61708" y="4919"/>
                    <a:pt x="61630" y="4919"/>
                  </a:cubicBezTo>
                  <a:cubicBezTo>
                    <a:pt x="61352" y="4919"/>
                    <a:pt x="61024" y="4588"/>
                    <a:pt x="60878" y="4530"/>
                  </a:cubicBezTo>
                  <a:cubicBezTo>
                    <a:pt x="60767" y="4455"/>
                    <a:pt x="60692" y="4493"/>
                    <a:pt x="60580" y="4455"/>
                  </a:cubicBezTo>
                  <a:cubicBezTo>
                    <a:pt x="60468" y="4418"/>
                    <a:pt x="60319" y="4306"/>
                    <a:pt x="60170" y="4269"/>
                  </a:cubicBezTo>
                  <a:cubicBezTo>
                    <a:pt x="59909" y="4232"/>
                    <a:pt x="59760" y="4045"/>
                    <a:pt x="59536" y="3971"/>
                  </a:cubicBezTo>
                  <a:cubicBezTo>
                    <a:pt x="59350" y="3934"/>
                    <a:pt x="59164" y="3896"/>
                    <a:pt x="58977" y="3896"/>
                  </a:cubicBezTo>
                  <a:cubicBezTo>
                    <a:pt x="58865" y="3896"/>
                    <a:pt x="58865" y="3971"/>
                    <a:pt x="58754" y="3971"/>
                  </a:cubicBezTo>
                  <a:cubicBezTo>
                    <a:pt x="58604" y="3971"/>
                    <a:pt x="58455" y="3923"/>
                    <a:pt x="58306" y="3923"/>
                  </a:cubicBezTo>
                  <a:cubicBezTo>
                    <a:pt x="58269" y="3923"/>
                    <a:pt x="58232" y="3926"/>
                    <a:pt x="58194" y="3934"/>
                  </a:cubicBezTo>
                  <a:cubicBezTo>
                    <a:pt x="58008" y="3934"/>
                    <a:pt x="57784" y="4008"/>
                    <a:pt x="57598" y="4008"/>
                  </a:cubicBezTo>
                  <a:cubicBezTo>
                    <a:pt x="57542" y="4014"/>
                    <a:pt x="57486" y="4017"/>
                    <a:pt x="57430" y="4017"/>
                  </a:cubicBezTo>
                  <a:cubicBezTo>
                    <a:pt x="57152" y="4017"/>
                    <a:pt x="56877" y="3940"/>
                    <a:pt x="56629" y="3784"/>
                  </a:cubicBezTo>
                  <a:lnTo>
                    <a:pt x="56368" y="3635"/>
                  </a:lnTo>
                  <a:cubicBezTo>
                    <a:pt x="56219" y="3561"/>
                    <a:pt x="56107" y="3486"/>
                    <a:pt x="55958" y="3412"/>
                  </a:cubicBezTo>
                  <a:cubicBezTo>
                    <a:pt x="55659" y="3225"/>
                    <a:pt x="55361" y="3076"/>
                    <a:pt x="54988" y="3002"/>
                  </a:cubicBezTo>
                  <a:cubicBezTo>
                    <a:pt x="54541" y="2927"/>
                    <a:pt x="54094" y="2890"/>
                    <a:pt x="53609" y="2890"/>
                  </a:cubicBezTo>
                  <a:cubicBezTo>
                    <a:pt x="53333" y="2945"/>
                    <a:pt x="52935" y="3183"/>
                    <a:pt x="52596" y="3183"/>
                  </a:cubicBezTo>
                  <a:cubicBezTo>
                    <a:pt x="52476" y="3183"/>
                    <a:pt x="52364" y="3154"/>
                    <a:pt x="52267" y="3076"/>
                  </a:cubicBezTo>
                  <a:cubicBezTo>
                    <a:pt x="51708" y="2554"/>
                    <a:pt x="53572" y="2405"/>
                    <a:pt x="53721" y="2368"/>
                  </a:cubicBezTo>
                  <a:cubicBezTo>
                    <a:pt x="53870" y="2330"/>
                    <a:pt x="54429" y="2293"/>
                    <a:pt x="54205" y="1995"/>
                  </a:cubicBezTo>
                  <a:cubicBezTo>
                    <a:pt x="54131" y="1883"/>
                    <a:pt x="53870" y="1846"/>
                    <a:pt x="53758" y="1771"/>
                  </a:cubicBezTo>
                  <a:cubicBezTo>
                    <a:pt x="53609" y="1697"/>
                    <a:pt x="53460" y="1585"/>
                    <a:pt x="53273" y="1510"/>
                  </a:cubicBezTo>
                  <a:cubicBezTo>
                    <a:pt x="53087" y="1361"/>
                    <a:pt x="52863" y="1249"/>
                    <a:pt x="52602" y="1138"/>
                  </a:cubicBezTo>
                  <a:cubicBezTo>
                    <a:pt x="52416" y="1100"/>
                    <a:pt x="52230" y="1063"/>
                    <a:pt x="52043" y="951"/>
                  </a:cubicBezTo>
                  <a:cubicBezTo>
                    <a:pt x="51670" y="765"/>
                    <a:pt x="51260" y="616"/>
                    <a:pt x="50813" y="578"/>
                  </a:cubicBezTo>
                  <a:cubicBezTo>
                    <a:pt x="50567" y="713"/>
                    <a:pt x="50281" y="780"/>
                    <a:pt x="49994" y="780"/>
                  </a:cubicBezTo>
                  <a:cubicBezTo>
                    <a:pt x="49803" y="780"/>
                    <a:pt x="49613" y="750"/>
                    <a:pt x="49434" y="690"/>
                  </a:cubicBezTo>
                  <a:cubicBezTo>
                    <a:pt x="49284" y="653"/>
                    <a:pt x="49173" y="578"/>
                    <a:pt x="49061" y="541"/>
                  </a:cubicBezTo>
                  <a:cubicBezTo>
                    <a:pt x="48912" y="504"/>
                    <a:pt x="48763" y="504"/>
                    <a:pt x="48613" y="466"/>
                  </a:cubicBezTo>
                  <a:cubicBezTo>
                    <a:pt x="48278" y="466"/>
                    <a:pt x="47980" y="504"/>
                    <a:pt x="47681" y="578"/>
                  </a:cubicBezTo>
                  <a:lnTo>
                    <a:pt x="46787" y="578"/>
                  </a:lnTo>
                  <a:cubicBezTo>
                    <a:pt x="46414" y="578"/>
                    <a:pt x="46488" y="690"/>
                    <a:pt x="46190" y="914"/>
                  </a:cubicBezTo>
                  <a:cubicBezTo>
                    <a:pt x="46004" y="1026"/>
                    <a:pt x="45743" y="1100"/>
                    <a:pt x="45519" y="1100"/>
                  </a:cubicBezTo>
                  <a:cubicBezTo>
                    <a:pt x="45184" y="1175"/>
                    <a:pt x="44885" y="1324"/>
                    <a:pt x="44587" y="1473"/>
                  </a:cubicBezTo>
                  <a:cubicBezTo>
                    <a:pt x="44438" y="1572"/>
                    <a:pt x="44289" y="1622"/>
                    <a:pt x="44140" y="1622"/>
                  </a:cubicBezTo>
                  <a:cubicBezTo>
                    <a:pt x="44065" y="1622"/>
                    <a:pt x="43991" y="1610"/>
                    <a:pt x="43916" y="1585"/>
                  </a:cubicBezTo>
                  <a:cubicBezTo>
                    <a:pt x="43767" y="1548"/>
                    <a:pt x="43655" y="1548"/>
                    <a:pt x="43506" y="1548"/>
                  </a:cubicBezTo>
                  <a:cubicBezTo>
                    <a:pt x="43282" y="1622"/>
                    <a:pt x="43469" y="1659"/>
                    <a:pt x="43469" y="1771"/>
                  </a:cubicBezTo>
                  <a:cubicBezTo>
                    <a:pt x="43506" y="1883"/>
                    <a:pt x="43506" y="1995"/>
                    <a:pt x="43469" y="2107"/>
                  </a:cubicBezTo>
                  <a:cubicBezTo>
                    <a:pt x="43394" y="2293"/>
                    <a:pt x="43469" y="2256"/>
                    <a:pt x="43208" y="2293"/>
                  </a:cubicBezTo>
                  <a:cubicBezTo>
                    <a:pt x="42947" y="2256"/>
                    <a:pt x="42649" y="2144"/>
                    <a:pt x="42425" y="1958"/>
                  </a:cubicBezTo>
                  <a:cubicBezTo>
                    <a:pt x="42233" y="1861"/>
                    <a:pt x="41930" y="1600"/>
                    <a:pt x="41659" y="1600"/>
                  </a:cubicBezTo>
                  <a:cubicBezTo>
                    <a:pt x="41615" y="1600"/>
                    <a:pt x="41572" y="1607"/>
                    <a:pt x="41530" y="1622"/>
                  </a:cubicBezTo>
                  <a:cubicBezTo>
                    <a:pt x="41232" y="1734"/>
                    <a:pt x="41530" y="2181"/>
                    <a:pt x="41568" y="2368"/>
                  </a:cubicBezTo>
                  <a:cubicBezTo>
                    <a:pt x="41605" y="2480"/>
                    <a:pt x="41605" y="2591"/>
                    <a:pt x="41642" y="2703"/>
                  </a:cubicBezTo>
                  <a:cubicBezTo>
                    <a:pt x="41717" y="2815"/>
                    <a:pt x="41903" y="2890"/>
                    <a:pt x="42015" y="2964"/>
                  </a:cubicBezTo>
                  <a:cubicBezTo>
                    <a:pt x="42201" y="3151"/>
                    <a:pt x="42425" y="3300"/>
                    <a:pt x="42686" y="3412"/>
                  </a:cubicBezTo>
                  <a:cubicBezTo>
                    <a:pt x="42947" y="3523"/>
                    <a:pt x="43506" y="3598"/>
                    <a:pt x="43543" y="3971"/>
                  </a:cubicBezTo>
                  <a:cubicBezTo>
                    <a:pt x="43512" y="3977"/>
                    <a:pt x="43481" y="3980"/>
                    <a:pt x="43450" y="3980"/>
                  </a:cubicBezTo>
                  <a:cubicBezTo>
                    <a:pt x="43145" y="3980"/>
                    <a:pt x="42861" y="3701"/>
                    <a:pt x="42555" y="3701"/>
                  </a:cubicBezTo>
                  <a:cubicBezTo>
                    <a:pt x="42525" y="3701"/>
                    <a:pt x="42494" y="3704"/>
                    <a:pt x="42462" y="3710"/>
                  </a:cubicBezTo>
                  <a:cubicBezTo>
                    <a:pt x="42089" y="3822"/>
                    <a:pt x="42239" y="4269"/>
                    <a:pt x="42089" y="4493"/>
                  </a:cubicBezTo>
                  <a:cubicBezTo>
                    <a:pt x="41992" y="4688"/>
                    <a:pt x="41853" y="4740"/>
                    <a:pt x="41695" y="4740"/>
                  </a:cubicBezTo>
                  <a:cubicBezTo>
                    <a:pt x="41552" y="4740"/>
                    <a:pt x="41392" y="4697"/>
                    <a:pt x="41232" y="4679"/>
                  </a:cubicBezTo>
                  <a:cubicBezTo>
                    <a:pt x="41046" y="4642"/>
                    <a:pt x="40524" y="4679"/>
                    <a:pt x="40375" y="4530"/>
                  </a:cubicBezTo>
                  <a:cubicBezTo>
                    <a:pt x="40002" y="4232"/>
                    <a:pt x="40710" y="4045"/>
                    <a:pt x="40822" y="4008"/>
                  </a:cubicBezTo>
                  <a:cubicBezTo>
                    <a:pt x="41083" y="3896"/>
                    <a:pt x="41418" y="3673"/>
                    <a:pt x="41418" y="3374"/>
                  </a:cubicBezTo>
                  <a:cubicBezTo>
                    <a:pt x="41418" y="3188"/>
                    <a:pt x="41232" y="3076"/>
                    <a:pt x="41157" y="2927"/>
                  </a:cubicBezTo>
                  <a:cubicBezTo>
                    <a:pt x="41083" y="2815"/>
                    <a:pt x="41046" y="2666"/>
                    <a:pt x="41046" y="2517"/>
                  </a:cubicBezTo>
                  <a:cubicBezTo>
                    <a:pt x="40971" y="2181"/>
                    <a:pt x="40934" y="1846"/>
                    <a:pt x="40897" y="1436"/>
                  </a:cubicBezTo>
                  <a:cubicBezTo>
                    <a:pt x="40636" y="1287"/>
                    <a:pt x="40337" y="1212"/>
                    <a:pt x="40002" y="1212"/>
                  </a:cubicBezTo>
                  <a:cubicBezTo>
                    <a:pt x="39890" y="1249"/>
                    <a:pt x="39778" y="1287"/>
                    <a:pt x="39666" y="1361"/>
                  </a:cubicBezTo>
                  <a:cubicBezTo>
                    <a:pt x="39554" y="1436"/>
                    <a:pt x="39405" y="1473"/>
                    <a:pt x="39293" y="1548"/>
                  </a:cubicBezTo>
                  <a:cubicBezTo>
                    <a:pt x="39107" y="1734"/>
                    <a:pt x="38995" y="1995"/>
                    <a:pt x="39033" y="2256"/>
                  </a:cubicBezTo>
                  <a:cubicBezTo>
                    <a:pt x="39182" y="2591"/>
                    <a:pt x="39853" y="2815"/>
                    <a:pt x="39778" y="3262"/>
                  </a:cubicBezTo>
                  <a:cubicBezTo>
                    <a:pt x="39761" y="3266"/>
                    <a:pt x="39745" y="3267"/>
                    <a:pt x="39728" y="3267"/>
                  </a:cubicBezTo>
                  <a:cubicBezTo>
                    <a:pt x="39558" y="3267"/>
                    <a:pt x="39392" y="3110"/>
                    <a:pt x="39256" y="3076"/>
                  </a:cubicBezTo>
                  <a:cubicBezTo>
                    <a:pt x="39107" y="3039"/>
                    <a:pt x="38958" y="3039"/>
                    <a:pt x="38809" y="3002"/>
                  </a:cubicBezTo>
                  <a:cubicBezTo>
                    <a:pt x="38473" y="2852"/>
                    <a:pt x="38175" y="2629"/>
                    <a:pt x="37877" y="2405"/>
                  </a:cubicBezTo>
                  <a:cubicBezTo>
                    <a:pt x="37713" y="2268"/>
                    <a:pt x="37428" y="2111"/>
                    <a:pt x="37185" y="2111"/>
                  </a:cubicBezTo>
                  <a:cubicBezTo>
                    <a:pt x="37097" y="2111"/>
                    <a:pt x="37014" y="2132"/>
                    <a:pt x="36945" y="2181"/>
                  </a:cubicBezTo>
                  <a:cubicBezTo>
                    <a:pt x="36647" y="2330"/>
                    <a:pt x="36870" y="2591"/>
                    <a:pt x="36945" y="2852"/>
                  </a:cubicBezTo>
                  <a:cubicBezTo>
                    <a:pt x="36684" y="2852"/>
                    <a:pt x="36460" y="2815"/>
                    <a:pt x="36237" y="2778"/>
                  </a:cubicBezTo>
                  <a:cubicBezTo>
                    <a:pt x="35901" y="2741"/>
                    <a:pt x="35528" y="2703"/>
                    <a:pt x="35193" y="2591"/>
                  </a:cubicBezTo>
                  <a:cubicBezTo>
                    <a:pt x="35016" y="2493"/>
                    <a:pt x="34828" y="2447"/>
                    <a:pt x="34641" y="2447"/>
                  </a:cubicBezTo>
                  <a:cubicBezTo>
                    <a:pt x="34474" y="2447"/>
                    <a:pt x="34307" y="2484"/>
                    <a:pt x="34149" y="2554"/>
                  </a:cubicBezTo>
                  <a:cubicBezTo>
                    <a:pt x="33925" y="2666"/>
                    <a:pt x="33068" y="2815"/>
                    <a:pt x="32956" y="3076"/>
                  </a:cubicBezTo>
                  <a:cubicBezTo>
                    <a:pt x="32619" y="3188"/>
                    <a:pt x="32260" y="3364"/>
                    <a:pt x="31929" y="3364"/>
                  </a:cubicBezTo>
                  <a:cubicBezTo>
                    <a:pt x="31820" y="3364"/>
                    <a:pt x="31715" y="3346"/>
                    <a:pt x="31614" y="3300"/>
                  </a:cubicBezTo>
                  <a:cubicBezTo>
                    <a:pt x="31353" y="3225"/>
                    <a:pt x="31241" y="2964"/>
                    <a:pt x="31017" y="2852"/>
                  </a:cubicBezTo>
                  <a:cubicBezTo>
                    <a:pt x="30914" y="2770"/>
                    <a:pt x="30902" y="2744"/>
                    <a:pt x="30881" y="2744"/>
                  </a:cubicBezTo>
                  <a:cubicBezTo>
                    <a:pt x="30863" y="2744"/>
                    <a:pt x="30840" y="2761"/>
                    <a:pt x="30756" y="2778"/>
                  </a:cubicBezTo>
                  <a:cubicBezTo>
                    <a:pt x="30458" y="2815"/>
                    <a:pt x="30234" y="3002"/>
                    <a:pt x="30048" y="3225"/>
                  </a:cubicBezTo>
                  <a:cubicBezTo>
                    <a:pt x="29862" y="3486"/>
                    <a:pt x="29824" y="3710"/>
                    <a:pt x="29526" y="3822"/>
                  </a:cubicBezTo>
                  <a:cubicBezTo>
                    <a:pt x="29228" y="3971"/>
                    <a:pt x="28967" y="3896"/>
                    <a:pt x="28669" y="4045"/>
                  </a:cubicBezTo>
                  <a:cubicBezTo>
                    <a:pt x="28449" y="4139"/>
                    <a:pt x="28045" y="4498"/>
                    <a:pt x="27766" y="4498"/>
                  </a:cubicBezTo>
                  <a:cubicBezTo>
                    <a:pt x="27714" y="4498"/>
                    <a:pt x="27666" y="4485"/>
                    <a:pt x="27625" y="4455"/>
                  </a:cubicBezTo>
                  <a:cubicBezTo>
                    <a:pt x="27438" y="4344"/>
                    <a:pt x="27625" y="3934"/>
                    <a:pt x="27476" y="3784"/>
                  </a:cubicBezTo>
                  <a:cubicBezTo>
                    <a:pt x="27431" y="3717"/>
                    <a:pt x="27319" y="3704"/>
                    <a:pt x="27213" y="3704"/>
                  </a:cubicBezTo>
                  <a:cubicBezTo>
                    <a:pt x="27142" y="3704"/>
                    <a:pt x="27073" y="3710"/>
                    <a:pt x="27028" y="3710"/>
                  </a:cubicBezTo>
                  <a:cubicBezTo>
                    <a:pt x="26842" y="3673"/>
                    <a:pt x="26618" y="3635"/>
                    <a:pt x="26432" y="3561"/>
                  </a:cubicBezTo>
                  <a:cubicBezTo>
                    <a:pt x="26171" y="3449"/>
                    <a:pt x="25463" y="3151"/>
                    <a:pt x="25612" y="2741"/>
                  </a:cubicBezTo>
                  <a:cubicBezTo>
                    <a:pt x="25647" y="2739"/>
                    <a:pt x="25682" y="2738"/>
                    <a:pt x="25718" y="2738"/>
                  </a:cubicBezTo>
                  <a:cubicBezTo>
                    <a:pt x="26435" y="2738"/>
                    <a:pt x="27211" y="3081"/>
                    <a:pt x="27886" y="3188"/>
                  </a:cubicBezTo>
                  <a:cubicBezTo>
                    <a:pt x="28042" y="3188"/>
                    <a:pt x="28373" y="3268"/>
                    <a:pt x="28662" y="3268"/>
                  </a:cubicBezTo>
                  <a:cubicBezTo>
                    <a:pt x="28854" y="3268"/>
                    <a:pt x="29027" y="3233"/>
                    <a:pt x="29116" y="3113"/>
                  </a:cubicBezTo>
                  <a:cubicBezTo>
                    <a:pt x="29153" y="2964"/>
                    <a:pt x="29153" y="2815"/>
                    <a:pt x="29153" y="2666"/>
                  </a:cubicBezTo>
                  <a:cubicBezTo>
                    <a:pt x="29079" y="2032"/>
                    <a:pt x="28370" y="1846"/>
                    <a:pt x="27886" y="1622"/>
                  </a:cubicBezTo>
                  <a:cubicBezTo>
                    <a:pt x="27252" y="1436"/>
                    <a:pt x="26618" y="1175"/>
                    <a:pt x="25985" y="914"/>
                  </a:cubicBezTo>
                  <a:cubicBezTo>
                    <a:pt x="25056" y="419"/>
                    <a:pt x="24077" y="1"/>
                    <a:pt x="230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80"/>
            <p:cNvSpPr/>
            <p:nvPr/>
          </p:nvSpPr>
          <p:spPr>
            <a:xfrm>
              <a:off x="1903374" y="1901380"/>
              <a:ext cx="192029" cy="147847"/>
            </a:xfrm>
            <a:custGeom>
              <a:avLst/>
              <a:gdLst/>
              <a:ahLst/>
              <a:cxnLst/>
              <a:rect l="l" t="t" r="r" b="b"/>
              <a:pathLst>
                <a:path w="6376" h="4909" extrusionOk="0">
                  <a:moveTo>
                    <a:pt x="4208" y="1"/>
                  </a:moveTo>
                  <a:cubicBezTo>
                    <a:pt x="4087" y="1"/>
                    <a:pt x="3962" y="106"/>
                    <a:pt x="3878" y="190"/>
                  </a:cubicBezTo>
                  <a:cubicBezTo>
                    <a:pt x="3654" y="451"/>
                    <a:pt x="3542" y="749"/>
                    <a:pt x="3505" y="1084"/>
                  </a:cubicBezTo>
                  <a:cubicBezTo>
                    <a:pt x="3468" y="1308"/>
                    <a:pt x="3356" y="1308"/>
                    <a:pt x="3244" y="1495"/>
                  </a:cubicBezTo>
                  <a:cubicBezTo>
                    <a:pt x="3095" y="1644"/>
                    <a:pt x="3095" y="1793"/>
                    <a:pt x="2908" y="1942"/>
                  </a:cubicBezTo>
                  <a:cubicBezTo>
                    <a:pt x="2768" y="2062"/>
                    <a:pt x="2628" y="2096"/>
                    <a:pt x="2476" y="2096"/>
                  </a:cubicBezTo>
                  <a:cubicBezTo>
                    <a:pt x="2345" y="2096"/>
                    <a:pt x="2206" y="2071"/>
                    <a:pt x="2051" y="2054"/>
                  </a:cubicBezTo>
                  <a:cubicBezTo>
                    <a:pt x="1969" y="2023"/>
                    <a:pt x="1887" y="2009"/>
                    <a:pt x="1806" y="2009"/>
                  </a:cubicBezTo>
                  <a:cubicBezTo>
                    <a:pt x="1594" y="2009"/>
                    <a:pt x="1393" y="2105"/>
                    <a:pt x="1231" y="2240"/>
                  </a:cubicBezTo>
                  <a:cubicBezTo>
                    <a:pt x="1095" y="2458"/>
                    <a:pt x="1058" y="2755"/>
                    <a:pt x="1164" y="2755"/>
                  </a:cubicBezTo>
                  <a:cubicBezTo>
                    <a:pt x="1203" y="2755"/>
                    <a:pt x="1262" y="2714"/>
                    <a:pt x="1343" y="2613"/>
                  </a:cubicBezTo>
                  <a:lnTo>
                    <a:pt x="1343" y="2613"/>
                  </a:lnTo>
                  <a:cubicBezTo>
                    <a:pt x="1268" y="3060"/>
                    <a:pt x="1" y="3433"/>
                    <a:pt x="895" y="3731"/>
                  </a:cubicBezTo>
                  <a:cubicBezTo>
                    <a:pt x="1035" y="3794"/>
                    <a:pt x="1182" y="3823"/>
                    <a:pt x="1327" y="3823"/>
                  </a:cubicBezTo>
                  <a:cubicBezTo>
                    <a:pt x="1529" y="3823"/>
                    <a:pt x="1728" y="3765"/>
                    <a:pt x="1902" y="3657"/>
                  </a:cubicBezTo>
                  <a:cubicBezTo>
                    <a:pt x="2163" y="3396"/>
                    <a:pt x="2349" y="3098"/>
                    <a:pt x="2424" y="2762"/>
                  </a:cubicBezTo>
                  <a:cubicBezTo>
                    <a:pt x="2598" y="2762"/>
                    <a:pt x="2821" y="2696"/>
                    <a:pt x="3017" y="2696"/>
                  </a:cubicBezTo>
                  <a:cubicBezTo>
                    <a:pt x="3116" y="2696"/>
                    <a:pt x="3207" y="2712"/>
                    <a:pt x="3281" y="2762"/>
                  </a:cubicBezTo>
                  <a:cubicBezTo>
                    <a:pt x="3468" y="2986"/>
                    <a:pt x="3505" y="3247"/>
                    <a:pt x="3393" y="3508"/>
                  </a:cubicBezTo>
                  <a:cubicBezTo>
                    <a:pt x="3221" y="3954"/>
                    <a:pt x="2764" y="4908"/>
                    <a:pt x="3541" y="4908"/>
                  </a:cubicBezTo>
                  <a:cubicBezTo>
                    <a:pt x="3607" y="4908"/>
                    <a:pt x="3682" y="4902"/>
                    <a:pt x="3766" y="4887"/>
                  </a:cubicBezTo>
                  <a:cubicBezTo>
                    <a:pt x="3990" y="4850"/>
                    <a:pt x="4139" y="4663"/>
                    <a:pt x="4362" y="4626"/>
                  </a:cubicBezTo>
                  <a:cubicBezTo>
                    <a:pt x="4593" y="4580"/>
                    <a:pt x="4823" y="4548"/>
                    <a:pt x="5054" y="4548"/>
                  </a:cubicBezTo>
                  <a:cubicBezTo>
                    <a:pt x="5196" y="4548"/>
                    <a:pt x="5338" y="4560"/>
                    <a:pt x="5481" y="4589"/>
                  </a:cubicBezTo>
                  <a:cubicBezTo>
                    <a:pt x="5535" y="4604"/>
                    <a:pt x="5590" y="4612"/>
                    <a:pt x="5643" y="4612"/>
                  </a:cubicBezTo>
                  <a:cubicBezTo>
                    <a:pt x="5846" y="4612"/>
                    <a:pt x="6034" y="4505"/>
                    <a:pt x="6152" y="4328"/>
                  </a:cubicBezTo>
                  <a:cubicBezTo>
                    <a:pt x="6264" y="4179"/>
                    <a:pt x="6338" y="3992"/>
                    <a:pt x="6375" y="3806"/>
                  </a:cubicBezTo>
                  <a:cubicBezTo>
                    <a:pt x="6375" y="3694"/>
                    <a:pt x="6264" y="3657"/>
                    <a:pt x="6152" y="3582"/>
                  </a:cubicBezTo>
                  <a:cubicBezTo>
                    <a:pt x="5965" y="3396"/>
                    <a:pt x="5704" y="3433"/>
                    <a:pt x="5481" y="3247"/>
                  </a:cubicBezTo>
                  <a:cubicBezTo>
                    <a:pt x="5220" y="3023"/>
                    <a:pt x="5294" y="2762"/>
                    <a:pt x="5182" y="2501"/>
                  </a:cubicBezTo>
                  <a:cubicBezTo>
                    <a:pt x="5071" y="2277"/>
                    <a:pt x="4922" y="2091"/>
                    <a:pt x="4735" y="1942"/>
                  </a:cubicBezTo>
                  <a:cubicBezTo>
                    <a:pt x="4623" y="1867"/>
                    <a:pt x="4437" y="1867"/>
                    <a:pt x="4437" y="1681"/>
                  </a:cubicBezTo>
                  <a:cubicBezTo>
                    <a:pt x="4400" y="1532"/>
                    <a:pt x="4549" y="1495"/>
                    <a:pt x="4698" y="1420"/>
                  </a:cubicBezTo>
                  <a:cubicBezTo>
                    <a:pt x="4847" y="1345"/>
                    <a:pt x="5443" y="935"/>
                    <a:pt x="5145" y="712"/>
                  </a:cubicBezTo>
                  <a:cubicBezTo>
                    <a:pt x="5033" y="637"/>
                    <a:pt x="4810" y="637"/>
                    <a:pt x="4698" y="637"/>
                  </a:cubicBezTo>
                  <a:cubicBezTo>
                    <a:pt x="4437" y="600"/>
                    <a:pt x="4400" y="637"/>
                    <a:pt x="4400" y="376"/>
                  </a:cubicBezTo>
                  <a:cubicBezTo>
                    <a:pt x="4400" y="227"/>
                    <a:pt x="4511" y="115"/>
                    <a:pt x="4325" y="41"/>
                  </a:cubicBezTo>
                  <a:cubicBezTo>
                    <a:pt x="4288" y="13"/>
                    <a:pt x="4248" y="1"/>
                    <a:pt x="42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80"/>
            <p:cNvSpPr/>
            <p:nvPr/>
          </p:nvSpPr>
          <p:spPr>
            <a:xfrm>
              <a:off x="2515301" y="3247150"/>
              <a:ext cx="129144" cy="228803"/>
            </a:xfrm>
            <a:custGeom>
              <a:avLst/>
              <a:gdLst/>
              <a:ahLst/>
              <a:cxnLst/>
              <a:rect l="l" t="t" r="r" b="b"/>
              <a:pathLst>
                <a:path w="4288" h="7597" extrusionOk="0">
                  <a:moveTo>
                    <a:pt x="4096" y="0"/>
                  </a:moveTo>
                  <a:cubicBezTo>
                    <a:pt x="3834" y="0"/>
                    <a:pt x="3231" y="370"/>
                    <a:pt x="3132" y="502"/>
                  </a:cubicBezTo>
                  <a:cubicBezTo>
                    <a:pt x="2945" y="763"/>
                    <a:pt x="2945" y="1211"/>
                    <a:pt x="2759" y="1434"/>
                  </a:cubicBezTo>
                  <a:cubicBezTo>
                    <a:pt x="2610" y="1584"/>
                    <a:pt x="2461" y="1733"/>
                    <a:pt x="2311" y="1845"/>
                  </a:cubicBezTo>
                  <a:cubicBezTo>
                    <a:pt x="1901" y="2068"/>
                    <a:pt x="1044" y="1956"/>
                    <a:pt x="969" y="2553"/>
                  </a:cubicBezTo>
                  <a:cubicBezTo>
                    <a:pt x="969" y="2814"/>
                    <a:pt x="1044" y="3112"/>
                    <a:pt x="1193" y="3336"/>
                  </a:cubicBezTo>
                  <a:cubicBezTo>
                    <a:pt x="1268" y="3634"/>
                    <a:pt x="1268" y="3932"/>
                    <a:pt x="1193" y="4230"/>
                  </a:cubicBezTo>
                  <a:cubicBezTo>
                    <a:pt x="1218" y="4211"/>
                    <a:pt x="1233" y="4203"/>
                    <a:pt x="1239" y="4203"/>
                  </a:cubicBezTo>
                  <a:cubicBezTo>
                    <a:pt x="1267" y="4203"/>
                    <a:pt x="1087" y="4399"/>
                    <a:pt x="932" y="4491"/>
                  </a:cubicBezTo>
                  <a:cubicBezTo>
                    <a:pt x="746" y="4603"/>
                    <a:pt x="447" y="4641"/>
                    <a:pt x="298" y="4827"/>
                  </a:cubicBezTo>
                  <a:cubicBezTo>
                    <a:pt x="0" y="5125"/>
                    <a:pt x="298" y="5722"/>
                    <a:pt x="373" y="6057"/>
                  </a:cubicBezTo>
                  <a:cubicBezTo>
                    <a:pt x="447" y="6393"/>
                    <a:pt x="522" y="6691"/>
                    <a:pt x="634" y="7026"/>
                  </a:cubicBezTo>
                  <a:cubicBezTo>
                    <a:pt x="708" y="7287"/>
                    <a:pt x="746" y="7548"/>
                    <a:pt x="1044" y="7586"/>
                  </a:cubicBezTo>
                  <a:cubicBezTo>
                    <a:pt x="1077" y="7593"/>
                    <a:pt x="1110" y="7597"/>
                    <a:pt x="1143" y="7597"/>
                  </a:cubicBezTo>
                  <a:cubicBezTo>
                    <a:pt x="1584" y="7597"/>
                    <a:pt x="1949" y="6926"/>
                    <a:pt x="2088" y="6579"/>
                  </a:cubicBezTo>
                  <a:cubicBezTo>
                    <a:pt x="2311" y="6169"/>
                    <a:pt x="2572" y="5796"/>
                    <a:pt x="2871" y="5423"/>
                  </a:cubicBezTo>
                  <a:cubicBezTo>
                    <a:pt x="3020" y="5237"/>
                    <a:pt x="3132" y="5051"/>
                    <a:pt x="3206" y="4790"/>
                  </a:cubicBezTo>
                  <a:cubicBezTo>
                    <a:pt x="3243" y="4678"/>
                    <a:pt x="3318" y="4641"/>
                    <a:pt x="3355" y="4491"/>
                  </a:cubicBezTo>
                  <a:cubicBezTo>
                    <a:pt x="3393" y="4342"/>
                    <a:pt x="3430" y="4156"/>
                    <a:pt x="3430" y="3970"/>
                  </a:cubicBezTo>
                  <a:cubicBezTo>
                    <a:pt x="3467" y="3634"/>
                    <a:pt x="3579" y="3336"/>
                    <a:pt x="3728" y="3075"/>
                  </a:cubicBezTo>
                  <a:cubicBezTo>
                    <a:pt x="3952" y="2777"/>
                    <a:pt x="4101" y="2478"/>
                    <a:pt x="4250" y="2143"/>
                  </a:cubicBezTo>
                  <a:cubicBezTo>
                    <a:pt x="4287" y="1919"/>
                    <a:pt x="4287" y="1695"/>
                    <a:pt x="4250" y="1509"/>
                  </a:cubicBezTo>
                  <a:cubicBezTo>
                    <a:pt x="4213" y="1285"/>
                    <a:pt x="4213" y="1099"/>
                    <a:pt x="4175" y="875"/>
                  </a:cubicBezTo>
                  <a:cubicBezTo>
                    <a:pt x="4101" y="577"/>
                    <a:pt x="4213" y="316"/>
                    <a:pt x="4175" y="18"/>
                  </a:cubicBezTo>
                  <a:cubicBezTo>
                    <a:pt x="4155" y="6"/>
                    <a:pt x="4128" y="0"/>
                    <a:pt x="4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80"/>
            <p:cNvSpPr/>
            <p:nvPr/>
          </p:nvSpPr>
          <p:spPr>
            <a:xfrm>
              <a:off x="3403406" y="3021570"/>
              <a:ext cx="144865" cy="235278"/>
            </a:xfrm>
            <a:custGeom>
              <a:avLst/>
              <a:gdLst/>
              <a:ahLst/>
              <a:cxnLst/>
              <a:rect l="l" t="t" r="r" b="b"/>
              <a:pathLst>
                <a:path w="4810" h="7812" extrusionOk="0">
                  <a:moveTo>
                    <a:pt x="109" y="0"/>
                  </a:moveTo>
                  <a:cubicBezTo>
                    <a:pt x="73" y="0"/>
                    <a:pt x="37" y="5"/>
                    <a:pt x="0" y="15"/>
                  </a:cubicBezTo>
                  <a:cubicBezTo>
                    <a:pt x="0" y="164"/>
                    <a:pt x="112" y="276"/>
                    <a:pt x="224" y="350"/>
                  </a:cubicBezTo>
                  <a:cubicBezTo>
                    <a:pt x="112" y="537"/>
                    <a:pt x="112" y="835"/>
                    <a:pt x="299" y="984"/>
                  </a:cubicBezTo>
                  <a:cubicBezTo>
                    <a:pt x="448" y="1208"/>
                    <a:pt x="597" y="1394"/>
                    <a:pt x="746" y="1580"/>
                  </a:cubicBezTo>
                  <a:cubicBezTo>
                    <a:pt x="932" y="1841"/>
                    <a:pt x="1082" y="2177"/>
                    <a:pt x="1156" y="2475"/>
                  </a:cubicBezTo>
                  <a:cubicBezTo>
                    <a:pt x="1231" y="2699"/>
                    <a:pt x="1231" y="2922"/>
                    <a:pt x="1193" y="3109"/>
                  </a:cubicBezTo>
                  <a:cubicBezTo>
                    <a:pt x="1231" y="3370"/>
                    <a:pt x="1305" y="3631"/>
                    <a:pt x="1417" y="3854"/>
                  </a:cubicBezTo>
                  <a:cubicBezTo>
                    <a:pt x="1641" y="4414"/>
                    <a:pt x="1902" y="4973"/>
                    <a:pt x="2125" y="5532"/>
                  </a:cubicBezTo>
                  <a:cubicBezTo>
                    <a:pt x="2237" y="5979"/>
                    <a:pt x="2424" y="6389"/>
                    <a:pt x="2685" y="6762"/>
                  </a:cubicBezTo>
                  <a:cubicBezTo>
                    <a:pt x="2946" y="7098"/>
                    <a:pt x="3281" y="7620"/>
                    <a:pt x="3691" y="7769"/>
                  </a:cubicBezTo>
                  <a:cubicBezTo>
                    <a:pt x="3777" y="7797"/>
                    <a:pt x="3843" y="7811"/>
                    <a:pt x="3895" y="7811"/>
                  </a:cubicBezTo>
                  <a:cubicBezTo>
                    <a:pt x="4046" y="7811"/>
                    <a:pt x="4073" y="7693"/>
                    <a:pt x="4101" y="7471"/>
                  </a:cubicBezTo>
                  <a:cubicBezTo>
                    <a:pt x="4176" y="7172"/>
                    <a:pt x="4325" y="6911"/>
                    <a:pt x="4586" y="6688"/>
                  </a:cubicBezTo>
                  <a:cubicBezTo>
                    <a:pt x="4810" y="6501"/>
                    <a:pt x="4772" y="6539"/>
                    <a:pt x="4735" y="6278"/>
                  </a:cubicBezTo>
                  <a:cubicBezTo>
                    <a:pt x="4698" y="6128"/>
                    <a:pt x="4772" y="5942"/>
                    <a:pt x="4735" y="5830"/>
                  </a:cubicBezTo>
                  <a:cubicBezTo>
                    <a:pt x="4735" y="5718"/>
                    <a:pt x="4623" y="5607"/>
                    <a:pt x="4623" y="5495"/>
                  </a:cubicBezTo>
                  <a:cubicBezTo>
                    <a:pt x="4623" y="5234"/>
                    <a:pt x="4586" y="4973"/>
                    <a:pt x="4474" y="4749"/>
                  </a:cubicBezTo>
                  <a:cubicBezTo>
                    <a:pt x="4362" y="4600"/>
                    <a:pt x="4250" y="4451"/>
                    <a:pt x="4138" y="4302"/>
                  </a:cubicBezTo>
                  <a:cubicBezTo>
                    <a:pt x="4064" y="4153"/>
                    <a:pt x="3989" y="4004"/>
                    <a:pt x="3915" y="3854"/>
                  </a:cubicBezTo>
                  <a:cubicBezTo>
                    <a:pt x="3654" y="3519"/>
                    <a:pt x="3356" y="3258"/>
                    <a:pt x="3020" y="3034"/>
                  </a:cubicBezTo>
                  <a:cubicBezTo>
                    <a:pt x="2722" y="2848"/>
                    <a:pt x="2498" y="2587"/>
                    <a:pt x="2312" y="2289"/>
                  </a:cubicBezTo>
                  <a:cubicBezTo>
                    <a:pt x="2125" y="2028"/>
                    <a:pt x="2051" y="2140"/>
                    <a:pt x="1715" y="1990"/>
                  </a:cubicBezTo>
                  <a:cubicBezTo>
                    <a:pt x="1380" y="1841"/>
                    <a:pt x="1268" y="1133"/>
                    <a:pt x="1044" y="797"/>
                  </a:cubicBezTo>
                  <a:cubicBezTo>
                    <a:pt x="840" y="492"/>
                    <a:pt x="482" y="0"/>
                    <a:pt x="1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80"/>
            <p:cNvSpPr/>
            <p:nvPr/>
          </p:nvSpPr>
          <p:spPr>
            <a:xfrm>
              <a:off x="3535893" y="3260311"/>
              <a:ext cx="132517" cy="48308"/>
            </a:xfrm>
            <a:custGeom>
              <a:avLst/>
              <a:gdLst/>
              <a:ahLst/>
              <a:cxnLst/>
              <a:rect l="l" t="t" r="r" b="b"/>
              <a:pathLst>
                <a:path w="4400" h="1604" extrusionOk="0">
                  <a:moveTo>
                    <a:pt x="791" y="1"/>
                  </a:moveTo>
                  <a:cubicBezTo>
                    <a:pt x="429" y="1"/>
                    <a:pt x="364" y="411"/>
                    <a:pt x="299" y="737"/>
                  </a:cubicBezTo>
                  <a:lnTo>
                    <a:pt x="0" y="587"/>
                  </a:lnTo>
                  <a:lnTo>
                    <a:pt x="0" y="587"/>
                  </a:lnTo>
                  <a:cubicBezTo>
                    <a:pt x="261" y="737"/>
                    <a:pt x="448" y="1035"/>
                    <a:pt x="671" y="1221"/>
                  </a:cubicBezTo>
                  <a:cubicBezTo>
                    <a:pt x="970" y="1370"/>
                    <a:pt x="1305" y="1482"/>
                    <a:pt x="1641" y="1482"/>
                  </a:cubicBezTo>
                  <a:cubicBezTo>
                    <a:pt x="2310" y="1543"/>
                    <a:pt x="3005" y="1604"/>
                    <a:pt x="3684" y="1604"/>
                  </a:cubicBezTo>
                  <a:cubicBezTo>
                    <a:pt x="3836" y="1604"/>
                    <a:pt x="3988" y="1601"/>
                    <a:pt x="4138" y="1594"/>
                  </a:cubicBezTo>
                  <a:lnTo>
                    <a:pt x="4399" y="1594"/>
                  </a:lnTo>
                  <a:cubicBezTo>
                    <a:pt x="4362" y="1557"/>
                    <a:pt x="4325" y="1519"/>
                    <a:pt x="4288" y="1482"/>
                  </a:cubicBezTo>
                  <a:cubicBezTo>
                    <a:pt x="4176" y="1370"/>
                    <a:pt x="4027" y="1296"/>
                    <a:pt x="3915" y="1221"/>
                  </a:cubicBezTo>
                  <a:cubicBezTo>
                    <a:pt x="3244" y="997"/>
                    <a:pt x="2573" y="774"/>
                    <a:pt x="1902" y="625"/>
                  </a:cubicBezTo>
                  <a:cubicBezTo>
                    <a:pt x="1529" y="513"/>
                    <a:pt x="1305" y="177"/>
                    <a:pt x="970" y="28"/>
                  </a:cubicBezTo>
                  <a:cubicBezTo>
                    <a:pt x="903" y="9"/>
                    <a:pt x="844" y="1"/>
                    <a:pt x="7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80"/>
            <p:cNvSpPr/>
            <p:nvPr/>
          </p:nvSpPr>
          <p:spPr>
            <a:xfrm>
              <a:off x="3668380" y="3307566"/>
              <a:ext cx="94328" cy="36412"/>
            </a:xfrm>
            <a:custGeom>
              <a:avLst/>
              <a:gdLst/>
              <a:ahLst/>
              <a:cxnLst/>
              <a:rect l="l" t="t" r="r" b="b"/>
              <a:pathLst>
                <a:path w="3132" h="1209" extrusionOk="0">
                  <a:moveTo>
                    <a:pt x="466" y="0"/>
                  </a:moveTo>
                  <a:cubicBezTo>
                    <a:pt x="309" y="0"/>
                    <a:pt x="155" y="10"/>
                    <a:pt x="0" y="25"/>
                  </a:cubicBezTo>
                  <a:cubicBezTo>
                    <a:pt x="150" y="174"/>
                    <a:pt x="261" y="360"/>
                    <a:pt x="411" y="510"/>
                  </a:cubicBezTo>
                  <a:cubicBezTo>
                    <a:pt x="908" y="976"/>
                    <a:pt x="1560" y="1209"/>
                    <a:pt x="2238" y="1209"/>
                  </a:cubicBezTo>
                  <a:cubicBezTo>
                    <a:pt x="2374" y="1209"/>
                    <a:pt x="2511" y="1199"/>
                    <a:pt x="2647" y="1181"/>
                  </a:cubicBezTo>
                  <a:lnTo>
                    <a:pt x="2946" y="1181"/>
                  </a:lnTo>
                  <a:cubicBezTo>
                    <a:pt x="3020" y="1069"/>
                    <a:pt x="3095" y="920"/>
                    <a:pt x="3132" y="808"/>
                  </a:cubicBezTo>
                  <a:cubicBezTo>
                    <a:pt x="3095" y="771"/>
                    <a:pt x="3057" y="733"/>
                    <a:pt x="3020" y="733"/>
                  </a:cubicBezTo>
                  <a:cubicBezTo>
                    <a:pt x="2424" y="435"/>
                    <a:pt x="1790" y="174"/>
                    <a:pt x="1156" y="62"/>
                  </a:cubicBezTo>
                  <a:cubicBezTo>
                    <a:pt x="916" y="19"/>
                    <a:pt x="688" y="0"/>
                    <a:pt x="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80"/>
            <p:cNvSpPr/>
            <p:nvPr/>
          </p:nvSpPr>
          <p:spPr>
            <a:xfrm>
              <a:off x="3711057" y="3213569"/>
              <a:ext cx="13493" cy="3825"/>
            </a:xfrm>
            <a:custGeom>
              <a:avLst/>
              <a:gdLst/>
              <a:ahLst/>
              <a:cxnLst/>
              <a:rect l="l" t="t" r="r" b="b"/>
              <a:pathLst>
                <a:path w="448" h="127" extrusionOk="0">
                  <a:moveTo>
                    <a:pt x="267" y="0"/>
                  </a:moveTo>
                  <a:cubicBezTo>
                    <a:pt x="105" y="0"/>
                    <a:pt x="0" y="42"/>
                    <a:pt x="0" y="126"/>
                  </a:cubicBezTo>
                  <a:lnTo>
                    <a:pt x="447" y="14"/>
                  </a:lnTo>
                  <a:cubicBezTo>
                    <a:pt x="382" y="5"/>
                    <a:pt x="322" y="0"/>
                    <a:pt x="267" y="0"/>
                  </a:cubicBezTo>
                  <a:close/>
                </a:path>
              </a:pathLst>
            </a:custGeom>
            <a:solidFill>
              <a:srgbClr val="70C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80"/>
            <p:cNvSpPr/>
            <p:nvPr/>
          </p:nvSpPr>
          <p:spPr>
            <a:xfrm>
              <a:off x="3724519" y="3205016"/>
              <a:ext cx="33701" cy="10872"/>
            </a:xfrm>
            <a:custGeom>
              <a:avLst/>
              <a:gdLst/>
              <a:ahLst/>
              <a:cxnLst/>
              <a:rect l="l" t="t" r="r" b="b"/>
              <a:pathLst>
                <a:path w="1119" h="361" extrusionOk="0">
                  <a:moveTo>
                    <a:pt x="1119" y="0"/>
                  </a:moveTo>
                  <a:lnTo>
                    <a:pt x="0" y="298"/>
                  </a:lnTo>
                  <a:cubicBezTo>
                    <a:pt x="197" y="342"/>
                    <a:pt x="394" y="360"/>
                    <a:pt x="583" y="360"/>
                  </a:cubicBezTo>
                  <a:cubicBezTo>
                    <a:pt x="716" y="360"/>
                    <a:pt x="846" y="351"/>
                    <a:pt x="970" y="336"/>
                  </a:cubicBezTo>
                  <a:cubicBezTo>
                    <a:pt x="1119" y="261"/>
                    <a:pt x="1119" y="149"/>
                    <a:pt x="1119" y="0"/>
                  </a:cubicBezTo>
                  <a:close/>
                </a:path>
              </a:pathLst>
            </a:custGeom>
            <a:solidFill>
              <a:srgbClr val="70C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80"/>
            <p:cNvSpPr/>
            <p:nvPr/>
          </p:nvSpPr>
          <p:spPr>
            <a:xfrm>
              <a:off x="3598779" y="3047832"/>
              <a:ext cx="177422" cy="194740"/>
            </a:xfrm>
            <a:custGeom>
              <a:avLst/>
              <a:gdLst/>
              <a:ahLst/>
              <a:cxnLst/>
              <a:rect l="l" t="t" r="r" b="b"/>
              <a:pathLst>
                <a:path w="5891" h="6466" extrusionOk="0">
                  <a:moveTo>
                    <a:pt x="4623" y="0"/>
                  </a:moveTo>
                  <a:lnTo>
                    <a:pt x="4623" y="0"/>
                  </a:lnTo>
                  <a:cubicBezTo>
                    <a:pt x="4436" y="149"/>
                    <a:pt x="4362" y="298"/>
                    <a:pt x="4175" y="447"/>
                  </a:cubicBezTo>
                  <a:cubicBezTo>
                    <a:pt x="3952" y="597"/>
                    <a:pt x="3728" y="671"/>
                    <a:pt x="3579" y="857"/>
                  </a:cubicBezTo>
                  <a:cubicBezTo>
                    <a:pt x="3393" y="1156"/>
                    <a:pt x="3281" y="1640"/>
                    <a:pt x="2871" y="1752"/>
                  </a:cubicBezTo>
                  <a:cubicBezTo>
                    <a:pt x="2817" y="1767"/>
                    <a:pt x="2765" y="1773"/>
                    <a:pt x="2714" y="1773"/>
                  </a:cubicBezTo>
                  <a:cubicBezTo>
                    <a:pt x="2546" y="1773"/>
                    <a:pt x="2392" y="1709"/>
                    <a:pt x="2239" y="1709"/>
                  </a:cubicBezTo>
                  <a:cubicBezTo>
                    <a:pt x="2214" y="1709"/>
                    <a:pt x="2188" y="1711"/>
                    <a:pt x="2162" y="1715"/>
                  </a:cubicBezTo>
                  <a:cubicBezTo>
                    <a:pt x="1976" y="1752"/>
                    <a:pt x="1901" y="1901"/>
                    <a:pt x="1827" y="2013"/>
                  </a:cubicBezTo>
                  <a:cubicBezTo>
                    <a:pt x="1640" y="2237"/>
                    <a:pt x="1454" y="2796"/>
                    <a:pt x="1193" y="2796"/>
                  </a:cubicBezTo>
                  <a:cubicBezTo>
                    <a:pt x="895" y="2796"/>
                    <a:pt x="746" y="2461"/>
                    <a:pt x="410" y="2461"/>
                  </a:cubicBezTo>
                  <a:cubicBezTo>
                    <a:pt x="37" y="2461"/>
                    <a:pt x="224" y="2572"/>
                    <a:pt x="224" y="2833"/>
                  </a:cubicBezTo>
                  <a:cubicBezTo>
                    <a:pt x="298" y="3430"/>
                    <a:pt x="0" y="4026"/>
                    <a:pt x="112" y="4623"/>
                  </a:cubicBezTo>
                  <a:cubicBezTo>
                    <a:pt x="112" y="4846"/>
                    <a:pt x="224" y="5033"/>
                    <a:pt x="336" y="5145"/>
                  </a:cubicBezTo>
                  <a:cubicBezTo>
                    <a:pt x="522" y="5294"/>
                    <a:pt x="746" y="5294"/>
                    <a:pt x="858" y="5443"/>
                  </a:cubicBezTo>
                  <a:cubicBezTo>
                    <a:pt x="1007" y="5592"/>
                    <a:pt x="1081" y="5741"/>
                    <a:pt x="1268" y="5778"/>
                  </a:cubicBezTo>
                  <a:cubicBezTo>
                    <a:pt x="1454" y="5816"/>
                    <a:pt x="1715" y="5816"/>
                    <a:pt x="1901" y="5853"/>
                  </a:cubicBezTo>
                  <a:cubicBezTo>
                    <a:pt x="2162" y="5853"/>
                    <a:pt x="2423" y="5928"/>
                    <a:pt x="2610" y="6114"/>
                  </a:cubicBezTo>
                  <a:cubicBezTo>
                    <a:pt x="2759" y="6263"/>
                    <a:pt x="2796" y="6412"/>
                    <a:pt x="3020" y="6449"/>
                  </a:cubicBezTo>
                  <a:cubicBezTo>
                    <a:pt x="3086" y="6461"/>
                    <a:pt x="3146" y="6466"/>
                    <a:pt x="3199" y="6466"/>
                  </a:cubicBezTo>
                  <a:cubicBezTo>
                    <a:pt x="3685" y="6466"/>
                    <a:pt x="3661" y="6032"/>
                    <a:pt x="3728" y="5629"/>
                  </a:cubicBezTo>
                  <a:lnTo>
                    <a:pt x="3728" y="5629"/>
                  </a:lnTo>
                  <a:lnTo>
                    <a:pt x="3579" y="5667"/>
                  </a:lnTo>
                  <a:cubicBezTo>
                    <a:pt x="3840" y="5331"/>
                    <a:pt x="3952" y="4921"/>
                    <a:pt x="3989" y="4548"/>
                  </a:cubicBezTo>
                  <a:cubicBezTo>
                    <a:pt x="4026" y="4250"/>
                    <a:pt x="3989" y="4324"/>
                    <a:pt x="4213" y="4287"/>
                  </a:cubicBezTo>
                  <a:cubicBezTo>
                    <a:pt x="4399" y="4287"/>
                    <a:pt x="4548" y="4213"/>
                    <a:pt x="4697" y="4101"/>
                  </a:cubicBezTo>
                  <a:cubicBezTo>
                    <a:pt x="4772" y="3989"/>
                    <a:pt x="4735" y="3803"/>
                    <a:pt x="4772" y="3653"/>
                  </a:cubicBezTo>
                  <a:cubicBezTo>
                    <a:pt x="4846" y="3542"/>
                    <a:pt x="4921" y="3393"/>
                    <a:pt x="4958" y="3281"/>
                  </a:cubicBezTo>
                  <a:cubicBezTo>
                    <a:pt x="4958" y="3132"/>
                    <a:pt x="4996" y="2945"/>
                    <a:pt x="4996" y="2796"/>
                  </a:cubicBezTo>
                  <a:cubicBezTo>
                    <a:pt x="4958" y="2684"/>
                    <a:pt x="4958" y="2535"/>
                    <a:pt x="4958" y="2423"/>
                  </a:cubicBezTo>
                  <a:cubicBezTo>
                    <a:pt x="4996" y="2200"/>
                    <a:pt x="4996" y="2050"/>
                    <a:pt x="5107" y="1976"/>
                  </a:cubicBezTo>
                  <a:cubicBezTo>
                    <a:pt x="5182" y="1957"/>
                    <a:pt x="5247" y="1957"/>
                    <a:pt x="5312" y="1957"/>
                  </a:cubicBezTo>
                  <a:cubicBezTo>
                    <a:pt x="5378" y="1957"/>
                    <a:pt x="5443" y="1957"/>
                    <a:pt x="5518" y="1939"/>
                  </a:cubicBezTo>
                  <a:cubicBezTo>
                    <a:pt x="5778" y="1864"/>
                    <a:pt x="5890" y="1678"/>
                    <a:pt x="5629" y="1454"/>
                  </a:cubicBezTo>
                  <a:cubicBezTo>
                    <a:pt x="5368" y="1230"/>
                    <a:pt x="4996" y="1193"/>
                    <a:pt x="4809" y="895"/>
                  </a:cubicBezTo>
                  <a:cubicBezTo>
                    <a:pt x="4735" y="746"/>
                    <a:pt x="4772" y="597"/>
                    <a:pt x="4735" y="447"/>
                  </a:cubicBezTo>
                  <a:cubicBezTo>
                    <a:pt x="4697" y="298"/>
                    <a:pt x="4586" y="149"/>
                    <a:pt x="46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80"/>
            <p:cNvSpPr/>
            <p:nvPr/>
          </p:nvSpPr>
          <p:spPr>
            <a:xfrm>
              <a:off x="3749215" y="3157279"/>
              <a:ext cx="78637" cy="122518"/>
            </a:xfrm>
            <a:custGeom>
              <a:avLst/>
              <a:gdLst/>
              <a:ahLst/>
              <a:cxnLst/>
              <a:rect l="l" t="t" r="r" b="b"/>
              <a:pathLst>
                <a:path w="2611" h="4068" extrusionOk="0">
                  <a:moveTo>
                    <a:pt x="1427" y="1"/>
                  </a:moveTo>
                  <a:cubicBezTo>
                    <a:pt x="1297" y="1"/>
                    <a:pt x="1198" y="47"/>
                    <a:pt x="1119" y="206"/>
                  </a:cubicBezTo>
                  <a:cubicBezTo>
                    <a:pt x="1082" y="318"/>
                    <a:pt x="1007" y="430"/>
                    <a:pt x="970" y="504"/>
                  </a:cubicBezTo>
                  <a:cubicBezTo>
                    <a:pt x="895" y="616"/>
                    <a:pt x="821" y="690"/>
                    <a:pt x="746" y="765"/>
                  </a:cubicBezTo>
                  <a:cubicBezTo>
                    <a:pt x="634" y="951"/>
                    <a:pt x="560" y="1101"/>
                    <a:pt x="485" y="1287"/>
                  </a:cubicBezTo>
                  <a:cubicBezTo>
                    <a:pt x="448" y="1399"/>
                    <a:pt x="373" y="1362"/>
                    <a:pt x="336" y="1511"/>
                  </a:cubicBezTo>
                  <a:cubicBezTo>
                    <a:pt x="336" y="1548"/>
                    <a:pt x="336" y="1585"/>
                    <a:pt x="336" y="1622"/>
                  </a:cubicBezTo>
                  <a:lnTo>
                    <a:pt x="597" y="1548"/>
                  </a:lnTo>
                  <a:lnTo>
                    <a:pt x="597" y="1548"/>
                  </a:lnTo>
                  <a:cubicBezTo>
                    <a:pt x="411" y="1772"/>
                    <a:pt x="262" y="1995"/>
                    <a:pt x="187" y="2256"/>
                  </a:cubicBezTo>
                  <a:cubicBezTo>
                    <a:pt x="38" y="2517"/>
                    <a:pt x="75" y="2480"/>
                    <a:pt x="187" y="2778"/>
                  </a:cubicBezTo>
                  <a:cubicBezTo>
                    <a:pt x="262" y="2927"/>
                    <a:pt x="262" y="3114"/>
                    <a:pt x="224" y="3263"/>
                  </a:cubicBezTo>
                  <a:cubicBezTo>
                    <a:pt x="187" y="3449"/>
                    <a:pt x="112" y="3486"/>
                    <a:pt x="75" y="3636"/>
                  </a:cubicBezTo>
                  <a:cubicBezTo>
                    <a:pt x="1" y="3859"/>
                    <a:pt x="38" y="3971"/>
                    <a:pt x="150" y="4046"/>
                  </a:cubicBezTo>
                  <a:cubicBezTo>
                    <a:pt x="204" y="4059"/>
                    <a:pt x="264" y="4068"/>
                    <a:pt x="321" y="4068"/>
                  </a:cubicBezTo>
                  <a:cubicBezTo>
                    <a:pt x="420" y="4068"/>
                    <a:pt x="513" y="4042"/>
                    <a:pt x="560" y="3971"/>
                  </a:cubicBezTo>
                  <a:cubicBezTo>
                    <a:pt x="634" y="3785"/>
                    <a:pt x="672" y="3561"/>
                    <a:pt x="672" y="3337"/>
                  </a:cubicBezTo>
                  <a:cubicBezTo>
                    <a:pt x="634" y="3039"/>
                    <a:pt x="709" y="2778"/>
                    <a:pt x="783" y="2517"/>
                  </a:cubicBezTo>
                  <a:cubicBezTo>
                    <a:pt x="834" y="2484"/>
                    <a:pt x="892" y="2465"/>
                    <a:pt x="954" y="2465"/>
                  </a:cubicBezTo>
                  <a:cubicBezTo>
                    <a:pt x="1029" y="2465"/>
                    <a:pt x="1111" y="2493"/>
                    <a:pt x="1194" y="2554"/>
                  </a:cubicBezTo>
                  <a:cubicBezTo>
                    <a:pt x="1305" y="2666"/>
                    <a:pt x="1268" y="2778"/>
                    <a:pt x="1268" y="2927"/>
                  </a:cubicBezTo>
                  <a:cubicBezTo>
                    <a:pt x="1268" y="3188"/>
                    <a:pt x="1343" y="3449"/>
                    <a:pt x="1417" y="3710"/>
                  </a:cubicBezTo>
                  <a:cubicBezTo>
                    <a:pt x="1455" y="3673"/>
                    <a:pt x="1455" y="3636"/>
                    <a:pt x="1492" y="3598"/>
                  </a:cubicBezTo>
                  <a:cubicBezTo>
                    <a:pt x="1604" y="3263"/>
                    <a:pt x="1715" y="2965"/>
                    <a:pt x="1865" y="2666"/>
                  </a:cubicBezTo>
                  <a:cubicBezTo>
                    <a:pt x="1790" y="2517"/>
                    <a:pt x="1678" y="2443"/>
                    <a:pt x="1678" y="2256"/>
                  </a:cubicBezTo>
                  <a:cubicBezTo>
                    <a:pt x="1790" y="2256"/>
                    <a:pt x="1902" y="2256"/>
                    <a:pt x="1976" y="2294"/>
                  </a:cubicBezTo>
                  <a:cubicBezTo>
                    <a:pt x="2051" y="2144"/>
                    <a:pt x="2088" y="1995"/>
                    <a:pt x="2163" y="1846"/>
                  </a:cubicBezTo>
                  <a:cubicBezTo>
                    <a:pt x="2200" y="1772"/>
                    <a:pt x="2237" y="1697"/>
                    <a:pt x="2237" y="1622"/>
                  </a:cubicBezTo>
                  <a:lnTo>
                    <a:pt x="2088" y="1622"/>
                  </a:lnTo>
                  <a:cubicBezTo>
                    <a:pt x="1902" y="1660"/>
                    <a:pt x="1939" y="1772"/>
                    <a:pt x="1827" y="1809"/>
                  </a:cubicBezTo>
                  <a:cubicBezTo>
                    <a:pt x="1805" y="1816"/>
                    <a:pt x="1780" y="1819"/>
                    <a:pt x="1752" y="1819"/>
                  </a:cubicBezTo>
                  <a:cubicBezTo>
                    <a:pt x="1644" y="1819"/>
                    <a:pt x="1507" y="1772"/>
                    <a:pt x="1417" y="1772"/>
                  </a:cubicBezTo>
                  <a:cubicBezTo>
                    <a:pt x="1194" y="1734"/>
                    <a:pt x="1082" y="1734"/>
                    <a:pt x="1007" y="1511"/>
                  </a:cubicBezTo>
                  <a:cubicBezTo>
                    <a:pt x="895" y="1250"/>
                    <a:pt x="895" y="989"/>
                    <a:pt x="1007" y="728"/>
                  </a:cubicBezTo>
                  <a:cubicBezTo>
                    <a:pt x="1054" y="586"/>
                    <a:pt x="1237" y="534"/>
                    <a:pt x="1411" y="534"/>
                  </a:cubicBezTo>
                  <a:cubicBezTo>
                    <a:pt x="1512" y="534"/>
                    <a:pt x="1610" y="551"/>
                    <a:pt x="1678" y="579"/>
                  </a:cubicBezTo>
                  <a:cubicBezTo>
                    <a:pt x="1939" y="728"/>
                    <a:pt x="2163" y="914"/>
                    <a:pt x="2424" y="1101"/>
                  </a:cubicBezTo>
                  <a:cubicBezTo>
                    <a:pt x="2461" y="1026"/>
                    <a:pt x="2424" y="1063"/>
                    <a:pt x="2461" y="914"/>
                  </a:cubicBezTo>
                  <a:cubicBezTo>
                    <a:pt x="2536" y="802"/>
                    <a:pt x="2573" y="653"/>
                    <a:pt x="2610" y="504"/>
                  </a:cubicBezTo>
                  <a:cubicBezTo>
                    <a:pt x="2498" y="504"/>
                    <a:pt x="2387" y="430"/>
                    <a:pt x="2237" y="355"/>
                  </a:cubicBezTo>
                  <a:cubicBezTo>
                    <a:pt x="2051" y="206"/>
                    <a:pt x="1865" y="94"/>
                    <a:pt x="1604" y="19"/>
                  </a:cubicBezTo>
                  <a:cubicBezTo>
                    <a:pt x="1539" y="9"/>
                    <a:pt x="1480" y="1"/>
                    <a:pt x="1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80"/>
            <p:cNvSpPr/>
            <p:nvPr/>
          </p:nvSpPr>
          <p:spPr>
            <a:xfrm>
              <a:off x="3789633" y="2851225"/>
              <a:ext cx="75264" cy="118030"/>
            </a:xfrm>
            <a:custGeom>
              <a:avLst/>
              <a:gdLst/>
              <a:ahLst/>
              <a:cxnLst/>
              <a:rect l="l" t="t" r="r" b="b"/>
              <a:pathLst>
                <a:path w="2499" h="3919" extrusionOk="0">
                  <a:moveTo>
                    <a:pt x="1227" y="1"/>
                  </a:moveTo>
                  <a:cubicBezTo>
                    <a:pt x="1169" y="1"/>
                    <a:pt x="1114" y="33"/>
                    <a:pt x="1045" y="79"/>
                  </a:cubicBezTo>
                  <a:cubicBezTo>
                    <a:pt x="858" y="153"/>
                    <a:pt x="821" y="265"/>
                    <a:pt x="672" y="451"/>
                  </a:cubicBezTo>
                  <a:cubicBezTo>
                    <a:pt x="485" y="712"/>
                    <a:pt x="150" y="936"/>
                    <a:pt x="113" y="1272"/>
                  </a:cubicBezTo>
                  <a:cubicBezTo>
                    <a:pt x="38" y="1495"/>
                    <a:pt x="1" y="1756"/>
                    <a:pt x="38" y="2017"/>
                  </a:cubicBezTo>
                  <a:cubicBezTo>
                    <a:pt x="262" y="2092"/>
                    <a:pt x="448" y="2241"/>
                    <a:pt x="597" y="2465"/>
                  </a:cubicBezTo>
                  <a:cubicBezTo>
                    <a:pt x="746" y="2725"/>
                    <a:pt x="634" y="2800"/>
                    <a:pt x="523" y="3098"/>
                  </a:cubicBezTo>
                  <a:cubicBezTo>
                    <a:pt x="529" y="3097"/>
                    <a:pt x="535" y="3097"/>
                    <a:pt x="542" y="3097"/>
                  </a:cubicBezTo>
                  <a:cubicBezTo>
                    <a:pt x="581" y="3097"/>
                    <a:pt x="634" y="3112"/>
                    <a:pt x="697" y="3137"/>
                  </a:cubicBezTo>
                  <a:lnTo>
                    <a:pt x="697" y="3137"/>
                  </a:lnTo>
                  <a:cubicBezTo>
                    <a:pt x="604" y="3200"/>
                    <a:pt x="559" y="3265"/>
                    <a:pt x="597" y="3322"/>
                  </a:cubicBezTo>
                  <a:cubicBezTo>
                    <a:pt x="653" y="3341"/>
                    <a:pt x="700" y="3350"/>
                    <a:pt x="746" y="3350"/>
                  </a:cubicBezTo>
                  <a:cubicBezTo>
                    <a:pt x="793" y="3350"/>
                    <a:pt x="839" y="3341"/>
                    <a:pt x="895" y="3322"/>
                  </a:cubicBezTo>
                  <a:cubicBezTo>
                    <a:pt x="887" y="3289"/>
                    <a:pt x="883" y="3258"/>
                    <a:pt x="880" y="3228"/>
                  </a:cubicBezTo>
                  <a:lnTo>
                    <a:pt x="880" y="3228"/>
                  </a:lnTo>
                  <a:cubicBezTo>
                    <a:pt x="1235" y="3425"/>
                    <a:pt x="1701" y="3789"/>
                    <a:pt x="1753" y="3918"/>
                  </a:cubicBezTo>
                  <a:cubicBezTo>
                    <a:pt x="1902" y="3918"/>
                    <a:pt x="2088" y="3918"/>
                    <a:pt x="2237" y="3881"/>
                  </a:cubicBezTo>
                  <a:cubicBezTo>
                    <a:pt x="2312" y="3881"/>
                    <a:pt x="2387" y="3769"/>
                    <a:pt x="2498" y="3732"/>
                  </a:cubicBezTo>
                  <a:cubicBezTo>
                    <a:pt x="2126" y="3583"/>
                    <a:pt x="2163" y="2986"/>
                    <a:pt x="1827" y="2875"/>
                  </a:cubicBezTo>
                  <a:cubicBezTo>
                    <a:pt x="1792" y="2859"/>
                    <a:pt x="1740" y="2852"/>
                    <a:pt x="1678" y="2852"/>
                  </a:cubicBezTo>
                  <a:cubicBezTo>
                    <a:pt x="1462" y="2852"/>
                    <a:pt x="1120" y="2935"/>
                    <a:pt x="876" y="3042"/>
                  </a:cubicBezTo>
                  <a:lnTo>
                    <a:pt x="876" y="3042"/>
                  </a:lnTo>
                  <a:cubicBezTo>
                    <a:pt x="874" y="3001"/>
                    <a:pt x="870" y="2958"/>
                    <a:pt x="858" y="2912"/>
                  </a:cubicBezTo>
                  <a:cubicBezTo>
                    <a:pt x="821" y="2875"/>
                    <a:pt x="709" y="2688"/>
                    <a:pt x="709" y="2651"/>
                  </a:cubicBezTo>
                  <a:cubicBezTo>
                    <a:pt x="672" y="2539"/>
                    <a:pt x="634" y="2502"/>
                    <a:pt x="634" y="2390"/>
                  </a:cubicBezTo>
                  <a:cubicBezTo>
                    <a:pt x="672" y="2315"/>
                    <a:pt x="709" y="2204"/>
                    <a:pt x="746" y="2129"/>
                  </a:cubicBezTo>
                  <a:cubicBezTo>
                    <a:pt x="895" y="1943"/>
                    <a:pt x="1119" y="1905"/>
                    <a:pt x="1305" y="1756"/>
                  </a:cubicBezTo>
                  <a:cubicBezTo>
                    <a:pt x="1566" y="1533"/>
                    <a:pt x="1641" y="1160"/>
                    <a:pt x="1492" y="861"/>
                  </a:cubicBezTo>
                  <a:cubicBezTo>
                    <a:pt x="1492" y="601"/>
                    <a:pt x="1417" y="302"/>
                    <a:pt x="1343" y="41"/>
                  </a:cubicBezTo>
                  <a:cubicBezTo>
                    <a:pt x="1300" y="13"/>
                    <a:pt x="1263" y="1"/>
                    <a:pt x="1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80"/>
            <p:cNvSpPr/>
            <p:nvPr/>
          </p:nvSpPr>
          <p:spPr>
            <a:xfrm>
              <a:off x="3836797" y="3044459"/>
              <a:ext cx="1144" cy="6746"/>
            </a:xfrm>
            <a:custGeom>
              <a:avLst/>
              <a:gdLst/>
              <a:ahLst/>
              <a:cxnLst/>
              <a:rect l="l" t="t" r="r" b="b"/>
              <a:pathLst>
                <a:path w="38" h="224" extrusionOk="0">
                  <a:moveTo>
                    <a:pt x="38" y="0"/>
                  </a:moveTo>
                  <a:cubicBezTo>
                    <a:pt x="0" y="75"/>
                    <a:pt x="0" y="149"/>
                    <a:pt x="38" y="224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70C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80"/>
            <p:cNvSpPr/>
            <p:nvPr/>
          </p:nvSpPr>
          <p:spPr>
            <a:xfrm>
              <a:off x="3837912" y="3051176"/>
              <a:ext cx="1144" cy="6776"/>
            </a:xfrm>
            <a:custGeom>
              <a:avLst/>
              <a:gdLst/>
              <a:ahLst/>
              <a:cxnLst/>
              <a:rect l="l" t="t" r="r" b="b"/>
              <a:pathLst>
                <a:path w="38" h="225" extrusionOk="0">
                  <a:moveTo>
                    <a:pt x="1" y="1"/>
                  </a:moveTo>
                  <a:lnTo>
                    <a:pt x="38" y="225"/>
                  </a:lnTo>
                  <a:lnTo>
                    <a:pt x="38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0C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80"/>
            <p:cNvSpPr/>
            <p:nvPr/>
          </p:nvSpPr>
          <p:spPr>
            <a:xfrm>
              <a:off x="3840170" y="3021992"/>
              <a:ext cx="30328" cy="69632"/>
            </a:xfrm>
            <a:custGeom>
              <a:avLst/>
              <a:gdLst/>
              <a:ahLst/>
              <a:cxnLst/>
              <a:rect l="l" t="t" r="r" b="b"/>
              <a:pathLst>
                <a:path w="1007" h="2312" extrusionOk="0">
                  <a:moveTo>
                    <a:pt x="1007" y="1"/>
                  </a:moveTo>
                  <a:cubicBezTo>
                    <a:pt x="858" y="224"/>
                    <a:pt x="783" y="448"/>
                    <a:pt x="671" y="709"/>
                  </a:cubicBezTo>
                  <a:cubicBezTo>
                    <a:pt x="575" y="677"/>
                    <a:pt x="314" y="507"/>
                    <a:pt x="172" y="507"/>
                  </a:cubicBezTo>
                  <a:cubicBezTo>
                    <a:pt x="148" y="507"/>
                    <a:pt x="128" y="512"/>
                    <a:pt x="112" y="523"/>
                  </a:cubicBezTo>
                  <a:cubicBezTo>
                    <a:pt x="0" y="597"/>
                    <a:pt x="0" y="821"/>
                    <a:pt x="0" y="1007"/>
                  </a:cubicBezTo>
                  <a:cubicBezTo>
                    <a:pt x="38" y="1044"/>
                    <a:pt x="75" y="1044"/>
                    <a:pt x="112" y="1082"/>
                  </a:cubicBezTo>
                  <a:cubicBezTo>
                    <a:pt x="187" y="1231"/>
                    <a:pt x="149" y="1119"/>
                    <a:pt x="187" y="1268"/>
                  </a:cubicBezTo>
                  <a:cubicBezTo>
                    <a:pt x="187" y="1380"/>
                    <a:pt x="224" y="1455"/>
                    <a:pt x="224" y="1566"/>
                  </a:cubicBezTo>
                  <a:cubicBezTo>
                    <a:pt x="224" y="1827"/>
                    <a:pt x="299" y="2088"/>
                    <a:pt x="448" y="2312"/>
                  </a:cubicBezTo>
                  <a:cubicBezTo>
                    <a:pt x="597" y="1678"/>
                    <a:pt x="783" y="1007"/>
                    <a:pt x="932" y="336"/>
                  </a:cubicBezTo>
                  <a:cubicBezTo>
                    <a:pt x="932" y="299"/>
                    <a:pt x="932" y="224"/>
                    <a:pt x="970" y="187"/>
                  </a:cubicBezTo>
                  <a:lnTo>
                    <a:pt x="10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80"/>
            <p:cNvSpPr/>
            <p:nvPr/>
          </p:nvSpPr>
          <p:spPr>
            <a:xfrm>
              <a:off x="3828936" y="2995037"/>
              <a:ext cx="23612" cy="37105"/>
            </a:xfrm>
            <a:custGeom>
              <a:avLst/>
              <a:gdLst/>
              <a:ahLst/>
              <a:cxnLst/>
              <a:rect l="l" t="t" r="r" b="b"/>
              <a:pathLst>
                <a:path w="784" h="1232" extrusionOk="0">
                  <a:moveTo>
                    <a:pt x="560" y="1"/>
                  </a:moveTo>
                  <a:cubicBezTo>
                    <a:pt x="485" y="38"/>
                    <a:pt x="485" y="113"/>
                    <a:pt x="485" y="150"/>
                  </a:cubicBezTo>
                  <a:cubicBezTo>
                    <a:pt x="448" y="225"/>
                    <a:pt x="411" y="262"/>
                    <a:pt x="411" y="336"/>
                  </a:cubicBezTo>
                  <a:cubicBezTo>
                    <a:pt x="373" y="486"/>
                    <a:pt x="261" y="486"/>
                    <a:pt x="187" y="486"/>
                  </a:cubicBezTo>
                  <a:cubicBezTo>
                    <a:pt x="146" y="472"/>
                    <a:pt x="120" y="463"/>
                    <a:pt x="102" y="463"/>
                  </a:cubicBezTo>
                  <a:cubicBezTo>
                    <a:pt x="70" y="463"/>
                    <a:pt x="61" y="489"/>
                    <a:pt x="38" y="560"/>
                  </a:cubicBezTo>
                  <a:cubicBezTo>
                    <a:pt x="0" y="635"/>
                    <a:pt x="0" y="746"/>
                    <a:pt x="38" y="821"/>
                  </a:cubicBezTo>
                  <a:lnTo>
                    <a:pt x="75" y="672"/>
                  </a:lnTo>
                  <a:cubicBezTo>
                    <a:pt x="150" y="784"/>
                    <a:pt x="75" y="933"/>
                    <a:pt x="150" y="1082"/>
                  </a:cubicBezTo>
                  <a:cubicBezTo>
                    <a:pt x="150" y="1119"/>
                    <a:pt x="187" y="1231"/>
                    <a:pt x="224" y="1231"/>
                  </a:cubicBezTo>
                  <a:cubicBezTo>
                    <a:pt x="299" y="1231"/>
                    <a:pt x="373" y="1194"/>
                    <a:pt x="411" y="1157"/>
                  </a:cubicBezTo>
                  <a:cubicBezTo>
                    <a:pt x="485" y="1045"/>
                    <a:pt x="448" y="970"/>
                    <a:pt x="485" y="746"/>
                  </a:cubicBezTo>
                  <a:cubicBezTo>
                    <a:pt x="522" y="560"/>
                    <a:pt x="672" y="486"/>
                    <a:pt x="709" y="299"/>
                  </a:cubicBezTo>
                  <a:cubicBezTo>
                    <a:pt x="746" y="225"/>
                    <a:pt x="783" y="113"/>
                    <a:pt x="709" y="75"/>
                  </a:cubicBezTo>
                  <a:cubicBezTo>
                    <a:pt x="672" y="1"/>
                    <a:pt x="597" y="1"/>
                    <a:pt x="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80"/>
            <p:cNvSpPr/>
            <p:nvPr/>
          </p:nvSpPr>
          <p:spPr>
            <a:xfrm>
              <a:off x="3860379" y="2984947"/>
              <a:ext cx="6746" cy="6776"/>
            </a:xfrm>
            <a:custGeom>
              <a:avLst/>
              <a:gdLst/>
              <a:ahLst/>
              <a:cxnLst/>
              <a:rect l="l" t="t" r="r" b="b"/>
              <a:pathLst>
                <a:path w="224" h="225" extrusionOk="0">
                  <a:moveTo>
                    <a:pt x="0" y="0"/>
                  </a:moveTo>
                  <a:cubicBezTo>
                    <a:pt x="0" y="75"/>
                    <a:pt x="38" y="149"/>
                    <a:pt x="75" y="224"/>
                  </a:cubicBezTo>
                  <a:cubicBezTo>
                    <a:pt x="112" y="187"/>
                    <a:pt x="187" y="187"/>
                    <a:pt x="224" y="149"/>
                  </a:cubicBezTo>
                  <a:cubicBezTo>
                    <a:pt x="149" y="112"/>
                    <a:pt x="75" y="38"/>
                    <a:pt x="0" y="0"/>
                  </a:cubicBezTo>
                  <a:close/>
                </a:path>
              </a:pathLst>
            </a:custGeom>
            <a:solidFill>
              <a:srgbClr val="70C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80"/>
            <p:cNvSpPr/>
            <p:nvPr/>
          </p:nvSpPr>
          <p:spPr>
            <a:xfrm>
              <a:off x="3859265" y="2991693"/>
              <a:ext cx="10119" cy="26895"/>
            </a:xfrm>
            <a:custGeom>
              <a:avLst/>
              <a:gdLst/>
              <a:ahLst/>
              <a:cxnLst/>
              <a:rect l="l" t="t" r="r" b="b"/>
              <a:pathLst>
                <a:path w="336" h="893" extrusionOk="0">
                  <a:moveTo>
                    <a:pt x="75" y="0"/>
                  </a:moveTo>
                  <a:cubicBezTo>
                    <a:pt x="37" y="112"/>
                    <a:pt x="0" y="186"/>
                    <a:pt x="37" y="298"/>
                  </a:cubicBezTo>
                  <a:cubicBezTo>
                    <a:pt x="37" y="373"/>
                    <a:pt x="112" y="410"/>
                    <a:pt x="149" y="447"/>
                  </a:cubicBezTo>
                  <a:cubicBezTo>
                    <a:pt x="149" y="522"/>
                    <a:pt x="149" y="559"/>
                    <a:pt x="149" y="597"/>
                  </a:cubicBezTo>
                  <a:cubicBezTo>
                    <a:pt x="149" y="708"/>
                    <a:pt x="112" y="783"/>
                    <a:pt x="224" y="857"/>
                  </a:cubicBezTo>
                  <a:cubicBezTo>
                    <a:pt x="248" y="882"/>
                    <a:pt x="268" y="892"/>
                    <a:pt x="283" y="892"/>
                  </a:cubicBezTo>
                  <a:cubicBezTo>
                    <a:pt x="336" y="892"/>
                    <a:pt x="336" y="766"/>
                    <a:pt x="336" y="708"/>
                  </a:cubicBezTo>
                  <a:cubicBezTo>
                    <a:pt x="336" y="671"/>
                    <a:pt x="336" y="597"/>
                    <a:pt x="336" y="522"/>
                  </a:cubicBezTo>
                  <a:cubicBezTo>
                    <a:pt x="336" y="522"/>
                    <a:pt x="298" y="522"/>
                    <a:pt x="298" y="447"/>
                  </a:cubicBezTo>
                  <a:cubicBezTo>
                    <a:pt x="298" y="373"/>
                    <a:pt x="336" y="336"/>
                    <a:pt x="336" y="261"/>
                  </a:cubicBezTo>
                  <a:cubicBezTo>
                    <a:pt x="336" y="186"/>
                    <a:pt x="261" y="149"/>
                    <a:pt x="186" y="75"/>
                  </a:cubicBezTo>
                  <a:cubicBezTo>
                    <a:pt x="149" y="75"/>
                    <a:pt x="149" y="37"/>
                    <a:pt x="112" y="0"/>
                  </a:cubicBezTo>
                  <a:cubicBezTo>
                    <a:pt x="112" y="0"/>
                    <a:pt x="112" y="0"/>
                    <a:pt x="112" y="37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70C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80"/>
            <p:cNvSpPr/>
            <p:nvPr/>
          </p:nvSpPr>
          <p:spPr>
            <a:xfrm>
              <a:off x="3859265" y="2969798"/>
              <a:ext cx="20239" cy="24154"/>
            </a:xfrm>
            <a:custGeom>
              <a:avLst/>
              <a:gdLst/>
              <a:ahLst/>
              <a:cxnLst/>
              <a:rect l="l" t="t" r="r" b="b"/>
              <a:pathLst>
                <a:path w="672" h="802" extrusionOk="0">
                  <a:moveTo>
                    <a:pt x="214" y="0"/>
                  </a:moveTo>
                  <a:cubicBezTo>
                    <a:pt x="121" y="0"/>
                    <a:pt x="37" y="19"/>
                    <a:pt x="37" y="56"/>
                  </a:cubicBezTo>
                  <a:cubicBezTo>
                    <a:pt x="0" y="131"/>
                    <a:pt x="149" y="317"/>
                    <a:pt x="186" y="354"/>
                  </a:cubicBezTo>
                  <a:cubicBezTo>
                    <a:pt x="261" y="392"/>
                    <a:pt x="298" y="466"/>
                    <a:pt x="336" y="541"/>
                  </a:cubicBezTo>
                  <a:cubicBezTo>
                    <a:pt x="373" y="578"/>
                    <a:pt x="298" y="578"/>
                    <a:pt x="261" y="615"/>
                  </a:cubicBezTo>
                  <a:cubicBezTo>
                    <a:pt x="336" y="690"/>
                    <a:pt x="447" y="727"/>
                    <a:pt x="559" y="802"/>
                  </a:cubicBezTo>
                  <a:cubicBezTo>
                    <a:pt x="597" y="652"/>
                    <a:pt x="634" y="466"/>
                    <a:pt x="671" y="317"/>
                  </a:cubicBezTo>
                  <a:cubicBezTo>
                    <a:pt x="597" y="280"/>
                    <a:pt x="559" y="242"/>
                    <a:pt x="522" y="205"/>
                  </a:cubicBezTo>
                  <a:cubicBezTo>
                    <a:pt x="485" y="168"/>
                    <a:pt x="485" y="131"/>
                    <a:pt x="447" y="56"/>
                  </a:cubicBezTo>
                  <a:cubicBezTo>
                    <a:pt x="410" y="19"/>
                    <a:pt x="308" y="0"/>
                    <a:pt x="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80"/>
            <p:cNvSpPr/>
            <p:nvPr/>
          </p:nvSpPr>
          <p:spPr>
            <a:xfrm>
              <a:off x="3553843" y="3537362"/>
              <a:ext cx="86497" cy="110049"/>
            </a:xfrm>
            <a:custGeom>
              <a:avLst/>
              <a:gdLst/>
              <a:ahLst/>
              <a:cxnLst/>
              <a:rect l="l" t="t" r="r" b="b"/>
              <a:pathLst>
                <a:path w="2872" h="3654" extrusionOk="0">
                  <a:moveTo>
                    <a:pt x="2871" y="0"/>
                  </a:moveTo>
                  <a:cubicBezTo>
                    <a:pt x="2685" y="0"/>
                    <a:pt x="2499" y="112"/>
                    <a:pt x="2350" y="112"/>
                  </a:cubicBezTo>
                  <a:cubicBezTo>
                    <a:pt x="2126" y="186"/>
                    <a:pt x="1939" y="261"/>
                    <a:pt x="1753" y="336"/>
                  </a:cubicBezTo>
                  <a:cubicBezTo>
                    <a:pt x="1641" y="373"/>
                    <a:pt x="1492" y="410"/>
                    <a:pt x="1380" y="485"/>
                  </a:cubicBezTo>
                  <a:cubicBezTo>
                    <a:pt x="1343" y="485"/>
                    <a:pt x="1306" y="522"/>
                    <a:pt x="1268" y="559"/>
                  </a:cubicBezTo>
                  <a:lnTo>
                    <a:pt x="1157" y="559"/>
                  </a:lnTo>
                  <a:cubicBezTo>
                    <a:pt x="1045" y="559"/>
                    <a:pt x="933" y="783"/>
                    <a:pt x="896" y="895"/>
                  </a:cubicBezTo>
                  <a:cubicBezTo>
                    <a:pt x="858" y="1118"/>
                    <a:pt x="821" y="1342"/>
                    <a:pt x="784" y="1566"/>
                  </a:cubicBezTo>
                  <a:cubicBezTo>
                    <a:pt x="784" y="1789"/>
                    <a:pt x="747" y="1976"/>
                    <a:pt x="709" y="2200"/>
                  </a:cubicBezTo>
                  <a:cubicBezTo>
                    <a:pt x="672" y="2349"/>
                    <a:pt x="635" y="2498"/>
                    <a:pt x="523" y="2610"/>
                  </a:cubicBezTo>
                  <a:cubicBezTo>
                    <a:pt x="448" y="2796"/>
                    <a:pt x="374" y="2982"/>
                    <a:pt x="225" y="3057"/>
                  </a:cubicBezTo>
                  <a:cubicBezTo>
                    <a:pt x="150" y="3094"/>
                    <a:pt x="113" y="3094"/>
                    <a:pt x="75" y="3169"/>
                  </a:cubicBezTo>
                  <a:cubicBezTo>
                    <a:pt x="38" y="3281"/>
                    <a:pt x="1" y="3393"/>
                    <a:pt x="1" y="3504"/>
                  </a:cubicBezTo>
                  <a:cubicBezTo>
                    <a:pt x="1" y="3542"/>
                    <a:pt x="1" y="3616"/>
                    <a:pt x="1" y="3653"/>
                  </a:cubicBezTo>
                  <a:cubicBezTo>
                    <a:pt x="150" y="3467"/>
                    <a:pt x="299" y="3318"/>
                    <a:pt x="448" y="3132"/>
                  </a:cubicBezTo>
                  <a:cubicBezTo>
                    <a:pt x="747" y="2796"/>
                    <a:pt x="1045" y="2386"/>
                    <a:pt x="1268" y="2125"/>
                  </a:cubicBezTo>
                  <a:cubicBezTo>
                    <a:pt x="1492" y="1864"/>
                    <a:pt x="1679" y="1603"/>
                    <a:pt x="1902" y="1342"/>
                  </a:cubicBezTo>
                  <a:cubicBezTo>
                    <a:pt x="1939" y="1305"/>
                    <a:pt x="1939" y="1268"/>
                    <a:pt x="1977" y="1268"/>
                  </a:cubicBezTo>
                  <a:cubicBezTo>
                    <a:pt x="2163" y="1007"/>
                    <a:pt x="2350" y="746"/>
                    <a:pt x="2536" y="485"/>
                  </a:cubicBezTo>
                  <a:lnTo>
                    <a:pt x="2611" y="410"/>
                  </a:lnTo>
                  <a:lnTo>
                    <a:pt x="28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80"/>
            <p:cNvSpPr/>
            <p:nvPr/>
          </p:nvSpPr>
          <p:spPr>
            <a:xfrm>
              <a:off x="3789633" y="2739068"/>
              <a:ext cx="26985" cy="56169"/>
            </a:xfrm>
            <a:custGeom>
              <a:avLst/>
              <a:gdLst/>
              <a:ahLst/>
              <a:cxnLst/>
              <a:rect l="l" t="t" r="r" b="b"/>
              <a:pathLst>
                <a:path w="896" h="1865" extrusionOk="0">
                  <a:moveTo>
                    <a:pt x="709" y="0"/>
                  </a:moveTo>
                  <a:cubicBezTo>
                    <a:pt x="597" y="0"/>
                    <a:pt x="485" y="149"/>
                    <a:pt x="411" y="224"/>
                  </a:cubicBezTo>
                  <a:cubicBezTo>
                    <a:pt x="373" y="298"/>
                    <a:pt x="336" y="410"/>
                    <a:pt x="336" y="485"/>
                  </a:cubicBezTo>
                  <a:cubicBezTo>
                    <a:pt x="262" y="671"/>
                    <a:pt x="187" y="858"/>
                    <a:pt x="113" y="1007"/>
                  </a:cubicBezTo>
                  <a:cubicBezTo>
                    <a:pt x="1" y="1156"/>
                    <a:pt x="1" y="1305"/>
                    <a:pt x="1" y="1454"/>
                  </a:cubicBezTo>
                  <a:cubicBezTo>
                    <a:pt x="75" y="1603"/>
                    <a:pt x="187" y="1752"/>
                    <a:pt x="336" y="1864"/>
                  </a:cubicBezTo>
                  <a:cubicBezTo>
                    <a:pt x="448" y="1752"/>
                    <a:pt x="448" y="1566"/>
                    <a:pt x="523" y="1379"/>
                  </a:cubicBezTo>
                  <a:cubicBezTo>
                    <a:pt x="560" y="1230"/>
                    <a:pt x="634" y="1081"/>
                    <a:pt x="746" y="969"/>
                  </a:cubicBezTo>
                  <a:cubicBezTo>
                    <a:pt x="821" y="820"/>
                    <a:pt x="895" y="708"/>
                    <a:pt x="895" y="559"/>
                  </a:cubicBezTo>
                  <a:cubicBezTo>
                    <a:pt x="895" y="485"/>
                    <a:pt x="895" y="410"/>
                    <a:pt x="895" y="373"/>
                  </a:cubicBezTo>
                  <a:cubicBezTo>
                    <a:pt x="784" y="261"/>
                    <a:pt x="709" y="149"/>
                    <a:pt x="7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80"/>
            <p:cNvSpPr/>
            <p:nvPr/>
          </p:nvSpPr>
          <p:spPr>
            <a:xfrm>
              <a:off x="3860379" y="2991693"/>
              <a:ext cx="10119" cy="27136"/>
            </a:xfrm>
            <a:custGeom>
              <a:avLst/>
              <a:gdLst/>
              <a:ahLst/>
              <a:cxnLst/>
              <a:rect l="l" t="t" r="r" b="b"/>
              <a:pathLst>
                <a:path w="336" h="901" extrusionOk="0">
                  <a:moveTo>
                    <a:pt x="38" y="0"/>
                  </a:moveTo>
                  <a:cubicBezTo>
                    <a:pt x="0" y="112"/>
                    <a:pt x="0" y="186"/>
                    <a:pt x="0" y="298"/>
                  </a:cubicBezTo>
                  <a:cubicBezTo>
                    <a:pt x="0" y="373"/>
                    <a:pt x="75" y="410"/>
                    <a:pt x="112" y="485"/>
                  </a:cubicBezTo>
                  <a:cubicBezTo>
                    <a:pt x="112" y="522"/>
                    <a:pt x="149" y="559"/>
                    <a:pt x="149" y="634"/>
                  </a:cubicBezTo>
                  <a:cubicBezTo>
                    <a:pt x="149" y="708"/>
                    <a:pt x="149" y="820"/>
                    <a:pt x="187" y="895"/>
                  </a:cubicBezTo>
                  <a:cubicBezTo>
                    <a:pt x="195" y="899"/>
                    <a:pt x="202" y="901"/>
                    <a:pt x="210" y="901"/>
                  </a:cubicBezTo>
                  <a:cubicBezTo>
                    <a:pt x="269" y="901"/>
                    <a:pt x="299" y="775"/>
                    <a:pt x="299" y="708"/>
                  </a:cubicBezTo>
                  <a:cubicBezTo>
                    <a:pt x="299" y="671"/>
                    <a:pt x="299" y="597"/>
                    <a:pt x="299" y="522"/>
                  </a:cubicBezTo>
                  <a:cubicBezTo>
                    <a:pt x="299" y="522"/>
                    <a:pt x="261" y="447"/>
                    <a:pt x="261" y="447"/>
                  </a:cubicBezTo>
                  <a:cubicBezTo>
                    <a:pt x="261" y="410"/>
                    <a:pt x="336" y="336"/>
                    <a:pt x="336" y="261"/>
                  </a:cubicBezTo>
                  <a:cubicBezTo>
                    <a:pt x="336" y="186"/>
                    <a:pt x="224" y="149"/>
                    <a:pt x="187" y="75"/>
                  </a:cubicBezTo>
                  <a:cubicBezTo>
                    <a:pt x="149" y="75"/>
                    <a:pt x="112" y="37"/>
                    <a:pt x="112" y="0"/>
                  </a:cubicBezTo>
                  <a:cubicBezTo>
                    <a:pt x="75" y="0"/>
                    <a:pt x="75" y="0"/>
                    <a:pt x="75" y="37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7" name="Google Shape;2317;p80"/>
          <p:cNvGrpSpPr/>
          <p:nvPr/>
        </p:nvGrpSpPr>
        <p:grpSpPr>
          <a:xfrm>
            <a:off x="2914650" y="1186575"/>
            <a:ext cx="1076400" cy="1076400"/>
            <a:chOff x="3448050" y="500775"/>
            <a:chExt cx="1076400" cy="1076400"/>
          </a:xfrm>
        </p:grpSpPr>
        <p:sp>
          <p:nvSpPr>
            <p:cNvPr id="2318" name="Google Shape;2318;p80"/>
            <p:cNvSpPr/>
            <p:nvPr/>
          </p:nvSpPr>
          <p:spPr>
            <a:xfrm>
              <a:off x="3448050" y="500775"/>
              <a:ext cx="1076400" cy="1076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9" name="Google Shape;2319;p80"/>
            <p:cNvGrpSpPr/>
            <p:nvPr/>
          </p:nvGrpSpPr>
          <p:grpSpPr>
            <a:xfrm>
              <a:off x="3638886" y="577901"/>
              <a:ext cx="694728" cy="922148"/>
              <a:chOff x="3549723" y="731966"/>
              <a:chExt cx="694728" cy="922148"/>
            </a:xfrm>
          </p:grpSpPr>
          <p:sp>
            <p:nvSpPr>
              <p:cNvPr id="2320" name="Google Shape;2320;p80"/>
              <p:cNvSpPr/>
              <p:nvPr/>
            </p:nvSpPr>
            <p:spPr>
              <a:xfrm>
                <a:off x="3693370" y="831896"/>
                <a:ext cx="548132" cy="798788"/>
              </a:xfrm>
              <a:custGeom>
                <a:avLst/>
                <a:gdLst/>
                <a:ahLst/>
                <a:cxnLst/>
                <a:rect l="l" t="t" r="r" b="b"/>
                <a:pathLst>
                  <a:path w="13943" h="20319" extrusionOk="0">
                    <a:moveTo>
                      <a:pt x="2871" y="1"/>
                    </a:moveTo>
                    <a:cubicBezTo>
                      <a:pt x="2871" y="1"/>
                      <a:pt x="0" y="1082"/>
                      <a:pt x="895" y="6375"/>
                    </a:cubicBezTo>
                    <a:cubicBezTo>
                      <a:pt x="1790" y="11669"/>
                      <a:pt x="10066" y="20318"/>
                      <a:pt x="10066" y="20318"/>
                    </a:cubicBezTo>
                    <a:lnTo>
                      <a:pt x="10066" y="16702"/>
                    </a:lnTo>
                    <a:lnTo>
                      <a:pt x="13943" y="16292"/>
                    </a:lnTo>
                    <a:cubicBezTo>
                      <a:pt x="13943" y="16292"/>
                      <a:pt x="2013" y="4101"/>
                      <a:pt x="28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80"/>
              <p:cNvSpPr/>
              <p:nvPr/>
            </p:nvSpPr>
            <p:spPr>
              <a:xfrm>
                <a:off x="3549723" y="875886"/>
                <a:ext cx="694728" cy="778228"/>
              </a:xfrm>
              <a:custGeom>
                <a:avLst/>
                <a:gdLst/>
                <a:ahLst/>
                <a:cxnLst/>
                <a:rect l="l" t="t" r="r" b="b"/>
                <a:pathLst>
                  <a:path w="17672" h="19796" extrusionOk="0">
                    <a:moveTo>
                      <a:pt x="13869" y="0"/>
                    </a:moveTo>
                    <a:lnTo>
                      <a:pt x="13869" y="0"/>
                    </a:lnTo>
                    <a:cubicBezTo>
                      <a:pt x="12117" y="3169"/>
                      <a:pt x="1" y="14651"/>
                      <a:pt x="1" y="14651"/>
                    </a:cubicBezTo>
                    <a:lnTo>
                      <a:pt x="3356" y="14800"/>
                    </a:lnTo>
                    <a:lnTo>
                      <a:pt x="3356" y="19796"/>
                    </a:lnTo>
                    <a:cubicBezTo>
                      <a:pt x="3356" y="19796"/>
                      <a:pt x="5817" y="14726"/>
                      <a:pt x="11744" y="8574"/>
                    </a:cubicBezTo>
                    <a:cubicBezTo>
                      <a:pt x="17671" y="2386"/>
                      <a:pt x="13869" y="0"/>
                      <a:pt x="13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80"/>
              <p:cNvSpPr/>
              <p:nvPr/>
            </p:nvSpPr>
            <p:spPr>
              <a:xfrm>
                <a:off x="3732918" y="731966"/>
                <a:ext cx="425085" cy="256788"/>
              </a:xfrm>
              <a:custGeom>
                <a:avLst/>
                <a:gdLst/>
                <a:ahLst/>
                <a:cxnLst/>
                <a:rect l="l" t="t" r="r" b="b"/>
                <a:pathLst>
                  <a:path w="10813" h="6532" extrusionOk="0">
                    <a:moveTo>
                      <a:pt x="5622" y="1"/>
                    </a:moveTo>
                    <a:cubicBezTo>
                      <a:pt x="1001" y="1"/>
                      <a:pt x="1" y="4929"/>
                      <a:pt x="1" y="4929"/>
                    </a:cubicBezTo>
                    <a:cubicBezTo>
                      <a:pt x="1" y="4929"/>
                      <a:pt x="668" y="1991"/>
                      <a:pt x="4878" y="1991"/>
                    </a:cubicBezTo>
                    <a:cubicBezTo>
                      <a:pt x="5117" y="1991"/>
                      <a:pt x="5368" y="2001"/>
                      <a:pt x="5630" y="2021"/>
                    </a:cubicBezTo>
                    <a:cubicBezTo>
                      <a:pt x="7494" y="2170"/>
                      <a:pt x="9619" y="3288"/>
                      <a:pt x="10402" y="6532"/>
                    </a:cubicBezTo>
                    <a:cubicBezTo>
                      <a:pt x="10402" y="6532"/>
                      <a:pt x="10812" y="269"/>
                      <a:pt x="5928" y="8"/>
                    </a:cubicBezTo>
                    <a:cubicBezTo>
                      <a:pt x="5825" y="3"/>
                      <a:pt x="5722" y="1"/>
                      <a:pt x="56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23" name="Google Shape;2323;p80"/>
          <p:cNvGrpSpPr/>
          <p:nvPr/>
        </p:nvGrpSpPr>
        <p:grpSpPr>
          <a:xfrm rot="-3222668">
            <a:off x="360951" y="501186"/>
            <a:ext cx="1022657" cy="1258020"/>
            <a:chOff x="-6040512" y="733529"/>
            <a:chExt cx="1401404" cy="1723744"/>
          </a:xfrm>
        </p:grpSpPr>
        <p:sp>
          <p:nvSpPr>
            <p:cNvPr id="2324" name="Google Shape;2324;p80"/>
            <p:cNvSpPr/>
            <p:nvPr/>
          </p:nvSpPr>
          <p:spPr>
            <a:xfrm>
              <a:off x="-5035046" y="1440650"/>
              <a:ext cx="28404" cy="21198"/>
            </a:xfrm>
            <a:custGeom>
              <a:avLst/>
              <a:gdLst/>
              <a:ahLst/>
              <a:cxnLst/>
              <a:rect l="l" t="t" r="r" b="b"/>
              <a:pathLst>
                <a:path w="812" h="606" extrusionOk="0">
                  <a:moveTo>
                    <a:pt x="444" y="0"/>
                  </a:moveTo>
                  <a:cubicBezTo>
                    <a:pt x="0" y="32"/>
                    <a:pt x="69" y="606"/>
                    <a:pt x="305" y="606"/>
                  </a:cubicBezTo>
                  <a:cubicBezTo>
                    <a:pt x="318" y="606"/>
                    <a:pt x="331" y="604"/>
                    <a:pt x="344" y="601"/>
                  </a:cubicBezTo>
                  <a:cubicBezTo>
                    <a:pt x="511" y="601"/>
                    <a:pt x="811" y="67"/>
                    <a:pt x="511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80"/>
            <p:cNvSpPr/>
            <p:nvPr/>
          </p:nvSpPr>
          <p:spPr>
            <a:xfrm>
              <a:off x="-4985690" y="1246966"/>
              <a:ext cx="59536" cy="38513"/>
            </a:xfrm>
            <a:custGeom>
              <a:avLst/>
              <a:gdLst/>
              <a:ahLst/>
              <a:cxnLst/>
              <a:rect l="l" t="t" r="r" b="b"/>
              <a:pathLst>
                <a:path w="1702" h="1101" extrusionOk="0">
                  <a:moveTo>
                    <a:pt x="734" y="0"/>
                  </a:moveTo>
                  <a:cubicBezTo>
                    <a:pt x="467" y="34"/>
                    <a:pt x="0" y="467"/>
                    <a:pt x="267" y="867"/>
                  </a:cubicBezTo>
                  <a:cubicBezTo>
                    <a:pt x="334" y="1001"/>
                    <a:pt x="501" y="1101"/>
                    <a:pt x="668" y="1101"/>
                  </a:cubicBezTo>
                  <a:cubicBezTo>
                    <a:pt x="901" y="1068"/>
                    <a:pt x="1168" y="1001"/>
                    <a:pt x="1401" y="934"/>
                  </a:cubicBezTo>
                  <a:cubicBezTo>
                    <a:pt x="1702" y="867"/>
                    <a:pt x="1635" y="434"/>
                    <a:pt x="1468" y="200"/>
                  </a:cubicBezTo>
                  <a:cubicBezTo>
                    <a:pt x="1368" y="67"/>
                    <a:pt x="1201" y="0"/>
                    <a:pt x="1068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80"/>
            <p:cNvSpPr/>
            <p:nvPr/>
          </p:nvSpPr>
          <p:spPr>
            <a:xfrm>
              <a:off x="-5170034" y="1329798"/>
              <a:ext cx="135373" cy="84057"/>
            </a:xfrm>
            <a:custGeom>
              <a:avLst/>
              <a:gdLst/>
              <a:ahLst/>
              <a:cxnLst/>
              <a:rect l="l" t="t" r="r" b="b"/>
              <a:pathLst>
                <a:path w="3870" h="2403" extrusionOk="0">
                  <a:moveTo>
                    <a:pt x="1234" y="1"/>
                  </a:moveTo>
                  <a:cubicBezTo>
                    <a:pt x="934" y="1"/>
                    <a:pt x="701" y="201"/>
                    <a:pt x="701" y="501"/>
                  </a:cubicBezTo>
                  <a:cubicBezTo>
                    <a:pt x="667" y="935"/>
                    <a:pt x="434" y="834"/>
                    <a:pt x="567" y="1235"/>
                  </a:cubicBezTo>
                  <a:cubicBezTo>
                    <a:pt x="667" y="1668"/>
                    <a:pt x="0" y="1768"/>
                    <a:pt x="100" y="1969"/>
                  </a:cubicBezTo>
                  <a:cubicBezTo>
                    <a:pt x="100" y="2035"/>
                    <a:pt x="133" y="2069"/>
                    <a:pt x="200" y="2069"/>
                  </a:cubicBezTo>
                  <a:cubicBezTo>
                    <a:pt x="211" y="2072"/>
                    <a:pt x="224" y="2074"/>
                    <a:pt x="239" y="2074"/>
                  </a:cubicBezTo>
                  <a:cubicBezTo>
                    <a:pt x="359" y="2074"/>
                    <a:pt x="589" y="1969"/>
                    <a:pt x="767" y="1969"/>
                  </a:cubicBezTo>
                  <a:cubicBezTo>
                    <a:pt x="1067" y="1969"/>
                    <a:pt x="701" y="2369"/>
                    <a:pt x="1067" y="2402"/>
                  </a:cubicBezTo>
                  <a:cubicBezTo>
                    <a:pt x="1434" y="2369"/>
                    <a:pt x="1768" y="2169"/>
                    <a:pt x="2001" y="1902"/>
                  </a:cubicBezTo>
                  <a:cubicBezTo>
                    <a:pt x="2068" y="1768"/>
                    <a:pt x="2202" y="1702"/>
                    <a:pt x="2368" y="1702"/>
                  </a:cubicBezTo>
                  <a:cubicBezTo>
                    <a:pt x="2468" y="1735"/>
                    <a:pt x="2602" y="1768"/>
                    <a:pt x="2702" y="1869"/>
                  </a:cubicBezTo>
                  <a:cubicBezTo>
                    <a:pt x="2902" y="2002"/>
                    <a:pt x="3136" y="2069"/>
                    <a:pt x="3369" y="2069"/>
                  </a:cubicBezTo>
                  <a:cubicBezTo>
                    <a:pt x="3603" y="2069"/>
                    <a:pt x="3803" y="2002"/>
                    <a:pt x="3836" y="1902"/>
                  </a:cubicBezTo>
                  <a:cubicBezTo>
                    <a:pt x="3869" y="1635"/>
                    <a:pt x="3036" y="1535"/>
                    <a:pt x="3069" y="1268"/>
                  </a:cubicBezTo>
                  <a:cubicBezTo>
                    <a:pt x="3136" y="1001"/>
                    <a:pt x="2268" y="801"/>
                    <a:pt x="2001" y="634"/>
                  </a:cubicBezTo>
                  <a:cubicBezTo>
                    <a:pt x="1735" y="468"/>
                    <a:pt x="1301" y="401"/>
                    <a:pt x="1301" y="134"/>
                  </a:cubicBezTo>
                  <a:cubicBezTo>
                    <a:pt x="1334" y="67"/>
                    <a:pt x="1268" y="1"/>
                    <a:pt x="1234" y="1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80"/>
            <p:cNvSpPr/>
            <p:nvPr/>
          </p:nvSpPr>
          <p:spPr>
            <a:xfrm>
              <a:off x="-5111198" y="1419592"/>
              <a:ext cx="48377" cy="24801"/>
            </a:xfrm>
            <a:custGeom>
              <a:avLst/>
              <a:gdLst/>
              <a:ahLst/>
              <a:cxnLst/>
              <a:rect l="l" t="t" r="r" b="b"/>
              <a:pathLst>
                <a:path w="1383" h="709" extrusionOk="0">
                  <a:moveTo>
                    <a:pt x="1218" y="0"/>
                  </a:moveTo>
                  <a:cubicBezTo>
                    <a:pt x="884" y="0"/>
                    <a:pt x="1" y="412"/>
                    <a:pt x="386" y="669"/>
                  </a:cubicBezTo>
                  <a:cubicBezTo>
                    <a:pt x="420" y="703"/>
                    <a:pt x="486" y="703"/>
                    <a:pt x="553" y="703"/>
                  </a:cubicBezTo>
                  <a:cubicBezTo>
                    <a:pt x="574" y="706"/>
                    <a:pt x="596" y="708"/>
                    <a:pt x="618" y="708"/>
                  </a:cubicBezTo>
                  <a:cubicBezTo>
                    <a:pt x="973" y="708"/>
                    <a:pt x="1383" y="226"/>
                    <a:pt x="1320" y="69"/>
                  </a:cubicBezTo>
                  <a:cubicBezTo>
                    <a:pt x="1320" y="35"/>
                    <a:pt x="1287" y="2"/>
                    <a:pt x="1253" y="2"/>
                  </a:cubicBezTo>
                  <a:cubicBezTo>
                    <a:pt x="1242" y="1"/>
                    <a:pt x="1231" y="0"/>
                    <a:pt x="1218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80"/>
            <p:cNvSpPr/>
            <p:nvPr/>
          </p:nvSpPr>
          <p:spPr>
            <a:xfrm>
              <a:off x="-6040512" y="972128"/>
              <a:ext cx="1401404" cy="1485146"/>
            </a:xfrm>
            <a:custGeom>
              <a:avLst/>
              <a:gdLst/>
              <a:ahLst/>
              <a:cxnLst/>
              <a:rect l="l" t="t" r="r" b="b"/>
              <a:pathLst>
                <a:path w="40063" h="42457" extrusionOk="0">
                  <a:moveTo>
                    <a:pt x="12136" y="0"/>
                  </a:moveTo>
                  <a:cubicBezTo>
                    <a:pt x="11156" y="0"/>
                    <a:pt x="10239" y="625"/>
                    <a:pt x="9908" y="1619"/>
                  </a:cubicBezTo>
                  <a:lnTo>
                    <a:pt x="368" y="30707"/>
                  </a:lnTo>
                  <a:cubicBezTo>
                    <a:pt x="1" y="31874"/>
                    <a:pt x="568" y="33142"/>
                    <a:pt x="1735" y="33609"/>
                  </a:cubicBezTo>
                  <a:lnTo>
                    <a:pt x="22850" y="42282"/>
                  </a:lnTo>
                  <a:cubicBezTo>
                    <a:pt x="23146" y="42400"/>
                    <a:pt x="23451" y="42456"/>
                    <a:pt x="23749" y="42456"/>
                  </a:cubicBezTo>
                  <a:cubicBezTo>
                    <a:pt x="24628" y="42456"/>
                    <a:pt x="25454" y="41969"/>
                    <a:pt x="25852" y="41148"/>
                  </a:cubicBezTo>
                  <a:lnTo>
                    <a:pt x="39462" y="13728"/>
                  </a:lnTo>
                  <a:cubicBezTo>
                    <a:pt x="40063" y="12494"/>
                    <a:pt x="39495" y="11026"/>
                    <a:pt x="38228" y="10492"/>
                  </a:cubicBezTo>
                  <a:lnTo>
                    <a:pt x="13043" y="185"/>
                  </a:lnTo>
                  <a:cubicBezTo>
                    <a:pt x="12745" y="59"/>
                    <a:pt x="12437" y="0"/>
                    <a:pt x="12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80"/>
            <p:cNvSpPr/>
            <p:nvPr/>
          </p:nvSpPr>
          <p:spPr>
            <a:xfrm>
              <a:off x="-5760462" y="1183232"/>
              <a:ext cx="927670" cy="754169"/>
            </a:xfrm>
            <a:custGeom>
              <a:avLst/>
              <a:gdLst/>
              <a:ahLst/>
              <a:cxnLst/>
              <a:rect l="l" t="t" r="r" b="b"/>
              <a:pathLst>
                <a:path w="26520" h="21560" extrusionOk="0">
                  <a:moveTo>
                    <a:pt x="5634" y="0"/>
                  </a:moveTo>
                  <a:cubicBezTo>
                    <a:pt x="4898" y="0"/>
                    <a:pt x="4203" y="464"/>
                    <a:pt x="3970" y="1188"/>
                  </a:cubicBezTo>
                  <a:lnTo>
                    <a:pt x="301" y="12096"/>
                  </a:lnTo>
                  <a:cubicBezTo>
                    <a:pt x="0" y="12963"/>
                    <a:pt x="434" y="13897"/>
                    <a:pt x="1268" y="14264"/>
                  </a:cubicBezTo>
                  <a:lnTo>
                    <a:pt x="18814" y="21436"/>
                  </a:lnTo>
                  <a:cubicBezTo>
                    <a:pt x="19022" y="21520"/>
                    <a:pt x="19239" y="21559"/>
                    <a:pt x="19453" y="21559"/>
                  </a:cubicBezTo>
                  <a:cubicBezTo>
                    <a:pt x="20096" y="21559"/>
                    <a:pt x="20715" y="21203"/>
                    <a:pt x="21015" y="20602"/>
                  </a:cubicBezTo>
                  <a:lnTo>
                    <a:pt x="26052" y="10262"/>
                  </a:lnTo>
                  <a:cubicBezTo>
                    <a:pt x="26519" y="9328"/>
                    <a:pt x="26086" y="8260"/>
                    <a:pt x="25152" y="7860"/>
                  </a:cubicBezTo>
                  <a:lnTo>
                    <a:pt x="6271" y="121"/>
                  </a:lnTo>
                  <a:cubicBezTo>
                    <a:pt x="6062" y="39"/>
                    <a:pt x="5846" y="0"/>
                    <a:pt x="5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80"/>
            <p:cNvSpPr/>
            <p:nvPr/>
          </p:nvSpPr>
          <p:spPr>
            <a:xfrm>
              <a:off x="-5649610" y="1299471"/>
              <a:ext cx="550760" cy="479611"/>
            </a:xfrm>
            <a:custGeom>
              <a:avLst/>
              <a:gdLst/>
              <a:ahLst/>
              <a:cxnLst/>
              <a:rect l="l" t="t" r="r" b="b"/>
              <a:pathLst>
                <a:path w="15745" h="13711" extrusionOk="0">
                  <a:moveTo>
                    <a:pt x="10875" y="0"/>
                  </a:moveTo>
                  <a:lnTo>
                    <a:pt x="0" y="11709"/>
                  </a:lnTo>
                  <a:lnTo>
                    <a:pt x="4870" y="13710"/>
                  </a:lnTo>
                  <a:lnTo>
                    <a:pt x="15745" y="2002"/>
                  </a:lnTo>
                  <a:lnTo>
                    <a:pt x="108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80"/>
            <p:cNvSpPr/>
            <p:nvPr/>
          </p:nvSpPr>
          <p:spPr>
            <a:xfrm>
              <a:off x="-5408073" y="1398639"/>
              <a:ext cx="490105" cy="453935"/>
            </a:xfrm>
            <a:custGeom>
              <a:avLst/>
              <a:gdLst/>
              <a:ahLst/>
              <a:cxnLst/>
              <a:rect l="l" t="t" r="r" b="b"/>
              <a:pathLst>
                <a:path w="14011" h="12977" extrusionOk="0">
                  <a:moveTo>
                    <a:pt x="10875" y="1"/>
                  </a:moveTo>
                  <a:lnTo>
                    <a:pt x="0" y="11709"/>
                  </a:lnTo>
                  <a:lnTo>
                    <a:pt x="3136" y="12977"/>
                  </a:lnTo>
                  <a:lnTo>
                    <a:pt x="14010" y="1268"/>
                  </a:lnTo>
                  <a:lnTo>
                    <a:pt x="108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80"/>
            <p:cNvSpPr/>
            <p:nvPr/>
          </p:nvSpPr>
          <p:spPr>
            <a:xfrm>
              <a:off x="-5632120" y="1905044"/>
              <a:ext cx="262560" cy="252066"/>
            </a:xfrm>
            <a:custGeom>
              <a:avLst/>
              <a:gdLst/>
              <a:ahLst/>
              <a:cxnLst/>
              <a:rect l="l" t="t" r="r" b="b"/>
              <a:pathLst>
                <a:path w="7506" h="7206" extrusionOk="0">
                  <a:moveTo>
                    <a:pt x="2035" y="1"/>
                  </a:moveTo>
                  <a:lnTo>
                    <a:pt x="1" y="4971"/>
                  </a:lnTo>
                  <a:lnTo>
                    <a:pt x="5471" y="7206"/>
                  </a:lnTo>
                  <a:lnTo>
                    <a:pt x="7506" y="2236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80"/>
            <p:cNvSpPr/>
            <p:nvPr/>
          </p:nvSpPr>
          <p:spPr>
            <a:xfrm>
              <a:off x="-5385931" y="2006556"/>
              <a:ext cx="271935" cy="248988"/>
            </a:xfrm>
            <a:custGeom>
              <a:avLst/>
              <a:gdLst/>
              <a:ahLst/>
              <a:cxnLst/>
              <a:rect l="l" t="t" r="r" b="b"/>
              <a:pathLst>
                <a:path w="7774" h="7118" extrusionOk="0">
                  <a:moveTo>
                    <a:pt x="2036" y="1"/>
                  </a:moveTo>
                  <a:lnTo>
                    <a:pt x="1" y="4938"/>
                  </a:lnTo>
                  <a:lnTo>
                    <a:pt x="5171" y="7072"/>
                  </a:lnTo>
                  <a:cubicBezTo>
                    <a:pt x="5255" y="7103"/>
                    <a:pt x="5344" y="7118"/>
                    <a:pt x="5433" y="7118"/>
                  </a:cubicBezTo>
                  <a:cubicBezTo>
                    <a:pt x="5734" y="7118"/>
                    <a:pt x="6036" y="6948"/>
                    <a:pt x="6139" y="6639"/>
                  </a:cubicBezTo>
                  <a:lnTo>
                    <a:pt x="7606" y="3070"/>
                  </a:lnTo>
                  <a:cubicBezTo>
                    <a:pt x="7773" y="2703"/>
                    <a:pt x="7573" y="2269"/>
                    <a:pt x="7206" y="2102"/>
                  </a:cubicBezTo>
                  <a:lnTo>
                    <a:pt x="20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80"/>
            <p:cNvSpPr/>
            <p:nvPr/>
          </p:nvSpPr>
          <p:spPr>
            <a:xfrm>
              <a:off x="-5886495" y="1807135"/>
              <a:ext cx="270745" cy="249652"/>
            </a:xfrm>
            <a:custGeom>
              <a:avLst/>
              <a:gdLst/>
              <a:ahLst/>
              <a:cxnLst/>
              <a:rect l="l" t="t" r="r" b="b"/>
              <a:pathLst>
                <a:path w="7740" h="7137" extrusionOk="0">
                  <a:moveTo>
                    <a:pt x="2289" y="0"/>
                  </a:moveTo>
                  <a:cubicBezTo>
                    <a:pt x="1995" y="0"/>
                    <a:pt x="1725" y="168"/>
                    <a:pt x="1602" y="465"/>
                  </a:cubicBezTo>
                  <a:lnTo>
                    <a:pt x="134" y="4034"/>
                  </a:lnTo>
                  <a:cubicBezTo>
                    <a:pt x="1" y="4401"/>
                    <a:pt x="168" y="4868"/>
                    <a:pt x="568" y="5001"/>
                  </a:cubicBezTo>
                  <a:lnTo>
                    <a:pt x="5738" y="7136"/>
                  </a:lnTo>
                  <a:lnTo>
                    <a:pt x="7740" y="2166"/>
                  </a:lnTo>
                  <a:lnTo>
                    <a:pt x="2603" y="64"/>
                  </a:lnTo>
                  <a:cubicBezTo>
                    <a:pt x="2498" y="21"/>
                    <a:pt x="2392" y="0"/>
                    <a:pt x="2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80"/>
            <p:cNvSpPr/>
            <p:nvPr/>
          </p:nvSpPr>
          <p:spPr>
            <a:xfrm>
              <a:off x="-5305407" y="1103443"/>
              <a:ext cx="297575" cy="175040"/>
            </a:xfrm>
            <a:custGeom>
              <a:avLst/>
              <a:gdLst/>
              <a:ahLst/>
              <a:cxnLst/>
              <a:rect l="l" t="t" r="r" b="b"/>
              <a:pathLst>
                <a:path w="8507" h="5004" extrusionOk="0">
                  <a:moveTo>
                    <a:pt x="734" y="0"/>
                  </a:moveTo>
                  <a:lnTo>
                    <a:pt x="1" y="1802"/>
                  </a:lnTo>
                  <a:lnTo>
                    <a:pt x="7773" y="5004"/>
                  </a:lnTo>
                  <a:lnTo>
                    <a:pt x="8507" y="3203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80"/>
            <p:cNvSpPr/>
            <p:nvPr/>
          </p:nvSpPr>
          <p:spPr>
            <a:xfrm>
              <a:off x="-5238910" y="733529"/>
              <a:ext cx="350115" cy="464464"/>
            </a:xfrm>
            <a:custGeom>
              <a:avLst/>
              <a:gdLst/>
              <a:ahLst/>
              <a:cxnLst/>
              <a:rect l="l" t="t" r="r" b="b"/>
              <a:pathLst>
                <a:path w="10009" h="13278" extrusionOk="0">
                  <a:moveTo>
                    <a:pt x="4538" y="1"/>
                  </a:moveTo>
                  <a:lnTo>
                    <a:pt x="1" y="11042"/>
                  </a:lnTo>
                  <a:lnTo>
                    <a:pt x="5472" y="13277"/>
                  </a:lnTo>
                  <a:lnTo>
                    <a:pt x="10008" y="2236"/>
                  </a:lnTo>
                  <a:lnTo>
                    <a:pt x="4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7" name="Google Shape;2337;p80"/>
          <p:cNvGrpSpPr/>
          <p:nvPr/>
        </p:nvGrpSpPr>
        <p:grpSpPr>
          <a:xfrm>
            <a:off x="3816985" y="4338050"/>
            <a:ext cx="357775" cy="295791"/>
            <a:chOff x="-783927" y="2108838"/>
            <a:chExt cx="357775" cy="295791"/>
          </a:xfrm>
        </p:grpSpPr>
        <p:sp>
          <p:nvSpPr>
            <p:cNvPr id="2338" name="Google Shape;2338;p80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80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0" name="Google Shape;2340;p80"/>
          <p:cNvSpPr/>
          <p:nvPr/>
        </p:nvSpPr>
        <p:spPr>
          <a:xfrm>
            <a:off x="9201575" y="2253927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1" name="Google Shape;2341;p80"/>
          <p:cNvGrpSpPr/>
          <p:nvPr/>
        </p:nvGrpSpPr>
        <p:grpSpPr>
          <a:xfrm rot="-7140317">
            <a:off x="4250237" y="760243"/>
            <a:ext cx="643533" cy="377037"/>
            <a:chOff x="-1131628" y="1250953"/>
            <a:chExt cx="695437" cy="407447"/>
          </a:xfrm>
        </p:grpSpPr>
        <p:sp>
          <p:nvSpPr>
            <p:cNvPr id="2342" name="Google Shape;2342;p80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80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80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5" name="Google Shape;2345;p80">
            <a:hlinkClick r:id="rId3" action="ppaction://hlinksldjump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346" name="Google Shape;2346;p80">
            <a:hlinkClick r:id="rId4" action="ppaction://hlinksldjump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3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347" name="Google Shape;2347;p80">
            <a:hlinkClick r:id=""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348" name="Google Shape;2348;p80">
            <a:hlinkClick r:id=""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p87"/>
          <p:cNvSpPr txBox="1">
            <a:spLocks noGrp="1"/>
          </p:cNvSpPr>
          <p:nvPr>
            <p:ph type="title"/>
          </p:nvPr>
        </p:nvSpPr>
        <p:spPr>
          <a:xfrm>
            <a:off x="713225" y="1870417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</a:t>
            </a:r>
            <a:endParaRPr dirty="0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AFAED017-3230-297E-AC01-28B689BA0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654" y="2569818"/>
            <a:ext cx="2794442" cy="879594"/>
          </a:xfrm>
        </p:spPr>
        <p:txBody>
          <a:bodyPr anchor="t"/>
          <a:lstStyle/>
          <a:p>
            <a:pPr marL="114300" indent="0"/>
            <a:r>
              <a:rPr lang="en-US" sz="2000" dirty="0"/>
              <a:t>CDC Behavioral Risk Factor Surveillance System (BRFSS) </a:t>
            </a:r>
          </a:p>
          <a:p>
            <a:pPr marL="114300" indent="0"/>
            <a:r>
              <a:rPr lang="en-US" sz="2000" dirty="0"/>
              <a:t>2015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2865CBF0-0284-E1F3-9FC2-8243D6869E3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530412" y="1875458"/>
            <a:ext cx="2175300" cy="527700"/>
          </a:xfrm>
        </p:spPr>
        <p:txBody>
          <a:bodyPr/>
          <a:lstStyle/>
          <a:p>
            <a:r>
              <a:rPr lang="en-US" dirty="0"/>
              <a:t>Size</a:t>
            </a:r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C25C4974-BE93-4FCA-A2C7-929C69D988CA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6238622" y="1773042"/>
            <a:ext cx="2289857" cy="722450"/>
          </a:xfrm>
        </p:spPr>
        <p:txBody>
          <a:bodyPr/>
          <a:lstStyle/>
          <a:p>
            <a:r>
              <a:rPr lang="en-US" dirty="0"/>
              <a:t>Target variable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42025BE8-8E48-71D9-34B2-A3214EAA37FE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5785672" y="2594550"/>
            <a:ext cx="3195758" cy="869400"/>
          </a:xfrm>
        </p:spPr>
        <p:txBody>
          <a:bodyPr>
            <a:noAutofit/>
          </a:bodyPr>
          <a:lstStyle/>
          <a:p>
            <a:r>
              <a:rPr lang="en-US" sz="2000" dirty="0" err="1"/>
              <a:t>Diabetes_binary</a:t>
            </a:r>
            <a:r>
              <a:rPr lang="en-US" sz="2000" dirty="0"/>
              <a:t> </a:t>
            </a:r>
          </a:p>
          <a:p>
            <a:r>
              <a:rPr lang="en-US" sz="2000" dirty="0"/>
              <a:t>(0 = No Diabetes, </a:t>
            </a:r>
          </a:p>
          <a:p>
            <a:r>
              <a:rPr lang="en-US" sz="2000" dirty="0"/>
              <a:t>1 = Prediabetes/Diabetes)</a:t>
            </a:r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A18D9456-1CE5-8C57-A609-CF938CDCC2B8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908563" y="894152"/>
            <a:ext cx="7721400" cy="572700"/>
          </a:xfrm>
        </p:spPr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2813" name="Google Shape;2813;p87">
            <a:hlinkClick r:id="rId3" action="ppaction://hlinksldjump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814" name="Google Shape;2814;p87">
            <a:hlinkClick r:id="rId4" action="ppaction://hlinksldjump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3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815" name="Google Shape;2815;p87">
            <a:hlinkClick r:id=""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816" name="Google Shape;2816;p87">
            <a:hlinkClick r:id=""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2" name="Subtitle 31">
            <a:extLst>
              <a:ext uri="{FF2B5EF4-FFF2-40B4-BE49-F238E27FC236}">
                <a16:creationId xmlns:a16="http://schemas.microsoft.com/office/drawing/2014/main" id="{2BA83C32-D9C1-AF7B-DD9C-9BEDFB3C8AB5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617906" y="2594550"/>
            <a:ext cx="2000313" cy="978652"/>
          </a:xfrm>
        </p:spPr>
        <p:txBody>
          <a:bodyPr/>
          <a:lstStyle/>
          <a:p>
            <a:r>
              <a:rPr lang="en-US" sz="2000" dirty="0"/>
              <a:t>70, 692 </a:t>
            </a:r>
          </a:p>
          <a:p>
            <a:r>
              <a:rPr lang="en-US" sz="2000" dirty="0"/>
              <a:t>Survey</a:t>
            </a:r>
          </a:p>
          <a:p>
            <a:r>
              <a:rPr lang="en-US" sz="2000" dirty="0"/>
              <a:t>responses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3" name="Google Shape;3303;p97"/>
          <p:cNvSpPr txBox="1">
            <a:spLocks noGrp="1"/>
          </p:cNvSpPr>
          <p:nvPr>
            <p:ph type="title" idx="8"/>
          </p:nvPr>
        </p:nvSpPr>
        <p:spPr>
          <a:xfrm>
            <a:off x="711300" y="539834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Predictors</a:t>
            </a:r>
            <a:endParaRPr dirty="0"/>
          </a:p>
        </p:txBody>
      </p:sp>
      <p:sp>
        <p:nvSpPr>
          <p:cNvPr id="3421" name="Google Shape;3421;p97">
            <a:hlinkClick r:id="rId3" action="ppaction://hlinksldjump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3422" name="Google Shape;3422;p97">
            <a:hlinkClick r:id="rId4" action="ppaction://hlinksldjump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5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3423" name="Google Shape;3423;p97">
            <a:hlinkClick r:id=""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424" name="Google Shape;3424;p97">
            <a:hlinkClick r:id=""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75D3039-B46B-7C22-8FBF-3367B4F81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849460"/>
              </p:ext>
            </p:extLst>
          </p:nvPr>
        </p:nvGraphicFramePr>
        <p:xfrm>
          <a:off x="357878" y="1433103"/>
          <a:ext cx="4214122" cy="2959978"/>
        </p:xfrm>
        <a:graphic>
          <a:graphicData uri="http://schemas.openxmlformats.org/drawingml/2006/table">
            <a:tbl>
              <a:tblPr firstRow="1" bandRow="1">
                <a:tableStyleId>{E1FD7E13-AFF0-447E-8545-EAAE5447B4E9}</a:tableStyleId>
              </a:tblPr>
              <a:tblGrid>
                <a:gridCol w="1683051">
                  <a:extLst>
                    <a:ext uri="{9D8B030D-6E8A-4147-A177-3AD203B41FA5}">
                      <a16:colId xmlns:a16="http://schemas.microsoft.com/office/drawing/2014/main" val="3796368371"/>
                    </a:ext>
                  </a:extLst>
                </a:gridCol>
                <a:gridCol w="1182830">
                  <a:extLst>
                    <a:ext uri="{9D8B030D-6E8A-4147-A177-3AD203B41FA5}">
                      <a16:colId xmlns:a16="http://schemas.microsoft.com/office/drawing/2014/main" val="3052331356"/>
                    </a:ext>
                  </a:extLst>
                </a:gridCol>
                <a:gridCol w="1348241">
                  <a:extLst>
                    <a:ext uri="{9D8B030D-6E8A-4147-A177-3AD203B41FA5}">
                      <a16:colId xmlns:a16="http://schemas.microsoft.com/office/drawing/2014/main" val="3331970"/>
                    </a:ext>
                  </a:extLst>
                </a:gridCol>
              </a:tblGrid>
              <a:tr h="27635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6"/>
                          </a:solidFill>
                        </a:rPr>
                        <a:t>Health Risk Factors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954638"/>
                  </a:ext>
                </a:extLst>
              </a:tr>
              <a:tr h="3211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accent6"/>
                          </a:solidFill>
                        </a:rPr>
                        <a:t>HighBP</a:t>
                      </a:r>
                      <a:endParaRPr lang="en-US" sz="11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6"/>
                          </a:solidFill>
                        </a:rPr>
                        <a:t>History of BP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6"/>
                          </a:solidFill>
                        </a:rPr>
                        <a:t>Binary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966395"/>
                  </a:ext>
                </a:extLst>
              </a:tr>
              <a:tr h="57354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accent6"/>
                          </a:solidFill>
                        </a:rPr>
                        <a:t>HighChol</a:t>
                      </a:r>
                      <a:endParaRPr lang="en-US" sz="11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6"/>
                          </a:solidFill>
                        </a:rPr>
                        <a:t>History of High Cholesterol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6"/>
                          </a:solidFill>
                        </a:rPr>
                        <a:t>Binary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922513"/>
                  </a:ext>
                </a:extLst>
              </a:tr>
              <a:tr h="63399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accent6"/>
                          </a:solidFill>
                        </a:rPr>
                        <a:t>CholCheck</a:t>
                      </a:r>
                      <a:endParaRPr lang="en-US" sz="11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6"/>
                          </a:solidFill>
                        </a:rPr>
                        <a:t>Cholesterol check in 5 years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6"/>
                          </a:solidFill>
                        </a:rPr>
                        <a:t>Binary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525285"/>
                  </a:ext>
                </a:extLst>
              </a:tr>
              <a:tr h="69972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accent6"/>
                          </a:solidFill>
                        </a:rPr>
                        <a:t>HeartDiseaseorAttack</a:t>
                      </a:r>
                      <a:endParaRPr lang="en-US" sz="11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6"/>
                          </a:solidFill>
                        </a:rPr>
                        <a:t>History of heart disease or heart attack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6"/>
                          </a:solidFill>
                        </a:rPr>
                        <a:t>Binary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78284"/>
                  </a:ext>
                </a:extLst>
              </a:tr>
              <a:tr h="455174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6"/>
                          </a:solidFill>
                        </a:rPr>
                        <a:t>Stroke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6"/>
                          </a:solidFill>
                        </a:rPr>
                        <a:t>Diagnosed with stroke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6"/>
                          </a:solidFill>
                        </a:rPr>
                        <a:t>Binary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42578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0C7A968-7A60-91D3-4CDA-34B1D5C4D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590010"/>
              </p:ext>
            </p:extLst>
          </p:nvPr>
        </p:nvGraphicFramePr>
        <p:xfrm>
          <a:off x="4618063" y="1443180"/>
          <a:ext cx="4214122" cy="2949902"/>
        </p:xfrm>
        <a:graphic>
          <a:graphicData uri="http://schemas.openxmlformats.org/drawingml/2006/table">
            <a:tbl>
              <a:tblPr firstRow="1" bandRow="1">
                <a:tableStyleId>{E1FD7E13-AFF0-447E-8545-EAAE5447B4E9}</a:tableStyleId>
              </a:tblPr>
              <a:tblGrid>
                <a:gridCol w="1683051">
                  <a:extLst>
                    <a:ext uri="{9D8B030D-6E8A-4147-A177-3AD203B41FA5}">
                      <a16:colId xmlns:a16="http://schemas.microsoft.com/office/drawing/2014/main" val="1588028282"/>
                    </a:ext>
                  </a:extLst>
                </a:gridCol>
                <a:gridCol w="1182830">
                  <a:extLst>
                    <a:ext uri="{9D8B030D-6E8A-4147-A177-3AD203B41FA5}">
                      <a16:colId xmlns:a16="http://schemas.microsoft.com/office/drawing/2014/main" val="570077278"/>
                    </a:ext>
                  </a:extLst>
                </a:gridCol>
                <a:gridCol w="1348241">
                  <a:extLst>
                    <a:ext uri="{9D8B030D-6E8A-4147-A177-3AD203B41FA5}">
                      <a16:colId xmlns:a16="http://schemas.microsoft.com/office/drawing/2014/main" val="11533227"/>
                    </a:ext>
                  </a:extLst>
                </a:gridCol>
              </a:tblGrid>
              <a:tr h="22713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6"/>
                          </a:solidFill>
                        </a:rPr>
                        <a:t>Health Behaviors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34733"/>
                  </a:ext>
                </a:extLst>
              </a:tr>
              <a:tr h="30110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6"/>
                          </a:solidFill>
                        </a:rPr>
                        <a:t>Smoker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6"/>
                          </a:solidFill>
                        </a:rPr>
                        <a:t>Smoked at least 100 cigarettes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6"/>
                          </a:solidFill>
                        </a:rPr>
                        <a:t>Binary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263451"/>
                  </a:ext>
                </a:extLst>
              </a:tr>
              <a:tr h="53769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accent6"/>
                          </a:solidFill>
                        </a:rPr>
                        <a:t>PhysActivity</a:t>
                      </a:r>
                      <a:endParaRPr lang="en-US" sz="11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6"/>
                          </a:solidFill>
                        </a:rPr>
                        <a:t>Engaged in physical activity in 30 days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6"/>
                          </a:solidFill>
                        </a:rPr>
                        <a:t>Binary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49081"/>
                  </a:ext>
                </a:extLst>
              </a:tr>
              <a:tr h="419399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6"/>
                          </a:solidFill>
                        </a:rPr>
                        <a:t>Fruit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6"/>
                          </a:solidFill>
                        </a:rPr>
                        <a:t>Consumes fruit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6"/>
                          </a:solidFill>
                        </a:rPr>
                        <a:t>Binary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386361"/>
                  </a:ext>
                </a:extLst>
              </a:tr>
              <a:tr h="65598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6"/>
                          </a:solidFill>
                        </a:rPr>
                        <a:t>Veggies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6"/>
                          </a:solidFill>
                        </a:rPr>
                        <a:t>Consumes vegetables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6"/>
                          </a:solidFill>
                        </a:rPr>
                        <a:t>Binary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798695"/>
                  </a:ext>
                </a:extLst>
              </a:tr>
              <a:tr h="419399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accent6"/>
                          </a:solidFill>
                        </a:rPr>
                        <a:t>HvyAlcoholConsump</a:t>
                      </a:r>
                      <a:endParaRPr lang="en-US" sz="11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6"/>
                          </a:solidFill>
                        </a:rPr>
                        <a:t>Heavy alcohol consumption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6"/>
                          </a:solidFill>
                        </a:rPr>
                        <a:t>Binary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539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World Diabetes Day by Slidesgo">
  <a:themeElements>
    <a:clrScheme name="Simple Light">
      <a:dk1>
        <a:srgbClr val="F6EFE4"/>
      </a:dk1>
      <a:lt1>
        <a:srgbClr val="103C60"/>
      </a:lt1>
      <a:dk2>
        <a:srgbClr val="8CD8E1"/>
      </a:dk2>
      <a:lt2>
        <a:srgbClr val="53A2B9"/>
      </a:lt2>
      <a:accent1>
        <a:srgbClr val="FE5145"/>
      </a:accent1>
      <a:accent2>
        <a:srgbClr val="1C5F5D"/>
      </a:accent2>
      <a:accent3>
        <a:srgbClr val="F6BC9B"/>
      </a:accent3>
      <a:accent4>
        <a:srgbClr val="F08F58"/>
      </a:accent4>
      <a:accent5>
        <a:srgbClr val="FFFFFF"/>
      </a:accent5>
      <a:accent6>
        <a:srgbClr val="FFFFFF"/>
      </a:accent6>
      <a:hlink>
        <a:srgbClr val="F6EFE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1209</Words>
  <Application>Microsoft Office PowerPoint</Application>
  <PresentationFormat>On-screen Show (16:9)</PresentationFormat>
  <Paragraphs>256</Paragraphs>
  <Slides>31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World Diabetes Day by Slidesgo</vt:lpstr>
      <vt:lpstr>Predicting Diabetes Risk: Identifying Risk Factors </vt:lpstr>
      <vt:lpstr>TABLE OF CONTENTS</vt:lpstr>
      <vt:lpstr>Introduction</vt:lpstr>
      <vt:lpstr>Introduction</vt:lpstr>
      <vt:lpstr>Why it matters</vt:lpstr>
      <vt:lpstr>Research question</vt:lpstr>
      <vt:lpstr>Data Overview</vt:lpstr>
      <vt:lpstr>Source</vt:lpstr>
      <vt:lpstr>Predictors</vt:lpstr>
      <vt:lpstr>Predictors</vt:lpstr>
      <vt:lpstr>Data Preprocessing</vt:lpstr>
      <vt:lpstr>STEPS TO Data Preprocessing</vt:lpstr>
      <vt:lpstr>Exploratory data analysis</vt:lpstr>
      <vt:lpstr>Correlation matrix</vt:lpstr>
      <vt:lpstr>Demographics</vt:lpstr>
      <vt:lpstr>Health Risk Factors</vt:lpstr>
      <vt:lpstr>Health Behaviors</vt:lpstr>
      <vt:lpstr>Mental and Physical Health</vt:lpstr>
      <vt:lpstr>Access to healthcare</vt:lpstr>
      <vt:lpstr>Diabetes PResence</vt:lpstr>
      <vt:lpstr>Model Selection And Evaluation</vt:lpstr>
      <vt:lpstr>Model Metrics</vt:lpstr>
      <vt:lpstr>Confusion matrix</vt:lpstr>
      <vt:lpstr>ROC Curve</vt:lpstr>
      <vt:lpstr>Logistic regression coefficients</vt:lpstr>
      <vt:lpstr>Decision tree</vt:lpstr>
      <vt:lpstr>Feature importance</vt:lpstr>
      <vt:lpstr>CONCLUSIONS</vt:lpstr>
      <vt:lpstr>Conclusion</vt:lpstr>
      <vt:lpstr>Implications and Recommendations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Berrios, Henry Enrique</cp:lastModifiedBy>
  <cp:revision>82</cp:revision>
  <dcterms:modified xsi:type="dcterms:W3CDTF">2024-12-11T17:52:23Z</dcterms:modified>
</cp:coreProperties>
</file>