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74" r:id="rId2"/>
    <p:sldId id="272" r:id="rId3"/>
    <p:sldId id="257" r:id="rId4"/>
    <p:sldId id="260" r:id="rId5"/>
    <p:sldId id="258" r:id="rId6"/>
    <p:sldId id="273" r:id="rId7"/>
    <p:sldId id="262" r:id="rId8"/>
    <p:sldId id="263" r:id="rId9"/>
    <p:sldId id="267" r:id="rId10"/>
    <p:sldId id="264" r:id="rId11"/>
    <p:sldId id="266" r:id="rId12"/>
    <p:sldId id="269" r:id="rId13"/>
    <p:sldId id="268"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D301F0-8CBD-4294-9F8F-02383AADF51C}" v="1" dt="2023-12-04T15:08:08.0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itha Chollangi" userId="c8bdd76915ffaa65" providerId="LiveId" clId="{75D301F0-8CBD-4294-9F8F-02383AADF51C}"/>
    <pc:docChg chg="custSel addSld delSld modSld">
      <pc:chgData name="Harshitha Chollangi" userId="c8bdd76915ffaa65" providerId="LiveId" clId="{75D301F0-8CBD-4294-9F8F-02383AADF51C}" dt="2023-12-13T06:19:18.273" v="6" actId="14734"/>
      <pc:docMkLst>
        <pc:docMk/>
      </pc:docMkLst>
      <pc:sldChg chg="del">
        <pc:chgData name="Harshitha Chollangi" userId="c8bdd76915ffaa65" providerId="LiveId" clId="{75D301F0-8CBD-4294-9F8F-02383AADF51C}" dt="2023-12-04T15:08:15.490" v="2" actId="47"/>
        <pc:sldMkLst>
          <pc:docMk/>
          <pc:sldMk cId="1667964026" sldId="256"/>
        </pc:sldMkLst>
      </pc:sldChg>
      <pc:sldChg chg="modSp mod">
        <pc:chgData name="Harshitha Chollangi" userId="c8bdd76915ffaa65" providerId="LiveId" clId="{75D301F0-8CBD-4294-9F8F-02383AADF51C}" dt="2023-12-13T06:19:18.273" v="6" actId="14734"/>
        <pc:sldMkLst>
          <pc:docMk/>
          <pc:sldMk cId="70911776" sldId="273"/>
        </pc:sldMkLst>
        <pc:graphicFrameChg chg="modGraphic">
          <ac:chgData name="Harshitha Chollangi" userId="c8bdd76915ffaa65" providerId="LiveId" clId="{75D301F0-8CBD-4294-9F8F-02383AADF51C}" dt="2023-12-13T06:19:18.273" v="6" actId="14734"/>
          <ac:graphicFrameMkLst>
            <pc:docMk/>
            <pc:sldMk cId="70911776" sldId="273"/>
            <ac:graphicFrameMk id="4" creationId="{0D9BFB97-2239-15E7-7E7C-84C77FF6AE89}"/>
          </ac:graphicFrameMkLst>
        </pc:graphicFrameChg>
      </pc:sldChg>
      <pc:sldChg chg="addSp delSp modSp add mod setBg delDesignElem">
        <pc:chgData name="Harshitha Chollangi" userId="c8bdd76915ffaa65" providerId="LiveId" clId="{75D301F0-8CBD-4294-9F8F-02383AADF51C}" dt="2023-12-04T15:08:41.719" v="5" actId="121"/>
        <pc:sldMkLst>
          <pc:docMk/>
          <pc:sldMk cId="814743676" sldId="274"/>
        </pc:sldMkLst>
        <pc:spChg chg="mod">
          <ac:chgData name="Harshitha Chollangi" userId="c8bdd76915ffaa65" providerId="LiveId" clId="{75D301F0-8CBD-4294-9F8F-02383AADF51C}" dt="2023-12-04T15:08:32.303" v="4" actId="26606"/>
          <ac:spMkLst>
            <pc:docMk/>
            <pc:sldMk cId="814743676" sldId="274"/>
            <ac:spMk id="2" creationId="{A71DBE84-CFFC-AD46-DF62-AE709C0CE87A}"/>
          </ac:spMkLst>
        </pc:spChg>
        <pc:spChg chg="mod">
          <ac:chgData name="Harshitha Chollangi" userId="c8bdd76915ffaa65" providerId="LiveId" clId="{75D301F0-8CBD-4294-9F8F-02383AADF51C}" dt="2023-12-04T15:08:41.719" v="5" actId="121"/>
          <ac:spMkLst>
            <pc:docMk/>
            <pc:sldMk cId="814743676" sldId="274"/>
            <ac:spMk id="3" creationId="{0CC79B66-9BBB-E498-EF68-C82DAC3E7FC7}"/>
          </ac:spMkLst>
        </pc:spChg>
        <pc:spChg chg="add">
          <ac:chgData name="Harshitha Chollangi" userId="c8bdd76915ffaa65" providerId="LiveId" clId="{75D301F0-8CBD-4294-9F8F-02383AADF51C}" dt="2023-12-04T15:08:32.303" v="4" actId="26606"/>
          <ac:spMkLst>
            <pc:docMk/>
            <pc:sldMk cId="814743676" sldId="274"/>
            <ac:spMk id="8" creationId="{5463EB0A-3D7C-4AA5-BFA5-8EE5B4BA5624}"/>
          </ac:spMkLst>
        </pc:spChg>
        <pc:spChg chg="add">
          <ac:chgData name="Harshitha Chollangi" userId="c8bdd76915ffaa65" providerId="LiveId" clId="{75D301F0-8CBD-4294-9F8F-02383AADF51C}" dt="2023-12-04T15:08:32.303" v="4" actId="26606"/>
          <ac:spMkLst>
            <pc:docMk/>
            <pc:sldMk cId="814743676" sldId="274"/>
            <ac:spMk id="10" creationId="{7945AD00-F967-454D-A4B2-39ABA5C88C20}"/>
          </ac:spMkLst>
        </pc:spChg>
        <pc:spChg chg="add">
          <ac:chgData name="Harshitha Chollangi" userId="c8bdd76915ffaa65" providerId="LiveId" clId="{75D301F0-8CBD-4294-9F8F-02383AADF51C}" dt="2023-12-04T15:08:32.303" v="4" actId="26606"/>
          <ac:spMkLst>
            <pc:docMk/>
            <pc:sldMk cId="814743676" sldId="274"/>
            <ac:spMk id="12" creationId="{E9BC5B79-B912-427C-8219-E3E50943FCDE}"/>
          </ac:spMkLst>
        </pc:spChg>
        <pc:spChg chg="del">
          <ac:chgData name="Harshitha Chollangi" userId="c8bdd76915ffaa65" providerId="LiveId" clId="{75D301F0-8CBD-4294-9F8F-02383AADF51C}" dt="2023-12-04T15:08:08.079" v="1"/>
          <ac:spMkLst>
            <pc:docMk/>
            <pc:sldMk cId="814743676" sldId="274"/>
            <ac:spMk id="2082" creationId="{BAD76F3E-3A97-486B-B402-44400A8B9173}"/>
          </ac:spMkLst>
        </pc:spChg>
        <pc:spChg chg="del">
          <ac:chgData name="Harshitha Chollangi" userId="c8bdd76915ffaa65" providerId="LiveId" clId="{75D301F0-8CBD-4294-9F8F-02383AADF51C}" dt="2023-12-04T15:08:08.079" v="1"/>
          <ac:spMkLst>
            <pc:docMk/>
            <pc:sldMk cId="814743676" sldId="274"/>
            <ac:spMk id="2083" creationId="{391F6B52-91F4-4AEB-B6DB-29FEBCF28C8B}"/>
          </ac:spMkLst>
        </pc:spChg>
        <pc:spChg chg="del">
          <ac:chgData name="Harshitha Chollangi" userId="c8bdd76915ffaa65" providerId="LiveId" clId="{75D301F0-8CBD-4294-9F8F-02383AADF51C}" dt="2023-12-04T15:08:08.079" v="1"/>
          <ac:spMkLst>
            <pc:docMk/>
            <pc:sldMk cId="814743676" sldId="274"/>
            <ac:spMk id="2084" creationId="{2CD6F061-7C53-44F4-9794-953DB70A451B}"/>
          </ac:spMkLst>
        </pc:spChg>
      </pc:sldChg>
    </pc:docChg>
  </pc:docChgLst>
  <pc:docChgLst>
    <pc:chgData name="Harshitha Chollangi" userId="c8bdd76915ffaa65" providerId="LiveId" clId="{68950653-FBCB-43EC-892D-5EF1F6D420D4}"/>
    <pc:docChg chg="undo redo custSel addSld delSld modSld">
      <pc:chgData name="Harshitha Chollangi" userId="c8bdd76915ffaa65" providerId="LiveId" clId="{68950653-FBCB-43EC-892D-5EF1F6D420D4}" dt="2023-12-04T14:30:15.950" v="597" actId="20577"/>
      <pc:docMkLst>
        <pc:docMk/>
      </pc:docMkLst>
      <pc:sldChg chg="addSp delSp modSp mod setBg setClrOvrMap">
        <pc:chgData name="Harshitha Chollangi" userId="c8bdd76915ffaa65" providerId="LiveId" clId="{68950653-FBCB-43EC-892D-5EF1F6D420D4}" dt="2023-12-04T13:12:09.645" v="361" actId="26606"/>
        <pc:sldMkLst>
          <pc:docMk/>
          <pc:sldMk cId="1667964026" sldId="256"/>
        </pc:sldMkLst>
        <pc:spChg chg="mod">
          <ac:chgData name="Harshitha Chollangi" userId="c8bdd76915ffaa65" providerId="LiveId" clId="{68950653-FBCB-43EC-892D-5EF1F6D420D4}" dt="2023-12-04T13:12:09.645" v="361" actId="26606"/>
          <ac:spMkLst>
            <pc:docMk/>
            <pc:sldMk cId="1667964026" sldId="256"/>
            <ac:spMk id="2" creationId="{A71DBE84-CFFC-AD46-DF62-AE709C0CE87A}"/>
          </ac:spMkLst>
        </pc:spChg>
        <pc:spChg chg="mod">
          <ac:chgData name="Harshitha Chollangi" userId="c8bdd76915ffaa65" providerId="LiveId" clId="{68950653-FBCB-43EC-892D-5EF1F6D420D4}" dt="2023-12-04T13:12:09.645" v="361" actId="26606"/>
          <ac:spMkLst>
            <pc:docMk/>
            <pc:sldMk cId="1667964026" sldId="256"/>
            <ac:spMk id="3" creationId="{0CC79B66-9BBB-E498-EF68-C82DAC3E7FC7}"/>
          </ac:spMkLst>
        </pc:spChg>
        <pc:spChg chg="add del">
          <ac:chgData name="Harshitha Chollangi" userId="c8bdd76915ffaa65" providerId="LiveId" clId="{68950653-FBCB-43EC-892D-5EF1F6D420D4}" dt="2023-12-04T13:12:09.645" v="361" actId="26606"/>
          <ac:spMkLst>
            <pc:docMk/>
            <pc:sldMk cId="1667964026" sldId="256"/>
            <ac:spMk id="2064" creationId="{ECC07320-C2CA-4E29-8481-9D9E143C7788}"/>
          </ac:spMkLst>
        </pc:spChg>
        <pc:spChg chg="add del">
          <ac:chgData name="Harshitha Chollangi" userId="c8bdd76915ffaa65" providerId="LiveId" clId="{68950653-FBCB-43EC-892D-5EF1F6D420D4}" dt="2023-12-04T13:12:09.645" v="361" actId="26606"/>
          <ac:spMkLst>
            <pc:docMk/>
            <pc:sldMk cId="1667964026" sldId="256"/>
            <ac:spMk id="2066" creationId="{178FB36B-5BFE-42CA-BC60-1115E0D95EEC}"/>
          </ac:spMkLst>
        </pc:spChg>
        <pc:spChg chg="add del">
          <ac:chgData name="Harshitha Chollangi" userId="c8bdd76915ffaa65" providerId="LiveId" clId="{68950653-FBCB-43EC-892D-5EF1F6D420D4}" dt="2023-12-04T13:12:09.645" v="361" actId="26606"/>
          <ac:spMkLst>
            <pc:docMk/>
            <pc:sldMk cId="1667964026" sldId="256"/>
            <ac:spMk id="2071" creationId="{71B2258F-86CA-4D4D-8270-BC05FCDEBFB3}"/>
          </ac:spMkLst>
        </pc:spChg>
        <pc:picChg chg="mod">
          <ac:chgData name="Harshitha Chollangi" userId="c8bdd76915ffaa65" providerId="LiveId" clId="{68950653-FBCB-43EC-892D-5EF1F6D420D4}" dt="2023-12-04T13:12:09.645" v="361" actId="26606"/>
          <ac:picMkLst>
            <pc:docMk/>
            <pc:sldMk cId="1667964026" sldId="256"/>
            <ac:picMk id="2052" creationId="{A1707C3B-3598-DBF3-DF3B-9B0E9762B359}"/>
          </ac:picMkLst>
        </pc:picChg>
      </pc:sldChg>
      <pc:sldChg chg="modSp mod">
        <pc:chgData name="Harshitha Chollangi" userId="c8bdd76915ffaa65" providerId="LiveId" clId="{68950653-FBCB-43EC-892D-5EF1F6D420D4}" dt="2023-12-04T14:13:13.206" v="495" actId="27636"/>
        <pc:sldMkLst>
          <pc:docMk/>
          <pc:sldMk cId="2894877379" sldId="257"/>
        </pc:sldMkLst>
        <pc:spChg chg="mod">
          <ac:chgData name="Harshitha Chollangi" userId="c8bdd76915ffaa65" providerId="LiveId" clId="{68950653-FBCB-43EC-892D-5EF1F6D420D4}" dt="2023-11-29T17:14:10.522" v="13" actId="20577"/>
          <ac:spMkLst>
            <pc:docMk/>
            <pc:sldMk cId="2894877379" sldId="257"/>
            <ac:spMk id="2" creationId="{B88A9B47-343C-03AF-1E54-2F91527443EE}"/>
          </ac:spMkLst>
        </pc:spChg>
        <pc:spChg chg="mod">
          <ac:chgData name="Harshitha Chollangi" userId="c8bdd76915ffaa65" providerId="LiveId" clId="{68950653-FBCB-43EC-892D-5EF1F6D420D4}" dt="2023-12-04T14:13:13.206" v="495" actId="27636"/>
          <ac:spMkLst>
            <pc:docMk/>
            <pc:sldMk cId="2894877379" sldId="257"/>
            <ac:spMk id="3" creationId="{4BC26B78-B3AC-9332-6025-98BC02C65F75}"/>
          </ac:spMkLst>
        </pc:spChg>
      </pc:sldChg>
      <pc:sldChg chg="modSp new mod">
        <pc:chgData name="Harshitha Chollangi" userId="c8bdd76915ffaa65" providerId="LiveId" clId="{68950653-FBCB-43EC-892D-5EF1F6D420D4}" dt="2023-12-04T14:09:14.699" v="487" actId="20577"/>
        <pc:sldMkLst>
          <pc:docMk/>
          <pc:sldMk cId="2652402385" sldId="258"/>
        </pc:sldMkLst>
        <pc:spChg chg="mod">
          <ac:chgData name="Harshitha Chollangi" userId="c8bdd76915ffaa65" providerId="LiveId" clId="{68950653-FBCB-43EC-892D-5EF1F6D420D4}" dt="2023-11-29T17:17:09.104" v="40" actId="20577"/>
          <ac:spMkLst>
            <pc:docMk/>
            <pc:sldMk cId="2652402385" sldId="258"/>
            <ac:spMk id="2" creationId="{81F124BE-ED2F-104F-87B1-E13B5705BB9F}"/>
          </ac:spMkLst>
        </pc:spChg>
        <pc:spChg chg="mod">
          <ac:chgData name="Harshitha Chollangi" userId="c8bdd76915ffaa65" providerId="LiveId" clId="{68950653-FBCB-43EC-892D-5EF1F6D420D4}" dt="2023-12-04T14:09:14.699" v="487" actId="20577"/>
          <ac:spMkLst>
            <pc:docMk/>
            <pc:sldMk cId="2652402385" sldId="258"/>
            <ac:spMk id="3" creationId="{103AF913-446F-AA60-F76F-07C4A60331F7}"/>
          </ac:spMkLst>
        </pc:spChg>
      </pc:sldChg>
      <pc:sldChg chg="addSp delSp modSp new del mod">
        <pc:chgData name="Harshitha Chollangi" userId="c8bdd76915ffaa65" providerId="LiveId" clId="{68950653-FBCB-43EC-892D-5EF1F6D420D4}" dt="2023-12-04T04:44:31.570" v="297" actId="47"/>
        <pc:sldMkLst>
          <pc:docMk/>
          <pc:sldMk cId="1985266604" sldId="259"/>
        </pc:sldMkLst>
        <pc:spChg chg="del mod">
          <ac:chgData name="Harshitha Chollangi" userId="c8bdd76915ffaa65" providerId="LiveId" clId="{68950653-FBCB-43EC-892D-5EF1F6D420D4}" dt="2023-12-04T04:36:43.228" v="286" actId="478"/>
          <ac:spMkLst>
            <pc:docMk/>
            <pc:sldMk cId="1985266604" sldId="259"/>
            <ac:spMk id="2" creationId="{91AFA0C1-62A3-E8CE-7808-AE8F791FA1C8}"/>
          </ac:spMkLst>
        </pc:spChg>
        <pc:spChg chg="del">
          <ac:chgData name="Harshitha Chollangi" userId="c8bdd76915ffaa65" providerId="LiveId" clId="{68950653-FBCB-43EC-892D-5EF1F6D420D4}" dt="2023-12-03T20:47:31.466" v="141"/>
          <ac:spMkLst>
            <pc:docMk/>
            <pc:sldMk cId="1985266604" sldId="259"/>
            <ac:spMk id="3" creationId="{A7D573E5-BD88-FE23-8EAE-BA9E1EDC67CC}"/>
          </ac:spMkLst>
        </pc:spChg>
        <pc:spChg chg="add del">
          <ac:chgData name="Harshitha Chollangi" userId="c8bdd76915ffaa65" providerId="LiveId" clId="{68950653-FBCB-43EC-892D-5EF1F6D420D4}" dt="2023-12-04T04:43:32.108" v="290" actId="22"/>
          <ac:spMkLst>
            <pc:docMk/>
            <pc:sldMk cId="1985266604" sldId="259"/>
            <ac:spMk id="4" creationId="{77A3FED0-00EA-1D41-9C0D-35E1A8B9BBA9}"/>
          </ac:spMkLst>
        </pc:spChg>
        <pc:spChg chg="add del mod">
          <ac:chgData name="Harshitha Chollangi" userId="c8bdd76915ffaa65" providerId="LiveId" clId="{68950653-FBCB-43EC-892D-5EF1F6D420D4}" dt="2023-12-03T20:47:33.077" v="142" actId="478"/>
          <ac:spMkLst>
            <pc:docMk/>
            <pc:sldMk cId="1985266604" sldId="259"/>
            <ac:spMk id="4" creationId="{7C67F77A-30EA-B4E7-7CA4-6D3AC685F0B6}"/>
          </ac:spMkLst>
        </pc:spChg>
      </pc:sldChg>
      <pc:sldChg chg="modSp new mod">
        <pc:chgData name="Harshitha Chollangi" userId="c8bdd76915ffaa65" providerId="LiveId" clId="{68950653-FBCB-43EC-892D-5EF1F6D420D4}" dt="2023-12-04T04:50:05.582" v="327" actId="2711"/>
        <pc:sldMkLst>
          <pc:docMk/>
          <pc:sldMk cId="2722735676" sldId="260"/>
        </pc:sldMkLst>
        <pc:spChg chg="mod">
          <ac:chgData name="Harshitha Chollangi" userId="c8bdd76915ffaa65" providerId="LiveId" clId="{68950653-FBCB-43EC-892D-5EF1F6D420D4}" dt="2023-11-29T17:18:33.336" v="57" actId="20577"/>
          <ac:spMkLst>
            <pc:docMk/>
            <pc:sldMk cId="2722735676" sldId="260"/>
            <ac:spMk id="2" creationId="{352F1DEA-47E7-B2B1-E355-7EDAE48DBE27}"/>
          </ac:spMkLst>
        </pc:spChg>
        <pc:spChg chg="mod">
          <ac:chgData name="Harshitha Chollangi" userId="c8bdd76915ffaa65" providerId="LiveId" clId="{68950653-FBCB-43EC-892D-5EF1F6D420D4}" dt="2023-12-04T04:50:05.582" v="327" actId="2711"/>
          <ac:spMkLst>
            <pc:docMk/>
            <pc:sldMk cId="2722735676" sldId="260"/>
            <ac:spMk id="3" creationId="{0583EB02-7E9B-E336-97E9-5C28AC41D35C}"/>
          </ac:spMkLst>
        </pc:spChg>
      </pc:sldChg>
      <pc:sldChg chg="modSp new del mod">
        <pc:chgData name="Harshitha Chollangi" userId="c8bdd76915ffaa65" providerId="LiveId" clId="{68950653-FBCB-43EC-892D-5EF1F6D420D4}" dt="2023-12-04T04:27:59.997" v="278" actId="47"/>
        <pc:sldMkLst>
          <pc:docMk/>
          <pc:sldMk cId="666410688" sldId="261"/>
        </pc:sldMkLst>
        <pc:spChg chg="mod">
          <ac:chgData name="Harshitha Chollangi" userId="c8bdd76915ffaa65" providerId="LiveId" clId="{68950653-FBCB-43EC-892D-5EF1F6D420D4}" dt="2023-11-29T17:19:54.803" v="78" actId="20577"/>
          <ac:spMkLst>
            <pc:docMk/>
            <pc:sldMk cId="666410688" sldId="261"/>
            <ac:spMk id="2" creationId="{EB3A354B-8D46-38CF-A92A-692C9E0B97B0}"/>
          </ac:spMkLst>
        </pc:spChg>
      </pc:sldChg>
      <pc:sldChg chg="addSp delSp modSp new mod setBg">
        <pc:chgData name="Harshitha Chollangi" userId="c8bdd76915ffaa65" providerId="LiveId" clId="{68950653-FBCB-43EC-892D-5EF1F6D420D4}" dt="2023-12-04T04:03:10.351" v="231" actId="122"/>
        <pc:sldMkLst>
          <pc:docMk/>
          <pc:sldMk cId="2202681085" sldId="262"/>
        </pc:sldMkLst>
        <pc:spChg chg="del mod">
          <ac:chgData name="Harshitha Chollangi" userId="c8bdd76915ffaa65" providerId="LiveId" clId="{68950653-FBCB-43EC-892D-5EF1F6D420D4}" dt="2023-12-04T04:02:42.555" v="224" actId="478"/>
          <ac:spMkLst>
            <pc:docMk/>
            <pc:sldMk cId="2202681085" sldId="262"/>
            <ac:spMk id="2" creationId="{7AC37DAD-5D50-D7C5-681D-33820B8301F9}"/>
          </ac:spMkLst>
        </pc:spChg>
        <pc:spChg chg="add del">
          <ac:chgData name="Harshitha Chollangi" userId="c8bdd76915ffaa65" providerId="LiveId" clId="{68950653-FBCB-43EC-892D-5EF1F6D420D4}" dt="2023-12-03T20:47:53.808" v="146"/>
          <ac:spMkLst>
            <pc:docMk/>
            <pc:sldMk cId="2202681085" sldId="262"/>
            <ac:spMk id="3" creationId="{B745B2A2-4F58-86D8-2F72-D7CAF1E2E371}"/>
          </ac:spMkLst>
        </pc:spChg>
        <pc:spChg chg="add del mod">
          <ac:chgData name="Harshitha Chollangi" userId="c8bdd76915ffaa65" providerId="LiveId" clId="{68950653-FBCB-43EC-892D-5EF1F6D420D4}" dt="2023-12-03T20:47:43.060" v="145"/>
          <ac:spMkLst>
            <pc:docMk/>
            <pc:sldMk cId="2202681085" sldId="262"/>
            <ac:spMk id="4" creationId="{8C282148-49D4-6118-A1E0-9F4E8FA2AD75}"/>
          </ac:spMkLst>
        </pc:spChg>
        <pc:spChg chg="add del mod">
          <ac:chgData name="Harshitha Chollangi" userId="c8bdd76915ffaa65" providerId="LiveId" clId="{68950653-FBCB-43EC-892D-5EF1F6D420D4}" dt="2023-12-03T20:47:58.584" v="147"/>
          <ac:spMkLst>
            <pc:docMk/>
            <pc:sldMk cId="2202681085" sldId="262"/>
            <ac:spMk id="5" creationId="{09E8D3EB-685F-FE6B-5218-3C39F9F6726B}"/>
          </ac:spMkLst>
        </pc:spChg>
        <pc:spChg chg="add mod">
          <ac:chgData name="Harshitha Chollangi" userId="c8bdd76915ffaa65" providerId="LiveId" clId="{68950653-FBCB-43EC-892D-5EF1F6D420D4}" dt="2023-12-04T04:03:10.351" v="231" actId="122"/>
          <ac:spMkLst>
            <pc:docMk/>
            <pc:sldMk cId="2202681085" sldId="262"/>
            <ac:spMk id="8" creationId="{CEE96253-695F-5B17-3F73-D51CB888FC13}"/>
          </ac:spMkLst>
        </pc:spChg>
        <pc:spChg chg="add del">
          <ac:chgData name="Harshitha Chollangi" userId="c8bdd76915ffaa65" providerId="LiveId" clId="{68950653-FBCB-43EC-892D-5EF1F6D420D4}" dt="2023-12-04T04:03:00.668" v="228" actId="26606"/>
          <ac:spMkLst>
            <pc:docMk/>
            <pc:sldMk cId="2202681085" sldId="262"/>
            <ac:spMk id="17" creationId="{7ED7575E-88D2-B771-681D-46A7E55415DD}"/>
          </ac:spMkLst>
        </pc:spChg>
        <pc:grpChg chg="add del">
          <ac:chgData name="Harshitha Chollangi" userId="c8bdd76915ffaa65" providerId="LiveId" clId="{68950653-FBCB-43EC-892D-5EF1F6D420D4}" dt="2023-12-04T04:02:55.468" v="226" actId="26606"/>
          <ac:grpSpMkLst>
            <pc:docMk/>
            <pc:sldMk cId="2202681085" sldId="262"/>
            <ac:grpSpMk id="13" creationId="{31C49F18-8757-4E87-5C2E-9D6D7B82BA3B}"/>
          </ac:grpSpMkLst>
        </pc:grpChg>
        <pc:grpChg chg="add del">
          <ac:chgData name="Harshitha Chollangi" userId="c8bdd76915ffaa65" providerId="LiveId" clId="{68950653-FBCB-43EC-892D-5EF1F6D420D4}" dt="2023-12-04T04:03:05.590" v="230" actId="26606"/>
          <ac:grpSpMkLst>
            <pc:docMk/>
            <pc:sldMk cId="2202681085" sldId="262"/>
            <ac:grpSpMk id="20" creationId="{31C49F18-8757-4E87-5C2E-9D6D7B82BA3B}"/>
          </ac:grpSpMkLst>
        </pc:grpChg>
        <pc:picChg chg="add mod">
          <ac:chgData name="Harshitha Chollangi" userId="c8bdd76915ffaa65" providerId="LiveId" clId="{68950653-FBCB-43EC-892D-5EF1F6D420D4}" dt="2023-12-04T04:03:05.590" v="230" actId="26606"/>
          <ac:picMkLst>
            <pc:docMk/>
            <pc:sldMk cId="2202681085" sldId="262"/>
            <ac:picMk id="6" creationId="{6EEDBDB6-40BA-3094-9E8C-93F2B025E3D8}"/>
          </ac:picMkLst>
        </pc:picChg>
        <pc:cxnChg chg="add del">
          <ac:chgData name="Harshitha Chollangi" userId="c8bdd76915ffaa65" providerId="LiveId" clId="{68950653-FBCB-43EC-892D-5EF1F6D420D4}" dt="2023-12-04T04:03:00.668" v="228" actId="26606"/>
          <ac:cxnSpMkLst>
            <pc:docMk/>
            <pc:sldMk cId="2202681085" sldId="262"/>
            <ac:cxnSpMk id="18" creationId="{249EDD1B-F94D-B4E6-ACAA-566B9A26FDE3}"/>
          </ac:cxnSpMkLst>
        </pc:cxnChg>
      </pc:sldChg>
      <pc:sldChg chg="addSp delSp modSp new mod setBg">
        <pc:chgData name="Harshitha Chollangi" userId="c8bdd76915ffaa65" providerId="LiveId" clId="{68950653-FBCB-43EC-892D-5EF1F6D420D4}" dt="2023-12-04T04:02:24.868" v="221" actId="26606"/>
        <pc:sldMkLst>
          <pc:docMk/>
          <pc:sldMk cId="3093261556" sldId="263"/>
        </pc:sldMkLst>
        <pc:spChg chg="add del">
          <ac:chgData name="Harshitha Chollangi" userId="c8bdd76915ffaa65" providerId="LiveId" clId="{68950653-FBCB-43EC-892D-5EF1F6D420D4}" dt="2023-12-03T20:50:02.391" v="162" actId="26606"/>
          <ac:spMkLst>
            <pc:docMk/>
            <pc:sldMk cId="3093261556" sldId="263"/>
            <ac:spMk id="2" creationId="{D5D7BCA4-A38D-B306-27BD-5454449B0FA1}"/>
          </ac:spMkLst>
        </pc:spChg>
        <pc:spChg chg="del">
          <ac:chgData name="Harshitha Chollangi" userId="c8bdd76915ffaa65" providerId="LiveId" clId="{68950653-FBCB-43EC-892D-5EF1F6D420D4}" dt="2023-12-03T20:49:51.786" v="158"/>
          <ac:spMkLst>
            <pc:docMk/>
            <pc:sldMk cId="3093261556" sldId="263"/>
            <ac:spMk id="3" creationId="{D022298F-53F2-940A-7099-27288FFC321D}"/>
          </ac:spMkLst>
        </pc:spChg>
        <pc:spChg chg="add del mod">
          <ac:chgData name="Harshitha Chollangi" userId="c8bdd76915ffaa65" providerId="LiveId" clId="{68950653-FBCB-43EC-892D-5EF1F6D420D4}" dt="2023-12-03T20:52:43.049" v="164"/>
          <ac:spMkLst>
            <pc:docMk/>
            <pc:sldMk cId="3093261556" sldId="263"/>
            <ac:spMk id="7" creationId="{594C2FF4-FA47-F505-BF78-A5570AEB9A68}"/>
          </ac:spMkLst>
        </pc:spChg>
        <pc:spChg chg="add del mod">
          <ac:chgData name="Harshitha Chollangi" userId="c8bdd76915ffaa65" providerId="LiveId" clId="{68950653-FBCB-43EC-892D-5EF1F6D420D4}" dt="2023-12-04T04:02:18.999" v="220" actId="478"/>
          <ac:spMkLst>
            <pc:docMk/>
            <pc:sldMk cId="3093261556" sldId="263"/>
            <ac:spMk id="8" creationId="{D5D7BCA4-A38D-B306-27BD-5454449B0FA1}"/>
          </ac:spMkLst>
        </pc:spChg>
        <pc:spChg chg="add del">
          <ac:chgData name="Harshitha Chollangi" userId="c8bdd76915ffaa65" providerId="LiveId" clId="{68950653-FBCB-43EC-892D-5EF1F6D420D4}" dt="2023-12-03T20:52:38.401" v="163"/>
          <ac:spMkLst>
            <pc:docMk/>
            <pc:sldMk cId="3093261556" sldId="263"/>
            <ac:spMk id="10" creationId="{F588A53F-7392-BF4F-DBA8-DB3AC79BC07A}"/>
          </ac:spMkLst>
        </pc:spChg>
        <pc:spChg chg="add del">
          <ac:chgData name="Harshitha Chollangi" userId="c8bdd76915ffaa65" providerId="LiveId" clId="{68950653-FBCB-43EC-892D-5EF1F6D420D4}" dt="2023-12-04T04:02:24.868" v="221" actId="26606"/>
          <ac:spMkLst>
            <pc:docMk/>
            <pc:sldMk cId="3093261556" sldId="263"/>
            <ac:spMk id="13" creationId="{84ECDE7A-6944-466D-8FFE-149A29BA6BAE}"/>
          </ac:spMkLst>
        </pc:spChg>
        <pc:spChg chg="add del">
          <ac:chgData name="Harshitha Chollangi" userId="c8bdd76915ffaa65" providerId="LiveId" clId="{68950653-FBCB-43EC-892D-5EF1F6D420D4}" dt="2023-12-04T04:02:24.868" v="221" actId="26606"/>
          <ac:spMkLst>
            <pc:docMk/>
            <pc:sldMk cId="3093261556" sldId="263"/>
            <ac:spMk id="15" creationId="{B3420082-9415-44EC-802E-C77D71D59C57}"/>
          </ac:spMkLst>
        </pc:spChg>
        <pc:spChg chg="add del">
          <ac:chgData name="Harshitha Chollangi" userId="c8bdd76915ffaa65" providerId="LiveId" clId="{68950653-FBCB-43EC-892D-5EF1F6D420D4}" dt="2023-12-04T04:02:24.868" v="221" actId="26606"/>
          <ac:spMkLst>
            <pc:docMk/>
            <pc:sldMk cId="3093261556" sldId="263"/>
            <ac:spMk id="17" creationId="{55A52C45-1FCB-4636-A80F-2849B8226C01}"/>
          </ac:spMkLst>
        </pc:spChg>
        <pc:spChg chg="add del">
          <ac:chgData name="Harshitha Chollangi" userId="c8bdd76915ffaa65" providerId="LiveId" clId="{68950653-FBCB-43EC-892D-5EF1F6D420D4}" dt="2023-12-04T04:02:24.868" v="221" actId="26606"/>
          <ac:spMkLst>
            <pc:docMk/>
            <pc:sldMk cId="3093261556" sldId="263"/>
            <ac:spMk id="19" creationId="{768EB4DD-3704-43AD-92B3-C4E0C6EA92CB}"/>
          </ac:spMkLst>
        </pc:spChg>
        <pc:picChg chg="add del mod">
          <ac:chgData name="Harshitha Chollangi" userId="c8bdd76915ffaa65" providerId="LiveId" clId="{68950653-FBCB-43EC-892D-5EF1F6D420D4}" dt="2023-12-03T20:53:04.632" v="168" actId="478"/>
          <ac:picMkLst>
            <pc:docMk/>
            <pc:sldMk cId="3093261556" sldId="263"/>
            <ac:picMk id="6" creationId="{107321D8-7285-BAE1-009A-20F53C2CD36E}"/>
          </ac:picMkLst>
        </pc:picChg>
        <pc:picChg chg="add mod">
          <ac:chgData name="Harshitha Chollangi" userId="c8bdd76915ffaa65" providerId="LiveId" clId="{68950653-FBCB-43EC-892D-5EF1F6D420D4}" dt="2023-12-04T04:02:24.868" v="221" actId="26606"/>
          <ac:picMkLst>
            <pc:docMk/>
            <pc:sldMk cId="3093261556" sldId="263"/>
            <ac:picMk id="9" creationId="{16963DAF-77E0-B8A2-B556-3F4AD1A09C6A}"/>
          </ac:picMkLst>
        </pc:picChg>
      </pc:sldChg>
      <pc:sldChg chg="addSp delSp modSp new mod">
        <pc:chgData name="Harshitha Chollangi" userId="c8bdd76915ffaa65" providerId="LiveId" clId="{68950653-FBCB-43EC-892D-5EF1F6D420D4}" dt="2023-12-04T13:19:42.116" v="372" actId="478"/>
        <pc:sldMkLst>
          <pc:docMk/>
          <pc:sldMk cId="3629707426" sldId="264"/>
        </pc:sldMkLst>
        <pc:spChg chg="mod">
          <ac:chgData name="Harshitha Chollangi" userId="c8bdd76915ffaa65" providerId="LiveId" clId="{68950653-FBCB-43EC-892D-5EF1F6D420D4}" dt="2023-12-03T21:03:58.035" v="191" actId="20577"/>
          <ac:spMkLst>
            <pc:docMk/>
            <pc:sldMk cId="3629707426" sldId="264"/>
            <ac:spMk id="2" creationId="{B5A0D10F-9BCE-AD04-780E-DA845762BBBC}"/>
          </ac:spMkLst>
        </pc:spChg>
        <pc:spChg chg="del">
          <ac:chgData name="Harshitha Chollangi" userId="c8bdd76915ffaa65" providerId="LiveId" clId="{68950653-FBCB-43EC-892D-5EF1F6D420D4}" dt="2023-12-03T21:03:43.061" v="172"/>
          <ac:spMkLst>
            <pc:docMk/>
            <pc:sldMk cId="3629707426" sldId="264"/>
            <ac:spMk id="3" creationId="{3E5D0B0F-28F2-390D-DEDD-B600A7DF466E}"/>
          </ac:spMkLst>
        </pc:spChg>
        <pc:spChg chg="add del mod">
          <ac:chgData name="Harshitha Chollangi" userId="c8bdd76915ffaa65" providerId="LiveId" clId="{68950653-FBCB-43EC-892D-5EF1F6D420D4}" dt="2023-12-04T13:19:42.116" v="372" actId="478"/>
          <ac:spMkLst>
            <pc:docMk/>
            <pc:sldMk cId="3629707426" sldId="264"/>
            <ac:spMk id="4" creationId="{43CBB001-6FF3-B63B-EBD7-DBAC70AE284A}"/>
          </ac:spMkLst>
        </pc:spChg>
        <pc:spChg chg="add del mod">
          <ac:chgData name="Harshitha Chollangi" userId="c8bdd76915ffaa65" providerId="LiveId" clId="{68950653-FBCB-43EC-892D-5EF1F6D420D4}" dt="2023-12-03T21:03:46.521" v="173"/>
          <ac:spMkLst>
            <pc:docMk/>
            <pc:sldMk cId="3629707426" sldId="264"/>
            <ac:spMk id="4" creationId="{C0183A0B-398C-70B9-0BDD-90DC6D480571}"/>
          </ac:spMkLst>
        </pc:spChg>
        <pc:spChg chg="add del mod">
          <ac:chgData name="Harshitha Chollangi" userId="c8bdd76915ffaa65" providerId="LiveId" clId="{68950653-FBCB-43EC-892D-5EF1F6D420D4}" dt="2023-12-04T13:04:49.496" v="349"/>
          <ac:spMkLst>
            <pc:docMk/>
            <pc:sldMk cId="3629707426" sldId="264"/>
            <ac:spMk id="6" creationId="{657CB835-6AB3-892B-6119-E585375BCE14}"/>
          </ac:spMkLst>
        </pc:spChg>
        <pc:picChg chg="add del mod">
          <ac:chgData name="Harshitha Chollangi" userId="c8bdd76915ffaa65" providerId="LiveId" clId="{68950653-FBCB-43EC-892D-5EF1F6D420D4}" dt="2023-12-04T13:19:42.116" v="372" actId="478"/>
          <ac:picMkLst>
            <pc:docMk/>
            <pc:sldMk cId="3629707426" sldId="264"/>
            <ac:picMk id="5" creationId="{C966B686-89FA-C01D-874A-B12FD68528E7}"/>
          </ac:picMkLst>
        </pc:picChg>
        <pc:picChg chg="add del mod">
          <ac:chgData name="Harshitha Chollangi" userId="c8bdd76915ffaa65" providerId="LiveId" clId="{68950653-FBCB-43EC-892D-5EF1F6D420D4}" dt="2023-12-04T13:19:41.544" v="371"/>
          <ac:picMkLst>
            <pc:docMk/>
            <pc:sldMk cId="3629707426" sldId="264"/>
            <ac:picMk id="7" creationId="{2ECE8C80-2A62-4109-E842-9B51AD246BFB}"/>
          </ac:picMkLst>
        </pc:picChg>
      </pc:sldChg>
      <pc:sldChg chg="addSp delSp modSp new del mod">
        <pc:chgData name="Harshitha Chollangi" userId="c8bdd76915ffaa65" providerId="LiveId" clId="{68950653-FBCB-43EC-892D-5EF1F6D420D4}" dt="2023-12-04T04:36:24.928" v="283" actId="47"/>
        <pc:sldMkLst>
          <pc:docMk/>
          <pc:sldMk cId="1636554358" sldId="265"/>
        </pc:sldMkLst>
        <pc:spChg chg="del mod">
          <ac:chgData name="Harshitha Chollangi" userId="c8bdd76915ffaa65" providerId="LiveId" clId="{68950653-FBCB-43EC-892D-5EF1F6D420D4}" dt="2023-12-04T04:33:20.748" v="279"/>
          <ac:spMkLst>
            <pc:docMk/>
            <pc:sldMk cId="1636554358" sldId="265"/>
            <ac:spMk id="3" creationId="{E157C34D-707C-58AB-6F19-54B3D9A7CAB9}"/>
          </ac:spMkLst>
        </pc:spChg>
        <pc:spChg chg="add del">
          <ac:chgData name="Harshitha Chollangi" userId="c8bdd76915ffaa65" providerId="LiveId" clId="{68950653-FBCB-43EC-892D-5EF1F6D420D4}" dt="2023-12-04T04:33:34.141" v="280" actId="478"/>
          <ac:spMkLst>
            <pc:docMk/>
            <pc:sldMk cId="1636554358" sldId="265"/>
            <ac:spMk id="5" creationId="{50B9DA88-02AB-AFA8-8316-1882980D9FEC}"/>
          </ac:spMkLst>
        </pc:spChg>
        <pc:spChg chg="add del mod">
          <ac:chgData name="Harshitha Chollangi" userId="c8bdd76915ffaa65" providerId="LiveId" clId="{68950653-FBCB-43EC-892D-5EF1F6D420D4}" dt="2023-12-04T04:36:19.064" v="282"/>
          <ac:spMkLst>
            <pc:docMk/>
            <pc:sldMk cId="1636554358" sldId="265"/>
            <ac:spMk id="6" creationId="{750F9D8E-8FCB-2824-A507-1C5AE25F977F}"/>
          </ac:spMkLst>
        </pc:spChg>
        <pc:spChg chg="add del mod">
          <ac:chgData name="Harshitha Chollangi" userId="c8bdd76915ffaa65" providerId="LiveId" clId="{68950653-FBCB-43EC-892D-5EF1F6D420D4}" dt="2023-12-04T04:36:19.064" v="282"/>
          <ac:spMkLst>
            <pc:docMk/>
            <pc:sldMk cId="1636554358" sldId="265"/>
            <ac:spMk id="7" creationId="{0EE151A6-90E2-88BD-D2BE-304F870AE7C8}"/>
          </ac:spMkLst>
        </pc:spChg>
        <pc:graphicFrameChg chg="add del mod">
          <ac:chgData name="Harshitha Chollangi" userId="c8bdd76915ffaa65" providerId="LiveId" clId="{68950653-FBCB-43EC-892D-5EF1F6D420D4}" dt="2023-12-04T04:33:34.141" v="280" actId="478"/>
          <ac:graphicFrameMkLst>
            <pc:docMk/>
            <pc:sldMk cId="1636554358" sldId="265"/>
            <ac:graphicFrameMk id="4" creationId="{A85E49B3-09F1-1214-646E-5AECC743D40A}"/>
          </ac:graphicFrameMkLst>
        </pc:graphicFrameChg>
      </pc:sldChg>
      <pc:sldChg chg="addSp delSp modSp new mod">
        <pc:chgData name="Harshitha Chollangi" userId="c8bdd76915ffaa65" providerId="LiveId" clId="{68950653-FBCB-43EC-892D-5EF1F6D420D4}" dt="2023-12-04T13:50:49.056" v="429" actId="14734"/>
        <pc:sldMkLst>
          <pc:docMk/>
          <pc:sldMk cId="2016099600" sldId="266"/>
        </pc:sldMkLst>
        <pc:spChg chg="del mod">
          <ac:chgData name="Harshitha Chollangi" userId="c8bdd76915ffaa65" providerId="LiveId" clId="{68950653-FBCB-43EC-892D-5EF1F6D420D4}" dt="2023-12-04T04:13:08.235" v="264" actId="478"/>
          <ac:spMkLst>
            <pc:docMk/>
            <pc:sldMk cId="2016099600" sldId="266"/>
            <ac:spMk id="2" creationId="{E9429277-8D8B-9FF8-F331-304AC32FA116}"/>
          </ac:spMkLst>
        </pc:spChg>
        <pc:spChg chg="del">
          <ac:chgData name="Harshitha Chollangi" userId="c8bdd76915ffaa65" providerId="LiveId" clId="{68950653-FBCB-43EC-892D-5EF1F6D420D4}" dt="2023-12-04T01:05:42.138" v="195"/>
          <ac:spMkLst>
            <pc:docMk/>
            <pc:sldMk cId="2016099600" sldId="266"/>
            <ac:spMk id="3" creationId="{186E66C4-99E8-272E-642B-2B5FA209C070}"/>
          </ac:spMkLst>
        </pc:spChg>
        <pc:graphicFrameChg chg="add mod modGraphic">
          <ac:chgData name="Harshitha Chollangi" userId="c8bdd76915ffaa65" providerId="LiveId" clId="{68950653-FBCB-43EC-892D-5EF1F6D420D4}" dt="2023-12-04T13:50:49.056" v="429" actId="14734"/>
          <ac:graphicFrameMkLst>
            <pc:docMk/>
            <pc:sldMk cId="2016099600" sldId="266"/>
            <ac:graphicFrameMk id="4" creationId="{9259DF51-C66D-CFA8-0C84-F70DC867F02B}"/>
          </ac:graphicFrameMkLst>
        </pc:graphicFrameChg>
      </pc:sldChg>
      <pc:sldChg chg="addSp delSp modSp new mod setBg">
        <pc:chgData name="Harshitha Chollangi" userId="c8bdd76915ffaa65" providerId="LiveId" clId="{68950653-FBCB-43EC-892D-5EF1F6D420D4}" dt="2023-12-04T04:02:29.237" v="222" actId="26606"/>
        <pc:sldMkLst>
          <pc:docMk/>
          <pc:sldMk cId="265692730" sldId="267"/>
        </pc:sldMkLst>
        <pc:spChg chg="del mod">
          <ac:chgData name="Harshitha Chollangi" userId="c8bdd76915ffaa65" providerId="LiveId" clId="{68950653-FBCB-43EC-892D-5EF1F6D420D4}" dt="2023-12-04T04:01:21.275" v="207" actId="478"/>
          <ac:spMkLst>
            <pc:docMk/>
            <pc:sldMk cId="265692730" sldId="267"/>
            <ac:spMk id="2" creationId="{C5AF0441-BC3B-34E1-0362-7653E7073B11}"/>
          </ac:spMkLst>
        </pc:spChg>
        <pc:spChg chg="del">
          <ac:chgData name="Harshitha Chollangi" userId="c8bdd76915ffaa65" providerId="LiveId" clId="{68950653-FBCB-43EC-892D-5EF1F6D420D4}" dt="2023-12-04T04:01:09.883" v="204" actId="22"/>
          <ac:spMkLst>
            <pc:docMk/>
            <pc:sldMk cId="265692730" sldId="267"/>
            <ac:spMk id="3" creationId="{E16D6561-AB82-74C4-890A-223127E1EB09}"/>
          </ac:spMkLst>
        </pc:spChg>
        <pc:picChg chg="add mod ord">
          <ac:chgData name="Harshitha Chollangi" userId="c8bdd76915ffaa65" providerId="LiveId" clId="{68950653-FBCB-43EC-892D-5EF1F6D420D4}" dt="2023-12-04T04:02:29.237" v="222" actId="26606"/>
          <ac:picMkLst>
            <pc:docMk/>
            <pc:sldMk cId="265692730" sldId="267"/>
            <ac:picMk id="5" creationId="{F9D0D07D-FA1D-3BCE-398C-394003580A4D}"/>
          </ac:picMkLst>
        </pc:picChg>
      </pc:sldChg>
      <pc:sldChg chg="addSp delSp modSp new mod">
        <pc:chgData name="Harshitha Chollangi" userId="c8bdd76915ffaa65" providerId="LiveId" clId="{68950653-FBCB-43EC-892D-5EF1F6D420D4}" dt="2023-12-04T13:52:04.874" v="446"/>
        <pc:sldMkLst>
          <pc:docMk/>
          <pc:sldMk cId="2956838927" sldId="268"/>
        </pc:sldMkLst>
        <pc:spChg chg="del mod">
          <ac:chgData name="Harshitha Chollangi" userId="c8bdd76915ffaa65" providerId="LiveId" clId="{68950653-FBCB-43EC-892D-5EF1F6D420D4}" dt="2023-12-04T04:44:29.104" v="296" actId="478"/>
          <ac:spMkLst>
            <pc:docMk/>
            <pc:sldMk cId="2956838927" sldId="268"/>
            <ac:spMk id="2" creationId="{4254C2A6-970F-32EC-E1F8-33E3B9B7D2FA}"/>
          </ac:spMkLst>
        </pc:spChg>
        <pc:spChg chg="mod">
          <ac:chgData name="Harshitha Chollangi" userId="c8bdd76915ffaa65" providerId="LiveId" clId="{68950653-FBCB-43EC-892D-5EF1F6D420D4}" dt="2023-12-04T04:48:42.906" v="322" actId="20577"/>
          <ac:spMkLst>
            <pc:docMk/>
            <pc:sldMk cId="2956838927" sldId="268"/>
            <ac:spMk id="3" creationId="{098696A7-E766-9A1D-0DBB-7E693FFD13A7}"/>
          </ac:spMkLst>
        </pc:spChg>
        <pc:graphicFrameChg chg="add del">
          <ac:chgData name="Harshitha Chollangi" userId="c8bdd76915ffaa65" providerId="LiveId" clId="{68950653-FBCB-43EC-892D-5EF1F6D420D4}" dt="2023-12-04T13:51:06.365" v="437"/>
          <ac:graphicFrameMkLst>
            <pc:docMk/>
            <pc:sldMk cId="2956838927" sldId="268"/>
            <ac:graphicFrameMk id="2" creationId="{CC3977C8-9DB6-01BF-EA11-D976EC2FCB5E}"/>
          </ac:graphicFrameMkLst>
        </pc:graphicFrameChg>
        <pc:graphicFrameChg chg="add del mod modGraphic">
          <ac:chgData name="Harshitha Chollangi" userId="c8bdd76915ffaa65" providerId="LiveId" clId="{68950653-FBCB-43EC-892D-5EF1F6D420D4}" dt="2023-12-04T13:52:04.874" v="446"/>
          <ac:graphicFrameMkLst>
            <pc:docMk/>
            <pc:sldMk cId="2956838927" sldId="268"/>
            <ac:graphicFrameMk id="4" creationId="{32AB9444-001E-5E76-C84B-6166F6B4E297}"/>
          </ac:graphicFrameMkLst>
        </pc:graphicFrameChg>
      </pc:sldChg>
      <pc:sldChg chg="new del">
        <pc:chgData name="Harshitha Chollangi" userId="c8bdd76915ffaa65" providerId="LiveId" clId="{68950653-FBCB-43EC-892D-5EF1F6D420D4}" dt="2023-12-04T04:44:34.031" v="298" actId="47"/>
        <pc:sldMkLst>
          <pc:docMk/>
          <pc:sldMk cId="1884728918" sldId="269"/>
        </pc:sldMkLst>
      </pc:sldChg>
      <pc:sldChg chg="addSp delSp modSp new mod">
        <pc:chgData name="Harshitha Chollangi" userId="c8bdd76915ffaa65" providerId="LiveId" clId="{68950653-FBCB-43EC-892D-5EF1F6D420D4}" dt="2023-12-04T13:57:14.059" v="453" actId="14100"/>
        <pc:sldMkLst>
          <pc:docMk/>
          <pc:sldMk cId="2466327185" sldId="269"/>
        </pc:sldMkLst>
        <pc:spChg chg="del mod">
          <ac:chgData name="Harshitha Chollangi" userId="c8bdd76915ffaa65" providerId="LiveId" clId="{68950653-FBCB-43EC-892D-5EF1F6D420D4}" dt="2023-12-04T13:28:36.138" v="421" actId="478"/>
          <ac:spMkLst>
            <pc:docMk/>
            <pc:sldMk cId="2466327185" sldId="269"/>
            <ac:spMk id="2" creationId="{9C68AC16-B979-22A4-2FB3-1D533BED38A4}"/>
          </ac:spMkLst>
        </pc:spChg>
        <pc:spChg chg="del mod">
          <ac:chgData name="Harshitha Chollangi" userId="c8bdd76915ffaa65" providerId="LiveId" clId="{68950653-FBCB-43EC-892D-5EF1F6D420D4}" dt="2023-12-04T13:25:44.303" v="401" actId="478"/>
          <ac:spMkLst>
            <pc:docMk/>
            <pc:sldMk cId="2466327185" sldId="269"/>
            <ac:spMk id="3" creationId="{CF37DB6C-3CAB-4599-1741-D8CA7E441EC7}"/>
          </ac:spMkLst>
        </pc:spChg>
        <pc:spChg chg="add del mod">
          <ac:chgData name="Harshitha Chollangi" userId="c8bdd76915ffaa65" providerId="LiveId" clId="{68950653-FBCB-43EC-892D-5EF1F6D420D4}" dt="2023-12-04T13:28:13.328" v="413" actId="478"/>
          <ac:spMkLst>
            <pc:docMk/>
            <pc:sldMk cId="2466327185" sldId="269"/>
            <ac:spMk id="5" creationId="{F52EA6C9-3EF5-E003-DB7A-D183F2A56880}"/>
          </ac:spMkLst>
        </pc:spChg>
        <pc:spChg chg="add del mod">
          <ac:chgData name="Harshitha Chollangi" userId="c8bdd76915ffaa65" providerId="LiveId" clId="{68950653-FBCB-43EC-892D-5EF1F6D420D4}" dt="2023-12-04T13:28:17.052" v="414" actId="22"/>
          <ac:spMkLst>
            <pc:docMk/>
            <pc:sldMk cId="2466327185" sldId="269"/>
            <ac:spMk id="8" creationId="{76D76F03-202D-F89F-2652-5D353EEB42CF}"/>
          </ac:spMkLst>
        </pc:spChg>
        <pc:spChg chg="add del">
          <ac:chgData name="Harshitha Chollangi" userId="c8bdd76915ffaa65" providerId="LiveId" clId="{68950653-FBCB-43EC-892D-5EF1F6D420D4}" dt="2023-12-04T13:56:40.829" v="448" actId="22"/>
          <ac:spMkLst>
            <pc:docMk/>
            <pc:sldMk cId="2466327185" sldId="269"/>
            <ac:spMk id="12" creationId="{BD5E2592-3CCA-B9CA-8036-BF527D77992E}"/>
          </ac:spMkLst>
        </pc:spChg>
        <pc:spChg chg="add mod">
          <ac:chgData name="Harshitha Chollangi" userId="c8bdd76915ffaa65" providerId="LiveId" clId="{68950653-FBCB-43EC-892D-5EF1F6D420D4}" dt="2023-12-04T13:57:14.059" v="453" actId="14100"/>
          <ac:spMkLst>
            <pc:docMk/>
            <pc:sldMk cId="2466327185" sldId="269"/>
            <ac:spMk id="14" creationId="{3AED133D-AFFB-3CE6-D964-72DCCF6252BC}"/>
          </ac:spMkLst>
        </pc:spChg>
        <pc:graphicFrameChg chg="add del">
          <ac:chgData name="Harshitha Chollangi" userId="c8bdd76915ffaa65" providerId="LiveId" clId="{68950653-FBCB-43EC-892D-5EF1F6D420D4}" dt="2023-12-04T13:26:04.224" v="406" actId="26606"/>
          <ac:graphicFrameMkLst>
            <pc:docMk/>
            <pc:sldMk cId="2466327185" sldId="269"/>
            <ac:graphicFrameMk id="7" creationId="{07144F9C-4492-AB82-445B-783DF825BAEA}"/>
          </ac:graphicFrameMkLst>
        </pc:graphicFrameChg>
        <pc:picChg chg="add mod ord">
          <ac:chgData name="Harshitha Chollangi" userId="c8bdd76915ffaa65" providerId="LiveId" clId="{68950653-FBCB-43EC-892D-5EF1F6D420D4}" dt="2023-12-04T13:28:31.061" v="419" actId="14100"/>
          <ac:picMkLst>
            <pc:docMk/>
            <pc:sldMk cId="2466327185" sldId="269"/>
            <ac:picMk id="10" creationId="{96BC43A4-D0BB-1BBA-82CD-67D36E8EC47E}"/>
          </ac:picMkLst>
        </pc:picChg>
      </pc:sldChg>
      <pc:sldChg chg="new del">
        <pc:chgData name="Harshitha Chollangi" userId="c8bdd76915ffaa65" providerId="LiveId" clId="{68950653-FBCB-43EC-892D-5EF1F6D420D4}" dt="2023-12-04T04:49:01.079" v="324" actId="47"/>
        <pc:sldMkLst>
          <pc:docMk/>
          <pc:sldMk cId="3628594128" sldId="269"/>
        </pc:sldMkLst>
      </pc:sldChg>
      <pc:sldChg chg="addSp delSp modSp new del mod">
        <pc:chgData name="Harshitha Chollangi" userId="c8bdd76915ffaa65" providerId="LiveId" clId="{68950653-FBCB-43EC-892D-5EF1F6D420D4}" dt="2023-12-04T13:19:38.089" v="369" actId="680"/>
        <pc:sldMkLst>
          <pc:docMk/>
          <pc:sldMk cId="4073516058" sldId="269"/>
        </pc:sldMkLst>
        <pc:spChg chg="add del mod">
          <ac:chgData name="Harshitha Chollangi" userId="c8bdd76915ffaa65" providerId="LiveId" clId="{68950653-FBCB-43EC-892D-5EF1F6D420D4}" dt="2023-12-04T13:19:37.209" v="367" actId="14100"/>
          <ac:spMkLst>
            <pc:docMk/>
            <pc:sldMk cId="4073516058" sldId="269"/>
            <ac:spMk id="2" creationId="{631C7E29-F876-FE91-9411-B498ACB40C73}"/>
          </ac:spMkLst>
        </pc:spChg>
        <pc:spChg chg="add del">
          <ac:chgData name="Harshitha Chollangi" userId="c8bdd76915ffaa65" providerId="LiveId" clId="{68950653-FBCB-43EC-892D-5EF1F6D420D4}" dt="2023-12-04T13:19:37.664" v="368" actId="22"/>
          <ac:spMkLst>
            <pc:docMk/>
            <pc:sldMk cId="4073516058" sldId="269"/>
            <ac:spMk id="3" creationId="{9D251FAC-65EB-10A9-9053-3326C9CC91C1}"/>
          </ac:spMkLst>
        </pc:spChg>
        <pc:spChg chg="add del mod">
          <ac:chgData name="Harshitha Chollangi" userId="c8bdd76915ffaa65" providerId="LiveId" clId="{68950653-FBCB-43EC-892D-5EF1F6D420D4}" dt="2023-12-04T13:19:34.617" v="364" actId="478"/>
          <ac:spMkLst>
            <pc:docMk/>
            <pc:sldMk cId="4073516058" sldId="269"/>
            <ac:spMk id="7" creationId="{1F7A9434-E983-3CF2-21B7-F5BCFCDE8455}"/>
          </ac:spMkLst>
        </pc:spChg>
        <pc:graphicFrameChg chg="add del mod modGraphic">
          <ac:chgData name="Harshitha Chollangi" userId="c8bdd76915ffaa65" providerId="LiveId" clId="{68950653-FBCB-43EC-892D-5EF1F6D420D4}" dt="2023-12-04T13:19:30.544" v="363"/>
          <ac:graphicFrameMkLst>
            <pc:docMk/>
            <pc:sldMk cId="4073516058" sldId="269"/>
            <ac:graphicFrameMk id="8" creationId="{A0CBAA9D-9BED-8EE0-58EF-863DEA5301D3}"/>
          </ac:graphicFrameMkLst>
        </pc:graphicFrameChg>
        <pc:picChg chg="add del mod ord">
          <ac:chgData name="Harshitha Chollangi" userId="c8bdd76915ffaa65" providerId="LiveId" clId="{68950653-FBCB-43EC-892D-5EF1F6D420D4}" dt="2023-12-04T13:19:37.664" v="368" actId="22"/>
          <ac:picMkLst>
            <pc:docMk/>
            <pc:sldMk cId="4073516058" sldId="269"/>
            <ac:picMk id="5" creationId="{D9C5B249-E269-A237-3C78-B1586EB6AB51}"/>
          </ac:picMkLst>
        </pc:picChg>
      </pc:sldChg>
      <pc:sldChg chg="modSp new mod">
        <pc:chgData name="Harshitha Chollangi" userId="c8bdd76915ffaa65" providerId="LiveId" clId="{68950653-FBCB-43EC-892D-5EF1F6D420D4}" dt="2023-12-04T14:30:15.950" v="597" actId="20577"/>
        <pc:sldMkLst>
          <pc:docMk/>
          <pc:sldMk cId="3009274652" sldId="270"/>
        </pc:sldMkLst>
        <pc:spChg chg="mod">
          <ac:chgData name="Harshitha Chollangi" userId="c8bdd76915ffaa65" providerId="LiveId" clId="{68950653-FBCB-43EC-892D-5EF1F6D420D4}" dt="2023-12-04T14:30:15.950" v="597" actId="20577"/>
          <ac:spMkLst>
            <pc:docMk/>
            <pc:sldMk cId="3009274652" sldId="270"/>
            <ac:spMk id="2" creationId="{42758A71-FF98-FCEB-3F1B-84822CC3DBBF}"/>
          </ac:spMkLst>
        </pc:spChg>
        <pc:spChg chg="mod">
          <ac:chgData name="Harshitha Chollangi" userId="c8bdd76915ffaa65" providerId="LiveId" clId="{68950653-FBCB-43EC-892D-5EF1F6D420D4}" dt="2023-12-04T14:28:17.536" v="559" actId="207"/>
          <ac:spMkLst>
            <pc:docMk/>
            <pc:sldMk cId="3009274652" sldId="270"/>
            <ac:spMk id="3" creationId="{A88CE179-0E59-A4B1-2388-06B68C57A4AF}"/>
          </ac:spMkLst>
        </pc:spChg>
      </pc:sldChg>
      <pc:sldChg chg="modSp new del mod">
        <pc:chgData name="Harshitha Chollangi" userId="c8bdd76915ffaa65" providerId="LiveId" clId="{68950653-FBCB-43EC-892D-5EF1F6D420D4}" dt="2023-12-04T14:28:33.694" v="568" actId="680"/>
        <pc:sldMkLst>
          <pc:docMk/>
          <pc:sldMk cId="1347511693" sldId="271"/>
        </pc:sldMkLst>
        <pc:spChg chg="mod">
          <ac:chgData name="Harshitha Chollangi" userId="c8bdd76915ffaa65" providerId="LiveId" clId="{68950653-FBCB-43EC-892D-5EF1F6D420D4}" dt="2023-12-04T14:28:32.534" v="567"/>
          <ac:spMkLst>
            <pc:docMk/>
            <pc:sldMk cId="1347511693" sldId="271"/>
            <ac:spMk id="3" creationId="{EA449659-8F68-DE66-BC0E-B63DD005B62D}"/>
          </ac:spMkLst>
        </pc:spChg>
      </pc:sldChg>
      <pc:sldChg chg="modSp new mod">
        <pc:chgData name="Harshitha Chollangi" userId="c8bdd76915ffaa65" providerId="LiveId" clId="{68950653-FBCB-43EC-892D-5EF1F6D420D4}" dt="2023-12-04T14:30:00.680" v="578" actId="5793"/>
        <pc:sldMkLst>
          <pc:docMk/>
          <pc:sldMk cId="2103360504" sldId="271"/>
        </pc:sldMkLst>
        <pc:spChg chg="mod">
          <ac:chgData name="Harshitha Chollangi" userId="c8bdd76915ffaa65" providerId="LiveId" clId="{68950653-FBCB-43EC-892D-5EF1F6D420D4}" dt="2023-12-04T14:29:15.670" v="574" actId="2711"/>
          <ac:spMkLst>
            <pc:docMk/>
            <pc:sldMk cId="2103360504" sldId="271"/>
            <ac:spMk id="2" creationId="{4AF2D9D0-073E-9BE1-DB26-263030756D34}"/>
          </ac:spMkLst>
        </pc:spChg>
        <pc:spChg chg="mod">
          <ac:chgData name="Harshitha Chollangi" userId="c8bdd76915ffaa65" providerId="LiveId" clId="{68950653-FBCB-43EC-892D-5EF1F6D420D4}" dt="2023-12-04T14:30:00.680" v="578" actId="5793"/>
          <ac:spMkLst>
            <pc:docMk/>
            <pc:sldMk cId="2103360504" sldId="271"/>
            <ac:spMk id="3" creationId="{68CDC07A-FC47-7DDB-4867-AFC75877F97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27D90C-B2C5-4352-9FFD-5FF7DD11F11A}" type="doc">
      <dgm:prSet loTypeId="urn:microsoft.com/office/officeart/2016/7/layout/LinearBlockProcessNumbered" loCatId="process" qsTypeId="urn:microsoft.com/office/officeart/2005/8/quickstyle/simple1" qsCatId="simple" csTypeId="urn:microsoft.com/office/officeart/2005/8/colors/colorful5" csCatId="colorful"/>
      <dgm:spPr/>
      <dgm:t>
        <a:bodyPr/>
        <a:lstStyle/>
        <a:p>
          <a:endParaRPr lang="en-US"/>
        </a:p>
      </dgm:t>
    </dgm:pt>
    <dgm:pt modelId="{326B4807-D902-4217-8D3C-F703896583A0}">
      <dgm:prSet/>
      <dgm:spPr/>
      <dgm:t>
        <a:bodyPr/>
        <a:lstStyle/>
        <a:p>
          <a:r>
            <a:rPr lang="en-US" b="0" i="0" dirty="0"/>
            <a:t>According to the World Health Organization (WHO), stroke is the greatest cause of death and disability globally. </a:t>
          </a:r>
          <a:endParaRPr lang="en-US" dirty="0"/>
        </a:p>
      </dgm:t>
    </dgm:pt>
    <dgm:pt modelId="{FEA909CA-E395-4F33-9E9D-A861B92C148E}" type="parTrans" cxnId="{CA8ABFF0-8C83-40A6-8ED7-EB3DAF82D86E}">
      <dgm:prSet/>
      <dgm:spPr/>
      <dgm:t>
        <a:bodyPr/>
        <a:lstStyle/>
        <a:p>
          <a:endParaRPr lang="en-US"/>
        </a:p>
      </dgm:t>
    </dgm:pt>
    <dgm:pt modelId="{E61AA25D-B9A2-4ACB-890C-2AF01AD0D0D4}" type="sibTrans" cxnId="{CA8ABFF0-8C83-40A6-8ED7-EB3DAF82D86E}">
      <dgm:prSet phldrT="01"/>
      <dgm:spPr/>
      <dgm:t>
        <a:bodyPr/>
        <a:lstStyle/>
        <a:p>
          <a:r>
            <a:rPr lang="en-US"/>
            <a:t>01</a:t>
          </a:r>
        </a:p>
      </dgm:t>
    </dgm:pt>
    <dgm:pt modelId="{65403CD5-FBEC-4DC6-8DB3-4C95EE42EC00}">
      <dgm:prSet/>
      <dgm:spPr/>
      <dgm:t>
        <a:bodyPr/>
        <a:lstStyle/>
        <a:p>
          <a:r>
            <a:rPr lang="en-US" b="0" i="0"/>
            <a:t>Stroke, the 2nd leading global cause of death, prompts the need for predictive analytics.</a:t>
          </a:r>
          <a:endParaRPr lang="en-US"/>
        </a:p>
      </dgm:t>
    </dgm:pt>
    <dgm:pt modelId="{E92BE78C-D31F-4B15-B47B-A0A7648261CB}" type="parTrans" cxnId="{FBA07B92-673D-406D-A9C7-45F9057497D6}">
      <dgm:prSet/>
      <dgm:spPr/>
      <dgm:t>
        <a:bodyPr/>
        <a:lstStyle/>
        <a:p>
          <a:endParaRPr lang="en-US"/>
        </a:p>
      </dgm:t>
    </dgm:pt>
    <dgm:pt modelId="{688BE418-85A7-4B06-8FAA-D6D5D95E2A59}" type="sibTrans" cxnId="{FBA07B92-673D-406D-A9C7-45F9057497D6}">
      <dgm:prSet phldrT="02"/>
      <dgm:spPr/>
      <dgm:t>
        <a:bodyPr/>
        <a:lstStyle/>
        <a:p>
          <a:r>
            <a:rPr lang="en-US"/>
            <a:t>02</a:t>
          </a:r>
        </a:p>
      </dgm:t>
    </dgm:pt>
    <dgm:pt modelId="{D7533295-7ACB-40A4-8BF5-AB2E28282659}">
      <dgm:prSet/>
      <dgm:spPr/>
      <dgm:t>
        <a:bodyPr/>
        <a:lstStyle/>
        <a:p>
          <a:r>
            <a:rPr lang="en-US"/>
            <a:t>T</a:t>
          </a:r>
          <a:r>
            <a:rPr lang="en-US" b="0" i="0"/>
            <a:t>he goal is to build a robust stroke prediction model to enhance clinical decision-making.</a:t>
          </a:r>
          <a:endParaRPr lang="en-US"/>
        </a:p>
      </dgm:t>
    </dgm:pt>
    <dgm:pt modelId="{3DCB4197-E974-4DD3-A30D-9AD2EF2B90DD}" type="parTrans" cxnId="{66A68F81-BD9F-47AB-A2E6-62B32E97A158}">
      <dgm:prSet/>
      <dgm:spPr/>
      <dgm:t>
        <a:bodyPr/>
        <a:lstStyle/>
        <a:p>
          <a:endParaRPr lang="en-US"/>
        </a:p>
      </dgm:t>
    </dgm:pt>
    <dgm:pt modelId="{0ABA517F-D078-4946-A250-D3CCC0F64EF5}" type="sibTrans" cxnId="{66A68F81-BD9F-47AB-A2E6-62B32E97A158}">
      <dgm:prSet phldrT="03"/>
      <dgm:spPr/>
      <dgm:t>
        <a:bodyPr/>
        <a:lstStyle/>
        <a:p>
          <a:r>
            <a:rPr lang="en-US"/>
            <a:t>03</a:t>
          </a:r>
        </a:p>
      </dgm:t>
    </dgm:pt>
    <dgm:pt modelId="{6DC2D200-CF25-4C79-946F-48FFB7D97768}">
      <dgm:prSet/>
      <dgm:spPr/>
      <dgm:t>
        <a:bodyPr/>
        <a:lstStyle/>
        <a:p>
          <a:r>
            <a:rPr lang="en-US" b="0" i="0"/>
            <a:t>The dataset encompasses 5110 observations with 12 attributes capturing key patient information.</a:t>
          </a:r>
          <a:endParaRPr lang="en-US"/>
        </a:p>
      </dgm:t>
    </dgm:pt>
    <dgm:pt modelId="{485E3319-19B9-4E54-91B9-3400EB86C6A1}" type="parTrans" cxnId="{C63A9531-FE68-4AF1-BABA-6B9FD05F8832}">
      <dgm:prSet/>
      <dgm:spPr/>
      <dgm:t>
        <a:bodyPr/>
        <a:lstStyle/>
        <a:p>
          <a:endParaRPr lang="en-US"/>
        </a:p>
      </dgm:t>
    </dgm:pt>
    <dgm:pt modelId="{B261B11E-E79B-4FF4-9060-30FB520B142C}" type="sibTrans" cxnId="{C63A9531-FE68-4AF1-BABA-6B9FD05F8832}">
      <dgm:prSet phldrT="04"/>
      <dgm:spPr/>
      <dgm:t>
        <a:bodyPr/>
        <a:lstStyle/>
        <a:p>
          <a:r>
            <a:rPr lang="en-US"/>
            <a:t>04</a:t>
          </a:r>
        </a:p>
      </dgm:t>
    </dgm:pt>
    <dgm:pt modelId="{F167AE45-F063-44DB-98AA-6CE7E43E6202}">
      <dgm:prSet/>
      <dgm:spPr/>
      <dgm:t>
        <a:bodyPr/>
        <a:lstStyle/>
        <a:p>
          <a:r>
            <a:rPr lang="en-US" b="0" i="0"/>
            <a:t>Input parameters include gender, age, diseases, and smoking status to predict stroke probability.</a:t>
          </a:r>
          <a:endParaRPr lang="en-US"/>
        </a:p>
      </dgm:t>
    </dgm:pt>
    <dgm:pt modelId="{FC250801-D72B-47F3-BF85-13EBB8D5786E}" type="parTrans" cxnId="{083F8571-C1DD-42FA-B247-E5CD65D5F198}">
      <dgm:prSet/>
      <dgm:spPr/>
      <dgm:t>
        <a:bodyPr/>
        <a:lstStyle/>
        <a:p>
          <a:endParaRPr lang="en-US"/>
        </a:p>
      </dgm:t>
    </dgm:pt>
    <dgm:pt modelId="{80E062DE-0F2B-4689-B879-667CE58B4AB1}" type="sibTrans" cxnId="{083F8571-C1DD-42FA-B247-E5CD65D5F198}">
      <dgm:prSet phldrT="05"/>
      <dgm:spPr/>
      <dgm:t>
        <a:bodyPr/>
        <a:lstStyle/>
        <a:p>
          <a:r>
            <a:rPr lang="en-US"/>
            <a:t>05</a:t>
          </a:r>
        </a:p>
      </dgm:t>
    </dgm:pt>
    <dgm:pt modelId="{87C45733-742E-4033-AC10-21EA1A0FADEA}" type="pres">
      <dgm:prSet presAssocID="{9127D90C-B2C5-4352-9FFD-5FF7DD11F11A}" presName="Name0" presStyleCnt="0">
        <dgm:presLayoutVars>
          <dgm:animLvl val="lvl"/>
          <dgm:resizeHandles val="exact"/>
        </dgm:presLayoutVars>
      </dgm:prSet>
      <dgm:spPr/>
    </dgm:pt>
    <dgm:pt modelId="{D228F1C5-3234-411F-9050-D639F9FCEF43}" type="pres">
      <dgm:prSet presAssocID="{326B4807-D902-4217-8D3C-F703896583A0}" presName="compositeNode" presStyleCnt="0">
        <dgm:presLayoutVars>
          <dgm:bulletEnabled val="1"/>
        </dgm:presLayoutVars>
      </dgm:prSet>
      <dgm:spPr/>
    </dgm:pt>
    <dgm:pt modelId="{80713929-3082-4596-A434-A5FD9E170DEC}" type="pres">
      <dgm:prSet presAssocID="{326B4807-D902-4217-8D3C-F703896583A0}" presName="bgRect" presStyleLbl="alignNode1" presStyleIdx="0" presStyleCnt="5"/>
      <dgm:spPr/>
    </dgm:pt>
    <dgm:pt modelId="{DFEEE2DF-5A47-4363-8493-B531FC2AD2E3}" type="pres">
      <dgm:prSet presAssocID="{E61AA25D-B9A2-4ACB-890C-2AF01AD0D0D4}" presName="sibTransNodeRect" presStyleLbl="alignNode1" presStyleIdx="0" presStyleCnt="5">
        <dgm:presLayoutVars>
          <dgm:chMax val="0"/>
          <dgm:bulletEnabled val="1"/>
        </dgm:presLayoutVars>
      </dgm:prSet>
      <dgm:spPr/>
    </dgm:pt>
    <dgm:pt modelId="{FCD80992-A9BC-417E-8580-15CA2A08D78D}" type="pres">
      <dgm:prSet presAssocID="{326B4807-D902-4217-8D3C-F703896583A0}" presName="nodeRect" presStyleLbl="alignNode1" presStyleIdx="0" presStyleCnt="5">
        <dgm:presLayoutVars>
          <dgm:bulletEnabled val="1"/>
        </dgm:presLayoutVars>
      </dgm:prSet>
      <dgm:spPr/>
    </dgm:pt>
    <dgm:pt modelId="{D4EB0F6F-FA90-4B4D-A9C4-FC68FF243FCC}" type="pres">
      <dgm:prSet presAssocID="{E61AA25D-B9A2-4ACB-890C-2AF01AD0D0D4}" presName="sibTrans" presStyleCnt="0"/>
      <dgm:spPr/>
    </dgm:pt>
    <dgm:pt modelId="{D12DB086-629F-41EE-9CE1-CEDADE64DE90}" type="pres">
      <dgm:prSet presAssocID="{65403CD5-FBEC-4DC6-8DB3-4C95EE42EC00}" presName="compositeNode" presStyleCnt="0">
        <dgm:presLayoutVars>
          <dgm:bulletEnabled val="1"/>
        </dgm:presLayoutVars>
      </dgm:prSet>
      <dgm:spPr/>
    </dgm:pt>
    <dgm:pt modelId="{F9BCC9C9-41ED-4FEF-BD05-B919972241AA}" type="pres">
      <dgm:prSet presAssocID="{65403CD5-FBEC-4DC6-8DB3-4C95EE42EC00}" presName="bgRect" presStyleLbl="alignNode1" presStyleIdx="1" presStyleCnt="5"/>
      <dgm:spPr/>
    </dgm:pt>
    <dgm:pt modelId="{681E275A-B4E8-4A0A-8110-275A25151E51}" type="pres">
      <dgm:prSet presAssocID="{688BE418-85A7-4B06-8FAA-D6D5D95E2A59}" presName="sibTransNodeRect" presStyleLbl="alignNode1" presStyleIdx="1" presStyleCnt="5">
        <dgm:presLayoutVars>
          <dgm:chMax val="0"/>
          <dgm:bulletEnabled val="1"/>
        </dgm:presLayoutVars>
      </dgm:prSet>
      <dgm:spPr/>
    </dgm:pt>
    <dgm:pt modelId="{BEC05D82-A10F-4711-B3F6-AC83E375D239}" type="pres">
      <dgm:prSet presAssocID="{65403CD5-FBEC-4DC6-8DB3-4C95EE42EC00}" presName="nodeRect" presStyleLbl="alignNode1" presStyleIdx="1" presStyleCnt="5">
        <dgm:presLayoutVars>
          <dgm:bulletEnabled val="1"/>
        </dgm:presLayoutVars>
      </dgm:prSet>
      <dgm:spPr/>
    </dgm:pt>
    <dgm:pt modelId="{70ED566D-475A-4820-A111-D8247F9185CD}" type="pres">
      <dgm:prSet presAssocID="{688BE418-85A7-4B06-8FAA-D6D5D95E2A59}" presName="sibTrans" presStyleCnt="0"/>
      <dgm:spPr/>
    </dgm:pt>
    <dgm:pt modelId="{9C4D66AC-DB1B-4AAE-B005-02E7640016C3}" type="pres">
      <dgm:prSet presAssocID="{D7533295-7ACB-40A4-8BF5-AB2E28282659}" presName="compositeNode" presStyleCnt="0">
        <dgm:presLayoutVars>
          <dgm:bulletEnabled val="1"/>
        </dgm:presLayoutVars>
      </dgm:prSet>
      <dgm:spPr/>
    </dgm:pt>
    <dgm:pt modelId="{57EEECDE-92DD-4DAE-A282-47CF2CC6B5D5}" type="pres">
      <dgm:prSet presAssocID="{D7533295-7ACB-40A4-8BF5-AB2E28282659}" presName="bgRect" presStyleLbl="alignNode1" presStyleIdx="2" presStyleCnt="5"/>
      <dgm:spPr/>
    </dgm:pt>
    <dgm:pt modelId="{BB1575A0-30D8-49A4-92F8-29912C042495}" type="pres">
      <dgm:prSet presAssocID="{0ABA517F-D078-4946-A250-D3CCC0F64EF5}" presName="sibTransNodeRect" presStyleLbl="alignNode1" presStyleIdx="2" presStyleCnt="5">
        <dgm:presLayoutVars>
          <dgm:chMax val="0"/>
          <dgm:bulletEnabled val="1"/>
        </dgm:presLayoutVars>
      </dgm:prSet>
      <dgm:spPr/>
    </dgm:pt>
    <dgm:pt modelId="{119FC4D4-E1C0-4110-899D-EE7E3D50DD48}" type="pres">
      <dgm:prSet presAssocID="{D7533295-7ACB-40A4-8BF5-AB2E28282659}" presName="nodeRect" presStyleLbl="alignNode1" presStyleIdx="2" presStyleCnt="5">
        <dgm:presLayoutVars>
          <dgm:bulletEnabled val="1"/>
        </dgm:presLayoutVars>
      </dgm:prSet>
      <dgm:spPr/>
    </dgm:pt>
    <dgm:pt modelId="{AA480A5E-3CE8-4070-A695-FE39E7A94C82}" type="pres">
      <dgm:prSet presAssocID="{0ABA517F-D078-4946-A250-D3CCC0F64EF5}" presName="sibTrans" presStyleCnt="0"/>
      <dgm:spPr/>
    </dgm:pt>
    <dgm:pt modelId="{042C064A-45C6-41AF-B909-28178FBF5E5C}" type="pres">
      <dgm:prSet presAssocID="{6DC2D200-CF25-4C79-946F-48FFB7D97768}" presName="compositeNode" presStyleCnt="0">
        <dgm:presLayoutVars>
          <dgm:bulletEnabled val="1"/>
        </dgm:presLayoutVars>
      </dgm:prSet>
      <dgm:spPr/>
    </dgm:pt>
    <dgm:pt modelId="{AA76053B-77C3-4ED0-9806-2E78E22767D3}" type="pres">
      <dgm:prSet presAssocID="{6DC2D200-CF25-4C79-946F-48FFB7D97768}" presName="bgRect" presStyleLbl="alignNode1" presStyleIdx="3" presStyleCnt="5"/>
      <dgm:spPr/>
    </dgm:pt>
    <dgm:pt modelId="{193B105B-449D-446D-BFEF-FCEFAE9BDB7A}" type="pres">
      <dgm:prSet presAssocID="{B261B11E-E79B-4FF4-9060-30FB520B142C}" presName="sibTransNodeRect" presStyleLbl="alignNode1" presStyleIdx="3" presStyleCnt="5">
        <dgm:presLayoutVars>
          <dgm:chMax val="0"/>
          <dgm:bulletEnabled val="1"/>
        </dgm:presLayoutVars>
      </dgm:prSet>
      <dgm:spPr/>
    </dgm:pt>
    <dgm:pt modelId="{638DDF04-9F00-497B-8ECD-988CEB37E2B7}" type="pres">
      <dgm:prSet presAssocID="{6DC2D200-CF25-4C79-946F-48FFB7D97768}" presName="nodeRect" presStyleLbl="alignNode1" presStyleIdx="3" presStyleCnt="5">
        <dgm:presLayoutVars>
          <dgm:bulletEnabled val="1"/>
        </dgm:presLayoutVars>
      </dgm:prSet>
      <dgm:spPr/>
    </dgm:pt>
    <dgm:pt modelId="{4F2BCDC9-6978-4184-BDA2-B982A31D4D4E}" type="pres">
      <dgm:prSet presAssocID="{B261B11E-E79B-4FF4-9060-30FB520B142C}" presName="sibTrans" presStyleCnt="0"/>
      <dgm:spPr/>
    </dgm:pt>
    <dgm:pt modelId="{B7A7284C-9FE5-494F-B234-F0E023CD99EB}" type="pres">
      <dgm:prSet presAssocID="{F167AE45-F063-44DB-98AA-6CE7E43E6202}" presName="compositeNode" presStyleCnt="0">
        <dgm:presLayoutVars>
          <dgm:bulletEnabled val="1"/>
        </dgm:presLayoutVars>
      </dgm:prSet>
      <dgm:spPr/>
    </dgm:pt>
    <dgm:pt modelId="{4D624B6A-6037-425E-B748-4A8A13BF7A01}" type="pres">
      <dgm:prSet presAssocID="{F167AE45-F063-44DB-98AA-6CE7E43E6202}" presName="bgRect" presStyleLbl="alignNode1" presStyleIdx="4" presStyleCnt="5"/>
      <dgm:spPr/>
    </dgm:pt>
    <dgm:pt modelId="{198BE14D-64D4-4D7A-9B2F-1DBFBE027970}" type="pres">
      <dgm:prSet presAssocID="{80E062DE-0F2B-4689-B879-667CE58B4AB1}" presName="sibTransNodeRect" presStyleLbl="alignNode1" presStyleIdx="4" presStyleCnt="5">
        <dgm:presLayoutVars>
          <dgm:chMax val="0"/>
          <dgm:bulletEnabled val="1"/>
        </dgm:presLayoutVars>
      </dgm:prSet>
      <dgm:spPr/>
    </dgm:pt>
    <dgm:pt modelId="{48A30F78-D4EC-492D-8643-ADCB96BAF723}" type="pres">
      <dgm:prSet presAssocID="{F167AE45-F063-44DB-98AA-6CE7E43E6202}" presName="nodeRect" presStyleLbl="alignNode1" presStyleIdx="4" presStyleCnt="5">
        <dgm:presLayoutVars>
          <dgm:bulletEnabled val="1"/>
        </dgm:presLayoutVars>
      </dgm:prSet>
      <dgm:spPr/>
    </dgm:pt>
  </dgm:ptLst>
  <dgm:cxnLst>
    <dgm:cxn modelId="{E14FDD0B-20BE-418E-BC4D-93C879049B98}" type="presOf" srcId="{326B4807-D902-4217-8D3C-F703896583A0}" destId="{80713929-3082-4596-A434-A5FD9E170DEC}" srcOrd="0" destOrd="0" presId="urn:microsoft.com/office/officeart/2016/7/layout/LinearBlockProcessNumbered"/>
    <dgm:cxn modelId="{A7B20216-C1D3-45BB-8874-020F835CE35C}" type="presOf" srcId="{80E062DE-0F2B-4689-B879-667CE58B4AB1}" destId="{198BE14D-64D4-4D7A-9B2F-1DBFBE027970}" srcOrd="0" destOrd="0" presId="urn:microsoft.com/office/officeart/2016/7/layout/LinearBlockProcessNumbered"/>
    <dgm:cxn modelId="{4234CA17-77F7-4535-A254-20CB153EF75B}" type="presOf" srcId="{65403CD5-FBEC-4DC6-8DB3-4C95EE42EC00}" destId="{BEC05D82-A10F-4711-B3F6-AC83E375D239}" srcOrd="1" destOrd="0" presId="urn:microsoft.com/office/officeart/2016/7/layout/LinearBlockProcessNumbered"/>
    <dgm:cxn modelId="{C63A9531-FE68-4AF1-BABA-6B9FD05F8832}" srcId="{9127D90C-B2C5-4352-9FFD-5FF7DD11F11A}" destId="{6DC2D200-CF25-4C79-946F-48FFB7D97768}" srcOrd="3" destOrd="0" parTransId="{485E3319-19B9-4E54-91B9-3400EB86C6A1}" sibTransId="{B261B11E-E79B-4FF4-9060-30FB520B142C}"/>
    <dgm:cxn modelId="{4232A732-46B9-4CC9-BBD3-AB9B87E78FE7}" type="presOf" srcId="{0ABA517F-D078-4946-A250-D3CCC0F64EF5}" destId="{BB1575A0-30D8-49A4-92F8-29912C042495}" srcOrd="0" destOrd="0" presId="urn:microsoft.com/office/officeart/2016/7/layout/LinearBlockProcessNumbered"/>
    <dgm:cxn modelId="{66808134-4C7F-4D1E-832F-433E3BAC1DDB}" type="presOf" srcId="{9127D90C-B2C5-4352-9FFD-5FF7DD11F11A}" destId="{87C45733-742E-4033-AC10-21EA1A0FADEA}" srcOrd="0" destOrd="0" presId="urn:microsoft.com/office/officeart/2016/7/layout/LinearBlockProcessNumbered"/>
    <dgm:cxn modelId="{0A39413E-E9D7-46C1-A7FF-5ED6D1F751B6}" type="presOf" srcId="{6DC2D200-CF25-4C79-946F-48FFB7D97768}" destId="{AA76053B-77C3-4ED0-9806-2E78E22767D3}" srcOrd="0" destOrd="0" presId="urn:microsoft.com/office/officeart/2016/7/layout/LinearBlockProcessNumbered"/>
    <dgm:cxn modelId="{C620405F-4BBF-4663-A8E9-2110B3442C03}" type="presOf" srcId="{6DC2D200-CF25-4C79-946F-48FFB7D97768}" destId="{638DDF04-9F00-497B-8ECD-988CEB37E2B7}" srcOrd="1" destOrd="0" presId="urn:microsoft.com/office/officeart/2016/7/layout/LinearBlockProcessNumbered"/>
    <dgm:cxn modelId="{DBCA2C4F-CB38-4B95-998D-EF44C19CFC51}" type="presOf" srcId="{D7533295-7ACB-40A4-8BF5-AB2E28282659}" destId="{57EEECDE-92DD-4DAE-A282-47CF2CC6B5D5}" srcOrd="0" destOrd="0" presId="urn:microsoft.com/office/officeart/2016/7/layout/LinearBlockProcessNumbered"/>
    <dgm:cxn modelId="{083F8571-C1DD-42FA-B247-E5CD65D5F198}" srcId="{9127D90C-B2C5-4352-9FFD-5FF7DD11F11A}" destId="{F167AE45-F063-44DB-98AA-6CE7E43E6202}" srcOrd="4" destOrd="0" parTransId="{FC250801-D72B-47F3-BF85-13EBB8D5786E}" sibTransId="{80E062DE-0F2B-4689-B879-667CE58B4AB1}"/>
    <dgm:cxn modelId="{9009DC57-49C9-4070-8A1F-9B29A2668A75}" type="presOf" srcId="{B261B11E-E79B-4FF4-9060-30FB520B142C}" destId="{193B105B-449D-446D-BFEF-FCEFAE9BDB7A}" srcOrd="0" destOrd="0" presId="urn:microsoft.com/office/officeart/2016/7/layout/LinearBlockProcessNumbered"/>
    <dgm:cxn modelId="{89B29C7F-3226-4E9C-B3DB-0A7BBDEBF5F0}" type="presOf" srcId="{688BE418-85A7-4B06-8FAA-D6D5D95E2A59}" destId="{681E275A-B4E8-4A0A-8110-275A25151E51}" srcOrd="0" destOrd="0" presId="urn:microsoft.com/office/officeart/2016/7/layout/LinearBlockProcessNumbered"/>
    <dgm:cxn modelId="{66A68F81-BD9F-47AB-A2E6-62B32E97A158}" srcId="{9127D90C-B2C5-4352-9FFD-5FF7DD11F11A}" destId="{D7533295-7ACB-40A4-8BF5-AB2E28282659}" srcOrd="2" destOrd="0" parTransId="{3DCB4197-E974-4DD3-A30D-9AD2EF2B90DD}" sibTransId="{0ABA517F-D078-4946-A250-D3CCC0F64EF5}"/>
    <dgm:cxn modelId="{A734B782-0F51-4B41-8859-D24FCC148A12}" type="presOf" srcId="{D7533295-7ACB-40A4-8BF5-AB2E28282659}" destId="{119FC4D4-E1C0-4110-899D-EE7E3D50DD48}" srcOrd="1" destOrd="0" presId="urn:microsoft.com/office/officeart/2016/7/layout/LinearBlockProcessNumbered"/>
    <dgm:cxn modelId="{FBA07B92-673D-406D-A9C7-45F9057497D6}" srcId="{9127D90C-B2C5-4352-9FFD-5FF7DD11F11A}" destId="{65403CD5-FBEC-4DC6-8DB3-4C95EE42EC00}" srcOrd="1" destOrd="0" parTransId="{E92BE78C-D31F-4B15-B47B-A0A7648261CB}" sibTransId="{688BE418-85A7-4B06-8FAA-D6D5D95E2A59}"/>
    <dgm:cxn modelId="{EBDB1494-14CC-4B43-9E47-4D51FCDE5C5E}" type="presOf" srcId="{65403CD5-FBEC-4DC6-8DB3-4C95EE42EC00}" destId="{F9BCC9C9-41ED-4FEF-BD05-B919972241AA}" srcOrd="0" destOrd="0" presId="urn:microsoft.com/office/officeart/2016/7/layout/LinearBlockProcessNumbered"/>
    <dgm:cxn modelId="{E8091D95-9A46-4929-8EFA-D539C41A84C8}" type="presOf" srcId="{E61AA25D-B9A2-4ACB-890C-2AF01AD0D0D4}" destId="{DFEEE2DF-5A47-4363-8493-B531FC2AD2E3}" srcOrd="0" destOrd="0" presId="urn:microsoft.com/office/officeart/2016/7/layout/LinearBlockProcessNumbered"/>
    <dgm:cxn modelId="{3BFB96A3-A244-4A6B-A73E-792CD4A5B366}" type="presOf" srcId="{F167AE45-F063-44DB-98AA-6CE7E43E6202}" destId="{4D624B6A-6037-425E-B748-4A8A13BF7A01}" srcOrd="0" destOrd="0" presId="urn:microsoft.com/office/officeart/2016/7/layout/LinearBlockProcessNumbered"/>
    <dgm:cxn modelId="{F94828BD-883B-4869-A43F-E6A48098DADF}" type="presOf" srcId="{326B4807-D902-4217-8D3C-F703896583A0}" destId="{FCD80992-A9BC-417E-8580-15CA2A08D78D}" srcOrd="1" destOrd="0" presId="urn:microsoft.com/office/officeart/2016/7/layout/LinearBlockProcessNumbered"/>
    <dgm:cxn modelId="{399A59DC-5FA5-48C7-B895-A9D95B28FC6B}" type="presOf" srcId="{F167AE45-F063-44DB-98AA-6CE7E43E6202}" destId="{48A30F78-D4EC-492D-8643-ADCB96BAF723}" srcOrd="1" destOrd="0" presId="urn:microsoft.com/office/officeart/2016/7/layout/LinearBlockProcessNumbered"/>
    <dgm:cxn modelId="{CA8ABFF0-8C83-40A6-8ED7-EB3DAF82D86E}" srcId="{9127D90C-B2C5-4352-9FFD-5FF7DD11F11A}" destId="{326B4807-D902-4217-8D3C-F703896583A0}" srcOrd="0" destOrd="0" parTransId="{FEA909CA-E395-4F33-9E9D-A861B92C148E}" sibTransId="{E61AA25D-B9A2-4ACB-890C-2AF01AD0D0D4}"/>
    <dgm:cxn modelId="{93298A1B-32B1-42E2-A94E-E2E974D2EA8A}" type="presParOf" srcId="{87C45733-742E-4033-AC10-21EA1A0FADEA}" destId="{D228F1C5-3234-411F-9050-D639F9FCEF43}" srcOrd="0" destOrd="0" presId="urn:microsoft.com/office/officeart/2016/7/layout/LinearBlockProcessNumbered"/>
    <dgm:cxn modelId="{55FFAA89-A238-4583-B78C-83DE97598ED3}" type="presParOf" srcId="{D228F1C5-3234-411F-9050-D639F9FCEF43}" destId="{80713929-3082-4596-A434-A5FD9E170DEC}" srcOrd="0" destOrd="0" presId="urn:microsoft.com/office/officeart/2016/7/layout/LinearBlockProcessNumbered"/>
    <dgm:cxn modelId="{BBF01F52-C12D-483B-84AB-4589FE17ACCE}" type="presParOf" srcId="{D228F1C5-3234-411F-9050-D639F9FCEF43}" destId="{DFEEE2DF-5A47-4363-8493-B531FC2AD2E3}" srcOrd="1" destOrd="0" presId="urn:microsoft.com/office/officeart/2016/7/layout/LinearBlockProcessNumbered"/>
    <dgm:cxn modelId="{FDD8DEC2-26D6-4C94-9D96-FA9E48992DE8}" type="presParOf" srcId="{D228F1C5-3234-411F-9050-D639F9FCEF43}" destId="{FCD80992-A9BC-417E-8580-15CA2A08D78D}" srcOrd="2" destOrd="0" presId="urn:microsoft.com/office/officeart/2016/7/layout/LinearBlockProcessNumbered"/>
    <dgm:cxn modelId="{605B2FFD-60A3-43F5-819B-3D78D182A2CD}" type="presParOf" srcId="{87C45733-742E-4033-AC10-21EA1A0FADEA}" destId="{D4EB0F6F-FA90-4B4D-A9C4-FC68FF243FCC}" srcOrd="1" destOrd="0" presId="urn:microsoft.com/office/officeart/2016/7/layout/LinearBlockProcessNumbered"/>
    <dgm:cxn modelId="{25519790-274D-4765-BED3-A245AB193BAE}" type="presParOf" srcId="{87C45733-742E-4033-AC10-21EA1A0FADEA}" destId="{D12DB086-629F-41EE-9CE1-CEDADE64DE90}" srcOrd="2" destOrd="0" presId="urn:microsoft.com/office/officeart/2016/7/layout/LinearBlockProcessNumbered"/>
    <dgm:cxn modelId="{84FDB24B-7370-4862-A98A-CA4787888BB6}" type="presParOf" srcId="{D12DB086-629F-41EE-9CE1-CEDADE64DE90}" destId="{F9BCC9C9-41ED-4FEF-BD05-B919972241AA}" srcOrd="0" destOrd="0" presId="urn:microsoft.com/office/officeart/2016/7/layout/LinearBlockProcessNumbered"/>
    <dgm:cxn modelId="{B190951A-AA26-4DBA-A27F-3015BCEF28F1}" type="presParOf" srcId="{D12DB086-629F-41EE-9CE1-CEDADE64DE90}" destId="{681E275A-B4E8-4A0A-8110-275A25151E51}" srcOrd="1" destOrd="0" presId="urn:microsoft.com/office/officeart/2016/7/layout/LinearBlockProcessNumbered"/>
    <dgm:cxn modelId="{1A09B1A1-CD1F-4E39-9638-F82BA407D346}" type="presParOf" srcId="{D12DB086-629F-41EE-9CE1-CEDADE64DE90}" destId="{BEC05D82-A10F-4711-B3F6-AC83E375D239}" srcOrd="2" destOrd="0" presId="urn:microsoft.com/office/officeart/2016/7/layout/LinearBlockProcessNumbered"/>
    <dgm:cxn modelId="{6B27F2C5-C3B7-423C-815B-F03BF1110BBE}" type="presParOf" srcId="{87C45733-742E-4033-AC10-21EA1A0FADEA}" destId="{70ED566D-475A-4820-A111-D8247F9185CD}" srcOrd="3" destOrd="0" presId="urn:microsoft.com/office/officeart/2016/7/layout/LinearBlockProcessNumbered"/>
    <dgm:cxn modelId="{C567D305-7A6A-4177-A359-7CFB80C6578F}" type="presParOf" srcId="{87C45733-742E-4033-AC10-21EA1A0FADEA}" destId="{9C4D66AC-DB1B-4AAE-B005-02E7640016C3}" srcOrd="4" destOrd="0" presId="urn:microsoft.com/office/officeart/2016/7/layout/LinearBlockProcessNumbered"/>
    <dgm:cxn modelId="{7328D403-D5F8-4279-95EA-C8E4FB2AC374}" type="presParOf" srcId="{9C4D66AC-DB1B-4AAE-B005-02E7640016C3}" destId="{57EEECDE-92DD-4DAE-A282-47CF2CC6B5D5}" srcOrd="0" destOrd="0" presId="urn:microsoft.com/office/officeart/2016/7/layout/LinearBlockProcessNumbered"/>
    <dgm:cxn modelId="{3D71EB78-83FB-4BF8-9E82-64D72F58004A}" type="presParOf" srcId="{9C4D66AC-DB1B-4AAE-B005-02E7640016C3}" destId="{BB1575A0-30D8-49A4-92F8-29912C042495}" srcOrd="1" destOrd="0" presId="urn:microsoft.com/office/officeart/2016/7/layout/LinearBlockProcessNumbered"/>
    <dgm:cxn modelId="{152D8859-0D5D-47FA-9B38-A4AE19E24F43}" type="presParOf" srcId="{9C4D66AC-DB1B-4AAE-B005-02E7640016C3}" destId="{119FC4D4-E1C0-4110-899D-EE7E3D50DD48}" srcOrd="2" destOrd="0" presId="urn:microsoft.com/office/officeart/2016/7/layout/LinearBlockProcessNumbered"/>
    <dgm:cxn modelId="{A0813794-3452-4556-846E-62AEE2F1258A}" type="presParOf" srcId="{87C45733-742E-4033-AC10-21EA1A0FADEA}" destId="{AA480A5E-3CE8-4070-A695-FE39E7A94C82}" srcOrd="5" destOrd="0" presId="urn:microsoft.com/office/officeart/2016/7/layout/LinearBlockProcessNumbered"/>
    <dgm:cxn modelId="{FDAB264D-6329-4AEB-8E8B-4F0536D592A2}" type="presParOf" srcId="{87C45733-742E-4033-AC10-21EA1A0FADEA}" destId="{042C064A-45C6-41AF-B909-28178FBF5E5C}" srcOrd="6" destOrd="0" presId="urn:microsoft.com/office/officeart/2016/7/layout/LinearBlockProcessNumbered"/>
    <dgm:cxn modelId="{60FC45EC-A7FB-43CE-AD9E-A41328047EC0}" type="presParOf" srcId="{042C064A-45C6-41AF-B909-28178FBF5E5C}" destId="{AA76053B-77C3-4ED0-9806-2E78E22767D3}" srcOrd="0" destOrd="0" presId="urn:microsoft.com/office/officeart/2016/7/layout/LinearBlockProcessNumbered"/>
    <dgm:cxn modelId="{AECEDB14-6320-4AC5-8F7B-6C4BD7D24FF1}" type="presParOf" srcId="{042C064A-45C6-41AF-B909-28178FBF5E5C}" destId="{193B105B-449D-446D-BFEF-FCEFAE9BDB7A}" srcOrd="1" destOrd="0" presId="urn:microsoft.com/office/officeart/2016/7/layout/LinearBlockProcessNumbered"/>
    <dgm:cxn modelId="{063899EC-68BF-4FAF-8424-E7AE411DD7B7}" type="presParOf" srcId="{042C064A-45C6-41AF-B909-28178FBF5E5C}" destId="{638DDF04-9F00-497B-8ECD-988CEB37E2B7}" srcOrd="2" destOrd="0" presId="urn:microsoft.com/office/officeart/2016/7/layout/LinearBlockProcessNumbered"/>
    <dgm:cxn modelId="{2BD29B03-FF0A-46A5-92A0-320C97DB0BF2}" type="presParOf" srcId="{87C45733-742E-4033-AC10-21EA1A0FADEA}" destId="{4F2BCDC9-6978-4184-BDA2-B982A31D4D4E}" srcOrd="7" destOrd="0" presId="urn:microsoft.com/office/officeart/2016/7/layout/LinearBlockProcessNumbered"/>
    <dgm:cxn modelId="{DDDEBC89-FA65-4DF5-A315-6C8158C8502B}" type="presParOf" srcId="{87C45733-742E-4033-AC10-21EA1A0FADEA}" destId="{B7A7284C-9FE5-494F-B234-F0E023CD99EB}" srcOrd="8" destOrd="0" presId="urn:microsoft.com/office/officeart/2016/7/layout/LinearBlockProcessNumbered"/>
    <dgm:cxn modelId="{6E7C50D5-2A75-4553-8F0D-9ED5A27FD69B}" type="presParOf" srcId="{B7A7284C-9FE5-494F-B234-F0E023CD99EB}" destId="{4D624B6A-6037-425E-B748-4A8A13BF7A01}" srcOrd="0" destOrd="0" presId="urn:microsoft.com/office/officeart/2016/7/layout/LinearBlockProcessNumbered"/>
    <dgm:cxn modelId="{5078CB89-1543-454E-B891-937838C3465D}" type="presParOf" srcId="{B7A7284C-9FE5-494F-B234-F0E023CD99EB}" destId="{198BE14D-64D4-4D7A-9B2F-1DBFBE027970}" srcOrd="1" destOrd="0" presId="urn:microsoft.com/office/officeart/2016/7/layout/LinearBlockProcessNumbered"/>
    <dgm:cxn modelId="{8F11983E-3EDD-4BB6-A37C-D445718D8AC8}" type="presParOf" srcId="{B7A7284C-9FE5-494F-B234-F0E023CD99EB}" destId="{48A30F78-D4EC-492D-8643-ADCB96BAF723}"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713929-3082-4596-A434-A5FD9E170DEC}">
      <dsp:nvSpPr>
        <dsp:cNvPr id="0" name=""/>
        <dsp:cNvSpPr/>
      </dsp:nvSpPr>
      <dsp:spPr>
        <a:xfrm>
          <a:off x="6233" y="435856"/>
          <a:ext cx="1948491" cy="233818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468" tIns="0" rIns="192468" bIns="330200" numCol="1" spcCol="1270" anchor="t" anchorCtr="0">
          <a:noAutofit/>
        </a:bodyPr>
        <a:lstStyle/>
        <a:p>
          <a:pPr marL="0" lvl="0" indent="0" algn="l" defTabSz="533400">
            <a:lnSpc>
              <a:spcPct val="90000"/>
            </a:lnSpc>
            <a:spcBef>
              <a:spcPct val="0"/>
            </a:spcBef>
            <a:spcAft>
              <a:spcPct val="35000"/>
            </a:spcAft>
            <a:buNone/>
          </a:pPr>
          <a:r>
            <a:rPr lang="en-US" sz="1200" b="0" i="0" kern="1200" dirty="0"/>
            <a:t>According to the World Health Organization (WHO), stroke is the greatest cause of death and disability globally. </a:t>
          </a:r>
          <a:endParaRPr lang="en-US" sz="1200" kern="1200" dirty="0"/>
        </a:p>
      </dsp:txBody>
      <dsp:txXfrm>
        <a:off x="6233" y="1371132"/>
        <a:ext cx="1948491" cy="1402913"/>
      </dsp:txXfrm>
    </dsp:sp>
    <dsp:sp modelId="{DFEEE2DF-5A47-4363-8493-B531FC2AD2E3}">
      <dsp:nvSpPr>
        <dsp:cNvPr id="0" name=""/>
        <dsp:cNvSpPr/>
      </dsp:nvSpPr>
      <dsp:spPr>
        <a:xfrm>
          <a:off x="6233" y="435856"/>
          <a:ext cx="1948491" cy="93527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2468" tIns="165100" rIns="192468" bIns="165100" numCol="1" spcCol="1270" anchor="ctr" anchorCtr="0">
          <a:noAutofit/>
        </a:bodyPr>
        <a:lstStyle/>
        <a:p>
          <a:pPr marL="0" lvl="0" indent="0" algn="l" defTabSz="1911350">
            <a:lnSpc>
              <a:spcPct val="90000"/>
            </a:lnSpc>
            <a:spcBef>
              <a:spcPct val="0"/>
            </a:spcBef>
            <a:spcAft>
              <a:spcPct val="35000"/>
            </a:spcAft>
            <a:buNone/>
          </a:pPr>
          <a:r>
            <a:rPr lang="en-US" sz="4300" kern="1200"/>
            <a:t>01</a:t>
          </a:r>
        </a:p>
      </dsp:txBody>
      <dsp:txXfrm>
        <a:off x="6233" y="435856"/>
        <a:ext cx="1948491" cy="935275"/>
      </dsp:txXfrm>
    </dsp:sp>
    <dsp:sp modelId="{F9BCC9C9-41ED-4FEF-BD05-B919972241AA}">
      <dsp:nvSpPr>
        <dsp:cNvPr id="0" name=""/>
        <dsp:cNvSpPr/>
      </dsp:nvSpPr>
      <dsp:spPr>
        <a:xfrm>
          <a:off x="2110603" y="435856"/>
          <a:ext cx="1948491" cy="2338189"/>
        </a:xfrm>
        <a:prstGeom prst="rect">
          <a:avLst/>
        </a:prstGeom>
        <a:solidFill>
          <a:schemeClr val="accent5">
            <a:hueOff val="-1689636"/>
            <a:satOff val="-4355"/>
            <a:lumOff val="-2941"/>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468" tIns="0" rIns="192468" bIns="330200" numCol="1" spcCol="1270" anchor="t" anchorCtr="0">
          <a:noAutofit/>
        </a:bodyPr>
        <a:lstStyle/>
        <a:p>
          <a:pPr marL="0" lvl="0" indent="0" algn="l" defTabSz="533400">
            <a:lnSpc>
              <a:spcPct val="90000"/>
            </a:lnSpc>
            <a:spcBef>
              <a:spcPct val="0"/>
            </a:spcBef>
            <a:spcAft>
              <a:spcPct val="35000"/>
            </a:spcAft>
            <a:buNone/>
          </a:pPr>
          <a:r>
            <a:rPr lang="en-US" sz="1200" b="0" i="0" kern="1200"/>
            <a:t>Stroke, the 2nd leading global cause of death, prompts the need for predictive analytics.</a:t>
          </a:r>
          <a:endParaRPr lang="en-US" sz="1200" kern="1200"/>
        </a:p>
      </dsp:txBody>
      <dsp:txXfrm>
        <a:off x="2110603" y="1371132"/>
        <a:ext cx="1948491" cy="1402913"/>
      </dsp:txXfrm>
    </dsp:sp>
    <dsp:sp modelId="{681E275A-B4E8-4A0A-8110-275A25151E51}">
      <dsp:nvSpPr>
        <dsp:cNvPr id="0" name=""/>
        <dsp:cNvSpPr/>
      </dsp:nvSpPr>
      <dsp:spPr>
        <a:xfrm>
          <a:off x="2110603" y="435856"/>
          <a:ext cx="1948491" cy="93527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2468" tIns="165100" rIns="192468" bIns="165100" numCol="1" spcCol="1270" anchor="ctr" anchorCtr="0">
          <a:noAutofit/>
        </a:bodyPr>
        <a:lstStyle/>
        <a:p>
          <a:pPr marL="0" lvl="0" indent="0" algn="l" defTabSz="1911350">
            <a:lnSpc>
              <a:spcPct val="90000"/>
            </a:lnSpc>
            <a:spcBef>
              <a:spcPct val="0"/>
            </a:spcBef>
            <a:spcAft>
              <a:spcPct val="35000"/>
            </a:spcAft>
            <a:buNone/>
          </a:pPr>
          <a:r>
            <a:rPr lang="en-US" sz="4300" kern="1200"/>
            <a:t>02</a:t>
          </a:r>
        </a:p>
      </dsp:txBody>
      <dsp:txXfrm>
        <a:off x="2110603" y="435856"/>
        <a:ext cx="1948491" cy="935275"/>
      </dsp:txXfrm>
    </dsp:sp>
    <dsp:sp modelId="{57EEECDE-92DD-4DAE-A282-47CF2CC6B5D5}">
      <dsp:nvSpPr>
        <dsp:cNvPr id="0" name=""/>
        <dsp:cNvSpPr/>
      </dsp:nvSpPr>
      <dsp:spPr>
        <a:xfrm>
          <a:off x="4214974" y="435856"/>
          <a:ext cx="1948491" cy="2338189"/>
        </a:xfrm>
        <a:prstGeom prst="rect">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468" tIns="0" rIns="192468" bIns="330200" numCol="1" spcCol="1270" anchor="t" anchorCtr="0">
          <a:noAutofit/>
        </a:bodyPr>
        <a:lstStyle/>
        <a:p>
          <a:pPr marL="0" lvl="0" indent="0" algn="l" defTabSz="533400">
            <a:lnSpc>
              <a:spcPct val="90000"/>
            </a:lnSpc>
            <a:spcBef>
              <a:spcPct val="0"/>
            </a:spcBef>
            <a:spcAft>
              <a:spcPct val="35000"/>
            </a:spcAft>
            <a:buNone/>
          </a:pPr>
          <a:r>
            <a:rPr lang="en-US" sz="1200" kern="1200"/>
            <a:t>T</a:t>
          </a:r>
          <a:r>
            <a:rPr lang="en-US" sz="1200" b="0" i="0" kern="1200"/>
            <a:t>he goal is to build a robust stroke prediction model to enhance clinical decision-making.</a:t>
          </a:r>
          <a:endParaRPr lang="en-US" sz="1200" kern="1200"/>
        </a:p>
      </dsp:txBody>
      <dsp:txXfrm>
        <a:off x="4214974" y="1371132"/>
        <a:ext cx="1948491" cy="1402913"/>
      </dsp:txXfrm>
    </dsp:sp>
    <dsp:sp modelId="{BB1575A0-30D8-49A4-92F8-29912C042495}">
      <dsp:nvSpPr>
        <dsp:cNvPr id="0" name=""/>
        <dsp:cNvSpPr/>
      </dsp:nvSpPr>
      <dsp:spPr>
        <a:xfrm>
          <a:off x="4214974" y="435856"/>
          <a:ext cx="1948491" cy="93527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2468" tIns="165100" rIns="192468" bIns="165100" numCol="1" spcCol="1270" anchor="ctr" anchorCtr="0">
          <a:noAutofit/>
        </a:bodyPr>
        <a:lstStyle/>
        <a:p>
          <a:pPr marL="0" lvl="0" indent="0" algn="l" defTabSz="1911350">
            <a:lnSpc>
              <a:spcPct val="90000"/>
            </a:lnSpc>
            <a:spcBef>
              <a:spcPct val="0"/>
            </a:spcBef>
            <a:spcAft>
              <a:spcPct val="35000"/>
            </a:spcAft>
            <a:buNone/>
          </a:pPr>
          <a:r>
            <a:rPr lang="en-US" sz="4300" kern="1200"/>
            <a:t>03</a:t>
          </a:r>
        </a:p>
      </dsp:txBody>
      <dsp:txXfrm>
        <a:off x="4214974" y="435856"/>
        <a:ext cx="1948491" cy="935275"/>
      </dsp:txXfrm>
    </dsp:sp>
    <dsp:sp modelId="{AA76053B-77C3-4ED0-9806-2E78E22767D3}">
      <dsp:nvSpPr>
        <dsp:cNvPr id="0" name=""/>
        <dsp:cNvSpPr/>
      </dsp:nvSpPr>
      <dsp:spPr>
        <a:xfrm>
          <a:off x="6319344" y="435856"/>
          <a:ext cx="1948491" cy="2338189"/>
        </a:xfrm>
        <a:prstGeom prst="rect">
          <a:avLst/>
        </a:prstGeom>
        <a:solidFill>
          <a:schemeClr val="accent5">
            <a:hueOff val="-5068907"/>
            <a:satOff val="-13064"/>
            <a:lumOff val="-8824"/>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468" tIns="0" rIns="192468" bIns="330200" numCol="1" spcCol="1270" anchor="t" anchorCtr="0">
          <a:noAutofit/>
        </a:bodyPr>
        <a:lstStyle/>
        <a:p>
          <a:pPr marL="0" lvl="0" indent="0" algn="l" defTabSz="533400">
            <a:lnSpc>
              <a:spcPct val="90000"/>
            </a:lnSpc>
            <a:spcBef>
              <a:spcPct val="0"/>
            </a:spcBef>
            <a:spcAft>
              <a:spcPct val="35000"/>
            </a:spcAft>
            <a:buNone/>
          </a:pPr>
          <a:r>
            <a:rPr lang="en-US" sz="1200" b="0" i="0" kern="1200"/>
            <a:t>The dataset encompasses 5110 observations with 12 attributes capturing key patient information.</a:t>
          </a:r>
          <a:endParaRPr lang="en-US" sz="1200" kern="1200"/>
        </a:p>
      </dsp:txBody>
      <dsp:txXfrm>
        <a:off x="6319344" y="1371132"/>
        <a:ext cx="1948491" cy="1402913"/>
      </dsp:txXfrm>
    </dsp:sp>
    <dsp:sp modelId="{193B105B-449D-446D-BFEF-FCEFAE9BDB7A}">
      <dsp:nvSpPr>
        <dsp:cNvPr id="0" name=""/>
        <dsp:cNvSpPr/>
      </dsp:nvSpPr>
      <dsp:spPr>
        <a:xfrm>
          <a:off x="6319344" y="435856"/>
          <a:ext cx="1948491" cy="93527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2468" tIns="165100" rIns="192468" bIns="165100" numCol="1" spcCol="1270" anchor="ctr" anchorCtr="0">
          <a:noAutofit/>
        </a:bodyPr>
        <a:lstStyle/>
        <a:p>
          <a:pPr marL="0" lvl="0" indent="0" algn="l" defTabSz="1911350">
            <a:lnSpc>
              <a:spcPct val="90000"/>
            </a:lnSpc>
            <a:spcBef>
              <a:spcPct val="0"/>
            </a:spcBef>
            <a:spcAft>
              <a:spcPct val="35000"/>
            </a:spcAft>
            <a:buNone/>
          </a:pPr>
          <a:r>
            <a:rPr lang="en-US" sz="4300" kern="1200"/>
            <a:t>04</a:t>
          </a:r>
        </a:p>
      </dsp:txBody>
      <dsp:txXfrm>
        <a:off x="6319344" y="435856"/>
        <a:ext cx="1948491" cy="935275"/>
      </dsp:txXfrm>
    </dsp:sp>
    <dsp:sp modelId="{4D624B6A-6037-425E-B748-4A8A13BF7A01}">
      <dsp:nvSpPr>
        <dsp:cNvPr id="0" name=""/>
        <dsp:cNvSpPr/>
      </dsp:nvSpPr>
      <dsp:spPr>
        <a:xfrm>
          <a:off x="8423715" y="435856"/>
          <a:ext cx="1948491" cy="2338189"/>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468" tIns="0" rIns="192468" bIns="330200" numCol="1" spcCol="1270" anchor="t" anchorCtr="0">
          <a:noAutofit/>
        </a:bodyPr>
        <a:lstStyle/>
        <a:p>
          <a:pPr marL="0" lvl="0" indent="0" algn="l" defTabSz="533400">
            <a:lnSpc>
              <a:spcPct val="90000"/>
            </a:lnSpc>
            <a:spcBef>
              <a:spcPct val="0"/>
            </a:spcBef>
            <a:spcAft>
              <a:spcPct val="35000"/>
            </a:spcAft>
            <a:buNone/>
          </a:pPr>
          <a:r>
            <a:rPr lang="en-US" sz="1200" b="0" i="0" kern="1200"/>
            <a:t>Input parameters include gender, age, diseases, and smoking status to predict stroke probability.</a:t>
          </a:r>
          <a:endParaRPr lang="en-US" sz="1200" kern="1200"/>
        </a:p>
      </dsp:txBody>
      <dsp:txXfrm>
        <a:off x="8423715" y="1371132"/>
        <a:ext cx="1948491" cy="1402913"/>
      </dsp:txXfrm>
    </dsp:sp>
    <dsp:sp modelId="{198BE14D-64D4-4D7A-9B2F-1DBFBE027970}">
      <dsp:nvSpPr>
        <dsp:cNvPr id="0" name=""/>
        <dsp:cNvSpPr/>
      </dsp:nvSpPr>
      <dsp:spPr>
        <a:xfrm>
          <a:off x="8423715" y="435856"/>
          <a:ext cx="1948491" cy="93527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2468" tIns="165100" rIns="192468" bIns="165100" numCol="1" spcCol="1270" anchor="ctr" anchorCtr="0">
          <a:noAutofit/>
        </a:bodyPr>
        <a:lstStyle/>
        <a:p>
          <a:pPr marL="0" lvl="0" indent="0" algn="l" defTabSz="1911350">
            <a:lnSpc>
              <a:spcPct val="90000"/>
            </a:lnSpc>
            <a:spcBef>
              <a:spcPct val="0"/>
            </a:spcBef>
            <a:spcAft>
              <a:spcPct val="35000"/>
            </a:spcAft>
            <a:buNone/>
          </a:pPr>
          <a:r>
            <a:rPr lang="en-US" sz="4300" kern="1200"/>
            <a:t>05</a:t>
          </a:r>
        </a:p>
      </dsp:txBody>
      <dsp:txXfrm>
        <a:off x="8423715" y="435856"/>
        <a:ext cx="1948491" cy="935275"/>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764D-09EF-202A-BC53-F5DFB5993F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F1A65A-48BB-BD7C-7179-5EC039F885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43EF67-E126-E5A1-A77F-3758E0003AE6}"/>
              </a:ext>
            </a:extLst>
          </p:cNvPr>
          <p:cNvSpPr>
            <a:spLocks noGrp="1"/>
          </p:cNvSpPr>
          <p:nvPr>
            <p:ph type="dt" sz="half" idx="10"/>
          </p:nvPr>
        </p:nvSpPr>
        <p:spPr/>
        <p:txBody>
          <a:bodyPr/>
          <a:lstStyle/>
          <a:p>
            <a:fld id="{EA0C0817-A112-4847-8014-A94B7D2A4EA3}" type="datetime1">
              <a:rPr lang="en-US" smtClean="0"/>
              <a:t>12/13/2023</a:t>
            </a:fld>
            <a:endParaRPr lang="en-US" dirty="0"/>
          </a:p>
        </p:txBody>
      </p:sp>
      <p:sp>
        <p:nvSpPr>
          <p:cNvPr id="5" name="Footer Placeholder 4">
            <a:extLst>
              <a:ext uri="{FF2B5EF4-FFF2-40B4-BE49-F238E27FC236}">
                <a16:creationId xmlns:a16="http://schemas.microsoft.com/office/drawing/2014/main" id="{B1BC040C-C824-D580-D3D4-BA4AE8E552B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B1609D9-C0AE-06B6-B90E-A4781856583E}"/>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32030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76871-A5BE-4B17-AC2B-DC505CBA87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F741ED-C8C6-DB46-CBC6-B54EB19F88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440376-A6A3-E5A6-DB95-10E20DEF3A88}"/>
              </a:ext>
            </a:extLst>
          </p:cNvPr>
          <p:cNvSpPr>
            <a:spLocks noGrp="1"/>
          </p:cNvSpPr>
          <p:nvPr>
            <p:ph type="dt" sz="half" idx="10"/>
          </p:nvPr>
        </p:nvSpPr>
        <p:spPr/>
        <p:txBody>
          <a:bodyPr/>
          <a:lstStyle/>
          <a:p>
            <a:fld id="{134F40B7-36AB-4376-BE14-EF7004D79BB9}" type="datetime1">
              <a:rPr lang="en-US" smtClean="0"/>
              <a:t>12/13/2023</a:t>
            </a:fld>
            <a:endParaRPr lang="en-US"/>
          </a:p>
        </p:txBody>
      </p:sp>
      <p:sp>
        <p:nvSpPr>
          <p:cNvPr id="5" name="Footer Placeholder 4">
            <a:extLst>
              <a:ext uri="{FF2B5EF4-FFF2-40B4-BE49-F238E27FC236}">
                <a16:creationId xmlns:a16="http://schemas.microsoft.com/office/drawing/2014/main" id="{CD068EF0-9107-D9C1-DF5C-9B14F00F36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A7B425-39F0-91A1-0A1C-06AD9804D1B6}"/>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2987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557FD0-D270-C23A-5FE7-590019DB51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9DB740-219B-57FE-D3F5-5E7434F78D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BB89F5-B29A-CBDE-2555-79F73C189746}"/>
              </a:ext>
            </a:extLst>
          </p:cNvPr>
          <p:cNvSpPr>
            <a:spLocks noGrp="1"/>
          </p:cNvSpPr>
          <p:nvPr>
            <p:ph type="dt" sz="half" idx="10"/>
          </p:nvPr>
        </p:nvSpPr>
        <p:spPr/>
        <p:txBody>
          <a:bodyPr/>
          <a:lstStyle/>
          <a:p>
            <a:fld id="{FF87CAB8-DCAE-46A5-AADA-B3FAD11A54E0}" type="datetime1">
              <a:rPr lang="en-US" smtClean="0"/>
              <a:t>12/13/2023</a:t>
            </a:fld>
            <a:endParaRPr lang="en-US"/>
          </a:p>
        </p:txBody>
      </p:sp>
      <p:sp>
        <p:nvSpPr>
          <p:cNvPr id="5" name="Footer Placeholder 4">
            <a:extLst>
              <a:ext uri="{FF2B5EF4-FFF2-40B4-BE49-F238E27FC236}">
                <a16:creationId xmlns:a16="http://schemas.microsoft.com/office/drawing/2014/main" id="{D71F950D-829E-D2B5-2A22-C600B1C60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DC4EAA-3E9B-5B21-1F96-464FD83B4905}"/>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51580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D1E6-715B-75D8-A011-2476BF5B3A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7D1A0F-1F8F-89C5-8D77-D6B810BADA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45CCA6-08EB-B700-B6A0-9A489CBE1593}"/>
              </a:ext>
            </a:extLst>
          </p:cNvPr>
          <p:cNvSpPr>
            <a:spLocks noGrp="1"/>
          </p:cNvSpPr>
          <p:nvPr>
            <p:ph type="dt" sz="half" idx="10"/>
          </p:nvPr>
        </p:nvSpPr>
        <p:spPr/>
        <p:txBody>
          <a:bodyPr/>
          <a:lstStyle/>
          <a:p>
            <a:fld id="{7332B432-ACDA-4023-A761-2BAB76577B62}" type="datetime1">
              <a:rPr lang="en-US" smtClean="0"/>
              <a:t>12/13/2023</a:t>
            </a:fld>
            <a:endParaRPr lang="en-US"/>
          </a:p>
        </p:txBody>
      </p:sp>
      <p:sp>
        <p:nvSpPr>
          <p:cNvPr id="5" name="Footer Placeholder 4">
            <a:extLst>
              <a:ext uri="{FF2B5EF4-FFF2-40B4-BE49-F238E27FC236}">
                <a16:creationId xmlns:a16="http://schemas.microsoft.com/office/drawing/2014/main" id="{E2E98D63-F019-DFEC-18FD-CF63D115BB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60AC88-D68D-133F-22BE-40DF61C88F5E}"/>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6848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EF817-93B3-FAED-9AB4-B73A41A65C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17B83F-154A-0E3D-600C-A05C33D574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12CF0D-3891-311D-AD90-EF60D0C11FB1}"/>
              </a:ext>
            </a:extLst>
          </p:cNvPr>
          <p:cNvSpPr>
            <a:spLocks noGrp="1"/>
          </p:cNvSpPr>
          <p:nvPr>
            <p:ph type="dt" sz="half" idx="10"/>
          </p:nvPr>
        </p:nvSpPr>
        <p:spPr/>
        <p:txBody>
          <a:bodyPr/>
          <a:lstStyle/>
          <a:p>
            <a:fld id="{D9C646AA-F36E-4540-911D-FFFC0A0EF24A}" type="datetime1">
              <a:rPr lang="en-US" smtClean="0"/>
              <a:t>12/13/2023</a:t>
            </a:fld>
            <a:endParaRPr lang="en-US" dirty="0"/>
          </a:p>
        </p:txBody>
      </p:sp>
      <p:sp>
        <p:nvSpPr>
          <p:cNvPr id="5" name="Footer Placeholder 4">
            <a:extLst>
              <a:ext uri="{FF2B5EF4-FFF2-40B4-BE49-F238E27FC236}">
                <a16:creationId xmlns:a16="http://schemas.microsoft.com/office/drawing/2014/main" id="{69D3685F-FC89-BA88-A911-B37FBD65DA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CF8AF0C-4727-E072-EA0A-EFF7FD584748}"/>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666382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CB567-8910-F069-DC9B-D65741035E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0FE2DB-8369-A1D2-EC6D-250D66B67C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89D685-4D86-6833-78E1-D9EE705890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0537BF-1614-ECDE-2D33-332F55179267}"/>
              </a:ext>
            </a:extLst>
          </p:cNvPr>
          <p:cNvSpPr>
            <a:spLocks noGrp="1"/>
          </p:cNvSpPr>
          <p:nvPr>
            <p:ph type="dt" sz="half" idx="10"/>
          </p:nvPr>
        </p:nvSpPr>
        <p:spPr/>
        <p:txBody>
          <a:bodyPr/>
          <a:lstStyle/>
          <a:p>
            <a:fld id="{69186D26-FA5F-4637-B602-B7C2DC34CFD4}" type="datetime1">
              <a:rPr lang="en-US" smtClean="0"/>
              <a:t>12/13/2023</a:t>
            </a:fld>
            <a:endParaRPr lang="en-US"/>
          </a:p>
        </p:txBody>
      </p:sp>
      <p:sp>
        <p:nvSpPr>
          <p:cNvPr id="6" name="Footer Placeholder 5">
            <a:extLst>
              <a:ext uri="{FF2B5EF4-FFF2-40B4-BE49-F238E27FC236}">
                <a16:creationId xmlns:a16="http://schemas.microsoft.com/office/drawing/2014/main" id="{8E3317EE-CE21-C12E-7E65-BEAEA119DC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C88B6D-369E-1139-1842-B73B50458B3C}"/>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79317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014EF-904B-3031-FCDB-DF85892814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1F8EA8-515F-99ED-85CA-812DD8CAE1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4DE868-3381-AD5F-A247-3716DF70A4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18ED72-2B3F-5A1B-ABC4-47B432B84C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D02CB4-F3E9-3652-427C-968A69DF1B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7506AF-CD6A-36AD-C979-FD40E8B6DB23}"/>
              </a:ext>
            </a:extLst>
          </p:cNvPr>
          <p:cNvSpPr>
            <a:spLocks noGrp="1"/>
          </p:cNvSpPr>
          <p:nvPr>
            <p:ph type="dt" sz="half" idx="10"/>
          </p:nvPr>
        </p:nvSpPr>
        <p:spPr/>
        <p:txBody>
          <a:bodyPr/>
          <a:lstStyle/>
          <a:p>
            <a:fld id="{8A7F15D8-96D1-4781-BC50-CA8A088B2FE4}" type="datetime1">
              <a:rPr lang="en-US" smtClean="0"/>
              <a:t>12/13/2023</a:t>
            </a:fld>
            <a:endParaRPr lang="en-US"/>
          </a:p>
        </p:txBody>
      </p:sp>
      <p:sp>
        <p:nvSpPr>
          <p:cNvPr id="8" name="Footer Placeholder 7">
            <a:extLst>
              <a:ext uri="{FF2B5EF4-FFF2-40B4-BE49-F238E27FC236}">
                <a16:creationId xmlns:a16="http://schemas.microsoft.com/office/drawing/2014/main" id="{E1E3152B-9F51-0255-C344-C17DFA2246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26EF5A-0231-0C24-DCBD-7B00EC958858}"/>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47745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A4D5E-E6CD-4254-B709-19FD821F5A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B9300A-6EA3-114E-5BE0-08FCB9616087}"/>
              </a:ext>
            </a:extLst>
          </p:cNvPr>
          <p:cNvSpPr>
            <a:spLocks noGrp="1"/>
          </p:cNvSpPr>
          <p:nvPr>
            <p:ph type="dt" sz="half" idx="10"/>
          </p:nvPr>
        </p:nvSpPr>
        <p:spPr/>
        <p:txBody>
          <a:bodyPr/>
          <a:lstStyle/>
          <a:p>
            <a:fld id="{F9A96C99-B8F8-4528-BD05-0E16E943DC09}" type="datetime1">
              <a:rPr lang="en-US" smtClean="0"/>
              <a:t>12/13/2023</a:t>
            </a:fld>
            <a:endParaRPr lang="en-US"/>
          </a:p>
        </p:txBody>
      </p:sp>
      <p:sp>
        <p:nvSpPr>
          <p:cNvPr id="4" name="Footer Placeholder 3">
            <a:extLst>
              <a:ext uri="{FF2B5EF4-FFF2-40B4-BE49-F238E27FC236}">
                <a16:creationId xmlns:a16="http://schemas.microsoft.com/office/drawing/2014/main" id="{EDBB5A1E-62AA-5892-2EAB-6A20BA8F86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3CB485-DF2E-54CF-0D4A-4921BA77D05A}"/>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87695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6DFE7F-8FEB-1652-9414-993174906406}"/>
              </a:ext>
            </a:extLst>
          </p:cNvPr>
          <p:cNvSpPr>
            <a:spLocks noGrp="1"/>
          </p:cNvSpPr>
          <p:nvPr>
            <p:ph type="dt" sz="half" idx="10"/>
          </p:nvPr>
        </p:nvSpPr>
        <p:spPr/>
        <p:txBody>
          <a:bodyPr/>
          <a:lstStyle/>
          <a:p>
            <a:fld id="{03636942-C211-4B28-8DBD-C953E00AF71B}" type="datetime1">
              <a:rPr lang="en-US" smtClean="0"/>
              <a:t>12/13/2023</a:t>
            </a:fld>
            <a:endParaRPr lang="en-US"/>
          </a:p>
        </p:txBody>
      </p:sp>
      <p:sp>
        <p:nvSpPr>
          <p:cNvPr id="3" name="Footer Placeholder 2">
            <a:extLst>
              <a:ext uri="{FF2B5EF4-FFF2-40B4-BE49-F238E27FC236}">
                <a16:creationId xmlns:a16="http://schemas.microsoft.com/office/drawing/2014/main" id="{E658438D-27D9-5385-344E-F82DC9F946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655ABD-2D97-AE27-DBD5-B375C529CD6B}"/>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72893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B2FE5-93F6-CCF5-19DE-04429DAA1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E9E939-782B-4816-D92F-60DCE6BDA5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817411-BF70-A009-B9F3-C627D5E54C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CA73A-226F-A802-8AFB-CAAC68E7EAC9}"/>
              </a:ext>
            </a:extLst>
          </p:cNvPr>
          <p:cNvSpPr>
            <a:spLocks noGrp="1"/>
          </p:cNvSpPr>
          <p:nvPr>
            <p:ph type="dt" sz="half" idx="10"/>
          </p:nvPr>
        </p:nvSpPr>
        <p:spPr/>
        <p:txBody>
          <a:bodyPr/>
          <a:lstStyle/>
          <a:p>
            <a:fld id="{7E8D12A6-918A-48BD-8CB9-CA713993B0EA}" type="datetime1">
              <a:rPr lang="en-US" smtClean="0"/>
              <a:t>12/13/2023</a:t>
            </a:fld>
            <a:endParaRPr lang="en-US"/>
          </a:p>
        </p:txBody>
      </p:sp>
      <p:sp>
        <p:nvSpPr>
          <p:cNvPr id="6" name="Footer Placeholder 5">
            <a:extLst>
              <a:ext uri="{FF2B5EF4-FFF2-40B4-BE49-F238E27FC236}">
                <a16:creationId xmlns:a16="http://schemas.microsoft.com/office/drawing/2014/main" id="{7660D8BF-EE3A-B5AE-C586-565412D2B9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221B36-CA71-9817-7E11-9BE20BD60D90}"/>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79168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9E9E9-D4D8-4A8F-0DA6-50793023FE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3B7F92-5728-BBEB-1D65-91DF1C974B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C0EEA5-83B2-9A79-93CA-B2D4613805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0D596F-6350-C4AE-E2F3-9570D72452D8}"/>
              </a:ext>
            </a:extLst>
          </p:cNvPr>
          <p:cNvSpPr>
            <a:spLocks noGrp="1"/>
          </p:cNvSpPr>
          <p:nvPr>
            <p:ph type="dt" sz="half" idx="10"/>
          </p:nvPr>
        </p:nvSpPr>
        <p:spPr/>
        <p:txBody>
          <a:bodyPr/>
          <a:lstStyle/>
          <a:p>
            <a:fld id="{E778CE86-875F-4587-BCF6-FA054AFC0D53}" type="datetime1">
              <a:rPr lang="en-US" smtClean="0"/>
              <a:pPr/>
              <a:t>12/13/2023</a:t>
            </a:fld>
            <a:endParaRPr lang="en-US" dirty="0"/>
          </a:p>
        </p:txBody>
      </p:sp>
      <p:sp>
        <p:nvSpPr>
          <p:cNvPr id="6" name="Footer Placeholder 5">
            <a:extLst>
              <a:ext uri="{FF2B5EF4-FFF2-40B4-BE49-F238E27FC236}">
                <a16:creationId xmlns:a16="http://schemas.microsoft.com/office/drawing/2014/main" id="{07943B01-B9E8-D42B-27ED-04B20F4E589E}"/>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221CE8DF-DD79-046E-96F7-26EC6FD9DBE6}"/>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90709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7CDB4F-78D7-C85B-E251-A731E32F59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1DA91C-C662-4D18-A251-97D97391BA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92881D-1A0B-FEE2-42A2-79A67C869B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A2B21-3FCD-4721-B95C-427943F61125}" type="datetime1">
              <a:rPr lang="en-US" smtClean="0"/>
              <a:t>12/13/2023</a:t>
            </a:fld>
            <a:endParaRPr lang="en-US"/>
          </a:p>
        </p:txBody>
      </p:sp>
      <p:sp>
        <p:nvSpPr>
          <p:cNvPr id="5" name="Footer Placeholder 4">
            <a:extLst>
              <a:ext uri="{FF2B5EF4-FFF2-40B4-BE49-F238E27FC236}">
                <a16:creationId xmlns:a16="http://schemas.microsoft.com/office/drawing/2014/main" id="{46124C8C-FED3-7FC1-22BC-15766E827C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96F6938-8265-2EFE-E266-CB89D3502D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484641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harshithachollangi.shinyapps.io/AppliedDataMiningProject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1DBE84-CFFC-AD46-DF62-AE709C0CE87A}"/>
              </a:ext>
            </a:extLst>
          </p:cNvPr>
          <p:cNvSpPr>
            <a:spLocks noGrp="1"/>
          </p:cNvSpPr>
          <p:nvPr>
            <p:ph type="ctrTitle"/>
          </p:nvPr>
        </p:nvSpPr>
        <p:spPr>
          <a:xfrm>
            <a:off x="578651" y="1122363"/>
            <a:ext cx="11034695" cy="3174690"/>
          </a:xfrm>
        </p:spPr>
        <p:txBody>
          <a:bodyPr>
            <a:normAutofit/>
          </a:bodyPr>
          <a:lstStyle/>
          <a:p>
            <a:pPr algn="l"/>
            <a:r>
              <a:rPr lang="en-US" sz="8000" b="1" dirty="0"/>
              <a:t>Stroke Analysis and Prediction</a:t>
            </a:r>
          </a:p>
        </p:txBody>
      </p:sp>
      <p:sp>
        <p:nvSpPr>
          <p:cNvPr id="3" name="Subtitle 2">
            <a:extLst>
              <a:ext uri="{FF2B5EF4-FFF2-40B4-BE49-F238E27FC236}">
                <a16:creationId xmlns:a16="http://schemas.microsoft.com/office/drawing/2014/main" id="{0CC79B66-9BBB-E498-EF68-C82DAC3E7FC7}"/>
              </a:ext>
            </a:extLst>
          </p:cNvPr>
          <p:cNvSpPr>
            <a:spLocks noGrp="1"/>
          </p:cNvSpPr>
          <p:nvPr>
            <p:ph type="subTitle" idx="1"/>
          </p:nvPr>
        </p:nvSpPr>
        <p:spPr>
          <a:xfrm>
            <a:off x="578651" y="4723637"/>
            <a:ext cx="11034695" cy="1481396"/>
          </a:xfrm>
        </p:spPr>
        <p:txBody>
          <a:bodyPr>
            <a:normAutofit/>
          </a:bodyPr>
          <a:lstStyle/>
          <a:p>
            <a:pPr algn="r"/>
            <a:r>
              <a:rPr lang="en-US" sz="2800" dirty="0"/>
              <a:t>-Harshitha Chollangi</a:t>
            </a:r>
          </a:p>
        </p:txBody>
      </p:sp>
      <p:sp>
        <p:nvSpPr>
          <p:cNvPr id="10" name="Rectangle 9">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814743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0D10F-9BCE-AD04-780E-DA845762BBBC}"/>
              </a:ext>
            </a:extLst>
          </p:cNvPr>
          <p:cNvSpPr>
            <a:spLocks noGrp="1"/>
          </p:cNvSpPr>
          <p:nvPr>
            <p:ph type="title"/>
          </p:nvPr>
        </p:nvSpPr>
        <p:spPr/>
        <p:txBody>
          <a:bodyPr/>
          <a:lstStyle/>
          <a:p>
            <a:r>
              <a:rPr lang="en-US" dirty="0"/>
              <a:t>Correlation matrix (Post Pre-Processing)</a:t>
            </a:r>
          </a:p>
        </p:txBody>
      </p:sp>
      <p:pic>
        <p:nvPicPr>
          <p:cNvPr id="5" name="Content Placeholder 4">
            <a:extLst>
              <a:ext uri="{FF2B5EF4-FFF2-40B4-BE49-F238E27FC236}">
                <a16:creationId xmlns:a16="http://schemas.microsoft.com/office/drawing/2014/main" id="{C966B686-89FA-C01D-874A-B12FD68528E7}"/>
              </a:ext>
            </a:extLst>
          </p:cNvPr>
          <p:cNvPicPr>
            <a:picLocks noGrp="1" noChangeAspect="1"/>
          </p:cNvPicPr>
          <p:nvPr>
            <p:ph idx="1"/>
          </p:nvPr>
        </p:nvPicPr>
        <p:blipFill rotWithShape="1">
          <a:blip r:embed="rId2"/>
          <a:srcRect l="14796" r="13760"/>
          <a:stretch/>
        </p:blipFill>
        <p:spPr>
          <a:xfrm>
            <a:off x="2415395" y="1523700"/>
            <a:ext cx="6659453" cy="4969175"/>
          </a:xfrm>
          <a:prstGeom prst="rect">
            <a:avLst/>
          </a:prstGeom>
        </p:spPr>
      </p:pic>
    </p:spTree>
    <p:extLst>
      <p:ext uri="{BB962C8B-B14F-4D97-AF65-F5344CB8AC3E}">
        <p14:creationId xmlns:p14="http://schemas.microsoft.com/office/powerpoint/2010/main" val="3629707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259DF51-C66D-CFA8-0C84-F70DC867F02B}"/>
              </a:ext>
            </a:extLst>
          </p:cNvPr>
          <p:cNvGraphicFramePr>
            <a:graphicFrameLocks noGrp="1"/>
          </p:cNvGraphicFramePr>
          <p:nvPr>
            <p:ph idx="1"/>
            <p:extLst>
              <p:ext uri="{D42A27DB-BD31-4B8C-83A1-F6EECF244321}">
                <p14:modId xmlns:p14="http://schemas.microsoft.com/office/powerpoint/2010/main" val="3533838730"/>
              </p:ext>
            </p:extLst>
          </p:nvPr>
        </p:nvGraphicFramePr>
        <p:xfrm>
          <a:off x="733425" y="2626915"/>
          <a:ext cx="10160538" cy="2583260"/>
        </p:xfrm>
        <a:graphic>
          <a:graphicData uri="http://schemas.openxmlformats.org/drawingml/2006/table">
            <a:tbl>
              <a:tblPr/>
              <a:tblGrid>
                <a:gridCol w="1008761">
                  <a:extLst>
                    <a:ext uri="{9D8B030D-6E8A-4147-A177-3AD203B41FA5}">
                      <a16:colId xmlns:a16="http://schemas.microsoft.com/office/drawing/2014/main" val="2504586081"/>
                    </a:ext>
                  </a:extLst>
                </a:gridCol>
                <a:gridCol w="1559962">
                  <a:extLst>
                    <a:ext uri="{9D8B030D-6E8A-4147-A177-3AD203B41FA5}">
                      <a16:colId xmlns:a16="http://schemas.microsoft.com/office/drawing/2014/main" val="148532347"/>
                    </a:ext>
                  </a:extLst>
                </a:gridCol>
                <a:gridCol w="1559962">
                  <a:extLst>
                    <a:ext uri="{9D8B030D-6E8A-4147-A177-3AD203B41FA5}">
                      <a16:colId xmlns:a16="http://schemas.microsoft.com/office/drawing/2014/main" val="4155967504"/>
                    </a:ext>
                  </a:extLst>
                </a:gridCol>
                <a:gridCol w="1559962">
                  <a:extLst>
                    <a:ext uri="{9D8B030D-6E8A-4147-A177-3AD203B41FA5}">
                      <a16:colId xmlns:a16="http://schemas.microsoft.com/office/drawing/2014/main" val="4280908759"/>
                    </a:ext>
                  </a:extLst>
                </a:gridCol>
                <a:gridCol w="1351967">
                  <a:extLst>
                    <a:ext uri="{9D8B030D-6E8A-4147-A177-3AD203B41FA5}">
                      <a16:colId xmlns:a16="http://schemas.microsoft.com/office/drawing/2014/main" val="1709907939"/>
                    </a:ext>
                  </a:extLst>
                </a:gridCol>
                <a:gridCol w="1559962">
                  <a:extLst>
                    <a:ext uri="{9D8B030D-6E8A-4147-A177-3AD203B41FA5}">
                      <a16:colId xmlns:a16="http://schemas.microsoft.com/office/drawing/2014/main" val="1209624789"/>
                    </a:ext>
                  </a:extLst>
                </a:gridCol>
                <a:gridCol w="1559962">
                  <a:extLst>
                    <a:ext uri="{9D8B030D-6E8A-4147-A177-3AD203B41FA5}">
                      <a16:colId xmlns:a16="http://schemas.microsoft.com/office/drawing/2014/main" val="1981405589"/>
                    </a:ext>
                  </a:extLst>
                </a:gridCol>
              </a:tblGrid>
              <a:tr h="516652">
                <a:tc gridSpan="7">
                  <a:txBody>
                    <a:bodyPr/>
                    <a:lstStyle/>
                    <a:p>
                      <a:r>
                        <a:rPr lang="en-US" dirty="0"/>
                        <a:t>Model Metrics</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91046219"/>
                  </a:ext>
                </a:extLst>
              </a:tr>
              <a:tr h="516652">
                <a:tc>
                  <a:txBody>
                    <a:bodyPr/>
                    <a:lstStyle/>
                    <a:p>
                      <a:pPr algn="l"/>
                      <a:r>
                        <a:rPr lang="en-US" dirty="0"/>
                        <a:t>Model</a:t>
                      </a:r>
                    </a:p>
                  </a:txBody>
                  <a:tcPr anchor="ctr">
                    <a:lnL>
                      <a:noFill/>
                    </a:lnL>
                    <a:lnR>
                      <a:noFill/>
                    </a:lnR>
                    <a:lnB>
                      <a:noFill/>
                    </a:lnB>
                  </a:tcPr>
                </a:tc>
                <a:tc>
                  <a:txBody>
                    <a:bodyPr/>
                    <a:lstStyle/>
                    <a:p>
                      <a:pPr algn="r"/>
                      <a:r>
                        <a:rPr lang="en-US"/>
                        <a:t>Accuracy</a:t>
                      </a:r>
                    </a:p>
                  </a:txBody>
                  <a:tcPr anchor="ctr">
                    <a:lnL>
                      <a:noFill/>
                    </a:lnL>
                    <a:lnR>
                      <a:noFill/>
                    </a:lnR>
                    <a:lnT>
                      <a:noFill/>
                    </a:lnT>
                    <a:lnB>
                      <a:noFill/>
                    </a:lnB>
                  </a:tcPr>
                </a:tc>
                <a:tc>
                  <a:txBody>
                    <a:bodyPr/>
                    <a:lstStyle/>
                    <a:p>
                      <a:pPr algn="r"/>
                      <a:r>
                        <a:rPr lang="en-US" dirty="0"/>
                        <a:t>Recall</a:t>
                      </a:r>
                    </a:p>
                  </a:txBody>
                  <a:tcPr anchor="ctr">
                    <a:lnL>
                      <a:noFill/>
                    </a:lnL>
                    <a:lnR>
                      <a:noFill/>
                    </a:lnR>
                    <a:lnT>
                      <a:noFill/>
                    </a:lnT>
                    <a:lnB>
                      <a:noFill/>
                    </a:lnB>
                  </a:tcPr>
                </a:tc>
                <a:tc>
                  <a:txBody>
                    <a:bodyPr/>
                    <a:lstStyle/>
                    <a:p>
                      <a:pPr algn="r"/>
                      <a:r>
                        <a:rPr lang="en-US" dirty="0"/>
                        <a:t>Precision</a:t>
                      </a:r>
                    </a:p>
                  </a:txBody>
                  <a:tcPr anchor="ctr">
                    <a:lnL>
                      <a:noFill/>
                    </a:lnL>
                    <a:lnR>
                      <a:noFill/>
                    </a:lnR>
                    <a:lnT>
                      <a:noFill/>
                    </a:lnT>
                    <a:lnB>
                      <a:noFill/>
                    </a:lnB>
                  </a:tcPr>
                </a:tc>
                <a:tc>
                  <a:txBody>
                    <a:bodyPr/>
                    <a:lstStyle/>
                    <a:p>
                      <a:pPr algn="r"/>
                      <a:r>
                        <a:rPr lang="en-US" dirty="0"/>
                        <a:t>F1_Score</a:t>
                      </a:r>
                    </a:p>
                  </a:txBody>
                  <a:tcPr anchor="ctr">
                    <a:lnL>
                      <a:noFill/>
                    </a:lnL>
                    <a:lnR>
                      <a:noFill/>
                    </a:lnR>
                    <a:lnT>
                      <a:noFill/>
                    </a:lnT>
                    <a:lnB>
                      <a:noFill/>
                    </a:lnB>
                  </a:tcPr>
                </a:tc>
                <a:tc>
                  <a:txBody>
                    <a:bodyPr/>
                    <a:lstStyle/>
                    <a:p>
                      <a:pPr algn="r"/>
                      <a:r>
                        <a:rPr lang="en-US" dirty="0"/>
                        <a:t>AUC</a:t>
                      </a:r>
                    </a:p>
                  </a:txBody>
                  <a:tcPr anchor="ctr">
                    <a:lnL>
                      <a:noFill/>
                    </a:lnL>
                    <a:lnR>
                      <a:noFill/>
                    </a:lnR>
                    <a:lnT>
                      <a:noFill/>
                    </a:lnT>
                    <a:lnB>
                      <a:noFill/>
                    </a:lnB>
                  </a:tcPr>
                </a:tc>
                <a:tc>
                  <a:txBody>
                    <a:bodyPr/>
                    <a:lstStyle/>
                    <a:p>
                      <a:pPr algn="r"/>
                      <a:r>
                        <a:rPr lang="en-US" dirty="0"/>
                        <a:t>RMSE</a:t>
                      </a:r>
                    </a:p>
                  </a:txBody>
                  <a:tcPr anchor="ctr">
                    <a:lnL>
                      <a:noFill/>
                    </a:lnL>
                    <a:lnR>
                      <a:noFill/>
                    </a:lnR>
                    <a:lnT>
                      <a:noFill/>
                    </a:lnT>
                    <a:lnB>
                      <a:noFill/>
                    </a:lnB>
                  </a:tcPr>
                </a:tc>
                <a:extLst>
                  <a:ext uri="{0D108BD9-81ED-4DB2-BD59-A6C34878D82A}">
                    <a16:rowId xmlns:a16="http://schemas.microsoft.com/office/drawing/2014/main" val="3288445411"/>
                  </a:ext>
                </a:extLst>
              </a:tr>
              <a:tr h="516652">
                <a:tc>
                  <a:txBody>
                    <a:bodyPr/>
                    <a:lstStyle/>
                    <a:p>
                      <a:pPr algn="l"/>
                      <a:r>
                        <a:rPr lang="en-US" dirty="0"/>
                        <a:t>Linear</a:t>
                      </a:r>
                    </a:p>
                  </a:txBody>
                  <a:tcPr anchor="ctr">
                    <a:lnL>
                      <a:noFill/>
                    </a:lnL>
                    <a:lnR>
                      <a:noFill/>
                    </a:lnR>
                    <a:lnT>
                      <a:noFill/>
                    </a:lnT>
                    <a:lnB>
                      <a:noFill/>
                    </a:lnB>
                  </a:tcPr>
                </a:tc>
                <a:tc>
                  <a:txBody>
                    <a:bodyPr/>
                    <a:lstStyle/>
                    <a:p>
                      <a:pPr algn="r"/>
                      <a:r>
                        <a:rPr lang="en-US" dirty="0"/>
                        <a:t>0.7903107</a:t>
                      </a:r>
                    </a:p>
                  </a:txBody>
                  <a:tcPr anchor="ctr">
                    <a:lnL>
                      <a:noFill/>
                    </a:lnL>
                    <a:lnR>
                      <a:noFill/>
                    </a:lnR>
                    <a:lnT>
                      <a:noFill/>
                    </a:lnT>
                    <a:lnB>
                      <a:noFill/>
                    </a:lnB>
                  </a:tcPr>
                </a:tc>
                <a:tc>
                  <a:txBody>
                    <a:bodyPr/>
                    <a:lstStyle/>
                    <a:p>
                      <a:pPr algn="r"/>
                      <a:r>
                        <a:rPr lang="en-US" dirty="0"/>
                        <a:t>0.1571730</a:t>
                      </a:r>
                    </a:p>
                  </a:txBody>
                  <a:tcPr anchor="ctr">
                    <a:lnL>
                      <a:noFill/>
                    </a:lnL>
                    <a:lnR>
                      <a:noFill/>
                    </a:lnR>
                    <a:lnT>
                      <a:noFill/>
                    </a:lnT>
                    <a:lnB>
                      <a:noFill/>
                    </a:lnB>
                  </a:tcPr>
                </a:tc>
                <a:tc>
                  <a:txBody>
                    <a:bodyPr/>
                    <a:lstStyle/>
                    <a:p>
                      <a:pPr algn="r"/>
                      <a:r>
                        <a:rPr lang="en-US" dirty="0"/>
                        <a:t>0.7198068</a:t>
                      </a:r>
                    </a:p>
                  </a:txBody>
                  <a:tcPr anchor="ctr">
                    <a:lnL>
                      <a:noFill/>
                    </a:lnL>
                    <a:lnR>
                      <a:noFill/>
                    </a:lnR>
                    <a:lnT>
                      <a:noFill/>
                    </a:lnT>
                    <a:lnB>
                      <a:noFill/>
                    </a:lnB>
                  </a:tcPr>
                </a:tc>
                <a:tc>
                  <a:txBody>
                    <a:bodyPr/>
                    <a:lstStyle/>
                    <a:p>
                      <a:pPr algn="r"/>
                      <a:r>
                        <a:rPr lang="en-US" dirty="0"/>
                        <a:t>1</a:t>
                      </a:r>
                    </a:p>
                  </a:txBody>
                  <a:tcPr anchor="ctr">
                    <a:lnL>
                      <a:noFill/>
                    </a:lnL>
                    <a:lnR>
                      <a:noFill/>
                    </a:lnR>
                    <a:lnT>
                      <a:noFill/>
                    </a:lnT>
                    <a:lnB>
                      <a:noFill/>
                    </a:lnB>
                  </a:tcPr>
                </a:tc>
                <a:tc>
                  <a:txBody>
                    <a:bodyPr/>
                    <a:lstStyle/>
                    <a:p>
                      <a:pPr algn="r"/>
                      <a:r>
                        <a:rPr lang="en-US" dirty="0"/>
                        <a:t>0.5693479</a:t>
                      </a:r>
                    </a:p>
                  </a:txBody>
                  <a:tcPr anchor="ctr">
                    <a:lnL>
                      <a:noFill/>
                    </a:lnL>
                    <a:lnR>
                      <a:noFill/>
                    </a:lnR>
                    <a:lnT>
                      <a:noFill/>
                    </a:lnT>
                    <a:lnB>
                      <a:noFill/>
                    </a:lnB>
                  </a:tcPr>
                </a:tc>
                <a:tc>
                  <a:txBody>
                    <a:bodyPr/>
                    <a:lstStyle/>
                    <a:p>
                      <a:pPr algn="r"/>
                      <a:r>
                        <a:rPr lang="en-US" dirty="0"/>
                        <a:t>0.4579184</a:t>
                      </a:r>
                    </a:p>
                  </a:txBody>
                  <a:tcPr anchor="ctr">
                    <a:lnL>
                      <a:noFill/>
                    </a:lnL>
                    <a:lnR>
                      <a:noFill/>
                    </a:lnR>
                    <a:lnT>
                      <a:noFill/>
                    </a:lnT>
                    <a:lnB>
                      <a:noFill/>
                    </a:lnB>
                  </a:tcPr>
                </a:tc>
                <a:extLst>
                  <a:ext uri="{0D108BD9-81ED-4DB2-BD59-A6C34878D82A}">
                    <a16:rowId xmlns:a16="http://schemas.microsoft.com/office/drawing/2014/main" val="2035662697"/>
                  </a:ext>
                </a:extLst>
              </a:tr>
              <a:tr h="516652">
                <a:tc>
                  <a:txBody>
                    <a:bodyPr/>
                    <a:lstStyle/>
                    <a:p>
                      <a:pPr algn="l"/>
                      <a:r>
                        <a:rPr lang="en-US" dirty="0"/>
                        <a:t>Poly</a:t>
                      </a:r>
                    </a:p>
                  </a:txBody>
                  <a:tcPr anchor="ctr">
                    <a:lnL>
                      <a:noFill/>
                    </a:lnL>
                    <a:lnR>
                      <a:noFill/>
                    </a:lnR>
                    <a:lnT>
                      <a:noFill/>
                    </a:lnT>
                    <a:lnB>
                      <a:noFill/>
                    </a:lnB>
                  </a:tcPr>
                </a:tc>
                <a:tc>
                  <a:txBody>
                    <a:bodyPr/>
                    <a:lstStyle/>
                    <a:p>
                      <a:pPr algn="r"/>
                      <a:r>
                        <a:rPr lang="en-US"/>
                        <a:t>0.8235870</a:t>
                      </a:r>
                    </a:p>
                  </a:txBody>
                  <a:tcPr anchor="ctr">
                    <a:lnL>
                      <a:noFill/>
                    </a:lnL>
                    <a:lnR>
                      <a:noFill/>
                    </a:lnR>
                    <a:lnT>
                      <a:noFill/>
                    </a:lnT>
                    <a:lnB>
                      <a:noFill/>
                    </a:lnB>
                  </a:tcPr>
                </a:tc>
                <a:tc>
                  <a:txBody>
                    <a:bodyPr/>
                    <a:lstStyle/>
                    <a:p>
                      <a:pPr algn="r"/>
                      <a:r>
                        <a:rPr lang="en-US"/>
                        <a:t>0.1787500</a:t>
                      </a:r>
                    </a:p>
                  </a:txBody>
                  <a:tcPr anchor="ctr">
                    <a:lnL>
                      <a:noFill/>
                    </a:lnL>
                    <a:lnR>
                      <a:noFill/>
                    </a:lnR>
                    <a:lnT>
                      <a:noFill/>
                    </a:lnT>
                    <a:lnB>
                      <a:noFill/>
                    </a:lnB>
                  </a:tcPr>
                </a:tc>
                <a:tc>
                  <a:txBody>
                    <a:bodyPr/>
                    <a:lstStyle/>
                    <a:p>
                      <a:pPr algn="r"/>
                      <a:r>
                        <a:rPr lang="en-US" dirty="0"/>
                        <a:t>0.6908213</a:t>
                      </a:r>
                    </a:p>
                  </a:txBody>
                  <a:tcPr anchor="ctr">
                    <a:lnL>
                      <a:noFill/>
                    </a:lnL>
                    <a:lnR>
                      <a:noFill/>
                    </a:lnR>
                    <a:lnT>
                      <a:noFill/>
                    </a:lnT>
                    <a:lnB>
                      <a:noFill/>
                    </a:lnB>
                  </a:tcPr>
                </a:tc>
                <a:tc>
                  <a:txBody>
                    <a:bodyPr/>
                    <a:lstStyle/>
                    <a:p>
                      <a:pPr algn="r"/>
                      <a:r>
                        <a:rPr lang="en-US" dirty="0"/>
                        <a:t>1</a:t>
                      </a:r>
                    </a:p>
                  </a:txBody>
                  <a:tcPr anchor="ctr">
                    <a:lnL>
                      <a:noFill/>
                    </a:lnL>
                    <a:lnR>
                      <a:noFill/>
                    </a:lnR>
                    <a:lnT>
                      <a:noFill/>
                    </a:lnT>
                    <a:lnB>
                      <a:noFill/>
                    </a:lnB>
                  </a:tcPr>
                </a:tc>
                <a:tc>
                  <a:txBody>
                    <a:bodyPr/>
                    <a:lstStyle/>
                    <a:p>
                      <a:pPr algn="r"/>
                      <a:r>
                        <a:rPr lang="en-US" dirty="0"/>
                        <a:t>0.5796397</a:t>
                      </a:r>
                    </a:p>
                  </a:txBody>
                  <a:tcPr anchor="ctr">
                    <a:lnL>
                      <a:noFill/>
                    </a:lnL>
                    <a:lnR>
                      <a:noFill/>
                    </a:lnR>
                    <a:lnT>
                      <a:noFill/>
                    </a:lnT>
                    <a:lnB>
                      <a:noFill/>
                    </a:lnB>
                  </a:tcPr>
                </a:tc>
                <a:tc>
                  <a:txBody>
                    <a:bodyPr/>
                    <a:lstStyle/>
                    <a:p>
                      <a:pPr algn="r"/>
                      <a:r>
                        <a:rPr lang="en-US" dirty="0"/>
                        <a:t>0.4200155</a:t>
                      </a:r>
                    </a:p>
                  </a:txBody>
                  <a:tcPr anchor="ctr">
                    <a:lnL>
                      <a:noFill/>
                    </a:lnL>
                    <a:lnR>
                      <a:noFill/>
                    </a:lnR>
                    <a:lnT>
                      <a:noFill/>
                    </a:lnT>
                    <a:lnB>
                      <a:noFill/>
                    </a:lnB>
                  </a:tcPr>
                </a:tc>
                <a:extLst>
                  <a:ext uri="{0D108BD9-81ED-4DB2-BD59-A6C34878D82A}">
                    <a16:rowId xmlns:a16="http://schemas.microsoft.com/office/drawing/2014/main" val="2173819599"/>
                  </a:ext>
                </a:extLst>
              </a:tr>
              <a:tr h="516652">
                <a:tc>
                  <a:txBody>
                    <a:bodyPr/>
                    <a:lstStyle/>
                    <a:p>
                      <a:pPr algn="l"/>
                      <a:r>
                        <a:rPr lang="en-US" dirty="0" err="1"/>
                        <a:t>GLMNet</a:t>
                      </a:r>
                      <a:endParaRPr lang="en-US" dirty="0"/>
                    </a:p>
                  </a:txBody>
                  <a:tcPr anchor="ctr">
                    <a:lnL>
                      <a:noFill/>
                    </a:lnL>
                    <a:lnR>
                      <a:noFill/>
                    </a:lnR>
                    <a:lnT>
                      <a:noFill/>
                    </a:lnT>
                    <a:lnB>
                      <a:noFill/>
                    </a:lnB>
                  </a:tcPr>
                </a:tc>
                <a:tc>
                  <a:txBody>
                    <a:bodyPr/>
                    <a:lstStyle/>
                    <a:p>
                      <a:pPr algn="r"/>
                      <a:r>
                        <a:rPr lang="en-US" dirty="0"/>
                        <a:t>0.8245657</a:t>
                      </a:r>
                    </a:p>
                  </a:txBody>
                  <a:tcPr anchor="ctr">
                    <a:lnL>
                      <a:noFill/>
                    </a:lnL>
                    <a:lnR>
                      <a:noFill/>
                    </a:lnR>
                    <a:lnT>
                      <a:noFill/>
                    </a:lnT>
                    <a:lnB>
                      <a:noFill/>
                    </a:lnB>
                  </a:tcPr>
                </a:tc>
                <a:tc>
                  <a:txBody>
                    <a:bodyPr/>
                    <a:lstStyle/>
                    <a:p>
                      <a:pPr algn="r"/>
                      <a:r>
                        <a:rPr lang="en-US" dirty="0"/>
                        <a:t>0.1772152</a:t>
                      </a:r>
                    </a:p>
                  </a:txBody>
                  <a:tcPr anchor="ctr">
                    <a:lnL>
                      <a:noFill/>
                    </a:lnL>
                    <a:lnR>
                      <a:noFill/>
                    </a:lnR>
                    <a:lnT>
                      <a:noFill/>
                    </a:lnT>
                    <a:lnB>
                      <a:noFill/>
                    </a:lnB>
                  </a:tcPr>
                </a:tc>
                <a:tc>
                  <a:txBody>
                    <a:bodyPr/>
                    <a:lstStyle/>
                    <a:p>
                      <a:pPr algn="r"/>
                      <a:r>
                        <a:rPr lang="en-US" dirty="0"/>
                        <a:t>0.6763285</a:t>
                      </a:r>
                    </a:p>
                  </a:txBody>
                  <a:tcPr anchor="ctr">
                    <a:lnL>
                      <a:noFill/>
                    </a:lnL>
                    <a:lnR>
                      <a:noFill/>
                    </a:lnR>
                    <a:lnT>
                      <a:noFill/>
                    </a:lnT>
                    <a:lnB>
                      <a:noFill/>
                    </a:lnB>
                  </a:tcPr>
                </a:tc>
                <a:tc>
                  <a:txBody>
                    <a:bodyPr/>
                    <a:lstStyle/>
                    <a:p>
                      <a:pPr algn="r"/>
                      <a:r>
                        <a:rPr lang="en-US" dirty="0"/>
                        <a:t>1</a:t>
                      </a:r>
                    </a:p>
                  </a:txBody>
                  <a:tcPr anchor="ctr">
                    <a:lnL>
                      <a:noFill/>
                    </a:lnL>
                    <a:lnR>
                      <a:noFill/>
                    </a:lnR>
                    <a:lnT>
                      <a:noFill/>
                    </a:lnT>
                    <a:lnB>
                      <a:noFill/>
                    </a:lnB>
                  </a:tcPr>
                </a:tc>
                <a:tc>
                  <a:txBody>
                    <a:bodyPr/>
                    <a:lstStyle/>
                    <a:p>
                      <a:pPr algn="r"/>
                      <a:r>
                        <a:rPr lang="en-US" dirty="0"/>
                        <a:t>0.5784468</a:t>
                      </a:r>
                    </a:p>
                  </a:txBody>
                  <a:tcPr anchor="ctr">
                    <a:lnL>
                      <a:noFill/>
                    </a:lnL>
                    <a:lnR>
                      <a:noFill/>
                    </a:lnR>
                    <a:lnT>
                      <a:noFill/>
                    </a:lnT>
                    <a:lnB>
                      <a:noFill/>
                    </a:lnB>
                  </a:tcPr>
                </a:tc>
                <a:tc>
                  <a:txBody>
                    <a:bodyPr/>
                    <a:lstStyle/>
                    <a:p>
                      <a:pPr algn="r"/>
                      <a:r>
                        <a:rPr lang="en-US" dirty="0"/>
                        <a:t>0.4188488</a:t>
                      </a:r>
                    </a:p>
                  </a:txBody>
                  <a:tcPr anchor="ctr">
                    <a:lnL>
                      <a:noFill/>
                    </a:lnL>
                    <a:lnR>
                      <a:noFill/>
                    </a:lnR>
                    <a:lnT>
                      <a:noFill/>
                    </a:lnT>
                    <a:lnB>
                      <a:noFill/>
                    </a:lnB>
                  </a:tcPr>
                </a:tc>
                <a:extLst>
                  <a:ext uri="{0D108BD9-81ED-4DB2-BD59-A6C34878D82A}">
                    <a16:rowId xmlns:a16="http://schemas.microsoft.com/office/drawing/2014/main" val="661156164"/>
                  </a:ext>
                </a:extLst>
              </a:tr>
            </a:tbl>
          </a:graphicData>
        </a:graphic>
      </p:graphicFrame>
    </p:spTree>
    <p:extLst>
      <p:ext uri="{BB962C8B-B14F-4D97-AF65-F5344CB8AC3E}">
        <p14:creationId xmlns:p14="http://schemas.microsoft.com/office/powerpoint/2010/main" val="2016099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3AED133D-AFFB-3CE6-D964-72DCCF6252BC}"/>
              </a:ext>
            </a:extLst>
          </p:cNvPr>
          <p:cNvSpPr txBox="1"/>
          <p:nvPr/>
        </p:nvSpPr>
        <p:spPr>
          <a:xfrm>
            <a:off x="538323" y="5771877"/>
            <a:ext cx="11434402" cy="646331"/>
          </a:xfrm>
          <a:prstGeom prst="rect">
            <a:avLst/>
          </a:prstGeom>
          <a:noFill/>
        </p:spPr>
        <p:txBody>
          <a:bodyPr wrap="square">
            <a:spAutoFit/>
          </a:bodyPr>
          <a:lstStyle/>
          <a:p>
            <a:r>
              <a:rPr lang="en-US" b="0" i="0" dirty="0">
                <a:solidFill>
                  <a:srgbClr val="374151"/>
                </a:solidFill>
                <a:effectLst/>
                <a:latin typeface="Söhne"/>
              </a:rPr>
              <a:t>Measures the overall correctness of the model's predictions. The models with the highest accuracy are Logistic Regression (0.956), SVM (0.958), and </a:t>
            </a:r>
            <a:r>
              <a:rPr lang="en-US" b="0" i="0" dirty="0" err="1">
                <a:solidFill>
                  <a:srgbClr val="374151"/>
                </a:solidFill>
                <a:effectLst/>
                <a:latin typeface="Söhne"/>
              </a:rPr>
              <a:t>XGBoost</a:t>
            </a:r>
            <a:r>
              <a:rPr lang="en-US" b="0" i="0" dirty="0">
                <a:solidFill>
                  <a:srgbClr val="374151"/>
                </a:solidFill>
                <a:effectLst/>
                <a:latin typeface="Söhne"/>
              </a:rPr>
              <a:t> (0.957).</a:t>
            </a:r>
            <a:endParaRPr lang="en-US" dirty="0"/>
          </a:p>
        </p:txBody>
      </p:sp>
      <p:graphicFrame>
        <p:nvGraphicFramePr>
          <p:cNvPr id="2" name="Table 1">
            <a:extLst>
              <a:ext uri="{FF2B5EF4-FFF2-40B4-BE49-F238E27FC236}">
                <a16:creationId xmlns:a16="http://schemas.microsoft.com/office/drawing/2014/main" id="{D71F4458-6B5B-7EA4-8690-45139D7F68B1}"/>
              </a:ext>
            </a:extLst>
          </p:cNvPr>
          <p:cNvGraphicFramePr>
            <a:graphicFrameLocks noGrp="1"/>
          </p:cNvGraphicFramePr>
          <p:nvPr>
            <p:extLst>
              <p:ext uri="{D42A27DB-BD31-4B8C-83A1-F6EECF244321}">
                <p14:modId xmlns:p14="http://schemas.microsoft.com/office/powerpoint/2010/main" val="539489630"/>
              </p:ext>
            </p:extLst>
          </p:nvPr>
        </p:nvGraphicFramePr>
        <p:xfrm>
          <a:off x="1913538" y="2256591"/>
          <a:ext cx="8217270" cy="3100080"/>
        </p:xfrm>
        <a:graphic>
          <a:graphicData uri="http://schemas.openxmlformats.org/drawingml/2006/table">
            <a:tbl>
              <a:tblPr>
                <a:tableStyleId>{793D81CF-94F2-401A-BA57-92F5A7B2D0C5}</a:tableStyleId>
              </a:tblPr>
              <a:tblGrid>
                <a:gridCol w="2014879">
                  <a:extLst>
                    <a:ext uri="{9D8B030D-6E8A-4147-A177-3AD203B41FA5}">
                      <a16:colId xmlns:a16="http://schemas.microsoft.com/office/drawing/2014/main" val="908054196"/>
                    </a:ext>
                  </a:extLst>
                </a:gridCol>
                <a:gridCol w="1272029">
                  <a:extLst>
                    <a:ext uri="{9D8B030D-6E8A-4147-A177-3AD203B41FA5}">
                      <a16:colId xmlns:a16="http://schemas.microsoft.com/office/drawing/2014/main" val="3354775639"/>
                    </a:ext>
                  </a:extLst>
                </a:gridCol>
                <a:gridCol w="1643454">
                  <a:extLst>
                    <a:ext uri="{9D8B030D-6E8A-4147-A177-3AD203B41FA5}">
                      <a16:colId xmlns:a16="http://schemas.microsoft.com/office/drawing/2014/main" val="3974772768"/>
                    </a:ext>
                  </a:extLst>
                </a:gridCol>
                <a:gridCol w="1643454">
                  <a:extLst>
                    <a:ext uri="{9D8B030D-6E8A-4147-A177-3AD203B41FA5}">
                      <a16:colId xmlns:a16="http://schemas.microsoft.com/office/drawing/2014/main" val="511743692"/>
                    </a:ext>
                  </a:extLst>
                </a:gridCol>
                <a:gridCol w="1643454">
                  <a:extLst>
                    <a:ext uri="{9D8B030D-6E8A-4147-A177-3AD203B41FA5}">
                      <a16:colId xmlns:a16="http://schemas.microsoft.com/office/drawing/2014/main" val="2668654774"/>
                    </a:ext>
                  </a:extLst>
                </a:gridCol>
              </a:tblGrid>
              <a:tr h="387510">
                <a:tc>
                  <a:txBody>
                    <a:bodyPr/>
                    <a:lstStyle/>
                    <a:p>
                      <a:pPr algn="l"/>
                      <a:r>
                        <a:rPr lang="en-IN" dirty="0">
                          <a:effectLst/>
                        </a:rPr>
                        <a:t>Model</a:t>
                      </a:r>
                    </a:p>
                  </a:txBody>
                  <a:tcPr marL="57150" marR="57150" marB="28575" anchor="ctr"/>
                </a:tc>
                <a:tc>
                  <a:txBody>
                    <a:bodyPr/>
                    <a:lstStyle/>
                    <a:p>
                      <a:pPr algn="r"/>
                      <a:r>
                        <a:rPr lang="en-IN" dirty="0">
                          <a:effectLst/>
                        </a:rPr>
                        <a:t>Accuracy</a:t>
                      </a:r>
                    </a:p>
                  </a:txBody>
                  <a:tcPr marL="57150" marR="57150" marB="28575" anchor="ctr"/>
                </a:tc>
                <a:tc>
                  <a:txBody>
                    <a:bodyPr/>
                    <a:lstStyle/>
                    <a:p>
                      <a:pPr algn="r"/>
                      <a:r>
                        <a:rPr lang="en-IN" dirty="0">
                          <a:effectLst/>
                        </a:rPr>
                        <a:t>Precision</a:t>
                      </a:r>
                    </a:p>
                  </a:txBody>
                  <a:tcPr marL="57150" marR="57150" marB="28575" anchor="ctr"/>
                </a:tc>
                <a:tc>
                  <a:txBody>
                    <a:bodyPr/>
                    <a:lstStyle/>
                    <a:p>
                      <a:pPr algn="r"/>
                      <a:r>
                        <a:rPr lang="en-IN" dirty="0">
                          <a:effectLst/>
                        </a:rPr>
                        <a:t>Recall</a:t>
                      </a:r>
                    </a:p>
                  </a:txBody>
                  <a:tcPr marL="57150" marR="57150" marB="28575" anchor="ctr"/>
                </a:tc>
                <a:tc>
                  <a:txBody>
                    <a:bodyPr/>
                    <a:lstStyle/>
                    <a:p>
                      <a:pPr algn="r"/>
                      <a:r>
                        <a:rPr lang="en-IN" dirty="0">
                          <a:effectLst/>
                        </a:rPr>
                        <a:t>F1</a:t>
                      </a:r>
                    </a:p>
                  </a:txBody>
                  <a:tcPr marL="57150" marR="57150" marB="28575" anchor="ctr"/>
                </a:tc>
                <a:extLst>
                  <a:ext uri="{0D108BD9-81ED-4DB2-BD59-A6C34878D82A}">
                    <a16:rowId xmlns:a16="http://schemas.microsoft.com/office/drawing/2014/main" val="3978384169"/>
                  </a:ext>
                </a:extLst>
              </a:tr>
              <a:tr h="387510">
                <a:tc>
                  <a:txBody>
                    <a:bodyPr/>
                    <a:lstStyle/>
                    <a:p>
                      <a:pPr algn="l"/>
                      <a:r>
                        <a:rPr lang="en-IN" sz="1600" dirty="0">
                          <a:effectLst/>
                        </a:rPr>
                        <a:t>Logistic Regression</a:t>
                      </a:r>
                    </a:p>
                  </a:txBody>
                  <a:tcPr marL="57150" marR="57150" marT="19050" marB="19050" anchor="ctr"/>
                </a:tc>
                <a:tc>
                  <a:txBody>
                    <a:bodyPr/>
                    <a:lstStyle/>
                    <a:p>
                      <a:pPr algn="r"/>
                      <a:r>
                        <a:rPr lang="en-IN" sz="1600" dirty="0">
                          <a:effectLst/>
                          <a:highlight>
                            <a:srgbClr val="00FF00"/>
                          </a:highlight>
                        </a:rPr>
                        <a:t>0.9559902</a:t>
                      </a:r>
                    </a:p>
                  </a:txBody>
                  <a:tcPr marL="57150" marR="57150" marT="19050" marB="19050" anchor="ctr"/>
                </a:tc>
                <a:tc>
                  <a:txBody>
                    <a:bodyPr/>
                    <a:lstStyle/>
                    <a:p>
                      <a:pPr algn="r"/>
                      <a:r>
                        <a:rPr lang="en-IN" sz="1600">
                          <a:effectLst/>
                        </a:rPr>
                        <a:t>0.37500000</a:t>
                      </a:r>
                    </a:p>
                  </a:txBody>
                  <a:tcPr marL="57150" marR="57150" marT="19050" marB="19050" anchor="ctr"/>
                </a:tc>
                <a:tc>
                  <a:txBody>
                    <a:bodyPr/>
                    <a:lstStyle/>
                    <a:p>
                      <a:pPr algn="r"/>
                      <a:r>
                        <a:rPr lang="en-IN" sz="1600">
                          <a:effectLst/>
                        </a:rPr>
                        <a:t>0.05769231</a:t>
                      </a:r>
                    </a:p>
                  </a:txBody>
                  <a:tcPr marL="57150" marR="57150" marT="19050" marB="19050" anchor="ctr"/>
                </a:tc>
                <a:tc>
                  <a:txBody>
                    <a:bodyPr/>
                    <a:lstStyle/>
                    <a:p>
                      <a:pPr algn="r"/>
                      <a:r>
                        <a:rPr lang="en-IN" sz="1600">
                          <a:effectLst/>
                        </a:rPr>
                        <a:t>0.10000000</a:t>
                      </a:r>
                    </a:p>
                  </a:txBody>
                  <a:tcPr marL="57150" marR="57150" marT="19050" marB="19050" anchor="ctr"/>
                </a:tc>
                <a:extLst>
                  <a:ext uri="{0D108BD9-81ED-4DB2-BD59-A6C34878D82A}">
                    <a16:rowId xmlns:a16="http://schemas.microsoft.com/office/drawing/2014/main" val="4066591480"/>
                  </a:ext>
                </a:extLst>
              </a:tr>
              <a:tr h="387510">
                <a:tc>
                  <a:txBody>
                    <a:bodyPr/>
                    <a:lstStyle/>
                    <a:p>
                      <a:pPr algn="l"/>
                      <a:r>
                        <a:rPr lang="en-IN" sz="1600">
                          <a:effectLst/>
                        </a:rPr>
                        <a:t>KNN</a:t>
                      </a:r>
                    </a:p>
                  </a:txBody>
                  <a:tcPr marL="57150" marR="57150" marT="19050" marB="19050" anchor="ctr"/>
                </a:tc>
                <a:tc>
                  <a:txBody>
                    <a:bodyPr/>
                    <a:lstStyle/>
                    <a:p>
                      <a:pPr algn="r"/>
                      <a:r>
                        <a:rPr lang="en-IN" sz="1600" dirty="0">
                          <a:effectLst/>
                        </a:rPr>
                        <a:t>0.9250204</a:t>
                      </a:r>
                    </a:p>
                  </a:txBody>
                  <a:tcPr marL="57150" marR="57150" marT="19050" marB="19050" anchor="ctr"/>
                </a:tc>
                <a:tc>
                  <a:txBody>
                    <a:bodyPr/>
                    <a:lstStyle/>
                    <a:p>
                      <a:pPr algn="r"/>
                      <a:r>
                        <a:rPr lang="en-IN" sz="1600">
                          <a:effectLst/>
                        </a:rPr>
                        <a:t>0.02380952</a:t>
                      </a:r>
                    </a:p>
                  </a:txBody>
                  <a:tcPr marL="57150" marR="57150" marT="19050" marB="19050" anchor="ctr"/>
                </a:tc>
                <a:tc>
                  <a:txBody>
                    <a:bodyPr/>
                    <a:lstStyle/>
                    <a:p>
                      <a:pPr algn="r"/>
                      <a:r>
                        <a:rPr lang="en-IN" sz="1600">
                          <a:effectLst/>
                        </a:rPr>
                        <a:t>0.01923077</a:t>
                      </a:r>
                    </a:p>
                  </a:txBody>
                  <a:tcPr marL="57150" marR="57150" marT="19050" marB="19050" anchor="ctr"/>
                </a:tc>
                <a:tc>
                  <a:txBody>
                    <a:bodyPr/>
                    <a:lstStyle/>
                    <a:p>
                      <a:pPr algn="r"/>
                      <a:r>
                        <a:rPr lang="en-IN" sz="1600">
                          <a:effectLst/>
                        </a:rPr>
                        <a:t>0.02127660</a:t>
                      </a:r>
                    </a:p>
                  </a:txBody>
                  <a:tcPr marL="57150" marR="57150" marT="19050" marB="19050" anchor="ctr"/>
                </a:tc>
                <a:extLst>
                  <a:ext uri="{0D108BD9-81ED-4DB2-BD59-A6C34878D82A}">
                    <a16:rowId xmlns:a16="http://schemas.microsoft.com/office/drawing/2014/main" val="3132319461"/>
                  </a:ext>
                </a:extLst>
              </a:tr>
              <a:tr h="387510">
                <a:tc>
                  <a:txBody>
                    <a:bodyPr/>
                    <a:lstStyle/>
                    <a:p>
                      <a:pPr algn="l"/>
                      <a:r>
                        <a:rPr lang="en-IN" sz="1600">
                          <a:effectLst/>
                        </a:rPr>
                        <a:t>SVM</a:t>
                      </a:r>
                    </a:p>
                  </a:txBody>
                  <a:tcPr marL="57150" marR="57150" marT="19050" marB="19050" anchor="ctr"/>
                </a:tc>
                <a:tc>
                  <a:txBody>
                    <a:bodyPr/>
                    <a:lstStyle/>
                    <a:p>
                      <a:pPr algn="r"/>
                      <a:r>
                        <a:rPr lang="en-IN" sz="1600" dirty="0">
                          <a:effectLst/>
                          <a:highlight>
                            <a:srgbClr val="00FF00"/>
                          </a:highlight>
                        </a:rPr>
                        <a:t>0.9576202</a:t>
                      </a:r>
                    </a:p>
                  </a:txBody>
                  <a:tcPr marL="57150" marR="57150" marT="19050" marB="19050" anchor="ctr"/>
                </a:tc>
                <a:tc>
                  <a:txBody>
                    <a:bodyPr/>
                    <a:lstStyle/>
                    <a:p>
                      <a:pPr algn="r"/>
                      <a:r>
                        <a:rPr lang="en-IN" sz="1600" dirty="0">
                          <a:effectLst/>
                        </a:rPr>
                        <a:t>0.50000000</a:t>
                      </a:r>
                    </a:p>
                  </a:txBody>
                  <a:tcPr marL="57150" marR="57150" marT="19050" marB="19050" anchor="ctr"/>
                </a:tc>
                <a:tc>
                  <a:txBody>
                    <a:bodyPr/>
                    <a:lstStyle/>
                    <a:p>
                      <a:pPr algn="r"/>
                      <a:r>
                        <a:rPr lang="en-IN" sz="1600">
                          <a:effectLst/>
                        </a:rPr>
                        <a:t>0.01923077</a:t>
                      </a:r>
                    </a:p>
                  </a:txBody>
                  <a:tcPr marL="57150" marR="57150" marT="19050" marB="19050" anchor="ctr"/>
                </a:tc>
                <a:tc>
                  <a:txBody>
                    <a:bodyPr/>
                    <a:lstStyle/>
                    <a:p>
                      <a:pPr algn="r"/>
                      <a:r>
                        <a:rPr lang="en-IN" sz="1600">
                          <a:effectLst/>
                        </a:rPr>
                        <a:t>0.03703704</a:t>
                      </a:r>
                    </a:p>
                  </a:txBody>
                  <a:tcPr marL="57150" marR="57150" marT="19050" marB="19050" anchor="ctr"/>
                </a:tc>
                <a:extLst>
                  <a:ext uri="{0D108BD9-81ED-4DB2-BD59-A6C34878D82A}">
                    <a16:rowId xmlns:a16="http://schemas.microsoft.com/office/drawing/2014/main" val="681705845"/>
                  </a:ext>
                </a:extLst>
              </a:tr>
              <a:tr h="387510">
                <a:tc>
                  <a:txBody>
                    <a:bodyPr/>
                    <a:lstStyle/>
                    <a:p>
                      <a:pPr algn="l"/>
                      <a:r>
                        <a:rPr lang="en-IN" sz="1600">
                          <a:effectLst/>
                        </a:rPr>
                        <a:t>Naive Bayes</a:t>
                      </a:r>
                    </a:p>
                  </a:txBody>
                  <a:tcPr marL="57150" marR="57150" marT="19050" marB="19050" anchor="ctr"/>
                </a:tc>
                <a:tc>
                  <a:txBody>
                    <a:bodyPr/>
                    <a:lstStyle/>
                    <a:p>
                      <a:pPr algn="r"/>
                      <a:r>
                        <a:rPr lang="en-IN" sz="1600">
                          <a:effectLst/>
                        </a:rPr>
                        <a:t>0.5607172</a:t>
                      </a:r>
                    </a:p>
                  </a:txBody>
                  <a:tcPr marL="57150" marR="57150" marT="19050" marB="19050" anchor="ctr"/>
                </a:tc>
                <a:tc>
                  <a:txBody>
                    <a:bodyPr/>
                    <a:lstStyle/>
                    <a:p>
                      <a:pPr algn="r"/>
                      <a:r>
                        <a:rPr lang="en-IN" sz="1600">
                          <a:effectLst/>
                        </a:rPr>
                        <a:t>0.07652174</a:t>
                      </a:r>
                    </a:p>
                  </a:txBody>
                  <a:tcPr marL="57150" marR="57150" marT="19050" marB="19050" anchor="ctr"/>
                </a:tc>
                <a:tc>
                  <a:txBody>
                    <a:bodyPr/>
                    <a:lstStyle/>
                    <a:p>
                      <a:pPr algn="r"/>
                      <a:r>
                        <a:rPr lang="en-IN" sz="1600">
                          <a:effectLst/>
                        </a:rPr>
                        <a:t>0.84615385</a:t>
                      </a:r>
                    </a:p>
                  </a:txBody>
                  <a:tcPr marL="57150" marR="57150" marT="19050" marB="19050" anchor="ctr"/>
                </a:tc>
                <a:tc>
                  <a:txBody>
                    <a:bodyPr/>
                    <a:lstStyle/>
                    <a:p>
                      <a:pPr algn="r"/>
                      <a:r>
                        <a:rPr lang="en-IN" sz="1600">
                          <a:effectLst/>
                        </a:rPr>
                        <a:t>0.14035088</a:t>
                      </a:r>
                    </a:p>
                  </a:txBody>
                  <a:tcPr marL="57150" marR="57150" marT="19050" marB="19050" anchor="ctr"/>
                </a:tc>
                <a:extLst>
                  <a:ext uri="{0D108BD9-81ED-4DB2-BD59-A6C34878D82A}">
                    <a16:rowId xmlns:a16="http://schemas.microsoft.com/office/drawing/2014/main" val="242941269"/>
                  </a:ext>
                </a:extLst>
              </a:tr>
              <a:tr h="387510">
                <a:tc>
                  <a:txBody>
                    <a:bodyPr/>
                    <a:lstStyle/>
                    <a:p>
                      <a:pPr algn="l"/>
                      <a:r>
                        <a:rPr lang="en-IN" sz="1600">
                          <a:effectLst/>
                        </a:rPr>
                        <a:t>Decision Tree</a:t>
                      </a:r>
                    </a:p>
                  </a:txBody>
                  <a:tcPr marL="57150" marR="57150" marT="19050" marB="19050" anchor="ctr"/>
                </a:tc>
                <a:tc>
                  <a:txBody>
                    <a:bodyPr/>
                    <a:lstStyle/>
                    <a:p>
                      <a:pPr algn="r"/>
                      <a:r>
                        <a:rPr lang="en-IN" sz="1600">
                          <a:effectLst/>
                        </a:rPr>
                        <a:t>0.9576202</a:t>
                      </a:r>
                    </a:p>
                  </a:txBody>
                  <a:tcPr marL="57150" marR="57150" marT="19050" marB="19050" anchor="ctr"/>
                </a:tc>
                <a:tc>
                  <a:txBody>
                    <a:bodyPr/>
                    <a:lstStyle/>
                    <a:p>
                      <a:pPr algn="r"/>
                      <a:r>
                        <a:rPr lang="en-IN" sz="1600">
                          <a:effectLst/>
                        </a:rPr>
                        <a:t>0.95762021</a:t>
                      </a:r>
                    </a:p>
                  </a:txBody>
                  <a:tcPr marL="57150" marR="57150" marT="19050" marB="19050" anchor="ctr"/>
                </a:tc>
                <a:tc>
                  <a:txBody>
                    <a:bodyPr/>
                    <a:lstStyle/>
                    <a:p>
                      <a:pPr algn="r"/>
                      <a:r>
                        <a:rPr lang="en-IN" sz="1600">
                          <a:effectLst/>
                        </a:rPr>
                        <a:t>1.00000000</a:t>
                      </a:r>
                    </a:p>
                  </a:txBody>
                  <a:tcPr marL="57150" marR="57150" marT="19050" marB="19050" anchor="ctr"/>
                </a:tc>
                <a:tc>
                  <a:txBody>
                    <a:bodyPr/>
                    <a:lstStyle/>
                    <a:p>
                      <a:pPr algn="r"/>
                      <a:r>
                        <a:rPr lang="en-IN" sz="1600">
                          <a:effectLst/>
                        </a:rPr>
                        <a:t>0.97835137</a:t>
                      </a:r>
                    </a:p>
                  </a:txBody>
                  <a:tcPr marL="57150" marR="57150" marT="19050" marB="19050" anchor="ctr"/>
                </a:tc>
                <a:extLst>
                  <a:ext uri="{0D108BD9-81ED-4DB2-BD59-A6C34878D82A}">
                    <a16:rowId xmlns:a16="http://schemas.microsoft.com/office/drawing/2014/main" val="1781734653"/>
                  </a:ext>
                </a:extLst>
              </a:tr>
              <a:tr h="387510">
                <a:tc>
                  <a:txBody>
                    <a:bodyPr/>
                    <a:lstStyle/>
                    <a:p>
                      <a:pPr algn="l"/>
                      <a:r>
                        <a:rPr lang="en-IN" sz="1600">
                          <a:effectLst/>
                        </a:rPr>
                        <a:t>Random Forest</a:t>
                      </a:r>
                    </a:p>
                  </a:txBody>
                  <a:tcPr marL="57150" marR="57150" marT="19050" marB="19050" anchor="ctr"/>
                </a:tc>
                <a:tc>
                  <a:txBody>
                    <a:bodyPr/>
                    <a:lstStyle/>
                    <a:p>
                      <a:pPr algn="r"/>
                      <a:r>
                        <a:rPr lang="en-IN" sz="1600">
                          <a:effectLst/>
                        </a:rPr>
                        <a:t>0.9437653</a:t>
                      </a:r>
                    </a:p>
                  </a:txBody>
                  <a:tcPr marL="57150" marR="57150" marT="19050" marB="19050" anchor="ctr"/>
                </a:tc>
                <a:tc>
                  <a:txBody>
                    <a:bodyPr/>
                    <a:lstStyle/>
                    <a:p>
                      <a:pPr algn="r"/>
                      <a:r>
                        <a:rPr lang="en-IN" sz="1600" dirty="0">
                          <a:effectLst/>
                        </a:rPr>
                        <a:t>0.16000000</a:t>
                      </a:r>
                    </a:p>
                  </a:txBody>
                  <a:tcPr marL="57150" marR="57150" marT="19050" marB="19050" anchor="ctr"/>
                </a:tc>
                <a:tc>
                  <a:txBody>
                    <a:bodyPr/>
                    <a:lstStyle/>
                    <a:p>
                      <a:pPr algn="r"/>
                      <a:r>
                        <a:rPr lang="en-IN" sz="1600">
                          <a:effectLst/>
                        </a:rPr>
                        <a:t>0.07692308</a:t>
                      </a:r>
                    </a:p>
                  </a:txBody>
                  <a:tcPr marL="57150" marR="57150" marT="19050" marB="19050" anchor="ctr"/>
                </a:tc>
                <a:tc>
                  <a:txBody>
                    <a:bodyPr/>
                    <a:lstStyle/>
                    <a:p>
                      <a:pPr algn="r"/>
                      <a:r>
                        <a:rPr lang="en-IN" sz="1600">
                          <a:effectLst/>
                        </a:rPr>
                        <a:t>0.10389610</a:t>
                      </a:r>
                    </a:p>
                  </a:txBody>
                  <a:tcPr marL="57150" marR="57150" marT="19050" marB="19050" anchor="ctr"/>
                </a:tc>
                <a:extLst>
                  <a:ext uri="{0D108BD9-81ED-4DB2-BD59-A6C34878D82A}">
                    <a16:rowId xmlns:a16="http://schemas.microsoft.com/office/drawing/2014/main" val="231548059"/>
                  </a:ext>
                </a:extLst>
              </a:tr>
              <a:tr h="387510">
                <a:tc>
                  <a:txBody>
                    <a:bodyPr/>
                    <a:lstStyle/>
                    <a:p>
                      <a:pPr algn="l"/>
                      <a:r>
                        <a:rPr lang="en-IN" sz="1600" dirty="0" err="1">
                          <a:effectLst/>
                        </a:rPr>
                        <a:t>XGBoost</a:t>
                      </a:r>
                      <a:endParaRPr lang="en-IN" sz="1600" dirty="0">
                        <a:effectLst/>
                      </a:endParaRPr>
                    </a:p>
                  </a:txBody>
                  <a:tcPr marL="57150" marR="57150" marT="19050" marB="19050" anchor="ctr"/>
                </a:tc>
                <a:tc>
                  <a:txBody>
                    <a:bodyPr/>
                    <a:lstStyle/>
                    <a:p>
                      <a:pPr algn="r"/>
                      <a:r>
                        <a:rPr lang="en-IN" sz="1600" dirty="0">
                          <a:effectLst/>
                          <a:highlight>
                            <a:srgbClr val="00FF00"/>
                          </a:highlight>
                        </a:rPr>
                        <a:t>0.9568052</a:t>
                      </a:r>
                    </a:p>
                  </a:txBody>
                  <a:tcPr marL="57150" marR="57150" marT="19050" marB="19050" anchor="ctr"/>
                </a:tc>
                <a:tc>
                  <a:txBody>
                    <a:bodyPr/>
                    <a:lstStyle/>
                    <a:p>
                      <a:pPr algn="r"/>
                      <a:r>
                        <a:rPr lang="en-IN" sz="1600" dirty="0">
                          <a:effectLst/>
                        </a:rPr>
                        <a:t>0.95758564</a:t>
                      </a:r>
                    </a:p>
                  </a:txBody>
                  <a:tcPr marL="57150" marR="57150" marT="19050" marB="19050" anchor="ctr"/>
                </a:tc>
                <a:tc>
                  <a:txBody>
                    <a:bodyPr/>
                    <a:lstStyle/>
                    <a:p>
                      <a:pPr algn="r"/>
                      <a:r>
                        <a:rPr lang="en-IN" sz="1600">
                          <a:effectLst/>
                        </a:rPr>
                        <a:t>0.99914894</a:t>
                      </a:r>
                    </a:p>
                  </a:txBody>
                  <a:tcPr marL="57150" marR="57150" marT="19050" marB="19050" anchor="ctr"/>
                </a:tc>
                <a:tc>
                  <a:txBody>
                    <a:bodyPr/>
                    <a:lstStyle/>
                    <a:p>
                      <a:pPr algn="r"/>
                      <a:r>
                        <a:rPr lang="en-IN" sz="1600" dirty="0">
                          <a:effectLst/>
                        </a:rPr>
                        <a:t>0.97792586</a:t>
                      </a:r>
                    </a:p>
                  </a:txBody>
                  <a:tcPr marL="57150" marR="57150" marT="19050" marB="19050" anchor="ctr"/>
                </a:tc>
                <a:extLst>
                  <a:ext uri="{0D108BD9-81ED-4DB2-BD59-A6C34878D82A}">
                    <a16:rowId xmlns:a16="http://schemas.microsoft.com/office/drawing/2014/main" val="2687993416"/>
                  </a:ext>
                </a:extLst>
              </a:tr>
            </a:tbl>
          </a:graphicData>
        </a:graphic>
      </p:graphicFrame>
      <p:sp>
        <p:nvSpPr>
          <p:cNvPr id="5" name="Title 4">
            <a:extLst>
              <a:ext uri="{FF2B5EF4-FFF2-40B4-BE49-F238E27FC236}">
                <a16:creationId xmlns:a16="http://schemas.microsoft.com/office/drawing/2014/main" id="{A273A417-1C88-A119-06F7-0DA1189085F2}"/>
              </a:ext>
            </a:extLst>
          </p:cNvPr>
          <p:cNvSpPr>
            <a:spLocks noGrp="1"/>
          </p:cNvSpPr>
          <p:nvPr>
            <p:ph type="title"/>
          </p:nvPr>
        </p:nvSpPr>
        <p:spPr/>
        <p:txBody>
          <a:bodyPr/>
          <a:lstStyle/>
          <a:p>
            <a:r>
              <a:rPr lang="en-US" dirty="0"/>
              <a:t>Performance Results</a:t>
            </a:r>
            <a:endParaRPr lang="en-IN" dirty="0"/>
          </a:p>
        </p:txBody>
      </p:sp>
    </p:spTree>
    <p:extLst>
      <p:ext uri="{BB962C8B-B14F-4D97-AF65-F5344CB8AC3E}">
        <p14:creationId xmlns:p14="http://schemas.microsoft.com/office/powerpoint/2010/main" val="2466327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8696A7-E766-9A1D-0DBB-7E693FFD13A7}"/>
              </a:ext>
            </a:extLst>
          </p:cNvPr>
          <p:cNvSpPr>
            <a:spLocks noGrp="1"/>
          </p:cNvSpPr>
          <p:nvPr>
            <p:ph idx="1"/>
          </p:nvPr>
        </p:nvSpPr>
        <p:spPr/>
        <p:txBody>
          <a:bodyPr>
            <a:normAutofit/>
          </a:bodyPr>
          <a:lstStyle/>
          <a:p>
            <a:pPr marL="0" indent="0">
              <a:buNone/>
            </a:pPr>
            <a:br>
              <a:rPr lang="en-US" dirty="0">
                <a:hlinkClick r:id="rId2"/>
              </a:rPr>
            </a:br>
            <a:br>
              <a:rPr lang="en-US" dirty="0">
                <a:hlinkClick r:id="rId2"/>
              </a:rPr>
            </a:br>
            <a:r>
              <a:rPr lang="en-US" dirty="0">
                <a:hlinkClick r:id="rId2"/>
              </a:rPr>
              <a:t>https://harshithachollangi.shinyapps.io/AppliedDataMiningProjectR/</a:t>
            </a:r>
            <a:endParaRPr lang="en-US" dirty="0"/>
          </a:p>
        </p:txBody>
      </p:sp>
    </p:spTree>
    <p:extLst>
      <p:ext uri="{BB962C8B-B14F-4D97-AF65-F5344CB8AC3E}">
        <p14:creationId xmlns:p14="http://schemas.microsoft.com/office/powerpoint/2010/main" val="2956838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58A71-FF98-FCEB-3F1B-84822CC3DBBF}"/>
              </a:ext>
            </a:extLst>
          </p:cNvPr>
          <p:cNvSpPr>
            <a:spLocks noGrp="1"/>
          </p:cNvSpPr>
          <p:nvPr>
            <p:ph type="title"/>
          </p:nvPr>
        </p:nvSpPr>
        <p:spPr>
          <a:xfrm>
            <a:off x="838200" y="341528"/>
            <a:ext cx="10515600" cy="1325563"/>
          </a:xfrm>
        </p:spPr>
        <p:txBody>
          <a:bodyPr/>
          <a:lstStyle/>
          <a:p>
            <a:r>
              <a:rPr lang="en-US" b="0" i="0" dirty="0">
                <a:effectLst/>
                <a:latin typeface="Arial" panose="020B0604020202020204" pitchFamily="34" charset="0"/>
              </a:rPr>
              <a:t>Conclusion </a:t>
            </a:r>
            <a:endParaRPr lang="en-US" dirty="0"/>
          </a:p>
        </p:txBody>
      </p:sp>
      <p:sp>
        <p:nvSpPr>
          <p:cNvPr id="3" name="Content Placeholder 2">
            <a:extLst>
              <a:ext uri="{FF2B5EF4-FFF2-40B4-BE49-F238E27FC236}">
                <a16:creationId xmlns:a16="http://schemas.microsoft.com/office/drawing/2014/main" id="{A88CE179-0E59-A4B1-2388-06B68C57A4AF}"/>
              </a:ext>
            </a:extLst>
          </p:cNvPr>
          <p:cNvSpPr>
            <a:spLocks noGrp="1"/>
          </p:cNvSpPr>
          <p:nvPr>
            <p:ph idx="1"/>
          </p:nvPr>
        </p:nvSpPr>
        <p:spPr>
          <a:xfrm>
            <a:off x="480291" y="1502352"/>
            <a:ext cx="11388436" cy="4351338"/>
          </a:xfrm>
        </p:spPr>
        <p:txBody>
          <a:bodyPr>
            <a:noAutofit/>
          </a:bodyPr>
          <a:lstStyle/>
          <a:p>
            <a:r>
              <a:rPr lang="en-US" sz="1800" b="1" i="0" dirty="0">
                <a:effectLst/>
              </a:rPr>
              <a:t>Age and Stroke Risk:</a:t>
            </a:r>
            <a:endParaRPr lang="en-US" sz="1800" dirty="0"/>
          </a:p>
          <a:p>
            <a:pPr marL="457200" lvl="1" indent="0">
              <a:buNone/>
            </a:pPr>
            <a:r>
              <a:rPr lang="en-US" sz="1800" b="0" i="0" dirty="0">
                <a:effectLst/>
              </a:rPr>
              <a:t>Stroke percentage increases with age and peaks near the end of the 70s. Notably, there are no observations of males having a stroke below the age of 40, while several females experience strokes before reaching their 40s, including cases around 30, 15, and even below 1 year old.</a:t>
            </a:r>
          </a:p>
          <a:p>
            <a:r>
              <a:rPr lang="en-US" sz="1800" b="1" i="0" dirty="0">
                <a:effectLst/>
              </a:rPr>
              <a:t>Gender Disparities:</a:t>
            </a:r>
          </a:p>
          <a:p>
            <a:pPr marL="457200" lvl="1" indent="0">
              <a:buNone/>
            </a:pPr>
            <a:r>
              <a:rPr lang="en-US" sz="1800" b="0" i="0" dirty="0">
                <a:effectLst/>
              </a:rPr>
              <a:t>The dataset reveals a gender-related pattern where hypertension has a slightly higher effect on females than males. Additionally, married individuals, particularly females, seem to have a lower risk of stroke compared to unmarried individuals. The impact of heart disease is similar for both genders.</a:t>
            </a:r>
          </a:p>
          <a:p>
            <a:r>
              <a:rPr lang="en-US" sz="1800" b="1" i="0" dirty="0">
                <a:effectLst/>
              </a:rPr>
              <a:t>Occupation and Stroke Risk:</a:t>
            </a:r>
          </a:p>
          <a:p>
            <a:pPr marL="457200" lvl="1" indent="0">
              <a:buNone/>
            </a:pPr>
            <a:r>
              <a:rPr lang="en-US" sz="1800" b="0" i="0" dirty="0">
                <a:effectLst/>
              </a:rPr>
              <a:t>Self-employed individuals have a higher stroke percentage compared to those working in the private and governmental sectors. This suggests that occupations with lower job security may have a higher impact on stroke risk.</a:t>
            </a:r>
          </a:p>
          <a:p>
            <a:r>
              <a:rPr lang="en-US" sz="1800" b="1" i="0" dirty="0">
                <a:effectLst/>
              </a:rPr>
              <a:t>Useful Classification:</a:t>
            </a:r>
            <a:endParaRPr lang="en-US" sz="1800" b="0" i="0" dirty="0">
              <a:effectLst/>
            </a:endParaRPr>
          </a:p>
          <a:p>
            <a:pPr marL="457200" lvl="1" indent="0">
              <a:buNone/>
            </a:pPr>
            <a:r>
              <a:rPr lang="en-US" sz="1800" b="0" i="0" dirty="0">
                <a:effectLst/>
              </a:rPr>
              <a:t>The classification based on gender appears to be particularly useful in understanding stroke risk factors. The observations regarding age, hypertension, marital status, and occupation also provide valuable insights into potential predictors of stroke.</a:t>
            </a:r>
          </a:p>
        </p:txBody>
      </p:sp>
    </p:spTree>
    <p:extLst>
      <p:ext uri="{BB962C8B-B14F-4D97-AF65-F5344CB8AC3E}">
        <p14:creationId xmlns:p14="http://schemas.microsoft.com/office/powerpoint/2010/main" val="3009274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2D9D0-073E-9BE1-DB26-263030756D34}"/>
              </a:ext>
            </a:extLst>
          </p:cNvPr>
          <p:cNvSpPr>
            <a:spLocks noGrp="1"/>
          </p:cNvSpPr>
          <p:nvPr>
            <p:ph type="title"/>
          </p:nvPr>
        </p:nvSpPr>
        <p:spPr/>
        <p:txBody>
          <a:bodyPr/>
          <a:lstStyle/>
          <a:p>
            <a:r>
              <a:rPr lang="en-US" b="1" i="0" dirty="0">
                <a:effectLst/>
                <a:latin typeface="+mn-lt"/>
              </a:rPr>
              <a:t>Future Scope for Improvement:</a:t>
            </a:r>
            <a:br>
              <a:rPr lang="en-US" b="0" i="0" dirty="0">
                <a:effectLst/>
                <a:latin typeface="+mn-lt"/>
              </a:rPr>
            </a:br>
            <a:endParaRPr lang="en-US" dirty="0">
              <a:latin typeface="+mn-lt"/>
            </a:endParaRPr>
          </a:p>
        </p:txBody>
      </p:sp>
      <p:sp>
        <p:nvSpPr>
          <p:cNvPr id="3" name="Content Placeholder 2">
            <a:extLst>
              <a:ext uri="{FF2B5EF4-FFF2-40B4-BE49-F238E27FC236}">
                <a16:creationId xmlns:a16="http://schemas.microsoft.com/office/drawing/2014/main" id="{68CDC07A-FC47-7DDB-4867-AFC75877F972}"/>
              </a:ext>
            </a:extLst>
          </p:cNvPr>
          <p:cNvSpPr>
            <a:spLocks noGrp="1"/>
          </p:cNvSpPr>
          <p:nvPr>
            <p:ph idx="1"/>
          </p:nvPr>
        </p:nvSpPr>
        <p:spPr/>
        <p:txBody>
          <a:bodyPr/>
          <a:lstStyle/>
          <a:p>
            <a:pPr marL="0" indent="0" algn="l">
              <a:lnSpc>
                <a:spcPct val="150000"/>
              </a:lnSpc>
              <a:buNone/>
            </a:pPr>
            <a:r>
              <a:rPr lang="en-US" sz="1800" b="1" i="0" dirty="0">
                <a:effectLst/>
              </a:rPr>
              <a:t>Refinement of Age Analysis:</a:t>
            </a:r>
            <a:endParaRPr lang="en-US" sz="1800" b="0" i="0" dirty="0">
              <a:effectLst/>
            </a:endParaRPr>
          </a:p>
          <a:p>
            <a:pPr marL="457200" lvl="1" indent="0" algn="l">
              <a:lnSpc>
                <a:spcPct val="150000"/>
              </a:lnSpc>
              <a:buNone/>
            </a:pPr>
            <a:r>
              <a:rPr lang="en-US" sz="1800" b="0" i="0" dirty="0">
                <a:effectLst/>
              </a:rPr>
              <a:t>Further investigation into the specific age ranges associated with increased stroke risk could enhance the model's precision. This might involve creating age brackets or exploring nonlinear relationships between age and stroke risk.</a:t>
            </a:r>
          </a:p>
          <a:p>
            <a:pPr marL="0" indent="0" algn="l">
              <a:lnSpc>
                <a:spcPct val="150000"/>
              </a:lnSpc>
              <a:buNone/>
            </a:pPr>
            <a:r>
              <a:rPr lang="en-US" sz="1800" b="1" i="0" dirty="0">
                <a:effectLst/>
              </a:rPr>
              <a:t>Exploration of Lifestyle Factors:</a:t>
            </a:r>
            <a:endParaRPr lang="en-US" sz="1800" b="0" i="0" dirty="0">
              <a:effectLst/>
            </a:endParaRPr>
          </a:p>
          <a:p>
            <a:pPr marL="457200" lvl="1" indent="0" algn="l">
              <a:lnSpc>
                <a:spcPct val="150000"/>
              </a:lnSpc>
              <a:buNone/>
            </a:pPr>
            <a:r>
              <a:rPr lang="en-US" sz="1800" b="0" i="0" dirty="0">
                <a:effectLst/>
              </a:rPr>
              <a:t>Consider incorporating additional lifestyle factors, such as diet, physical activity, and stress levels, to provide a more comprehensive understanding of stroke risk. This could improve the model's predictive accuracy and contribute to more targeted preventive measures.</a:t>
            </a:r>
          </a:p>
          <a:p>
            <a:pPr marL="0" indent="0">
              <a:buNone/>
            </a:pPr>
            <a:endParaRPr lang="en-US" dirty="0"/>
          </a:p>
        </p:txBody>
      </p:sp>
    </p:spTree>
    <p:extLst>
      <p:ext uri="{BB962C8B-B14F-4D97-AF65-F5344CB8AC3E}">
        <p14:creationId xmlns:p14="http://schemas.microsoft.com/office/powerpoint/2010/main" val="2103360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4C3A8-8594-23C4-4B5E-3C8CB002A5DC}"/>
              </a:ext>
            </a:extLst>
          </p:cNvPr>
          <p:cNvSpPr>
            <a:spLocks noGrp="1"/>
          </p:cNvSpPr>
          <p:nvPr>
            <p:ph type="title"/>
          </p:nvPr>
        </p:nvSpPr>
        <p:spPr/>
        <p:txBody>
          <a:bodyPr/>
          <a:lstStyle/>
          <a:p>
            <a:r>
              <a:rPr lang="en-US" dirty="0"/>
              <a:t>Overview</a:t>
            </a:r>
            <a:endParaRPr lang="en-IN" dirty="0"/>
          </a:p>
        </p:txBody>
      </p:sp>
      <p:sp>
        <p:nvSpPr>
          <p:cNvPr id="3" name="Content Placeholder 2">
            <a:extLst>
              <a:ext uri="{FF2B5EF4-FFF2-40B4-BE49-F238E27FC236}">
                <a16:creationId xmlns:a16="http://schemas.microsoft.com/office/drawing/2014/main" id="{FB80B914-929E-F146-55E4-4E27F5D401D0}"/>
              </a:ext>
            </a:extLst>
          </p:cNvPr>
          <p:cNvSpPr>
            <a:spLocks noGrp="1"/>
          </p:cNvSpPr>
          <p:nvPr>
            <p:ph idx="1"/>
          </p:nvPr>
        </p:nvSpPr>
        <p:spPr/>
        <p:txBody>
          <a:bodyPr>
            <a:normAutofit/>
          </a:bodyPr>
          <a:lstStyle/>
          <a:p>
            <a:pPr>
              <a:lnSpc>
                <a:spcPct val="150000"/>
              </a:lnSpc>
            </a:pPr>
            <a:r>
              <a:rPr lang="en-US" sz="1800" dirty="0"/>
              <a:t>Introduction</a:t>
            </a:r>
          </a:p>
          <a:p>
            <a:pPr>
              <a:lnSpc>
                <a:spcPct val="150000"/>
              </a:lnSpc>
            </a:pPr>
            <a:r>
              <a:rPr lang="en-US" sz="1800" dirty="0"/>
              <a:t>Problem Description</a:t>
            </a:r>
          </a:p>
          <a:p>
            <a:pPr>
              <a:lnSpc>
                <a:spcPct val="150000"/>
              </a:lnSpc>
            </a:pPr>
            <a:r>
              <a:rPr lang="en-US" sz="1800" dirty="0"/>
              <a:t>Algorithms considered</a:t>
            </a:r>
          </a:p>
          <a:p>
            <a:pPr>
              <a:lnSpc>
                <a:spcPct val="150000"/>
              </a:lnSpc>
            </a:pPr>
            <a:r>
              <a:rPr lang="en-US" sz="1800" dirty="0"/>
              <a:t>Dataset Description and Analysis</a:t>
            </a:r>
          </a:p>
          <a:p>
            <a:pPr>
              <a:lnSpc>
                <a:spcPct val="150000"/>
              </a:lnSpc>
            </a:pPr>
            <a:r>
              <a:rPr lang="en-US" sz="1800" dirty="0"/>
              <a:t>Performance Analysis</a:t>
            </a:r>
          </a:p>
          <a:p>
            <a:pPr>
              <a:lnSpc>
                <a:spcPct val="150000"/>
              </a:lnSpc>
            </a:pPr>
            <a:r>
              <a:rPr lang="en-US" sz="1800" dirty="0"/>
              <a:t>Conclusion and Future Scope</a:t>
            </a:r>
          </a:p>
          <a:p>
            <a:pPr>
              <a:lnSpc>
                <a:spcPct val="150000"/>
              </a:lnSpc>
            </a:pPr>
            <a:endParaRPr lang="en-IN" sz="1800" dirty="0"/>
          </a:p>
        </p:txBody>
      </p:sp>
    </p:spTree>
    <p:extLst>
      <p:ext uri="{BB962C8B-B14F-4D97-AF65-F5344CB8AC3E}">
        <p14:creationId xmlns:p14="http://schemas.microsoft.com/office/powerpoint/2010/main" val="1047282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8A9B47-343C-03AF-1E54-2F91527443EE}"/>
              </a:ext>
            </a:extLst>
          </p:cNvPr>
          <p:cNvSpPr>
            <a:spLocks noGrp="1"/>
          </p:cNvSpPr>
          <p:nvPr>
            <p:ph type="title"/>
          </p:nvPr>
        </p:nvSpPr>
        <p:spPr>
          <a:xfrm>
            <a:off x="1043631" y="809898"/>
            <a:ext cx="10173010" cy="1554480"/>
          </a:xfrm>
        </p:spPr>
        <p:txBody>
          <a:bodyPr anchor="ctr">
            <a:normAutofit/>
          </a:bodyPr>
          <a:lstStyle/>
          <a:p>
            <a:r>
              <a:rPr lang="en-US" sz="4800"/>
              <a:t>Introduction</a:t>
            </a:r>
          </a:p>
        </p:txBody>
      </p:sp>
      <p:cxnSp>
        <p:nvCxnSpPr>
          <p:cNvPr id="19" name="Straight Connector 1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41FA2A71-7D65-172D-1C09-066057CB4E6F}"/>
              </a:ext>
            </a:extLst>
          </p:cNvPr>
          <p:cNvGraphicFramePr>
            <a:graphicFrameLocks noGrp="1"/>
          </p:cNvGraphicFramePr>
          <p:nvPr>
            <p:ph idx="1"/>
            <p:extLst>
              <p:ext uri="{D42A27DB-BD31-4B8C-83A1-F6EECF244321}">
                <p14:modId xmlns:p14="http://schemas.microsoft.com/office/powerpoint/2010/main" val="657639295"/>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4877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F1DEA-47E7-B2B1-E355-7EDAE48DBE27}"/>
              </a:ext>
            </a:extLst>
          </p:cNvPr>
          <p:cNvSpPr>
            <a:spLocks noGrp="1"/>
          </p:cNvSpPr>
          <p:nvPr>
            <p:ph type="title"/>
          </p:nvPr>
        </p:nvSpPr>
        <p:spPr/>
        <p:txBody>
          <a:bodyPr/>
          <a:lstStyle/>
          <a:p>
            <a:r>
              <a:rPr lang="en-US" dirty="0"/>
              <a:t>Problem Description</a:t>
            </a:r>
          </a:p>
        </p:txBody>
      </p:sp>
      <p:sp>
        <p:nvSpPr>
          <p:cNvPr id="3" name="Content Placeholder 2">
            <a:extLst>
              <a:ext uri="{FF2B5EF4-FFF2-40B4-BE49-F238E27FC236}">
                <a16:creationId xmlns:a16="http://schemas.microsoft.com/office/drawing/2014/main" id="{0583EB02-7E9B-E336-97E9-5C28AC41D35C}"/>
              </a:ext>
            </a:extLst>
          </p:cNvPr>
          <p:cNvSpPr>
            <a:spLocks noGrp="1"/>
          </p:cNvSpPr>
          <p:nvPr>
            <p:ph idx="1"/>
          </p:nvPr>
        </p:nvSpPr>
        <p:spPr/>
        <p:txBody>
          <a:bodyPr>
            <a:normAutofit/>
          </a:bodyPr>
          <a:lstStyle/>
          <a:p>
            <a:pPr>
              <a:lnSpc>
                <a:spcPct val="150000"/>
              </a:lnSpc>
            </a:pPr>
            <a:r>
              <a:rPr lang="en-US" sz="1800" b="0" i="0" dirty="0">
                <a:solidFill>
                  <a:srgbClr val="212121"/>
                </a:solidFill>
                <a:effectLst/>
              </a:rPr>
              <a:t>Early recognition of the various warning signs of a stroke can help reduce the severity of the stroke.</a:t>
            </a:r>
          </a:p>
          <a:p>
            <a:pPr>
              <a:lnSpc>
                <a:spcPct val="150000"/>
              </a:lnSpc>
            </a:pPr>
            <a:r>
              <a:rPr lang="en-US" sz="1800" b="0" i="0" dirty="0">
                <a:solidFill>
                  <a:srgbClr val="212121"/>
                </a:solidFill>
                <a:effectLst/>
              </a:rPr>
              <a:t>Stroke </a:t>
            </a:r>
            <a:r>
              <a:rPr lang="en-US" sz="1800" dirty="0">
                <a:solidFill>
                  <a:srgbClr val="212121"/>
                </a:solidFill>
              </a:rPr>
              <a:t>can</a:t>
            </a:r>
            <a:r>
              <a:rPr lang="en-US" sz="1800" b="0" i="0" dirty="0">
                <a:solidFill>
                  <a:srgbClr val="212121"/>
                </a:solidFill>
                <a:effectLst/>
              </a:rPr>
              <a:t> be induced by factors such as</a:t>
            </a:r>
          </a:p>
          <a:p>
            <a:pPr marL="971550" lvl="1" indent="-514350">
              <a:lnSpc>
                <a:spcPct val="150000"/>
              </a:lnSpc>
              <a:buFont typeface="+mj-lt"/>
              <a:buAutoNum type="arabicPeriod"/>
            </a:pPr>
            <a:r>
              <a:rPr lang="en-US" sz="1800" b="0" i="0" dirty="0">
                <a:solidFill>
                  <a:srgbClr val="212121"/>
                </a:solidFill>
                <a:effectLst/>
              </a:rPr>
              <a:t>Smoking</a:t>
            </a:r>
          </a:p>
          <a:p>
            <a:pPr marL="971550" lvl="1" indent="-514350">
              <a:lnSpc>
                <a:spcPct val="150000"/>
              </a:lnSpc>
              <a:buFont typeface="+mj-lt"/>
              <a:buAutoNum type="arabicPeriod"/>
            </a:pPr>
            <a:r>
              <a:rPr lang="en-US" sz="1800" dirty="0">
                <a:solidFill>
                  <a:srgbClr val="212121"/>
                </a:solidFill>
              </a:rPr>
              <a:t>D</a:t>
            </a:r>
            <a:r>
              <a:rPr lang="en-US" sz="1800" b="0" i="0" dirty="0">
                <a:solidFill>
                  <a:srgbClr val="212121"/>
                </a:solidFill>
                <a:effectLst/>
              </a:rPr>
              <a:t>rinking</a:t>
            </a:r>
          </a:p>
          <a:p>
            <a:pPr marL="971550" lvl="1" indent="-514350">
              <a:lnSpc>
                <a:spcPct val="150000"/>
              </a:lnSpc>
              <a:buFont typeface="+mj-lt"/>
              <a:buAutoNum type="arabicPeriod"/>
            </a:pPr>
            <a:r>
              <a:rPr lang="en-US" sz="1800" dirty="0">
                <a:solidFill>
                  <a:srgbClr val="212121"/>
                </a:solidFill>
              </a:rPr>
              <a:t>B</a:t>
            </a:r>
            <a:r>
              <a:rPr lang="en-US" sz="1800" b="0" i="0" dirty="0">
                <a:solidFill>
                  <a:srgbClr val="212121"/>
                </a:solidFill>
                <a:effectLst/>
              </a:rPr>
              <a:t>ody Mass Index (BMI)</a:t>
            </a:r>
          </a:p>
          <a:p>
            <a:pPr marL="971550" lvl="1" indent="-514350">
              <a:lnSpc>
                <a:spcPct val="150000"/>
              </a:lnSpc>
              <a:buFont typeface="+mj-lt"/>
              <a:buAutoNum type="arabicPeriod"/>
            </a:pPr>
            <a:r>
              <a:rPr lang="en-US" sz="1800" dirty="0">
                <a:solidFill>
                  <a:srgbClr val="212121"/>
                </a:solidFill>
              </a:rPr>
              <a:t>A</a:t>
            </a:r>
            <a:r>
              <a:rPr lang="en-US" sz="1800" b="0" i="0" dirty="0">
                <a:solidFill>
                  <a:srgbClr val="212121"/>
                </a:solidFill>
                <a:effectLst/>
              </a:rPr>
              <a:t>verage </a:t>
            </a:r>
            <a:r>
              <a:rPr lang="en-US" sz="1800" dirty="0">
                <a:solidFill>
                  <a:srgbClr val="212121"/>
                </a:solidFill>
              </a:rPr>
              <a:t>G</a:t>
            </a:r>
            <a:r>
              <a:rPr lang="en-US" sz="1800" b="0" i="0" dirty="0">
                <a:solidFill>
                  <a:srgbClr val="212121"/>
                </a:solidFill>
                <a:effectLst/>
              </a:rPr>
              <a:t>lucose Level and </a:t>
            </a:r>
          </a:p>
          <a:p>
            <a:pPr marL="971550" lvl="1" indent="-514350">
              <a:lnSpc>
                <a:spcPct val="150000"/>
              </a:lnSpc>
              <a:buFont typeface="+mj-lt"/>
              <a:buAutoNum type="arabicPeriod"/>
            </a:pPr>
            <a:r>
              <a:rPr lang="en-US" sz="1800" b="0" i="0" dirty="0">
                <a:solidFill>
                  <a:srgbClr val="212121"/>
                </a:solidFill>
                <a:effectLst/>
              </a:rPr>
              <a:t>Heart Problems. </a:t>
            </a:r>
          </a:p>
          <a:p>
            <a:pPr marL="0" indent="0">
              <a:lnSpc>
                <a:spcPct val="150000"/>
              </a:lnSpc>
              <a:buNone/>
            </a:pPr>
            <a:endParaRPr lang="en-US" sz="1800" b="0" i="0" dirty="0">
              <a:solidFill>
                <a:srgbClr val="212121"/>
              </a:solidFill>
              <a:effectLst/>
            </a:endParaRPr>
          </a:p>
          <a:p>
            <a:pPr>
              <a:lnSpc>
                <a:spcPct val="150000"/>
              </a:lnSpc>
            </a:pPr>
            <a:endParaRPr lang="en-US" sz="1800" dirty="0"/>
          </a:p>
        </p:txBody>
      </p:sp>
    </p:spTree>
    <p:extLst>
      <p:ext uri="{BB962C8B-B14F-4D97-AF65-F5344CB8AC3E}">
        <p14:creationId xmlns:p14="http://schemas.microsoft.com/office/powerpoint/2010/main" val="2722735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124BE-ED2F-104F-87B1-E13B5705BB9F}"/>
              </a:ext>
            </a:extLst>
          </p:cNvPr>
          <p:cNvSpPr>
            <a:spLocks noGrp="1"/>
          </p:cNvSpPr>
          <p:nvPr>
            <p:ph type="title"/>
          </p:nvPr>
        </p:nvSpPr>
        <p:spPr/>
        <p:txBody>
          <a:bodyPr/>
          <a:lstStyle/>
          <a:p>
            <a:r>
              <a:rPr lang="en-US" dirty="0"/>
              <a:t>Algorithms</a:t>
            </a:r>
          </a:p>
        </p:txBody>
      </p:sp>
      <p:sp>
        <p:nvSpPr>
          <p:cNvPr id="3" name="Content Placeholder 2">
            <a:extLst>
              <a:ext uri="{FF2B5EF4-FFF2-40B4-BE49-F238E27FC236}">
                <a16:creationId xmlns:a16="http://schemas.microsoft.com/office/drawing/2014/main" id="{103AF913-446F-AA60-F76F-07C4A60331F7}"/>
              </a:ext>
            </a:extLst>
          </p:cNvPr>
          <p:cNvSpPr>
            <a:spLocks noGrp="1"/>
          </p:cNvSpPr>
          <p:nvPr>
            <p:ph idx="1"/>
          </p:nvPr>
        </p:nvSpPr>
        <p:spPr>
          <a:xfrm>
            <a:off x="510396" y="1816999"/>
            <a:ext cx="11005868" cy="4351338"/>
          </a:xfrm>
        </p:spPr>
        <p:txBody>
          <a:bodyPr>
            <a:normAutofit/>
          </a:bodyPr>
          <a:lstStyle/>
          <a:p>
            <a:pPr>
              <a:lnSpc>
                <a:spcPct val="150000"/>
              </a:lnSpc>
            </a:pPr>
            <a:r>
              <a:rPr lang="en-US" sz="1800" b="0" i="0" dirty="0">
                <a:solidFill>
                  <a:srgbClr val="212121"/>
                </a:solidFill>
                <a:effectLst/>
              </a:rPr>
              <a:t>Different machine learning models have been adapted to predict stroke</a:t>
            </a:r>
          </a:p>
          <a:p>
            <a:pPr marL="914400" lvl="1" indent="-457200">
              <a:lnSpc>
                <a:spcPct val="150000"/>
              </a:lnSpc>
              <a:buFont typeface="+mj-lt"/>
              <a:buAutoNum type="arabicPeriod"/>
            </a:pPr>
            <a:r>
              <a:rPr lang="en-US" sz="1800" dirty="0"/>
              <a:t>Linear Model (including multilinear model, poly model, improved LM)</a:t>
            </a:r>
          </a:p>
          <a:p>
            <a:pPr marL="914400" lvl="1" indent="-457200">
              <a:lnSpc>
                <a:spcPct val="150000"/>
              </a:lnSpc>
              <a:buFont typeface="+mj-lt"/>
              <a:buAutoNum type="arabicPeriod"/>
            </a:pPr>
            <a:r>
              <a:rPr lang="en-US" sz="1800" dirty="0"/>
              <a:t>Random forest model</a:t>
            </a:r>
          </a:p>
          <a:p>
            <a:pPr marL="914400" lvl="1" indent="-457200">
              <a:lnSpc>
                <a:spcPct val="150000"/>
              </a:lnSpc>
              <a:buFont typeface="+mj-lt"/>
              <a:buAutoNum type="arabicPeriod"/>
            </a:pPr>
            <a:r>
              <a:rPr lang="en-US" sz="1800" dirty="0"/>
              <a:t>logistic regression model</a:t>
            </a:r>
          </a:p>
          <a:p>
            <a:pPr marL="914400" lvl="1" indent="-457200">
              <a:lnSpc>
                <a:spcPct val="150000"/>
              </a:lnSpc>
              <a:buFont typeface="+mj-lt"/>
              <a:buAutoNum type="arabicPeriod"/>
            </a:pPr>
            <a:r>
              <a:rPr lang="en-US" sz="1800" dirty="0"/>
              <a:t>Naive Bayes Classification</a:t>
            </a:r>
          </a:p>
          <a:p>
            <a:pPr marL="914400" lvl="1" indent="-457200">
              <a:lnSpc>
                <a:spcPct val="150000"/>
              </a:lnSpc>
              <a:buFont typeface="+mj-lt"/>
              <a:buAutoNum type="arabicPeriod"/>
            </a:pPr>
            <a:r>
              <a:rPr lang="en-US" sz="1800" dirty="0"/>
              <a:t>K-Nearest Neighbor classification </a:t>
            </a:r>
          </a:p>
          <a:p>
            <a:pPr marL="914400" lvl="1" indent="-457200">
              <a:lnSpc>
                <a:spcPct val="150000"/>
              </a:lnSpc>
              <a:buFont typeface="+mj-lt"/>
              <a:buAutoNum type="arabicPeriod"/>
            </a:pPr>
            <a:r>
              <a:rPr lang="en-US" sz="1800" dirty="0"/>
              <a:t> Linear SVM*</a:t>
            </a:r>
          </a:p>
          <a:p>
            <a:pPr marL="914400" lvl="1" indent="-457200">
              <a:lnSpc>
                <a:spcPct val="150000"/>
              </a:lnSpc>
              <a:buFont typeface="+mj-lt"/>
              <a:buAutoNum type="arabicPeriod"/>
            </a:pPr>
            <a:r>
              <a:rPr lang="en-US" sz="1800" dirty="0"/>
              <a:t>Simple Decision Tree Modelling*</a:t>
            </a:r>
          </a:p>
          <a:p>
            <a:pPr marL="914400" lvl="1" indent="-457200">
              <a:lnSpc>
                <a:spcPct val="150000"/>
              </a:lnSpc>
              <a:buFont typeface="+mj-lt"/>
              <a:buAutoNum type="arabicPeriod"/>
            </a:pPr>
            <a:r>
              <a:rPr lang="en-US" sz="1800" dirty="0" err="1"/>
              <a:t>XGBoost</a:t>
            </a:r>
            <a:endParaRPr lang="en-US" sz="1800" dirty="0"/>
          </a:p>
        </p:txBody>
      </p:sp>
    </p:spTree>
    <p:extLst>
      <p:ext uri="{BB962C8B-B14F-4D97-AF65-F5344CB8AC3E}">
        <p14:creationId xmlns:p14="http://schemas.microsoft.com/office/powerpoint/2010/main" val="2652402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397B0-43FB-AB48-782E-19CE362DE6E4}"/>
              </a:ext>
            </a:extLst>
          </p:cNvPr>
          <p:cNvSpPr>
            <a:spLocks noGrp="1"/>
          </p:cNvSpPr>
          <p:nvPr>
            <p:ph type="title"/>
          </p:nvPr>
        </p:nvSpPr>
        <p:spPr/>
        <p:txBody>
          <a:bodyPr/>
          <a:lstStyle/>
          <a:p>
            <a:r>
              <a:rPr lang="en-US" dirty="0"/>
              <a:t>Dataset Description</a:t>
            </a:r>
            <a:endParaRPr lang="en-IN" dirty="0"/>
          </a:p>
        </p:txBody>
      </p:sp>
      <p:graphicFrame>
        <p:nvGraphicFramePr>
          <p:cNvPr id="4" name="Table 3">
            <a:extLst>
              <a:ext uri="{FF2B5EF4-FFF2-40B4-BE49-F238E27FC236}">
                <a16:creationId xmlns:a16="http://schemas.microsoft.com/office/drawing/2014/main" id="{0D9BFB97-2239-15E7-7E7C-84C77FF6AE89}"/>
              </a:ext>
            </a:extLst>
          </p:cNvPr>
          <p:cNvGraphicFramePr>
            <a:graphicFrameLocks noGrp="1"/>
          </p:cNvGraphicFramePr>
          <p:nvPr>
            <p:extLst>
              <p:ext uri="{D42A27DB-BD31-4B8C-83A1-F6EECF244321}">
                <p14:modId xmlns:p14="http://schemas.microsoft.com/office/powerpoint/2010/main" val="1642859060"/>
              </p:ext>
            </p:extLst>
          </p:nvPr>
        </p:nvGraphicFramePr>
        <p:xfrm>
          <a:off x="2239032" y="1595798"/>
          <a:ext cx="6979745" cy="4450080"/>
        </p:xfrm>
        <a:graphic>
          <a:graphicData uri="http://schemas.openxmlformats.org/drawingml/2006/table">
            <a:tbl>
              <a:tblPr firstRow="1" bandRow="1">
                <a:tableStyleId>{5C22544A-7EE6-4342-B048-85BDC9FD1C3A}</a:tableStyleId>
              </a:tblPr>
              <a:tblGrid>
                <a:gridCol w="708343">
                  <a:extLst>
                    <a:ext uri="{9D8B030D-6E8A-4147-A177-3AD203B41FA5}">
                      <a16:colId xmlns:a16="http://schemas.microsoft.com/office/drawing/2014/main" val="3250618183"/>
                    </a:ext>
                  </a:extLst>
                </a:gridCol>
                <a:gridCol w="3334517">
                  <a:extLst>
                    <a:ext uri="{9D8B030D-6E8A-4147-A177-3AD203B41FA5}">
                      <a16:colId xmlns:a16="http://schemas.microsoft.com/office/drawing/2014/main" val="1967623744"/>
                    </a:ext>
                  </a:extLst>
                </a:gridCol>
                <a:gridCol w="2936885">
                  <a:extLst>
                    <a:ext uri="{9D8B030D-6E8A-4147-A177-3AD203B41FA5}">
                      <a16:colId xmlns:a16="http://schemas.microsoft.com/office/drawing/2014/main" val="646837222"/>
                    </a:ext>
                  </a:extLst>
                </a:gridCol>
              </a:tblGrid>
              <a:tr h="370840">
                <a:tc>
                  <a:txBody>
                    <a:bodyPr/>
                    <a:lstStyle/>
                    <a:p>
                      <a:r>
                        <a:rPr lang="en-US" dirty="0"/>
                        <a:t>S.NO</a:t>
                      </a:r>
                      <a:endParaRPr lang="en-IN" dirty="0"/>
                    </a:p>
                  </a:txBody>
                  <a:tcPr/>
                </a:tc>
                <a:tc>
                  <a:txBody>
                    <a:bodyPr/>
                    <a:lstStyle/>
                    <a:p>
                      <a:r>
                        <a:rPr lang="en-US" dirty="0"/>
                        <a:t>Feature</a:t>
                      </a:r>
                      <a:endParaRPr lang="en-IN" dirty="0"/>
                    </a:p>
                  </a:txBody>
                  <a:tcPr/>
                </a:tc>
                <a:tc>
                  <a:txBody>
                    <a:bodyPr/>
                    <a:lstStyle/>
                    <a:p>
                      <a:r>
                        <a:rPr lang="en-US" dirty="0"/>
                        <a:t>Type</a:t>
                      </a:r>
                      <a:endParaRPr lang="en-IN" dirty="0"/>
                    </a:p>
                  </a:txBody>
                  <a:tcPr/>
                </a:tc>
                <a:extLst>
                  <a:ext uri="{0D108BD9-81ED-4DB2-BD59-A6C34878D82A}">
                    <a16:rowId xmlns:a16="http://schemas.microsoft.com/office/drawing/2014/main" val="171157713"/>
                  </a:ext>
                </a:extLst>
              </a:tr>
              <a:tr h="370840">
                <a:tc>
                  <a:txBody>
                    <a:bodyPr/>
                    <a:lstStyle/>
                    <a:p>
                      <a:r>
                        <a:rPr lang="en-US" dirty="0"/>
                        <a:t>1</a:t>
                      </a:r>
                      <a:endParaRPr lang="en-IN" dirty="0"/>
                    </a:p>
                  </a:txBody>
                  <a:tcPr/>
                </a:tc>
                <a:tc>
                  <a:txBody>
                    <a:bodyPr/>
                    <a:lstStyle/>
                    <a:p>
                      <a:r>
                        <a:rPr lang="en-US" sz="1800" dirty="0"/>
                        <a:t>Gender</a:t>
                      </a:r>
                      <a:endParaRPr lang="en-IN" dirty="0"/>
                    </a:p>
                  </a:txBody>
                  <a:tcPr/>
                </a:tc>
                <a:tc>
                  <a:txBody>
                    <a:bodyPr/>
                    <a:lstStyle/>
                    <a:p>
                      <a:r>
                        <a:rPr lang="en-US" dirty="0"/>
                        <a:t>Categorical</a:t>
                      </a:r>
                      <a:endParaRPr lang="en-IN" dirty="0"/>
                    </a:p>
                  </a:txBody>
                  <a:tcPr/>
                </a:tc>
                <a:extLst>
                  <a:ext uri="{0D108BD9-81ED-4DB2-BD59-A6C34878D82A}">
                    <a16:rowId xmlns:a16="http://schemas.microsoft.com/office/drawing/2014/main" val="655249123"/>
                  </a:ext>
                </a:extLst>
              </a:tr>
              <a:tr h="370840">
                <a:tc>
                  <a:txBody>
                    <a:bodyPr/>
                    <a:lstStyle/>
                    <a:p>
                      <a:r>
                        <a:rPr lang="en-US" dirty="0"/>
                        <a:t>2</a:t>
                      </a:r>
                      <a:endParaRPr lang="en-IN" dirty="0"/>
                    </a:p>
                  </a:txBody>
                  <a:tcPr/>
                </a:tc>
                <a:tc>
                  <a:txBody>
                    <a:bodyPr/>
                    <a:lstStyle/>
                    <a:p>
                      <a:r>
                        <a:rPr lang="en-US" sz="1800" dirty="0"/>
                        <a:t>Age</a:t>
                      </a:r>
                      <a:endParaRPr lang="en-IN" dirty="0"/>
                    </a:p>
                  </a:txBody>
                  <a:tcPr/>
                </a:tc>
                <a:tc>
                  <a:txBody>
                    <a:bodyPr/>
                    <a:lstStyle/>
                    <a:p>
                      <a:r>
                        <a:rPr lang="en-US" dirty="0"/>
                        <a:t>Numeric</a:t>
                      </a:r>
                      <a:endParaRPr lang="en-IN" dirty="0"/>
                    </a:p>
                  </a:txBody>
                  <a:tcPr/>
                </a:tc>
                <a:extLst>
                  <a:ext uri="{0D108BD9-81ED-4DB2-BD59-A6C34878D82A}">
                    <a16:rowId xmlns:a16="http://schemas.microsoft.com/office/drawing/2014/main" val="3265551897"/>
                  </a:ext>
                </a:extLst>
              </a:tr>
              <a:tr h="370840">
                <a:tc>
                  <a:txBody>
                    <a:bodyPr/>
                    <a:lstStyle/>
                    <a:p>
                      <a:r>
                        <a:rPr lang="en-US" dirty="0"/>
                        <a:t>3</a:t>
                      </a:r>
                      <a:endParaRPr lang="en-IN" dirty="0"/>
                    </a:p>
                  </a:txBody>
                  <a:tcPr/>
                </a:tc>
                <a:tc>
                  <a:txBody>
                    <a:bodyPr/>
                    <a:lstStyle/>
                    <a:p>
                      <a:r>
                        <a:rPr lang="en-US" sz="1800" dirty="0"/>
                        <a:t>Has Hypertension</a:t>
                      </a:r>
                      <a:endParaRPr lang="en-IN" dirty="0"/>
                    </a:p>
                  </a:txBody>
                  <a:tcPr/>
                </a:tc>
                <a:tc>
                  <a:txBody>
                    <a:bodyPr/>
                    <a:lstStyle/>
                    <a:p>
                      <a:r>
                        <a:rPr lang="en-US" dirty="0"/>
                        <a:t>Binary</a:t>
                      </a:r>
                      <a:endParaRPr lang="en-IN" dirty="0"/>
                    </a:p>
                  </a:txBody>
                  <a:tcPr/>
                </a:tc>
                <a:extLst>
                  <a:ext uri="{0D108BD9-81ED-4DB2-BD59-A6C34878D82A}">
                    <a16:rowId xmlns:a16="http://schemas.microsoft.com/office/drawing/2014/main" val="2412544595"/>
                  </a:ext>
                </a:extLst>
              </a:tr>
              <a:tr h="370840">
                <a:tc>
                  <a:txBody>
                    <a:bodyPr/>
                    <a:lstStyle/>
                    <a:p>
                      <a:r>
                        <a:rPr lang="en-US" dirty="0"/>
                        <a:t>4</a:t>
                      </a:r>
                      <a:endParaRPr lang="en-IN" dirty="0"/>
                    </a:p>
                  </a:txBody>
                  <a:tcPr/>
                </a:tc>
                <a:tc>
                  <a:txBody>
                    <a:bodyPr/>
                    <a:lstStyle/>
                    <a:p>
                      <a:r>
                        <a:rPr lang="en-US" sz="1800" dirty="0"/>
                        <a:t>Has Heart Disease</a:t>
                      </a:r>
                      <a:endParaRPr lang="en-IN" dirty="0"/>
                    </a:p>
                  </a:txBody>
                  <a:tcPr/>
                </a:tc>
                <a:tc>
                  <a:txBody>
                    <a:bodyPr/>
                    <a:lstStyle/>
                    <a:p>
                      <a:r>
                        <a:rPr lang="en-US" dirty="0"/>
                        <a:t>Binary</a:t>
                      </a:r>
                      <a:endParaRPr lang="en-IN" dirty="0"/>
                    </a:p>
                  </a:txBody>
                  <a:tcPr/>
                </a:tc>
                <a:extLst>
                  <a:ext uri="{0D108BD9-81ED-4DB2-BD59-A6C34878D82A}">
                    <a16:rowId xmlns:a16="http://schemas.microsoft.com/office/drawing/2014/main" val="4050805791"/>
                  </a:ext>
                </a:extLst>
              </a:tr>
              <a:tr h="370840">
                <a:tc>
                  <a:txBody>
                    <a:bodyPr/>
                    <a:lstStyle/>
                    <a:p>
                      <a:r>
                        <a:rPr lang="en-US" dirty="0"/>
                        <a:t>5</a:t>
                      </a:r>
                      <a:endParaRPr lang="en-IN" dirty="0"/>
                    </a:p>
                  </a:txBody>
                  <a:tcPr/>
                </a:tc>
                <a:tc>
                  <a:txBody>
                    <a:bodyPr/>
                    <a:lstStyle/>
                    <a:p>
                      <a:r>
                        <a:rPr lang="en-US" sz="1800" dirty="0"/>
                        <a:t>Is married </a:t>
                      </a:r>
                      <a:endParaRPr lang="en-IN" dirty="0"/>
                    </a:p>
                  </a:txBody>
                  <a:tcPr/>
                </a:tc>
                <a:tc>
                  <a:txBody>
                    <a:bodyPr/>
                    <a:lstStyle/>
                    <a:p>
                      <a:r>
                        <a:rPr lang="en-US" dirty="0"/>
                        <a:t>Binary</a:t>
                      </a:r>
                      <a:endParaRPr lang="en-IN" dirty="0"/>
                    </a:p>
                  </a:txBody>
                  <a:tcPr/>
                </a:tc>
                <a:extLst>
                  <a:ext uri="{0D108BD9-81ED-4DB2-BD59-A6C34878D82A}">
                    <a16:rowId xmlns:a16="http://schemas.microsoft.com/office/drawing/2014/main" val="2043758950"/>
                  </a:ext>
                </a:extLst>
              </a:tr>
              <a:tr h="370840">
                <a:tc>
                  <a:txBody>
                    <a:bodyPr/>
                    <a:lstStyle/>
                    <a:p>
                      <a:r>
                        <a:rPr lang="en-US" dirty="0"/>
                        <a:t>6</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Work Type</a:t>
                      </a:r>
                    </a:p>
                  </a:txBody>
                  <a:tcPr/>
                </a:tc>
                <a:tc>
                  <a:txBody>
                    <a:bodyPr/>
                    <a:lstStyle/>
                    <a:p>
                      <a:r>
                        <a:rPr lang="en-US" dirty="0"/>
                        <a:t>Categorical</a:t>
                      </a:r>
                      <a:endParaRPr lang="en-IN" dirty="0"/>
                    </a:p>
                  </a:txBody>
                  <a:tcPr/>
                </a:tc>
                <a:extLst>
                  <a:ext uri="{0D108BD9-81ED-4DB2-BD59-A6C34878D82A}">
                    <a16:rowId xmlns:a16="http://schemas.microsoft.com/office/drawing/2014/main" val="3122201516"/>
                  </a:ext>
                </a:extLst>
              </a:tr>
              <a:tr h="370840">
                <a:tc>
                  <a:txBody>
                    <a:bodyPr/>
                    <a:lstStyle/>
                    <a:p>
                      <a:r>
                        <a:rPr lang="en-US" dirty="0"/>
                        <a:t>7</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Residence Type</a:t>
                      </a:r>
                    </a:p>
                  </a:txBody>
                  <a:tcPr/>
                </a:tc>
                <a:tc>
                  <a:txBody>
                    <a:bodyPr/>
                    <a:lstStyle/>
                    <a:p>
                      <a:r>
                        <a:rPr lang="en-US" dirty="0"/>
                        <a:t>Categorical</a:t>
                      </a:r>
                      <a:endParaRPr lang="en-IN" dirty="0"/>
                    </a:p>
                  </a:txBody>
                  <a:tcPr/>
                </a:tc>
                <a:extLst>
                  <a:ext uri="{0D108BD9-81ED-4DB2-BD59-A6C34878D82A}">
                    <a16:rowId xmlns:a16="http://schemas.microsoft.com/office/drawing/2014/main" val="1338713343"/>
                  </a:ext>
                </a:extLst>
              </a:tr>
              <a:tr h="370840">
                <a:tc>
                  <a:txBody>
                    <a:bodyPr/>
                    <a:lstStyle/>
                    <a:p>
                      <a:r>
                        <a:rPr lang="en-US" dirty="0"/>
                        <a:t>8</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AVG Glucose</a:t>
                      </a:r>
                    </a:p>
                  </a:txBody>
                  <a:tcPr/>
                </a:tc>
                <a:tc>
                  <a:txBody>
                    <a:bodyPr/>
                    <a:lstStyle/>
                    <a:p>
                      <a:r>
                        <a:rPr lang="en-US" dirty="0"/>
                        <a:t>Numeric</a:t>
                      </a:r>
                      <a:endParaRPr lang="en-IN" dirty="0"/>
                    </a:p>
                  </a:txBody>
                  <a:tcPr/>
                </a:tc>
                <a:extLst>
                  <a:ext uri="{0D108BD9-81ED-4DB2-BD59-A6C34878D82A}">
                    <a16:rowId xmlns:a16="http://schemas.microsoft.com/office/drawing/2014/main" val="4214701484"/>
                  </a:ext>
                </a:extLst>
              </a:tr>
              <a:tr h="370840">
                <a:tc>
                  <a:txBody>
                    <a:bodyPr/>
                    <a:lstStyle/>
                    <a:p>
                      <a:r>
                        <a:rPr lang="en-US" dirty="0"/>
                        <a:t>9</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BMI</a:t>
                      </a:r>
                    </a:p>
                  </a:txBody>
                  <a:tcPr/>
                </a:tc>
                <a:tc>
                  <a:txBody>
                    <a:bodyPr/>
                    <a:lstStyle/>
                    <a:p>
                      <a:r>
                        <a:rPr lang="en-US" dirty="0"/>
                        <a:t>Numeric</a:t>
                      </a:r>
                      <a:endParaRPr lang="en-IN" dirty="0"/>
                    </a:p>
                  </a:txBody>
                  <a:tcPr/>
                </a:tc>
                <a:extLst>
                  <a:ext uri="{0D108BD9-81ED-4DB2-BD59-A6C34878D82A}">
                    <a16:rowId xmlns:a16="http://schemas.microsoft.com/office/drawing/2014/main" val="3577862205"/>
                  </a:ext>
                </a:extLst>
              </a:tr>
              <a:tr h="370840">
                <a:tc>
                  <a:txBody>
                    <a:bodyPr/>
                    <a:lstStyle/>
                    <a:p>
                      <a:r>
                        <a:rPr lang="en-US" dirty="0"/>
                        <a:t>10</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Smoking habits</a:t>
                      </a:r>
                    </a:p>
                  </a:txBody>
                  <a:tcPr/>
                </a:tc>
                <a:tc>
                  <a:txBody>
                    <a:bodyPr/>
                    <a:lstStyle/>
                    <a:p>
                      <a:r>
                        <a:rPr lang="en-US" dirty="0"/>
                        <a:t>Categorical</a:t>
                      </a:r>
                      <a:endParaRPr lang="en-IN" dirty="0"/>
                    </a:p>
                  </a:txBody>
                  <a:tcPr/>
                </a:tc>
                <a:extLst>
                  <a:ext uri="{0D108BD9-81ED-4DB2-BD59-A6C34878D82A}">
                    <a16:rowId xmlns:a16="http://schemas.microsoft.com/office/drawing/2014/main" val="2738459368"/>
                  </a:ext>
                </a:extLst>
              </a:tr>
              <a:tr h="370840">
                <a:tc>
                  <a:txBody>
                    <a:bodyPr/>
                    <a:lstStyle/>
                    <a:p>
                      <a:r>
                        <a:rPr lang="en-US" dirty="0"/>
                        <a:t>11</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Stroke</a:t>
                      </a:r>
                    </a:p>
                  </a:txBody>
                  <a:tcPr/>
                </a:tc>
                <a:tc>
                  <a:txBody>
                    <a:bodyPr/>
                    <a:lstStyle/>
                    <a:p>
                      <a:r>
                        <a:rPr lang="en-US" dirty="0"/>
                        <a:t>Binary</a:t>
                      </a:r>
                      <a:endParaRPr lang="en-IN" dirty="0"/>
                    </a:p>
                  </a:txBody>
                  <a:tcPr/>
                </a:tc>
                <a:extLst>
                  <a:ext uri="{0D108BD9-81ED-4DB2-BD59-A6C34878D82A}">
                    <a16:rowId xmlns:a16="http://schemas.microsoft.com/office/drawing/2014/main" val="405352306"/>
                  </a:ext>
                </a:extLst>
              </a:tr>
            </a:tbl>
          </a:graphicData>
        </a:graphic>
      </p:graphicFrame>
    </p:spTree>
    <p:extLst>
      <p:ext uri="{BB962C8B-B14F-4D97-AF65-F5344CB8AC3E}">
        <p14:creationId xmlns:p14="http://schemas.microsoft.com/office/powerpoint/2010/main" val="70911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EEDBDB6-40BA-3094-9E8C-93F2B025E3D8}"/>
              </a:ext>
            </a:extLst>
          </p:cNvPr>
          <p:cNvPicPr>
            <a:picLocks noGrp="1" noChangeAspect="1"/>
          </p:cNvPicPr>
          <p:nvPr>
            <p:ph idx="1"/>
          </p:nvPr>
        </p:nvPicPr>
        <p:blipFill>
          <a:blip r:embed="rId2"/>
          <a:stretch>
            <a:fillRect/>
          </a:stretch>
        </p:blipFill>
        <p:spPr>
          <a:xfrm>
            <a:off x="838200" y="1825625"/>
            <a:ext cx="7134225" cy="4351338"/>
          </a:xfrm>
          <a:prstGeom prst="rect">
            <a:avLst/>
          </a:prstGeom>
        </p:spPr>
      </p:pic>
      <p:sp>
        <p:nvSpPr>
          <p:cNvPr id="8" name="TextBox 7">
            <a:extLst>
              <a:ext uri="{FF2B5EF4-FFF2-40B4-BE49-F238E27FC236}">
                <a16:creationId xmlns:a16="http://schemas.microsoft.com/office/drawing/2014/main" id="{CEE96253-695F-5B17-3F73-D51CB888FC13}"/>
              </a:ext>
            </a:extLst>
          </p:cNvPr>
          <p:cNvSpPr txBox="1"/>
          <p:nvPr/>
        </p:nvSpPr>
        <p:spPr>
          <a:xfrm>
            <a:off x="7791061" y="2828836"/>
            <a:ext cx="4086807" cy="1477328"/>
          </a:xfrm>
          <a:prstGeom prst="rect">
            <a:avLst/>
          </a:prstGeom>
          <a:noFill/>
        </p:spPr>
        <p:txBody>
          <a:bodyPr wrap="square">
            <a:spAutoFit/>
          </a:bodyPr>
          <a:lstStyle/>
          <a:p>
            <a:pPr algn="ctr"/>
            <a:r>
              <a:rPr lang="en-US" dirty="0"/>
              <a:t>Self-employed people have higher stroke percentage than people working on private sector and governmental sector respectively, this means low security jobs have higher impact on having stroke.</a:t>
            </a:r>
          </a:p>
        </p:txBody>
      </p:sp>
    </p:spTree>
    <p:extLst>
      <p:ext uri="{BB962C8B-B14F-4D97-AF65-F5344CB8AC3E}">
        <p14:creationId xmlns:p14="http://schemas.microsoft.com/office/powerpoint/2010/main" val="2202681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16963DAF-77E0-B8A2-B556-3F4AD1A09C6A}"/>
              </a:ext>
            </a:extLst>
          </p:cNvPr>
          <p:cNvPicPr>
            <a:picLocks noGrp="1" noChangeAspect="1"/>
          </p:cNvPicPr>
          <p:nvPr>
            <p:ph idx="1"/>
          </p:nvPr>
        </p:nvPicPr>
        <p:blipFill>
          <a:blip r:embed="rId2"/>
          <a:stretch>
            <a:fillRect/>
          </a:stretch>
        </p:blipFill>
        <p:spPr>
          <a:xfrm>
            <a:off x="1585014" y="643466"/>
            <a:ext cx="9021972" cy="5571067"/>
          </a:xfrm>
          <a:prstGeom prst="rect">
            <a:avLst/>
          </a:prstGeom>
        </p:spPr>
      </p:pic>
    </p:spTree>
    <p:extLst>
      <p:ext uri="{BB962C8B-B14F-4D97-AF65-F5344CB8AC3E}">
        <p14:creationId xmlns:p14="http://schemas.microsoft.com/office/powerpoint/2010/main" val="3093261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9D0D07D-FA1D-3BCE-398C-394003580A4D}"/>
              </a:ext>
            </a:extLst>
          </p:cNvPr>
          <p:cNvPicPr>
            <a:picLocks noGrp="1" noChangeAspect="1"/>
          </p:cNvPicPr>
          <p:nvPr>
            <p:ph idx="1"/>
          </p:nvPr>
        </p:nvPicPr>
        <p:blipFill>
          <a:blip r:embed="rId2"/>
          <a:stretch>
            <a:fillRect/>
          </a:stretch>
        </p:blipFill>
        <p:spPr>
          <a:xfrm>
            <a:off x="1691995" y="643466"/>
            <a:ext cx="8808010" cy="5571067"/>
          </a:xfrm>
          <a:prstGeom prst="rect">
            <a:avLst/>
          </a:prstGeom>
        </p:spPr>
      </p:pic>
    </p:spTree>
    <p:extLst>
      <p:ext uri="{BB962C8B-B14F-4D97-AF65-F5344CB8AC3E}">
        <p14:creationId xmlns:p14="http://schemas.microsoft.com/office/powerpoint/2010/main" val="265692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211</TotalTime>
  <Words>687</Words>
  <Application>Microsoft Office PowerPoint</Application>
  <PresentationFormat>Widescreen</PresentationFormat>
  <Paragraphs>159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Söhne</vt:lpstr>
      <vt:lpstr>Office Theme</vt:lpstr>
      <vt:lpstr>Stroke Analysis and Prediction</vt:lpstr>
      <vt:lpstr>Overview</vt:lpstr>
      <vt:lpstr>Introduction</vt:lpstr>
      <vt:lpstr>Problem Description</vt:lpstr>
      <vt:lpstr>Algorithms</vt:lpstr>
      <vt:lpstr>Dataset Description</vt:lpstr>
      <vt:lpstr>PowerPoint Presentation</vt:lpstr>
      <vt:lpstr>PowerPoint Presentation</vt:lpstr>
      <vt:lpstr>PowerPoint Presentation</vt:lpstr>
      <vt:lpstr>Correlation matrix (Post Pre-Processing)</vt:lpstr>
      <vt:lpstr>PowerPoint Presentation</vt:lpstr>
      <vt:lpstr>Performance Results</vt:lpstr>
      <vt:lpstr>PowerPoint Presentation</vt:lpstr>
      <vt:lpstr>Conclusion </vt:lpstr>
      <vt:lpstr>Future Scope for Improvement: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Stroke Analysis </dc:title>
  <dc:creator>Harshitha Chollangi</dc:creator>
  <cp:lastModifiedBy>Harshitha Chollangi</cp:lastModifiedBy>
  <cp:revision>4</cp:revision>
  <dcterms:created xsi:type="dcterms:W3CDTF">2023-11-26T23:18:00Z</dcterms:created>
  <dcterms:modified xsi:type="dcterms:W3CDTF">2023-12-13T06:19:19Z</dcterms:modified>
</cp:coreProperties>
</file>