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sldIdLst>
    <p:sldId id="256" r:id="rId2"/>
    <p:sldId id="257" r:id="rId3"/>
    <p:sldId id="258" r:id="rId4"/>
    <p:sldId id="259" r:id="rId5"/>
    <p:sldId id="270" r:id="rId6"/>
    <p:sldId id="271" r:id="rId7"/>
    <p:sldId id="260" r:id="rId8"/>
    <p:sldId id="261" r:id="rId9"/>
    <p:sldId id="269" r:id="rId10"/>
    <p:sldId id="272" r:id="rId11"/>
    <p:sldId id="262" r:id="rId12"/>
    <p:sldId id="273" r:id="rId13"/>
    <p:sldId id="274"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111CF9-CA12-3240-BC41-289BED501985}" v="46" dt="2023-05-24T11:43:56.079"/>
    <p1510:client id="{8557781D-79BC-EFFD-C01A-73526BE02C4B}" v="481" dt="2023-05-22T16:22:33.358"/>
    <p1510:client id="{96539301-9E95-46A2-D823-1DAACCC412FC}" v="42" dt="2023-05-23T13:52:54.936"/>
    <p1510:client id="{ABF6962C-6AB4-0028-7727-743394DA4093}" v="24" dt="2023-05-24T11:42:59.8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ata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ata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39.svg"/></Relationships>
</file>

<file path=ppt/diagrams/_rels/data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svg"/><Relationship Id="rId1" Type="http://schemas.openxmlformats.org/officeDocument/2006/relationships/image" Target="../media/image24.png"/><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svg"/><Relationship Id="rId9" Type="http://schemas.openxmlformats.org/officeDocument/2006/relationships/image" Target="../media/image3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svg"/><Relationship Id="rId1" Type="http://schemas.openxmlformats.org/officeDocument/2006/relationships/image" Target="../media/image34.png"/><Relationship Id="rId4" Type="http://schemas.openxmlformats.org/officeDocument/2006/relationships/image" Target="../media/image37.svg"/></Relationships>
</file>

<file path=ppt/diagrams/_rels/drawing6.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39.svg"/></Relationships>
</file>

<file path=ppt/diagrams/_rels/drawing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svg"/><Relationship Id="rId1" Type="http://schemas.openxmlformats.org/officeDocument/2006/relationships/image" Target="../media/image40.png"/><Relationship Id="rId4" Type="http://schemas.openxmlformats.org/officeDocument/2006/relationships/image" Target="../media/image4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6108E5-E784-43AA-A88F-4B4299E89F98}"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9595E96E-F705-4423-9092-1FF613FAF865}">
      <dgm:prSet/>
      <dgm:spPr/>
      <dgm:t>
        <a:bodyPr/>
        <a:lstStyle/>
        <a:p>
          <a:pPr>
            <a:lnSpc>
              <a:spcPct val="100000"/>
            </a:lnSpc>
          </a:pPr>
          <a:r>
            <a:rPr lang="en-GB" b="1">
              <a:latin typeface="Goudy Old Style"/>
            </a:rPr>
            <a:t>Aims and Objectives</a:t>
          </a:r>
          <a:endParaRPr lang="en-GB" b="1"/>
        </a:p>
      </dgm:t>
    </dgm:pt>
    <dgm:pt modelId="{D6785445-C2CD-45A0-B666-6A427BD28D56}" type="parTrans" cxnId="{612F17D7-3430-4B54-AC70-45FC4B3C1D68}">
      <dgm:prSet/>
      <dgm:spPr/>
      <dgm:t>
        <a:bodyPr/>
        <a:lstStyle/>
        <a:p>
          <a:endParaRPr lang="en-US"/>
        </a:p>
      </dgm:t>
    </dgm:pt>
    <dgm:pt modelId="{893D262B-E56E-452A-921C-0861F8A9B3C0}" type="sibTrans" cxnId="{612F17D7-3430-4B54-AC70-45FC4B3C1D68}">
      <dgm:prSet phldrT="01"/>
      <dgm:spPr/>
      <dgm:t>
        <a:bodyPr/>
        <a:lstStyle/>
        <a:p>
          <a:endParaRPr lang="en-US"/>
        </a:p>
      </dgm:t>
    </dgm:pt>
    <dgm:pt modelId="{C8475AF0-58D0-44F7-8A56-013A6A4D2FD7}">
      <dgm:prSet/>
      <dgm:spPr/>
      <dgm:t>
        <a:bodyPr/>
        <a:lstStyle/>
        <a:p>
          <a:pPr>
            <a:lnSpc>
              <a:spcPct val="100000"/>
            </a:lnSpc>
          </a:pPr>
          <a:r>
            <a:rPr lang="en-GB" b="1">
              <a:latin typeface="Goudy Old Style"/>
            </a:rPr>
            <a:t>Requirements</a:t>
          </a:r>
          <a:endParaRPr lang="en-GB" b="1"/>
        </a:p>
      </dgm:t>
    </dgm:pt>
    <dgm:pt modelId="{B1EE7CF7-C044-4F18-AB2D-B2328ADB6314}" type="parTrans" cxnId="{6C6B9D20-D0F8-4271-B61F-27608217A54A}">
      <dgm:prSet/>
      <dgm:spPr/>
      <dgm:t>
        <a:bodyPr/>
        <a:lstStyle/>
        <a:p>
          <a:endParaRPr lang="en-US"/>
        </a:p>
      </dgm:t>
    </dgm:pt>
    <dgm:pt modelId="{D46A00BF-1121-4FDF-8E07-40E8FF983C22}" type="sibTrans" cxnId="{6C6B9D20-D0F8-4271-B61F-27608217A54A}">
      <dgm:prSet phldrT="02"/>
      <dgm:spPr/>
      <dgm:t>
        <a:bodyPr/>
        <a:lstStyle/>
        <a:p>
          <a:endParaRPr lang="en-US"/>
        </a:p>
      </dgm:t>
    </dgm:pt>
    <dgm:pt modelId="{15DEAE47-FE6B-4334-B808-B4F65FCA726F}">
      <dgm:prSet/>
      <dgm:spPr/>
      <dgm:t>
        <a:bodyPr/>
        <a:lstStyle/>
        <a:p>
          <a:pPr>
            <a:lnSpc>
              <a:spcPct val="100000"/>
            </a:lnSpc>
          </a:pPr>
          <a:r>
            <a:rPr lang="en-GB" b="1">
              <a:latin typeface="Goudy Old Style"/>
            </a:rPr>
            <a:t> phase</a:t>
          </a:r>
          <a:endParaRPr lang="en-US" b="1">
            <a:latin typeface="Goudy Old Style"/>
          </a:endParaRPr>
        </a:p>
      </dgm:t>
    </dgm:pt>
    <dgm:pt modelId="{6B2F6FF4-2F10-46A2-8332-DBE1909DAB55}" type="parTrans" cxnId="{7E3F412C-9B7F-491B-8A9E-BD3785C74D8A}">
      <dgm:prSet/>
      <dgm:spPr/>
      <dgm:t>
        <a:bodyPr/>
        <a:lstStyle/>
        <a:p>
          <a:endParaRPr lang="en-US"/>
        </a:p>
      </dgm:t>
    </dgm:pt>
    <dgm:pt modelId="{28E6740B-F8A1-4848-B3EE-C561243A9305}" type="sibTrans" cxnId="{7E3F412C-9B7F-491B-8A9E-BD3785C74D8A}">
      <dgm:prSet phldrT="04"/>
      <dgm:spPr/>
      <dgm:t>
        <a:bodyPr/>
        <a:lstStyle/>
        <a:p>
          <a:endParaRPr lang="en-US"/>
        </a:p>
      </dgm:t>
    </dgm:pt>
    <dgm:pt modelId="{DEA2BD00-684D-42E5-A240-68F9E0C2876D}">
      <dgm:prSet phldr="0"/>
      <dgm:spPr/>
      <dgm:t>
        <a:bodyPr/>
        <a:lstStyle/>
        <a:p>
          <a:pPr>
            <a:lnSpc>
              <a:spcPct val="100000"/>
            </a:lnSpc>
          </a:pPr>
          <a:r>
            <a:rPr lang="en-GB" b="1">
              <a:latin typeface="Goudy Old Style"/>
            </a:rPr>
            <a:t> Technical specification</a:t>
          </a:r>
        </a:p>
      </dgm:t>
    </dgm:pt>
    <dgm:pt modelId="{0177B918-9DA6-47CC-AD94-831F9219AC46}" type="parTrans" cxnId="{1B79282D-F343-AD4D-B20B-1CAE28AFC634}">
      <dgm:prSet/>
      <dgm:spPr/>
    </dgm:pt>
    <dgm:pt modelId="{963AC249-E848-4A32-B8DA-439901D72439}" type="sibTrans" cxnId="{1B79282D-F343-AD4D-B20B-1CAE28AFC634}">
      <dgm:prSet/>
      <dgm:spPr/>
      <dgm:t>
        <a:bodyPr/>
        <a:lstStyle/>
        <a:p>
          <a:endParaRPr lang="en-US"/>
        </a:p>
      </dgm:t>
    </dgm:pt>
    <dgm:pt modelId="{F9A4E212-5C89-41A6-AA4C-5109450496A7}">
      <dgm:prSet phldr="0"/>
      <dgm:spPr/>
      <dgm:t>
        <a:bodyPr/>
        <a:lstStyle/>
        <a:p>
          <a:pPr>
            <a:lnSpc>
              <a:spcPct val="100000"/>
            </a:lnSpc>
          </a:pPr>
          <a:r>
            <a:rPr lang="en-GB" b="1">
              <a:latin typeface="Goudy Old Style"/>
            </a:rPr>
            <a:t> System Architecture</a:t>
          </a:r>
        </a:p>
      </dgm:t>
    </dgm:pt>
    <dgm:pt modelId="{B8CE7361-C8F3-4703-A5A8-1BAA9CD2D074}" type="parTrans" cxnId="{AC1C66C8-F7FB-854E-8DAB-67C5F204EC84}">
      <dgm:prSet/>
      <dgm:spPr/>
    </dgm:pt>
    <dgm:pt modelId="{1C47E2F7-01C0-4D2F-B1D7-AFAB4BF6BF2C}" type="sibTrans" cxnId="{AC1C66C8-F7FB-854E-8DAB-67C5F204EC84}">
      <dgm:prSet phldrT="05" phldr="0"/>
      <dgm:spPr/>
      <dgm:t>
        <a:bodyPr/>
        <a:lstStyle/>
        <a:p>
          <a:endParaRPr lang="en-US"/>
        </a:p>
      </dgm:t>
    </dgm:pt>
    <dgm:pt modelId="{D65638D7-0101-4865-BD3F-6B3FAF33615F}">
      <dgm:prSet phldr="0"/>
      <dgm:spPr/>
      <dgm:t>
        <a:bodyPr/>
        <a:lstStyle/>
        <a:p>
          <a:pPr>
            <a:lnSpc>
              <a:spcPct val="100000"/>
            </a:lnSpc>
          </a:pPr>
          <a:r>
            <a:rPr lang="en-GB" b="1">
              <a:latin typeface="Goudy Old Style"/>
            </a:rPr>
            <a:t>Algorithm</a:t>
          </a:r>
        </a:p>
      </dgm:t>
    </dgm:pt>
    <dgm:pt modelId="{9B3DBE4D-4350-454B-BD83-8BEE333B3416}" type="parTrans" cxnId="{95BAF657-DD8A-2348-8EDB-19E2FF8AEAE3}">
      <dgm:prSet/>
      <dgm:spPr/>
    </dgm:pt>
    <dgm:pt modelId="{9436ABEA-D727-4D25-9B75-4BBDE70DFE9C}" type="sibTrans" cxnId="{95BAF657-DD8A-2348-8EDB-19E2FF8AEAE3}">
      <dgm:prSet phldrT="06" phldr="0"/>
      <dgm:spPr/>
      <dgm:t>
        <a:bodyPr/>
        <a:lstStyle/>
        <a:p>
          <a:endParaRPr lang="en-US"/>
        </a:p>
      </dgm:t>
    </dgm:pt>
    <dgm:pt modelId="{712523DC-E7F6-44F3-A39F-139D9CAF1569}">
      <dgm:prSet phldr="0"/>
      <dgm:spPr/>
      <dgm:t>
        <a:bodyPr/>
        <a:lstStyle/>
        <a:p>
          <a:pPr>
            <a:lnSpc>
              <a:spcPct val="100000"/>
            </a:lnSpc>
          </a:pPr>
          <a:r>
            <a:rPr lang="en-GB" b="1">
              <a:latin typeface="Goudy Old Style"/>
            </a:rPr>
            <a:t>Application features</a:t>
          </a:r>
        </a:p>
      </dgm:t>
    </dgm:pt>
    <dgm:pt modelId="{0FD26B6C-2058-4F20-BF75-3C0F54B6E390}" type="parTrans" cxnId="{7BC1A5A6-1678-423E-94CA-89E7FF45BF9F}">
      <dgm:prSet/>
      <dgm:spPr/>
    </dgm:pt>
    <dgm:pt modelId="{42D0D3EB-E369-416B-AFF7-4FF69F17F67F}" type="sibTrans" cxnId="{7BC1A5A6-1678-423E-94CA-89E7FF45BF9F}">
      <dgm:prSet/>
      <dgm:spPr/>
      <dgm:t>
        <a:bodyPr/>
        <a:lstStyle/>
        <a:p>
          <a:endParaRPr lang="en-US"/>
        </a:p>
      </dgm:t>
    </dgm:pt>
    <dgm:pt modelId="{58779D4C-3111-46B7-A094-A48428FD4B6D}" type="pres">
      <dgm:prSet presAssocID="{676108E5-E784-43AA-A88F-4B4299E89F98}" presName="root" presStyleCnt="0">
        <dgm:presLayoutVars>
          <dgm:dir/>
          <dgm:resizeHandles val="exact"/>
        </dgm:presLayoutVars>
      </dgm:prSet>
      <dgm:spPr/>
    </dgm:pt>
    <dgm:pt modelId="{16815BFE-38EE-4A7E-A718-2A264DADD382}" type="pres">
      <dgm:prSet presAssocID="{9595E96E-F705-4423-9092-1FF613FAF865}" presName="compNode" presStyleCnt="0"/>
      <dgm:spPr/>
    </dgm:pt>
    <dgm:pt modelId="{B79C93CD-F9AA-46B3-AFA0-8A62E9FE1CC9}" type="pres">
      <dgm:prSet presAssocID="{9595E96E-F705-4423-9092-1FF613FAF865}"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FF8096DF-F8CA-46DE-9196-7C03D57DE963}" type="pres">
      <dgm:prSet presAssocID="{9595E96E-F705-4423-9092-1FF613FAF865}" presName="spaceRect" presStyleCnt="0"/>
      <dgm:spPr/>
    </dgm:pt>
    <dgm:pt modelId="{7699DCC5-F7A4-4F2F-BA8E-86ED3E12E05E}" type="pres">
      <dgm:prSet presAssocID="{9595E96E-F705-4423-9092-1FF613FAF865}" presName="textRect" presStyleLbl="revTx" presStyleIdx="0" presStyleCnt="7">
        <dgm:presLayoutVars>
          <dgm:chMax val="1"/>
          <dgm:chPref val="1"/>
        </dgm:presLayoutVars>
      </dgm:prSet>
      <dgm:spPr/>
    </dgm:pt>
    <dgm:pt modelId="{04A04025-F6D9-4C07-A830-E78A5BEB0604}" type="pres">
      <dgm:prSet presAssocID="{893D262B-E56E-452A-921C-0861F8A9B3C0}" presName="sibTrans" presStyleCnt="0"/>
      <dgm:spPr/>
    </dgm:pt>
    <dgm:pt modelId="{8EADF941-201B-4863-826C-D05191ACD4FD}" type="pres">
      <dgm:prSet presAssocID="{C8475AF0-58D0-44F7-8A56-013A6A4D2FD7}" presName="compNode" presStyleCnt="0"/>
      <dgm:spPr/>
    </dgm:pt>
    <dgm:pt modelId="{3F9AB276-135F-47E4-AB3C-28CCB9294757}" type="pres">
      <dgm:prSet presAssocID="{C8475AF0-58D0-44F7-8A56-013A6A4D2FD7}"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7DF3C131-0E1A-4581-A1AC-A7A32DAE4CE4}" type="pres">
      <dgm:prSet presAssocID="{C8475AF0-58D0-44F7-8A56-013A6A4D2FD7}" presName="spaceRect" presStyleCnt="0"/>
      <dgm:spPr/>
    </dgm:pt>
    <dgm:pt modelId="{72F0E3C2-9B19-4A96-9854-71E5A8E1BE9A}" type="pres">
      <dgm:prSet presAssocID="{C8475AF0-58D0-44F7-8A56-013A6A4D2FD7}" presName="textRect" presStyleLbl="revTx" presStyleIdx="1" presStyleCnt="7">
        <dgm:presLayoutVars>
          <dgm:chMax val="1"/>
          <dgm:chPref val="1"/>
        </dgm:presLayoutVars>
      </dgm:prSet>
      <dgm:spPr/>
    </dgm:pt>
    <dgm:pt modelId="{7A6F2581-2C0C-4F90-811D-09ED8BBAB116}" type="pres">
      <dgm:prSet presAssocID="{D46A00BF-1121-4FDF-8E07-40E8FF983C22}" presName="sibTrans" presStyleCnt="0"/>
      <dgm:spPr/>
    </dgm:pt>
    <dgm:pt modelId="{B993C6AF-BC40-4D4A-9BCD-D770B57B95E0}" type="pres">
      <dgm:prSet presAssocID="{15DEAE47-FE6B-4334-B808-B4F65FCA726F}" presName="compNode" presStyleCnt="0"/>
      <dgm:spPr/>
    </dgm:pt>
    <dgm:pt modelId="{2DD6C32D-8FB3-472C-9113-2B610731AA34}" type="pres">
      <dgm:prSet presAssocID="{15DEAE47-FE6B-4334-B808-B4F65FCA726F}"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eeting"/>
        </a:ext>
      </dgm:extLst>
    </dgm:pt>
    <dgm:pt modelId="{C31E5189-ECB3-4B33-AB33-D3B76996E073}" type="pres">
      <dgm:prSet presAssocID="{15DEAE47-FE6B-4334-B808-B4F65FCA726F}" presName="spaceRect" presStyleCnt="0"/>
      <dgm:spPr/>
    </dgm:pt>
    <dgm:pt modelId="{F813B7FA-EF3D-40E5-91F1-E62C75F13349}" type="pres">
      <dgm:prSet presAssocID="{15DEAE47-FE6B-4334-B808-B4F65FCA726F}" presName="textRect" presStyleLbl="revTx" presStyleIdx="2" presStyleCnt="7">
        <dgm:presLayoutVars>
          <dgm:chMax val="1"/>
          <dgm:chPref val="1"/>
        </dgm:presLayoutVars>
      </dgm:prSet>
      <dgm:spPr/>
    </dgm:pt>
    <dgm:pt modelId="{FAF6A785-3977-441E-9A42-F277F8C8F495}" type="pres">
      <dgm:prSet presAssocID="{28E6740B-F8A1-4848-B3EE-C561243A9305}" presName="sibTrans" presStyleCnt="0"/>
      <dgm:spPr/>
    </dgm:pt>
    <dgm:pt modelId="{FAF2FC6C-EEBD-4214-A89D-A66E28FDA4AB}" type="pres">
      <dgm:prSet presAssocID="{DEA2BD00-684D-42E5-A240-68F9E0C2876D}" presName="compNode" presStyleCnt="0"/>
      <dgm:spPr/>
    </dgm:pt>
    <dgm:pt modelId="{9E425C76-3AA7-4BAB-AAC5-BBB9F6F36FDF}" type="pres">
      <dgm:prSet presAssocID="{DEA2BD00-684D-42E5-A240-68F9E0C2876D}"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Gears"/>
        </a:ext>
      </dgm:extLst>
    </dgm:pt>
    <dgm:pt modelId="{B9EF2346-47FF-455B-BC83-53512479F78D}" type="pres">
      <dgm:prSet presAssocID="{DEA2BD00-684D-42E5-A240-68F9E0C2876D}" presName="spaceRect" presStyleCnt="0"/>
      <dgm:spPr/>
    </dgm:pt>
    <dgm:pt modelId="{B3D3627D-57F8-4239-8001-5C55AED138E1}" type="pres">
      <dgm:prSet presAssocID="{DEA2BD00-684D-42E5-A240-68F9E0C2876D}" presName="textRect" presStyleLbl="revTx" presStyleIdx="3" presStyleCnt="7">
        <dgm:presLayoutVars>
          <dgm:chMax val="1"/>
          <dgm:chPref val="1"/>
        </dgm:presLayoutVars>
      </dgm:prSet>
      <dgm:spPr/>
    </dgm:pt>
    <dgm:pt modelId="{1C7D1EF4-E6C8-45E0-AA18-0EED5833B1CD}" type="pres">
      <dgm:prSet presAssocID="{963AC249-E848-4A32-B8DA-439901D72439}" presName="sibTrans" presStyleCnt="0"/>
      <dgm:spPr/>
    </dgm:pt>
    <dgm:pt modelId="{6E4D026B-C713-4591-83C4-5712E3397B80}" type="pres">
      <dgm:prSet presAssocID="{F9A4E212-5C89-41A6-AA4C-5109450496A7}" presName="compNode" presStyleCnt="0"/>
      <dgm:spPr/>
    </dgm:pt>
    <dgm:pt modelId="{DD568744-78D8-424A-938E-13952F85DE8C}" type="pres">
      <dgm:prSet presAssocID="{F9A4E212-5C89-41A6-AA4C-5109450496A7}"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atabase"/>
        </a:ext>
      </dgm:extLst>
    </dgm:pt>
    <dgm:pt modelId="{B83F6C33-35B8-43A5-B63D-0D9FB07B4D50}" type="pres">
      <dgm:prSet presAssocID="{F9A4E212-5C89-41A6-AA4C-5109450496A7}" presName="spaceRect" presStyleCnt="0"/>
      <dgm:spPr/>
    </dgm:pt>
    <dgm:pt modelId="{06D11027-CC84-4521-A81B-6584CA7EF0DE}" type="pres">
      <dgm:prSet presAssocID="{F9A4E212-5C89-41A6-AA4C-5109450496A7}" presName="textRect" presStyleLbl="revTx" presStyleIdx="4" presStyleCnt="7">
        <dgm:presLayoutVars>
          <dgm:chMax val="1"/>
          <dgm:chPref val="1"/>
        </dgm:presLayoutVars>
      </dgm:prSet>
      <dgm:spPr/>
    </dgm:pt>
    <dgm:pt modelId="{FF59DBCC-4661-4AE7-BD01-CFA3A84FE034}" type="pres">
      <dgm:prSet presAssocID="{1C47E2F7-01C0-4D2F-B1D7-AFAB4BF6BF2C}" presName="sibTrans" presStyleCnt="0"/>
      <dgm:spPr/>
    </dgm:pt>
    <dgm:pt modelId="{CBB5BF08-14FF-4865-B6FA-F0AF5300A10D}" type="pres">
      <dgm:prSet presAssocID="{D65638D7-0101-4865-BD3F-6B3FAF33615F}" presName="compNode" presStyleCnt="0"/>
      <dgm:spPr/>
    </dgm:pt>
    <dgm:pt modelId="{B9C08673-3149-4AB1-844D-68D5E152EB83}" type="pres">
      <dgm:prSet presAssocID="{D65638D7-0101-4865-BD3F-6B3FAF33615F}"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Programmer"/>
        </a:ext>
      </dgm:extLst>
    </dgm:pt>
    <dgm:pt modelId="{1D1AC0E9-9DAA-4AB4-8896-FD5A05389B4E}" type="pres">
      <dgm:prSet presAssocID="{D65638D7-0101-4865-BD3F-6B3FAF33615F}" presName="spaceRect" presStyleCnt="0"/>
      <dgm:spPr/>
    </dgm:pt>
    <dgm:pt modelId="{254DD3C5-3DD0-44C0-BBBA-4F8817370386}" type="pres">
      <dgm:prSet presAssocID="{D65638D7-0101-4865-BD3F-6B3FAF33615F}" presName="textRect" presStyleLbl="revTx" presStyleIdx="5" presStyleCnt="7">
        <dgm:presLayoutVars>
          <dgm:chMax val="1"/>
          <dgm:chPref val="1"/>
        </dgm:presLayoutVars>
      </dgm:prSet>
      <dgm:spPr/>
    </dgm:pt>
    <dgm:pt modelId="{5D8843B7-D636-4D78-A851-332D6B5E8396}" type="pres">
      <dgm:prSet presAssocID="{9436ABEA-D727-4D25-9B75-4BBDE70DFE9C}" presName="sibTrans" presStyleCnt="0"/>
      <dgm:spPr/>
    </dgm:pt>
    <dgm:pt modelId="{325AA940-3F73-456D-8DF7-CDB32AF18435}" type="pres">
      <dgm:prSet presAssocID="{712523DC-E7F6-44F3-A39F-139D9CAF1569}" presName="compNode" presStyleCnt="0"/>
      <dgm:spPr/>
    </dgm:pt>
    <dgm:pt modelId="{C869B1A8-D5CE-48C6-8F67-C6A7539AECD9}" type="pres">
      <dgm:prSet presAssocID="{712523DC-E7F6-44F3-A39F-139D9CAF1569}"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Smart Phone"/>
        </a:ext>
      </dgm:extLst>
    </dgm:pt>
    <dgm:pt modelId="{B1BBC573-E193-4F53-B29A-AE7DDB562275}" type="pres">
      <dgm:prSet presAssocID="{712523DC-E7F6-44F3-A39F-139D9CAF1569}" presName="spaceRect" presStyleCnt="0"/>
      <dgm:spPr/>
    </dgm:pt>
    <dgm:pt modelId="{ED53B472-0223-4492-B995-D9DDE0AFE981}" type="pres">
      <dgm:prSet presAssocID="{712523DC-E7F6-44F3-A39F-139D9CAF1569}" presName="textRect" presStyleLbl="revTx" presStyleIdx="6" presStyleCnt="7">
        <dgm:presLayoutVars>
          <dgm:chMax val="1"/>
          <dgm:chPref val="1"/>
        </dgm:presLayoutVars>
      </dgm:prSet>
      <dgm:spPr/>
    </dgm:pt>
  </dgm:ptLst>
  <dgm:cxnLst>
    <dgm:cxn modelId="{6C6B9D20-D0F8-4271-B61F-27608217A54A}" srcId="{676108E5-E784-43AA-A88F-4B4299E89F98}" destId="{C8475AF0-58D0-44F7-8A56-013A6A4D2FD7}" srcOrd="1" destOrd="0" parTransId="{B1EE7CF7-C044-4F18-AB2D-B2328ADB6314}" sibTransId="{D46A00BF-1121-4FDF-8E07-40E8FF983C22}"/>
    <dgm:cxn modelId="{7E3F412C-9B7F-491B-8A9E-BD3785C74D8A}" srcId="{676108E5-E784-43AA-A88F-4B4299E89F98}" destId="{15DEAE47-FE6B-4334-B808-B4F65FCA726F}" srcOrd="2" destOrd="0" parTransId="{6B2F6FF4-2F10-46A2-8332-DBE1909DAB55}" sibTransId="{28E6740B-F8A1-4848-B3EE-C561243A9305}"/>
    <dgm:cxn modelId="{1B79282D-F343-AD4D-B20B-1CAE28AFC634}" srcId="{676108E5-E784-43AA-A88F-4B4299E89F98}" destId="{DEA2BD00-684D-42E5-A240-68F9E0C2876D}" srcOrd="3" destOrd="0" parTransId="{0177B918-9DA6-47CC-AD94-831F9219AC46}" sibTransId="{963AC249-E848-4A32-B8DA-439901D72439}"/>
    <dgm:cxn modelId="{F9846B3E-4E2E-4891-8E87-9C11209B72E3}" type="presOf" srcId="{C8475AF0-58D0-44F7-8A56-013A6A4D2FD7}" destId="{72F0E3C2-9B19-4A96-9854-71E5A8E1BE9A}" srcOrd="0" destOrd="0" presId="urn:microsoft.com/office/officeart/2018/2/layout/IconLabelList"/>
    <dgm:cxn modelId="{5974A141-9F0C-40E3-A09D-725CB00F0AB7}" type="presOf" srcId="{F9A4E212-5C89-41A6-AA4C-5109450496A7}" destId="{06D11027-CC84-4521-A81B-6584CA7EF0DE}" srcOrd="0" destOrd="0" presId="urn:microsoft.com/office/officeart/2018/2/layout/IconLabelList"/>
    <dgm:cxn modelId="{6668234B-DC29-42E4-94DE-81708D929F17}" type="presOf" srcId="{15DEAE47-FE6B-4334-B808-B4F65FCA726F}" destId="{F813B7FA-EF3D-40E5-91F1-E62C75F13349}" srcOrd="0" destOrd="0" presId="urn:microsoft.com/office/officeart/2018/2/layout/IconLabelList"/>
    <dgm:cxn modelId="{95BAF657-DD8A-2348-8EDB-19E2FF8AEAE3}" srcId="{676108E5-E784-43AA-A88F-4B4299E89F98}" destId="{D65638D7-0101-4865-BD3F-6B3FAF33615F}" srcOrd="5" destOrd="0" parTransId="{9B3DBE4D-4350-454B-BD83-8BEE333B3416}" sibTransId="{9436ABEA-D727-4D25-9B75-4BBDE70DFE9C}"/>
    <dgm:cxn modelId="{05AADE6E-39BE-435B-89A1-039179D9D34A}" type="presOf" srcId="{DEA2BD00-684D-42E5-A240-68F9E0C2876D}" destId="{B3D3627D-57F8-4239-8001-5C55AED138E1}" srcOrd="0" destOrd="0" presId="urn:microsoft.com/office/officeart/2018/2/layout/IconLabelList"/>
    <dgm:cxn modelId="{E2D69373-1AFB-4DF2-B4DA-9FEF3DBAE977}" type="presOf" srcId="{712523DC-E7F6-44F3-A39F-139D9CAF1569}" destId="{ED53B472-0223-4492-B995-D9DDE0AFE981}" srcOrd="0" destOrd="0" presId="urn:microsoft.com/office/officeart/2018/2/layout/IconLabelList"/>
    <dgm:cxn modelId="{7BC1A5A6-1678-423E-94CA-89E7FF45BF9F}" srcId="{676108E5-E784-43AA-A88F-4B4299E89F98}" destId="{712523DC-E7F6-44F3-A39F-139D9CAF1569}" srcOrd="6" destOrd="0" parTransId="{0FD26B6C-2058-4F20-BF75-3C0F54B6E390}" sibTransId="{42D0D3EB-E369-416B-AFF7-4FF69F17F67F}"/>
    <dgm:cxn modelId="{F7C706BB-1219-479A-8860-5B71B882B09B}" type="presOf" srcId="{676108E5-E784-43AA-A88F-4B4299E89F98}" destId="{58779D4C-3111-46B7-A094-A48428FD4B6D}" srcOrd="0" destOrd="0" presId="urn:microsoft.com/office/officeart/2018/2/layout/IconLabelList"/>
    <dgm:cxn modelId="{AC1C66C8-F7FB-854E-8DAB-67C5F204EC84}" srcId="{676108E5-E784-43AA-A88F-4B4299E89F98}" destId="{F9A4E212-5C89-41A6-AA4C-5109450496A7}" srcOrd="4" destOrd="0" parTransId="{B8CE7361-C8F3-4703-A5A8-1BAA9CD2D074}" sibTransId="{1C47E2F7-01C0-4D2F-B1D7-AFAB4BF6BF2C}"/>
    <dgm:cxn modelId="{FDBB7CD3-5D08-4A8B-822A-9879E54A5A2E}" type="presOf" srcId="{9595E96E-F705-4423-9092-1FF613FAF865}" destId="{7699DCC5-F7A4-4F2F-BA8E-86ED3E12E05E}" srcOrd="0" destOrd="0" presId="urn:microsoft.com/office/officeart/2018/2/layout/IconLabelList"/>
    <dgm:cxn modelId="{612F17D7-3430-4B54-AC70-45FC4B3C1D68}" srcId="{676108E5-E784-43AA-A88F-4B4299E89F98}" destId="{9595E96E-F705-4423-9092-1FF613FAF865}" srcOrd="0" destOrd="0" parTransId="{D6785445-C2CD-45A0-B666-6A427BD28D56}" sibTransId="{893D262B-E56E-452A-921C-0861F8A9B3C0}"/>
    <dgm:cxn modelId="{7B5060E6-D0D9-4D1A-9032-B23E8AD0B12C}" type="presOf" srcId="{D65638D7-0101-4865-BD3F-6B3FAF33615F}" destId="{254DD3C5-3DD0-44C0-BBBA-4F8817370386}" srcOrd="0" destOrd="0" presId="urn:microsoft.com/office/officeart/2018/2/layout/IconLabelList"/>
    <dgm:cxn modelId="{F1DA8687-6C25-4D84-AD77-CA2C918FAE77}" type="presParOf" srcId="{58779D4C-3111-46B7-A094-A48428FD4B6D}" destId="{16815BFE-38EE-4A7E-A718-2A264DADD382}" srcOrd="0" destOrd="0" presId="urn:microsoft.com/office/officeart/2018/2/layout/IconLabelList"/>
    <dgm:cxn modelId="{51E8A921-0D34-4920-A89F-DAE46EE1EBE9}" type="presParOf" srcId="{16815BFE-38EE-4A7E-A718-2A264DADD382}" destId="{B79C93CD-F9AA-46B3-AFA0-8A62E9FE1CC9}" srcOrd="0" destOrd="0" presId="urn:microsoft.com/office/officeart/2018/2/layout/IconLabelList"/>
    <dgm:cxn modelId="{238728F4-12F1-4165-B3C8-88A88834895D}" type="presParOf" srcId="{16815BFE-38EE-4A7E-A718-2A264DADD382}" destId="{FF8096DF-F8CA-46DE-9196-7C03D57DE963}" srcOrd="1" destOrd="0" presId="urn:microsoft.com/office/officeart/2018/2/layout/IconLabelList"/>
    <dgm:cxn modelId="{968007D9-CA51-4AFE-B2B8-0929EDAF4EC7}" type="presParOf" srcId="{16815BFE-38EE-4A7E-A718-2A264DADD382}" destId="{7699DCC5-F7A4-4F2F-BA8E-86ED3E12E05E}" srcOrd="2" destOrd="0" presId="urn:microsoft.com/office/officeart/2018/2/layout/IconLabelList"/>
    <dgm:cxn modelId="{015E4B54-3A17-490C-BDE8-B1CA17A3B9BA}" type="presParOf" srcId="{58779D4C-3111-46B7-A094-A48428FD4B6D}" destId="{04A04025-F6D9-4C07-A830-E78A5BEB0604}" srcOrd="1" destOrd="0" presId="urn:microsoft.com/office/officeart/2018/2/layout/IconLabelList"/>
    <dgm:cxn modelId="{51706494-55E3-445A-B658-59F7B7F191D4}" type="presParOf" srcId="{58779D4C-3111-46B7-A094-A48428FD4B6D}" destId="{8EADF941-201B-4863-826C-D05191ACD4FD}" srcOrd="2" destOrd="0" presId="urn:microsoft.com/office/officeart/2018/2/layout/IconLabelList"/>
    <dgm:cxn modelId="{3D904193-25EF-4193-A23A-F1B4274E19F5}" type="presParOf" srcId="{8EADF941-201B-4863-826C-D05191ACD4FD}" destId="{3F9AB276-135F-47E4-AB3C-28CCB9294757}" srcOrd="0" destOrd="0" presId="urn:microsoft.com/office/officeart/2018/2/layout/IconLabelList"/>
    <dgm:cxn modelId="{054C5EB6-E0B7-47D0-B755-7ECD7BBD741F}" type="presParOf" srcId="{8EADF941-201B-4863-826C-D05191ACD4FD}" destId="{7DF3C131-0E1A-4581-A1AC-A7A32DAE4CE4}" srcOrd="1" destOrd="0" presId="urn:microsoft.com/office/officeart/2018/2/layout/IconLabelList"/>
    <dgm:cxn modelId="{6C66B2AC-DF82-4BB5-9F34-AE881F417F8D}" type="presParOf" srcId="{8EADF941-201B-4863-826C-D05191ACD4FD}" destId="{72F0E3C2-9B19-4A96-9854-71E5A8E1BE9A}" srcOrd="2" destOrd="0" presId="urn:microsoft.com/office/officeart/2018/2/layout/IconLabelList"/>
    <dgm:cxn modelId="{BE6E4E87-B87D-4FD3-9A59-9D7A1B163DC4}" type="presParOf" srcId="{58779D4C-3111-46B7-A094-A48428FD4B6D}" destId="{7A6F2581-2C0C-4F90-811D-09ED8BBAB116}" srcOrd="3" destOrd="0" presId="urn:microsoft.com/office/officeart/2018/2/layout/IconLabelList"/>
    <dgm:cxn modelId="{843261CE-8E44-4B3E-B4A2-3218F58B31B0}" type="presParOf" srcId="{58779D4C-3111-46B7-A094-A48428FD4B6D}" destId="{B993C6AF-BC40-4D4A-9BCD-D770B57B95E0}" srcOrd="4" destOrd="0" presId="urn:microsoft.com/office/officeart/2018/2/layout/IconLabelList"/>
    <dgm:cxn modelId="{A394D75A-757D-49E0-83CE-3D122E3F7931}" type="presParOf" srcId="{B993C6AF-BC40-4D4A-9BCD-D770B57B95E0}" destId="{2DD6C32D-8FB3-472C-9113-2B610731AA34}" srcOrd="0" destOrd="0" presId="urn:microsoft.com/office/officeart/2018/2/layout/IconLabelList"/>
    <dgm:cxn modelId="{F3588889-B584-45BC-B281-C31092A75E23}" type="presParOf" srcId="{B993C6AF-BC40-4D4A-9BCD-D770B57B95E0}" destId="{C31E5189-ECB3-4B33-AB33-D3B76996E073}" srcOrd="1" destOrd="0" presId="urn:microsoft.com/office/officeart/2018/2/layout/IconLabelList"/>
    <dgm:cxn modelId="{CBC28464-79F6-4BAD-AC5F-7C4F7D55E366}" type="presParOf" srcId="{B993C6AF-BC40-4D4A-9BCD-D770B57B95E0}" destId="{F813B7FA-EF3D-40E5-91F1-E62C75F13349}" srcOrd="2" destOrd="0" presId="urn:microsoft.com/office/officeart/2018/2/layout/IconLabelList"/>
    <dgm:cxn modelId="{54863A95-4081-4185-AFE6-41A9B7774A98}" type="presParOf" srcId="{58779D4C-3111-46B7-A094-A48428FD4B6D}" destId="{FAF6A785-3977-441E-9A42-F277F8C8F495}" srcOrd="5" destOrd="0" presId="urn:microsoft.com/office/officeart/2018/2/layout/IconLabelList"/>
    <dgm:cxn modelId="{296D0934-BC39-44B7-ADA5-BD1874D92ACD}" type="presParOf" srcId="{58779D4C-3111-46B7-A094-A48428FD4B6D}" destId="{FAF2FC6C-EEBD-4214-A89D-A66E28FDA4AB}" srcOrd="6" destOrd="0" presId="urn:microsoft.com/office/officeart/2018/2/layout/IconLabelList"/>
    <dgm:cxn modelId="{CB3AE70C-27FB-4198-A192-2EEAAA4A2F9E}" type="presParOf" srcId="{FAF2FC6C-EEBD-4214-A89D-A66E28FDA4AB}" destId="{9E425C76-3AA7-4BAB-AAC5-BBB9F6F36FDF}" srcOrd="0" destOrd="0" presId="urn:microsoft.com/office/officeart/2018/2/layout/IconLabelList"/>
    <dgm:cxn modelId="{1A8FC194-903D-4908-965F-111142BA9565}" type="presParOf" srcId="{FAF2FC6C-EEBD-4214-A89D-A66E28FDA4AB}" destId="{B9EF2346-47FF-455B-BC83-53512479F78D}" srcOrd="1" destOrd="0" presId="urn:microsoft.com/office/officeart/2018/2/layout/IconLabelList"/>
    <dgm:cxn modelId="{8C4CC267-0C9B-4E14-AAFA-36780EEE10C3}" type="presParOf" srcId="{FAF2FC6C-EEBD-4214-A89D-A66E28FDA4AB}" destId="{B3D3627D-57F8-4239-8001-5C55AED138E1}" srcOrd="2" destOrd="0" presId="urn:microsoft.com/office/officeart/2018/2/layout/IconLabelList"/>
    <dgm:cxn modelId="{266E144A-1E76-4D79-A507-1EA126A9D4E3}" type="presParOf" srcId="{58779D4C-3111-46B7-A094-A48428FD4B6D}" destId="{1C7D1EF4-E6C8-45E0-AA18-0EED5833B1CD}" srcOrd="7" destOrd="0" presId="urn:microsoft.com/office/officeart/2018/2/layout/IconLabelList"/>
    <dgm:cxn modelId="{F120D9BC-2CE3-47DD-B7F5-16E81ECA2DED}" type="presParOf" srcId="{58779D4C-3111-46B7-A094-A48428FD4B6D}" destId="{6E4D026B-C713-4591-83C4-5712E3397B80}" srcOrd="8" destOrd="0" presId="urn:microsoft.com/office/officeart/2018/2/layout/IconLabelList"/>
    <dgm:cxn modelId="{878648FC-D0AB-48F4-9895-63949A27F54B}" type="presParOf" srcId="{6E4D026B-C713-4591-83C4-5712E3397B80}" destId="{DD568744-78D8-424A-938E-13952F85DE8C}" srcOrd="0" destOrd="0" presId="urn:microsoft.com/office/officeart/2018/2/layout/IconLabelList"/>
    <dgm:cxn modelId="{EE25A160-AAD2-4DB0-A03F-A8B7554010E1}" type="presParOf" srcId="{6E4D026B-C713-4591-83C4-5712E3397B80}" destId="{B83F6C33-35B8-43A5-B63D-0D9FB07B4D50}" srcOrd="1" destOrd="0" presId="urn:microsoft.com/office/officeart/2018/2/layout/IconLabelList"/>
    <dgm:cxn modelId="{F6F08CA3-A236-4DEB-8FED-189E13578380}" type="presParOf" srcId="{6E4D026B-C713-4591-83C4-5712E3397B80}" destId="{06D11027-CC84-4521-A81B-6584CA7EF0DE}" srcOrd="2" destOrd="0" presId="urn:microsoft.com/office/officeart/2018/2/layout/IconLabelList"/>
    <dgm:cxn modelId="{501F6DEF-5084-464C-B662-1647FF2740D9}" type="presParOf" srcId="{58779D4C-3111-46B7-A094-A48428FD4B6D}" destId="{FF59DBCC-4661-4AE7-BD01-CFA3A84FE034}" srcOrd="9" destOrd="0" presId="urn:microsoft.com/office/officeart/2018/2/layout/IconLabelList"/>
    <dgm:cxn modelId="{5EDB7FE2-F0EB-41AF-A8A7-00C64CA4E235}" type="presParOf" srcId="{58779D4C-3111-46B7-A094-A48428FD4B6D}" destId="{CBB5BF08-14FF-4865-B6FA-F0AF5300A10D}" srcOrd="10" destOrd="0" presId="urn:microsoft.com/office/officeart/2018/2/layout/IconLabelList"/>
    <dgm:cxn modelId="{95DE7DE5-60A1-477E-A3FA-6554421A482B}" type="presParOf" srcId="{CBB5BF08-14FF-4865-B6FA-F0AF5300A10D}" destId="{B9C08673-3149-4AB1-844D-68D5E152EB83}" srcOrd="0" destOrd="0" presId="urn:microsoft.com/office/officeart/2018/2/layout/IconLabelList"/>
    <dgm:cxn modelId="{AD34C9DF-CE7C-4443-BF45-40844E13754A}" type="presParOf" srcId="{CBB5BF08-14FF-4865-B6FA-F0AF5300A10D}" destId="{1D1AC0E9-9DAA-4AB4-8896-FD5A05389B4E}" srcOrd="1" destOrd="0" presId="urn:microsoft.com/office/officeart/2018/2/layout/IconLabelList"/>
    <dgm:cxn modelId="{8CD9F906-28DF-42E5-879F-C2D8988D3F0C}" type="presParOf" srcId="{CBB5BF08-14FF-4865-B6FA-F0AF5300A10D}" destId="{254DD3C5-3DD0-44C0-BBBA-4F8817370386}" srcOrd="2" destOrd="0" presId="urn:microsoft.com/office/officeart/2018/2/layout/IconLabelList"/>
    <dgm:cxn modelId="{939CA327-FF67-48D4-853C-028D64FB7F4C}" type="presParOf" srcId="{58779D4C-3111-46B7-A094-A48428FD4B6D}" destId="{5D8843B7-D636-4D78-A851-332D6B5E8396}" srcOrd="11" destOrd="0" presId="urn:microsoft.com/office/officeart/2018/2/layout/IconLabelList"/>
    <dgm:cxn modelId="{9B489634-EDD1-4B3C-8CB5-30ED0E0D79CE}" type="presParOf" srcId="{58779D4C-3111-46B7-A094-A48428FD4B6D}" destId="{325AA940-3F73-456D-8DF7-CDB32AF18435}" srcOrd="12" destOrd="0" presId="urn:microsoft.com/office/officeart/2018/2/layout/IconLabelList"/>
    <dgm:cxn modelId="{8B55465B-C42C-4310-A38D-FB1EF6285715}" type="presParOf" srcId="{325AA940-3F73-456D-8DF7-CDB32AF18435}" destId="{C869B1A8-D5CE-48C6-8F67-C6A7539AECD9}" srcOrd="0" destOrd="0" presId="urn:microsoft.com/office/officeart/2018/2/layout/IconLabelList"/>
    <dgm:cxn modelId="{85750E88-4CA4-4182-BADD-F15B012B3494}" type="presParOf" srcId="{325AA940-3F73-456D-8DF7-CDB32AF18435}" destId="{B1BBC573-E193-4F53-B29A-AE7DDB562275}" srcOrd="1" destOrd="0" presId="urn:microsoft.com/office/officeart/2018/2/layout/IconLabelList"/>
    <dgm:cxn modelId="{30F06C0A-F23B-43B0-83C4-D33411722D00}" type="presParOf" srcId="{325AA940-3F73-456D-8DF7-CDB32AF18435}" destId="{ED53B472-0223-4492-B995-D9DDE0AFE98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37BE65-3E7C-49D5-89A2-EA9636DC56C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6828695-F473-4341-8E2C-31E58F05FE03}">
      <dgm:prSet/>
      <dgm:spPr/>
      <dgm:t>
        <a:bodyPr/>
        <a:lstStyle/>
        <a:p>
          <a:r>
            <a:rPr lang="en-GB"/>
            <a:t>Develop a web App to assist students and academic staff</a:t>
          </a:r>
          <a:endParaRPr lang="en-US"/>
        </a:p>
      </dgm:t>
    </dgm:pt>
    <dgm:pt modelId="{A247F216-4812-40D8-878D-1936AB509E8B}" type="parTrans" cxnId="{B3C84F7A-2AFD-4F67-ADC7-7C788A1EFD83}">
      <dgm:prSet/>
      <dgm:spPr/>
      <dgm:t>
        <a:bodyPr/>
        <a:lstStyle/>
        <a:p>
          <a:endParaRPr lang="en-US"/>
        </a:p>
      </dgm:t>
    </dgm:pt>
    <dgm:pt modelId="{CD370E96-EB8D-4E19-A629-42E8CB57261B}" type="sibTrans" cxnId="{B3C84F7A-2AFD-4F67-ADC7-7C788A1EFD83}">
      <dgm:prSet/>
      <dgm:spPr/>
      <dgm:t>
        <a:bodyPr/>
        <a:lstStyle/>
        <a:p>
          <a:endParaRPr lang="en-US"/>
        </a:p>
      </dgm:t>
    </dgm:pt>
    <dgm:pt modelId="{4BC78B37-E591-4081-9E26-9F5B463316F7}">
      <dgm:prSet/>
      <dgm:spPr/>
      <dgm:t>
        <a:bodyPr/>
        <a:lstStyle/>
        <a:p>
          <a:r>
            <a:rPr lang="en-GB"/>
            <a:t>The web app automates the process of allocation of groups for students for “Personal and Group Skill” module </a:t>
          </a:r>
          <a:endParaRPr lang="en-US"/>
        </a:p>
      </dgm:t>
    </dgm:pt>
    <dgm:pt modelId="{A3DDF942-7E1F-490B-9197-8EDE5632C029}" type="parTrans" cxnId="{D775F173-A69D-4382-A95C-357234B89681}">
      <dgm:prSet/>
      <dgm:spPr/>
      <dgm:t>
        <a:bodyPr/>
        <a:lstStyle/>
        <a:p>
          <a:endParaRPr lang="en-US"/>
        </a:p>
      </dgm:t>
    </dgm:pt>
    <dgm:pt modelId="{06BA0FBA-BE89-4503-930A-CDC8BCB166AB}" type="sibTrans" cxnId="{D775F173-A69D-4382-A95C-357234B89681}">
      <dgm:prSet/>
      <dgm:spPr/>
      <dgm:t>
        <a:bodyPr/>
        <a:lstStyle/>
        <a:p>
          <a:endParaRPr lang="en-US"/>
        </a:p>
      </dgm:t>
    </dgm:pt>
    <dgm:pt modelId="{2823FB00-EBB4-4288-AF37-88FF81616BCE}">
      <dgm:prSet/>
      <dgm:spPr/>
      <dgm:t>
        <a:bodyPr/>
        <a:lstStyle/>
        <a:p>
          <a:r>
            <a:rPr lang="en-GB"/>
            <a:t>Allows Supervisors to specify their topic that they are willing to supervise, and students are allowed to select their preferred topic and submit</a:t>
          </a:r>
          <a:endParaRPr lang="en-US"/>
        </a:p>
      </dgm:t>
    </dgm:pt>
    <dgm:pt modelId="{77357C99-2A0C-4417-A4F3-CC9697481B2C}" type="parTrans" cxnId="{3E892B7E-5D75-4334-8D79-BD311BBCA4DB}">
      <dgm:prSet/>
      <dgm:spPr/>
      <dgm:t>
        <a:bodyPr/>
        <a:lstStyle/>
        <a:p>
          <a:endParaRPr lang="en-US"/>
        </a:p>
      </dgm:t>
    </dgm:pt>
    <dgm:pt modelId="{78451597-F42F-47FE-8CC5-1BC0CBB47EFB}" type="sibTrans" cxnId="{3E892B7E-5D75-4334-8D79-BD311BBCA4DB}">
      <dgm:prSet/>
      <dgm:spPr/>
      <dgm:t>
        <a:bodyPr/>
        <a:lstStyle/>
        <a:p>
          <a:endParaRPr lang="en-US"/>
        </a:p>
      </dgm:t>
    </dgm:pt>
    <dgm:pt modelId="{DE4A9C2B-9CD3-4795-844E-265A3F5550ED}">
      <dgm:prSet/>
      <dgm:spPr/>
      <dgm:t>
        <a:bodyPr/>
        <a:lstStyle/>
        <a:p>
          <a:r>
            <a:rPr lang="en-GB"/>
            <a:t>The overall goal of the web application is to improve accessibility and efficiency of the allocation process for all the users. </a:t>
          </a:r>
          <a:endParaRPr lang="en-US"/>
        </a:p>
      </dgm:t>
    </dgm:pt>
    <dgm:pt modelId="{13E392EE-C2FE-43CB-AC97-C80F2E2A80ED}" type="parTrans" cxnId="{6408C891-15D4-4AAA-9A86-0A878124004A}">
      <dgm:prSet/>
      <dgm:spPr/>
      <dgm:t>
        <a:bodyPr/>
        <a:lstStyle/>
        <a:p>
          <a:endParaRPr lang="en-US"/>
        </a:p>
      </dgm:t>
    </dgm:pt>
    <dgm:pt modelId="{0EE777A4-7618-4D94-AC5B-681669B66159}" type="sibTrans" cxnId="{6408C891-15D4-4AAA-9A86-0A878124004A}">
      <dgm:prSet/>
      <dgm:spPr/>
      <dgm:t>
        <a:bodyPr/>
        <a:lstStyle/>
        <a:p>
          <a:endParaRPr lang="en-US"/>
        </a:p>
      </dgm:t>
    </dgm:pt>
    <dgm:pt modelId="{5CE84FB3-D858-4DE5-B6F7-C394EE5FF274}" type="pres">
      <dgm:prSet presAssocID="{4D37BE65-3E7C-49D5-89A2-EA9636DC56C5}" presName="root" presStyleCnt="0">
        <dgm:presLayoutVars>
          <dgm:dir/>
          <dgm:resizeHandles val="exact"/>
        </dgm:presLayoutVars>
      </dgm:prSet>
      <dgm:spPr/>
    </dgm:pt>
    <dgm:pt modelId="{771F2262-CAB6-43D5-8B1A-8AEAE490B773}" type="pres">
      <dgm:prSet presAssocID="{66828695-F473-4341-8E2C-31E58F05FE03}" presName="compNode" presStyleCnt="0"/>
      <dgm:spPr/>
    </dgm:pt>
    <dgm:pt modelId="{E7758D07-BE19-40A6-B383-0EC55F866678}" type="pres">
      <dgm:prSet presAssocID="{66828695-F473-4341-8E2C-31E58F05FE03}" presName="bgRect" presStyleLbl="bgShp" presStyleIdx="0" presStyleCnt="4"/>
      <dgm:spPr/>
    </dgm:pt>
    <dgm:pt modelId="{A5BD6681-FA5C-4C94-A8C5-D98FD22A749A}" type="pres">
      <dgm:prSet presAssocID="{66828695-F473-4341-8E2C-31E58F05FE0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aptop"/>
        </a:ext>
      </dgm:extLst>
    </dgm:pt>
    <dgm:pt modelId="{9F0DECFE-E3A4-4952-A248-0055FF89AA12}" type="pres">
      <dgm:prSet presAssocID="{66828695-F473-4341-8E2C-31E58F05FE03}" presName="spaceRect" presStyleCnt="0"/>
      <dgm:spPr/>
    </dgm:pt>
    <dgm:pt modelId="{0374BBA2-8C6C-4212-B155-029CC074F234}" type="pres">
      <dgm:prSet presAssocID="{66828695-F473-4341-8E2C-31E58F05FE03}" presName="parTx" presStyleLbl="revTx" presStyleIdx="0" presStyleCnt="4">
        <dgm:presLayoutVars>
          <dgm:chMax val="0"/>
          <dgm:chPref val="0"/>
        </dgm:presLayoutVars>
      </dgm:prSet>
      <dgm:spPr/>
    </dgm:pt>
    <dgm:pt modelId="{32D586A7-836E-47E6-9F2C-8ED691F801F5}" type="pres">
      <dgm:prSet presAssocID="{CD370E96-EB8D-4E19-A629-42E8CB57261B}" presName="sibTrans" presStyleCnt="0"/>
      <dgm:spPr/>
    </dgm:pt>
    <dgm:pt modelId="{EE0CCB4B-B501-4DEF-BD7C-C6999A0EC2B1}" type="pres">
      <dgm:prSet presAssocID="{4BC78B37-E591-4081-9E26-9F5B463316F7}" presName="compNode" presStyleCnt="0"/>
      <dgm:spPr/>
    </dgm:pt>
    <dgm:pt modelId="{8C2BA8EB-52DC-4930-8A34-46DC8E8EA2FA}" type="pres">
      <dgm:prSet presAssocID="{4BC78B37-E591-4081-9E26-9F5B463316F7}" presName="bgRect" presStyleLbl="bgShp" presStyleIdx="1" presStyleCnt="4"/>
      <dgm:spPr/>
    </dgm:pt>
    <dgm:pt modelId="{99985DDC-3F91-4165-AFC7-1953B66F3AD4}" type="pres">
      <dgm:prSet presAssocID="{4BC78B37-E591-4081-9E26-9F5B463316F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3A228648-05C6-42A2-88C5-F4E58BDA824B}" type="pres">
      <dgm:prSet presAssocID="{4BC78B37-E591-4081-9E26-9F5B463316F7}" presName="spaceRect" presStyleCnt="0"/>
      <dgm:spPr/>
    </dgm:pt>
    <dgm:pt modelId="{D78D3A7D-EF87-44BA-9FAB-0FE0D14FF9AB}" type="pres">
      <dgm:prSet presAssocID="{4BC78B37-E591-4081-9E26-9F5B463316F7}" presName="parTx" presStyleLbl="revTx" presStyleIdx="1" presStyleCnt="4">
        <dgm:presLayoutVars>
          <dgm:chMax val="0"/>
          <dgm:chPref val="0"/>
        </dgm:presLayoutVars>
      </dgm:prSet>
      <dgm:spPr/>
    </dgm:pt>
    <dgm:pt modelId="{F4BCD360-762D-4D2B-810B-E6139162D4EB}" type="pres">
      <dgm:prSet presAssocID="{06BA0FBA-BE89-4503-930A-CDC8BCB166AB}" presName="sibTrans" presStyleCnt="0"/>
      <dgm:spPr/>
    </dgm:pt>
    <dgm:pt modelId="{D5AFE0F3-1984-41E4-988C-6F388052B556}" type="pres">
      <dgm:prSet presAssocID="{2823FB00-EBB4-4288-AF37-88FF81616BCE}" presName="compNode" presStyleCnt="0"/>
      <dgm:spPr/>
    </dgm:pt>
    <dgm:pt modelId="{AB15CDA6-4CC2-4F2F-98C1-B6B471C1C955}" type="pres">
      <dgm:prSet presAssocID="{2823FB00-EBB4-4288-AF37-88FF81616BCE}" presName="bgRect" presStyleLbl="bgShp" presStyleIdx="2" presStyleCnt="4"/>
      <dgm:spPr/>
    </dgm:pt>
    <dgm:pt modelId="{5EBC4DB1-227F-40F9-9207-609C78AA4D44}" type="pres">
      <dgm:prSet presAssocID="{2823FB00-EBB4-4288-AF37-88FF81616BC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assroom"/>
        </a:ext>
      </dgm:extLst>
    </dgm:pt>
    <dgm:pt modelId="{EA7B239E-637F-4840-98F1-BD28EA0FCA93}" type="pres">
      <dgm:prSet presAssocID="{2823FB00-EBB4-4288-AF37-88FF81616BCE}" presName="spaceRect" presStyleCnt="0"/>
      <dgm:spPr/>
    </dgm:pt>
    <dgm:pt modelId="{61394868-1132-4BAD-A45F-D9CEF0BB65FF}" type="pres">
      <dgm:prSet presAssocID="{2823FB00-EBB4-4288-AF37-88FF81616BCE}" presName="parTx" presStyleLbl="revTx" presStyleIdx="2" presStyleCnt="4">
        <dgm:presLayoutVars>
          <dgm:chMax val="0"/>
          <dgm:chPref val="0"/>
        </dgm:presLayoutVars>
      </dgm:prSet>
      <dgm:spPr/>
    </dgm:pt>
    <dgm:pt modelId="{6E84CFB1-57A3-4E9B-A456-62C2885FDEAA}" type="pres">
      <dgm:prSet presAssocID="{78451597-F42F-47FE-8CC5-1BC0CBB47EFB}" presName="sibTrans" presStyleCnt="0"/>
      <dgm:spPr/>
    </dgm:pt>
    <dgm:pt modelId="{EACC13B6-1CC4-4490-B612-79C3481B4EC8}" type="pres">
      <dgm:prSet presAssocID="{DE4A9C2B-9CD3-4795-844E-265A3F5550ED}" presName="compNode" presStyleCnt="0"/>
      <dgm:spPr/>
    </dgm:pt>
    <dgm:pt modelId="{12F9C2F4-2CCB-4BE9-A72A-8CB8CEDE6F38}" type="pres">
      <dgm:prSet presAssocID="{DE4A9C2B-9CD3-4795-844E-265A3F5550ED}" presName="bgRect" presStyleLbl="bgShp" presStyleIdx="3" presStyleCnt="4"/>
      <dgm:spPr/>
    </dgm:pt>
    <dgm:pt modelId="{C49764CF-D6CF-4221-979F-836B43968F55}" type="pres">
      <dgm:prSet presAssocID="{DE4A9C2B-9CD3-4795-844E-265A3F5550E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eb Design"/>
        </a:ext>
      </dgm:extLst>
    </dgm:pt>
    <dgm:pt modelId="{B37D3EA7-17A8-4514-9E61-1C264DD907D8}" type="pres">
      <dgm:prSet presAssocID="{DE4A9C2B-9CD3-4795-844E-265A3F5550ED}" presName="spaceRect" presStyleCnt="0"/>
      <dgm:spPr/>
    </dgm:pt>
    <dgm:pt modelId="{1752713D-C094-4C4B-8753-92E0EE332107}" type="pres">
      <dgm:prSet presAssocID="{DE4A9C2B-9CD3-4795-844E-265A3F5550ED}" presName="parTx" presStyleLbl="revTx" presStyleIdx="3" presStyleCnt="4">
        <dgm:presLayoutVars>
          <dgm:chMax val="0"/>
          <dgm:chPref val="0"/>
        </dgm:presLayoutVars>
      </dgm:prSet>
      <dgm:spPr/>
    </dgm:pt>
  </dgm:ptLst>
  <dgm:cxnLst>
    <dgm:cxn modelId="{06050809-6FCB-4411-BE68-CCEEAE92A4FB}" type="presOf" srcId="{4D37BE65-3E7C-49D5-89A2-EA9636DC56C5}" destId="{5CE84FB3-D858-4DE5-B6F7-C394EE5FF274}" srcOrd="0" destOrd="0" presId="urn:microsoft.com/office/officeart/2018/2/layout/IconVerticalSolidList"/>
    <dgm:cxn modelId="{226E8C4A-3604-441D-82FD-49AC24FE9386}" type="presOf" srcId="{DE4A9C2B-9CD3-4795-844E-265A3F5550ED}" destId="{1752713D-C094-4C4B-8753-92E0EE332107}" srcOrd="0" destOrd="0" presId="urn:microsoft.com/office/officeart/2018/2/layout/IconVerticalSolidList"/>
    <dgm:cxn modelId="{79863F5D-EA26-4E0F-A3F7-DFFC244EA9A9}" type="presOf" srcId="{2823FB00-EBB4-4288-AF37-88FF81616BCE}" destId="{61394868-1132-4BAD-A45F-D9CEF0BB65FF}" srcOrd="0" destOrd="0" presId="urn:microsoft.com/office/officeart/2018/2/layout/IconVerticalSolidList"/>
    <dgm:cxn modelId="{D775F173-A69D-4382-A95C-357234B89681}" srcId="{4D37BE65-3E7C-49D5-89A2-EA9636DC56C5}" destId="{4BC78B37-E591-4081-9E26-9F5B463316F7}" srcOrd="1" destOrd="0" parTransId="{A3DDF942-7E1F-490B-9197-8EDE5632C029}" sibTransId="{06BA0FBA-BE89-4503-930A-CDC8BCB166AB}"/>
    <dgm:cxn modelId="{B3C84F7A-2AFD-4F67-ADC7-7C788A1EFD83}" srcId="{4D37BE65-3E7C-49D5-89A2-EA9636DC56C5}" destId="{66828695-F473-4341-8E2C-31E58F05FE03}" srcOrd="0" destOrd="0" parTransId="{A247F216-4812-40D8-878D-1936AB509E8B}" sibTransId="{CD370E96-EB8D-4E19-A629-42E8CB57261B}"/>
    <dgm:cxn modelId="{3E892B7E-5D75-4334-8D79-BD311BBCA4DB}" srcId="{4D37BE65-3E7C-49D5-89A2-EA9636DC56C5}" destId="{2823FB00-EBB4-4288-AF37-88FF81616BCE}" srcOrd="2" destOrd="0" parTransId="{77357C99-2A0C-4417-A4F3-CC9697481B2C}" sibTransId="{78451597-F42F-47FE-8CC5-1BC0CBB47EFB}"/>
    <dgm:cxn modelId="{6408C891-15D4-4AAA-9A86-0A878124004A}" srcId="{4D37BE65-3E7C-49D5-89A2-EA9636DC56C5}" destId="{DE4A9C2B-9CD3-4795-844E-265A3F5550ED}" srcOrd="3" destOrd="0" parTransId="{13E392EE-C2FE-43CB-AC97-C80F2E2A80ED}" sibTransId="{0EE777A4-7618-4D94-AC5B-681669B66159}"/>
    <dgm:cxn modelId="{6F446BA1-7928-40D1-9215-2BE12E1C8008}" type="presOf" srcId="{66828695-F473-4341-8E2C-31E58F05FE03}" destId="{0374BBA2-8C6C-4212-B155-029CC074F234}" srcOrd="0" destOrd="0" presId="urn:microsoft.com/office/officeart/2018/2/layout/IconVerticalSolidList"/>
    <dgm:cxn modelId="{AB5418BB-733B-4888-96D0-214D1E26DA46}" type="presOf" srcId="{4BC78B37-E591-4081-9E26-9F5B463316F7}" destId="{D78D3A7D-EF87-44BA-9FAB-0FE0D14FF9AB}" srcOrd="0" destOrd="0" presId="urn:microsoft.com/office/officeart/2018/2/layout/IconVerticalSolidList"/>
    <dgm:cxn modelId="{2937114A-0D0A-4874-BC2F-A7B6BF1CA44D}" type="presParOf" srcId="{5CE84FB3-D858-4DE5-B6F7-C394EE5FF274}" destId="{771F2262-CAB6-43D5-8B1A-8AEAE490B773}" srcOrd="0" destOrd="0" presId="urn:microsoft.com/office/officeart/2018/2/layout/IconVerticalSolidList"/>
    <dgm:cxn modelId="{FC3FF9D8-B654-47F0-A203-F06D6CBAF233}" type="presParOf" srcId="{771F2262-CAB6-43D5-8B1A-8AEAE490B773}" destId="{E7758D07-BE19-40A6-B383-0EC55F866678}" srcOrd="0" destOrd="0" presId="urn:microsoft.com/office/officeart/2018/2/layout/IconVerticalSolidList"/>
    <dgm:cxn modelId="{A84FC301-18E3-437A-92D2-30E2C34A2E8E}" type="presParOf" srcId="{771F2262-CAB6-43D5-8B1A-8AEAE490B773}" destId="{A5BD6681-FA5C-4C94-A8C5-D98FD22A749A}" srcOrd="1" destOrd="0" presId="urn:microsoft.com/office/officeart/2018/2/layout/IconVerticalSolidList"/>
    <dgm:cxn modelId="{696BABE1-B076-4614-B350-C9870EFEFB0B}" type="presParOf" srcId="{771F2262-CAB6-43D5-8B1A-8AEAE490B773}" destId="{9F0DECFE-E3A4-4952-A248-0055FF89AA12}" srcOrd="2" destOrd="0" presId="urn:microsoft.com/office/officeart/2018/2/layout/IconVerticalSolidList"/>
    <dgm:cxn modelId="{A2FC839C-AFE3-447A-AD66-BB58ED4D8E5E}" type="presParOf" srcId="{771F2262-CAB6-43D5-8B1A-8AEAE490B773}" destId="{0374BBA2-8C6C-4212-B155-029CC074F234}" srcOrd="3" destOrd="0" presId="urn:microsoft.com/office/officeart/2018/2/layout/IconVerticalSolidList"/>
    <dgm:cxn modelId="{DDB4EDF3-0700-4696-B468-AA54C0E6918D}" type="presParOf" srcId="{5CE84FB3-D858-4DE5-B6F7-C394EE5FF274}" destId="{32D586A7-836E-47E6-9F2C-8ED691F801F5}" srcOrd="1" destOrd="0" presId="urn:microsoft.com/office/officeart/2018/2/layout/IconVerticalSolidList"/>
    <dgm:cxn modelId="{F64A9181-774A-4598-9CE5-B1EB1A13C7F0}" type="presParOf" srcId="{5CE84FB3-D858-4DE5-B6F7-C394EE5FF274}" destId="{EE0CCB4B-B501-4DEF-BD7C-C6999A0EC2B1}" srcOrd="2" destOrd="0" presId="urn:microsoft.com/office/officeart/2018/2/layout/IconVerticalSolidList"/>
    <dgm:cxn modelId="{2B93902E-653D-40DC-A338-67F4F3C56600}" type="presParOf" srcId="{EE0CCB4B-B501-4DEF-BD7C-C6999A0EC2B1}" destId="{8C2BA8EB-52DC-4930-8A34-46DC8E8EA2FA}" srcOrd="0" destOrd="0" presId="urn:microsoft.com/office/officeart/2018/2/layout/IconVerticalSolidList"/>
    <dgm:cxn modelId="{38CE0BAF-B166-4D4F-BD65-6A145A859B7F}" type="presParOf" srcId="{EE0CCB4B-B501-4DEF-BD7C-C6999A0EC2B1}" destId="{99985DDC-3F91-4165-AFC7-1953B66F3AD4}" srcOrd="1" destOrd="0" presId="urn:microsoft.com/office/officeart/2018/2/layout/IconVerticalSolidList"/>
    <dgm:cxn modelId="{7F52331C-1270-44F5-A548-07808DAD9AE3}" type="presParOf" srcId="{EE0CCB4B-B501-4DEF-BD7C-C6999A0EC2B1}" destId="{3A228648-05C6-42A2-88C5-F4E58BDA824B}" srcOrd="2" destOrd="0" presId="urn:microsoft.com/office/officeart/2018/2/layout/IconVerticalSolidList"/>
    <dgm:cxn modelId="{65380A35-7E78-4706-94ED-E2142C19A2F5}" type="presParOf" srcId="{EE0CCB4B-B501-4DEF-BD7C-C6999A0EC2B1}" destId="{D78D3A7D-EF87-44BA-9FAB-0FE0D14FF9AB}" srcOrd="3" destOrd="0" presId="urn:microsoft.com/office/officeart/2018/2/layout/IconVerticalSolidList"/>
    <dgm:cxn modelId="{2E5A7C8C-5425-415F-82AE-4367096407A2}" type="presParOf" srcId="{5CE84FB3-D858-4DE5-B6F7-C394EE5FF274}" destId="{F4BCD360-762D-4D2B-810B-E6139162D4EB}" srcOrd="3" destOrd="0" presId="urn:microsoft.com/office/officeart/2018/2/layout/IconVerticalSolidList"/>
    <dgm:cxn modelId="{D10571D1-88F3-4FA0-B247-926050075F4F}" type="presParOf" srcId="{5CE84FB3-D858-4DE5-B6F7-C394EE5FF274}" destId="{D5AFE0F3-1984-41E4-988C-6F388052B556}" srcOrd="4" destOrd="0" presId="urn:microsoft.com/office/officeart/2018/2/layout/IconVerticalSolidList"/>
    <dgm:cxn modelId="{D65F3059-E5F0-4CF2-889A-009C3DB0335B}" type="presParOf" srcId="{D5AFE0F3-1984-41E4-988C-6F388052B556}" destId="{AB15CDA6-4CC2-4F2F-98C1-B6B471C1C955}" srcOrd="0" destOrd="0" presId="urn:microsoft.com/office/officeart/2018/2/layout/IconVerticalSolidList"/>
    <dgm:cxn modelId="{522879C6-13C6-4AC3-BD00-E249786374BC}" type="presParOf" srcId="{D5AFE0F3-1984-41E4-988C-6F388052B556}" destId="{5EBC4DB1-227F-40F9-9207-609C78AA4D44}" srcOrd="1" destOrd="0" presId="urn:microsoft.com/office/officeart/2018/2/layout/IconVerticalSolidList"/>
    <dgm:cxn modelId="{9988E3CA-BBFE-4822-9A45-4EFE1940A1FF}" type="presParOf" srcId="{D5AFE0F3-1984-41E4-988C-6F388052B556}" destId="{EA7B239E-637F-4840-98F1-BD28EA0FCA93}" srcOrd="2" destOrd="0" presId="urn:microsoft.com/office/officeart/2018/2/layout/IconVerticalSolidList"/>
    <dgm:cxn modelId="{DBB24E07-D153-4103-98EB-46310189D04C}" type="presParOf" srcId="{D5AFE0F3-1984-41E4-988C-6F388052B556}" destId="{61394868-1132-4BAD-A45F-D9CEF0BB65FF}" srcOrd="3" destOrd="0" presId="urn:microsoft.com/office/officeart/2018/2/layout/IconVerticalSolidList"/>
    <dgm:cxn modelId="{BED03669-B864-40C2-8517-BE842F434B11}" type="presParOf" srcId="{5CE84FB3-D858-4DE5-B6F7-C394EE5FF274}" destId="{6E84CFB1-57A3-4E9B-A456-62C2885FDEAA}" srcOrd="5" destOrd="0" presId="urn:microsoft.com/office/officeart/2018/2/layout/IconVerticalSolidList"/>
    <dgm:cxn modelId="{B560B756-B94A-43CA-A920-EE9ACD866EE9}" type="presParOf" srcId="{5CE84FB3-D858-4DE5-B6F7-C394EE5FF274}" destId="{EACC13B6-1CC4-4490-B612-79C3481B4EC8}" srcOrd="6" destOrd="0" presId="urn:microsoft.com/office/officeart/2018/2/layout/IconVerticalSolidList"/>
    <dgm:cxn modelId="{D8ED8973-6ED8-4D8A-8C4F-BCAFA49A2504}" type="presParOf" srcId="{EACC13B6-1CC4-4490-B612-79C3481B4EC8}" destId="{12F9C2F4-2CCB-4BE9-A72A-8CB8CEDE6F38}" srcOrd="0" destOrd="0" presId="urn:microsoft.com/office/officeart/2018/2/layout/IconVerticalSolidList"/>
    <dgm:cxn modelId="{ADD9488E-17C0-4959-A4AC-D3E55006BDE7}" type="presParOf" srcId="{EACC13B6-1CC4-4490-B612-79C3481B4EC8}" destId="{C49764CF-D6CF-4221-979F-836B43968F55}" srcOrd="1" destOrd="0" presId="urn:microsoft.com/office/officeart/2018/2/layout/IconVerticalSolidList"/>
    <dgm:cxn modelId="{C26383CE-7FA7-4A28-9B70-DFDCB6884096}" type="presParOf" srcId="{EACC13B6-1CC4-4490-B612-79C3481B4EC8}" destId="{B37D3EA7-17A8-4514-9E61-1C264DD907D8}" srcOrd="2" destOrd="0" presId="urn:microsoft.com/office/officeart/2018/2/layout/IconVerticalSolidList"/>
    <dgm:cxn modelId="{7EE8A81A-6FBB-4777-BB5B-292D62290FA6}" type="presParOf" srcId="{EACC13B6-1CC4-4490-B612-79C3481B4EC8}" destId="{1752713D-C094-4C4B-8753-92E0EE33210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F535617-BAA8-466F-9EC5-FF989D95396A}" type="doc">
      <dgm:prSet loTypeId="urn:microsoft.com/office/officeart/2005/8/layout/default" loCatId="list" qsTypeId="urn:microsoft.com/office/officeart/2005/8/quickstyle/simple4" qsCatId="simple" csTypeId="urn:microsoft.com/office/officeart/2005/8/colors/colorful5" csCatId="colorful" phldr="1"/>
      <dgm:spPr/>
      <dgm:t>
        <a:bodyPr/>
        <a:lstStyle/>
        <a:p>
          <a:endParaRPr lang="en-US"/>
        </a:p>
      </dgm:t>
    </dgm:pt>
    <dgm:pt modelId="{EA829CD2-3D03-4123-9DE7-06B75277FF15}">
      <dgm:prSet/>
      <dgm:spPr/>
      <dgm:t>
        <a:bodyPr/>
        <a:lstStyle/>
        <a:p>
          <a:r>
            <a:rPr lang="en-GB"/>
            <a:t>Supervisor should specify the topic that they would like to supervise </a:t>
          </a:r>
          <a:endParaRPr lang="en-US"/>
        </a:p>
      </dgm:t>
    </dgm:pt>
    <dgm:pt modelId="{AB7DF4D3-5246-48D1-AF48-3810152798FB}" type="parTrans" cxnId="{080DBBEA-02A6-4549-8869-B8BB3342C151}">
      <dgm:prSet/>
      <dgm:spPr/>
      <dgm:t>
        <a:bodyPr/>
        <a:lstStyle/>
        <a:p>
          <a:endParaRPr lang="en-US"/>
        </a:p>
      </dgm:t>
    </dgm:pt>
    <dgm:pt modelId="{923220A0-3FBE-40DF-894E-E8A2E23F7E7A}" type="sibTrans" cxnId="{080DBBEA-02A6-4549-8869-B8BB3342C151}">
      <dgm:prSet/>
      <dgm:spPr/>
      <dgm:t>
        <a:bodyPr/>
        <a:lstStyle/>
        <a:p>
          <a:endParaRPr lang="en-US"/>
        </a:p>
      </dgm:t>
    </dgm:pt>
    <dgm:pt modelId="{8AE30C04-A7AB-4E5D-B471-BB017B4670B7}">
      <dgm:prSet/>
      <dgm:spPr/>
      <dgm:t>
        <a:bodyPr/>
        <a:lstStyle/>
        <a:p>
          <a:r>
            <a:rPr lang="en-GB"/>
            <a:t>Students should view the topics published by the supervisor</a:t>
          </a:r>
          <a:endParaRPr lang="en-US"/>
        </a:p>
      </dgm:t>
    </dgm:pt>
    <dgm:pt modelId="{351B000A-8BBB-4F1F-9DD9-1D38B850067F}" type="parTrans" cxnId="{F81C76AF-07EF-4A33-A166-893891360B0B}">
      <dgm:prSet/>
      <dgm:spPr/>
      <dgm:t>
        <a:bodyPr/>
        <a:lstStyle/>
        <a:p>
          <a:endParaRPr lang="en-US"/>
        </a:p>
      </dgm:t>
    </dgm:pt>
    <dgm:pt modelId="{30BA65B2-DFA0-43B6-94D2-2313E20CAA43}" type="sibTrans" cxnId="{F81C76AF-07EF-4A33-A166-893891360B0B}">
      <dgm:prSet/>
      <dgm:spPr/>
      <dgm:t>
        <a:bodyPr/>
        <a:lstStyle/>
        <a:p>
          <a:endParaRPr lang="en-US"/>
        </a:p>
      </dgm:t>
    </dgm:pt>
    <dgm:pt modelId="{D87FA04D-49C4-49D0-82FE-1EFA9E75277A}">
      <dgm:prSet/>
      <dgm:spPr/>
      <dgm:t>
        <a:bodyPr/>
        <a:lstStyle/>
        <a:p>
          <a:r>
            <a:rPr lang="en-GB"/>
            <a:t>Student who is entitled to the module should be allowed to make choices of their preferences based on the topic they are interested in </a:t>
          </a:r>
          <a:endParaRPr lang="en-US"/>
        </a:p>
      </dgm:t>
    </dgm:pt>
    <dgm:pt modelId="{2297069F-48BE-4660-A1C1-991E5B8AA511}" type="parTrans" cxnId="{023B0F6C-E994-4CB1-B5FB-B49337759746}">
      <dgm:prSet/>
      <dgm:spPr/>
      <dgm:t>
        <a:bodyPr/>
        <a:lstStyle/>
        <a:p>
          <a:endParaRPr lang="en-US"/>
        </a:p>
      </dgm:t>
    </dgm:pt>
    <dgm:pt modelId="{612E69B1-D265-4921-9262-A72E45E28DA4}" type="sibTrans" cxnId="{023B0F6C-E994-4CB1-B5FB-B49337759746}">
      <dgm:prSet/>
      <dgm:spPr/>
      <dgm:t>
        <a:bodyPr/>
        <a:lstStyle/>
        <a:p>
          <a:endParaRPr lang="en-US"/>
        </a:p>
      </dgm:t>
    </dgm:pt>
    <dgm:pt modelId="{B5829281-41A8-48F3-9C4A-F30B6B9D9578}">
      <dgm:prSet/>
      <dgm:spPr/>
      <dgm:t>
        <a:bodyPr/>
        <a:lstStyle/>
        <a:p>
          <a:r>
            <a:rPr lang="en-GB"/>
            <a:t>Administrator will be able to run the algorithm and view the results of the algorithm</a:t>
          </a:r>
          <a:endParaRPr lang="en-US"/>
        </a:p>
      </dgm:t>
    </dgm:pt>
    <dgm:pt modelId="{1A6AD372-88D8-4DB7-9EDE-A637BDBE995B}" type="parTrans" cxnId="{1E96AD25-E161-443A-98FB-82D03BF382F6}">
      <dgm:prSet/>
      <dgm:spPr/>
      <dgm:t>
        <a:bodyPr/>
        <a:lstStyle/>
        <a:p>
          <a:endParaRPr lang="en-US"/>
        </a:p>
      </dgm:t>
    </dgm:pt>
    <dgm:pt modelId="{4B53F988-3AAF-41EA-B4CA-95DD7A07F147}" type="sibTrans" cxnId="{1E96AD25-E161-443A-98FB-82D03BF382F6}">
      <dgm:prSet/>
      <dgm:spPr/>
      <dgm:t>
        <a:bodyPr/>
        <a:lstStyle/>
        <a:p>
          <a:endParaRPr lang="en-US"/>
        </a:p>
      </dgm:t>
    </dgm:pt>
    <dgm:pt modelId="{7F18B81B-3BB4-4034-8C29-D14EDAD67D92}">
      <dgm:prSet/>
      <dgm:spPr/>
      <dgm:t>
        <a:bodyPr/>
        <a:lstStyle/>
        <a:p>
          <a:r>
            <a:rPr lang="en-GB"/>
            <a:t>If the administrator approves the allocation after running the algorithm, admin should have the choice to make it visible with the allocation to each student </a:t>
          </a:r>
          <a:br>
            <a:rPr lang="en-GB"/>
          </a:br>
          <a:endParaRPr lang="en-US"/>
        </a:p>
      </dgm:t>
    </dgm:pt>
    <dgm:pt modelId="{96F5AE3C-7270-4BB3-9EC0-51ABF7CBCFD8}" type="parTrans" cxnId="{FC12EB5C-C90B-4043-88A5-80EAB830838D}">
      <dgm:prSet/>
      <dgm:spPr/>
      <dgm:t>
        <a:bodyPr/>
        <a:lstStyle/>
        <a:p>
          <a:endParaRPr lang="en-US"/>
        </a:p>
      </dgm:t>
    </dgm:pt>
    <dgm:pt modelId="{16511E2C-AF26-4581-A8B6-A7B9181F3C41}" type="sibTrans" cxnId="{FC12EB5C-C90B-4043-88A5-80EAB830838D}">
      <dgm:prSet/>
      <dgm:spPr/>
      <dgm:t>
        <a:bodyPr/>
        <a:lstStyle/>
        <a:p>
          <a:endParaRPr lang="en-US"/>
        </a:p>
      </dgm:t>
    </dgm:pt>
    <dgm:pt modelId="{53454E64-E9B1-451E-A92A-509113A154CA}" type="pres">
      <dgm:prSet presAssocID="{FF535617-BAA8-466F-9EC5-FF989D95396A}" presName="diagram" presStyleCnt="0">
        <dgm:presLayoutVars>
          <dgm:dir/>
          <dgm:resizeHandles val="exact"/>
        </dgm:presLayoutVars>
      </dgm:prSet>
      <dgm:spPr/>
    </dgm:pt>
    <dgm:pt modelId="{38096AD3-111F-499A-AC07-6ABB9949E42A}" type="pres">
      <dgm:prSet presAssocID="{EA829CD2-3D03-4123-9DE7-06B75277FF15}" presName="node" presStyleLbl="node1" presStyleIdx="0" presStyleCnt="5">
        <dgm:presLayoutVars>
          <dgm:bulletEnabled val="1"/>
        </dgm:presLayoutVars>
      </dgm:prSet>
      <dgm:spPr/>
    </dgm:pt>
    <dgm:pt modelId="{1CECE7EE-6819-4C23-8453-1412AC41A7BD}" type="pres">
      <dgm:prSet presAssocID="{923220A0-3FBE-40DF-894E-E8A2E23F7E7A}" presName="sibTrans" presStyleCnt="0"/>
      <dgm:spPr/>
    </dgm:pt>
    <dgm:pt modelId="{D8824373-E723-4A99-AF97-3C5BC087A611}" type="pres">
      <dgm:prSet presAssocID="{8AE30C04-A7AB-4E5D-B471-BB017B4670B7}" presName="node" presStyleLbl="node1" presStyleIdx="1" presStyleCnt="5">
        <dgm:presLayoutVars>
          <dgm:bulletEnabled val="1"/>
        </dgm:presLayoutVars>
      </dgm:prSet>
      <dgm:spPr/>
    </dgm:pt>
    <dgm:pt modelId="{CB5F49DA-5E5C-47D7-A21A-FC62B87772D0}" type="pres">
      <dgm:prSet presAssocID="{30BA65B2-DFA0-43B6-94D2-2313E20CAA43}" presName="sibTrans" presStyleCnt="0"/>
      <dgm:spPr/>
    </dgm:pt>
    <dgm:pt modelId="{A748E88B-E4F8-4E36-BDAE-5A67DFA4CEE9}" type="pres">
      <dgm:prSet presAssocID="{D87FA04D-49C4-49D0-82FE-1EFA9E75277A}" presName="node" presStyleLbl="node1" presStyleIdx="2" presStyleCnt="5">
        <dgm:presLayoutVars>
          <dgm:bulletEnabled val="1"/>
        </dgm:presLayoutVars>
      </dgm:prSet>
      <dgm:spPr/>
    </dgm:pt>
    <dgm:pt modelId="{F972A90C-A665-45D8-A0CD-B275438FB5FA}" type="pres">
      <dgm:prSet presAssocID="{612E69B1-D265-4921-9262-A72E45E28DA4}" presName="sibTrans" presStyleCnt="0"/>
      <dgm:spPr/>
    </dgm:pt>
    <dgm:pt modelId="{86ADF225-2582-43B4-B903-ED4CEA0DE64C}" type="pres">
      <dgm:prSet presAssocID="{B5829281-41A8-48F3-9C4A-F30B6B9D9578}" presName="node" presStyleLbl="node1" presStyleIdx="3" presStyleCnt="5">
        <dgm:presLayoutVars>
          <dgm:bulletEnabled val="1"/>
        </dgm:presLayoutVars>
      </dgm:prSet>
      <dgm:spPr/>
    </dgm:pt>
    <dgm:pt modelId="{88521A5E-95D6-40B1-8E03-165CE53E63A9}" type="pres">
      <dgm:prSet presAssocID="{4B53F988-3AAF-41EA-B4CA-95DD7A07F147}" presName="sibTrans" presStyleCnt="0"/>
      <dgm:spPr/>
    </dgm:pt>
    <dgm:pt modelId="{57D58F58-AAB8-4635-8D6F-09DDA69252B4}" type="pres">
      <dgm:prSet presAssocID="{7F18B81B-3BB4-4034-8C29-D14EDAD67D92}" presName="node" presStyleLbl="node1" presStyleIdx="4" presStyleCnt="5">
        <dgm:presLayoutVars>
          <dgm:bulletEnabled val="1"/>
        </dgm:presLayoutVars>
      </dgm:prSet>
      <dgm:spPr/>
    </dgm:pt>
  </dgm:ptLst>
  <dgm:cxnLst>
    <dgm:cxn modelId="{EC83FE09-73CF-4504-8AD7-C6AAD54BA0B5}" type="presOf" srcId="{FF535617-BAA8-466F-9EC5-FF989D95396A}" destId="{53454E64-E9B1-451E-A92A-509113A154CA}" srcOrd="0" destOrd="0" presId="urn:microsoft.com/office/officeart/2005/8/layout/default"/>
    <dgm:cxn modelId="{34612D22-C9A1-4254-9AC1-4503BF851B73}" type="presOf" srcId="{8AE30C04-A7AB-4E5D-B471-BB017B4670B7}" destId="{D8824373-E723-4A99-AF97-3C5BC087A611}" srcOrd="0" destOrd="0" presId="urn:microsoft.com/office/officeart/2005/8/layout/default"/>
    <dgm:cxn modelId="{1E96AD25-E161-443A-98FB-82D03BF382F6}" srcId="{FF535617-BAA8-466F-9EC5-FF989D95396A}" destId="{B5829281-41A8-48F3-9C4A-F30B6B9D9578}" srcOrd="3" destOrd="0" parTransId="{1A6AD372-88D8-4DB7-9EDE-A637BDBE995B}" sibTransId="{4B53F988-3AAF-41EA-B4CA-95DD7A07F147}"/>
    <dgm:cxn modelId="{B86F302A-0793-4FD1-9137-63C4A32E5793}" type="presOf" srcId="{7F18B81B-3BB4-4034-8C29-D14EDAD67D92}" destId="{57D58F58-AAB8-4635-8D6F-09DDA69252B4}" srcOrd="0" destOrd="0" presId="urn:microsoft.com/office/officeart/2005/8/layout/default"/>
    <dgm:cxn modelId="{FC12EB5C-C90B-4043-88A5-80EAB830838D}" srcId="{FF535617-BAA8-466F-9EC5-FF989D95396A}" destId="{7F18B81B-3BB4-4034-8C29-D14EDAD67D92}" srcOrd="4" destOrd="0" parTransId="{96F5AE3C-7270-4BB3-9EC0-51ABF7CBCFD8}" sibTransId="{16511E2C-AF26-4581-A8B6-A7B9181F3C41}"/>
    <dgm:cxn modelId="{023B0F6C-E994-4CB1-B5FB-B49337759746}" srcId="{FF535617-BAA8-466F-9EC5-FF989D95396A}" destId="{D87FA04D-49C4-49D0-82FE-1EFA9E75277A}" srcOrd="2" destOrd="0" parTransId="{2297069F-48BE-4660-A1C1-991E5B8AA511}" sibTransId="{612E69B1-D265-4921-9262-A72E45E28DA4}"/>
    <dgm:cxn modelId="{BD07C19E-3E77-428A-A042-D607018D8E49}" type="presOf" srcId="{B5829281-41A8-48F3-9C4A-F30B6B9D9578}" destId="{86ADF225-2582-43B4-B903-ED4CEA0DE64C}" srcOrd="0" destOrd="0" presId="urn:microsoft.com/office/officeart/2005/8/layout/default"/>
    <dgm:cxn modelId="{F81C76AF-07EF-4A33-A166-893891360B0B}" srcId="{FF535617-BAA8-466F-9EC5-FF989D95396A}" destId="{8AE30C04-A7AB-4E5D-B471-BB017B4670B7}" srcOrd="1" destOrd="0" parTransId="{351B000A-8BBB-4F1F-9DD9-1D38B850067F}" sibTransId="{30BA65B2-DFA0-43B6-94D2-2313E20CAA43}"/>
    <dgm:cxn modelId="{30334EB7-D68A-42CB-81CD-D749B9268C76}" type="presOf" srcId="{EA829CD2-3D03-4123-9DE7-06B75277FF15}" destId="{38096AD3-111F-499A-AC07-6ABB9949E42A}" srcOrd="0" destOrd="0" presId="urn:microsoft.com/office/officeart/2005/8/layout/default"/>
    <dgm:cxn modelId="{893518D9-A1BD-4C33-B30E-E79E91A2BFD3}" type="presOf" srcId="{D87FA04D-49C4-49D0-82FE-1EFA9E75277A}" destId="{A748E88B-E4F8-4E36-BDAE-5A67DFA4CEE9}" srcOrd="0" destOrd="0" presId="urn:microsoft.com/office/officeart/2005/8/layout/default"/>
    <dgm:cxn modelId="{080DBBEA-02A6-4549-8869-B8BB3342C151}" srcId="{FF535617-BAA8-466F-9EC5-FF989D95396A}" destId="{EA829CD2-3D03-4123-9DE7-06B75277FF15}" srcOrd="0" destOrd="0" parTransId="{AB7DF4D3-5246-48D1-AF48-3810152798FB}" sibTransId="{923220A0-3FBE-40DF-894E-E8A2E23F7E7A}"/>
    <dgm:cxn modelId="{CC046333-AC8C-4BFF-9D03-26E3907A82E3}" type="presParOf" srcId="{53454E64-E9B1-451E-A92A-509113A154CA}" destId="{38096AD3-111F-499A-AC07-6ABB9949E42A}" srcOrd="0" destOrd="0" presId="urn:microsoft.com/office/officeart/2005/8/layout/default"/>
    <dgm:cxn modelId="{B646DD50-26F0-47D9-AC9E-8116BD305C7D}" type="presParOf" srcId="{53454E64-E9B1-451E-A92A-509113A154CA}" destId="{1CECE7EE-6819-4C23-8453-1412AC41A7BD}" srcOrd="1" destOrd="0" presId="urn:microsoft.com/office/officeart/2005/8/layout/default"/>
    <dgm:cxn modelId="{C7723EEF-3560-4486-BC0D-391066803DEA}" type="presParOf" srcId="{53454E64-E9B1-451E-A92A-509113A154CA}" destId="{D8824373-E723-4A99-AF97-3C5BC087A611}" srcOrd="2" destOrd="0" presId="urn:microsoft.com/office/officeart/2005/8/layout/default"/>
    <dgm:cxn modelId="{76E5AAA8-577A-4D85-8BBD-08C874DFB714}" type="presParOf" srcId="{53454E64-E9B1-451E-A92A-509113A154CA}" destId="{CB5F49DA-5E5C-47D7-A21A-FC62B87772D0}" srcOrd="3" destOrd="0" presId="urn:microsoft.com/office/officeart/2005/8/layout/default"/>
    <dgm:cxn modelId="{53D2FB08-61A7-4007-833C-53DC2FD4AC42}" type="presParOf" srcId="{53454E64-E9B1-451E-A92A-509113A154CA}" destId="{A748E88B-E4F8-4E36-BDAE-5A67DFA4CEE9}" srcOrd="4" destOrd="0" presId="urn:microsoft.com/office/officeart/2005/8/layout/default"/>
    <dgm:cxn modelId="{5545B0F8-FAB4-4B56-A34D-5E601B512D63}" type="presParOf" srcId="{53454E64-E9B1-451E-A92A-509113A154CA}" destId="{F972A90C-A665-45D8-A0CD-B275438FB5FA}" srcOrd="5" destOrd="0" presId="urn:microsoft.com/office/officeart/2005/8/layout/default"/>
    <dgm:cxn modelId="{B1C30FEC-979D-458B-9BE2-929A132A4FBD}" type="presParOf" srcId="{53454E64-E9B1-451E-A92A-509113A154CA}" destId="{86ADF225-2582-43B4-B903-ED4CEA0DE64C}" srcOrd="6" destOrd="0" presId="urn:microsoft.com/office/officeart/2005/8/layout/default"/>
    <dgm:cxn modelId="{B4B33281-A339-496D-A782-B393F7239471}" type="presParOf" srcId="{53454E64-E9B1-451E-A92A-509113A154CA}" destId="{88521A5E-95D6-40B1-8E03-165CE53E63A9}" srcOrd="7" destOrd="0" presId="urn:microsoft.com/office/officeart/2005/8/layout/default"/>
    <dgm:cxn modelId="{D4D78A40-84B4-41EB-AD45-6D64C8A96EC6}" type="presParOf" srcId="{53454E64-E9B1-451E-A92A-509113A154CA}" destId="{57D58F58-AAB8-4635-8D6F-09DDA69252B4}" srcOrd="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793FF73-77DA-4F86-977F-A960830EE4E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CA8CF3-44C2-4982-A5F4-5B59CB651BD9}">
      <dgm:prSet/>
      <dgm:spPr/>
      <dgm:t>
        <a:bodyPr/>
        <a:lstStyle/>
        <a:p>
          <a:pPr>
            <a:lnSpc>
              <a:spcPct val="100000"/>
            </a:lnSpc>
          </a:pPr>
          <a:r>
            <a:rPr lang="en-GB" b="0">
              <a:latin typeface="Calibri"/>
              <a:ea typeface="Calibri"/>
              <a:cs typeface="Calibri"/>
            </a:rPr>
            <a:t> Users</a:t>
          </a:r>
          <a:r>
            <a:rPr lang="en-GB">
              <a:latin typeface="Calibri"/>
              <a:ea typeface="Calibri"/>
              <a:cs typeface="Calibri"/>
            </a:rPr>
            <a:t> can register themselves to the application. </a:t>
          </a:r>
          <a:endParaRPr lang="en-US">
            <a:latin typeface="Calibri"/>
            <a:ea typeface="Calibri"/>
            <a:cs typeface="Calibri"/>
          </a:endParaRPr>
        </a:p>
      </dgm:t>
    </dgm:pt>
    <dgm:pt modelId="{741E90CF-7A11-43AB-8050-5DE1C4EBFDAA}" type="parTrans" cxnId="{C933CB3E-EAA5-4DA4-8CDB-950BF10DC5C7}">
      <dgm:prSet/>
      <dgm:spPr/>
      <dgm:t>
        <a:bodyPr/>
        <a:lstStyle/>
        <a:p>
          <a:endParaRPr lang="en-US"/>
        </a:p>
      </dgm:t>
    </dgm:pt>
    <dgm:pt modelId="{821972F8-A9F5-4B73-8271-E5A6731A9F15}" type="sibTrans" cxnId="{C933CB3E-EAA5-4DA4-8CDB-950BF10DC5C7}">
      <dgm:prSet/>
      <dgm:spPr/>
      <dgm:t>
        <a:bodyPr/>
        <a:lstStyle/>
        <a:p>
          <a:endParaRPr lang="en-US"/>
        </a:p>
      </dgm:t>
    </dgm:pt>
    <dgm:pt modelId="{56E970AE-EE18-4DDA-974F-69C9DBEA229C}">
      <dgm:prSet/>
      <dgm:spPr/>
      <dgm:t>
        <a:bodyPr/>
        <a:lstStyle/>
        <a:p>
          <a:pPr>
            <a:lnSpc>
              <a:spcPct val="100000"/>
            </a:lnSpc>
          </a:pPr>
          <a:r>
            <a:rPr lang="en-GB">
              <a:latin typeface="Calibri"/>
              <a:ea typeface="Calibri"/>
              <a:cs typeface="Calibri"/>
            </a:rPr>
            <a:t>Assignment content must be proposed by the professor. Supervisor could edit the proposed topic and delete the topic. </a:t>
          </a:r>
          <a:endParaRPr lang="en-US">
            <a:latin typeface="Calibri"/>
            <a:ea typeface="Calibri"/>
            <a:cs typeface="Calibri"/>
          </a:endParaRPr>
        </a:p>
      </dgm:t>
    </dgm:pt>
    <dgm:pt modelId="{FDCCA805-F575-4E2D-94E3-F1CB97E55DDA}" type="parTrans" cxnId="{38D6F709-C00E-4F76-97B6-AC2BA3822C36}">
      <dgm:prSet/>
      <dgm:spPr/>
      <dgm:t>
        <a:bodyPr/>
        <a:lstStyle/>
        <a:p>
          <a:endParaRPr lang="en-US"/>
        </a:p>
      </dgm:t>
    </dgm:pt>
    <dgm:pt modelId="{25122075-73AA-402A-8DBD-2F856E96AB0A}" type="sibTrans" cxnId="{38D6F709-C00E-4F76-97B6-AC2BA3822C36}">
      <dgm:prSet/>
      <dgm:spPr/>
      <dgm:t>
        <a:bodyPr/>
        <a:lstStyle/>
        <a:p>
          <a:endParaRPr lang="en-US"/>
        </a:p>
      </dgm:t>
    </dgm:pt>
    <dgm:pt modelId="{528201CE-76F2-4764-A5A4-AEC28A82D65B}">
      <dgm:prSet/>
      <dgm:spPr/>
      <dgm:t>
        <a:bodyPr/>
        <a:lstStyle/>
        <a:p>
          <a:pPr>
            <a:lnSpc>
              <a:spcPct val="100000"/>
            </a:lnSpc>
          </a:pPr>
          <a:r>
            <a:rPr lang="en-GB">
              <a:latin typeface="Calibri"/>
              <a:ea typeface="Calibri"/>
              <a:cs typeface="Calibri"/>
            </a:rPr>
            <a:t>Administrator could remove or edit the topic. </a:t>
          </a:r>
          <a:endParaRPr lang="en-US">
            <a:latin typeface="Calibri"/>
            <a:ea typeface="Calibri"/>
            <a:cs typeface="Calibri"/>
          </a:endParaRPr>
        </a:p>
      </dgm:t>
    </dgm:pt>
    <dgm:pt modelId="{A0AA4EA1-12B6-4AF0-B80E-28690AD391EC}" type="parTrans" cxnId="{633643F0-BA56-4330-A8D7-846CF1063CF0}">
      <dgm:prSet/>
      <dgm:spPr/>
      <dgm:t>
        <a:bodyPr/>
        <a:lstStyle/>
        <a:p>
          <a:endParaRPr lang="en-US"/>
        </a:p>
      </dgm:t>
    </dgm:pt>
    <dgm:pt modelId="{6137CD88-50C4-4856-AFF9-72BD28F707F3}" type="sibTrans" cxnId="{633643F0-BA56-4330-A8D7-846CF1063CF0}">
      <dgm:prSet/>
      <dgm:spPr/>
      <dgm:t>
        <a:bodyPr/>
        <a:lstStyle/>
        <a:p>
          <a:endParaRPr lang="en-US"/>
        </a:p>
      </dgm:t>
    </dgm:pt>
    <dgm:pt modelId="{F5F6F501-AB9E-4562-819A-39FD638C37F3}">
      <dgm:prSet/>
      <dgm:spPr/>
      <dgm:t>
        <a:bodyPr/>
        <a:lstStyle/>
        <a:p>
          <a:pPr rtl="0">
            <a:lnSpc>
              <a:spcPct val="100000"/>
            </a:lnSpc>
          </a:pPr>
          <a:r>
            <a:rPr lang="en-GB">
              <a:latin typeface="Calibri"/>
              <a:ea typeface="Calibri"/>
              <a:cs typeface="Calibri"/>
            </a:rPr>
            <a:t>Administrator could register users or remove and monitor to see if all the professors have proposed topic where the Students could be accommodated. Students’ strength and topic required should be decided by the admin.</a:t>
          </a:r>
        </a:p>
      </dgm:t>
    </dgm:pt>
    <dgm:pt modelId="{8993847A-9632-4460-A39D-110A507A312D}" type="parTrans" cxnId="{7306F040-D797-47A9-9B6F-40A17D790B91}">
      <dgm:prSet/>
      <dgm:spPr/>
      <dgm:t>
        <a:bodyPr/>
        <a:lstStyle/>
        <a:p>
          <a:endParaRPr lang="en-US"/>
        </a:p>
      </dgm:t>
    </dgm:pt>
    <dgm:pt modelId="{AB5D6312-2878-48D8-B347-868609C4E562}" type="sibTrans" cxnId="{7306F040-D797-47A9-9B6F-40A17D790B91}">
      <dgm:prSet/>
      <dgm:spPr/>
      <dgm:t>
        <a:bodyPr/>
        <a:lstStyle/>
        <a:p>
          <a:endParaRPr lang="en-US"/>
        </a:p>
      </dgm:t>
    </dgm:pt>
    <dgm:pt modelId="{8C140D67-4E7E-465A-A088-0E0C86BAC9CC}">
      <dgm:prSet/>
      <dgm:spPr/>
      <dgm:t>
        <a:bodyPr/>
        <a:lstStyle/>
        <a:p>
          <a:pPr rtl="0">
            <a:lnSpc>
              <a:spcPct val="100000"/>
            </a:lnSpc>
          </a:pPr>
          <a:r>
            <a:rPr lang="en-GB">
              <a:latin typeface="Calibri"/>
              <a:ea typeface="Calibri"/>
              <a:cs typeface="Calibri"/>
            </a:rPr>
            <a:t>Students could suggest the content that they are interested in. If the professor approves the content, he would be in charge of the content.</a:t>
          </a:r>
          <a:endParaRPr lang="en-US">
            <a:latin typeface="Calibri"/>
            <a:ea typeface="Calibri"/>
            <a:cs typeface="Calibri"/>
          </a:endParaRPr>
        </a:p>
      </dgm:t>
    </dgm:pt>
    <dgm:pt modelId="{D6766606-3E3C-4FBB-9189-02675B812B86}" type="parTrans" cxnId="{3BE070DF-C0E8-4A26-BC5E-4A0D1A423317}">
      <dgm:prSet/>
      <dgm:spPr/>
      <dgm:t>
        <a:bodyPr/>
        <a:lstStyle/>
        <a:p>
          <a:endParaRPr lang="en-US"/>
        </a:p>
      </dgm:t>
    </dgm:pt>
    <dgm:pt modelId="{688B0802-C6B9-459B-A084-D1271DB9C0A4}" type="sibTrans" cxnId="{3BE070DF-C0E8-4A26-BC5E-4A0D1A423317}">
      <dgm:prSet/>
      <dgm:spPr/>
      <dgm:t>
        <a:bodyPr/>
        <a:lstStyle/>
        <a:p>
          <a:endParaRPr lang="en-US"/>
        </a:p>
      </dgm:t>
    </dgm:pt>
    <dgm:pt modelId="{A9FDFCF3-F5E8-4DCC-8CBE-04B292C88B60}" type="pres">
      <dgm:prSet presAssocID="{7793FF73-77DA-4F86-977F-A960830EE4EF}" presName="root" presStyleCnt="0">
        <dgm:presLayoutVars>
          <dgm:dir/>
          <dgm:resizeHandles val="exact"/>
        </dgm:presLayoutVars>
      </dgm:prSet>
      <dgm:spPr/>
    </dgm:pt>
    <dgm:pt modelId="{97BB0A07-69E2-4A1A-B609-184C4D85A98E}" type="pres">
      <dgm:prSet presAssocID="{87CA8CF3-44C2-4982-A5F4-5B59CB651BD9}" presName="compNode" presStyleCnt="0"/>
      <dgm:spPr/>
    </dgm:pt>
    <dgm:pt modelId="{D71F7347-B09E-4E3F-8BD3-D61B5BEF6FB4}" type="pres">
      <dgm:prSet presAssocID="{87CA8CF3-44C2-4982-A5F4-5B59CB651BD9}" presName="bgRect" presStyleLbl="bgShp" presStyleIdx="0" presStyleCnt="5"/>
      <dgm:spPr/>
    </dgm:pt>
    <dgm:pt modelId="{46440E02-1181-4E74-B060-CA234B0B4D58}" type="pres">
      <dgm:prSet presAssocID="{87CA8CF3-44C2-4982-A5F4-5B59CB651BD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D1DB4B4B-BAFD-4F4D-95C9-09361F57ECD9}" type="pres">
      <dgm:prSet presAssocID="{87CA8CF3-44C2-4982-A5F4-5B59CB651BD9}" presName="spaceRect" presStyleCnt="0"/>
      <dgm:spPr/>
    </dgm:pt>
    <dgm:pt modelId="{F78C0EEB-EE19-49D7-807A-BEAEDE4E759F}" type="pres">
      <dgm:prSet presAssocID="{87CA8CF3-44C2-4982-A5F4-5B59CB651BD9}" presName="parTx" presStyleLbl="revTx" presStyleIdx="0" presStyleCnt="5">
        <dgm:presLayoutVars>
          <dgm:chMax val="0"/>
          <dgm:chPref val="0"/>
        </dgm:presLayoutVars>
      </dgm:prSet>
      <dgm:spPr/>
    </dgm:pt>
    <dgm:pt modelId="{90F9B791-8ABC-44D7-A2CF-49EA6C5C8AF8}" type="pres">
      <dgm:prSet presAssocID="{821972F8-A9F5-4B73-8271-E5A6731A9F15}" presName="sibTrans" presStyleCnt="0"/>
      <dgm:spPr/>
    </dgm:pt>
    <dgm:pt modelId="{27609D77-E2D7-41E3-A6E5-D6B6F508AE67}" type="pres">
      <dgm:prSet presAssocID="{56E970AE-EE18-4DDA-974F-69C9DBEA229C}" presName="compNode" presStyleCnt="0"/>
      <dgm:spPr/>
    </dgm:pt>
    <dgm:pt modelId="{2A41AD6E-F454-47E5-BFAF-9FD3AE1E12FE}" type="pres">
      <dgm:prSet presAssocID="{56E970AE-EE18-4DDA-974F-69C9DBEA229C}" presName="bgRect" presStyleLbl="bgShp" presStyleIdx="1" presStyleCnt="5"/>
      <dgm:spPr/>
    </dgm:pt>
    <dgm:pt modelId="{5F7B5A9F-DECC-4351-815F-FB91F453F9D6}" type="pres">
      <dgm:prSet presAssocID="{56E970AE-EE18-4DDA-974F-69C9DBEA229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encil"/>
        </a:ext>
      </dgm:extLst>
    </dgm:pt>
    <dgm:pt modelId="{990CF4AB-93B4-43CA-B7DE-12ACD2E53650}" type="pres">
      <dgm:prSet presAssocID="{56E970AE-EE18-4DDA-974F-69C9DBEA229C}" presName="spaceRect" presStyleCnt="0"/>
      <dgm:spPr/>
    </dgm:pt>
    <dgm:pt modelId="{D377C187-7A02-46B4-A31B-A2030EC08382}" type="pres">
      <dgm:prSet presAssocID="{56E970AE-EE18-4DDA-974F-69C9DBEA229C}" presName="parTx" presStyleLbl="revTx" presStyleIdx="1" presStyleCnt="5">
        <dgm:presLayoutVars>
          <dgm:chMax val="0"/>
          <dgm:chPref val="0"/>
        </dgm:presLayoutVars>
      </dgm:prSet>
      <dgm:spPr/>
    </dgm:pt>
    <dgm:pt modelId="{CF83D88E-5207-4D3E-9481-DB578BE85652}" type="pres">
      <dgm:prSet presAssocID="{25122075-73AA-402A-8DBD-2F856E96AB0A}" presName="sibTrans" presStyleCnt="0"/>
      <dgm:spPr/>
    </dgm:pt>
    <dgm:pt modelId="{FA8F0364-E624-45BE-8E96-1A032471AE7A}" type="pres">
      <dgm:prSet presAssocID="{528201CE-76F2-4764-A5A4-AEC28A82D65B}" presName="compNode" presStyleCnt="0"/>
      <dgm:spPr/>
    </dgm:pt>
    <dgm:pt modelId="{A89126DB-0B7C-4170-B5A9-390D07A3153B}" type="pres">
      <dgm:prSet presAssocID="{528201CE-76F2-4764-A5A4-AEC28A82D65B}" presName="bgRect" presStyleLbl="bgShp" presStyleIdx="2" presStyleCnt="5"/>
      <dgm:spPr/>
    </dgm:pt>
    <dgm:pt modelId="{BA22116D-9F72-4A37-97E0-049DE1EFA145}" type="pres">
      <dgm:prSet presAssocID="{528201CE-76F2-4764-A5A4-AEC28A82D65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ypewriter"/>
        </a:ext>
      </dgm:extLst>
    </dgm:pt>
    <dgm:pt modelId="{431A32D1-C18E-4803-980C-A43CDD7946EF}" type="pres">
      <dgm:prSet presAssocID="{528201CE-76F2-4764-A5A4-AEC28A82D65B}" presName="spaceRect" presStyleCnt="0"/>
      <dgm:spPr/>
    </dgm:pt>
    <dgm:pt modelId="{E5527E49-33A9-4ABA-A6EA-EC885BEE10DE}" type="pres">
      <dgm:prSet presAssocID="{528201CE-76F2-4764-A5A4-AEC28A82D65B}" presName="parTx" presStyleLbl="revTx" presStyleIdx="2" presStyleCnt="5">
        <dgm:presLayoutVars>
          <dgm:chMax val="0"/>
          <dgm:chPref val="0"/>
        </dgm:presLayoutVars>
      </dgm:prSet>
      <dgm:spPr/>
    </dgm:pt>
    <dgm:pt modelId="{06F4BC19-265C-417E-9ACB-F79C0B42C4A8}" type="pres">
      <dgm:prSet presAssocID="{6137CD88-50C4-4856-AFF9-72BD28F707F3}" presName="sibTrans" presStyleCnt="0"/>
      <dgm:spPr/>
    </dgm:pt>
    <dgm:pt modelId="{B9E9DEFE-9DFD-4160-9063-EE1CDC6E2155}" type="pres">
      <dgm:prSet presAssocID="{F5F6F501-AB9E-4562-819A-39FD638C37F3}" presName="compNode" presStyleCnt="0"/>
      <dgm:spPr/>
    </dgm:pt>
    <dgm:pt modelId="{4B9A3CD6-0250-4FA6-B920-5603862684DF}" type="pres">
      <dgm:prSet presAssocID="{F5F6F501-AB9E-4562-819A-39FD638C37F3}" presName="bgRect" presStyleLbl="bgShp" presStyleIdx="3" presStyleCnt="5"/>
      <dgm:spPr/>
    </dgm:pt>
    <dgm:pt modelId="{293D310D-6A81-4B75-899C-32426D31016B}" type="pres">
      <dgm:prSet presAssocID="{F5F6F501-AB9E-4562-819A-39FD638C37F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EB514C63-EE8A-443E-8B19-9D9068933582}" type="pres">
      <dgm:prSet presAssocID="{F5F6F501-AB9E-4562-819A-39FD638C37F3}" presName="spaceRect" presStyleCnt="0"/>
      <dgm:spPr/>
    </dgm:pt>
    <dgm:pt modelId="{D3605819-A97F-42A8-B731-E052667CDE82}" type="pres">
      <dgm:prSet presAssocID="{F5F6F501-AB9E-4562-819A-39FD638C37F3}" presName="parTx" presStyleLbl="revTx" presStyleIdx="3" presStyleCnt="5">
        <dgm:presLayoutVars>
          <dgm:chMax val="0"/>
          <dgm:chPref val="0"/>
        </dgm:presLayoutVars>
      </dgm:prSet>
      <dgm:spPr/>
    </dgm:pt>
    <dgm:pt modelId="{D06B1C16-56C8-46FC-ADD9-65D55B51673E}" type="pres">
      <dgm:prSet presAssocID="{AB5D6312-2878-48D8-B347-868609C4E562}" presName="sibTrans" presStyleCnt="0"/>
      <dgm:spPr/>
    </dgm:pt>
    <dgm:pt modelId="{BE035671-754A-45F5-880D-22D887823970}" type="pres">
      <dgm:prSet presAssocID="{8C140D67-4E7E-465A-A088-0E0C86BAC9CC}" presName="compNode" presStyleCnt="0"/>
      <dgm:spPr/>
    </dgm:pt>
    <dgm:pt modelId="{64A57E3C-6039-4037-BA67-F8AB90A35D4F}" type="pres">
      <dgm:prSet presAssocID="{8C140D67-4E7E-465A-A088-0E0C86BAC9CC}" presName="bgRect" presStyleLbl="bgShp" presStyleIdx="4" presStyleCnt="5"/>
      <dgm:spPr/>
    </dgm:pt>
    <dgm:pt modelId="{01F45806-443D-4614-AD68-C3A96BE16F2F}" type="pres">
      <dgm:prSet presAssocID="{8C140D67-4E7E-465A-A088-0E0C86BAC9C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69DFFD8E-09E7-4BC1-AEFD-A7D5857CB586}" type="pres">
      <dgm:prSet presAssocID="{8C140D67-4E7E-465A-A088-0E0C86BAC9CC}" presName="spaceRect" presStyleCnt="0"/>
      <dgm:spPr/>
    </dgm:pt>
    <dgm:pt modelId="{E0D13009-7FC7-48DB-A69D-F737BCF7919B}" type="pres">
      <dgm:prSet presAssocID="{8C140D67-4E7E-465A-A088-0E0C86BAC9CC}" presName="parTx" presStyleLbl="revTx" presStyleIdx="4" presStyleCnt="5">
        <dgm:presLayoutVars>
          <dgm:chMax val="0"/>
          <dgm:chPref val="0"/>
        </dgm:presLayoutVars>
      </dgm:prSet>
      <dgm:spPr/>
    </dgm:pt>
  </dgm:ptLst>
  <dgm:cxnLst>
    <dgm:cxn modelId="{38D6F709-C00E-4F76-97B6-AC2BA3822C36}" srcId="{7793FF73-77DA-4F86-977F-A960830EE4EF}" destId="{56E970AE-EE18-4DDA-974F-69C9DBEA229C}" srcOrd="1" destOrd="0" parTransId="{FDCCA805-F575-4E2D-94E3-F1CB97E55DDA}" sibTransId="{25122075-73AA-402A-8DBD-2F856E96AB0A}"/>
    <dgm:cxn modelId="{84048913-1893-46E4-BA04-BE7D842CB164}" type="presOf" srcId="{528201CE-76F2-4764-A5A4-AEC28A82D65B}" destId="{E5527E49-33A9-4ABA-A6EA-EC885BEE10DE}" srcOrd="0" destOrd="0" presId="urn:microsoft.com/office/officeart/2018/2/layout/IconVerticalSolidList"/>
    <dgm:cxn modelId="{D25E752B-67B5-45A2-BCE8-1FF1DD2FA028}" type="presOf" srcId="{F5F6F501-AB9E-4562-819A-39FD638C37F3}" destId="{D3605819-A97F-42A8-B731-E052667CDE82}" srcOrd="0" destOrd="0" presId="urn:microsoft.com/office/officeart/2018/2/layout/IconVerticalSolidList"/>
    <dgm:cxn modelId="{C933CB3E-EAA5-4DA4-8CDB-950BF10DC5C7}" srcId="{7793FF73-77DA-4F86-977F-A960830EE4EF}" destId="{87CA8CF3-44C2-4982-A5F4-5B59CB651BD9}" srcOrd="0" destOrd="0" parTransId="{741E90CF-7A11-43AB-8050-5DE1C4EBFDAA}" sibTransId="{821972F8-A9F5-4B73-8271-E5A6731A9F15}"/>
    <dgm:cxn modelId="{7306F040-D797-47A9-9B6F-40A17D790B91}" srcId="{7793FF73-77DA-4F86-977F-A960830EE4EF}" destId="{F5F6F501-AB9E-4562-819A-39FD638C37F3}" srcOrd="3" destOrd="0" parTransId="{8993847A-9632-4460-A39D-110A507A312D}" sibTransId="{AB5D6312-2878-48D8-B347-868609C4E562}"/>
    <dgm:cxn modelId="{41451641-2CB9-4E02-B82D-273C0D1A552E}" type="presOf" srcId="{8C140D67-4E7E-465A-A088-0E0C86BAC9CC}" destId="{E0D13009-7FC7-48DB-A69D-F737BCF7919B}" srcOrd="0" destOrd="0" presId="urn:microsoft.com/office/officeart/2018/2/layout/IconVerticalSolidList"/>
    <dgm:cxn modelId="{146D0B7C-67E5-4456-97BD-4F2EDB46E96A}" type="presOf" srcId="{7793FF73-77DA-4F86-977F-A960830EE4EF}" destId="{A9FDFCF3-F5E8-4DCC-8CBE-04B292C88B60}" srcOrd="0" destOrd="0" presId="urn:microsoft.com/office/officeart/2018/2/layout/IconVerticalSolidList"/>
    <dgm:cxn modelId="{583EDFA5-F913-401C-8C55-BDA4604BAF67}" type="presOf" srcId="{87CA8CF3-44C2-4982-A5F4-5B59CB651BD9}" destId="{F78C0EEB-EE19-49D7-807A-BEAEDE4E759F}" srcOrd="0" destOrd="0" presId="urn:microsoft.com/office/officeart/2018/2/layout/IconVerticalSolidList"/>
    <dgm:cxn modelId="{EB3402D9-6AC1-4049-A750-1D53828B4EB0}" type="presOf" srcId="{56E970AE-EE18-4DDA-974F-69C9DBEA229C}" destId="{D377C187-7A02-46B4-A31B-A2030EC08382}" srcOrd="0" destOrd="0" presId="urn:microsoft.com/office/officeart/2018/2/layout/IconVerticalSolidList"/>
    <dgm:cxn modelId="{3BE070DF-C0E8-4A26-BC5E-4A0D1A423317}" srcId="{7793FF73-77DA-4F86-977F-A960830EE4EF}" destId="{8C140D67-4E7E-465A-A088-0E0C86BAC9CC}" srcOrd="4" destOrd="0" parTransId="{D6766606-3E3C-4FBB-9189-02675B812B86}" sibTransId="{688B0802-C6B9-459B-A084-D1271DB9C0A4}"/>
    <dgm:cxn modelId="{633643F0-BA56-4330-A8D7-846CF1063CF0}" srcId="{7793FF73-77DA-4F86-977F-A960830EE4EF}" destId="{528201CE-76F2-4764-A5A4-AEC28A82D65B}" srcOrd="2" destOrd="0" parTransId="{A0AA4EA1-12B6-4AF0-B80E-28690AD391EC}" sibTransId="{6137CD88-50C4-4856-AFF9-72BD28F707F3}"/>
    <dgm:cxn modelId="{8D05B170-8B1B-41C3-A89A-C56BA6753FB4}" type="presParOf" srcId="{A9FDFCF3-F5E8-4DCC-8CBE-04B292C88B60}" destId="{97BB0A07-69E2-4A1A-B609-184C4D85A98E}" srcOrd="0" destOrd="0" presId="urn:microsoft.com/office/officeart/2018/2/layout/IconVerticalSolidList"/>
    <dgm:cxn modelId="{FBB63D00-62E9-4AD7-A111-F7573C4F1D11}" type="presParOf" srcId="{97BB0A07-69E2-4A1A-B609-184C4D85A98E}" destId="{D71F7347-B09E-4E3F-8BD3-D61B5BEF6FB4}" srcOrd="0" destOrd="0" presId="urn:microsoft.com/office/officeart/2018/2/layout/IconVerticalSolidList"/>
    <dgm:cxn modelId="{55E42ECB-2AE6-480D-940A-C88B433737D4}" type="presParOf" srcId="{97BB0A07-69E2-4A1A-B609-184C4D85A98E}" destId="{46440E02-1181-4E74-B060-CA234B0B4D58}" srcOrd="1" destOrd="0" presId="urn:microsoft.com/office/officeart/2018/2/layout/IconVerticalSolidList"/>
    <dgm:cxn modelId="{3692017D-2855-4262-8786-D749B865CB38}" type="presParOf" srcId="{97BB0A07-69E2-4A1A-B609-184C4D85A98E}" destId="{D1DB4B4B-BAFD-4F4D-95C9-09361F57ECD9}" srcOrd="2" destOrd="0" presId="urn:microsoft.com/office/officeart/2018/2/layout/IconVerticalSolidList"/>
    <dgm:cxn modelId="{0D1EC5D6-5B0B-47D2-A826-75EEECD2AA25}" type="presParOf" srcId="{97BB0A07-69E2-4A1A-B609-184C4D85A98E}" destId="{F78C0EEB-EE19-49D7-807A-BEAEDE4E759F}" srcOrd="3" destOrd="0" presId="urn:microsoft.com/office/officeart/2018/2/layout/IconVerticalSolidList"/>
    <dgm:cxn modelId="{9FD5D9AB-4E72-492A-8E95-CF96CCC68967}" type="presParOf" srcId="{A9FDFCF3-F5E8-4DCC-8CBE-04B292C88B60}" destId="{90F9B791-8ABC-44D7-A2CF-49EA6C5C8AF8}" srcOrd="1" destOrd="0" presId="urn:microsoft.com/office/officeart/2018/2/layout/IconVerticalSolidList"/>
    <dgm:cxn modelId="{A2285F26-F7E4-46ED-A6D0-1883117E7F26}" type="presParOf" srcId="{A9FDFCF3-F5E8-4DCC-8CBE-04B292C88B60}" destId="{27609D77-E2D7-41E3-A6E5-D6B6F508AE67}" srcOrd="2" destOrd="0" presId="urn:microsoft.com/office/officeart/2018/2/layout/IconVerticalSolidList"/>
    <dgm:cxn modelId="{DE7047CD-5BB4-4217-AA46-3BDAEE3DF63F}" type="presParOf" srcId="{27609D77-E2D7-41E3-A6E5-D6B6F508AE67}" destId="{2A41AD6E-F454-47E5-BFAF-9FD3AE1E12FE}" srcOrd="0" destOrd="0" presId="urn:microsoft.com/office/officeart/2018/2/layout/IconVerticalSolidList"/>
    <dgm:cxn modelId="{AAE64BC5-84B9-4827-9D42-95C1AD68F936}" type="presParOf" srcId="{27609D77-E2D7-41E3-A6E5-D6B6F508AE67}" destId="{5F7B5A9F-DECC-4351-815F-FB91F453F9D6}" srcOrd="1" destOrd="0" presId="urn:microsoft.com/office/officeart/2018/2/layout/IconVerticalSolidList"/>
    <dgm:cxn modelId="{4AC23B1A-BC1D-49E4-950B-54AEBDF7352B}" type="presParOf" srcId="{27609D77-E2D7-41E3-A6E5-D6B6F508AE67}" destId="{990CF4AB-93B4-43CA-B7DE-12ACD2E53650}" srcOrd="2" destOrd="0" presId="urn:microsoft.com/office/officeart/2018/2/layout/IconVerticalSolidList"/>
    <dgm:cxn modelId="{BE7B9DA7-6E75-4258-91EB-1883087D38C3}" type="presParOf" srcId="{27609D77-E2D7-41E3-A6E5-D6B6F508AE67}" destId="{D377C187-7A02-46B4-A31B-A2030EC08382}" srcOrd="3" destOrd="0" presId="urn:microsoft.com/office/officeart/2018/2/layout/IconVerticalSolidList"/>
    <dgm:cxn modelId="{0D1E0D58-2B22-4CC6-A341-026086940AF3}" type="presParOf" srcId="{A9FDFCF3-F5E8-4DCC-8CBE-04B292C88B60}" destId="{CF83D88E-5207-4D3E-9481-DB578BE85652}" srcOrd="3" destOrd="0" presId="urn:microsoft.com/office/officeart/2018/2/layout/IconVerticalSolidList"/>
    <dgm:cxn modelId="{03FBA6AC-03E4-4064-8751-D851296F6E70}" type="presParOf" srcId="{A9FDFCF3-F5E8-4DCC-8CBE-04B292C88B60}" destId="{FA8F0364-E624-45BE-8E96-1A032471AE7A}" srcOrd="4" destOrd="0" presId="urn:microsoft.com/office/officeart/2018/2/layout/IconVerticalSolidList"/>
    <dgm:cxn modelId="{F0C474B0-1EF5-4E9D-AF9C-5C7AD181864A}" type="presParOf" srcId="{FA8F0364-E624-45BE-8E96-1A032471AE7A}" destId="{A89126DB-0B7C-4170-B5A9-390D07A3153B}" srcOrd="0" destOrd="0" presId="urn:microsoft.com/office/officeart/2018/2/layout/IconVerticalSolidList"/>
    <dgm:cxn modelId="{9D3B4DB8-F386-4B26-81A6-3D92D98F057E}" type="presParOf" srcId="{FA8F0364-E624-45BE-8E96-1A032471AE7A}" destId="{BA22116D-9F72-4A37-97E0-049DE1EFA145}" srcOrd="1" destOrd="0" presId="urn:microsoft.com/office/officeart/2018/2/layout/IconVerticalSolidList"/>
    <dgm:cxn modelId="{6F45B53A-8390-405D-BB5C-0E6A622A3C3D}" type="presParOf" srcId="{FA8F0364-E624-45BE-8E96-1A032471AE7A}" destId="{431A32D1-C18E-4803-980C-A43CDD7946EF}" srcOrd="2" destOrd="0" presId="urn:microsoft.com/office/officeart/2018/2/layout/IconVerticalSolidList"/>
    <dgm:cxn modelId="{754C5280-C0AC-4AAD-839C-778A2D44D613}" type="presParOf" srcId="{FA8F0364-E624-45BE-8E96-1A032471AE7A}" destId="{E5527E49-33A9-4ABA-A6EA-EC885BEE10DE}" srcOrd="3" destOrd="0" presId="urn:microsoft.com/office/officeart/2018/2/layout/IconVerticalSolidList"/>
    <dgm:cxn modelId="{91D05180-1AB6-4932-8E47-FD228AE6418A}" type="presParOf" srcId="{A9FDFCF3-F5E8-4DCC-8CBE-04B292C88B60}" destId="{06F4BC19-265C-417E-9ACB-F79C0B42C4A8}" srcOrd="5" destOrd="0" presId="urn:microsoft.com/office/officeart/2018/2/layout/IconVerticalSolidList"/>
    <dgm:cxn modelId="{DBA7A644-D53C-4DA7-A1E2-B4A5798ED2F8}" type="presParOf" srcId="{A9FDFCF3-F5E8-4DCC-8CBE-04B292C88B60}" destId="{B9E9DEFE-9DFD-4160-9063-EE1CDC6E2155}" srcOrd="6" destOrd="0" presId="urn:microsoft.com/office/officeart/2018/2/layout/IconVerticalSolidList"/>
    <dgm:cxn modelId="{5DBDBB03-921B-46C7-915D-DD39B1C1B923}" type="presParOf" srcId="{B9E9DEFE-9DFD-4160-9063-EE1CDC6E2155}" destId="{4B9A3CD6-0250-4FA6-B920-5603862684DF}" srcOrd="0" destOrd="0" presId="urn:microsoft.com/office/officeart/2018/2/layout/IconVerticalSolidList"/>
    <dgm:cxn modelId="{A06B5694-3B5B-4BBE-9A3E-7E5ECAF3DC81}" type="presParOf" srcId="{B9E9DEFE-9DFD-4160-9063-EE1CDC6E2155}" destId="{293D310D-6A81-4B75-899C-32426D31016B}" srcOrd="1" destOrd="0" presId="urn:microsoft.com/office/officeart/2018/2/layout/IconVerticalSolidList"/>
    <dgm:cxn modelId="{9EA549DD-84E0-40A8-96A8-1A962867B99A}" type="presParOf" srcId="{B9E9DEFE-9DFD-4160-9063-EE1CDC6E2155}" destId="{EB514C63-EE8A-443E-8B19-9D9068933582}" srcOrd="2" destOrd="0" presId="urn:microsoft.com/office/officeart/2018/2/layout/IconVerticalSolidList"/>
    <dgm:cxn modelId="{049A7A0C-D8B3-4CC4-81C8-4BB88F203CE4}" type="presParOf" srcId="{B9E9DEFE-9DFD-4160-9063-EE1CDC6E2155}" destId="{D3605819-A97F-42A8-B731-E052667CDE82}" srcOrd="3" destOrd="0" presId="urn:microsoft.com/office/officeart/2018/2/layout/IconVerticalSolidList"/>
    <dgm:cxn modelId="{454916C0-039C-4B1F-AFDA-1B9CFA25B2A5}" type="presParOf" srcId="{A9FDFCF3-F5E8-4DCC-8CBE-04B292C88B60}" destId="{D06B1C16-56C8-46FC-ADD9-65D55B51673E}" srcOrd="7" destOrd="0" presId="urn:microsoft.com/office/officeart/2018/2/layout/IconVerticalSolidList"/>
    <dgm:cxn modelId="{B0C97158-E515-4AEC-B5A1-985EACD9E8D7}" type="presParOf" srcId="{A9FDFCF3-F5E8-4DCC-8CBE-04B292C88B60}" destId="{BE035671-754A-45F5-880D-22D887823970}" srcOrd="8" destOrd="0" presId="urn:microsoft.com/office/officeart/2018/2/layout/IconVerticalSolidList"/>
    <dgm:cxn modelId="{D22F2B53-6B9F-4AB4-BA15-DD196A417C0E}" type="presParOf" srcId="{BE035671-754A-45F5-880D-22D887823970}" destId="{64A57E3C-6039-4037-BA67-F8AB90A35D4F}" srcOrd="0" destOrd="0" presId="urn:microsoft.com/office/officeart/2018/2/layout/IconVerticalSolidList"/>
    <dgm:cxn modelId="{694393D3-ED1A-437E-B836-3F1B4CBD267C}" type="presParOf" srcId="{BE035671-754A-45F5-880D-22D887823970}" destId="{01F45806-443D-4614-AD68-C3A96BE16F2F}" srcOrd="1" destOrd="0" presId="urn:microsoft.com/office/officeart/2018/2/layout/IconVerticalSolidList"/>
    <dgm:cxn modelId="{A7AB5A7F-2570-4BEE-9100-5A3D44214F3E}" type="presParOf" srcId="{BE035671-754A-45F5-880D-22D887823970}" destId="{69DFFD8E-09E7-4BC1-AEFD-A7D5857CB586}" srcOrd="2" destOrd="0" presId="urn:microsoft.com/office/officeart/2018/2/layout/IconVerticalSolidList"/>
    <dgm:cxn modelId="{28FC56EF-DDAC-4C8B-BAAB-1DD64DDFC9EF}" type="presParOf" srcId="{BE035671-754A-45F5-880D-22D887823970}" destId="{E0D13009-7FC7-48DB-A69D-F737BCF7919B}"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93FF73-77DA-4F86-977F-A960830EE4EF}"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7CA8CF3-44C2-4982-A5F4-5B59CB651BD9}">
      <dgm:prSet/>
      <dgm:spPr/>
      <dgm:t>
        <a:bodyPr/>
        <a:lstStyle/>
        <a:p>
          <a:pPr rtl="0">
            <a:lnSpc>
              <a:spcPct val="100000"/>
            </a:lnSpc>
          </a:pPr>
          <a:r>
            <a:rPr lang="en-GB" b="0">
              <a:latin typeface="Calibri"/>
              <a:ea typeface="Calibri"/>
              <a:cs typeface="Calibri"/>
            </a:rPr>
            <a:t> </a:t>
          </a:r>
          <a:r>
            <a:rPr lang="en-GB" b="0">
              <a:latin typeface="Calibri"/>
              <a:cs typeface="Calibri"/>
            </a:rPr>
            <a:t>Don’t allow users to </a:t>
          </a:r>
          <a:r>
            <a:rPr lang="en-GB">
              <a:latin typeface="Calibri"/>
              <a:cs typeface="Calibri"/>
            </a:rPr>
            <a:t>register. Removing and uploading topics should not be allowed. </a:t>
          </a:r>
          <a:endParaRPr lang="en-US">
            <a:latin typeface="Calibri"/>
            <a:cs typeface="Calibri"/>
          </a:endParaRPr>
        </a:p>
      </dgm:t>
    </dgm:pt>
    <dgm:pt modelId="{741E90CF-7A11-43AB-8050-5DE1C4EBFDAA}" type="parTrans" cxnId="{C933CB3E-EAA5-4DA4-8CDB-950BF10DC5C7}">
      <dgm:prSet/>
      <dgm:spPr/>
      <dgm:t>
        <a:bodyPr/>
        <a:lstStyle/>
        <a:p>
          <a:endParaRPr lang="en-US"/>
        </a:p>
      </dgm:t>
    </dgm:pt>
    <dgm:pt modelId="{821972F8-A9F5-4B73-8271-E5A6731A9F15}" type="sibTrans" cxnId="{C933CB3E-EAA5-4DA4-8CDB-950BF10DC5C7}">
      <dgm:prSet/>
      <dgm:spPr/>
      <dgm:t>
        <a:bodyPr/>
        <a:lstStyle/>
        <a:p>
          <a:pPr>
            <a:lnSpc>
              <a:spcPct val="100000"/>
            </a:lnSpc>
          </a:pPr>
          <a:endParaRPr lang="en-US"/>
        </a:p>
      </dgm:t>
    </dgm:pt>
    <dgm:pt modelId="{49ECDCA1-BDE6-48E8-A5B7-1EFF66316911}">
      <dgm:prSet phldr="0"/>
      <dgm:spPr/>
      <dgm:t>
        <a:bodyPr/>
        <a:lstStyle/>
        <a:p>
          <a:pPr>
            <a:lnSpc>
              <a:spcPct val="100000"/>
            </a:lnSpc>
          </a:pPr>
          <a:r>
            <a:rPr lang="en-GB">
              <a:latin typeface="Calibri"/>
              <a:cs typeface="Calibri"/>
            </a:rPr>
            <a:t>Students need to go through the topics proposed by the professors.  </a:t>
          </a:r>
          <a:endParaRPr lang="en-US">
            <a:latin typeface="Calibri"/>
            <a:cs typeface="Calibri"/>
          </a:endParaRPr>
        </a:p>
      </dgm:t>
    </dgm:pt>
    <dgm:pt modelId="{C1AE666B-D1C7-4785-9B8E-AE5F05E0DE95}" type="parTrans" cxnId="{754EE2BD-14D0-428D-88D5-0957CB56304A}">
      <dgm:prSet/>
      <dgm:spPr/>
      <dgm:t>
        <a:bodyPr/>
        <a:lstStyle/>
        <a:p>
          <a:endParaRPr lang="en-GB"/>
        </a:p>
      </dgm:t>
    </dgm:pt>
    <dgm:pt modelId="{44C01B72-EC25-4EE6-A575-3473D92A411C}" type="sibTrans" cxnId="{754EE2BD-14D0-428D-88D5-0957CB56304A}">
      <dgm:prSet/>
      <dgm:spPr/>
      <dgm:t>
        <a:bodyPr/>
        <a:lstStyle/>
        <a:p>
          <a:endParaRPr lang="en-US"/>
        </a:p>
      </dgm:t>
    </dgm:pt>
    <dgm:pt modelId="{792120A8-6030-4CF7-AFB8-07B1247077AB}" type="pres">
      <dgm:prSet presAssocID="{7793FF73-77DA-4F86-977F-A960830EE4EF}" presName="root" presStyleCnt="0">
        <dgm:presLayoutVars>
          <dgm:dir/>
          <dgm:resizeHandles val="exact"/>
        </dgm:presLayoutVars>
      </dgm:prSet>
      <dgm:spPr/>
    </dgm:pt>
    <dgm:pt modelId="{BE863E1F-AAB0-4133-91AB-DAC51B5C3329}" type="pres">
      <dgm:prSet presAssocID="{87CA8CF3-44C2-4982-A5F4-5B59CB651BD9}" presName="compNode" presStyleCnt="0"/>
      <dgm:spPr/>
    </dgm:pt>
    <dgm:pt modelId="{215909F7-AA37-40C0-8F05-417C713DF972}" type="pres">
      <dgm:prSet presAssocID="{87CA8CF3-44C2-4982-A5F4-5B59CB651BD9}" presName="bgRect" presStyleLbl="bgShp" presStyleIdx="0" presStyleCnt="2"/>
      <dgm:spPr/>
    </dgm:pt>
    <dgm:pt modelId="{9B9AE2CB-E6F7-484E-A723-7B5937601B31}" type="pres">
      <dgm:prSet presAssocID="{87CA8CF3-44C2-4982-A5F4-5B59CB651B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af"/>
        </a:ext>
      </dgm:extLst>
    </dgm:pt>
    <dgm:pt modelId="{F2B123F7-AA6F-40C6-B7E7-6A7C148CB88B}" type="pres">
      <dgm:prSet presAssocID="{87CA8CF3-44C2-4982-A5F4-5B59CB651BD9}" presName="spaceRect" presStyleCnt="0"/>
      <dgm:spPr/>
    </dgm:pt>
    <dgm:pt modelId="{DCC806C4-C45A-4298-A5E1-FC4C60ACCEE0}" type="pres">
      <dgm:prSet presAssocID="{87CA8CF3-44C2-4982-A5F4-5B59CB651BD9}" presName="parTx" presStyleLbl="revTx" presStyleIdx="0" presStyleCnt="2">
        <dgm:presLayoutVars>
          <dgm:chMax val="0"/>
          <dgm:chPref val="0"/>
        </dgm:presLayoutVars>
      </dgm:prSet>
      <dgm:spPr/>
    </dgm:pt>
    <dgm:pt modelId="{8B44D423-1736-4223-96E7-960C4B084CFB}" type="pres">
      <dgm:prSet presAssocID="{821972F8-A9F5-4B73-8271-E5A6731A9F15}" presName="sibTrans" presStyleCnt="0"/>
      <dgm:spPr/>
    </dgm:pt>
    <dgm:pt modelId="{8987CED2-BED0-4F2D-A523-288CD3B72E95}" type="pres">
      <dgm:prSet presAssocID="{49ECDCA1-BDE6-48E8-A5B7-1EFF66316911}" presName="compNode" presStyleCnt="0"/>
      <dgm:spPr/>
    </dgm:pt>
    <dgm:pt modelId="{25C32CBF-49FD-4C0B-8F65-D69493897A91}" type="pres">
      <dgm:prSet presAssocID="{49ECDCA1-BDE6-48E8-A5B7-1EFF66316911}" presName="bgRect" presStyleLbl="bgShp" presStyleIdx="1" presStyleCnt="2"/>
      <dgm:spPr/>
    </dgm:pt>
    <dgm:pt modelId="{DECFE0F6-282E-45D1-826C-241D1B844600}" type="pres">
      <dgm:prSet presAssocID="{49ECDCA1-BDE6-48E8-A5B7-1EFF663169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D02A8847-E345-44BC-A525-3E9003BEC61A}" type="pres">
      <dgm:prSet presAssocID="{49ECDCA1-BDE6-48E8-A5B7-1EFF66316911}" presName="spaceRect" presStyleCnt="0"/>
      <dgm:spPr/>
    </dgm:pt>
    <dgm:pt modelId="{5F4A0819-BC66-4CD6-A44A-DDE2A52013B3}" type="pres">
      <dgm:prSet presAssocID="{49ECDCA1-BDE6-48E8-A5B7-1EFF66316911}" presName="parTx" presStyleLbl="revTx" presStyleIdx="1" presStyleCnt="2">
        <dgm:presLayoutVars>
          <dgm:chMax val="0"/>
          <dgm:chPref val="0"/>
        </dgm:presLayoutVars>
      </dgm:prSet>
      <dgm:spPr/>
    </dgm:pt>
  </dgm:ptLst>
  <dgm:cxnLst>
    <dgm:cxn modelId="{BD5FA002-FF60-4EE6-8A4B-50E146D73EFF}" type="presOf" srcId="{7793FF73-77DA-4F86-977F-A960830EE4EF}" destId="{792120A8-6030-4CF7-AFB8-07B1247077AB}" srcOrd="0" destOrd="0" presId="urn:microsoft.com/office/officeart/2018/2/layout/IconVerticalSolidList"/>
    <dgm:cxn modelId="{C933CB3E-EAA5-4DA4-8CDB-950BF10DC5C7}" srcId="{7793FF73-77DA-4F86-977F-A960830EE4EF}" destId="{87CA8CF3-44C2-4982-A5F4-5B59CB651BD9}" srcOrd="0" destOrd="0" parTransId="{741E90CF-7A11-43AB-8050-5DE1C4EBFDAA}" sibTransId="{821972F8-A9F5-4B73-8271-E5A6731A9F15}"/>
    <dgm:cxn modelId="{A4D21378-3D2B-4BCF-A777-B3F8A5A73A99}" type="presOf" srcId="{49ECDCA1-BDE6-48E8-A5B7-1EFF66316911}" destId="{5F4A0819-BC66-4CD6-A44A-DDE2A52013B3}" srcOrd="0" destOrd="0" presId="urn:microsoft.com/office/officeart/2018/2/layout/IconVerticalSolidList"/>
    <dgm:cxn modelId="{754EE2BD-14D0-428D-88D5-0957CB56304A}" srcId="{7793FF73-77DA-4F86-977F-A960830EE4EF}" destId="{49ECDCA1-BDE6-48E8-A5B7-1EFF66316911}" srcOrd="1" destOrd="0" parTransId="{C1AE666B-D1C7-4785-9B8E-AE5F05E0DE95}" sibTransId="{44C01B72-EC25-4EE6-A575-3473D92A411C}"/>
    <dgm:cxn modelId="{B9C8B7F5-D3E3-4FE0-9B51-D0E09FA0483C}" type="presOf" srcId="{87CA8CF3-44C2-4982-A5F4-5B59CB651BD9}" destId="{DCC806C4-C45A-4298-A5E1-FC4C60ACCEE0}" srcOrd="0" destOrd="0" presId="urn:microsoft.com/office/officeart/2018/2/layout/IconVerticalSolidList"/>
    <dgm:cxn modelId="{F3CDDE42-D559-4C2E-BC41-F3B4F87A30C9}" type="presParOf" srcId="{792120A8-6030-4CF7-AFB8-07B1247077AB}" destId="{BE863E1F-AAB0-4133-91AB-DAC51B5C3329}" srcOrd="0" destOrd="0" presId="urn:microsoft.com/office/officeart/2018/2/layout/IconVerticalSolidList"/>
    <dgm:cxn modelId="{5B94E46B-FB34-4071-89A3-263BB1850D35}" type="presParOf" srcId="{BE863E1F-AAB0-4133-91AB-DAC51B5C3329}" destId="{215909F7-AA37-40C0-8F05-417C713DF972}" srcOrd="0" destOrd="0" presId="urn:microsoft.com/office/officeart/2018/2/layout/IconVerticalSolidList"/>
    <dgm:cxn modelId="{08DA3550-2CE6-434C-BEB3-9ABC801FB5DA}" type="presParOf" srcId="{BE863E1F-AAB0-4133-91AB-DAC51B5C3329}" destId="{9B9AE2CB-E6F7-484E-A723-7B5937601B31}" srcOrd="1" destOrd="0" presId="urn:microsoft.com/office/officeart/2018/2/layout/IconVerticalSolidList"/>
    <dgm:cxn modelId="{BB7C9586-70C0-4162-8DF5-E9475984A975}" type="presParOf" srcId="{BE863E1F-AAB0-4133-91AB-DAC51B5C3329}" destId="{F2B123F7-AA6F-40C6-B7E7-6A7C148CB88B}" srcOrd="2" destOrd="0" presId="urn:microsoft.com/office/officeart/2018/2/layout/IconVerticalSolidList"/>
    <dgm:cxn modelId="{AC4651F3-86BC-4B37-9477-E1907D6268E9}" type="presParOf" srcId="{BE863E1F-AAB0-4133-91AB-DAC51B5C3329}" destId="{DCC806C4-C45A-4298-A5E1-FC4C60ACCEE0}" srcOrd="3" destOrd="0" presId="urn:microsoft.com/office/officeart/2018/2/layout/IconVerticalSolidList"/>
    <dgm:cxn modelId="{919607B7-1E8A-4ABC-8ED8-0776970FC130}" type="presParOf" srcId="{792120A8-6030-4CF7-AFB8-07B1247077AB}" destId="{8B44D423-1736-4223-96E7-960C4B084CFB}" srcOrd="1" destOrd="0" presId="urn:microsoft.com/office/officeart/2018/2/layout/IconVerticalSolidList"/>
    <dgm:cxn modelId="{8F734060-8C66-47D5-BB50-2A8B513040EE}" type="presParOf" srcId="{792120A8-6030-4CF7-AFB8-07B1247077AB}" destId="{8987CED2-BED0-4F2D-A523-288CD3B72E95}" srcOrd="2" destOrd="0" presId="urn:microsoft.com/office/officeart/2018/2/layout/IconVerticalSolidList"/>
    <dgm:cxn modelId="{00A16250-2179-4954-8824-720632304562}" type="presParOf" srcId="{8987CED2-BED0-4F2D-A523-288CD3B72E95}" destId="{25C32CBF-49FD-4C0B-8F65-D69493897A91}" srcOrd="0" destOrd="0" presId="urn:microsoft.com/office/officeart/2018/2/layout/IconVerticalSolidList"/>
    <dgm:cxn modelId="{8835B1AC-1393-4204-A845-D51B26C01F17}" type="presParOf" srcId="{8987CED2-BED0-4F2D-A523-288CD3B72E95}" destId="{DECFE0F6-282E-45D1-826C-241D1B844600}" srcOrd="1" destOrd="0" presId="urn:microsoft.com/office/officeart/2018/2/layout/IconVerticalSolidList"/>
    <dgm:cxn modelId="{D4E37457-C656-4F16-B52C-C795F6F00BA9}" type="presParOf" srcId="{8987CED2-BED0-4F2D-A523-288CD3B72E95}" destId="{D02A8847-E345-44BC-A525-3E9003BEC61A}" srcOrd="2" destOrd="0" presId="urn:microsoft.com/office/officeart/2018/2/layout/IconVerticalSolidList"/>
    <dgm:cxn modelId="{AF879439-0A68-4402-B4FF-1EE15709D1FD}" type="presParOf" srcId="{8987CED2-BED0-4F2D-A523-288CD3B72E95}" destId="{5F4A0819-BC66-4CD6-A44A-DDE2A52013B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793FF73-77DA-4F86-977F-A960830EE4EF}" type="doc">
      <dgm:prSet loTypeId="urn:microsoft.com/office/officeart/2018/2/layout/IconCircleList" loCatId="icon" qsTypeId="urn:microsoft.com/office/officeart/2005/8/quickstyle/simple1" qsCatId="simple" csTypeId="urn:microsoft.com/office/officeart/2018/5/colors/Iconchunking_neutralbg_accent1_2" csCatId="accent1" phldr="1"/>
      <dgm:spPr/>
      <dgm:t>
        <a:bodyPr/>
        <a:lstStyle/>
        <a:p>
          <a:endParaRPr lang="en-US"/>
        </a:p>
      </dgm:t>
    </dgm:pt>
    <dgm:pt modelId="{48E21135-3B51-4449-8D30-5E101A870D57}">
      <dgm:prSet phldr="0"/>
      <dgm:spPr/>
      <dgm:t>
        <a:bodyPr/>
        <a:lstStyle/>
        <a:p>
          <a:pPr>
            <a:lnSpc>
              <a:spcPct val="100000"/>
            </a:lnSpc>
          </a:pPr>
          <a:r>
            <a:rPr lang="en-GB" b="0">
              <a:latin typeface="Calibri"/>
              <a:ea typeface="Calibri"/>
              <a:cs typeface="Calibri"/>
            </a:rPr>
            <a:t>Admin could view the preferences, edit it or set preferences on behalf of students. </a:t>
          </a:r>
          <a:r>
            <a:rPr lang="en-GB">
              <a:latin typeface="Calibri"/>
              <a:cs typeface="Calibri"/>
            </a:rPr>
            <a:t>  </a:t>
          </a:r>
          <a:endParaRPr lang="en-US">
            <a:latin typeface="Calibri"/>
            <a:cs typeface="Calibri"/>
          </a:endParaRPr>
        </a:p>
      </dgm:t>
    </dgm:pt>
    <dgm:pt modelId="{B00A5565-48BB-42B9-B24E-B121EBC42736}" type="parTrans" cxnId="{83FD12D1-8CD1-493A-9C92-43D4BA62FEC5}">
      <dgm:prSet/>
      <dgm:spPr/>
      <dgm:t>
        <a:bodyPr/>
        <a:lstStyle/>
        <a:p>
          <a:endParaRPr lang="en-GB"/>
        </a:p>
      </dgm:t>
    </dgm:pt>
    <dgm:pt modelId="{562A30BF-9521-4E51-AE80-F0811F6930FF}" type="sibTrans" cxnId="{83FD12D1-8CD1-493A-9C92-43D4BA62FEC5}">
      <dgm:prSet/>
      <dgm:spPr/>
      <dgm:t>
        <a:bodyPr/>
        <a:lstStyle/>
        <a:p>
          <a:endParaRPr lang="en-US"/>
        </a:p>
      </dgm:t>
    </dgm:pt>
    <dgm:pt modelId="{CE2C8F0F-0B8C-4630-B9F4-D6989AEF744F}">
      <dgm:prSet phldr="0"/>
      <dgm:spPr/>
      <dgm:t>
        <a:bodyPr/>
        <a:lstStyle/>
        <a:p>
          <a:pPr>
            <a:lnSpc>
              <a:spcPct val="100000"/>
            </a:lnSpc>
          </a:pPr>
          <a:r>
            <a:rPr lang="en-GB" b="0">
              <a:latin typeface="Calibri"/>
              <a:ea typeface="Calibri"/>
              <a:cs typeface="Calibri"/>
            </a:rPr>
            <a:t> Students are allowed to submit their preferences based on the topics proposed.</a:t>
          </a:r>
        </a:p>
      </dgm:t>
    </dgm:pt>
    <dgm:pt modelId="{6C2AC213-DFB8-4465-B35D-3E10020989FB}" type="parTrans" cxnId="{DC36337C-9766-4B17-BB4E-3FE6DA7DBCE9}">
      <dgm:prSet/>
      <dgm:spPr/>
      <dgm:t>
        <a:bodyPr/>
        <a:lstStyle/>
        <a:p>
          <a:endParaRPr lang="en-GB"/>
        </a:p>
      </dgm:t>
    </dgm:pt>
    <dgm:pt modelId="{57BE0060-E399-4533-A6FE-C1D40D85788B}" type="sibTrans" cxnId="{DC36337C-9766-4B17-BB4E-3FE6DA7DBCE9}">
      <dgm:prSet/>
      <dgm:spPr/>
      <dgm:t>
        <a:bodyPr/>
        <a:lstStyle/>
        <a:p>
          <a:pPr>
            <a:lnSpc>
              <a:spcPct val="100000"/>
            </a:lnSpc>
          </a:pPr>
          <a:endParaRPr lang="en-US"/>
        </a:p>
      </dgm:t>
    </dgm:pt>
    <dgm:pt modelId="{56CD998B-D6F7-4278-B533-817DF8B190C3}" type="pres">
      <dgm:prSet presAssocID="{7793FF73-77DA-4F86-977F-A960830EE4EF}" presName="root" presStyleCnt="0">
        <dgm:presLayoutVars>
          <dgm:dir/>
          <dgm:resizeHandles val="exact"/>
        </dgm:presLayoutVars>
      </dgm:prSet>
      <dgm:spPr/>
    </dgm:pt>
    <dgm:pt modelId="{C44A7681-5986-4324-8BCF-8E7BCD7CA30A}" type="pres">
      <dgm:prSet presAssocID="{7793FF73-77DA-4F86-977F-A960830EE4EF}" presName="container" presStyleCnt="0">
        <dgm:presLayoutVars>
          <dgm:dir/>
          <dgm:resizeHandles val="exact"/>
        </dgm:presLayoutVars>
      </dgm:prSet>
      <dgm:spPr/>
    </dgm:pt>
    <dgm:pt modelId="{F4038113-B128-45F9-A274-FBFB59D480B6}" type="pres">
      <dgm:prSet presAssocID="{CE2C8F0F-0B8C-4630-B9F4-D6989AEF744F}" presName="compNode" presStyleCnt="0"/>
      <dgm:spPr/>
    </dgm:pt>
    <dgm:pt modelId="{D28655E1-65D0-4C2D-835E-9900F91B39CC}" type="pres">
      <dgm:prSet presAssocID="{CE2C8F0F-0B8C-4630-B9F4-D6989AEF744F}" presName="iconBgRect" presStyleLbl="bgShp" presStyleIdx="0" presStyleCnt="2"/>
      <dgm:spPr/>
    </dgm:pt>
    <dgm:pt modelId="{92614E04-B826-4043-8BD3-3B70FE8F401E}" type="pres">
      <dgm:prSet presAssocID="{CE2C8F0F-0B8C-4630-B9F4-D6989AEF744F}" presName="iconRect" presStyleLbl="node1" presStyleIdx="0" presStyleCnt="2"/>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pt>
    <dgm:pt modelId="{F7A49689-527D-46B1-8E7D-E68351E39459}" type="pres">
      <dgm:prSet presAssocID="{CE2C8F0F-0B8C-4630-B9F4-D6989AEF744F}" presName="spaceRect" presStyleCnt="0"/>
      <dgm:spPr/>
    </dgm:pt>
    <dgm:pt modelId="{C39103EE-4352-4439-B507-84AE9F981C36}" type="pres">
      <dgm:prSet presAssocID="{CE2C8F0F-0B8C-4630-B9F4-D6989AEF744F}" presName="textRect" presStyleLbl="revTx" presStyleIdx="0" presStyleCnt="2">
        <dgm:presLayoutVars>
          <dgm:chMax val="1"/>
          <dgm:chPref val="1"/>
        </dgm:presLayoutVars>
      </dgm:prSet>
      <dgm:spPr/>
    </dgm:pt>
    <dgm:pt modelId="{5ACF7909-5225-4BAA-B87A-206605199C70}" type="pres">
      <dgm:prSet presAssocID="{57BE0060-E399-4533-A6FE-C1D40D85788B}" presName="sibTrans" presStyleLbl="sibTrans2D1" presStyleIdx="0" presStyleCnt="0"/>
      <dgm:spPr/>
    </dgm:pt>
    <dgm:pt modelId="{B7BA0A1B-AB5F-495B-AF23-54577158C824}" type="pres">
      <dgm:prSet presAssocID="{48E21135-3B51-4449-8D30-5E101A870D57}" presName="compNode" presStyleCnt="0"/>
      <dgm:spPr/>
    </dgm:pt>
    <dgm:pt modelId="{7FE1D601-AFF8-48A9-B4F6-6B3738B0C3C6}" type="pres">
      <dgm:prSet presAssocID="{48E21135-3B51-4449-8D30-5E101A870D57}" presName="iconBgRect" presStyleLbl="bgShp" presStyleIdx="1" presStyleCnt="2"/>
      <dgm:spPr/>
    </dgm:pt>
    <dgm:pt modelId="{B6D482BF-2652-4A4E-819B-2141C63591B8}" type="pres">
      <dgm:prSet presAssocID="{48E21135-3B51-4449-8D30-5E101A870D5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ingle gear"/>
        </a:ext>
      </dgm:extLst>
    </dgm:pt>
    <dgm:pt modelId="{D9D9433D-95C0-4B79-8A0E-473D06F2B424}" type="pres">
      <dgm:prSet presAssocID="{48E21135-3B51-4449-8D30-5E101A870D57}" presName="spaceRect" presStyleCnt="0"/>
      <dgm:spPr/>
    </dgm:pt>
    <dgm:pt modelId="{411DBDBA-DD09-4A78-916B-C5B923503901}" type="pres">
      <dgm:prSet presAssocID="{48E21135-3B51-4449-8D30-5E101A870D57}" presName="textRect" presStyleLbl="revTx" presStyleIdx="1" presStyleCnt="2">
        <dgm:presLayoutVars>
          <dgm:chMax val="1"/>
          <dgm:chPref val="1"/>
        </dgm:presLayoutVars>
      </dgm:prSet>
      <dgm:spPr/>
    </dgm:pt>
  </dgm:ptLst>
  <dgm:cxnLst>
    <dgm:cxn modelId="{0C9EBC35-8D44-A244-8F58-48FCD4942900}" type="presOf" srcId="{57BE0060-E399-4533-A6FE-C1D40D85788B}" destId="{5ACF7909-5225-4BAA-B87A-206605199C70}" srcOrd="0" destOrd="0" presId="urn:microsoft.com/office/officeart/2018/2/layout/IconCircleList"/>
    <dgm:cxn modelId="{DC36337C-9766-4B17-BB4E-3FE6DA7DBCE9}" srcId="{7793FF73-77DA-4F86-977F-A960830EE4EF}" destId="{CE2C8F0F-0B8C-4630-B9F4-D6989AEF744F}" srcOrd="0" destOrd="0" parTransId="{6C2AC213-DFB8-4465-B35D-3E10020989FB}" sibTransId="{57BE0060-E399-4533-A6FE-C1D40D85788B}"/>
    <dgm:cxn modelId="{3F378C8E-18BD-2A4B-9F62-4AB658CF993B}" type="presOf" srcId="{CE2C8F0F-0B8C-4630-B9F4-D6989AEF744F}" destId="{C39103EE-4352-4439-B507-84AE9F981C36}" srcOrd="0" destOrd="0" presId="urn:microsoft.com/office/officeart/2018/2/layout/IconCircleList"/>
    <dgm:cxn modelId="{46E666C5-6A21-D649-995D-CCD89B114BB3}" type="presOf" srcId="{7793FF73-77DA-4F86-977F-A960830EE4EF}" destId="{56CD998B-D6F7-4278-B533-817DF8B190C3}" srcOrd="0" destOrd="0" presId="urn:microsoft.com/office/officeart/2018/2/layout/IconCircleList"/>
    <dgm:cxn modelId="{83FD12D1-8CD1-493A-9C92-43D4BA62FEC5}" srcId="{7793FF73-77DA-4F86-977F-A960830EE4EF}" destId="{48E21135-3B51-4449-8D30-5E101A870D57}" srcOrd="1" destOrd="0" parTransId="{B00A5565-48BB-42B9-B24E-B121EBC42736}" sibTransId="{562A30BF-9521-4E51-AE80-F0811F6930FF}"/>
    <dgm:cxn modelId="{B2DF53EF-1835-DC4A-BA2A-E8B0EF70C9AF}" type="presOf" srcId="{48E21135-3B51-4449-8D30-5E101A870D57}" destId="{411DBDBA-DD09-4A78-916B-C5B923503901}" srcOrd="0" destOrd="0" presId="urn:microsoft.com/office/officeart/2018/2/layout/IconCircleList"/>
    <dgm:cxn modelId="{EEB0F48E-F7C4-304D-8A36-D363250B3CA6}" type="presParOf" srcId="{56CD998B-D6F7-4278-B533-817DF8B190C3}" destId="{C44A7681-5986-4324-8BCF-8E7BCD7CA30A}" srcOrd="0" destOrd="0" presId="urn:microsoft.com/office/officeart/2018/2/layout/IconCircleList"/>
    <dgm:cxn modelId="{BEED45BA-5352-624D-BA06-9E1CF95CD7E7}" type="presParOf" srcId="{C44A7681-5986-4324-8BCF-8E7BCD7CA30A}" destId="{F4038113-B128-45F9-A274-FBFB59D480B6}" srcOrd="0" destOrd="0" presId="urn:microsoft.com/office/officeart/2018/2/layout/IconCircleList"/>
    <dgm:cxn modelId="{C05FAD4C-8188-9644-9162-8274C09A668A}" type="presParOf" srcId="{F4038113-B128-45F9-A274-FBFB59D480B6}" destId="{D28655E1-65D0-4C2D-835E-9900F91B39CC}" srcOrd="0" destOrd="0" presId="urn:microsoft.com/office/officeart/2018/2/layout/IconCircleList"/>
    <dgm:cxn modelId="{5E1F1FEF-E998-234A-85D5-89274122B4A2}" type="presParOf" srcId="{F4038113-B128-45F9-A274-FBFB59D480B6}" destId="{92614E04-B826-4043-8BD3-3B70FE8F401E}" srcOrd="1" destOrd="0" presId="urn:microsoft.com/office/officeart/2018/2/layout/IconCircleList"/>
    <dgm:cxn modelId="{09BB18CC-5435-9D45-B62E-B0FE14C9F494}" type="presParOf" srcId="{F4038113-B128-45F9-A274-FBFB59D480B6}" destId="{F7A49689-527D-46B1-8E7D-E68351E39459}" srcOrd="2" destOrd="0" presId="urn:microsoft.com/office/officeart/2018/2/layout/IconCircleList"/>
    <dgm:cxn modelId="{77CF3988-122E-B64E-AEAA-3D86B8E9486F}" type="presParOf" srcId="{F4038113-B128-45F9-A274-FBFB59D480B6}" destId="{C39103EE-4352-4439-B507-84AE9F981C36}" srcOrd="3" destOrd="0" presId="urn:microsoft.com/office/officeart/2018/2/layout/IconCircleList"/>
    <dgm:cxn modelId="{E37B0985-FBB0-3249-91A6-3AC99E5DC686}" type="presParOf" srcId="{C44A7681-5986-4324-8BCF-8E7BCD7CA30A}" destId="{5ACF7909-5225-4BAA-B87A-206605199C70}" srcOrd="1" destOrd="0" presId="urn:microsoft.com/office/officeart/2018/2/layout/IconCircleList"/>
    <dgm:cxn modelId="{4DBF97BF-2900-7345-82A9-360B5CE40849}" type="presParOf" srcId="{C44A7681-5986-4324-8BCF-8E7BCD7CA30A}" destId="{B7BA0A1B-AB5F-495B-AF23-54577158C824}" srcOrd="2" destOrd="0" presId="urn:microsoft.com/office/officeart/2018/2/layout/IconCircleList"/>
    <dgm:cxn modelId="{57337091-A7E5-5640-AEDD-8D4B667D235D}" type="presParOf" srcId="{B7BA0A1B-AB5F-495B-AF23-54577158C824}" destId="{7FE1D601-AFF8-48A9-B4F6-6B3738B0C3C6}" srcOrd="0" destOrd="0" presId="urn:microsoft.com/office/officeart/2018/2/layout/IconCircleList"/>
    <dgm:cxn modelId="{5B7B5C51-5014-2641-9527-383B9EB26E40}" type="presParOf" srcId="{B7BA0A1B-AB5F-495B-AF23-54577158C824}" destId="{B6D482BF-2652-4A4E-819B-2141C63591B8}" srcOrd="1" destOrd="0" presId="urn:microsoft.com/office/officeart/2018/2/layout/IconCircleList"/>
    <dgm:cxn modelId="{073D53ED-2651-C541-895B-150A83C5C287}" type="presParOf" srcId="{B7BA0A1B-AB5F-495B-AF23-54577158C824}" destId="{D9D9433D-95C0-4B79-8A0E-473D06F2B424}" srcOrd="2" destOrd="0" presId="urn:microsoft.com/office/officeart/2018/2/layout/IconCircleList"/>
    <dgm:cxn modelId="{9CF00CEF-C78B-D545-8E82-167B4F544E23}" type="presParOf" srcId="{B7BA0A1B-AB5F-495B-AF23-54577158C824}" destId="{411DBDBA-DD09-4A78-916B-C5B923503901}" srcOrd="3" destOrd="0" presId="urn:microsoft.com/office/officeart/2018/2/layout/IconCircle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793FF73-77DA-4F86-977F-A960830EE4EF}"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7CA8CF3-44C2-4982-A5F4-5B59CB651BD9}">
      <dgm:prSet/>
      <dgm:spPr/>
      <dgm:t>
        <a:bodyPr/>
        <a:lstStyle/>
        <a:p>
          <a:pPr rtl="0">
            <a:lnSpc>
              <a:spcPct val="100000"/>
            </a:lnSpc>
          </a:pPr>
          <a:r>
            <a:rPr lang="en-GB" b="0">
              <a:latin typeface="Calibri"/>
              <a:ea typeface="Calibri"/>
              <a:cs typeface="Calibri"/>
            </a:rPr>
            <a:t> </a:t>
          </a:r>
          <a:r>
            <a:rPr lang="en-GB" b="0">
              <a:solidFill>
                <a:srgbClr val="000000"/>
              </a:solidFill>
              <a:latin typeface="Calibri"/>
              <a:cs typeface="Calibri"/>
            </a:rPr>
            <a:t>Allocate the student based on the preferences they choose</a:t>
          </a:r>
          <a:r>
            <a:rPr lang="en-GB">
              <a:solidFill>
                <a:srgbClr val="000000"/>
              </a:solidFill>
              <a:latin typeface="Calibri"/>
              <a:cs typeface="Calibri"/>
            </a:rPr>
            <a:t>. Admin would run the  </a:t>
          </a:r>
          <a:r>
            <a:rPr lang="en-GB">
              <a:latin typeface="Calibri"/>
              <a:cs typeface="Calibri"/>
            </a:rPr>
            <a:t>algorithm</a:t>
          </a:r>
          <a:r>
            <a:rPr lang="en-GB">
              <a:solidFill>
                <a:srgbClr val="000000"/>
              </a:solidFill>
              <a:latin typeface="Calibri"/>
              <a:cs typeface="Calibri"/>
            </a:rPr>
            <a:t> to  allocate the student into groups .</a:t>
          </a:r>
          <a:endParaRPr lang="en-GB" dirty="0">
            <a:solidFill>
              <a:srgbClr val="000000"/>
            </a:solidFill>
            <a:latin typeface="Calibri"/>
            <a:cs typeface="Calibri"/>
          </a:endParaRPr>
        </a:p>
      </dgm:t>
    </dgm:pt>
    <dgm:pt modelId="{741E90CF-7A11-43AB-8050-5DE1C4EBFDAA}" type="parTrans" cxnId="{C933CB3E-EAA5-4DA4-8CDB-950BF10DC5C7}">
      <dgm:prSet/>
      <dgm:spPr/>
      <dgm:t>
        <a:bodyPr/>
        <a:lstStyle/>
        <a:p>
          <a:endParaRPr lang="en-US"/>
        </a:p>
      </dgm:t>
    </dgm:pt>
    <dgm:pt modelId="{821972F8-A9F5-4B73-8271-E5A6731A9F15}" type="sibTrans" cxnId="{C933CB3E-EAA5-4DA4-8CDB-950BF10DC5C7}">
      <dgm:prSet/>
      <dgm:spPr/>
      <dgm:t>
        <a:bodyPr/>
        <a:lstStyle/>
        <a:p>
          <a:pPr>
            <a:lnSpc>
              <a:spcPct val="100000"/>
            </a:lnSpc>
          </a:pPr>
          <a:endParaRPr lang="en-US"/>
        </a:p>
      </dgm:t>
    </dgm:pt>
    <dgm:pt modelId="{D7ADB460-F9C8-41F9-9F46-BC02F678C7B0}">
      <dgm:prSet phldr="0"/>
      <dgm:spPr/>
      <dgm:t>
        <a:bodyPr/>
        <a:lstStyle/>
        <a:p>
          <a:pPr>
            <a:lnSpc>
              <a:spcPct val="100000"/>
            </a:lnSpc>
          </a:pPr>
          <a:r>
            <a:rPr lang="en-GB" dirty="0">
              <a:solidFill>
                <a:srgbClr val="000000"/>
              </a:solidFill>
              <a:latin typeface="Calibri"/>
              <a:cs typeface="Calibri"/>
            </a:rPr>
            <a:t> If the result</a:t>
          </a:r>
          <a:r>
            <a:rPr lang="en-US" dirty="0">
              <a:solidFill>
                <a:srgbClr val="000000"/>
              </a:solidFill>
              <a:latin typeface="Calibri"/>
              <a:cs typeface="Calibri"/>
            </a:rPr>
            <a:t> </a:t>
          </a:r>
          <a:r>
            <a:rPr lang="en-GB" dirty="0">
              <a:solidFill>
                <a:srgbClr val="000000"/>
              </a:solidFill>
              <a:latin typeface="Calibri"/>
              <a:cs typeface="Calibri"/>
            </a:rPr>
            <a:t>seems good, inform it to the students and supervisor.</a:t>
          </a:r>
          <a:r>
            <a:rPr lang="en-US" dirty="0">
              <a:solidFill>
                <a:srgbClr val="000000"/>
              </a:solidFill>
              <a:latin typeface="Calibri"/>
              <a:cs typeface="Calibri"/>
            </a:rPr>
            <a:t> </a:t>
          </a:r>
          <a:endParaRPr lang="en-US" dirty="0">
            <a:latin typeface="Calibri"/>
            <a:ea typeface="Calibri"/>
            <a:cs typeface="Calibri"/>
          </a:endParaRPr>
        </a:p>
      </dgm:t>
    </dgm:pt>
    <dgm:pt modelId="{D40898FD-942A-4C6D-969E-D15A3294A147}" type="parTrans" cxnId="{3B067F0D-164F-469E-AE29-42FC7D7702B9}">
      <dgm:prSet/>
      <dgm:spPr/>
      <dgm:t>
        <a:bodyPr/>
        <a:lstStyle/>
        <a:p>
          <a:endParaRPr lang="en-GB"/>
        </a:p>
      </dgm:t>
    </dgm:pt>
    <dgm:pt modelId="{A34AE605-7145-481C-8554-38FF5506D4FA}" type="sibTrans" cxnId="{3B067F0D-164F-469E-AE29-42FC7D7702B9}">
      <dgm:prSet/>
      <dgm:spPr/>
      <dgm:t>
        <a:bodyPr/>
        <a:lstStyle/>
        <a:p>
          <a:endParaRPr lang="en-GB"/>
        </a:p>
      </dgm:t>
    </dgm:pt>
    <dgm:pt modelId="{F84C26E5-5F87-4B73-B7ED-0A2BC59E0BE8}" type="pres">
      <dgm:prSet presAssocID="{7793FF73-77DA-4F86-977F-A960830EE4EF}" presName="root" presStyleCnt="0">
        <dgm:presLayoutVars>
          <dgm:dir/>
          <dgm:resizeHandles val="exact"/>
        </dgm:presLayoutVars>
      </dgm:prSet>
      <dgm:spPr/>
    </dgm:pt>
    <dgm:pt modelId="{09406019-AC46-4F66-BA43-0E723FB915C7}" type="pres">
      <dgm:prSet presAssocID="{87CA8CF3-44C2-4982-A5F4-5B59CB651BD9}" presName="compNode" presStyleCnt="0"/>
      <dgm:spPr/>
    </dgm:pt>
    <dgm:pt modelId="{4D8FD8DA-2770-4622-BBA7-D64E66F8172C}" type="pres">
      <dgm:prSet presAssocID="{87CA8CF3-44C2-4982-A5F4-5B59CB651BD9}"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E47F7584-B5A0-477A-B15A-DCE2AF52B683}" type="pres">
      <dgm:prSet presAssocID="{87CA8CF3-44C2-4982-A5F4-5B59CB651BD9}" presName="spaceRect" presStyleCnt="0"/>
      <dgm:spPr/>
    </dgm:pt>
    <dgm:pt modelId="{5A3630F7-8AD1-4A31-9810-51C9DA6857BB}" type="pres">
      <dgm:prSet presAssocID="{87CA8CF3-44C2-4982-A5F4-5B59CB651BD9}" presName="textRect" presStyleLbl="revTx" presStyleIdx="0" presStyleCnt="2" custLinFactNeighborX="1047" custLinFactNeighborY="-29736">
        <dgm:presLayoutVars>
          <dgm:chMax val="1"/>
          <dgm:chPref val="1"/>
        </dgm:presLayoutVars>
      </dgm:prSet>
      <dgm:spPr/>
    </dgm:pt>
    <dgm:pt modelId="{8274512D-E417-4932-ABE9-EC11A91A2C71}" type="pres">
      <dgm:prSet presAssocID="{821972F8-A9F5-4B73-8271-E5A6731A9F15}" presName="sibTrans" presStyleCnt="0"/>
      <dgm:spPr/>
    </dgm:pt>
    <dgm:pt modelId="{D3B3E2DE-2670-4251-A78B-045E77F5485B}" type="pres">
      <dgm:prSet presAssocID="{D7ADB460-F9C8-41F9-9F46-BC02F678C7B0}" presName="compNode" presStyleCnt="0"/>
      <dgm:spPr/>
    </dgm:pt>
    <dgm:pt modelId="{19616348-E35D-438A-A328-4FF88865220B}" type="pres">
      <dgm:prSet presAssocID="{D7ADB460-F9C8-41F9-9F46-BC02F678C7B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ycle with People"/>
        </a:ext>
      </dgm:extLst>
    </dgm:pt>
    <dgm:pt modelId="{7AB0FA98-0472-47F3-A09A-E17975C7A16D}" type="pres">
      <dgm:prSet presAssocID="{D7ADB460-F9C8-41F9-9F46-BC02F678C7B0}" presName="spaceRect" presStyleCnt="0"/>
      <dgm:spPr/>
    </dgm:pt>
    <dgm:pt modelId="{A210EF7F-6BBC-4BFA-99CA-39C0CDAEB64B}" type="pres">
      <dgm:prSet presAssocID="{D7ADB460-F9C8-41F9-9F46-BC02F678C7B0}" presName="textRect" presStyleLbl="revTx" presStyleIdx="1" presStyleCnt="2" custLinFactNeighborX="-3417" custLinFactNeighborY="-27179">
        <dgm:presLayoutVars>
          <dgm:chMax val="1"/>
          <dgm:chPref val="1"/>
        </dgm:presLayoutVars>
      </dgm:prSet>
      <dgm:spPr/>
    </dgm:pt>
  </dgm:ptLst>
  <dgm:cxnLst>
    <dgm:cxn modelId="{3B067F0D-164F-469E-AE29-42FC7D7702B9}" srcId="{7793FF73-77DA-4F86-977F-A960830EE4EF}" destId="{D7ADB460-F9C8-41F9-9F46-BC02F678C7B0}" srcOrd="1" destOrd="0" parTransId="{D40898FD-942A-4C6D-969E-D15A3294A147}" sibTransId="{A34AE605-7145-481C-8554-38FF5506D4FA}"/>
    <dgm:cxn modelId="{C933CB3E-EAA5-4DA4-8CDB-950BF10DC5C7}" srcId="{7793FF73-77DA-4F86-977F-A960830EE4EF}" destId="{87CA8CF3-44C2-4982-A5F4-5B59CB651BD9}" srcOrd="0" destOrd="0" parTransId="{741E90CF-7A11-43AB-8050-5DE1C4EBFDAA}" sibTransId="{821972F8-A9F5-4B73-8271-E5A6731A9F15}"/>
    <dgm:cxn modelId="{AC50A647-AFF7-4EF8-A227-C0F6CEB4C24D}" type="presOf" srcId="{87CA8CF3-44C2-4982-A5F4-5B59CB651BD9}" destId="{5A3630F7-8AD1-4A31-9810-51C9DA6857BB}" srcOrd="0" destOrd="0" presId="urn:microsoft.com/office/officeart/2018/2/layout/IconLabelList"/>
    <dgm:cxn modelId="{C1C862AA-0A72-45C9-A918-678C598D3BA8}" type="presOf" srcId="{7793FF73-77DA-4F86-977F-A960830EE4EF}" destId="{F84C26E5-5F87-4B73-B7ED-0A2BC59E0BE8}" srcOrd="0" destOrd="0" presId="urn:microsoft.com/office/officeart/2018/2/layout/IconLabelList"/>
    <dgm:cxn modelId="{17D5F0B7-A40D-49C5-8600-43E273CCFCB5}" type="presOf" srcId="{D7ADB460-F9C8-41F9-9F46-BC02F678C7B0}" destId="{A210EF7F-6BBC-4BFA-99CA-39C0CDAEB64B}" srcOrd="0" destOrd="0" presId="urn:microsoft.com/office/officeart/2018/2/layout/IconLabelList"/>
    <dgm:cxn modelId="{7868F6F4-A468-440D-BC80-F72FE31499C9}" type="presParOf" srcId="{F84C26E5-5F87-4B73-B7ED-0A2BC59E0BE8}" destId="{09406019-AC46-4F66-BA43-0E723FB915C7}" srcOrd="0" destOrd="0" presId="urn:microsoft.com/office/officeart/2018/2/layout/IconLabelList"/>
    <dgm:cxn modelId="{89AF5738-86D3-4459-889E-0B7634B5F926}" type="presParOf" srcId="{09406019-AC46-4F66-BA43-0E723FB915C7}" destId="{4D8FD8DA-2770-4622-BBA7-D64E66F8172C}" srcOrd="0" destOrd="0" presId="urn:microsoft.com/office/officeart/2018/2/layout/IconLabelList"/>
    <dgm:cxn modelId="{88AE175B-F9BE-4378-BA0D-43494B2D0CCF}" type="presParOf" srcId="{09406019-AC46-4F66-BA43-0E723FB915C7}" destId="{E47F7584-B5A0-477A-B15A-DCE2AF52B683}" srcOrd="1" destOrd="0" presId="urn:microsoft.com/office/officeart/2018/2/layout/IconLabelList"/>
    <dgm:cxn modelId="{D8D554A1-2009-4C20-B32F-B744E63D3487}" type="presParOf" srcId="{09406019-AC46-4F66-BA43-0E723FB915C7}" destId="{5A3630F7-8AD1-4A31-9810-51C9DA6857BB}" srcOrd="2" destOrd="0" presId="urn:microsoft.com/office/officeart/2018/2/layout/IconLabelList"/>
    <dgm:cxn modelId="{AD92A973-BACB-4327-9A6F-151B5E6781B6}" type="presParOf" srcId="{F84C26E5-5F87-4B73-B7ED-0A2BC59E0BE8}" destId="{8274512D-E417-4932-ABE9-EC11A91A2C71}" srcOrd="1" destOrd="0" presId="urn:microsoft.com/office/officeart/2018/2/layout/IconLabelList"/>
    <dgm:cxn modelId="{EDEB958E-2169-4C31-8F04-B45BC6C62A5B}" type="presParOf" srcId="{F84C26E5-5F87-4B73-B7ED-0A2BC59E0BE8}" destId="{D3B3E2DE-2670-4251-A78B-045E77F5485B}" srcOrd="2" destOrd="0" presId="urn:microsoft.com/office/officeart/2018/2/layout/IconLabelList"/>
    <dgm:cxn modelId="{4E6F53A9-5C9E-4BBA-9354-A6A7F7AD8DBA}" type="presParOf" srcId="{D3B3E2DE-2670-4251-A78B-045E77F5485B}" destId="{19616348-E35D-438A-A328-4FF88865220B}" srcOrd="0" destOrd="0" presId="urn:microsoft.com/office/officeart/2018/2/layout/IconLabelList"/>
    <dgm:cxn modelId="{82E8229D-2F91-4A23-8C8B-E718534FA613}" type="presParOf" srcId="{D3B3E2DE-2670-4251-A78B-045E77F5485B}" destId="{7AB0FA98-0472-47F3-A09A-E17975C7A16D}" srcOrd="1" destOrd="0" presId="urn:microsoft.com/office/officeart/2018/2/layout/IconLabelList"/>
    <dgm:cxn modelId="{A36172A5-5648-4276-B0A4-0E669C2526BE}" type="presParOf" srcId="{D3B3E2DE-2670-4251-A78B-045E77F5485B}" destId="{A210EF7F-6BBC-4BFA-99CA-39C0CDAEB64B}" srcOrd="2" destOrd="0" presId="urn:microsoft.com/office/officeart/2018/2/layout/IconLabelLis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47530FB-1E41-40DA-9D7F-1B8B14F81353}"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3EB1EF35-D978-6F47-BE22-19531C8484D5}">
      <dgm:prSet phldrT="[Text]"/>
      <dgm:spPr/>
      <dgm:t>
        <a:bodyPr/>
        <a:lstStyle/>
        <a:p>
          <a:pPr rtl="0"/>
          <a:r>
            <a:rPr lang="en-GB">
              <a:latin typeface="Goudy Old Style"/>
            </a:rPr>
            <a:t>Four fixed iterations</a:t>
          </a:r>
          <a:endParaRPr lang="en-GB"/>
        </a:p>
      </dgm:t>
    </dgm:pt>
    <dgm:pt modelId="{FBE6BF5B-10A5-FF42-9430-04F7CDFB7EF1}" type="parTrans" cxnId="{D67C027E-54F7-A64C-9FCC-A538D537664E}">
      <dgm:prSet/>
      <dgm:spPr/>
      <dgm:t>
        <a:bodyPr/>
        <a:lstStyle/>
        <a:p>
          <a:endParaRPr lang="en-GB"/>
        </a:p>
      </dgm:t>
    </dgm:pt>
    <dgm:pt modelId="{95462D22-0395-B14E-8DAC-A65C48BC3604}" type="sibTrans" cxnId="{D67C027E-54F7-A64C-9FCC-A538D537664E}">
      <dgm:prSet/>
      <dgm:spPr/>
      <dgm:t>
        <a:bodyPr/>
        <a:lstStyle/>
        <a:p>
          <a:endParaRPr lang="en-GB"/>
        </a:p>
      </dgm:t>
    </dgm:pt>
    <dgm:pt modelId="{8DAC1707-BBD8-9744-9787-C18384CD3ACE}">
      <dgm:prSet phldrT="[Text]"/>
      <dgm:spPr/>
      <dgm:t>
        <a:bodyPr/>
        <a:lstStyle/>
        <a:p>
          <a:pPr rtl="0"/>
          <a:r>
            <a:rPr lang="en-GB">
              <a:latin typeface="Goudy Old Style"/>
            </a:rPr>
            <a:t> First preference of Students</a:t>
          </a:r>
          <a:endParaRPr lang="en-GB"/>
        </a:p>
      </dgm:t>
    </dgm:pt>
    <dgm:pt modelId="{0B79FAD5-6FF1-3C47-ABF5-80F162D62745}" type="parTrans" cxnId="{F09B9409-39CE-614B-A02F-30D25EB73765}">
      <dgm:prSet/>
      <dgm:spPr/>
      <dgm:t>
        <a:bodyPr/>
        <a:lstStyle/>
        <a:p>
          <a:endParaRPr lang="en-GB"/>
        </a:p>
      </dgm:t>
    </dgm:pt>
    <dgm:pt modelId="{AD129469-843A-094F-8A08-EB64B8088775}" type="sibTrans" cxnId="{F09B9409-39CE-614B-A02F-30D25EB73765}">
      <dgm:prSet/>
      <dgm:spPr/>
      <dgm:t>
        <a:bodyPr/>
        <a:lstStyle/>
        <a:p>
          <a:endParaRPr lang="en-GB"/>
        </a:p>
      </dgm:t>
    </dgm:pt>
    <dgm:pt modelId="{066068DC-3303-714C-A3FC-015BE1AC4F52}">
      <dgm:prSet phldrT="[Text]"/>
      <dgm:spPr/>
      <dgm:t>
        <a:bodyPr/>
        <a:lstStyle/>
        <a:p>
          <a:pPr rtl="0"/>
          <a:r>
            <a:rPr lang="en-GB"/>
            <a:t>Assign if available or else </a:t>
          </a:r>
          <a:r>
            <a:rPr lang="en-GB">
              <a:latin typeface="Goudy Old Style"/>
            </a:rPr>
            <a:t>don’t allocate</a:t>
          </a:r>
          <a:endParaRPr lang="en-GB"/>
        </a:p>
      </dgm:t>
    </dgm:pt>
    <dgm:pt modelId="{BCC34590-E026-264D-9907-E86D9E9E2592}" type="parTrans" cxnId="{1601849E-1D81-A449-850A-267555639CF8}">
      <dgm:prSet/>
      <dgm:spPr/>
      <dgm:t>
        <a:bodyPr/>
        <a:lstStyle/>
        <a:p>
          <a:endParaRPr lang="en-GB"/>
        </a:p>
      </dgm:t>
    </dgm:pt>
    <dgm:pt modelId="{DD59974D-BA2C-E54C-A6D2-492A407761C0}" type="sibTrans" cxnId="{1601849E-1D81-A449-850A-267555639CF8}">
      <dgm:prSet/>
      <dgm:spPr/>
      <dgm:t>
        <a:bodyPr/>
        <a:lstStyle/>
        <a:p>
          <a:endParaRPr lang="en-GB"/>
        </a:p>
      </dgm:t>
    </dgm:pt>
    <dgm:pt modelId="{E9F641ED-0D47-4130-B07C-A42F1DC72E7C}">
      <dgm:prSet phldr="0"/>
      <dgm:spPr/>
      <dgm:t>
        <a:bodyPr/>
        <a:lstStyle/>
        <a:p>
          <a:pPr rtl="0"/>
          <a:r>
            <a:rPr lang="en-GB">
              <a:latin typeface="Goudy Old Style"/>
            </a:rPr>
            <a:t> Second preference of students</a:t>
          </a:r>
        </a:p>
      </dgm:t>
    </dgm:pt>
    <dgm:pt modelId="{83FCC36C-9EEE-43E6-AE39-6996F6BE8464}" type="parTrans" cxnId="{CCF82292-CC5E-4778-B5F6-1CE0927E5D9D}">
      <dgm:prSet/>
      <dgm:spPr/>
      <dgm:t>
        <a:bodyPr/>
        <a:lstStyle/>
        <a:p>
          <a:endParaRPr lang="en-GB"/>
        </a:p>
      </dgm:t>
    </dgm:pt>
    <dgm:pt modelId="{7572A5A1-5872-4513-A65D-63C75B423067}" type="sibTrans" cxnId="{CCF82292-CC5E-4778-B5F6-1CE0927E5D9D}">
      <dgm:prSet/>
      <dgm:spPr/>
      <dgm:t>
        <a:bodyPr/>
        <a:lstStyle/>
        <a:p>
          <a:endParaRPr lang="en-US"/>
        </a:p>
      </dgm:t>
    </dgm:pt>
    <dgm:pt modelId="{33A6D62F-1C8E-4FFD-8A7A-DABD0D156073}">
      <dgm:prSet phldr="0"/>
      <dgm:spPr/>
      <dgm:t>
        <a:bodyPr/>
        <a:lstStyle/>
        <a:p>
          <a:pPr rtl="0"/>
          <a:r>
            <a:rPr lang="en-GB">
              <a:latin typeface="Goudy Old Style"/>
            </a:rPr>
            <a:t>Repeat the same for all the preferences if room available allocate else randomly allocate</a:t>
          </a:r>
        </a:p>
      </dgm:t>
    </dgm:pt>
    <dgm:pt modelId="{3F33B366-45E1-4833-B6A9-6552382510FC}" type="parTrans" cxnId="{2BB6879A-330C-4F62-841A-B82C71807F35}">
      <dgm:prSet/>
      <dgm:spPr/>
      <dgm:t>
        <a:bodyPr/>
        <a:lstStyle/>
        <a:p>
          <a:endParaRPr lang="en-GB"/>
        </a:p>
      </dgm:t>
    </dgm:pt>
    <dgm:pt modelId="{87DB5551-365D-48C8-AC2A-1CCB6E136C5A}" type="sibTrans" cxnId="{2BB6879A-330C-4F62-841A-B82C71807F35}">
      <dgm:prSet/>
      <dgm:spPr/>
      <dgm:t>
        <a:bodyPr/>
        <a:lstStyle/>
        <a:p>
          <a:endParaRPr lang="en-GB"/>
        </a:p>
      </dgm:t>
    </dgm:pt>
    <dgm:pt modelId="{7A6D86AF-F4FE-E342-A3EB-D27F7C1554C1}" type="pres">
      <dgm:prSet presAssocID="{847530FB-1E41-40DA-9D7F-1B8B14F81353}" presName="outerComposite" presStyleCnt="0">
        <dgm:presLayoutVars>
          <dgm:chMax val="5"/>
          <dgm:dir/>
          <dgm:resizeHandles val="exact"/>
        </dgm:presLayoutVars>
      </dgm:prSet>
      <dgm:spPr/>
    </dgm:pt>
    <dgm:pt modelId="{438CA07E-CE91-9F46-8634-E6B4A4118A4C}" type="pres">
      <dgm:prSet presAssocID="{847530FB-1E41-40DA-9D7F-1B8B14F81353}" presName="dummyMaxCanvas" presStyleCnt="0">
        <dgm:presLayoutVars/>
      </dgm:prSet>
      <dgm:spPr/>
    </dgm:pt>
    <dgm:pt modelId="{93F053A1-BBDF-4A9C-A3FB-E0E86ED17C41}" type="pres">
      <dgm:prSet presAssocID="{847530FB-1E41-40DA-9D7F-1B8B14F81353}" presName="FiveNodes_1" presStyleLbl="node1" presStyleIdx="0" presStyleCnt="5">
        <dgm:presLayoutVars>
          <dgm:bulletEnabled val="1"/>
        </dgm:presLayoutVars>
      </dgm:prSet>
      <dgm:spPr/>
    </dgm:pt>
    <dgm:pt modelId="{D3931478-2DCE-4184-902E-505DE692EE5F}" type="pres">
      <dgm:prSet presAssocID="{847530FB-1E41-40DA-9D7F-1B8B14F81353}" presName="FiveNodes_2" presStyleLbl="node1" presStyleIdx="1" presStyleCnt="5">
        <dgm:presLayoutVars>
          <dgm:bulletEnabled val="1"/>
        </dgm:presLayoutVars>
      </dgm:prSet>
      <dgm:spPr/>
    </dgm:pt>
    <dgm:pt modelId="{4725D1FC-CE6B-44C3-8233-868FA5474641}" type="pres">
      <dgm:prSet presAssocID="{847530FB-1E41-40DA-9D7F-1B8B14F81353}" presName="FiveNodes_3" presStyleLbl="node1" presStyleIdx="2" presStyleCnt="5">
        <dgm:presLayoutVars>
          <dgm:bulletEnabled val="1"/>
        </dgm:presLayoutVars>
      </dgm:prSet>
      <dgm:spPr/>
    </dgm:pt>
    <dgm:pt modelId="{DD3D0738-4ADA-465D-BED9-395CB54E55BC}" type="pres">
      <dgm:prSet presAssocID="{847530FB-1E41-40DA-9D7F-1B8B14F81353}" presName="FiveNodes_4" presStyleLbl="node1" presStyleIdx="3" presStyleCnt="5">
        <dgm:presLayoutVars>
          <dgm:bulletEnabled val="1"/>
        </dgm:presLayoutVars>
      </dgm:prSet>
      <dgm:spPr/>
    </dgm:pt>
    <dgm:pt modelId="{AE4F59C6-8E05-464D-AC60-F6277375555A}" type="pres">
      <dgm:prSet presAssocID="{847530FB-1E41-40DA-9D7F-1B8B14F81353}" presName="FiveNodes_5" presStyleLbl="node1" presStyleIdx="4" presStyleCnt="5">
        <dgm:presLayoutVars>
          <dgm:bulletEnabled val="1"/>
        </dgm:presLayoutVars>
      </dgm:prSet>
      <dgm:spPr/>
    </dgm:pt>
    <dgm:pt modelId="{B4904C28-E977-4335-B322-14E659AF080E}" type="pres">
      <dgm:prSet presAssocID="{847530FB-1E41-40DA-9D7F-1B8B14F81353}" presName="FiveConn_1-2" presStyleLbl="fgAccFollowNode1" presStyleIdx="0" presStyleCnt="4">
        <dgm:presLayoutVars>
          <dgm:bulletEnabled val="1"/>
        </dgm:presLayoutVars>
      </dgm:prSet>
      <dgm:spPr/>
    </dgm:pt>
    <dgm:pt modelId="{A18A3636-9172-49BE-B7A1-E35ADCB27A00}" type="pres">
      <dgm:prSet presAssocID="{847530FB-1E41-40DA-9D7F-1B8B14F81353}" presName="FiveConn_2-3" presStyleLbl="fgAccFollowNode1" presStyleIdx="1" presStyleCnt="4">
        <dgm:presLayoutVars>
          <dgm:bulletEnabled val="1"/>
        </dgm:presLayoutVars>
      </dgm:prSet>
      <dgm:spPr/>
    </dgm:pt>
    <dgm:pt modelId="{3207DA05-3481-4B65-BBBA-9A98EEB86328}" type="pres">
      <dgm:prSet presAssocID="{847530FB-1E41-40DA-9D7F-1B8B14F81353}" presName="FiveConn_3-4" presStyleLbl="fgAccFollowNode1" presStyleIdx="2" presStyleCnt="4">
        <dgm:presLayoutVars>
          <dgm:bulletEnabled val="1"/>
        </dgm:presLayoutVars>
      </dgm:prSet>
      <dgm:spPr/>
    </dgm:pt>
    <dgm:pt modelId="{1C1D879D-7E6E-45B2-90FC-C16D9C170C91}" type="pres">
      <dgm:prSet presAssocID="{847530FB-1E41-40DA-9D7F-1B8B14F81353}" presName="FiveConn_4-5" presStyleLbl="fgAccFollowNode1" presStyleIdx="3" presStyleCnt="4">
        <dgm:presLayoutVars>
          <dgm:bulletEnabled val="1"/>
        </dgm:presLayoutVars>
      </dgm:prSet>
      <dgm:spPr/>
    </dgm:pt>
    <dgm:pt modelId="{18FDD2F2-C6F8-4675-BB4F-4E8FE4EAAC30}" type="pres">
      <dgm:prSet presAssocID="{847530FB-1E41-40DA-9D7F-1B8B14F81353}" presName="FiveNodes_1_text" presStyleLbl="node1" presStyleIdx="4" presStyleCnt="5">
        <dgm:presLayoutVars>
          <dgm:bulletEnabled val="1"/>
        </dgm:presLayoutVars>
      </dgm:prSet>
      <dgm:spPr/>
    </dgm:pt>
    <dgm:pt modelId="{6D633198-A4C0-4FC4-8162-8B378130598A}" type="pres">
      <dgm:prSet presAssocID="{847530FB-1E41-40DA-9D7F-1B8B14F81353}" presName="FiveNodes_2_text" presStyleLbl="node1" presStyleIdx="4" presStyleCnt="5">
        <dgm:presLayoutVars>
          <dgm:bulletEnabled val="1"/>
        </dgm:presLayoutVars>
      </dgm:prSet>
      <dgm:spPr/>
    </dgm:pt>
    <dgm:pt modelId="{8002B486-9C12-461D-8AD8-FE422F8A965C}" type="pres">
      <dgm:prSet presAssocID="{847530FB-1E41-40DA-9D7F-1B8B14F81353}" presName="FiveNodes_3_text" presStyleLbl="node1" presStyleIdx="4" presStyleCnt="5">
        <dgm:presLayoutVars>
          <dgm:bulletEnabled val="1"/>
        </dgm:presLayoutVars>
      </dgm:prSet>
      <dgm:spPr/>
    </dgm:pt>
    <dgm:pt modelId="{F3480FC3-A685-4B93-87C9-6BFD4AE05E8D}" type="pres">
      <dgm:prSet presAssocID="{847530FB-1E41-40DA-9D7F-1B8B14F81353}" presName="FiveNodes_4_text" presStyleLbl="node1" presStyleIdx="4" presStyleCnt="5">
        <dgm:presLayoutVars>
          <dgm:bulletEnabled val="1"/>
        </dgm:presLayoutVars>
      </dgm:prSet>
      <dgm:spPr/>
    </dgm:pt>
    <dgm:pt modelId="{9FAC6FBC-30AA-4B89-BA1C-6C8742E69837}" type="pres">
      <dgm:prSet presAssocID="{847530FB-1E41-40DA-9D7F-1B8B14F81353}" presName="FiveNodes_5_text" presStyleLbl="node1" presStyleIdx="4" presStyleCnt="5">
        <dgm:presLayoutVars>
          <dgm:bulletEnabled val="1"/>
        </dgm:presLayoutVars>
      </dgm:prSet>
      <dgm:spPr/>
    </dgm:pt>
  </dgm:ptLst>
  <dgm:cxnLst>
    <dgm:cxn modelId="{F09B9409-39CE-614B-A02F-30D25EB73765}" srcId="{847530FB-1E41-40DA-9D7F-1B8B14F81353}" destId="{8DAC1707-BBD8-9744-9787-C18384CD3ACE}" srcOrd="1" destOrd="0" parTransId="{0B79FAD5-6FF1-3C47-ABF5-80F162D62745}" sibTransId="{AD129469-843A-094F-8A08-EB64B8088775}"/>
    <dgm:cxn modelId="{BCD98C16-BF9D-4947-BD33-F09D81364D36}" type="presOf" srcId="{847530FB-1E41-40DA-9D7F-1B8B14F81353}" destId="{7A6D86AF-F4FE-E342-A3EB-D27F7C1554C1}" srcOrd="0" destOrd="0" presId="urn:microsoft.com/office/officeart/2005/8/layout/vProcess5"/>
    <dgm:cxn modelId="{C9F20419-2D0C-43FB-8C24-D83502E933C5}" type="presOf" srcId="{066068DC-3303-714C-A3FC-015BE1AC4F52}" destId="{4725D1FC-CE6B-44C3-8233-868FA5474641}" srcOrd="0" destOrd="0" presId="urn:microsoft.com/office/officeart/2005/8/layout/vProcess5"/>
    <dgm:cxn modelId="{7D28991F-100D-411C-91B2-ED2D3E3CBDA0}" type="presOf" srcId="{E9F641ED-0D47-4130-B07C-A42F1DC72E7C}" destId="{DD3D0738-4ADA-465D-BED9-395CB54E55BC}" srcOrd="0" destOrd="0" presId="urn:microsoft.com/office/officeart/2005/8/layout/vProcess5"/>
    <dgm:cxn modelId="{F41B0923-86E7-4A05-9EFB-2E7EEFDD9984}" type="presOf" srcId="{3EB1EF35-D978-6F47-BE22-19531C8484D5}" destId="{93F053A1-BBDF-4A9C-A3FB-E0E86ED17C41}" srcOrd="0" destOrd="0" presId="urn:microsoft.com/office/officeart/2005/8/layout/vProcess5"/>
    <dgm:cxn modelId="{26936827-1C97-427B-910F-2653AD230B74}" type="presOf" srcId="{95462D22-0395-B14E-8DAC-A65C48BC3604}" destId="{B4904C28-E977-4335-B322-14E659AF080E}" srcOrd="0" destOrd="0" presId="urn:microsoft.com/office/officeart/2005/8/layout/vProcess5"/>
    <dgm:cxn modelId="{2267192F-25A6-4E3B-AEEC-F53E454975FB}" type="presOf" srcId="{8DAC1707-BBD8-9744-9787-C18384CD3ACE}" destId="{6D633198-A4C0-4FC4-8162-8B378130598A}" srcOrd="1" destOrd="0" presId="urn:microsoft.com/office/officeart/2005/8/layout/vProcess5"/>
    <dgm:cxn modelId="{C41D3F36-3DE8-4DCB-A84F-A7745AA47C74}" type="presOf" srcId="{AD129469-843A-094F-8A08-EB64B8088775}" destId="{A18A3636-9172-49BE-B7A1-E35ADCB27A00}" srcOrd="0" destOrd="0" presId="urn:microsoft.com/office/officeart/2005/8/layout/vProcess5"/>
    <dgm:cxn modelId="{9A682478-4308-4C0B-A7E2-EF34C9F3D6B4}" type="presOf" srcId="{33A6D62F-1C8E-4FFD-8A7A-DABD0D156073}" destId="{AE4F59C6-8E05-464D-AC60-F6277375555A}" srcOrd="0" destOrd="0" presId="urn:microsoft.com/office/officeart/2005/8/layout/vProcess5"/>
    <dgm:cxn modelId="{D67C027E-54F7-A64C-9FCC-A538D537664E}" srcId="{847530FB-1E41-40DA-9D7F-1B8B14F81353}" destId="{3EB1EF35-D978-6F47-BE22-19531C8484D5}" srcOrd="0" destOrd="0" parTransId="{FBE6BF5B-10A5-FF42-9430-04F7CDFB7EF1}" sibTransId="{95462D22-0395-B14E-8DAC-A65C48BC3604}"/>
    <dgm:cxn modelId="{40D26083-1D45-4E54-8D71-44A8AE9EAA2F}" type="presOf" srcId="{066068DC-3303-714C-A3FC-015BE1AC4F52}" destId="{8002B486-9C12-461D-8AD8-FE422F8A965C}" srcOrd="1" destOrd="0" presId="urn:microsoft.com/office/officeart/2005/8/layout/vProcess5"/>
    <dgm:cxn modelId="{CCF82292-CC5E-4778-B5F6-1CE0927E5D9D}" srcId="{847530FB-1E41-40DA-9D7F-1B8B14F81353}" destId="{E9F641ED-0D47-4130-B07C-A42F1DC72E7C}" srcOrd="3" destOrd="0" parTransId="{83FCC36C-9EEE-43E6-AE39-6996F6BE8464}" sibTransId="{7572A5A1-5872-4513-A65D-63C75B423067}"/>
    <dgm:cxn modelId="{08618496-A46A-445D-84E2-4C00DBAB9ABD}" type="presOf" srcId="{DD59974D-BA2C-E54C-A6D2-492A407761C0}" destId="{3207DA05-3481-4B65-BBBA-9A98EEB86328}" srcOrd="0" destOrd="0" presId="urn:microsoft.com/office/officeart/2005/8/layout/vProcess5"/>
    <dgm:cxn modelId="{2BB6879A-330C-4F62-841A-B82C71807F35}" srcId="{847530FB-1E41-40DA-9D7F-1B8B14F81353}" destId="{33A6D62F-1C8E-4FFD-8A7A-DABD0D156073}" srcOrd="4" destOrd="0" parTransId="{3F33B366-45E1-4833-B6A9-6552382510FC}" sibTransId="{87DB5551-365D-48C8-AC2A-1CCB6E136C5A}"/>
    <dgm:cxn modelId="{1081C39C-BC31-4200-B4EF-4AEC4787BD60}" type="presOf" srcId="{33A6D62F-1C8E-4FFD-8A7A-DABD0D156073}" destId="{9FAC6FBC-30AA-4B89-BA1C-6C8742E69837}" srcOrd="1" destOrd="0" presId="urn:microsoft.com/office/officeart/2005/8/layout/vProcess5"/>
    <dgm:cxn modelId="{1601849E-1D81-A449-850A-267555639CF8}" srcId="{847530FB-1E41-40DA-9D7F-1B8B14F81353}" destId="{066068DC-3303-714C-A3FC-015BE1AC4F52}" srcOrd="2" destOrd="0" parTransId="{BCC34590-E026-264D-9907-E86D9E9E2592}" sibTransId="{DD59974D-BA2C-E54C-A6D2-492A407761C0}"/>
    <dgm:cxn modelId="{EE06A4B5-97E9-4BD7-A569-BB1E513278C8}" type="presOf" srcId="{E9F641ED-0D47-4130-B07C-A42F1DC72E7C}" destId="{F3480FC3-A685-4B93-87C9-6BFD4AE05E8D}" srcOrd="1" destOrd="0" presId="urn:microsoft.com/office/officeart/2005/8/layout/vProcess5"/>
    <dgm:cxn modelId="{C87EF8CE-237D-4A52-9F77-E6C8CE88976C}" type="presOf" srcId="{3EB1EF35-D978-6F47-BE22-19531C8484D5}" destId="{18FDD2F2-C6F8-4675-BB4F-4E8FE4EAAC30}" srcOrd="1" destOrd="0" presId="urn:microsoft.com/office/officeart/2005/8/layout/vProcess5"/>
    <dgm:cxn modelId="{3BD4E6ED-5397-44EC-A8C2-98949493B854}" type="presOf" srcId="{7572A5A1-5872-4513-A65D-63C75B423067}" destId="{1C1D879D-7E6E-45B2-90FC-C16D9C170C91}" srcOrd="0" destOrd="0" presId="urn:microsoft.com/office/officeart/2005/8/layout/vProcess5"/>
    <dgm:cxn modelId="{7AE3B3F0-19D0-4144-9B32-0D6F33E01106}" type="presOf" srcId="{8DAC1707-BBD8-9744-9787-C18384CD3ACE}" destId="{D3931478-2DCE-4184-902E-505DE692EE5F}" srcOrd="0" destOrd="0" presId="urn:microsoft.com/office/officeart/2005/8/layout/vProcess5"/>
    <dgm:cxn modelId="{088FDFD9-A8B5-4D36-AF8F-A77AA992CE45}" type="presParOf" srcId="{7A6D86AF-F4FE-E342-A3EB-D27F7C1554C1}" destId="{438CA07E-CE91-9F46-8634-E6B4A4118A4C}" srcOrd="0" destOrd="0" presId="urn:microsoft.com/office/officeart/2005/8/layout/vProcess5"/>
    <dgm:cxn modelId="{2DE394E6-E1E6-4CD6-B44A-A4D75FBC9A70}" type="presParOf" srcId="{7A6D86AF-F4FE-E342-A3EB-D27F7C1554C1}" destId="{93F053A1-BBDF-4A9C-A3FB-E0E86ED17C41}" srcOrd="1" destOrd="0" presId="urn:microsoft.com/office/officeart/2005/8/layout/vProcess5"/>
    <dgm:cxn modelId="{E5E404C9-EEC8-4E4C-8284-CE8F926CC6AE}" type="presParOf" srcId="{7A6D86AF-F4FE-E342-A3EB-D27F7C1554C1}" destId="{D3931478-2DCE-4184-902E-505DE692EE5F}" srcOrd="2" destOrd="0" presId="urn:microsoft.com/office/officeart/2005/8/layout/vProcess5"/>
    <dgm:cxn modelId="{35ECCB39-F3D8-4A44-A757-3B7834826BFE}" type="presParOf" srcId="{7A6D86AF-F4FE-E342-A3EB-D27F7C1554C1}" destId="{4725D1FC-CE6B-44C3-8233-868FA5474641}" srcOrd="3" destOrd="0" presId="urn:microsoft.com/office/officeart/2005/8/layout/vProcess5"/>
    <dgm:cxn modelId="{5244D5B1-30FB-4A74-93C8-DA6AFF6B3AC4}" type="presParOf" srcId="{7A6D86AF-F4FE-E342-A3EB-D27F7C1554C1}" destId="{DD3D0738-4ADA-465D-BED9-395CB54E55BC}" srcOrd="4" destOrd="0" presId="urn:microsoft.com/office/officeart/2005/8/layout/vProcess5"/>
    <dgm:cxn modelId="{B27E6A0A-354B-4EA6-9751-678B1273F4A5}" type="presParOf" srcId="{7A6D86AF-F4FE-E342-A3EB-D27F7C1554C1}" destId="{AE4F59C6-8E05-464D-AC60-F6277375555A}" srcOrd="5" destOrd="0" presId="urn:microsoft.com/office/officeart/2005/8/layout/vProcess5"/>
    <dgm:cxn modelId="{D869A327-8B37-4BFE-B2A0-5B356BEB2B1B}" type="presParOf" srcId="{7A6D86AF-F4FE-E342-A3EB-D27F7C1554C1}" destId="{B4904C28-E977-4335-B322-14E659AF080E}" srcOrd="6" destOrd="0" presId="urn:microsoft.com/office/officeart/2005/8/layout/vProcess5"/>
    <dgm:cxn modelId="{9E625220-07A7-4735-A6B2-DAC4C8D42C52}" type="presParOf" srcId="{7A6D86AF-F4FE-E342-A3EB-D27F7C1554C1}" destId="{A18A3636-9172-49BE-B7A1-E35ADCB27A00}" srcOrd="7" destOrd="0" presId="urn:microsoft.com/office/officeart/2005/8/layout/vProcess5"/>
    <dgm:cxn modelId="{24C549D7-0685-4687-9273-3CC37A533A25}" type="presParOf" srcId="{7A6D86AF-F4FE-E342-A3EB-D27F7C1554C1}" destId="{3207DA05-3481-4B65-BBBA-9A98EEB86328}" srcOrd="8" destOrd="0" presId="urn:microsoft.com/office/officeart/2005/8/layout/vProcess5"/>
    <dgm:cxn modelId="{B18EB016-F70A-47F0-B09B-E7548C737AFC}" type="presParOf" srcId="{7A6D86AF-F4FE-E342-A3EB-D27F7C1554C1}" destId="{1C1D879D-7E6E-45B2-90FC-C16D9C170C91}" srcOrd="9" destOrd="0" presId="urn:microsoft.com/office/officeart/2005/8/layout/vProcess5"/>
    <dgm:cxn modelId="{E13F1179-5A61-45AE-9564-39B3257EE62C}" type="presParOf" srcId="{7A6D86AF-F4FE-E342-A3EB-D27F7C1554C1}" destId="{18FDD2F2-C6F8-4675-BB4F-4E8FE4EAAC30}" srcOrd="10" destOrd="0" presId="urn:microsoft.com/office/officeart/2005/8/layout/vProcess5"/>
    <dgm:cxn modelId="{B7302DFA-0111-4040-AC42-1BEDB2FE837D}" type="presParOf" srcId="{7A6D86AF-F4FE-E342-A3EB-D27F7C1554C1}" destId="{6D633198-A4C0-4FC4-8162-8B378130598A}" srcOrd="11" destOrd="0" presId="urn:microsoft.com/office/officeart/2005/8/layout/vProcess5"/>
    <dgm:cxn modelId="{4DA1BA27-97F4-4E4F-B90C-F56B8C397D12}" type="presParOf" srcId="{7A6D86AF-F4FE-E342-A3EB-D27F7C1554C1}" destId="{8002B486-9C12-461D-8AD8-FE422F8A965C}" srcOrd="12" destOrd="0" presId="urn:microsoft.com/office/officeart/2005/8/layout/vProcess5"/>
    <dgm:cxn modelId="{FA4AB863-71BB-46CC-BC3D-96B143824BEF}" type="presParOf" srcId="{7A6D86AF-F4FE-E342-A3EB-D27F7C1554C1}" destId="{F3480FC3-A685-4B93-87C9-6BFD4AE05E8D}" srcOrd="13" destOrd="0" presId="urn:microsoft.com/office/officeart/2005/8/layout/vProcess5"/>
    <dgm:cxn modelId="{7248E314-81D3-4ED1-B48A-9F05073B5BDA}" type="presParOf" srcId="{7A6D86AF-F4FE-E342-A3EB-D27F7C1554C1}" destId="{9FAC6FBC-30AA-4B89-BA1C-6C8742E6983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47530FB-1E41-40DA-9D7F-1B8B14F81353}" type="doc">
      <dgm:prSet loTypeId="urn:microsoft.com/office/officeart/2005/8/layout/vProcess5" loCatId="process" qsTypeId="urn:microsoft.com/office/officeart/2005/8/quickstyle/simple5" qsCatId="simple" csTypeId="urn:microsoft.com/office/officeart/2005/8/colors/colorful1" csCatId="colorful" phldr="1"/>
      <dgm:spPr/>
      <dgm:t>
        <a:bodyPr/>
        <a:lstStyle/>
        <a:p>
          <a:endParaRPr lang="en-US"/>
        </a:p>
      </dgm:t>
    </dgm:pt>
    <dgm:pt modelId="{3EB1EF35-D978-6F47-BE22-19531C8484D5}">
      <dgm:prSet phldrT="[Text]"/>
      <dgm:spPr/>
      <dgm:t>
        <a:bodyPr/>
        <a:lstStyle/>
        <a:p>
          <a:r>
            <a:rPr lang="en-GB"/>
            <a:t>Student preferences</a:t>
          </a:r>
        </a:p>
      </dgm:t>
    </dgm:pt>
    <dgm:pt modelId="{FBE6BF5B-10A5-FF42-9430-04F7CDFB7EF1}" type="parTrans" cxnId="{D67C027E-54F7-A64C-9FCC-A538D537664E}">
      <dgm:prSet/>
      <dgm:spPr/>
      <dgm:t>
        <a:bodyPr/>
        <a:lstStyle/>
        <a:p>
          <a:endParaRPr lang="en-GB"/>
        </a:p>
      </dgm:t>
    </dgm:pt>
    <dgm:pt modelId="{95462D22-0395-B14E-8DAC-A65C48BC3604}" type="sibTrans" cxnId="{D67C027E-54F7-A64C-9FCC-A538D537664E}">
      <dgm:prSet/>
      <dgm:spPr/>
      <dgm:t>
        <a:bodyPr/>
        <a:lstStyle/>
        <a:p>
          <a:endParaRPr lang="en-GB"/>
        </a:p>
      </dgm:t>
    </dgm:pt>
    <dgm:pt modelId="{8DAC1707-BBD8-9744-9787-C18384CD3ACE}">
      <dgm:prSet phldrT="[Text]"/>
      <dgm:spPr/>
      <dgm:t>
        <a:bodyPr/>
        <a:lstStyle/>
        <a:p>
          <a:r>
            <a:rPr lang="en-GB"/>
            <a:t>Preferred topics</a:t>
          </a:r>
        </a:p>
      </dgm:t>
    </dgm:pt>
    <dgm:pt modelId="{0B79FAD5-6FF1-3C47-ABF5-80F162D62745}" type="parTrans" cxnId="{F09B9409-39CE-614B-A02F-30D25EB73765}">
      <dgm:prSet/>
      <dgm:spPr/>
      <dgm:t>
        <a:bodyPr/>
        <a:lstStyle/>
        <a:p>
          <a:endParaRPr lang="en-GB"/>
        </a:p>
      </dgm:t>
    </dgm:pt>
    <dgm:pt modelId="{AD129469-843A-094F-8A08-EB64B8088775}" type="sibTrans" cxnId="{F09B9409-39CE-614B-A02F-30D25EB73765}">
      <dgm:prSet/>
      <dgm:spPr/>
      <dgm:t>
        <a:bodyPr/>
        <a:lstStyle/>
        <a:p>
          <a:endParaRPr lang="en-GB"/>
        </a:p>
      </dgm:t>
    </dgm:pt>
    <dgm:pt modelId="{066068DC-3303-714C-A3FC-015BE1AC4F52}">
      <dgm:prSet phldrT="[Text]"/>
      <dgm:spPr/>
      <dgm:t>
        <a:bodyPr/>
        <a:lstStyle/>
        <a:p>
          <a:pPr rtl="0"/>
          <a:r>
            <a:rPr lang="en-GB"/>
            <a:t>Assign if available or </a:t>
          </a:r>
          <a:r>
            <a:rPr lang="en-GB">
              <a:latin typeface="Goudy Old Style"/>
            </a:rPr>
            <a:t>don’t allocate</a:t>
          </a:r>
          <a:endParaRPr lang="en-GB"/>
        </a:p>
      </dgm:t>
    </dgm:pt>
    <dgm:pt modelId="{BCC34590-E026-264D-9907-E86D9E9E2592}" type="parTrans" cxnId="{1601849E-1D81-A449-850A-267555639CF8}">
      <dgm:prSet/>
      <dgm:spPr/>
      <dgm:t>
        <a:bodyPr/>
        <a:lstStyle/>
        <a:p>
          <a:endParaRPr lang="en-GB"/>
        </a:p>
      </dgm:t>
    </dgm:pt>
    <dgm:pt modelId="{DD59974D-BA2C-E54C-A6D2-492A407761C0}" type="sibTrans" cxnId="{1601849E-1D81-A449-850A-267555639CF8}">
      <dgm:prSet/>
      <dgm:spPr/>
      <dgm:t>
        <a:bodyPr/>
        <a:lstStyle/>
        <a:p>
          <a:endParaRPr lang="en-GB"/>
        </a:p>
      </dgm:t>
    </dgm:pt>
    <dgm:pt modelId="{987FD99A-3C18-40BF-BD73-222F6FCEECFB}">
      <dgm:prSet phldr="0"/>
      <dgm:spPr/>
      <dgm:t>
        <a:bodyPr/>
        <a:lstStyle/>
        <a:p>
          <a:pPr rtl="0"/>
          <a:r>
            <a:rPr lang="en-GB">
              <a:latin typeface="Goudy Old Style"/>
            </a:rPr>
            <a:t>Next preference</a:t>
          </a:r>
        </a:p>
      </dgm:t>
    </dgm:pt>
    <dgm:pt modelId="{7053E09B-993C-47FF-AAF2-6516FB76CDA7}" type="parTrans" cxnId="{0B7BD468-CC34-46A1-9D41-18B7406CC959}">
      <dgm:prSet/>
      <dgm:spPr/>
      <dgm:t>
        <a:bodyPr/>
        <a:lstStyle/>
        <a:p>
          <a:endParaRPr lang="en-GB"/>
        </a:p>
      </dgm:t>
    </dgm:pt>
    <dgm:pt modelId="{81D3AFE7-65CF-4088-AEB5-EFDB3FDC8050}" type="sibTrans" cxnId="{0B7BD468-CC34-46A1-9D41-18B7406CC959}">
      <dgm:prSet/>
      <dgm:spPr/>
      <dgm:t>
        <a:bodyPr/>
        <a:lstStyle/>
        <a:p>
          <a:endParaRPr lang="en-US"/>
        </a:p>
      </dgm:t>
    </dgm:pt>
    <dgm:pt modelId="{B1FD2728-0E42-4B22-9C0B-C6144C145964}">
      <dgm:prSet phldr="0"/>
      <dgm:spPr/>
      <dgm:t>
        <a:bodyPr/>
        <a:lstStyle/>
        <a:p>
          <a:pPr rtl="0"/>
          <a:r>
            <a:rPr lang="en-GB">
              <a:latin typeface="Goudy Old Style"/>
            </a:rPr>
            <a:t>Repeat the same for other preferences if room available in the topic allocate else next student</a:t>
          </a:r>
          <a:endParaRPr lang="en-GB" dirty="0">
            <a:latin typeface="Goudy Old Style"/>
          </a:endParaRPr>
        </a:p>
      </dgm:t>
    </dgm:pt>
    <dgm:pt modelId="{9351499A-26AC-4271-9F13-0C6FD3130777}" type="parTrans" cxnId="{65659578-5387-489A-A100-B7B81FD722CF}">
      <dgm:prSet/>
      <dgm:spPr/>
      <dgm:t>
        <a:bodyPr/>
        <a:lstStyle/>
        <a:p>
          <a:endParaRPr lang="en-GB"/>
        </a:p>
      </dgm:t>
    </dgm:pt>
    <dgm:pt modelId="{B2CF423B-4A97-4C8D-8F3A-FE08472F1492}" type="sibTrans" cxnId="{65659578-5387-489A-A100-B7B81FD722CF}">
      <dgm:prSet/>
      <dgm:spPr/>
      <dgm:t>
        <a:bodyPr/>
        <a:lstStyle/>
        <a:p>
          <a:endParaRPr lang="en-GB"/>
        </a:p>
      </dgm:t>
    </dgm:pt>
    <dgm:pt modelId="{7A6D86AF-F4FE-E342-A3EB-D27F7C1554C1}" type="pres">
      <dgm:prSet presAssocID="{847530FB-1E41-40DA-9D7F-1B8B14F81353}" presName="outerComposite" presStyleCnt="0">
        <dgm:presLayoutVars>
          <dgm:chMax val="5"/>
          <dgm:dir/>
          <dgm:resizeHandles val="exact"/>
        </dgm:presLayoutVars>
      </dgm:prSet>
      <dgm:spPr/>
    </dgm:pt>
    <dgm:pt modelId="{438CA07E-CE91-9F46-8634-E6B4A4118A4C}" type="pres">
      <dgm:prSet presAssocID="{847530FB-1E41-40DA-9D7F-1B8B14F81353}" presName="dummyMaxCanvas" presStyleCnt="0">
        <dgm:presLayoutVars/>
      </dgm:prSet>
      <dgm:spPr/>
    </dgm:pt>
    <dgm:pt modelId="{39B2ABA1-83F7-49D3-ADC2-93C7CA6C3E0B}" type="pres">
      <dgm:prSet presAssocID="{847530FB-1E41-40DA-9D7F-1B8B14F81353}" presName="FiveNodes_1" presStyleLbl="node1" presStyleIdx="0" presStyleCnt="5">
        <dgm:presLayoutVars>
          <dgm:bulletEnabled val="1"/>
        </dgm:presLayoutVars>
      </dgm:prSet>
      <dgm:spPr/>
    </dgm:pt>
    <dgm:pt modelId="{5CF64C4F-53E5-4261-936C-BD4C6D79E53A}" type="pres">
      <dgm:prSet presAssocID="{847530FB-1E41-40DA-9D7F-1B8B14F81353}" presName="FiveNodes_2" presStyleLbl="node1" presStyleIdx="1" presStyleCnt="5">
        <dgm:presLayoutVars>
          <dgm:bulletEnabled val="1"/>
        </dgm:presLayoutVars>
      </dgm:prSet>
      <dgm:spPr/>
    </dgm:pt>
    <dgm:pt modelId="{95B44807-79A9-4AD2-B2EE-D10E63C821A6}" type="pres">
      <dgm:prSet presAssocID="{847530FB-1E41-40DA-9D7F-1B8B14F81353}" presName="FiveNodes_3" presStyleLbl="node1" presStyleIdx="2" presStyleCnt="5">
        <dgm:presLayoutVars>
          <dgm:bulletEnabled val="1"/>
        </dgm:presLayoutVars>
      </dgm:prSet>
      <dgm:spPr/>
    </dgm:pt>
    <dgm:pt modelId="{21AD9E44-461C-45F4-BC22-692CC393E44F}" type="pres">
      <dgm:prSet presAssocID="{847530FB-1E41-40DA-9D7F-1B8B14F81353}" presName="FiveNodes_4" presStyleLbl="node1" presStyleIdx="3" presStyleCnt="5">
        <dgm:presLayoutVars>
          <dgm:bulletEnabled val="1"/>
        </dgm:presLayoutVars>
      </dgm:prSet>
      <dgm:spPr/>
    </dgm:pt>
    <dgm:pt modelId="{47236DEA-ED9E-4526-BB15-7AF7F090A18A}" type="pres">
      <dgm:prSet presAssocID="{847530FB-1E41-40DA-9D7F-1B8B14F81353}" presName="FiveNodes_5" presStyleLbl="node1" presStyleIdx="4" presStyleCnt="5">
        <dgm:presLayoutVars>
          <dgm:bulletEnabled val="1"/>
        </dgm:presLayoutVars>
      </dgm:prSet>
      <dgm:spPr/>
    </dgm:pt>
    <dgm:pt modelId="{B32A390E-C3B3-4039-A634-05C85FEA53FC}" type="pres">
      <dgm:prSet presAssocID="{847530FB-1E41-40DA-9D7F-1B8B14F81353}" presName="FiveConn_1-2" presStyleLbl="fgAccFollowNode1" presStyleIdx="0" presStyleCnt="4">
        <dgm:presLayoutVars>
          <dgm:bulletEnabled val="1"/>
        </dgm:presLayoutVars>
      </dgm:prSet>
      <dgm:spPr/>
    </dgm:pt>
    <dgm:pt modelId="{1D02AEE4-B2CD-43E4-AE26-CD8AFE64AD6B}" type="pres">
      <dgm:prSet presAssocID="{847530FB-1E41-40DA-9D7F-1B8B14F81353}" presName="FiveConn_2-3" presStyleLbl="fgAccFollowNode1" presStyleIdx="1" presStyleCnt="4">
        <dgm:presLayoutVars>
          <dgm:bulletEnabled val="1"/>
        </dgm:presLayoutVars>
      </dgm:prSet>
      <dgm:spPr/>
    </dgm:pt>
    <dgm:pt modelId="{EAA0CA7A-ECC2-4531-97A1-A458032E9953}" type="pres">
      <dgm:prSet presAssocID="{847530FB-1E41-40DA-9D7F-1B8B14F81353}" presName="FiveConn_3-4" presStyleLbl="fgAccFollowNode1" presStyleIdx="2" presStyleCnt="4">
        <dgm:presLayoutVars>
          <dgm:bulletEnabled val="1"/>
        </dgm:presLayoutVars>
      </dgm:prSet>
      <dgm:spPr/>
    </dgm:pt>
    <dgm:pt modelId="{1A58985C-E74F-47C3-9F6B-CF497B873C91}" type="pres">
      <dgm:prSet presAssocID="{847530FB-1E41-40DA-9D7F-1B8B14F81353}" presName="FiveConn_4-5" presStyleLbl="fgAccFollowNode1" presStyleIdx="3" presStyleCnt="4">
        <dgm:presLayoutVars>
          <dgm:bulletEnabled val="1"/>
        </dgm:presLayoutVars>
      </dgm:prSet>
      <dgm:spPr/>
    </dgm:pt>
    <dgm:pt modelId="{076F7282-5565-4F49-9D81-4EFE45072D20}" type="pres">
      <dgm:prSet presAssocID="{847530FB-1E41-40DA-9D7F-1B8B14F81353}" presName="FiveNodes_1_text" presStyleLbl="node1" presStyleIdx="4" presStyleCnt="5">
        <dgm:presLayoutVars>
          <dgm:bulletEnabled val="1"/>
        </dgm:presLayoutVars>
      </dgm:prSet>
      <dgm:spPr/>
    </dgm:pt>
    <dgm:pt modelId="{BD7D102D-535F-49C4-B1E4-4DAB261BFC56}" type="pres">
      <dgm:prSet presAssocID="{847530FB-1E41-40DA-9D7F-1B8B14F81353}" presName="FiveNodes_2_text" presStyleLbl="node1" presStyleIdx="4" presStyleCnt="5">
        <dgm:presLayoutVars>
          <dgm:bulletEnabled val="1"/>
        </dgm:presLayoutVars>
      </dgm:prSet>
      <dgm:spPr/>
    </dgm:pt>
    <dgm:pt modelId="{F24D0DD7-66E5-4E26-975A-9E1F74E4A65F}" type="pres">
      <dgm:prSet presAssocID="{847530FB-1E41-40DA-9D7F-1B8B14F81353}" presName="FiveNodes_3_text" presStyleLbl="node1" presStyleIdx="4" presStyleCnt="5">
        <dgm:presLayoutVars>
          <dgm:bulletEnabled val="1"/>
        </dgm:presLayoutVars>
      </dgm:prSet>
      <dgm:spPr/>
    </dgm:pt>
    <dgm:pt modelId="{C7D8EE21-9EA9-4A8A-897E-3D3B7A4BAA96}" type="pres">
      <dgm:prSet presAssocID="{847530FB-1E41-40DA-9D7F-1B8B14F81353}" presName="FiveNodes_4_text" presStyleLbl="node1" presStyleIdx="4" presStyleCnt="5">
        <dgm:presLayoutVars>
          <dgm:bulletEnabled val="1"/>
        </dgm:presLayoutVars>
      </dgm:prSet>
      <dgm:spPr/>
    </dgm:pt>
    <dgm:pt modelId="{3671B1FB-289A-4BF5-838A-44345E04B086}" type="pres">
      <dgm:prSet presAssocID="{847530FB-1E41-40DA-9D7F-1B8B14F81353}" presName="FiveNodes_5_text" presStyleLbl="node1" presStyleIdx="4" presStyleCnt="5">
        <dgm:presLayoutVars>
          <dgm:bulletEnabled val="1"/>
        </dgm:presLayoutVars>
      </dgm:prSet>
      <dgm:spPr/>
    </dgm:pt>
  </dgm:ptLst>
  <dgm:cxnLst>
    <dgm:cxn modelId="{F09B9409-39CE-614B-A02F-30D25EB73765}" srcId="{847530FB-1E41-40DA-9D7F-1B8B14F81353}" destId="{8DAC1707-BBD8-9744-9787-C18384CD3ACE}" srcOrd="1" destOrd="0" parTransId="{0B79FAD5-6FF1-3C47-ABF5-80F162D62745}" sibTransId="{AD129469-843A-094F-8A08-EB64B8088775}"/>
    <dgm:cxn modelId="{F3ACA00D-02B2-4EF8-A670-56420CBFEE89}" type="presOf" srcId="{8DAC1707-BBD8-9744-9787-C18384CD3ACE}" destId="{5CF64C4F-53E5-4261-936C-BD4C6D79E53A}" srcOrd="0" destOrd="0" presId="urn:microsoft.com/office/officeart/2005/8/layout/vProcess5"/>
    <dgm:cxn modelId="{0FABBC12-8204-44A9-B373-CF7928F21F94}" type="presOf" srcId="{987FD99A-3C18-40BF-BD73-222F6FCEECFB}" destId="{C7D8EE21-9EA9-4A8A-897E-3D3B7A4BAA96}" srcOrd="1" destOrd="0" presId="urn:microsoft.com/office/officeart/2005/8/layout/vProcess5"/>
    <dgm:cxn modelId="{BCD98C16-BF9D-4947-BD33-F09D81364D36}" type="presOf" srcId="{847530FB-1E41-40DA-9D7F-1B8B14F81353}" destId="{7A6D86AF-F4FE-E342-A3EB-D27F7C1554C1}" srcOrd="0" destOrd="0" presId="urn:microsoft.com/office/officeart/2005/8/layout/vProcess5"/>
    <dgm:cxn modelId="{28573840-ADE3-46DA-9AE7-53421DC50702}" type="presOf" srcId="{81D3AFE7-65CF-4088-AEB5-EFDB3FDC8050}" destId="{1A58985C-E74F-47C3-9F6B-CF497B873C91}" srcOrd="0" destOrd="0" presId="urn:microsoft.com/office/officeart/2005/8/layout/vProcess5"/>
    <dgm:cxn modelId="{0B7BD468-CC34-46A1-9D41-18B7406CC959}" srcId="{847530FB-1E41-40DA-9D7F-1B8B14F81353}" destId="{987FD99A-3C18-40BF-BD73-222F6FCEECFB}" srcOrd="3" destOrd="0" parTransId="{7053E09B-993C-47FF-AAF2-6516FB76CDA7}" sibTransId="{81D3AFE7-65CF-4088-AEB5-EFDB3FDC8050}"/>
    <dgm:cxn modelId="{1625CE70-2C97-464C-A3C6-EB75BF69D869}" type="presOf" srcId="{3EB1EF35-D978-6F47-BE22-19531C8484D5}" destId="{076F7282-5565-4F49-9D81-4EFE45072D20}" srcOrd="1" destOrd="0" presId="urn:microsoft.com/office/officeart/2005/8/layout/vProcess5"/>
    <dgm:cxn modelId="{6781F772-082E-4F6D-AED7-3DDB2DF0CCD0}" type="presOf" srcId="{AD129469-843A-094F-8A08-EB64B8088775}" destId="{1D02AEE4-B2CD-43E4-AE26-CD8AFE64AD6B}" srcOrd="0" destOrd="0" presId="urn:microsoft.com/office/officeart/2005/8/layout/vProcess5"/>
    <dgm:cxn modelId="{65659578-5387-489A-A100-B7B81FD722CF}" srcId="{847530FB-1E41-40DA-9D7F-1B8B14F81353}" destId="{B1FD2728-0E42-4B22-9C0B-C6144C145964}" srcOrd="4" destOrd="0" parTransId="{9351499A-26AC-4271-9F13-0C6FD3130777}" sibTransId="{B2CF423B-4A97-4C8D-8F3A-FE08472F1492}"/>
    <dgm:cxn modelId="{FB4DD47B-3D5C-44F6-828A-30691E815BFF}" type="presOf" srcId="{066068DC-3303-714C-A3FC-015BE1AC4F52}" destId="{F24D0DD7-66E5-4E26-975A-9E1F74E4A65F}" srcOrd="1" destOrd="0" presId="urn:microsoft.com/office/officeart/2005/8/layout/vProcess5"/>
    <dgm:cxn modelId="{D67C027E-54F7-A64C-9FCC-A538D537664E}" srcId="{847530FB-1E41-40DA-9D7F-1B8B14F81353}" destId="{3EB1EF35-D978-6F47-BE22-19531C8484D5}" srcOrd="0" destOrd="0" parTransId="{FBE6BF5B-10A5-FF42-9430-04F7CDFB7EF1}" sibTransId="{95462D22-0395-B14E-8DAC-A65C48BC3604}"/>
    <dgm:cxn modelId="{368A918B-1291-42E2-9F60-F5A8B030D3C0}" type="presOf" srcId="{3EB1EF35-D978-6F47-BE22-19531C8484D5}" destId="{39B2ABA1-83F7-49D3-ADC2-93C7CA6C3E0B}" srcOrd="0" destOrd="0" presId="urn:microsoft.com/office/officeart/2005/8/layout/vProcess5"/>
    <dgm:cxn modelId="{F40B6B9C-62F7-4A63-9C86-7B89554FAA2A}" type="presOf" srcId="{987FD99A-3C18-40BF-BD73-222F6FCEECFB}" destId="{21AD9E44-461C-45F4-BC22-692CC393E44F}" srcOrd="0" destOrd="0" presId="urn:microsoft.com/office/officeart/2005/8/layout/vProcess5"/>
    <dgm:cxn modelId="{1601849E-1D81-A449-850A-267555639CF8}" srcId="{847530FB-1E41-40DA-9D7F-1B8B14F81353}" destId="{066068DC-3303-714C-A3FC-015BE1AC4F52}" srcOrd="2" destOrd="0" parTransId="{BCC34590-E026-264D-9907-E86D9E9E2592}" sibTransId="{DD59974D-BA2C-E54C-A6D2-492A407761C0}"/>
    <dgm:cxn modelId="{99C375A0-EEFA-42D7-ADD7-ACFF6D0CDF9B}" type="presOf" srcId="{B1FD2728-0E42-4B22-9C0B-C6144C145964}" destId="{3671B1FB-289A-4BF5-838A-44345E04B086}" srcOrd="1" destOrd="0" presId="urn:microsoft.com/office/officeart/2005/8/layout/vProcess5"/>
    <dgm:cxn modelId="{DC1105A9-2967-4233-8281-C0E0D447DA10}" type="presOf" srcId="{B1FD2728-0E42-4B22-9C0B-C6144C145964}" destId="{47236DEA-ED9E-4526-BB15-7AF7F090A18A}" srcOrd="0" destOrd="0" presId="urn:microsoft.com/office/officeart/2005/8/layout/vProcess5"/>
    <dgm:cxn modelId="{4B76B5AC-D265-4B57-9A4C-BE2B417A975C}" type="presOf" srcId="{8DAC1707-BBD8-9744-9787-C18384CD3ACE}" destId="{BD7D102D-535F-49C4-B1E4-4DAB261BFC56}" srcOrd="1" destOrd="0" presId="urn:microsoft.com/office/officeart/2005/8/layout/vProcess5"/>
    <dgm:cxn modelId="{38EE01B1-15D9-4193-9008-9B48BF63A44B}" type="presOf" srcId="{95462D22-0395-B14E-8DAC-A65C48BC3604}" destId="{B32A390E-C3B3-4039-A634-05C85FEA53FC}" srcOrd="0" destOrd="0" presId="urn:microsoft.com/office/officeart/2005/8/layout/vProcess5"/>
    <dgm:cxn modelId="{BF03C7C2-0587-48EC-BA32-FF682AA5EAB1}" type="presOf" srcId="{066068DC-3303-714C-A3FC-015BE1AC4F52}" destId="{95B44807-79A9-4AD2-B2EE-D10E63C821A6}" srcOrd="0" destOrd="0" presId="urn:microsoft.com/office/officeart/2005/8/layout/vProcess5"/>
    <dgm:cxn modelId="{DCDAC3D3-CEF9-4943-B867-D80A827C58B5}" type="presOf" srcId="{DD59974D-BA2C-E54C-A6D2-492A407761C0}" destId="{EAA0CA7A-ECC2-4531-97A1-A458032E9953}" srcOrd="0" destOrd="0" presId="urn:microsoft.com/office/officeart/2005/8/layout/vProcess5"/>
    <dgm:cxn modelId="{C73E4BDA-C850-4F90-A095-6E1B2EFC44AC}" type="presParOf" srcId="{7A6D86AF-F4FE-E342-A3EB-D27F7C1554C1}" destId="{438CA07E-CE91-9F46-8634-E6B4A4118A4C}" srcOrd="0" destOrd="0" presId="urn:microsoft.com/office/officeart/2005/8/layout/vProcess5"/>
    <dgm:cxn modelId="{6C389D15-5876-4315-9862-4C52E70CA9EC}" type="presParOf" srcId="{7A6D86AF-F4FE-E342-A3EB-D27F7C1554C1}" destId="{39B2ABA1-83F7-49D3-ADC2-93C7CA6C3E0B}" srcOrd="1" destOrd="0" presId="urn:microsoft.com/office/officeart/2005/8/layout/vProcess5"/>
    <dgm:cxn modelId="{626B3DEC-2B70-4395-99A1-31F6C6D22302}" type="presParOf" srcId="{7A6D86AF-F4FE-E342-A3EB-D27F7C1554C1}" destId="{5CF64C4F-53E5-4261-936C-BD4C6D79E53A}" srcOrd="2" destOrd="0" presId="urn:microsoft.com/office/officeart/2005/8/layout/vProcess5"/>
    <dgm:cxn modelId="{9474C29A-2313-4CDE-B459-24CD5FEAB201}" type="presParOf" srcId="{7A6D86AF-F4FE-E342-A3EB-D27F7C1554C1}" destId="{95B44807-79A9-4AD2-B2EE-D10E63C821A6}" srcOrd="3" destOrd="0" presId="urn:microsoft.com/office/officeart/2005/8/layout/vProcess5"/>
    <dgm:cxn modelId="{4C555D3B-6049-4B93-81DB-023B54FCC095}" type="presParOf" srcId="{7A6D86AF-F4FE-E342-A3EB-D27F7C1554C1}" destId="{21AD9E44-461C-45F4-BC22-692CC393E44F}" srcOrd="4" destOrd="0" presId="urn:microsoft.com/office/officeart/2005/8/layout/vProcess5"/>
    <dgm:cxn modelId="{55FF5F3A-4E96-4172-B704-4BD02D6008B3}" type="presParOf" srcId="{7A6D86AF-F4FE-E342-A3EB-D27F7C1554C1}" destId="{47236DEA-ED9E-4526-BB15-7AF7F090A18A}" srcOrd="5" destOrd="0" presId="urn:microsoft.com/office/officeart/2005/8/layout/vProcess5"/>
    <dgm:cxn modelId="{2CCD7609-4C81-4222-B0D8-0D5160B9F933}" type="presParOf" srcId="{7A6D86AF-F4FE-E342-A3EB-D27F7C1554C1}" destId="{B32A390E-C3B3-4039-A634-05C85FEA53FC}" srcOrd="6" destOrd="0" presId="urn:microsoft.com/office/officeart/2005/8/layout/vProcess5"/>
    <dgm:cxn modelId="{7320E114-B012-431D-A0BC-F3D22D773594}" type="presParOf" srcId="{7A6D86AF-F4FE-E342-A3EB-D27F7C1554C1}" destId="{1D02AEE4-B2CD-43E4-AE26-CD8AFE64AD6B}" srcOrd="7" destOrd="0" presId="urn:microsoft.com/office/officeart/2005/8/layout/vProcess5"/>
    <dgm:cxn modelId="{3E95BEE3-604A-4F66-BCC7-F8823F3D7F51}" type="presParOf" srcId="{7A6D86AF-F4FE-E342-A3EB-D27F7C1554C1}" destId="{EAA0CA7A-ECC2-4531-97A1-A458032E9953}" srcOrd="8" destOrd="0" presId="urn:microsoft.com/office/officeart/2005/8/layout/vProcess5"/>
    <dgm:cxn modelId="{7A16A47C-D77F-4E36-960A-3BBD4A085FC7}" type="presParOf" srcId="{7A6D86AF-F4FE-E342-A3EB-D27F7C1554C1}" destId="{1A58985C-E74F-47C3-9F6B-CF497B873C91}" srcOrd="9" destOrd="0" presId="urn:microsoft.com/office/officeart/2005/8/layout/vProcess5"/>
    <dgm:cxn modelId="{DD33C93A-FC35-4ACD-8779-11AF5017C6FA}" type="presParOf" srcId="{7A6D86AF-F4FE-E342-A3EB-D27F7C1554C1}" destId="{076F7282-5565-4F49-9D81-4EFE45072D20}" srcOrd="10" destOrd="0" presId="urn:microsoft.com/office/officeart/2005/8/layout/vProcess5"/>
    <dgm:cxn modelId="{09E45E23-9A4E-49D2-8D39-EE3AD8E8FFAD}" type="presParOf" srcId="{7A6D86AF-F4FE-E342-A3EB-D27F7C1554C1}" destId="{BD7D102D-535F-49C4-B1E4-4DAB261BFC56}" srcOrd="11" destOrd="0" presId="urn:microsoft.com/office/officeart/2005/8/layout/vProcess5"/>
    <dgm:cxn modelId="{8B2659E0-7FA0-4CAF-AEFA-710529D15C33}" type="presParOf" srcId="{7A6D86AF-F4FE-E342-A3EB-D27F7C1554C1}" destId="{F24D0DD7-66E5-4E26-975A-9E1F74E4A65F}" srcOrd="12" destOrd="0" presId="urn:microsoft.com/office/officeart/2005/8/layout/vProcess5"/>
    <dgm:cxn modelId="{08858B50-D4F2-46A7-A260-D7EDA4EFA3F9}" type="presParOf" srcId="{7A6D86AF-F4FE-E342-A3EB-D27F7C1554C1}" destId="{C7D8EE21-9EA9-4A8A-897E-3D3B7A4BAA96}" srcOrd="13" destOrd="0" presId="urn:microsoft.com/office/officeart/2005/8/layout/vProcess5"/>
    <dgm:cxn modelId="{60D194D3-3292-4B69-AE67-8C6766371EB5}" type="presParOf" srcId="{7A6D86AF-F4FE-E342-A3EB-D27F7C1554C1}" destId="{3671B1FB-289A-4BF5-838A-44345E04B086}" srcOrd="14" destOrd="0" presId="urn:microsoft.com/office/officeart/2005/8/layout/v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C93CD-F9AA-46B3-AFA0-8A62E9FE1CC9}">
      <dsp:nvSpPr>
        <dsp:cNvPr id="0" name=""/>
        <dsp:cNvSpPr/>
      </dsp:nvSpPr>
      <dsp:spPr>
        <a:xfrm>
          <a:off x="435837" y="267174"/>
          <a:ext cx="662871" cy="6628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99DCC5-F7A4-4F2F-BA8E-86ED3E12E05E}">
      <dsp:nvSpPr>
        <dsp:cNvPr id="0" name=""/>
        <dsp:cNvSpPr/>
      </dsp:nvSpPr>
      <dsp:spPr>
        <a:xfrm>
          <a:off x="30749" y="1182170"/>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Aims and Objectives</a:t>
          </a:r>
          <a:endParaRPr lang="en-GB" sz="1900" b="1" kern="1200"/>
        </a:p>
      </dsp:txBody>
      <dsp:txXfrm>
        <a:off x="30749" y="1182170"/>
        <a:ext cx="1473046" cy="589218"/>
      </dsp:txXfrm>
    </dsp:sp>
    <dsp:sp modelId="{3F9AB276-135F-47E4-AB3C-28CCB9294757}">
      <dsp:nvSpPr>
        <dsp:cNvPr id="0" name=""/>
        <dsp:cNvSpPr/>
      </dsp:nvSpPr>
      <dsp:spPr>
        <a:xfrm>
          <a:off x="2166667" y="267174"/>
          <a:ext cx="662871" cy="6628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F0E3C2-9B19-4A96-9854-71E5A8E1BE9A}">
      <dsp:nvSpPr>
        <dsp:cNvPr id="0" name=""/>
        <dsp:cNvSpPr/>
      </dsp:nvSpPr>
      <dsp:spPr>
        <a:xfrm>
          <a:off x="1761580" y="1182170"/>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Requirements</a:t>
          </a:r>
          <a:endParaRPr lang="en-GB" sz="1900" b="1" kern="1200"/>
        </a:p>
      </dsp:txBody>
      <dsp:txXfrm>
        <a:off x="1761580" y="1182170"/>
        <a:ext cx="1473046" cy="589218"/>
      </dsp:txXfrm>
    </dsp:sp>
    <dsp:sp modelId="{2DD6C32D-8FB3-472C-9113-2B610731AA34}">
      <dsp:nvSpPr>
        <dsp:cNvPr id="0" name=""/>
        <dsp:cNvSpPr/>
      </dsp:nvSpPr>
      <dsp:spPr>
        <a:xfrm>
          <a:off x="3897498" y="267174"/>
          <a:ext cx="662871" cy="6628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13B7FA-EF3D-40E5-91F1-E62C75F13349}">
      <dsp:nvSpPr>
        <dsp:cNvPr id="0" name=""/>
        <dsp:cNvSpPr/>
      </dsp:nvSpPr>
      <dsp:spPr>
        <a:xfrm>
          <a:off x="3492410" y="1182170"/>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 phase</a:t>
          </a:r>
          <a:endParaRPr lang="en-US" sz="1900" b="1" kern="1200">
            <a:latin typeface="Goudy Old Style"/>
          </a:endParaRPr>
        </a:p>
      </dsp:txBody>
      <dsp:txXfrm>
        <a:off x="3492410" y="1182170"/>
        <a:ext cx="1473046" cy="589218"/>
      </dsp:txXfrm>
    </dsp:sp>
    <dsp:sp modelId="{9E425C76-3AA7-4BAB-AAC5-BBB9F6F36FDF}">
      <dsp:nvSpPr>
        <dsp:cNvPr id="0" name=""/>
        <dsp:cNvSpPr/>
      </dsp:nvSpPr>
      <dsp:spPr>
        <a:xfrm>
          <a:off x="435837" y="2139650"/>
          <a:ext cx="662871" cy="6628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D3627D-57F8-4239-8001-5C55AED138E1}">
      <dsp:nvSpPr>
        <dsp:cNvPr id="0" name=""/>
        <dsp:cNvSpPr/>
      </dsp:nvSpPr>
      <dsp:spPr>
        <a:xfrm>
          <a:off x="30749" y="3054646"/>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 Technical specification</a:t>
          </a:r>
        </a:p>
      </dsp:txBody>
      <dsp:txXfrm>
        <a:off x="30749" y="3054646"/>
        <a:ext cx="1473046" cy="589218"/>
      </dsp:txXfrm>
    </dsp:sp>
    <dsp:sp modelId="{DD568744-78D8-424A-938E-13952F85DE8C}">
      <dsp:nvSpPr>
        <dsp:cNvPr id="0" name=""/>
        <dsp:cNvSpPr/>
      </dsp:nvSpPr>
      <dsp:spPr>
        <a:xfrm>
          <a:off x="2166667" y="2139650"/>
          <a:ext cx="662871" cy="6628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6D11027-CC84-4521-A81B-6584CA7EF0DE}">
      <dsp:nvSpPr>
        <dsp:cNvPr id="0" name=""/>
        <dsp:cNvSpPr/>
      </dsp:nvSpPr>
      <dsp:spPr>
        <a:xfrm>
          <a:off x="1761580" y="3054646"/>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 System Architecture</a:t>
          </a:r>
        </a:p>
      </dsp:txBody>
      <dsp:txXfrm>
        <a:off x="1761580" y="3054646"/>
        <a:ext cx="1473046" cy="589218"/>
      </dsp:txXfrm>
    </dsp:sp>
    <dsp:sp modelId="{B9C08673-3149-4AB1-844D-68D5E152EB83}">
      <dsp:nvSpPr>
        <dsp:cNvPr id="0" name=""/>
        <dsp:cNvSpPr/>
      </dsp:nvSpPr>
      <dsp:spPr>
        <a:xfrm>
          <a:off x="3897498" y="2139650"/>
          <a:ext cx="662871" cy="66287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4DD3C5-3DD0-44C0-BBBA-4F8817370386}">
      <dsp:nvSpPr>
        <dsp:cNvPr id="0" name=""/>
        <dsp:cNvSpPr/>
      </dsp:nvSpPr>
      <dsp:spPr>
        <a:xfrm>
          <a:off x="3492410" y="3054646"/>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Algorithm</a:t>
          </a:r>
        </a:p>
      </dsp:txBody>
      <dsp:txXfrm>
        <a:off x="3492410" y="3054646"/>
        <a:ext cx="1473046" cy="589218"/>
      </dsp:txXfrm>
    </dsp:sp>
    <dsp:sp modelId="{C869B1A8-D5CE-48C6-8F67-C6A7539AECD9}">
      <dsp:nvSpPr>
        <dsp:cNvPr id="0" name=""/>
        <dsp:cNvSpPr/>
      </dsp:nvSpPr>
      <dsp:spPr>
        <a:xfrm>
          <a:off x="2166667" y="4012127"/>
          <a:ext cx="662871" cy="662871"/>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53B472-0223-4492-B995-D9DDE0AFE981}">
      <dsp:nvSpPr>
        <dsp:cNvPr id="0" name=""/>
        <dsp:cNvSpPr/>
      </dsp:nvSpPr>
      <dsp:spPr>
        <a:xfrm>
          <a:off x="1761580" y="4927123"/>
          <a:ext cx="1473046" cy="58921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GB" sz="1900" b="1" kern="1200">
              <a:latin typeface="Goudy Old Style"/>
            </a:rPr>
            <a:t>Application features</a:t>
          </a:r>
        </a:p>
      </dsp:txBody>
      <dsp:txXfrm>
        <a:off x="1761580" y="4927123"/>
        <a:ext cx="1473046" cy="58921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58D07-BE19-40A6-B383-0EC55F866678}">
      <dsp:nvSpPr>
        <dsp:cNvPr id="0" name=""/>
        <dsp:cNvSpPr/>
      </dsp:nvSpPr>
      <dsp:spPr>
        <a:xfrm>
          <a:off x="0" y="2398"/>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5BD6681-FA5C-4C94-A8C5-D98FD22A749A}">
      <dsp:nvSpPr>
        <dsp:cNvPr id="0" name=""/>
        <dsp:cNvSpPr/>
      </dsp:nvSpPr>
      <dsp:spPr>
        <a:xfrm>
          <a:off x="367661" y="275865"/>
          <a:ext cx="668476" cy="6684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374BBA2-8C6C-4212-B155-029CC074F234}">
      <dsp:nvSpPr>
        <dsp:cNvPr id="0" name=""/>
        <dsp:cNvSpPr/>
      </dsp:nvSpPr>
      <dsp:spPr>
        <a:xfrm>
          <a:off x="1403800" y="2398"/>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90000"/>
            </a:lnSpc>
            <a:spcBef>
              <a:spcPct val="0"/>
            </a:spcBef>
            <a:spcAft>
              <a:spcPct val="35000"/>
            </a:spcAft>
            <a:buNone/>
          </a:pPr>
          <a:r>
            <a:rPr lang="en-GB" sz="1700" kern="1200"/>
            <a:t>Develop a web App to assist students and academic staff</a:t>
          </a:r>
          <a:endParaRPr lang="en-US" sz="1700" kern="1200"/>
        </a:p>
      </dsp:txBody>
      <dsp:txXfrm>
        <a:off x="1403800" y="2398"/>
        <a:ext cx="5264991" cy="1215411"/>
      </dsp:txXfrm>
    </dsp:sp>
    <dsp:sp modelId="{8C2BA8EB-52DC-4930-8A34-46DC8E8EA2FA}">
      <dsp:nvSpPr>
        <dsp:cNvPr id="0" name=""/>
        <dsp:cNvSpPr/>
      </dsp:nvSpPr>
      <dsp:spPr>
        <a:xfrm>
          <a:off x="0" y="1521662"/>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9985DDC-3F91-4165-AFC7-1953B66F3AD4}">
      <dsp:nvSpPr>
        <dsp:cNvPr id="0" name=""/>
        <dsp:cNvSpPr/>
      </dsp:nvSpPr>
      <dsp:spPr>
        <a:xfrm>
          <a:off x="367661" y="1795129"/>
          <a:ext cx="668476" cy="6684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78D3A7D-EF87-44BA-9FAB-0FE0D14FF9AB}">
      <dsp:nvSpPr>
        <dsp:cNvPr id="0" name=""/>
        <dsp:cNvSpPr/>
      </dsp:nvSpPr>
      <dsp:spPr>
        <a:xfrm>
          <a:off x="1403800" y="1521662"/>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90000"/>
            </a:lnSpc>
            <a:spcBef>
              <a:spcPct val="0"/>
            </a:spcBef>
            <a:spcAft>
              <a:spcPct val="35000"/>
            </a:spcAft>
            <a:buNone/>
          </a:pPr>
          <a:r>
            <a:rPr lang="en-GB" sz="1700" kern="1200"/>
            <a:t>The web app automates the process of allocation of groups for students for “Personal and Group Skill” module </a:t>
          </a:r>
          <a:endParaRPr lang="en-US" sz="1700" kern="1200"/>
        </a:p>
      </dsp:txBody>
      <dsp:txXfrm>
        <a:off x="1403800" y="1521662"/>
        <a:ext cx="5264991" cy="1215411"/>
      </dsp:txXfrm>
    </dsp:sp>
    <dsp:sp modelId="{AB15CDA6-4CC2-4F2F-98C1-B6B471C1C955}">
      <dsp:nvSpPr>
        <dsp:cNvPr id="0" name=""/>
        <dsp:cNvSpPr/>
      </dsp:nvSpPr>
      <dsp:spPr>
        <a:xfrm>
          <a:off x="0" y="3040926"/>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BC4DB1-227F-40F9-9207-609C78AA4D44}">
      <dsp:nvSpPr>
        <dsp:cNvPr id="0" name=""/>
        <dsp:cNvSpPr/>
      </dsp:nvSpPr>
      <dsp:spPr>
        <a:xfrm>
          <a:off x="367661" y="3314393"/>
          <a:ext cx="668476" cy="6684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1394868-1132-4BAD-A45F-D9CEF0BB65FF}">
      <dsp:nvSpPr>
        <dsp:cNvPr id="0" name=""/>
        <dsp:cNvSpPr/>
      </dsp:nvSpPr>
      <dsp:spPr>
        <a:xfrm>
          <a:off x="1403800" y="3040926"/>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90000"/>
            </a:lnSpc>
            <a:spcBef>
              <a:spcPct val="0"/>
            </a:spcBef>
            <a:spcAft>
              <a:spcPct val="35000"/>
            </a:spcAft>
            <a:buNone/>
          </a:pPr>
          <a:r>
            <a:rPr lang="en-GB" sz="1700" kern="1200"/>
            <a:t>Allows Supervisors to specify their topic that they are willing to supervise, and students are allowed to select their preferred topic and submit</a:t>
          </a:r>
          <a:endParaRPr lang="en-US" sz="1700" kern="1200"/>
        </a:p>
      </dsp:txBody>
      <dsp:txXfrm>
        <a:off x="1403800" y="3040926"/>
        <a:ext cx="5264991" cy="1215411"/>
      </dsp:txXfrm>
    </dsp:sp>
    <dsp:sp modelId="{12F9C2F4-2CCB-4BE9-A72A-8CB8CEDE6F38}">
      <dsp:nvSpPr>
        <dsp:cNvPr id="0" name=""/>
        <dsp:cNvSpPr/>
      </dsp:nvSpPr>
      <dsp:spPr>
        <a:xfrm>
          <a:off x="0" y="4560190"/>
          <a:ext cx="6668792" cy="121541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9764CF-D6CF-4221-979F-836B43968F55}">
      <dsp:nvSpPr>
        <dsp:cNvPr id="0" name=""/>
        <dsp:cNvSpPr/>
      </dsp:nvSpPr>
      <dsp:spPr>
        <a:xfrm>
          <a:off x="367661" y="4833658"/>
          <a:ext cx="668476" cy="6684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52713D-C094-4C4B-8753-92E0EE332107}">
      <dsp:nvSpPr>
        <dsp:cNvPr id="0" name=""/>
        <dsp:cNvSpPr/>
      </dsp:nvSpPr>
      <dsp:spPr>
        <a:xfrm>
          <a:off x="1403800" y="4560190"/>
          <a:ext cx="5264991" cy="12154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631" tIns="128631" rIns="128631" bIns="128631" numCol="1" spcCol="1270" anchor="ctr" anchorCtr="0">
          <a:noAutofit/>
        </a:bodyPr>
        <a:lstStyle/>
        <a:p>
          <a:pPr marL="0" lvl="0" indent="0" algn="l" defTabSz="755650">
            <a:lnSpc>
              <a:spcPct val="90000"/>
            </a:lnSpc>
            <a:spcBef>
              <a:spcPct val="0"/>
            </a:spcBef>
            <a:spcAft>
              <a:spcPct val="35000"/>
            </a:spcAft>
            <a:buNone/>
          </a:pPr>
          <a:r>
            <a:rPr lang="en-GB" sz="1700" kern="1200"/>
            <a:t>The overall goal of the web application is to improve accessibility and efficiency of the allocation process for all the users. </a:t>
          </a:r>
          <a:endParaRPr lang="en-US" sz="1700" kern="1200"/>
        </a:p>
      </dsp:txBody>
      <dsp:txXfrm>
        <a:off x="1403800" y="4560190"/>
        <a:ext cx="5264991" cy="121541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096AD3-111F-499A-AC07-6ABB9949E42A}">
      <dsp:nvSpPr>
        <dsp:cNvPr id="0" name=""/>
        <dsp:cNvSpPr/>
      </dsp:nvSpPr>
      <dsp:spPr>
        <a:xfrm>
          <a:off x="181998" y="1257"/>
          <a:ext cx="2248651" cy="1349191"/>
        </a:xfrm>
        <a:prstGeom prst="rect">
          <a:avLst/>
        </a:prstGeom>
        <a:solidFill>
          <a:schemeClr val="accent5">
            <a:hueOff val="0"/>
            <a:satOff val="0"/>
            <a:lumOff val="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Supervisor should specify the topic that they would like to supervise </a:t>
          </a:r>
          <a:endParaRPr lang="en-US" sz="1200" kern="1200"/>
        </a:p>
      </dsp:txBody>
      <dsp:txXfrm>
        <a:off x="181998" y="1257"/>
        <a:ext cx="2248651" cy="1349191"/>
      </dsp:txXfrm>
    </dsp:sp>
    <dsp:sp modelId="{D8824373-E723-4A99-AF97-3C5BC087A611}">
      <dsp:nvSpPr>
        <dsp:cNvPr id="0" name=""/>
        <dsp:cNvSpPr/>
      </dsp:nvSpPr>
      <dsp:spPr>
        <a:xfrm>
          <a:off x="2655515" y="1257"/>
          <a:ext cx="2248651" cy="1349191"/>
        </a:xfrm>
        <a:prstGeom prst="rect">
          <a:avLst/>
        </a:prstGeom>
        <a:solidFill>
          <a:schemeClr val="accent5">
            <a:hueOff val="377628"/>
            <a:satOff val="615"/>
            <a:lumOff val="49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Students should view the topics published by the supervisor</a:t>
          </a:r>
          <a:endParaRPr lang="en-US" sz="1200" kern="1200"/>
        </a:p>
      </dsp:txBody>
      <dsp:txXfrm>
        <a:off x="2655515" y="1257"/>
        <a:ext cx="2248651" cy="1349191"/>
      </dsp:txXfrm>
    </dsp:sp>
    <dsp:sp modelId="{A748E88B-E4F8-4E36-BDAE-5A67DFA4CEE9}">
      <dsp:nvSpPr>
        <dsp:cNvPr id="0" name=""/>
        <dsp:cNvSpPr/>
      </dsp:nvSpPr>
      <dsp:spPr>
        <a:xfrm>
          <a:off x="5129032" y="1257"/>
          <a:ext cx="2248651" cy="1349191"/>
        </a:xfrm>
        <a:prstGeom prst="rect">
          <a:avLst/>
        </a:prstGeom>
        <a:solidFill>
          <a:schemeClr val="accent5">
            <a:hueOff val="755257"/>
            <a:satOff val="1230"/>
            <a:lumOff val="980"/>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Student who is entitled to the module should be allowed to make choices of their preferences based on the topic they are interested in </a:t>
          </a:r>
          <a:endParaRPr lang="en-US" sz="1200" kern="1200"/>
        </a:p>
      </dsp:txBody>
      <dsp:txXfrm>
        <a:off x="5129032" y="1257"/>
        <a:ext cx="2248651" cy="1349191"/>
      </dsp:txXfrm>
    </dsp:sp>
    <dsp:sp modelId="{86ADF225-2582-43B4-B903-ED4CEA0DE64C}">
      <dsp:nvSpPr>
        <dsp:cNvPr id="0" name=""/>
        <dsp:cNvSpPr/>
      </dsp:nvSpPr>
      <dsp:spPr>
        <a:xfrm>
          <a:off x="7602549" y="1257"/>
          <a:ext cx="2248651" cy="1349191"/>
        </a:xfrm>
        <a:prstGeom prst="rect">
          <a:avLst/>
        </a:prstGeom>
        <a:solidFill>
          <a:schemeClr val="accent5">
            <a:hueOff val="1132885"/>
            <a:satOff val="1846"/>
            <a:lumOff val="147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Administrator will be able to run the algorithm and view the results of the algorithm</a:t>
          </a:r>
          <a:endParaRPr lang="en-US" sz="1200" kern="1200"/>
        </a:p>
      </dsp:txBody>
      <dsp:txXfrm>
        <a:off x="7602549" y="1257"/>
        <a:ext cx="2248651" cy="1349191"/>
      </dsp:txXfrm>
    </dsp:sp>
    <dsp:sp modelId="{57D58F58-AAB8-4635-8D6F-09DDA69252B4}">
      <dsp:nvSpPr>
        <dsp:cNvPr id="0" name=""/>
        <dsp:cNvSpPr/>
      </dsp:nvSpPr>
      <dsp:spPr>
        <a:xfrm>
          <a:off x="3892274" y="1575313"/>
          <a:ext cx="2248651" cy="1349191"/>
        </a:xfrm>
        <a:prstGeom prst="rect">
          <a:avLst/>
        </a:prstGeom>
        <a:solidFill>
          <a:schemeClr val="accent5">
            <a:hueOff val="1510513"/>
            <a:satOff val="2461"/>
            <a:lumOff val="1961"/>
            <a:alphaOff val="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a:t>If the administrator approves the allocation after running the algorithm, admin should have the choice to make it visible with the allocation to each student </a:t>
          </a:r>
          <a:br>
            <a:rPr lang="en-GB" sz="1200" kern="1200"/>
          </a:br>
          <a:endParaRPr lang="en-US" sz="1200" kern="1200"/>
        </a:p>
      </dsp:txBody>
      <dsp:txXfrm>
        <a:off x="3892274" y="1575313"/>
        <a:ext cx="2248651" cy="134919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1F7347-B09E-4E3F-8BD3-D61B5BEF6FB4}">
      <dsp:nvSpPr>
        <dsp:cNvPr id="0" name=""/>
        <dsp:cNvSpPr/>
      </dsp:nvSpPr>
      <dsp:spPr>
        <a:xfrm>
          <a:off x="0" y="3156"/>
          <a:ext cx="10213975" cy="672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440E02-1181-4E74-B060-CA234B0B4D58}">
      <dsp:nvSpPr>
        <dsp:cNvPr id="0" name=""/>
        <dsp:cNvSpPr/>
      </dsp:nvSpPr>
      <dsp:spPr>
        <a:xfrm>
          <a:off x="203374" y="154426"/>
          <a:ext cx="369771" cy="36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8C0EEB-EE19-49D7-807A-BEAEDE4E759F}">
      <dsp:nvSpPr>
        <dsp:cNvPr id="0" name=""/>
        <dsp:cNvSpPr/>
      </dsp:nvSpPr>
      <dsp:spPr>
        <a:xfrm>
          <a:off x="776520" y="3156"/>
          <a:ext cx="9437454" cy="67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53" tIns="71153" rIns="71153" bIns="71153" numCol="1" spcCol="1270" anchor="ctr" anchorCtr="0">
          <a:noAutofit/>
        </a:bodyPr>
        <a:lstStyle/>
        <a:p>
          <a:pPr marL="0" lvl="0" indent="0" algn="l" defTabSz="711200">
            <a:lnSpc>
              <a:spcPct val="100000"/>
            </a:lnSpc>
            <a:spcBef>
              <a:spcPct val="0"/>
            </a:spcBef>
            <a:spcAft>
              <a:spcPct val="35000"/>
            </a:spcAft>
            <a:buNone/>
          </a:pPr>
          <a:r>
            <a:rPr lang="en-GB" sz="1600" b="0" kern="1200">
              <a:latin typeface="Calibri"/>
              <a:ea typeface="Calibri"/>
              <a:cs typeface="Calibri"/>
            </a:rPr>
            <a:t> Users</a:t>
          </a:r>
          <a:r>
            <a:rPr lang="en-GB" sz="1600" kern="1200">
              <a:latin typeface="Calibri"/>
              <a:ea typeface="Calibri"/>
              <a:cs typeface="Calibri"/>
            </a:rPr>
            <a:t> can register themselves to the application. </a:t>
          </a:r>
          <a:endParaRPr lang="en-US" sz="1600" kern="1200">
            <a:latin typeface="Calibri"/>
            <a:ea typeface="Calibri"/>
            <a:cs typeface="Calibri"/>
          </a:endParaRPr>
        </a:p>
      </dsp:txBody>
      <dsp:txXfrm>
        <a:off x="776520" y="3156"/>
        <a:ext cx="9437454" cy="672312"/>
      </dsp:txXfrm>
    </dsp:sp>
    <dsp:sp modelId="{2A41AD6E-F454-47E5-BFAF-9FD3AE1E12FE}">
      <dsp:nvSpPr>
        <dsp:cNvPr id="0" name=""/>
        <dsp:cNvSpPr/>
      </dsp:nvSpPr>
      <dsp:spPr>
        <a:xfrm>
          <a:off x="0" y="843547"/>
          <a:ext cx="10213975" cy="672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7B5A9F-DECC-4351-815F-FB91F453F9D6}">
      <dsp:nvSpPr>
        <dsp:cNvPr id="0" name=""/>
        <dsp:cNvSpPr/>
      </dsp:nvSpPr>
      <dsp:spPr>
        <a:xfrm>
          <a:off x="203374" y="994817"/>
          <a:ext cx="369771" cy="36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77C187-7A02-46B4-A31B-A2030EC08382}">
      <dsp:nvSpPr>
        <dsp:cNvPr id="0" name=""/>
        <dsp:cNvSpPr/>
      </dsp:nvSpPr>
      <dsp:spPr>
        <a:xfrm>
          <a:off x="776520" y="843547"/>
          <a:ext cx="9437454" cy="67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53" tIns="71153" rIns="71153" bIns="71153" numCol="1" spcCol="1270" anchor="ctr" anchorCtr="0">
          <a:noAutofit/>
        </a:bodyPr>
        <a:lstStyle/>
        <a:p>
          <a:pPr marL="0" lvl="0" indent="0" algn="l" defTabSz="711200">
            <a:lnSpc>
              <a:spcPct val="100000"/>
            </a:lnSpc>
            <a:spcBef>
              <a:spcPct val="0"/>
            </a:spcBef>
            <a:spcAft>
              <a:spcPct val="35000"/>
            </a:spcAft>
            <a:buNone/>
          </a:pPr>
          <a:r>
            <a:rPr lang="en-GB" sz="1600" kern="1200">
              <a:latin typeface="Calibri"/>
              <a:ea typeface="Calibri"/>
              <a:cs typeface="Calibri"/>
            </a:rPr>
            <a:t>Assignment content must be proposed by the professor. Supervisor could edit the proposed topic and delete the topic. </a:t>
          </a:r>
          <a:endParaRPr lang="en-US" sz="1600" kern="1200">
            <a:latin typeface="Calibri"/>
            <a:ea typeface="Calibri"/>
            <a:cs typeface="Calibri"/>
          </a:endParaRPr>
        </a:p>
      </dsp:txBody>
      <dsp:txXfrm>
        <a:off x="776520" y="843547"/>
        <a:ext cx="9437454" cy="672312"/>
      </dsp:txXfrm>
    </dsp:sp>
    <dsp:sp modelId="{A89126DB-0B7C-4170-B5A9-390D07A3153B}">
      <dsp:nvSpPr>
        <dsp:cNvPr id="0" name=""/>
        <dsp:cNvSpPr/>
      </dsp:nvSpPr>
      <dsp:spPr>
        <a:xfrm>
          <a:off x="0" y="1683937"/>
          <a:ext cx="10213975" cy="672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22116D-9F72-4A37-97E0-049DE1EFA145}">
      <dsp:nvSpPr>
        <dsp:cNvPr id="0" name=""/>
        <dsp:cNvSpPr/>
      </dsp:nvSpPr>
      <dsp:spPr>
        <a:xfrm>
          <a:off x="203374" y="1835208"/>
          <a:ext cx="369771" cy="36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5527E49-33A9-4ABA-A6EA-EC885BEE10DE}">
      <dsp:nvSpPr>
        <dsp:cNvPr id="0" name=""/>
        <dsp:cNvSpPr/>
      </dsp:nvSpPr>
      <dsp:spPr>
        <a:xfrm>
          <a:off x="776520" y="1683937"/>
          <a:ext cx="9437454" cy="67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53" tIns="71153" rIns="71153" bIns="71153" numCol="1" spcCol="1270" anchor="ctr" anchorCtr="0">
          <a:noAutofit/>
        </a:bodyPr>
        <a:lstStyle/>
        <a:p>
          <a:pPr marL="0" lvl="0" indent="0" algn="l" defTabSz="711200">
            <a:lnSpc>
              <a:spcPct val="100000"/>
            </a:lnSpc>
            <a:spcBef>
              <a:spcPct val="0"/>
            </a:spcBef>
            <a:spcAft>
              <a:spcPct val="35000"/>
            </a:spcAft>
            <a:buNone/>
          </a:pPr>
          <a:r>
            <a:rPr lang="en-GB" sz="1600" kern="1200">
              <a:latin typeface="Calibri"/>
              <a:ea typeface="Calibri"/>
              <a:cs typeface="Calibri"/>
            </a:rPr>
            <a:t>Administrator could remove or edit the topic. </a:t>
          </a:r>
          <a:endParaRPr lang="en-US" sz="1600" kern="1200">
            <a:latin typeface="Calibri"/>
            <a:ea typeface="Calibri"/>
            <a:cs typeface="Calibri"/>
          </a:endParaRPr>
        </a:p>
      </dsp:txBody>
      <dsp:txXfrm>
        <a:off x="776520" y="1683937"/>
        <a:ext cx="9437454" cy="672312"/>
      </dsp:txXfrm>
    </dsp:sp>
    <dsp:sp modelId="{4B9A3CD6-0250-4FA6-B920-5603862684DF}">
      <dsp:nvSpPr>
        <dsp:cNvPr id="0" name=""/>
        <dsp:cNvSpPr/>
      </dsp:nvSpPr>
      <dsp:spPr>
        <a:xfrm>
          <a:off x="0" y="2524328"/>
          <a:ext cx="10213975" cy="672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D310D-6A81-4B75-899C-32426D31016B}">
      <dsp:nvSpPr>
        <dsp:cNvPr id="0" name=""/>
        <dsp:cNvSpPr/>
      </dsp:nvSpPr>
      <dsp:spPr>
        <a:xfrm>
          <a:off x="203374" y="2675598"/>
          <a:ext cx="369771" cy="3697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3605819-A97F-42A8-B731-E052667CDE82}">
      <dsp:nvSpPr>
        <dsp:cNvPr id="0" name=""/>
        <dsp:cNvSpPr/>
      </dsp:nvSpPr>
      <dsp:spPr>
        <a:xfrm>
          <a:off x="776520" y="2524328"/>
          <a:ext cx="9437454" cy="67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53" tIns="71153" rIns="71153" bIns="71153" numCol="1" spcCol="1270" anchor="ctr" anchorCtr="0">
          <a:noAutofit/>
        </a:bodyPr>
        <a:lstStyle/>
        <a:p>
          <a:pPr marL="0" lvl="0" indent="0" algn="l" defTabSz="711200" rtl="0">
            <a:lnSpc>
              <a:spcPct val="100000"/>
            </a:lnSpc>
            <a:spcBef>
              <a:spcPct val="0"/>
            </a:spcBef>
            <a:spcAft>
              <a:spcPct val="35000"/>
            </a:spcAft>
            <a:buNone/>
          </a:pPr>
          <a:r>
            <a:rPr lang="en-GB" sz="1600" kern="1200">
              <a:latin typeface="Calibri"/>
              <a:ea typeface="Calibri"/>
              <a:cs typeface="Calibri"/>
            </a:rPr>
            <a:t>Administrator could register users or remove and monitor to see if all the professors have proposed topic where the Students could be accommodated. Students’ strength and topic required should be decided by the admin.</a:t>
          </a:r>
        </a:p>
      </dsp:txBody>
      <dsp:txXfrm>
        <a:off x="776520" y="2524328"/>
        <a:ext cx="9437454" cy="672312"/>
      </dsp:txXfrm>
    </dsp:sp>
    <dsp:sp modelId="{64A57E3C-6039-4037-BA67-F8AB90A35D4F}">
      <dsp:nvSpPr>
        <dsp:cNvPr id="0" name=""/>
        <dsp:cNvSpPr/>
      </dsp:nvSpPr>
      <dsp:spPr>
        <a:xfrm>
          <a:off x="0" y="3364719"/>
          <a:ext cx="10213975" cy="67231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F45806-443D-4614-AD68-C3A96BE16F2F}">
      <dsp:nvSpPr>
        <dsp:cNvPr id="0" name=""/>
        <dsp:cNvSpPr/>
      </dsp:nvSpPr>
      <dsp:spPr>
        <a:xfrm>
          <a:off x="203374" y="3515989"/>
          <a:ext cx="369771" cy="36977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0D13009-7FC7-48DB-A69D-F737BCF7919B}">
      <dsp:nvSpPr>
        <dsp:cNvPr id="0" name=""/>
        <dsp:cNvSpPr/>
      </dsp:nvSpPr>
      <dsp:spPr>
        <a:xfrm>
          <a:off x="776520" y="3364719"/>
          <a:ext cx="9437454" cy="6723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53" tIns="71153" rIns="71153" bIns="71153" numCol="1" spcCol="1270" anchor="ctr" anchorCtr="0">
          <a:noAutofit/>
        </a:bodyPr>
        <a:lstStyle/>
        <a:p>
          <a:pPr marL="0" lvl="0" indent="0" algn="l" defTabSz="711200" rtl="0">
            <a:lnSpc>
              <a:spcPct val="100000"/>
            </a:lnSpc>
            <a:spcBef>
              <a:spcPct val="0"/>
            </a:spcBef>
            <a:spcAft>
              <a:spcPct val="35000"/>
            </a:spcAft>
            <a:buNone/>
          </a:pPr>
          <a:r>
            <a:rPr lang="en-GB" sz="1600" kern="1200">
              <a:latin typeface="Calibri"/>
              <a:ea typeface="Calibri"/>
              <a:cs typeface="Calibri"/>
            </a:rPr>
            <a:t>Students could suggest the content that they are interested in. If the professor approves the content, he would be in charge of the content.</a:t>
          </a:r>
          <a:endParaRPr lang="en-US" sz="1600" kern="1200">
            <a:latin typeface="Calibri"/>
            <a:ea typeface="Calibri"/>
            <a:cs typeface="Calibri"/>
          </a:endParaRPr>
        </a:p>
      </dsp:txBody>
      <dsp:txXfrm>
        <a:off x="776520" y="3364719"/>
        <a:ext cx="9437454" cy="6723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5909F7-AA37-40C0-8F05-417C713DF972}">
      <dsp:nvSpPr>
        <dsp:cNvPr id="0" name=""/>
        <dsp:cNvSpPr/>
      </dsp:nvSpPr>
      <dsp:spPr>
        <a:xfrm>
          <a:off x="0" y="396771"/>
          <a:ext cx="7119671" cy="7325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9AE2CB-E6F7-484E-A723-7B5937601B31}">
      <dsp:nvSpPr>
        <dsp:cNvPr id="0" name=""/>
        <dsp:cNvSpPr/>
      </dsp:nvSpPr>
      <dsp:spPr>
        <a:xfrm>
          <a:off x="221581" y="561583"/>
          <a:ext cx="402875" cy="40287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C806C4-C45A-4298-A5E1-FC4C60ACCEE0}">
      <dsp:nvSpPr>
        <dsp:cNvPr id="0" name=""/>
        <dsp:cNvSpPr/>
      </dsp:nvSpPr>
      <dsp:spPr>
        <a:xfrm>
          <a:off x="846037" y="396771"/>
          <a:ext cx="6273633" cy="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23" tIns="77523" rIns="77523" bIns="77523" numCol="1" spcCol="1270" anchor="ctr" anchorCtr="0">
          <a:noAutofit/>
        </a:bodyPr>
        <a:lstStyle/>
        <a:p>
          <a:pPr marL="0" lvl="0" indent="0" algn="l" defTabSz="800100" rtl="0">
            <a:lnSpc>
              <a:spcPct val="100000"/>
            </a:lnSpc>
            <a:spcBef>
              <a:spcPct val="0"/>
            </a:spcBef>
            <a:spcAft>
              <a:spcPct val="35000"/>
            </a:spcAft>
            <a:buNone/>
          </a:pPr>
          <a:r>
            <a:rPr lang="en-GB" sz="1800" b="0" kern="1200">
              <a:latin typeface="Calibri"/>
              <a:ea typeface="Calibri"/>
              <a:cs typeface="Calibri"/>
            </a:rPr>
            <a:t> </a:t>
          </a:r>
          <a:r>
            <a:rPr lang="en-GB" sz="1800" b="0" kern="1200">
              <a:latin typeface="Calibri"/>
              <a:cs typeface="Calibri"/>
            </a:rPr>
            <a:t>Don’t allow users to </a:t>
          </a:r>
          <a:r>
            <a:rPr lang="en-GB" sz="1800" kern="1200">
              <a:latin typeface="Calibri"/>
              <a:cs typeface="Calibri"/>
            </a:rPr>
            <a:t>register. Removing and uploading topics should not be allowed. </a:t>
          </a:r>
          <a:endParaRPr lang="en-US" sz="1800" kern="1200">
            <a:latin typeface="Calibri"/>
            <a:cs typeface="Calibri"/>
          </a:endParaRPr>
        </a:p>
      </dsp:txBody>
      <dsp:txXfrm>
        <a:off x="846037" y="396771"/>
        <a:ext cx="6273633" cy="732500"/>
      </dsp:txXfrm>
    </dsp:sp>
    <dsp:sp modelId="{25C32CBF-49FD-4C0B-8F65-D69493897A91}">
      <dsp:nvSpPr>
        <dsp:cNvPr id="0" name=""/>
        <dsp:cNvSpPr/>
      </dsp:nvSpPr>
      <dsp:spPr>
        <a:xfrm>
          <a:off x="0" y="1312396"/>
          <a:ext cx="7119671" cy="7325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CFE0F6-282E-45D1-826C-241D1B844600}">
      <dsp:nvSpPr>
        <dsp:cNvPr id="0" name=""/>
        <dsp:cNvSpPr/>
      </dsp:nvSpPr>
      <dsp:spPr>
        <a:xfrm>
          <a:off x="221581" y="1477209"/>
          <a:ext cx="402875" cy="40287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4A0819-BC66-4CD6-A44A-DDE2A52013B3}">
      <dsp:nvSpPr>
        <dsp:cNvPr id="0" name=""/>
        <dsp:cNvSpPr/>
      </dsp:nvSpPr>
      <dsp:spPr>
        <a:xfrm>
          <a:off x="846037" y="1312396"/>
          <a:ext cx="6273633" cy="73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523" tIns="77523" rIns="77523" bIns="77523" numCol="1" spcCol="1270" anchor="ctr" anchorCtr="0">
          <a:noAutofit/>
        </a:bodyPr>
        <a:lstStyle/>
        <a:p>
          <a:pPr marL="0" lvl="0" indent="0" algn="l" defTabSz="800100">
            <a:lnSpc>
              <a:spcPct val="100000"/>
            </a:lnSpc>
            <a:spcBef>
              <a:spcPct val="0"/>
            </a:spcBef>
            <a:spcAft>
              <a:spcPct val="35000"/>
            </a:spcAft>
            <a:buNone/>
          </a:pPr>
          <a:r>
            <a:rPr lang="en-GB" sz="1800" kern="1200">
              <a:latin typeface="Calibri"/>
              <a:cs typeface="Calibri"/>
            </a:rPr>
            <a:t>Students need to go through the topics proposed by the professors.  </a:t>
          </a:r>
          <a:endParaRPr lang="en-US" sz="1800" kern="1200">
            <a:latin typeface="Calibri"/>
            <a:cs typeface="Calibri"/>
          </a:endParaRPr>
        </a:p>
      </dsp:txBody>
      <dsp:txXfrm>
        <a:off x="846037" y="1312396"/>
        <a:ext cx="6273633" cy="73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8655E1-65D0-4C2D-835E-9900F91B39CC}">
      <dsp:nvSpPr>
        <dsp:cNvPr id="0" name=""/>
        <dsp:cNvSpPr/>
      </dsp:nvSpPr>
      <dsp:spPr>
        <a:xfrm>
          <a:off x="29904" y="932342"/>
          <a:ext cx="971430" cy="9714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614E04-B826-4043-8BD3-3B70FE8F401E}">
      <dsp:nvSpPr>
        <dsp:cNvPr id="0" name=""/>
        <dsp:cNvSpPr/>
      </dsp:nvSpPr>
      <dsp:spPr>
        <a:xfrm>
          <a:off x="233904" y="1136342"/>
          <a:ext cx="563429" cy="563429"/>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9103EE-4352-4439-B507-84AE9F981C36}">
      <dsp:nvSpPr>
        <dsp:cNvPr id="0" name=""/>
        <dsp:cNvSpPr/>
      </dsp:nvSpPr>
      <dsp:spPr>
        <a:xfrm>
          <a:off x="1209498" y="932342"/>
          <a:ext cx="2289800" cy="971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b="0" kern="1200">
              <a:latin typeface="Calibri"/>
              <a:ea typeface="Calibri"/>
              <a:cs typeface="Calibri"/>
            </a:rPr>
            <a:t> Students are allowed to submit their preferences based on the topics proposed.</a:t>
          </a:r>
        </a:p>
      </dsp:txBody>
      <dsp:txXfrm>
        <a:off x="1209498" y="932342"/>
        <a:ext cx="2289800" cy="971430"/>
      </dsp:txXfrm>
    </dsp:sp>
    <dsp:sp modelId="{7FE1D601-AFF8-48A9-B4F6-6B3738B0C3C6}">
      <dsp:nvSpPr>
        <dsp:cNvPr id="0" name=""/>
        <dsp:cNvSpPr/>
      </dsp:nvSpPr>
      <dsp:spPr>
        <a:xfrm>
          <a:off x="3898278" y="932342"/>
          <a:ext cx="971430" cy="97143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D482BF-2652-4A4E-819B-2141C63591B8}">
      <dsp:nvSpPr>
        <dsp:cNvPr id="0" name=""/>
        <dsp:cNvSpPr/>
      </dsp:nvSpPr>
      <dsp:spPr>
        <a:xfrm>
          <a:off x="4102279" y="1136342"/>
          <a:ext cx="563429" cy="56342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1DBDBA-DD09-4A78-916B-C5B923503901}">
      <dsp:nvSpPr>
        <dsp:cNvPr id="0" name=""/>
        <dsp:cNvSpPr/>
      </dsp:nvSpPr>
      <dsp:spPr>
        <a:xfrm>
          <a:off x="5077872" y="932342"/>
          <a:ext cx="2289800" cy="9714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100000"/>
            </a:lnSpc>
            <a:spcBef>
              <a:spcPct val="0"/>
            </a:spcBef>
            <a:spcAft>
              <a:spcPct val="35000"/>
            </a:spcAft>
            <a:buNone/>
          </a:pPr>
          <a:r>
            <a:rPr lang="en-GB" sz="1500" b="0" kern="1200">
              <a:latin typeface="Calibri"/>
              <a:ea typeface="Calibri"/>
              <a:cs typeface="Calibri"/>
            </a:rPr>
            <a:t>Admin could view the preferences, edit it or set preferences on behalf of students. </a:t>
          </a:r>
          <a:r>
            <a:rPr lang="en-GB" sz="1500" kern="1200">
              <a:latin typeface="Calibri"/>
              <a:cs typeface="Calibri"/>
            </a:rPr>
            <a:t>  </a:t>
          </a:r>
          <a:endParaRPr lang="en-US" sz="1500" kern="1200">
            <a:latin typeface="Calibri"/>
            <a:cs typeface="Calibri"/>
          </a:endParaRPr>
        </a:p>
      </dsp:txBody>
      <dsp:txXfrm>
        <a:off x="5077872" y="932342"/>
        <a:ext cx="2289800" cy="9714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8FD8DA-2770-4622-BBA7-D64E66F8172C}">
      <dsp:nvSpPr>
        <dsp:cNvPr id="0" name=""/>
        <dsp:cNvSpPr/>
      </dsp:nvSpPr>
      <dsp:spPr>
        <a:xfrm>
          <a:off x="732582" y="83823"/>
          <a:ext cx="1128937" cy="112893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3630F7-8AD1-4A31-9810-51C9DA6857BB}">
      <dsp:nvSpPr>
        <dsp:cNvPr id="0" name=""/>
        <dsp:cNvSpPr/>
      </dsp:nvSpPr>
      <dsp:spPr>
        <a:xfrm>
          <a:off x="68942" y="1325134"/>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rtl="0">
            <a:lnSpc>
              <a:spcPct val="100000"/>
            </a:lnSpc>
            <a:spcBef>
              <a:spcPct val="0"/>
            </a:spcBef>
            <a:spcAft>
              <a:spcPct val="35000"/>
            </a:spcAft>
            <a:buNone/>
          </a:pPr>
          <a:r>
            <a:rPr lang="en-GB" sz="1100" b="0" kern="1200">
              <a:latin typeface="Calibri"/>
              <a:ea typeface="Calibri"/>
              <a:cs typeface="Calibri"/>
            </a:rPr>
            <a:t> </a:t>
          </a:r>
          <a:r>
            <a:rPr lang="en-GB" sz="1100" b="0" kern="1200">
              <a:solidFill>
                <a:srgbClr val="000000"/>
              </a:solidFill>
              <a:latin typeface="Calibri"/>
              <a:cs typeface="Calibri"/>
            </a:rPr>
            <a:t>Allocate the student based on the preferences they choose</a:t>
          </a:r>
          <a:r>
            <a:rPr lang="en-GB" sz="1100" kern="1200">
              <a:solidFill>
                <a:srgbClr val="000000"/>
              </a:solidFill>
              <a:latin typeface="Calibri"/>
              <a:cs typeface="Calibri"/>
            </a:rPr>
            <a:t>. Admin would run the  </a:t>
          </a:r>
          <a:r>
            <a:rPr lang="en-GB" sz="1100" kern="1200">
              <a:latin typeface="Calibri"/>
              <a:cs typeface="Calibri"/>
            </a:rPr>
            <a:t>algorithm</a:t>
          </a:r>
          <a:r>
            <a:rPr lang="en-GB" sz="1100" kern="1200">
              <a:solidFill>
                <a:srgbClr val="000000"/>
              </a:solidFill>
              <a:latin typeface="Calibri"/>
              <a:cs typeface="Calibri"/>
            </a:rPr>
            <a:t> to  allocate the student into groups .</a:t>
          </a:r>
          <a:endParaRPr lang="en-GB" sz="1100" kern="1200" dirty="0">
            <a:solidFill>
              <a:srgbClr val="000000"/>
            </a:solidFill>
            <a:latin typeface="Calibri"/>
            <a:cs typeface="Calibri"/>
          </a:endParaRPr>
        </a:p>
      </dsp:txBody>
      <dsp:txXfrm>
        <a:off x="68942" y="1325134"/>
        <a:ext cx="2508750" cy="720000"/>
      </dsp:txXfrm>
    </dsp:sp>
    <dsp:sp modelId="{19616348-E35D-438A-A328-4FF88865220B}">
      <dsp:nvSpPr>
        <dsp:cNvPr id="0" name=""/>
        <dsp:cNvSpPr/>
      </dsp:nvSpPr>
      <dsp:spPr>
        <a:xfrm>
          <a:off x="3680363" y="83823"/>
          <a:ext cx="1128937" cy="11289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10EF7F-6BBC-4BFA-99CA-39C0CDAEB64B}">
      <dsp:nvSpPr>
        <dsp:cNvPr id="0" name=""/>
        <dsp:cNvSpPr/>
      </dsp:nvSpPr>
      <dsp:spPr>
        <a:xfrm>
          <a:off x="2904733" y="1343544"/>
          <a:ext cx="2508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solidFill>
                <a:srgbClr val="000000"/>
              </a:solidFill>
              <a:latin typeface="Calibri"/>
              <a:cs typeface="Calibri"/>
            </a:rPr>
            <a:t> If the result</a:t>
          </a:r>
          <a:r>
            <a:rPr lang="en-US" sz="1100" kern="1200" dirty="0">
              <a:solidFill>
                <a:srgbClr val="000000"/>
              </a:solidFill>
              <a:latin typeface="Calibri"/>
              <a:cs typeface="Calibri"/>
            </a:rPr>
            <a:t> </a:t>
          </a:r>
          <a:r>
            <a:rPr lang="en-GB" sz="1100" kern="1200" dirty="0">
              <a:solidFill>
                <a:srgbClr val="000000"/>
              </a:solidFill>
              <a:latin typeface="Calibri"/>
              <a:cs typeface="Calibri"/>
            </a:rPr>
            <a:t>seems good, inform it to the students and supervisor.</a:t>
          </a:r>
          <a:r>
            <a:rPr lang="en-US" sz="1100" kern="1200" dirty="0">
              <a:solidFill>
                <a:srgbClr val="000000"/>
              </a:solidFill>
              <a:latin typeface="Calibri"/>
              <a:cs typeface="Calibri"/>
            </a:rPr>
            <a:t> </a:t>
          </a:r>
          <a:endParaRPr lang="en-US" sz="1100" kern="1200" dirty="0">
            <a:latin typeface="Calibri"/>
            <a:ea typeface="Calibri"/>
            <a:cs typeface="Calibri"/>
          </a:endParaRPr>
        </a:p>
      </dsp:txBody>
      <dsp:txXfrm>
        <a:off x="2904733" y="1343544"/>
        <a:ext cx="25087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F053A1-BBDF-4A9C-A3FB-E0E86ED17C41}">
      <dsp:nvSpPr>
        <dsp:cNvPr id="0" name=""/>
        <dsp:cNvSpPr/>
      </dsp:nvSpPr>
      <dsp:spPr>
        <a:xfrm>
          <a:off x="0" y="0"/>
          <a:ext cx="3140676" cy="522266"/>
        </a:xfrm>
        <a:prstGeom prst="roundRect">
          <a:avLst>
            <a:gd name="adj" fmla="val 10000"/>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Four fixed iterations</a:t>
          </a:r>
          <a:endParaRPr lang="en-GB" sz="1000" kern="1200"/>
        </a:p>
      </dsp:txBody>
      <dsp:txXfrm>
        <a:off x="15297" y="15297"/>
        <a:ext cx="2516003" cy="491672"/>
      </dsp:txXfrm>
    </dsp:sp>
    <dsp:sp modelId="{D3931478-2DCE-4184-902E-505DE692EE5F}">
      <dsp:nvSpPr>
        <dsp:cNvPr id="0" name=""/>
        <dsp:cNvSpPr/>
      </dsp:nvSpPr>
      <dsp:spPr>
        <a:xfrm>
          <a:off x="234531" y="594803"/>
          <a:ext cx="3140676" cy="522266"/>
        </a:xfrm>
        <a:prstGeom prst="roundRect">
          <a:avLst>
            <a:gd name="adj" fmla="val 10000"/>
          </a:avLst>
        </a:prstGeom>
        <a:solidFill>
          <a:schemeClr val="accent3">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 First preference of Students</a:t>
          </a:r>
          <a:endParaRPr lang="en-GB" sz="1000" kern="1200"/>
        </a:p>
      </dsp:txBody>
      <dsp:txXfrm>
        <a:off x="249828" y="610100"/>
        <a:ext cx="2536077" cy="491672"/>
      </dsp:txXfrm>
    </dsp:sp>
    <dsp:sp modelId="{4725D1FC-CE6B-44C3-8233-868FA5474641}">
      <dsp:nvSpPr>
        <dsp:cNvPr id="0" name=""/>
        <dsp:cNvSpPr/>
      </dsp:nvSpPr>
      <dsp:spPr>
        <a:xfrm>
          <a:off x="469062" y="1189607"/>
          <a:ext cx="3140676" cy="522266"/>
        </a:xfrm>
        <a:prstGeom prst="roundRect">
          <a:avLst>
            <a:gd name="adj" fmla="val 10000"/>
          </a:avLst>
        </a:prstGeom>
        <a:solidFill>
          <a:schemeClr val="accent4">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t>Assign if available or else </a:t>
          </a:r>
          <a:r>
            <a:rPr lang="en-GB" sz="1000" kern="1200">
              <a:latin typeface="Goudy Old Style"/>
            </a:rPr>
            <a:t>don’t allocate</a:t>
          </a:r>
          <a:endParaRPr lang="en-GB" sz="1000" kern="1200"/>
        </a:p>
      </dsp:txBody>
      <dsp:txXfrm>
        <a:off x="484359" y="1204904"/>
        <a:ext cx="2536077" cy="491672"/>
      </dsp:txXfrm>
    </dsp:sp>
    <dsp:sp modelId="{DD3D0738-4ADA-465D-BED9-395CB54E55BC}">
      <dsp:nvSpPr>
        <dsp:cNvPr id="0" name=""/>
        <dsp:cNvSpPr/>
      </dsp:nvSpPr>
      <dsp:spPr>
        <a:xfrm>
          <a:off x="703592" y="1784411"/>
          <a:ext cx="3140676" cy="522266"/>
        </a:xfrm>
        <a:prstGeom prst="roundRect">
          <a:avLst>
            <a:gd name="adj" fmla="val 10000"/>
          </a:avLst>
        </a:prstGeom>
        <a:solidFill>
          <a:schemeClr val="accent5">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 Second preference of students</a:t>
          </a:r>
        </a:p>
      </dsp:txBody>
      <dsp:txXfrm>
        <a:off x="718889" y="1799708"/>
        <a:ext cx="2536077" cy="491672"/>
      </dsp:txXfrm>
    </dsp:sp>
    <dsp:sp modelId="{AE4F59C6-8E05-464D-AC60-F6277375555A}">
      <dsp:nvSpPr>
        <dsp:cNvPr id="0" name=""/>
        <dsp:cNvSpPr/>
      </dsp:nvSpPr>
      <dsp:spPr>
        <a:xfrm>
          <a:off x="938124" y="2379215"/>
          <a:ext cx="3140676" cy="522266"/>
        </a:xfrm>
        <a:prstGeom prst="roundRect">
          <a:avLst>
            <a:gd name="adj" fmla="val 10000"/>
          </a:avLst>
        </a:prstGeom>
        <a:solidFill>
          <a:schemeClr val="accent6">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Repeat the same for all the preferences if room available allocate else randomly allocate</a:t>
          </a:r>
        </a:p>
      </dsp:txBody>
      <dsp:txXfrm>
        <a:off x="953421" y="2394512"/>
        <a:ext cx="2536077" cy="491672"/>
      </dsp:txXfrm>
    </dsp:sp>
    <dsp:sp modelId="{B4904C28-E977-4335-B322-14E659AF080E}">
      <dsp:nvSpPr>
        <dsp:cNvPr id="0" name=""/>
        <dsp:cNvSpPr/>
      </dsp:nvSpPr>
      <dsp:spPr>
        <a:xfrm>
          <a:off x="2801202" y="381544"/>
          <a:ext cx="339473" cy="33947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877583" y="381544"/>
        <a:ext cx="186711" cy="255453"/>
      </dsp:txXfrm>
    </dsp:sp>
    <dsp:sp modelId="{A18A3636-9172-49BE-B7A1-E35ADCB27A00}">
      <dsp:nvSpPr>
        <dsp:cNvPr id="0" name=""/>
        <dsp:cNvSpPr/>
      </dsp:nvSpPr>
      <dsp:spPr>
        <a:xfrm>
          <a:off x="3035733" y="976348"/>
          <a:ext cx="339473" cy="33947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112114" y="976348"/>
        <a:ext cx="186711" cy="255453"/>
      </dsp:txXfrm>
    </dsp:sp>
    <dsp:sp modelId="{3207DA05-3481-4B65-BBBA-9A98EEB86328}">
      <dsp:nvSpPr>
        <dsp:cNvPr id="0" name=""/>
        <dsp:cNvSpPr/>
      </dsp:nvSpPr>
      <dsp:spPr>
        <a:xfrm>
          <a:off x="3270264" y="1562448"/>
          <a:ext cx="339473" cy="33947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346645" y="1562448"/>
        <a:ext cx="186711" cy="255453"/>
      </dsp:txXfrm>
    </dsp:sp>
    <dsp:sp modelId="{1C1D879D-7E6E-45B2-90FC-C16D9C170C91}">
      <dsp:nvSpPr>
        <dsp:cNvPr id="0" name=""/>
        <dsp:cNvSpPr/>
      </dsp:nvSpPr>
      <dsp:spPr>
        <a:xfrm>
          <a:off x="3504795" y="2163054"/>
          <a:ext cx="339473" cy="33947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81176" y="2163054"/>
        <a:ext cx="186711" cy="25545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B2ABA1-83F7-49D3-ADC2-93C7CA6C3E0B}">
      <dsp:nvSpPr>
        <dsp:cNvPr id="0" name=""/>
        <dsp:cNvSpPr/>
      </dsp:nvSpPr>
      <dsp:spPr>
        <a:xfrm>
          <a:off x="0" y="0"/>
          <a:ext cx="3140676" cy="522266"/>
        </a:xfrm>
        <a:prstGeom prst="roundRect">
          <a:avLst>
            <a:gd name="adj" fmla="val 10000"/>
          </a:avLst>
        </a:prstGeom>
        <a:solidFill>
          <a:schemeClr val="accent2">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Student preferences</a:t>
          </a:r>
        </a:p>
      </dsp:txBody>
      <dsp:txXfrm>
        <a:off x="15297" y="15297"/>
        <a:ext cx="2516003" cy="491672"/>
      </dsp:txXfrm>
    </dsp:sp>
    <dsp:sp modelId="{5CF64C4F-53E5-4261-936C-BD4C6D79E53A}">
      <dsp:nvSpPr>
        <dsp:cNvPr id="0" name=""/>
        <dsp:cNvSpPr/>
      </dsp:nvSpPr>
      <dsp:spPr>
        <a:xfrm>
          <a:off x="234531" y="594803"/>
          <a:ext cx="3140676" cy="522266"/>
        </a:xfrm>
        <a:prstGeom prst="roundRect">
          <a:avLst>
            <a:gd name="adj" fmla="val 10000"/>
          </a:avLst>
        </a:prstGeom>
        <a:solidFill>
          <a:schemeClr val="accent3">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GB" sz="1000" kern="1200"/>
            <a:t>Preferred topics</a:t>
          </a:r>
        </a:p>
      </dsp:txBody>
      <dsp:txXfrm>
        <a:off x="249828" y="610100"/>
        <a:ext cx="2536077" cy="491672"/>
      </dsp:txXfrm>
    </dsp:sp>
    <dsp:sp modelId="{95B44807-79A9-4AD2-B2EE-D10E63C821A6}">
      <dsp:nvSpPr>
        <dsp:cNvPr id="0" name=""/>
        <dsp:cNvSpPr/>
      </dsp:nvSpPr>
      <dsp:spPr>
        <a:xfrm>
          <a:off x="469062" y="1189607"/>
          <a:ext cx="3140676" cy="522266"/>
        </a:xfrm>
        <a:prstGeom prst="roundRect">
          <a:avLst>
            <a:gd name="adj" fmla="val 10000"/>
          </a:avLst>
        </a:prstGeom>
        <a:solidFill>
          <a:schemeClr val="accent4">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t>Assign if available or </a:t>
          </a:r>
          <a:r>
            <a:rPr lang="en-GB" sz="1000" kern="1200">
              <a:latin typeface="Goudy Old Style"/>
            </a:rPr>
            <a:t>don’t allocate</a:t>
          </a:r>
          <a:endParaRPr lang="en-GB" sz="1000" kern="1200"/>
        </a:p>
      </dsp:txBody>
      <dsp:txXfrm>
        <a:off x="484359" y="1204904"/>
        <a:ext cx="2536077" cy="491672"/>
      </dsp:txXfrm>
    </dsp:sp>
    <dsp:sp modelId="{21AD9E44-461C-45F4-BC22-692CC393E44F}">
      <dsp:nvSpPr>
        <dsp:cNvPr id="0" name=""/>
        <dsp:cNvSpPr/>
      </dsp:nvSpPr>
      <dsp:spPr>
        <a:xfrm>
          <a:off x="703592" y="1784411"/>
          <a:ext cx="3140676" cy="522266"/>
        </a:xfrm>
        <a:prstGeom prst="roundRect">
          <a:avLst>
            <a:gd name="adj" fmla="val 10000"/>
          </a:avLst>
        </a:prstGeom>
        <a:solidFill>
          <a:schemeClr val="accent5">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Next preference</a:t>
          </a:r>
        </a:p>
      </dsp:txBody>
      <dsp:txXfrm>
        <a:off x="718889" y="1799708"/>
        <a:ext cx="2536077" cy="491672"/>
      </dsp:txXfrm>
    </dsp:sp>
    <dsp:sp modelId="{47236DEA-ED9E-4526-BB15-7AF7F090A18A}">
      <dsp:nvSpPr>
        <dsp:cNvPr id="0" name=""/>
        <dsp:cNvSpPr/>
      </dsp:nvSpPr>
      <dsp:spPr>
        <a:xfrm>
          <a:off x="938124" y="2379215"/>
          <a:ext cx="3140676" cy="522266"/>
        </a:xfrm>
        <a:prstGeom prst="roundRect">
          <a:avLst>
            <a:gd name="adj" fmla="val 10000"/>
          </a:avLst>
        </a:prstGeom>
        <a:solidFill>
          <a:schemeClr val="accent6">
            <a:hueOff val="0"/>
            <a:satOff val="0"/>
            <a:lumOff val="0"/>
            <a:alphaOff val="0"/>
          </a:schemeClr>
        </a:solidFill>
        <a:ln>
          <a:noFill/>
        </a:ln>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dsp:spPr>
      <dsp:style>
        <a:lnRef idx="0">
          <a:scrgbClr r="0" g="0" b="0"/>
        </a:lnRef>
        <a:fillRef idx="3">
          <a:scrgbClr r="0" g="0" b="0"/>
        </a:fillRef>
        <a:effectRef idx="3">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rtl="0">
            <a:lnSpc>
              <a:spcPct val="90000"/>
            </a:lnSpc>
            <a:spcBef>
              <a:spcPct val="0"/>
            </a:spcBef>
            <a:spcAft>
              <a:spcPct val="35000"/>
            </a:spcAft>
            <a:buNone/>
          </a:pPr>
          <a:r>
            <a:rPr lang="en-GB" sz="1000" kern="1200">
              <a:latin typeface="Goudy Old Style"/>
            </a:rPr>
            <a:t>Repeat the same for other preferences if room available in the topic allocate else next student</a:t>
          </a:r>
          <a:endParaRPr lang="en-GB" sz="1000" kern="1200" dirty="0">
            <a:latin typeface="Goudy Old Style"/>
          </a:endParaRPr>
        </a:p>
      </dsp:txBody>
      <dsp:txXfrm>
        <a:off x="953421" y="2394512"/>
        <a:ext cx="2536077" cy="491672"/>
      </dsp:txXfrm>
    </dsp:sp>
    <dsp:sp modelId="{B32A390E-C3B3-4039-A634-05C85FEA53FC}">
      <dsp:nvSpPr>
        <dsp:cNvPr id="0" name=""/>
        <dsp:cNvSpPr/>
      </dsp:nvSpPr>
      <dsp:spPr>
        <a:xfrm>
          <a:off x="2801202" y="381544"/>
          <a:ext cx="339473" cy="33947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2877583" y="381544"/>
        <a:ext cx="186711" cy="255453"/>
      </dsp:txXfrm>
    </dsp:sp>
    <dsp:sp modelId="{1D02AEE4-B2CD-43E4-AE26-CD8AFE64AD6B}">
      <dsp:nvSpPr>
        <dsp:cNvPr id="0" name=""/>
        <dsp:cNvSpPr/>
      </dsp:nvSpPr>
      <dsp:spPr>
        <a:xfrm>
          <a:off x="3035733" y="976348"/>
          <a:ext cx="339473" cy="339473"/>
        </a:xfrm>
        <a:prstGeom prst="downArrow">
          <a:avLst>
            <a:gd name="adj1" fmla="val 55000"/>
            <a:gd name="adj2" fmla="val 45000"/>
          </a:avLst>
        </a:prstGeom>
        <a:solidFill>
          <a:schemeClr val="accent3">
            <a:tint val="40000"/>
            <a:alpha val="90000"/>
            <a:hueOff val="0"/>
            <a:satOff val="0"/>
            <a:lumOff val="0"/>
            <a:alphaOff val="0"/>
          </a:schemeClr>
        </a:solidFill>
        <a:ln w="9525" cap="flat" cmpd="sng" algn="ctr">
          <a:solidFill>
            <a:schemeClr val="accent3">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112114" y="976348"/>
        <a:ext cx="186711" cy="255453"/>
      </dsp:txXfrm>
    </dsp:sp>
    <dsp:sp modelId="{EAA0CA7A-ECC2-4531-97A1-A458032E9953}">
      <dsp:nvSpPr>
        <dsp:cNvPr id="0" name=""/>
        <dsp:cNvSpPr/>
      </dsp:nvSpPr>
      <dsp:spPr>
        <a:xfrm>
          <a:off x="3270264" y="1562448"/>
          <a:ext cx="339473" cy="339473"/>
        </a:xfrm>
        <a:prstGeom prst="downArrow">
          <a:avLst>
            <a:gd name="adj1" fmla="val 55000"/>
            <a:gd name="adj2" fmla="val 45000"/>
          </a:avLst>
        </a:prstGeom>
        <a:solidFill>
          <a:schemeClr val="accent4">
            <a:tint val="40000"/>
            <a:alpha val="90000"/>
            <a:hueOff val="0"/>
            <a:satOff val="0"/>
            <a:lumOff val="0"/>
            <a:alphaOff val="0"/>
          </a:schemeClr>
        </a:solidFill>
        <a:ln w="9525" cap="flat" cmpd="sng" algn="ctr">
          <a:solidFill>
            <a:schemeClr val="accent4">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GB" sz="1500" kern="1200"/>
        </a:p>
      </dsp:txBody>
      <dsp:txXfrm>
        <a:off x="3346645" y="1562448"/>
        <a:ext cx="186711" cy="255453"/>
      </dsp:txXfrm>
    </dsp:sp>
    <dsp:sp modelId="{1A58985C-E74F-47C3-9F6B-CF497B873C91}">
      <dsp:nvSpPr>
        <dsp:cNvPr id="0" name=""/>
        <dsp:cNvSpPr/>
      </dsp:nvSpPr>
      <dsp:spPr>
        <a:xfrm>
          <a:off x="3504795" y="2163054"/>
          <a:ext cx="339473" cy="339473"/>
        </a:xfrm>
        <a:prstGeom prst="downArrow">
          <a:avLst>
            <a:gd name="adj1" fmla="val 55000"/>
            <a:gd name="adj2" fmla="val 45000"/>
          </a:avLst>
        </a:prstGeom>
        <a:solidFill>
          <a:schemeClr val="accent5">
            <a:tint val="40000"/>
            <a:alpha val="90000"/>
            <a:hueOff val="0"/>
            <a:satOff val="0"/>
            <a:lumOff val="0"/>
            <a:alphaOff val="0"/>
          </a:schemeClr>
        </a:solidFill>
        <a:ln w="9525" cap="flat"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2">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3581176" y="2163054"/>
        <a:ext cx="186711" cy="25545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634043032"/>
      </p:ext>
    </p:extLst>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670980745"/>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19737558"/>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41839057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197367"/>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2186432716"/>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740276764"/>
      </p:ext>
    </p:extLst>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70963000"/>
      </p:ext>
    </p:extLst>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a:t>
            </a:fld>
            <a:endParaRPr lang="en-US"/>
          </a:p>
        </p:txBody>
      </p:sp>
    </p:spTree>
    <p:extLst>
      <p:ext uri="{BB962C8B-B14F-4D97-AF65-F5344CB8AC3E}">
        <p14:creationId xmlns:p14="http://schemas.microsoft.com/office/powerpoint/2010/main" val="34318420"/>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6902329"/>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5/24/23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146685"/>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5/24/23</a:t>
            </a:fld>
            <a:endParaRPr lang="en-US"/>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a:t>
            </a:fld>
            <a:endParaRPr lang="en-US"/>
          </a:p>
        </p:txBody>
      </p:sp>
    </p:spTree>
    <p:extLst>
      <p:ext uri="{BB962C8B-B14F-4D97-AF65-F5344CB8AC3E}">
        <p14:creationId xmlns:p14="http://schemas.microsoft.com/office/powerpoint/2010/main" val="2597187715"/>
      </p:ext>
    </p:extLst>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64" r:id="rId5"/>
    <p:sldLayoutId id="2147483769" r:id="rId6"/>
    <p:sldLayoutId id="2147483765" r:id="rId7"/>
    <p:sldLayoutId id="2147483766" r:id="rId8"/>
    <p:sldLayoutId id="2147483767" r:id="rId9"/>
    <p:sldLayoutId id="2147483768" r:id="rId10"/>
    <p:sldLayoutId id="2147483770" r:id="rId11"/>
  </p:sldLayoutIdLst>
  <p:transition spd="slow">
    <p:wipe/>
  </p:transition>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hyperlink" Target="../../other/Group%20Allocation%20TestCases.xlsx" TargetMode="External"/><Relationship Id="rId2" Type="http://schemas.openxmlformats.org/officeDocument/2006/relationships/hyperlink" Target="https://trello.com/b/VDpP6kJJ/msc-project-groupallocationsystem" TargetMode="Externa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3" Type="http://schemas.openxmlformats.org/officeDocument/2006/relationships/diagramLayout" Target="../diagrams/layout5.xml"/><Relationship Id="rId7" Type="http://schemas.openxmlformats.org/officeDocument/2006/relationships/diagramData" Target="../diagrams/data6.xml"/><Relationship Id="rId12" Type="http://schemas.openxmlformats.org/officeDocument/2006/relationships/diagramData" Target="../diagrams/data7.xml"/><Relationship Id="rId2" Type="http://schemas.openxmlformats.org/officeDocument/2006/relationships/diagramData" Target="../diagrams/data5.xml"/><Relationship Id="rId16" Type="http://schemas.microsoft.com/office/2007/relationships/diagramDrawing" Target="../diagrams/drawing7.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0FA27539-4286-4FA8-9DA6-7CF237447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12369" y="1079500"/>
            <a:ext cx="4078800" cy="2138400"/>
          </a:xfrm>
        </p:spPr>
        <p:txBody>
          <a:bodyPr>
            <a:noAutofit/>
          </a:bodyPr>
          <a:lstStyle/>
          <a:p>
            <a:r>
              <a:rPr lang="en-GB" sz="3600"/>
              <a:t>Web Application for Allocating Groups, Topics, and Supervisors for Group Discussions </a:t>
            </a:r>
            <a:endParaRPr lang="en-US" sz="3600"/>
          </a:p>
        </p:txBody>
      </p:sp>
      <p:sp>
        <p:nvSpPr>
          <p:cNvPr id="3" name="Subtitle 2"/>
          <p:cNvSpPr>
            <a:spLocks noGrp="1"/>
          </p:cNvSpPr>
          <p:nvPr>
            <p:ph type="subTitle" idx="1"/>
          </p:nvPr>
        </p:nvSpPr>
        <p:spPr>
          <a:xfrm>
            <a:off x="7112369" y="4113213"/>
            <a:ext cx="4078800" cy="1655762"/>
          </a:xfrm>
        </p:spPr>
        <p:txBody>
          <a:bodyPr>
            <a:normAutofit fontScale="85000" lnSpcReduction="10000"/>
          </a:bodyPr>
          <a:lstStyle/>
          <a:p>
            <a:r>
              <a:rPr lang="en-GB"/>
              <a:t>CO7201 MSc Individual Project</a:t>
            </a:r>
          </a:p>
          <a:p>
            <a:endParaRPr lang="en-GB"/>
          </a:p>
          <a:p>
            <a:r>
              <a:rPr lang="en-GB"/>
              <a:t> </a:t>
            </a:r>
            <a:endParaRPr lang="en-GB">
              <a:latin typeface="Graphik"/>
              <a:ea typeface="Graphik"/>
              <a:cs typeface="Graphik"/>
              <a:sym typeface="Graphik"/>
            </a:endParaRPr>
          </a:p>
          <a:p>
            <a:endParaRPr lang="en-US"/>
          </a:p>
        </p:txBody>
      </p:sp>
      <p:pic>
        <p:nvPicPr>
          <p:cNvPr id="16" name="Picture 3" descr="Triangular abstract background">
            <a:extLst>
              <a:ext uri="{FF2B5EF4-FFF2-40B4-BE49-F238E27FC236}">
                <a16:creationId xmlns:a16="http://schemas.microsoft.com/office/drawing/2014/main" id="{108203B3-9D62-9BF5-B84B-C0282367DEBB}"/>
              </a:ext>
            </a:extLst>
          </p:cNvPr>
          <p:cNvPicPr>
            <a:picLocks noChangeAspect="1"/>
          </p:cNvPicPr>
          <p:nvPr/>
        </p:nvPicPr>
        <p:blipFill rotWithShape="1">
          <a:blip r:embed="rId2"/>
          <a:srcRect l="12712" r="27890" b="-3"/>
          <a:stretch/>
        </p:blipFill>
        <p:spPr>
          <a:xfrm>
            <a:off x="20" y="10"/>
            <a:ext cx="6111518" cy="6857990"/>
          </a:xfrm>
          <a:prstGeom prst="rect">
            <a:avLst/>
          </a:prstGeom>
        </p:spPr>
      </p:pic>
      <p:cxnSp>
        <p:nvCxnSpPr>
          <p:cNvPr id="17" name="Straight Connector 10">
            <a:extLst>
              <a:ext uri="{FF2B5EF4-FFF2-40B4-BE49-F238E27FC236}">
                <a16:creationId xmlns:a16="http://schemas.microsoft.com/office/drawing/2014/main" id="{C5E74535-9C0E-4211-B088-610AD56262A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81769"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5DD8296-5F9D-5B10-F361-5074EBA63BC3}"/>
              </a:ext>
            </a:extLst>
          </p:cNvPr>
          <p:cNvSpPr txBox="1"/>
          <p:nvPr/>
        </p:nvSpPr>
        <p:spPr>
          <a:xfrm>
            <a:off x="8196146" y="5778500"/>
            <a:ext cx="3368423" cy="830997"/>
          </a:xfrm>
          <a:prstGeom prst="rect">
            <a:avLst/>
          </a:prstGeom>
          <a:noFill/>
        </p:spPr>
        <p:txBody>
          <a:bodyPr wrap="none" lIns="91440" tIns="45720" rIns="91440" bIns="45720" rtlCol="0" anchor="t">
            <a:spAutoFit/>
          </a:bodyPr>
          <a:lstStyle/>
          <a:p>
            <a:r>
              <a:rPr lang="en-GB" sz="1600"/>
              <a:t>Harshith </a:t>
            </a:r>
            <a:r>
              <a:rPr lang="en-GB" sz="1600" err="1"/>
              <a:t>Aiyannira</a:t>
            </a:r>
            <a:r>
              <a:rPr lang="en-GB" sz="1600"/>
              <a:t> Ganesh, </a:t>
            </a:r>
            <a:br>
              <a:rPr lang="en-GB" sz="1600"/>
            </a:br>
            <a:r>
              <a:rPr lang="en-GB" sz="1600"/>
              <a:t>MSc Advanced Computer Science</a:t>
            </a:r>
          </a:p>
          <a:p>
            <a:endParaRPr lang="en-US" sz="1600"/>
          </a:p>
        </p:txBody>
      </p:sp>
      <p:sp>
        <p:nvSpPr>
          <p:cNvPr id="5" name="Harshith A G,  MSc Advanced Computer Science">
            <a:extLst>
              <a:ext uri="{FF2B5EF4-FFF2-40B4-BE49-F238E27FC236}">
                <a16:creationId xmlns:a16="http://schemas.microsoft.com/office/drawing/2014/main" id="{1AD0A845-CF10-6AC5-9913-8F41CDD7ADF0}"/>
              </a:ext>
            </a:extLst>
          </p:cNvPr>
          <p:cNvSpPr txBox="1">
            <a:spLocks/>
          </p:cNvSpPr>
          <p:nvPr/>
        </p:nvSpPr>
        <p:spPr>
          <a:xfrm>
            <a:off x="13296400" y="10971887"/>
            <a:ext cx="9817600" cy="1882598"/>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sz="4400">
                <a:solidFill>
                  <a:srgbClr val="929292"/>
                </a:solidFill>
              </a:defRPr>
            </a:pPr>
            <a:r>
              <a:rPr lang="en-GB" sz="4400">
                <a:solidFill>
                  <a:srgbClr val="929292"/>
                </a:solidFill>
              </a:rPr>
              <a:t>Harshith A G, </a:t>
            </a:r>
            <a:br>
              <a:rPr lang="en-GB" sz="4400">
                <a:solidFill>
                  <a:srgbClr val="929292"/>
                </a:solidFill>
              </a:rPr>
            </a:br>
            <a:r>
              <a:rPr lang="en-GB" sz="4400">
                <a:solidFill>
                  <a:srgbClr val="929292"/>
                </a:solidFill>
              </a:rPr>
              <a:t>MSc Advanced Computer Science</a:t>
            </a:r>
          </a:p>
        </p:txBody>
      </p:sp>
    </p:spTree>
    <p:extLst>
      <p:ext uri="{BB962C8B-B14F-4D97-AF65-F5344CB8AC3E}">
        <p14:creationId xmlns:p14="http://schemas.microsoft.com/office/powerpoint/2010/main" val="109857222"/>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9E071E-C21D-BD19-40FE-4E7E7546AA1F}"/>
              </a:ext>
            </a:extLst>
          </p:cNvPr>
          <p:cNvSpPr>
            <a:spLocks noGrp="1"/>
          </p:cNvSpPr>
          <p:nvPr>
            <p:ph type="title"/>
          </p:nvPr>
        </p:nvSpPr>
        <p:spPr>
          <a:xfrm>
            <a:off x="990000" y="540000"/>
            <a:ext cx="3528000" cy="2303213"/>
          </a:xfrm>
        </p:spPr>
        <p:txBody>
          <a:bodyPr anchor="ctr">
            <a:normAutofit/>
          </a:bodyPr>
          <a:lstStyle/>
          <a:p>
            <a:pPr algn="ctr"/>
            <a:r>
              <a:rPr lang="en-US"/>
              <a:t>Application Features</a:t>
            </a:r>
          </a:p>
        </p:txBody>
      </p:sp>
      <p:cxnSp>
        <p:nvCxnSpPr>
          <p:cNvPr id="16" name="Straight Connector 12">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4714750" y="1691606"/>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A6A62A7-442D-F683-FCAE-7C1848DFF389}"/>
              </a:ext>
            </a:extLst>
          </p:cNvPr>
          <p:cNvSpPr>
            <a:spLocks noGrp="1"/>
          </p:cNvSpPr>
          <p:nvPr>
            <p:ph idx="1"/>
          </p:nvPr>
        </p:nvSpPr>
        <p:spPr>
          <a:xfrm>
            <a:off x="5543552" y="450000"/>
            <a:ext cx="6107460" cy="2484000"/>
          </a:xfrm>
        </p:spPr>
        <p:txBody>
          <a:bodyPr vert="horz" lIns="91440" tIns="45720" rIns="91440" bIns="45720" rtlCol="0" anchor="ctr">
            <a:normAutofit/>
          </a:bodyPr>
          <a:lstStyle/>
          <a:p>
            <a:pPr marL="359410" indent="-359410"/>
            <a:endParaRPr lang="en-GB">
              <a:latin typeface="Arial"/>
              <a:cs typeface="Arial"/>
            </a:endParaRPr>
          </a:p>
          <a:p>
            <a:pPr marL="0" indent="0">
              <a:buNone/>
            </a:pPr>
            <a:r>
              <a:rPr lang="en-US">
                <a:solidFill>
                  <a:srgbClr val="000000">
                    <a:alpha val="60000"/>
                  </a:srgbClr>
                </a:solidFill>
              </a:rPr>
              <a:t>Three Actors Administrator, Students and Supervisor with different functionalities.</a:t>
            </a:r>
          </a:p>
        </p:txBody>
      </p:sp>
      <p:pic>
        <p:nvPicPr>
          <p:cNvPr id="4" name="Picture 4" descr="Graphical user interface, application&#10;&#10;Description automatically generated">
            <a:extLst>
              <a:ext uri="{FF2B5EF4-FFF2-40B4-BE49-F238E27FC236}">
                <a16:creationId xmlns:a16="http://schemas.microsoft.com/office/drawing/2014/main" id="{6980082A-837C-309E-4257-7700C7CFABBB}"/>
              </a:ext>
            </a:extLst>
          </p:cNvPr>
          <p:cNvPicPr>
            <a:picLocks noChangeAspect="1"/>
          </p:cNvPicPr>
          <p:nvPr/>
        </p:nvPicPr>
        <p:blipFill>
          <a:blip r:embed="rId2"/>
          <a:stretch>
            <a:fillRect/>
          </a:stretch>
        </p:blipFill>
        <p:spPr>
          <a:xfrm>
            <a:off x="1595894" y="2344270"/>
            <a:ext cx="1251930" cy="4107203"/>
          </a:xfrm>
          <a:prstGeom prst="rect">
            <a:avLst/>
          </a:prstGeom>
        </p:spPr>
      </p:pic>
      <p:pic>
        <p:nvPicPr>
          <p:cNvPr id="5" name="Picture 5" descr="Graphical user interface&#10;&#10;Description automatically generated">
            <a:extLst>
              <a:ext uri="{FF2B5EF4-FFF2-40B4-BE49-F238E27FC236}">
                <a16:creationId xmlns:a16="http://schemas.microsoft.com/office/drawing/2014/main" id="{240D6E83-78C7-E34B-6E2E-5994BA7390BE}"/>
              </a:ext>
            </a:extLst>
          </p:cNvPr>
          <p:cNvPicPr>
            <a:picLocks noChangeAspect="1"/>
          </p:cNvPicPr>
          <p:nvPr/>
        </p:nvPicPr>
        <p:blipFill>
          <a:blip r:embed="rId3"/>
          <a:stretch>
            <a:fillRect/>
          </a:stretch>
        </p:blipFill>
        <p:spPr>
          <a:xfrm>
            <a:off x="3944198" y="3195918"/>
            <a:ext cx="1291812" cy="3247588"/>
          </a:xfrm>
          <a:prstGeom prst="rect">
            <a:avLst/>
          </a:prstGeom>
        </p:spPr>
      </p:pic>
      <p:pic>
        <p:nvPicPr>
          <p:cNvPr id="6" name="Picture 6" descr="Graphical user interface&#10;&#10;Description automatically generated">
            <a:extLst>
              <a:ext uri="{FF2B5EF4-FFF2-40B4-BE49-F238E27FC236}">
                <a16:creationId xmlns:a16="http://schemas.microsoft.com/office/drawing/2014/main" id="{231D6173-B528-E4AE-FF97-F918A4B99A5D}"/>
              </a:ext>
            </a:extLst>
          </p:cNvPr>
          <p:cNvPicPr>
            <a:picLocks noChangeAspect="1"/>
          </p:cNvPicPr>
          <p:nvPr/>
        </p:nvPicPr>
        <p:blipFill>
          <a:blip r:embed="rId4"/>
          <a:stretch>
            <a:fillRect/>
          </a:stretch>
        </p:blipFill>
        <p:spPr>
          <a:xfrm>
            <a:off x="6208336" y="3348317"/>
            <a:ext cx="1462175" cy="2996577"/>
          </a:xfrm>
          <a:prstGeom prst="rect">
            <a:avLst/>
          </a:prstGeom>
        </p:spPr>
      </p:pic>
    </p:spTree>
    <p:extLst>
      <p:ext uri="{BB962C8B-B14F-4D97-AF65-F5344CB8AC3E}">
        <p14:creationId xmlns:p14="http://schemas.microsoft.com/office/powerpoint/2010/main" val="1562839369"/>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3" name="Rectangle 64">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191055-26C2-845F-3CA3-175815DA4720}"/>
              </a:ext>
            </a:extLst>
          </p:cNvPr>
          <p:cNvSpPr>
            <a:spLocks noGrp="1"/>
          </p:cNvSpPr>
          <p:nvPr>
            <p:ph type="title"/>
          </p:nvPr>
        </p:nvSpPr>
        <p:spPr>
          <a:xfrm>
            <a:off x="120424" y="-626688"/>
            <a:ext cx="4078800" cy="1597753"/>
          </a:xfrm>
        </p:spPr>
        <p:txBody>
          <a:bodyPr vert="horz" wrap="square" lIns="91440" tIns="45720" rIns="91440" bIns="45720" rtlCol="0" anchor="b" anchorCtr="0">
            <a:normAutofit/>
          </a:bodyPr>
          <a:lstStyle/>
          <a:p>
            <a:pPr algn="ctr"/>
            <a:r>
              <a:rPr lang="en-US" kern="1200" cap="none" spc="0" baseline="0">
                <a:solidFill>
                  <a:schemeClr val="tx1"/>
                </a:solidFill>
                <a:latin typeface="+mj-lt"/>
                <a:ea typeface="+mj-ea"/>
                <a:cs typeface="+mj-cs"/>
              </a:rPr>
              <a:t>Evaluation</a:t>
            </a:r>
          </a:p>
        </p:txBody>
      </p:sp>
      <p:sp>
        <p:nvSpPr>
          <p:cNvPr id="14" name="Content Placeholder 2">
            <a:extLst>
              <a:ext uri="{FF2B5EF4-FFF2-40B4-BE49-F238E27FC236}">
                <a16:creationId xmlns:a16="http://schemas.microsoft.com/office/drawing/2014/main" id="{88135255-F2F3-07DE-DCA1-8C3986DB48BC}"/>
              </a:ext>
            </a:extLst>
          </p:cNvPr>
          <p:cNvSpPr txBox="1">
            <a:spLocks/>
          </p:cNvSpPr>
          <p:nvPr/>
        </p:nvSpPr>
        <p:spPr>
          <a:xfrm>
            <a:off x="245931" y="1330661"/>
            <a:ext cx="5737269" cy="4447840"/>
          </a:xfrm>
          <a:prstGeom prst="rect">
            <a:avLst/>
          </a:prstGeom>
        </p:spPr>
        <p:txBody>
          <a:bodyPr vert="horz" lIns="91440" tIns="45720" rIns="91440" bIns="45720" rtlCol="0" anchor="t">
            <a:noAutofit/>
          </a:bodyPr>
          <a:lst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40000"/>
              </a:lnSpc>
              <a:buNone/>
            </a:pPr>
            <a:r>
              <a:rPr lang="en-US" sz="1200" dirty="0">
                <a:latin typeface="Calibri"/>
                <a:ea typeface="Calibri"/>
                <a:cs typeface="Calibri"/>
              </a:rPr>
              <a:t>Agile approach has been followed in the software development life cycle process.</a:t>
            </a:r>
            <a:endParaRPr lang="en-US" sz="1200" dirty="0">
              <a:solidFill>
                <a:srgbClr val="000000">
                  <a:alpha val="60000"/>
                </a:srgbClr>
              </a:solidFill>
              <a:latin typeface="Calibri"/>
              <a:ea typeface="Calibri"/>
              <a:cs typeface="Calibri"/>
            </a:endParaRPr>
          </a:p>
          <a:p>
            <a:pPr marL="171450" indent="-171450">
              <a:lnSpc>
                <a:spcPct val="140000"/>
              </a:lnSpc>
            </a:pPr>
            <a:r>
              <a:rPr lang="en-US" sz="1200" b="1" dirty="0">
                <a:latin typeface="Calibri"/>
                <a:ea typeface="Calibri"/>
                <a:cs typeface="Calibri"/>
              </a:rPr>
              <a:t>Functional testing</a:t>
            </a:r>
            <a:r>
              <a:rPr lang="en-US" sz="1200" dirty="0">
                <a:latin typeface="Calibri"/>
                <a:ea typeface="Calibri"/>
                <a:cs typeface="Calibri"/>
              </a:rPr>
              <a:t> also known as component testing which will check if the functionality of each component is well implemented or not.</a:t>
            </a:r>
            <a:endParaRPr lang="en-US" sz="1200" dirty="0">
              <a:solidFill>
                <a:srgbClr val="000000">
                  <a:alpha val="60000"/>
                </a:srgbClr>
              </a:solidFill>
              <a:latin typeface="Calibri"/>
              <a:ea typeface="Calibri"/>
              <a:cs typeface="Calibri"/>
            </a:endParaRPr>
          </a:p>
          <a:p>
            <a:pPr marL="171450" indent="-171450">
              <a:lnSpc>
                <a:spcPct val="140000"/>
              </a:lnSpc>
            </a:pPr>
            <a:r>
              <a:rPr lang="en-US" sz="1200" b="1" dirty="0">
                <a:latin typeface="Calibri"/>
                <a:ea typeface="Calibri"/>
                <a:cs typeface="Calibri"/>
              </a:rPr>
              <a:t>Integration testing</a:t>
            </a:r>
            <a:r>
              <a:rPr lang="en-US" sz="1200" dirty="0">
                <a:latin typeface="Calibri"/>
                <a:ea typeface="Calibri"/>
                <a:cs typeface="Calibri"/>
              </a:rPr>
              <a:t> is a kind of test done on the software to check the flow of the data between two features/modules.</a:t>
            </a:r>
            <a:endParaRPr lang="en-US" sz="1200" dirty="0">
              <a:solidFill>
                <a:srgbClr val="000000">
                  <a:alpha val="60000"/>
                </a:srgbClr>
              </a:solidFill>
              <a:latin typeface="Calibri"/>
              <a:ea typeface="Calibri"/>
              <a:cs typeface="Calibri"/>
            </a:endParaRPr>
          </a:p>
          <a:p>
            <a:pPr marL="171450" indent="-171450">
              <a:lnSpc>
                <a:spcPct val="140000"/>
              </a:lnSpc>
            </a:pPr>
            <a:r>
              <a:rPr lang="en-US" sz="1200" b="1" dirty="0">
                <a:latin typeface="Calibri"/>
                <a:ea typeface="Calibri"/>
                <a:cs typeface="Calibri"/>
              </a:rPr>
              <a:t>System testing </a:t>
            </a:r>
            <a:r>
              <a:rPr lang="en-US" sz="1200" dirty="0">
                <a:latin typeface="Calibri"/>
                <a:ea typeface="Calibri"/>
                <a:cs typeface="Calibri"/>
              </a:rPr>
              <a:t>is the end-to-end testing of one flow of scenario and checks whether the application works as designed.</a:t>
            </a:r>
            <a:endParaRPr lang="en-US" sz="1200" dirty="0">
              <a:solidFill>
                <a:srgbClr val="000000">
                  <a:alpha val="60000"/>
                </a:srgbClr>
              </a:solidFill>
              <a:latin typeface="Calibri"/>
              <a:ea typeface="Calibri"/>
              <a:cs typeface="Calibri"/>
            </a:endParaRPr>
          </a:p>
          <a:p>
            <a:pPr marL="171450" indent="-171450">
              <a:lnSpc>
                <a:spcPct val="140000"/>
              </a:lnSpc>
            </a:pPr>
            <a:r>
              <a:rPr lang="en-US" sz="1200" b="1" dirty="0">
                <a:latin typeface="Calibri"/>
                <a:ea typeface="Calibri"/>
                <a:cs typeface="Calibri"/>
              </a:rPr>
              <a:t>Regression testing </a:t>
            </a:r>
            <a:r>
              <a:rPr lang="en-US" sz="1200" dirty="0">
                <a:latin typeface="Calibri"/>
                <a:ea typeface="Calibri"/>
                <a:cs typeface="Calibri"/>
              </a:rPr>
              <a:t>have been done on the application where the new functionality is developed and tested to confirm that there is no impact due to new feature.</a:t>
            </a:r>
            <a:endParaRPr lang="en-US" sz="1200" dirty="0">
              <a:solidFill>
                <a:srgbClr val="000000">
                  <a:alpha val="60000"/>
                </a:srgbClr>
              </a:solidFill>
              <a:latin typeface="Calibri"/>
              <a:ea typeface="Calibri"/>
              <a:cs typeface="Calibri"/>
            </a:endParaRPr>
          </a:p>
          <a:p>
            <a:pPr marL="0" indent="0">
              <a:lnSpc>
                <a:spcPct val="140000"/>
              </a:lnSpc>
              <a:buNone/>
            </a:pPr>
            <a:r>
              <a:rPr lang="en-US" sz="1200" dirty="0">
                <a:latin typeface="Calibri"/>
                <a:ea typeface="Calibri"/>
                <a:cs typeface="Calibri"/>
                <a:hlinkClick r:id="rId2"/>
              </a:rPr>
              <a:t>https://trello.com/b/VDpP6kJJ/msc-project-groupallocationsystem</a:t>
            </a:r>
            <a:r>
              <a:rPr lang="en-US" sz="1200" dirty="0">
                <a:latin typeface="Calibri"/>
                <a:ea typeface="Calibri"/>
                <a:cs typeface="Calibri"/>
              </a:rPr>
              <a:t> </a:t>
            </a:r>
            <a:endParaRPr lang="en-US" sz="1200" dirty="0">
              <a:solidFill>
                <a:srgbClr val="000000">
                  <a:alpha val="60000"/>
                </a:srgbClr>
              </a:solidFill>
              <a:latin typeface="Calibri"/>
              <a:ea typeface="Calibri"/>
              <a:cs typeface="Calibri"/>
            </a:endParaRPr>
          </a:p>
          <a:p>
            <a:pPr marL="0" indent="0">
              <a:lnSpc>
                <a:spcPct val="140000"/>
              </a:lnSpc>
              <a:buNone/>
            </a:pPr>
            <a:r>
              <a:rPr lang="en-US" sz="1200" dirty="0">
                <a:solidFill>
                  <a:srgbClr val="000000">
                    <a:alpha val="60000"/>
                  </a:srgbClr>
                </a:solidFill>
                <a:latin typeface="Calibri"/>
                <a:ea typeface="Calibri"/>
                <a:cs typeface="Calibri"/>
                <a:hlinkClick r:id="rId3"/>
              </a:rPr>
              <a:t>../../other/Group Allocation TestCases.xlsx</a:t>
            </a:r>
            <a:endParaRPr lang="en-US" sz="1200" dirty="0">
              <a:solidFill>
                <a:srgbClr val="000000">
                  <a:alpha val="60000"/>
                </a:srgbClr>
              </a:solidFill>
              <a:latin typeface="Calibri"/>
              <a:ea typeface="Calibri"/>
              <a:cs typeface="Calibri"/>
            </a:endParaRPr>
          </a:p>
        </p:txBody>
      </p:sp>
      <p:cxnSp>
        <p:nvCxnSpPr>
          <p:cNvPr id="74" name="Straight Connector 66">
            <a:extLst>
              <a:ext uri="{FF2B5EF4-FFF2-40B4-BE49-F238E27FC236}">
                <a16:creationId xmlns:a16="http://schemas.microsoft.com/office/drawing/2014/main" id="{CC9CF63D-A2A3-4ECF-BC53-4B0D56918FB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540033"/>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pic>
        <p:nvPicPr>
          <p:cNvPr id="55" name="Graphic 54" descr="Workflow">
            <a:extLst>
              <a:ext uri="{FF2B5EF4-FFF2-40B4-BE49-F238E27FC236}">
                <a16:creationId xmlns:a16="http://schemas.microsoft.com/office/drawing/2014/main" id="{F0B65627-1CFE-B4D0-A502-7B32AA0580D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2447997261"/>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7D53DC-AAFC-22D6-D467-8E11C511E5E5}"/>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087953CD-C4D3-E808-7DBD-7D0153280B47}"/>
              </a:ext>
            </a:extLst>
          </p:cNvPr>
          <p:cNvSpPr>
            <a:spLocks noGrp="1"/>
          </p:cNvSpPr>
          <p:nvPr>
            <p:ph idx="1"/>
          </p:nvPr>
        </p:nvSpPr>
        <p:spPr/>
        <p:txBody>
          <a:bodyPr vert="horz" lIns="91440" tIns="45720" rIns="91440" bIns="45720" rtlCol="0" anchor="t">
            <a:normAutofit/>
          </a:bodyPr>
          <a:lstStyle/>
          <a:p>
            <a:pPr marL="359410" indent="-359410" algn="just"/>
            <a:r>
              <a:rPr lang="en-GB" sz="1200">
                <a:latin typeface="Times New Roman"/>
                <a:cs typeface="Times New Roman"/>
              </a:rPr>
              <a:t>This Web application is to give a graphical interface to students and academic staffs, where the supervisor uploads the topic that will be supervised, and the students will enter their choices in the topic they would like to work. </a:t>
            </a:r>
            <a:endParaRPr lang="en-US" sz="1200">
              <a:latin typeface="Times New Roman"/>
              <a:cs typeface="Times New Roman"/>
            </a:endParaRPr>
          </a:p>
          <a:p>
            <a:pPr marL="359410" indent="-359410" algn="just"/>
            <a:r>
              <a:rPr lang="en-GB" sz="1200">
                <a:latin typeface="Times New Roman"/>
                <a:cs typeface="Times New Roman"/>
              </a:rPr>
              <a:t>An algorithm would be developed to assist students and academic staff in group formation based on students’ interest. This would be managed by the administrator.</a:t>
            </a:r>
            <a:endParaRPr lang="en-US" sz="1200">
              <a:solidFill>
                <a:srgbClr val="000000">
                  <a:alpha val="60000"/>
                </a:srgbClr>
              </a:solidFill>
              <a:latin typeface="Times New Roman"/>
              <a:cs typeface="Times New Roman"/>
            </a:endParaRPr>
          </a:p>
          <a:p>
            <a:pPr marL="359410" indent="-359410" algn="just"/>
            <a:endParaRPr lang="en-US" sz="1200">
              <a:solidFill>
                <a:srgbClr val="000000">
                  <a:alpha val="60000"/>
                </a:srgbClr>
              </a:solidFill>
              <a:latin typeface="Times New Roman"/>
              <a:cs typeface="Times New Roman"/>
            </a:endParaRPr>
          </a:p>
          <a:p>
            <a:pPr marL="359410" indent="-359410" algn="just"/>
            <a:r>
              <a:rPr lang="en-GB" sz="1200">
                <a:latin typeface="Times New Roman"/>
                <a:cs typeface="Times New Roman"/>
              </a:rPr>
              <a:t>This platform would make all tasks more fluid and faster, as well as automate the process with less human intervention. This automated function will save lot of time and effort of academic staffs and students by reducing the manual procedure required and it would be more probable to create a group with similar interests. </a:t>
            </a:r>
            <a:endParaRPr lang="en-US" sz="1200">
              <a:solidFill>
                <a:srgbClr val="000000">
                  <a:alpha val="60000"/>
                </a:srgbClr>
              </a:solidFill>
              <a:latin typeface="Times New Roman"/>
              <a:cs typeface="Times New Roman"/>
            </a:endParaRPr>
          </a:p>
          <a:p>
            <a:pPr marL="359410" indent="-359410"/>
            <a:endParaRPr lang="en-US">
              <a:solidFill>
                <a:srgbClr val="000000">
                  <a:alpha val="60000"/>
                </a:srgbClr>
              </a:solidFill>
            </a:endParaRPr>
          </a:p>
        </p:txBody>
      </p:sp>
    </p:spTree>
    <p:extLst>
      <p:ext uri="{BB962C8B-B14F-4D97-AF65-F5344CB8AC3E}">
        <p14:creationId xmlns:p14="http://schemas.microsoft.com/office/powerpoint/2010/main" val="1391032284"/>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0E5AB5-E5A4-AF7F-0D21-A178ABBF6CFE}"/>
              </a:ext>
            </a:extLst>
          </p:cNvPr>
          <p:cNvSpPr>
            <a:spLocks noGrp="1"/>
          </p:cNvSpPr>
          <p:nvPr>
            <p:ph type="title"/>
          </p:nvPr>
        </p:nvSpPr>
        <p:spPr>
          <a:xfrm>
            <a:off x="4868987" y="395288"/>
            <a:ext cx="6317998" cy="1120439"/>
          </a:xfrm>
        </p:spPr>
        <p:txBody>
          <a:bodyPr wrap="square" anchor="b">
            <a:normAutofit/>
          </a:bodyPr>
          <a:lstStyle/>
          <a:p>
            <a:pPr algn="ctr"/>
            <a:r>
              <a:rPr lang="en-US"/>
              <a:t>Future Improvements</a:t>
            </a:r>
            <a:endParaRPr lang="en-US" err="1"/>
          </a:p>
        </p:txBody>
      </p:sp>
      <p:pic>
        <p:nvPicPr>
          <p:cNvPr id="5" name="Picture 4" descr="Graph on document with pen">
            <a:extLst>
              <a:ext uri="{FF2B5EF4-FFF2-40B4-BE49-F238E27FC236}">
                <a16:creationId xmlns:a16="http://schemas.microsoft.com/office/drawing/2014/main" id="{EE910E69-65B2-A8FC-62A4-C62B8D8FCF2C}"/>
              </a:ext>
            </a:extLst>
          </p:cNvPr>
          <p:cNvPicPr>
            <a:picLocks noChangeAspect="1"/>
          </p:cNvPicPr>
          <p:nvPr/>
        </p:nvPicPr>
        <p:blipFill rotWithShape="1">
          <a:blip r:embed="rId2"/>
          <a:srcRect l="38249" r="24197" b="-3"/>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295ACF7-3C27-032B-AF25-B05A64BB8C37}"/>
              </a:ext>
            </a:extLst>
          </p:cNvPr>
          <p:cNvSpPr>
            <a:spLocks noGrp="1"/>
          </p:cNvSpPr>
          <p:nvPr>
            <p:ph idx="1"/>
          </p:nvPr>
        </p:nvSpPr>
        <p:spPr>
          <a:xfrm>
            <a:off x="4868986" y="2413468"/>
            <a:ext cx="6318000" cy="3365032"/>
          </a:xfrm>
        </p:spPr>
        <p:txBody>
          <a:bodyPr vert="horz" lIns="91440" tIns="45720" rIns="91440" bIns="45720" rtlCol="0" anchor="t">
            <a:normAutofit/>
          </a:bodyPr>
          <a:lstStyle/>
          <a:p>
            <a:pPr marL="0" indent="0">
              <a:lnSpc>
                <a:spcPct val="140000"/>
              </a:lnSpc>
              <a:buNone/>
            </a:pPr>
            <a:endParaRPr lang="en-GB" sz="1100">
              <a:solidFill>
                <a:srgbClr val="000000">
                  <a:alpha val="60000"/>
                </a:srgbClr>
              </a:solidFill>
              <a:latin typeface="Times New Roman"/>
              <a:cs typeface="Times New Roman"/>
            </a:endParaRPr>
          </a:p>
          <a:p>
            <a:pPr marL="171450" indent="-171450">
              <a:lnSpc>
                <a:spcPct val="140000"/>
              </a:lnSpc>
            </a:pPr>
            <a:r>
              <a:rPr lang="en-GB" sz="1100">
                <a:latin typeface="Times New Roman"/>
                <a:cs typeface="Times New Roman"/>
              </a:rPr>
              <a:t>User experience in the application can be improved as currently it is developed with basic UI.</a:t>
            </a:r>
            <a:endParaRPr lang="en-US" sz="1100">
              <a:solidFill>
                <a:srgbClr val="000000">
                  <a:alpha val="60000"/>
                </a:srgbClr>
              </a:solidFill>
              <a:latin typeface="Times New Roman"/>
              <a:cs typeface="Times New Roman"/>
            </a:endParaRPr>
          </a:p>
          <a:p>
            <a:pPr marL="171450" indent="-171450">
              <a:lnSpc>
                <a:spcPct val="140000"/>
              </a:lnSpc>
            </a:pPr>
            <a:r>
              <a:rPr lang="en-GB" sz="1100">
                <a:latin typeface="Times New Roman"/>
                <a:cs typeface="Times New Roman"/>
              </a:rPr>
              <a:t>Automatic reminder to notify if the students haven't submitted the preferences and supervisors if they haven't uploaded any topics.</a:t>
            </a:r>
            <a:endParaRPr lang="en-US" sz="1100">
              <a:solidFill>
                <a:srgbClr val="000000">
                  <a:alpha val="60000"/>
                </a:srgbClr>
              </a:solidFill>
              <a:latin typeface="Times New Roman"/>
              <a:cs typeface="Times New Roman"/>
            </a:endParaRPr>
          </a:p>
          <a:p>
            <a:pPr marL="171450" indent="-171450">
              <a:lnSpc>
                <a:spcPct val="140000"/>
              </a:lnSpc>
            </a:pPr>
            <a:r>
              <a:rPr lang="en-GB" sz="1100">
                <a:latin typeface="Times New Roman"/>
                <a:cs typeface="Times New Roman"/>
              </a:rPr>
              <a:t>A chat box can be provided to interact with supervisors and students to discuss regarding the topics.</a:t>
            </a:r>
            <a:endParaRPr lang="en-US" sz="1100">
              <a:solidFill>
                <a:srgbClr val="000000">
                  <a:alpha val="60000"/>
                </a:srgbClr>
              </a:solidFill>
              <a:latin typeface="Times New Roman"/>
              <a:cs typeface="Times New Roman"/>
            </a:endParaRPr>
          </a:p>
          <a:p>
            <a:pPr marL="171450" indent="-171450">
              <a:lnSpc>
                <a:spcPct val="140000"/>
              </a:lnSpc>
            </a:pPr>
            <a:r>
              <a:rPr lang="en-GB" sz="1100">
                <a:latin typeface="Times New Roman"/>
                <a:cs typeface="Times New Roman"/>
              </a:rPr>
              <a:t>Inform students if the topic isn’t approved after the topic submission deadline.</a:t>
            </a:r>
            <a:endParaRPr lang="en-US" sz="1100">
              <a:solidFill>
                <a:srgbClr val="000000">
                  <a:alpha val="60000"/>
                </a:srgbClr>
              </a:solidFill>
              <a:latin typeface="Times New Roman"/>
              <a:cs typeface="Times New Roman"/>
            </a:endParaRPr>
          </a:p>
          <a:p>
            <a:pPr marL="171450" indent="-171450">
              <a:lnSpc>
                <a:spcPct val="140000"/>
              </a:lnSpc>
            </a:pPr>
            <a:r>
              <a:rPr lang="en-GB" sz="1100">
                <a:latin typeface="Times New Roman"/>
                <a:cs typeface="Times New Roman"/>
              </a:rPr>
              <a:t>Email body structure can be well defined.</a:t>
            </a:r>
            <a:endParaRPr lang="en-US" sz="1100">
              <a:solidFill>
                <a:srgbClr val="000000">
                  <a:alpha val="60000"/>
                </a:srgbClr>
              </a:solidFill>
              <a:latin typeface="Times New Roman"/>
              <a:cs typeface="Times New Roman"/>
            </a:endParaRPr>
          </a:p>
          <a:p>
            <a:pPr marL="359410" indent="-359410">
              <a:lnSpc>
                <a:spcPct val="140000"/>
              </a:lnSpc>
            </a:pPr>
            <a:endParaRPr lang="en-US" sz="1100"/>
          </a:p>
        </p:txBody>
      </p:sp>
    </p:spTree>
    <p:extLst>
      <p:ext uri="{BB962C8B-B14F-4D97-AF65-F5344CB8AC3E}">
        <p14:creationId xmlns:p14="http://schemas.microsoft.com/office/powerpoint/2010/main" val="617907705"/>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39" name="Straight Connector 25">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40" name="Group 27">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9" name="Group 28">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31"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30"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41" name="Rectangle 33">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highway near the ocean">
            <a:extLst>
              <a:ext uri="{FF2B5EF4-FFF2-40B4-BE49-F238E27FC236}">
                <a16:creationId xmlns:a16="http://schemas.microsoft.com/office/drawing/2014/main" id="{4FF6844E-BC64-03EE-A24C-AE414B176815}"/>
              </a:ext>
            </a:extLst>
          </p:cNvPr>
          <p:cNvPicPr>
            <a:picLocks noChangeAspect="1"/>
          </p:cNvPicPr>
          <p:nvPr/>
        </p:nvPicPr>
        <p:blipFill rotWithShape="1">
          <a:blip r:embed="rId2"/>
          <a:srcRect t="5858" b="19142"/>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42" name="Rectangle 35">
            <a:extLst>
              <a:ext uri="{FF2B5EF4-FFF2-40B4-BE49-F238E27FC236}">
                <a16:creationId xmlns:a16="http://schemas.microsoft.com/office/drawing/2014/main" id="{DCFCE6BC-4706-49A2-816A-A44669F98A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48637" y="1"/>
            <a:ext cx="8894726" cy="6858000"/>
          </a:xfrm>
          <a:prstGeom prst="rect">
            <a:avLst/>
          </a:prstGeom>
          <a:gradFill flip="none" rotWithShape="1">
            <a:gsLst>
              <a:gs pos="0">
                <a:srgbClr val="000000">
                  <a:alpha val="34902"/>
                </a:srgbClr>
              </a:gs>
              <a:gs pos="80000">
                <a:srgbClr val="000000">
                  <a:alpha val="0"/>
                </a:srgbClr>
              </a:gs>
              <a:gs pos="51000">
                <a:srgbClr val="000000">
                  <a:alpha val="20000"/>
                </a:srgb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2A8F2C19-9B8C-D397-5AA4-1C0FC74B5378}"/>
              </a:ext>
            </a:extLst>
          </p:cNvPr>
          <p:cNvSpPr>
            <a:spLocks noGrp="1"/>
          </p:cNvSpPr>
          <p:nvPr>
            <p:ph type="title"/>
          </p:nvPr>
        </p:nvSpPr>
        <p:spPr>
          <a:xfrm>
            <a:off x="2107200" y="1096965"/>
            <a:ext cx="7977600" cy="2085696"/>
          </a:xfrm>
        </p:spPr>
        <p:txBody>
          <a:bodyPr vert="horz" lIns="91440" tIns="45720" rIns="91440" bIns="45720" rtlCol="0" anchor="b" anchorCtr="0">
            <a:normAutofit/>
          </a:bodyPr>
          <a:lstStyle/>
          <a:p>
            <a:pPr algn="ctr"/>
            <a:r>
              <a:rPr lang="en-US" sz="4800">
                <a:solidFill>
                  <a:srgbClr val="FFFFFF"/>
                </a:solidFill>
              </a:rPr>
              <a:t>Thank you</a:t>
            </a:r>
          </a:p>
        </p:txBody>
      </p:sp>
      <p:cxnSp>
        <p:nvCxnSpPr>
          <p:cNvPr id="38" name="Straight Connector 37">
            <a:extLst>
              <a:ext uri="{FF2B5EF4-FFF2-40B4-BE49-F238E27FC236}">
                <a16:creationId xmlns:a16="http://schemas.microsoft.com/office/drawing/2014/main" id="{9E7C23BC-DAA6-40E1-8166-B8C4439D1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69087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789116"/>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1" name="Rectangle 97">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4DC96E1-2D58-3A77-870B-615EEE3C9F04}"/>
              </a:ext>
            </a:extLst>
          </p:cNvPr>
          <p:cNvSpPr>
            <a:spLocks noGrp="1"/>
          </p:cNvSpPr>
          <p:nvPr>
            <p:ph type="title"/>
          </p:nvPr>
        </p:nvSpPr>
        <p:spPr>
          <a:xfrm>
            <a:off x="1080001" y="1079500"/>
            <a:ext cx="3904750" cy="4689475"/>
          </a:xfrm>
        </p:spPr>
        <p:txBody>
          <a:bodyPr anchor="ctr">
            <a:normAutofit/>
          </a:bodyPr>
          <a:lstStyle/>
          <a:p>
            <a:pPr algn="ctr"/>
            <a:r>
              <a:rPr lang="en-GB" sz="4800"/>
              <a:t>Contents </a:t>
            </a:r>
            <a:endParaRPr lang="en-US" sz="4800"/>
          </a:p>
        </p:txBody>
      </p:sp>
      <p:cxnSp>
        <p:nvCxnSpPr>
          <p:cNvPr id="112" name="Straight Connector 99">
            <a:extLst>
              <a:ext uri="{FF2B5EF4-FFF2-40B4-BE49-F238E27FC236}">
                <a16:creationId xmlns:a16="http://schemas.microsoft.com/office/drawing/2014/main" id="{3A513CAD-9784-4D35-BAF9-1F7DDD697BD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342900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7" name="Content Placeholder 2">
            <a:extLst>
              <a:ext uri="{FF2B5EF4-FFF2-40B4-BE49-F238E27FC236}">
                <a16:creationId xmlns:a16="http://schemas.microsoft.com/office/drawing/2014/main" id="{4BA5E315-0EFC-4171-9776-818454A5B631}"/>
              </a:ext>
            </a:extLst>
          </p:cNvPr>
          <p:cNvGraphicFramePr>
            <a:graphicFrameLocks noGrp="1"/>
          </p:cNvGraphicFramePr>
          <p:nvPr>
            <p:ph idx="1"/>
            <p:extLst>
              <p:ext uri="{D42A27DB-BD31-4B8C-83A1-F6EECF244321}">
                <p14:modId xmlns:p14="http://schemas.microsoft.com/office/powerpoint/2010/main" val="2670435649"/>
              </p:ext>
            </p:extLst>
          </p:nvPr>
        </p:nvGraphicFramePr>
        <p:xfrm>
          <a:off x="6654799" y="531814"/>
          <a:ext cx="4996207" cy="57835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2164965"/>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8">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3BC34B-EC7D-328F-8815-879ABCD18755}"/>
              </a:ext>
            </a:extLst>
          </p:cNvPr>
          <p:cNvSpPr>
            <a:spLocks noGrp="1"/>
          </p:cNvSpPr>
          <p:nvPr>
            <p:ph type="title"/>
          </p:nvPr>
        </p:nvSpPr>
        <p:spPr>
          <a:xfrm>
            <a:off x="990000" y="946800"/>
            <a:ext cx="2802386" cy="4689475"/>
          </a:xfrm>
        </p:spPr>
        <p:txBody>
          <a:bodyPr anchor="t">
            <a:normAutofit/>
          </a:bodyPr>
          <a:lstStyle/>
          <a:p>
            <a:r>
              <a:rPr lang="en-GB"/>
              <a:t>Aims and Objectives</a:t>
            </a:r>
            <a:endParaRPr lang="en-US"/>
          </a:p>
        </p:txBody>
      </p:sp>
      <p:cxnSp>
        <p:nvCxnSpPr>
          <p:cNvPr id="22" name="Straight Connector 10">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23" name="Content Placeholder 2">
            <a:extLst>
              <a:ext uri="{FF2B5EF4-FFF2-40B4-BE49-F238E27FC236}">
                <a16:creationId xmlns:a16="http://schemas.microsoft.com/office/drawing/2014/main" id="{0FFD870E-26B5-F645-39B1-B0161FD9B154}"/>
              </a:ext>
            </a:extLst>
          </p:cNvPr>
          <p:cNvGraphicFramePr>
            <a:graphicFrameLocks noGrp="1"/>
          </p:cNvGraphicFramePr>
          <p:nvPr>
            <p:ph idx="1"/>
            <p:extLst>
              <p:ext uri="{D42A27DB-BD31-4B8C-83A1-F6EECF244321}">
                <p14:modId xmlns:p14="http://schemas.microsoft.com/office/powerpoint/2010/main" val="869809237"/>
              </p:ext>
            </p:extLst>
          </p:nvPr>
        </p:nvGraphicFramePr>
        <p:xfrm>
          <a:off x="4982215" y="537330"/>
          <a:ext cx="6668792" cy="577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8081514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1">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40A757-433F-BA30-95AA-3BC5F69977D8}"/>
              </a:ext>
            </a:extLst>
          </p:cNvPr>
          <p:cNvSpPr>
            <a:spLocks noGrp="1"/>
          </p:cNvSpPr>
          <p:nvPr>
            <p:ph type="title"/>
          </p:nvPr>
        </p:nvSpPr>
        <p:spPr>
          <a:xfrm>
            <a:off x="989400" y="396000"/>
            <a:ext cx="10213200" cy="1119600"/>
          </a:xfrm>
        </p:spPr>
        <p:txBody>
          <a:bodyPr>
            <a:normAutofit/>
          </a:bodyPr>
          <a:lstStyle/>
          <a:p>
            <a:pPr algn="ctr"/>
            <a:r>
              <a:rPr lang="en-GB"/>
              <a:t>Requirements</a:t>
            </a:r>
            <a:endParaRPr lang="en-US"/>
          </a:p>
        </p:txBody>
      </p:sp>
      <p:cxnSp>
        <p:nvCxnSpPr>
          <p:cNvPr id="27" name="Straight Connector 23">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17" name="Content Placeholder 2">
            <a:extLst>
              <a:ext uri="{FF2B5EF4-FFF2-40B4-BE49-F238E27FC236}">
                <a16:creationId xmlns:a16="http://schemas.microsoft.com/office/drawing/2014/main" id="{0F25D3FF-9097-DB0E-FDD0-BEEB3F1A639D}"/>
              </a:ext>
            </a:extLst>
          </p:cNvPr>
          <p:cNvGraphicFramePr>
            <a:graphicFrameLocks noGrp="1"/>
          </p:cNvGraphicFramePr>
          <p:nvPr>
            <p:ph idx="1"/>
            <p:extLst>
              <p:ext uri="{D42A27DB-BD31-4B8C-83A1-F6EECF244321}">
                <p14:modId xmlns:p14="http://schemas.microsoft.com/office/powerpoint/2010/main" val="1640016675"/>
              </p:ext>
            </p:extLst>
          </p:nvPr>
        </p:nvGraphicFramePr>
        <p:xfrm>
          <a:off x="1079400" y="2843213"/>
          <a:ext cx="10033200" cy="292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66919371"/>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EE96A74-B62B-4642-AB22-7776A5F48C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BA70FD-A389-3486-FD8B-71F23DB27DAA}"/>
              </a:ext>
            </a:extLst>
          </p:cNvPr>
          <p:cNvSpPr>
            <a:spLocks noGrp="1"/>
          </p:cNvSpPr>
          <p:nvPr>
            <p:ph type="title"/>
          </p:nvPr>
        </p:nvSpPr>
        <p:spPr>
          <a:xfrm>
            <a:off x="990000" y="946800"/>
            <a:ext cx="2802386" cy="4689475"/>
          </a:xfrm>
        </p:spPr>
        <p:txBody>
          <a:bodyPr anchor="t">
            <a:normAutofit/>
          </a:bodyPr>
          <a:lstStyle/>
          <a:p>
            <a:pPr algn="ctr"/>
            <a:r>
              <a:rPr lang="en-GB" sz="2600" b="1">
                <a:latin typeface="Calibri"/>
                <a:ea typeface="+mj-lt"/>
                <a:cs typeface="Calibri"/>
              </a:rPr>
              <a:t>Phase 1</a:t>
            </a:r>
            <a:br>
              <a:rPr lang="en-US">
                <a:ea typeface="+mj-lt"/>
                <a:cs typeface="+mj-lt"/>
              </a:rPr>
            </a:br>
            <a:endParaRPr lang="en-US">
              <a:ea typeface="+mj-lt"/>
              <a:cs typeface="+mj-lt"/>
            </a:endParaRPr>
          </a:p>
          <a:p>
            <a:endParaRPr lang="en-US"/>
          </a:p>
        </p:txBody>
      </p:sp>
      <p:cxnSp>
        <p:nvCxnSpPr>
          <p:cNvPr id="13" name="Straight Connector 12">
            <a:extLst>
              <a:ext uri="{FF2B5EF4-FFF2-40B4-BE49-F238E27FC236}">
                <a16:creationId xmlns:a16="http://schemas.microsoft.com/office/drawing/2014/main" id="{9B4757C4-228A-47E5-94C8-058312AB27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432300" y="540000"/>
            <a:ext cx="0" cy="577800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A5751C9-AA0C-D005-9660-6C396544F2EF}"/>
              </a:ext>
            </a:extLst>
          </p:cNvPr>
          <p:cNvSpPr txBox="1"/>
          <p:nvPr/>
        </p:nvSpPr>
        <p:spPr>
          <a:xfrm>
            <a:off x="4948518" y="2823882"/>
            <a:ext cx="6624916"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GB" sz="1100">
              <a:latin typeface="Calibri"/>
              <a:cs typeface="Arial"/>
            </a:endParaRPr>
          </a:p>
        </p:txBody>
      </p:sp>
      <p:sp>
        <p:nvSpPr>
          <p:cNvPr id="7" name="TextBox 6">
            <a:extLst>
              <a:ext uri="{FF2B5EF4-FFF2-40B4-BE49-F238E27FC236}">
                <a16:creationId xmlns:a16="http://schemas.microsoft.com/office/drawing/2014/main" id="{4F6CCBC2-3C4B-1ED6-6412-E5F807BED8BE}"/>
              </a:ext>
            </a:extLst>
          </p:cNvPr>
          <p:cNvSpPr txBox="1"/>
          <p:nvPr/>
        </p:nvSpPr>
        <p:spPr>
          <a:xfrm>
            <a:off x="5118847" y="5396753"/>
            <a:ext cx="562983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endParaRPr lang="en-US" sz="1100">
              <a:latin typeface="Calibri"/>
              <a:cs typeface="Arial"/>
            </a:endParaRPr>
          </a:p>
        </p:txBody>
      </p:sp>
      <p:graphicFrame>
        <p:nvGraphicFramePr>
          <p:cNvPr id="8" name="Content Placeholder 2">
            <a:extLst>
              <a:ext uri="{FF2B5EF4-FFF2-40B4-BE49-F238E27FC236}">
                <a16:creationId xmlns:a16="http://schemas.microsoft.com/office/drawing/2014/main" id="{FE66E603-9638-E1BF-F320-069641F9D807}"/>
              </a:ext>
            </a:extLst>
          </p:cNvPr>
          <p:cNvGraphicFramePr>
            <a:graphicFrameLocks noGrp="1"/>
          </p:cNvGraphicFramePr>
          <p:nvPr>
            <p:ph idx="4294967295"/>
            <p:extLst>
              <p:ext uri="{D42A27DB-BD31-4B8C-83A1-F6EECF244321}">
                <p14:modId xmlns:p14="http://schemas.microsoft.com/office/powerpoint/2010/main" val="4061806117"/>
              </p:ext>
            </p:extLst>
          </p:nvPr>
        </p:nvGraphicFramePr>
        <p:xfrm>
          <a:off x="895879" y="1736725"/>
          <a:ext cx="10213975" cy="4040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27069"/>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53" name="Rectangle 14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8FD5A-2C26-FE85-25AB-995B849F2AF3}"/>
              </a:ext>
            </a:extLst>
          </p:cNvPr>
          <p:cNvSpPr>
            <a:spLocks noGrp="1"/>
          </p:cNvSpPr>
          <p:nvPr>
            <p:ph type="title"/>
          </p:nvPr>
        </p:nvSpPr>
        <p:spPr>
          <a:xfrm>
            <a:off x="245329" y="278353"/>
            <a:ext cx="2136000" cy="548221"/>
          </a:xfrm>
        </p:spPr>
        <p:txBody>
          <a:bodyPr anchor="ctr">
            <a:normAutofit/>
          </a:bodyPr>
          <a:lstStyle/>
          <a:p>
            <a:pPr algn="ctr"/>
            <a:r>
              <a:rPr lang="en-GB" sz="2600" b="1">
                <a:latin typeface="Calibri"/>
                <a:cs typeface="Calibri"/>
              </a:rPr>
              <a:t>Phase 2</a:t>
            </a:r>
            <a:r>
              <a:rPr lang="en-GB" sz="2600">
                <a:latin typeface="Calibri"/>
                <a:cs typeface="Calibri"/>
              </a:rPr>
              <a:t> </a:t>
            </a:r>
            <a:endParaRPr lang="en-US" sz="2600"/>
          </a:p>
        </p:txBody>
      </p:sp>
      <p:cxnSp>
        <p:nvCxnSpPr>
          <p:cNvPr id="154" name="Straight Connector 147">
            <a:extLst>
              <a:ext uri="{FF2B5EF4-FFF2-40B4-BE49-F238E27FC236}">
                <a16:creationId xmlns:a16="http://schemas.microsoft.com/office/drawing/2014/main" id="{D9BF9BF3-7E9D-458B-A5D2-E730C5FFD0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19649" y="1893832"/>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aphicFrame>
        <p:nvGraphicFramePr>
          <p:cNvPr id="8" name="Content Placeholder 2">
            <a:extLst>
              <a:ext uri="{FF2B5EF4-FFF2-40B4-BE49-F238E27FC236}">
                <a16:creationId xmlns:a16="http://schemas.microsoft.com/office/drawing/2014/main" id="{C59CCDB9-608F-EDF6-D0B7-DB49BEFCA2A9}"/>
              </a:ext>
            </a:extLst>
          </p:cNvPr>
          <p:cNvGraphicFramePr>
            <a:graphicFrameLocks/>
          </p:cNvGraphicFramePr>
          <p:nvPr>
            <p:extLst>
              <p:ext uri="{D42A27DB-BD31-4B8C-83A1-F6EECF244321}">
                <p14:modId xmlns:p14="http://schemas.microsoft.com/office/powerpoint/2010/main" val="3120357892"/>
              </p:ext>
            </p:extLst>
          </p:nvPr>
        </p:nvGraphicFramePr>
        <p:xfrm>
          <a:off x="989752" y="422742"/>
          <a:ext cx="7119671" cy="24416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5" name="Title 1">
            <a:extLst>
              <a:ext uri="{FF2B5EF4-FFF2-40B4-BE49-F238E27FC236}">
                <a16:creationId xmlns:a16="http://schemas.microsoft.com/office/drawing/2014/main" id="{41023C07-639C-FDF9-46C0-D0955F377F54}"/>
              </a:ext>
            </a:extLst>
          </p:cNvPr>
          <p:cNvSpPr>
            <a:spLocks noGrp="1"/>
          </p:cNvSpPr>
          <p:nvPr/>
        </p:nvSpPr>
        <p:spPr>
          <a:xfrm>
            <a:off x="-72918" y="2400001"/>
            <a:ext cx="4422000" cy="861985"/>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GB" sz="2600" b="1">
                <a:latin typeface="Calibri"/>
                <a:cs typeface="Calibri"/>
              </a:rPr>
              <a:t>Phase 3</a:t>
            </a:r>
            <a:endParaRPr lang="en-GB" sz="2600">
              <a:latin typeface="Calibri"/>
              <a:cs typeface="Calibri"/>
            </a:endParaRPr>
          </a:p>
        </p:txBody>
      </p:sp>
      <p:graphicFrame>
        <p:nvGraphicFramePr>
          <p:cNvPr id="209" name="Content Placeholder 2">
            <a:extLst>
              <a:ext uri="{FF2B5EF4-FFF2-40B4-BE49-F238E27FC236}">
                <a16:creationId xmlns:a16="http://schemas.microsoft.com/office/drawing/2014/main" id="{49EE0E1E-79C5-1BF6-A6D0-0C0832FCEAFF}"/>
              </a:ext>
            </a:extLst>
          </p:cNvPr>
          <p:cNvGraphicFramePr>
            <a:graphicFrameLocks/>
          </p:cNvGraphicFramePr>
          <p:nvPr>
            <p:extLst>
              <p:ext uri="{D42A27DB-BD31-4B8C-83A1-F6EECF244321}">
                <p14:modId xmlns:p14="http://schemas.microsoft.com/office/powerpoint/2010/main" val="3160060814"/>
              </p:ext>
            </p:extLst>
          </p:nvPr>
        </p:nvGraphicFramePr>
        <p:xfrm>
          <a:off x="2092412" y="2254376"/>
          <a:ext cx="7397577" cy="283611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52" name="Content Placeholder 2">
            <a:extLst>
              <a:ext uri="{FF2B5EF4-FFF2-40B4-BE49-F238E27FC236}">
                <a16:creationId xmlns:a16="http://schemas.microsoft.com/office/drawing/2014/main" id="{53EA25A1-07A2-1157-58E9-DF915AB90F28}"/>
              </a:ext>
            </a:extLst>
          </p:cNvPr>
          <p:cNvGraphicFramePr>
            <a:graphicFrameLocks/>
          </p:cNvGraphicFramePr>
          <p:nvPr>
            <p:extLst>
              <p:ext uri="{D42A27DB-BD31-4B8C-83A1-F6EECF244321}">
                <p14:modId xmlns:p14="http://schemas.microsoft.com/office/powerpoint/2010/main" val="3150473199"/>
              </p:ext>
            </p:extLst>
          </p:nvPr>
        </p:nvGraphicFramePr>
        <p:xfrm>
          <a:off x="4858520" y="4535051"/>
          <a:ext cx="5541883" cy="234305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264" name="Title 1">
            <a:extLst>
              <a:ext uri="{FF2B5EF4-FFF2-40B4-BE49-F238E27FC236}">
                <a16:creationId xmlns:a16="http://schemas.microsoft.com/office/drawing/2014/main" id="{3DC90B26-7487-96FD-C8DE-BD9C5EB8F0C9}"/>
              </a:ext>
            </a:extLst>
          </p:cNvPr>
          <p:cNvSpPr txBox="1">
            <a:spLocks/>
          </p:cNvSpPr>
          <p:nvPr/>
        </p:nvSpPr>
        <p:spPr>
          <a:xfrm>
            <a:off x="3380984" y="4537086"/>
            <a:ext cx="2136000" cy="548221"/>
          </a:xfrm>
          <a:prstGeom prst="rect">
            <a:avLst/>
          </a:prstGeom>
        </p:spPr>
        <p:txBody>
          <a:bodyPr vert="horz" lIns="91440" tIns="45720" rIns="91440" bIns="45720" rtlCol="0" anchor="ctr"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GB" sz="2600" b="1">
                <a:latin typeface="Calibri"/>
                <a:cs typeface="Calibri"/>
              </a:rPr>
              <a:t>Phase 4</a:t>
            </a:r>
            <a:endParaRPr lang="en-GB" sz="2600">
              <a:latin typeface="Calibri"/>
              <a:cs typeface="Calibri"/>
            </a:endParaRPr>
          </a:p>
        </p:txBody>
      </p:sp>
    </p:spTree>
    <p:extLst>
      <p:ext uri="{BB962C8B-B14F-4D97-AF65-F5344CB8AC3E}">
        <p14:creationId xmlns:p14="http://schemas.microsoft.com/office/powerpoint/2010/main" val="1955844456"/>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66414D-503E-A016-C7C8-EDBEF871EAEB}"/>
              </a:ext>
            </a:extLst>
          </p:cNvPr>
          <p:cNvSpPr>
            <a:spLocks noGrp="1"/>
          </p:cNvSpPr>
          <p:nvPr>
            <p:ph type="title"/>
          </p:nvPr>
        </p:nvSpPr>
        <p:spPr>
          <a:xfrm>
            <a:off x="4868987" y="395288"/>
            <a:ext cx="6317998" cy="1120439"/>
          </a:xfrm>
        </p:spPr>
        <p:txBody>
          <a:bodyPr wrap="square" anchor="b">
            <a:normAutofit/>
          </a:bodyPr>
          <a:lstStyle/>
          <a:p>
            <a:pPr algn="ctr"/>
            <a:r>
              <a:rPr lang="en-GB"/>
              <a:t>Technical Specification </a:t>
            </a:r>
            <a:endParaRPr lang="en-US"/>
          </a:p>
        </p:txBody>
      </p:sp>
      <p:pic>
        <p:nvPicPr>
          <p:cNvPr id="18" name="Picture 4" descr="Illuminated server room panel">
            <a:extLst>
              <a:ext uri="{FF2B5EF4-FFF2-40B4-BE49-F238E27FC236}">
                <a16:creationId xmlns:a16="http://schemas.microsoft.com/office/drawing/2014/main" id="{C1F44B95-9BA6-2F5A-A23D-B024D56FAEF3}"/>
              </a:ext>
            </a:extLst>
          </p:cNvPr>
          <p:cNvPicPr>
            <a:picLocks noChangeAspect="1"/>
          </p:cNvPicPr>
          <p:nvPr/>
        </p:nvPicPr>
        <p:blipFill rotWithShape="1">
          <a:blip r:embed="rId2"/>
          <a:srcRect l="27830" r="34561" b="-1"/>
          <a:stretch/>
        </p:blipFill>
        <p:spPr>
          <a:xfrm>
            <a:off x="20" y="11161"/>
            <a:ext cx="3863955" cy="6857989"/>
          </a:xfrm>
          <a:prstGeom prst="rect">
            <a:avLst/>
          </a:prstGeom>
        </p:spPr>
      </p:pic>
      <p:cxnSp>
        <p:nvCxnSpPr>
          <p:cNvPr id="19"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3939EAB-CC87-87B6-FBEF-28515E35FF93}"/>
              </a:ext>
            </a:extLst>
          </p:cNvPr>
          <p:cNvSpPr>
            <a:spLocks noGrp="1"/>
          </p:cNvSpPr>
          <p:nvPr>
            <p:ph idx="1"/>
          </p:nvPr>
        </p:nvSpPr>
        <p:spPr>
          <a:xfrm>
            <a:off x="4868985" y="1911015"/>
            <a:ext cx="6318000" cy="4551697"/>
          </a:xfrm>
        </p:spPr>
        <p:txBody>
          <a:bodyPr>
            <a:normAutofit fontScale="77500" lnSpcReduction="20000"/>
          </a:bodyPr>
          <a:lstStyle/>
          <a:p>
            <a:pPr>
              <a:lnSpc>
                <a:spcPct val="140000"/>
              </a:lnSpc>
              <a:defRPr>
                <a:gradFill flip="none" rotWithShape="1">
                  <a:gsLst>
                    <a:gs pos="0">
                      <a:srgbClr val="00E8FF"/>
                    </a:gs>
                    <a:gs pos="100000">
                      <a:srgbClr val="FF00F7"/>
                    </a:gs>
                  </a:gsLst>
                  <a:lin ang="3967761" scaled="0"/>
                </a:gradFill>
              </a:defRPr>
            </a:pPr>
            <a:r>
              <a:rPr lang="en-GB" sz="1700">
                <a:solidFill>
                  <a:schemeClr val="tx1"/>
                </a:solidFill>
              </a:rPr>
              <a:t>The MERN Stack is a JavaScript stack designed to deploy full-stack web applications. </a:t>
            </a:r>
          </a:p>
          <a:p>
            <a:pPr>
              <a:lnSpc>
                <a:spcPct val="140000"/>
              </a:lnSpc>
              <a:defRPr>
                <a:gradFill flip="none" rotWithShape="1">
                  <a:gsLst>
                    <a:gs pos="0">
                      <a:srgbClr val="00E8FF"/>
                    </a:gs>
                    <a:gs pos="100000">
                      <a:srgbClr val="FF00F7"/>
                    </a:gs>
                  </a:gsLst>
                  <a:lin ang="3967761" scaled="0"/>
                </a:gradFill>
              </a:defRPr>
            </a:pPr>
            <a:r>
              <a:rPr lang="en-GB" sz="1700">
                <a:solidFill>
                  <a:schemeClr val="tx1"/>
                </a:solidFill>
              </a:rPr>
              <a:t>This Stack consists of 4 technologies </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MongoDB(cross platform document oriented), </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Express, </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React</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Nodejs </a:t>
            </a:r>
          </a:p>
          <a:p>
            <a:pPr marL="0" indent="0">
              <a:lnSpc>
                <a:spcPct val="140000"/>
              </a:lnSpc>
              <a:buClrTx/>
              <a:buNone/>
              <a:defRPr>
                <a:gradFill flip="none" rotWithShape="1">
                  <a:gsLst>
                    <a:gs pos="0">
                      <a:srgbClr val="00E8FF"/>
                    </a:gs>
                    <a:gs pos="100000">
                      <a:srgbClr val="FF00F7"/>
                    </a:gs>
                  </a:gsLst>
                  <a:lin ang="3967761" scaled="0"/>
                </a:gradFill>
              </a:defRPr>
            </a:pPr>
            <a:r>
              <a:rPr lang="en-GB" sz="1700">
                <a:solidFill>
                  <a:schemeClr val="tx1"/>
                </a:solidFill>
              </a:rPr>
              <a:t>Styling and editors</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Bootstrap, </a:t>
            </a:r>
            <a:r>
              <a:rPr lang="en-GB" sz="1700" err="1">
                <a:solidFill>
                  <a:schemeClr val="tx1"/>
                </a:solidFill>
              </a:rPr>
              <a:t>MaterialUI</a:t>
            </a:r>
            <a:r>
              <a:rPr lang="en-GB" sz="1700">
                <a:solidFill>
                  <a:schemeClr val="tx1"/>
                </a:solidFill>
              </a:rPr>
              <a:t>, </a:t>
            </a:r>
            <a:r>
              <a:rPr lang="en-GB" sz="1700" err="1">
                <a:solidFill>
                  <a:schemeClr val="tx1"/>
                </a:solidFill>
              </a:rPr>
              <a:t>FontAwesome</a:t>
            </a:r>
            <a:r>
              <a:rPr lang="en-GB" sz="1700">
                <a:solidFill>
                  <a:schemeClr val="tx1"/>
                </a:solidFill>
              </a:rPr>
              <a:t> and react prime(Styling and icons)</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Visual Studio Code</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Postman</a:t>
            </a:r>
          </a:p>
          <a:p>
            <a:pPr marL="889000" indent="-889000">
              <a:lnSpc>
                <a:spcPct val="140000"/>
              </a:lnSpc>
              <a:buClrTx/>
              <a:buAutoNum type="romanUcPeriod"/>
              <a:defRPr>
                <a:gradFill flip="none" rotWithShape="1">
                  <a:gsLst>
                    <a:gs pos="0">
                      <a:srgbClr val="00E8FF"/>
                    </a:gs>
                    <a:gs pos="100000">
                      <a:srgbClr val="FF00F7"/>
                    </a:gs>
                  </a:gsLst>
                  <a:lin ang="3967761" scaled="0"/>
                </a:gradFill>
              </a:defRPr>
            </a:pPr>
            <a:r>
              <a:rPr lang="en-GB" sz="1700">
                <a:solidFill>
                  <a:schemeClr val="tx1"/>
                </a:solidFill>
              </a:rPr>
              <a:t>Amazon simple email service</a:t>
            </a:r>
          </a:p>
          <a:p>
            <a:pPr marL="0" indent="0">
              <a:lnSpc>
                <a:spcPct val="140000"/>
              </a:lnSpc>
              <a:buClrTx/>
              <a:buNone/>
              <a:defRPr>
                <a:gradFill flip="none" rotWithShape="1">
                  <a:gsLst>
                    <a:gs pos="0">
                      <a:srgbClr val="00E8FF"/>
                    </a:gs>
                    <a:gs pos="100000">
                      <a:srgbClr val="FF00F7"/>
                    </a:gs>
                  </a:gsLst>
                  <a:lin ang="3967761" scaled="0"/>
                </a:gradFill>
              </a:defRPr>
            </a:pPr>
            <a:endParaRPr lang="en-GB" sz="1700">
              <a:solidFill>
                <a:schemeClr val="tx1"/>
              </a:solidFill>
            </a:endParaRPr>
          </a:p>
          <a:p>
            <a:pPr>
              <a:lnSpc>
                <a:spcPct val="140000"/>
              </a:lnSpc>
            </a:pPr>
            <a:endParaRPr lang="en-US" sz="1700">
              <a:solidFill>
                <a:schemeClr val="tx1"/>
              </a:solidFill>
            </a:endParaRPr>
          </a:p>
        </p:txBody>
      </p:sp>
    </p:spTree>
    <p:extLst>
      <p:ext uri="{BB962C8B-B14F-4D97-AF65-F5344CB8AC3E}">
        <p14:creationId xmlns:p14="http://schemas.microsoft.com/office/powerpoint/2010/main" val="858926546"/>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1085" name="Straight Connector 1063">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1087" name="Group 1065">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1067" name="Group 1066">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069"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70"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68"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1088" name="Rectangle 1071">
            <a:extLst>
              <a:ext uri="{FF2B5EF4-FFF2-40B4-BE49-F238E27FC236}">
                <a16:creationId xmlns:a16="http://schemas.microsoft.com/office/drawing/2014/main" id="{3011B0B3-5679-4759-90B8-3B908C4CB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17F80C-903A-58FA-6068-3547907DCFF8}"/>
              </a:ext>
            </a:extLst>
          </p:cNvPr>
          <p:cNvSpPr>
            <a:spLocks noGrp="1"/>
          </p:cNvSpPr>
          <p:nvPr>
            <p:ph type="title"/>
          </p:nvPr>
        </p:nvSpPr>
        <p:spPr>
          <a:xfrm>
            <a:off x="990000" y="1089025"/>
            <a:ext cx="4075200" cy="1532951"/>
          </a:xfrm>
        </p:spPr>
        <p:txBody>
          <a:bodyPr vert="horz" lIns="91440" tIns="45720" rIns="91440" bIns="45720" rtlCol="0" anchor="b" anchorCtr="0">
            <a:normAutofit/>
          </a:bodyPr>
          <a:lstStyle/>
          <a:p>
            <a:pPr algn="ctr">
              <a:lnSpc>
                <a:spcPct val="90000"/>
              </a:lnSpc>
            </a:pPr>
            <a:r>
              <a:rPr lang="en-US" sz="4800"/>
              <a:t>System Architecture</a:t>
            </a:r>
          </a:p>
        </p:txBody>
      </p:sp>
      <p:sp>
        <p:nvSpPr>
          <p:cNvPr id="11" name="Content Placeholder 10">
            <a:extLst>
              <a:ext uri="{FF2B5EF4-FFF2-40B4-BE49-F238E27FC236}">
                <a16:creationId xmlns:a16="http://schemas.microsoft.com/office/drawing/2014/main" id="{734712F3-A4CF-C009-5B19-6042BD1927D4}"/>
              </a:ext>
            </a:extLst>
          </p:cNvPr>
          <p:cNvSpPr>
            <a:spLocks noGrp="1"/>
          </p:cNvSpPr>
          <p:nvPr>
            <p:ph idx="1"/>
          </p:nvPr>
        </p:nvSpPr>
        <p:spPr>
          <a:xfrm>
            <a:off x="990000" y="4248000"/>
            <a:ext cx="4075200" cy="1520975"/>
          </a:xfrm>
        </p:spPr>
        <p:txBody>
          <a:bodyPr vert="horz" lIns="91440" tIns="45720" rIns="91440" bIns="45720" rtlCol="0">
            <a:normAutofit/>
          </a:bodyPr>
          <a:lstStyle/>
          <a:p>
            <a:pPr marL="0" indent="0" algn="ctr">
              <a:lnSpc>
                <a:spcPct val="125000"/>
              </a:lnSpc>
              <a:buNone/>
            </a:pPr>
            <a:r>
              <a:rPr lang="en-US" sz="2400"/>
              <a:t>MERN Stack</a:t>
            </a:r>
          </a:p>
        </p:txBody>
      </p:sp>
      <p:grpSp>
        <p:nvGrpSpPr>
          <p:cNvPr id="1090" name="Group 1073">
            <a:extLst>
              <a:ext uri="{FF2B5EF4-FFF2-40B4-BE49-F238E27FC236}">
                <a16:creationId xmlns:a16="http://schemas.microsoft.com/office/drawing/2014/main" id="{50F37AA1-A09B-4E28-987B-38E5060E1BA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919525" y="2840038"/>
            <a:ext cx="2216150" cy="1177924"/>
            <a:chOff x="4987925" y="2840038"/>
            <a:chExt cx="2216150" cy="1177924"/>
          </a:xfrm>
        </p:grpSpPr>
        <p:sp>
          <p:nvSpPr>
            <p:cNvPr id="1075" name="Rectangle 1074">
              <a:extLst>
                <a:ext uri="{FF2B5EF4-FFF2-40B4-BE49-F238E27FC236}">
                  <a16:creationId xmlns:a16="http://schemas.microsoft.com/office/drawing/2014/main" id="{9874D018-FDBA-4AD4-8C74-17D41F4FB6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87925" y="2840038"/>
              <a:ext cx="2216150" cy="1177924"/>
            </a:xfrm>
            <a:prstGeom prst="rect">
              <a:avLst/>
            </a:prstGeom>
            <a:solidFill>
              <a:schemeClr val="bg2">
                <a:alpha val="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2" name="Group 1075">
              <a:extLst>
                <a:ext uri="{FF2B5EF4-FFF2-40B4-BE49-F238E27FC236}">
                  <a16:creationId xmlns:a16="http://schemas.microsoft.com/office/drawing/2014/main" id="{DB43F5C4-EF74-49F4-97CB-97938DDC2FF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720702" y="2912637"/>
              <a:ext cx="1080000" cy="1080000"/>
              <a:chOff x="6879023" y="2912637"/>
              <a:chExt cx="1080000" cy="1080000"/>
            </a:xfrm>
          </p:grpSpPr>
          <p:grpSp>
            <p:nvGrpSpPr>
              <p:cNvPr id="1077" name="Group 1076">
                <a:extLst>
                  <a:ext uri="{FF2B5EF4-FFF2-40B4-BE49-F238E27FC236}">
                    <a16:creationId xmlns:a16="http://schemas.microsoft.com/office/drawing/2014/main" id="{B74E0761-A6EC-4896-A2D4-97A0AF0AA00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2700000">
                <a:off x="7260443" y="2912637"/>
                <a:ext cx="317159" cy="1080000"/>
                <a:chOff x="4799744" y="2905614"/>
                <a:chExt cx="317159" cy="1080000"/>
              </a:xfrm>
            </p:grpSpPr>
            <p:sp>
              <p:nvSpPr>
                <p:cNvPr id="1082" name="Freeform 68">
                  <a:extLst>
                    <a:ext uri="{FF2B5EF4-FFF2-40B4-BE49-F238E27FC236}">
                      <a16:creationId xmlns:a16="http://schemas.microsoft.com/office/drawing/2014/main" id="{E02DDA0C-BC2F-4EA7-B34E-E0A38B82BA2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3" name="Freeform 69">
                  <a:extLst>
                    <a:ext uri="{FF2B5EF4-FFF2-40B4-BE49-F238E27FC236}">
                      <a16:creationId xmlns:a16="http://schemas.microsoft.com/office/drawing/2014/main" id="{CF13B05D-4163-4B4E-A2D2-FA7ED946823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4" name="Line 70">
                  <a:extLst>
                    <a:ext uri="{FF2B5EF4-FFF2-40B4-BE49-F238E27FC236}">
                      <a16:creationId xmlns:a16="http://schemas.microsoft.com/office/drawing/2014/main" id="{6D222543-B140-45C1-A731-C56E6B3A17C5}"/>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78" name="Group 1077">
                <a:extLst>
                  <a:ext uri="{FF2B5EF4-FFF2-40B4-BE49-F238E27FC236}">
                    <a16:creationId xmlns:a16="http://schemas.microsoft.com/office/drawing/2014/main" id="{21D25868-4B38-41A5-8DA7-BB01E853424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rot="18900000" flipH="1">
                <a:off x="6916369" y="2912637"/>
                <a:ext cx="317159" cy="1080000"/>
                <a:chOff x="4799744" y="2905614"/>
                <a:chExt cx="317159" cy="1080000"/>
              </a:xfrm>
            </p:grpSpPr>
            <p:sp>
              <p:nvSpPr>
                <p:cNvPr id="1079" name="Freeform 68">
                  <a:extLst>
                    <a:ext uri="{FF2B5EF4-FFF2-40B4-BE49-F238E27FC236}">
                      <a16:creationId xmlns:a16="http://schemas.microsoft.com/office/drawing/2014/main" id="{9BA6FA89-CCD8-4CC0-954F-FBBFA59737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99744" y="2905614"/>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0" name="Freeform 69">
                  <a:extLst>
                    <a:ext uri="{FF2B5EF4-FFF2-40B4-BE49-F238E27FC236}">
                      <a16:creationId xmlns:a16="http://schemas.microsoft.com/office/drawing/2014/main" id="{73005E59-2B44-4A62-A8F1-504FB17060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959516" y="2905614"/>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081" name="Line 70">
                  <a:extLst>
                    <a:ext uri="{FF2B5EF4-FFF2-40B4-BE49-F238E27FC236}">
                      <a16:creationId xmlns:a16="http://schemas.microsoft.com/office/drawing/2014/main" id="{C9AB3E16-8B92-47B2-BA2E-02935767A80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4959516" y="2905614"/>
                  <a:ext cx="0" cy="10800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grpSp>
      <p:sp>
        <p:nvSpPr>
          <p:cNvPr id="1086" name="Rectangle 1085">
            <a:extLst>
              <a:ext uri="{FF2B5EF4-FFF2-40B4-BE49-F238E27FC236}">
                <a16:creationId xmlns:a16="http://schemas.microsoft.com/office/drawing/2014/main" id="{1B5DF063-A889-4037-8C0F-D6D4241071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3" name="Picture 3" descr="Diagram&#10;&#10;Description automatically generated">
            <a:extLst>
              <a:ext uri="{FF2B5EF4-FFF2-40B4-BE49-F238E27FC236}">
                <a16:creationId xmlns:a16="http://schemas.microsoft.com/office/drawing/2014/main" id="{1CA8E9D1-7BE8-D816-A6EF-1A91E228A376}"/>
              </a:ext>
            </a:extLst>
          </p:cNvPr>
          <p:cNvPicPr>
            <a:picLocks noChangeAspect="1"/>
          </p:cNvPicPr>
          <p:nvPr/>
        </p:nvPicPr>
        <p:blipFill>
          <a:blip r:embed="rId2"/>
          <a:stretch>
            <a:fillRect/>
          </a:stretch>
        </p:blipFill>
        <p:spPr>
          <a:xfrm>
            <a:off x="6651127" y="1508966"/>
            <a:ext cx="4999885" cy="3837413"/>
          </a:xfrm>
          <a:prstGeom prst="rect">
            <a:avLst/>
          </a:prstGeom>
        </p:spPr>
      </p:pic>
    </p:spTree>
    <p:extLst>
      <p:ext uri="{BB962C8B-B14F-4D97-AF65-F5344CB8AC3E}">
        <p14:creationId xmlns:p14="http://schemas.microsoft.com/office/powerpoint/2010/main" val="2263876018"/>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054" name="Rectangle 205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52B063-3432-CEC8-C3F1-AD3089AF0CD9}"/>
              </a:ext>
            </a:extLst>
          </p:cNvPr>
          <p:cNvSpPr>
            <a:spLocks noGrp="1"/>
          </p:cNvSpPr>
          <p:nvPr>
            <p:ph type="title"/>
          </p:nvPr>
        </p:nvSpPr>
        <p:spPr>
          <a:xfrm>
            <a:off x="1106541" y="527610"/>
            <a:ext cx="4078800" cy="1453003"/>
          </a:xfrm>
        </p:spPr>
        <p:txBody>
          <a:bodyPr wrap="square" anchor="b">
            <a:normAutofit/>
          </a:bodyPr>
          <a:lstStyle/>
          <a:p>
            <a:pPr algn="ctr"/>
            <a:r>
              <a:rPr lang="en-US"/>
              <a:t>Algorithm 1  </a:t>
            </a:r>
            <a:br>
              <a:rPr lang="en-US"/>
            </a:br>
            <a:r>
              <a:rPr lang="en-US" sz="1800"/>
              <a:t>n</a:t>
            </a:r>
            <a:r>
              <a:rPr lang="en-US" sz="1800" baseline="30000"/>
              <a:t>2     </a:t>
            </a:r>
            <a:r>
              <a:rPr lang="en-US" sz="1800"/>
              <a:t>Time complexity</a:t>
            </a:r>
            <a:br>
              <a:rPr lang="en-US" baseline="30000"/>
            </a:br>
            <a:endParaRPr lang="en-US" baseline="30000"/>
          </a:p>
        </p:txBody>
      </p:sp>
      <p:cxnSp>
        <p:nvCxnSpPr>
          <p:cNvPr id="2056" name="Straight Connector 2055">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058" name="Rectangle 2057">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graphicFrame>
        <p:nvGraphicFramePr>
          <p:cNvPr id="5" name="Content Placeholder 2">
            <a:extLst>
              <a:ext uri="{FF2B5EF4-FFF2-40B4-BE49-F238E27FC236}">
                <a16:creationId xmlns:a16="http://schemas.microsoft.com/office/drawing/2014/main" id="{29D0AB92-423E-E68C-CB76-6AEAFAEC5FF5}"/>
              </a:ext>
            </a:extLst>
          </p:cNvPr>
          <p:cNvGraphicFramePr>
            <a:graphicFrameLocks noGrp="1"/>
          </p:cNvGraphicFramePr>
          <p:nvPr>
            <p:ph idx="1"/>
            <p:extLst>
              <p:ext uri="{D42A27DB-BD31-4B8C-83A1-F6EECF244321}">
                <p14:modId xmlns:p14="http://schemas.microsoft.com/office/powerpoint/2010/main" val="3019458613"/>
              </p:ext>
            </p:extLst>
          </p:nvPr>
        </p:nvGraphicFramePr>
        <p:xfrm>
          <a:off x="990000" y="2877018"/>
          <a:ext cx="4078800" cy="2901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1">
            <a:extLst>
              <a:ext uri="{FF2B5EF4-FFF2-40B4-BE49-F238E27FC236}">
                <a16:creationId xmlns:a16="http://schemas.microsoft.com/office/drawing/2014/main" id="{8CF93B1E-0B4D-3E4D-FE16-56C58A5F347A}"/>
              </a:ext>
            </a:extLst>
          </p:cNvPr>
          <p:cNvSpPr txBox="1">
            <a:spLocks/>
          </p:cNvSpPr>
          <p:nvPr/>
        </p:nvSpPr>
        <p:spPr>
          <a:xfrm>
            <a:off x="6529130" y="975145"/>
            <a:ext cx="4078800" cy="1453003"/>
          </a:xfrm>
          <a:prstGeom prst="rect">
            <a:avLst/>
          </a:prstGeom>
        </p:spPr>
        <p:txBody>
          <a:bodyPr vert="horz" wrap="square" lIns="91440" tIns="45720" rIns="91440" bIns="45720" rtlCol="0" anchor="b" anchorCtr="0">
            <a:normAutofit/>
          </a:bodyPr>
          <a:lst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a:lstStyle>
          <a:p>
            <a:pPr algn="ctr"/>
            <a:r>
              <a:rPr lang="en-US">
                <a:ea typeface="+mj-lt"/>
                <a:cs typeface="+mj-lt"/>
              </a:rPr>
              <a:t>Algorithm 2  </a:t>
            </a:r>
            <a:br>
              <a:rPr lang="en-US">
                <a:ea typeface="+mj-lt"/>
                <a:cs typeface="+mj-lt"/>
              </a:rPr>
            </a:br>
            <a:r>
              <a:rPr lang="en-US" sz="1800">
                <a:ea typeface="+mj-lt"/>
                <a:cs typeface="+mj-lt"/>
              </a:rPr>
              <a:t>n</a:t>
            </a:r>
            <a:r>
              <a:rPr lang="en-US" sz="1800" baseline="30000">
                <a:ea typeface="+mj-lt"/>
                <a:cs typeface="+mj-lt"/>
              </a:rPr>
              <a:t>2    </a:t>
            </a:r>
            <a:r>
              <a:rPr lang="en-US" sz="1800">
                <a:ea typeface="+mj-lt"/>
                <a:cs typeface="+mj-lt"/>
              </a:rPr>
              <a:t>Time complexity</a:t>
            </a:r>
            <a:br>
              <a:rPr lang="en-US" sz="1800">
                <a:ea typeface="+mj-lt"/>
                <a:cs typeface="+mj-lt"/>
              </a:rPr>
            </a:br>
            <a:endParaRPr lang="en-US" sz="2100">
              <a:ea typeface="+mj-lt"/>
              <a:cs typeface="+mj-lt"/>
            </a:endParaRPr>
          </a:p>
          <a:p>
            <a:pPr algn="ctr"/>
            <a:endParaRPr lang="en-US"/>
          </a:p>
        </p:txBody>
      </p:sp>
      <p:graphicFrame>
        <p:nvGraphicFramePr>
          <p:cNvPr id="4" name="Content Placeholder 2">
            <a:extLst>
              <a:ext uri="{FF2B5EF4-FFF2-40B4-BE49-F238E27FC236}">
                <a16:creationId xmlns:a16="http://schemas.microsoft.com/office/drawing/2014/main" id="{8B3E83DA-5440-23A6-2A87-D1F1698B95AF}"/>
              </a:ext>
            </a:extLst>
          </p:cNvPr>
          <p:cNvGraphicFramePr>
            <a:graphicFrameLocks/>
          </p:cNvGraphicFramePr>
          <p:nvPr>
            <p:extLst>
              <p:ext uri="{D42A27DB-BD31-4B8C-83A1-F6EECF244321}">
                <p14:modId xmlns:p14="http://schemas.microsoft.com/office/powerpoint/2010/main" val="4132615335"/>
              </p:ext>
            </p:extLst>
          </p:nvPr>
        </p:nvGraphicFramePr>
        <p:xfrm>
          <a:off x="6818805" y="2829251"/>
          <a:ext cx="4078800" cy="290148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501039271"/>
      </p:ext>
    </p:extLst>
  </p:cSld>
  <p:clrMapOvr>
    <a:masterClrMapping/>
  </p:clrMapOvr>
  <p:transition spd="slow">
    <p:wipe/>
  </p:transition>
</p:sld>
</file>

<file path=ppt/theme/theme1.xml><?xml version="1.0" encoding="utf-8"?>
<a:theme xmlns:a="http://schemas.openxmlformats.org/drawingml/2006/main" name="FrostyVTI">
  <a:themeElements>
    <a:clrScheme name="AnalogousFromLightSeed_2SEEDS">
      <a:dk1>
        <a:srgbClr val="000000"/>
      </a:dk1>
      <a:lt1>
        <a:srgbClr val="FFFFFF"/>
      </a:lt1>
      <a:dk2>
        <a:srgbClr val="412429"/>
      </a:dk2>
      <a:lt2>
        <a:srgbClr val="E2E8E7"/>
      </a:lt2>
      <a:accent1>
        <a:srgbClr val="BB7E89"/>
      </a:accent1>
      <a:accent2>
        <a:srgbClr val="C795B3"/>
      </a:accent2>
      <a:accent3>
        <a:srgbClr val="C49B8F"/>
      </a:accent3>
      <a:accent4>
        <a:srgbClr val="75ADA1"/>
      </a:accent4>
      <a:accent5>
        <a:srgbClr val="7AA9B5"/>
      </a:accent5>
      <a:accent6>
        <a:srgbClr val="7E95BB"/>
      </a:accent6>
      <a:hlink>
        <a:srgbClr val="568E84"/>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docProps/app.xml><?xml version="1.0" encoding="utf-8"?>
<Properties xmlns="http://schemas.openxmlformats.org/officeDocument/2006/extended-properties" xmlns:vt="http://schemas.openxmlformats.org/officeDocument/2006/docPropsVTypes">
  <Template>office theme</Template>
  <TotalTime>731</TotalTime>
  <Words>909</Words>
  <Application>Microsoft Macintosh PowerPoint</Application>
  <PresentationFormat>Widescreen</PresentationFormat>
  <Paragraphs>90</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LT Pro</vt:lpstr>
      <vt:lpstr>Calibri</vt:lpstr>
      <vt:lpstr>Goudy Old Style</vt:lpstr>
      <vt:lpstr>Graphik</vt:lpstr>
      <vt:lpstr>Times New Roman</vt:lpstr>
      <vt:lpstr>Wingdings</vt:lpstr>
      <vt:lpstr>FrostyVTI</vt:lpstr>
      <vt:lpstr>Web Application for Allocating Groups, Topics, and Supervisors for Group Discussions </vt:lpstr>
      <vt:lpstr>Contents </vt:lpstr>
      <vt:lpstr>Aims and Objectives</vt:lpstr>
      <vt:lpstr>Requirements</vt:lpstr>
      <vt:lpstr>Phase 1  </vt:lpstr>
      <vt:lpstr>Phase 2 </vt:lpstr>
      <vt:lpstr>Technical Specification </vt:lpstr>
      <vt:lpstr>System Architecture</vt:lpstr>
      <vt:lpstr>Algorithm 1   n2     Time complexity </vt:lpstr>
      <vt:lpstr>Application Features</vt:lpstr>
      <vt:lpstr>Evaluation</vt:lpstr>
      <vt:lpstr>Conclusion</vt:lpstr>
      <vt:lpstr>Future Improvements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Aiyannira Ganesh, Harshith</cp:lastModifiedBy>
  <cp:revision>5</cp:revision>
  <dcterms:created xsi:type="dcterms:W3CDTF">2023-03-06T21:43:34Z</dcterms:created>
  <dcterms:modified xsi:type="dcterms:W3CDTF">2023-05-25T09:42:54Z</dcterms:modified>
</cp:coreProperties>
</file>