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4FA1EA2-EFC4-4B00-815B-6612116E82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39EF64E-E29A-4B3F-BDE1-89BF3E3EE6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78010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SQL PROJECT ON BOOK SALES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3886200"/>
            <a:ext cx="3810000" cy="1473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PRESENTED BY :</a:t>
            </a:r>
          </a:p>
          <a:p>
            <a:r>
              <a:rPr lang="en-US" sz="2400" b="1" dirty="0" smtClean="0"/>
              <a:t>HARSHITHA D KUMAR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38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ypes of SQL Commands. - Learnomate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332231" cy="400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1" y="5692667"/>
            <a:ext cx="8712777" cy="63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74618" y="492073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92858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ypes of SQL Commands. - Learnomate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010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0"/>
            <a:ext cx="7844889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4618" y="455377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57356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ypes of SQL Commands. - Learnomate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378844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5722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3581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28020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ypes of SQL Commands. - Learnomate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020879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01786"/>
            <a:ext cx="3352800" cy="237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4618" y="3581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00504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ypes of SQL Commands. - Learnomate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"/>
            <a:ext cx="521398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114800"/>
            <a:ext cx="472585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366343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33610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ypes of SQL Commands. - Learnomate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0" y="663059"/>
            <a:ext cx="5380142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4876800"/>
            <a:ext cx="5318689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8581" y="4692134"/>
            <a:ext cx="24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94283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ypes of SQL Commands. - Learnomate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10005" y="2967335"/>
            <a:ext cx="4523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 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453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</TotalTime>
  <Words>26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SQL PROJECT ON BOOK SALES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ON BOOK SALES</dc:title>
  <dc:creator>Windows User</dc:creator>
  <cp:lastModifiedBy>Windows User</cp:lastModifiedBy>
  <cp:revision>4</cp:revision>
  <dcterms:created xsi:type="dcterms:W3CDTF">2025-06-25T18:06:44Z</dcterms:created>
  <dcterms:modified xsi:type="dcterms:W3CDTF">2025-06-25T18:43:04Z</dcterms:modified>
</cp:coreProperties>
</file>