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Big Data Analytics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explores various aspects of Big Data Analytics (BDA), including data preprocessing, analysis techniques, and insights drawn from large datasets using analytical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understand the workflow of Big Data Analytics.</a:t>
            </a:r>
          </a:p>
          <a:p>
            <a:r>
              <a:t>- To perform preprocessing and visualization on datasets.</a:t>
            </a:r>
          </a:p>
          <a:p>
            <a:r>
              <a:t>- To identify trends and patterns in large datasets.</a:t>
            </a:r>
          </a:p>
          <a:p>
            <a:r>
              <a:t>- To derive actionable insights from analysis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follows a structured pipeline:</a:t>
            </a:r>
          </a:p>
          <a:p>
            <a:endParaRPr/>
          </a:p>
          <a:p>
            <a:r>
              <a:t>1. Data Collection and Cleaning</a:t>
            </a:r>
          </a:p>
          <a:p>
            <a:r>
              <a:t>2. Data Preprocessing and Transformation</a:t>
            </a:r>
          </a:p>
          <a:p>
            <a:r>
              <a:t>3. Exploratory Data Analysis (EDA)</a:t>
            </a:r>
          </a:p>
          <a:p>
            <a:r>
              <a:t>4. Visualization and Model Building</a:t>
            </a:r>
          </a:p>
          <a:p>
            <a:r>
              <a:t>5. Evaluation and Insights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Trend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Category Distribution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Analysis of data trends revealed significant relationships between variables.</a:t>
            </a:r>
          </a:p>
          <a:p>
            <a:r>
              <a:t>- Visualizations highlighted correlations and outliers effectively.</a:t>
            </a:r>
          </a:p>
          <a:p>
            <a:r>
              <a:t>- Analytical models were used to predict trends and classify data.</a:t>
            </a:r>
          </a:p>
          <a:p>
            <a:r>
              <a:t>- The results provide a better understanding of data-driven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Big Data Analytics project demonstrates the potential of advanced data processing and visualization tools in uncovering meaningful insights. Through this analysis, we established a foundation for further model optimization and enhanced decision-making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208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Big Data Analytics Project Presentation</vt:lpstr>
      <vt:lpstr>Introduction</vt:lpstr>
      <vt:lpstr>Project Objectives</vt:lpstr>
      <vt:lpstr>Methodology</vt:lpstr>
      <vt:lpstr>PowerPoint Presentation</vt:lpstr>
      <vt:lpstr>PowerPoint Presentation</vt:lpstr>
      <vt:lpstr>Analysis and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manvitha</dc:creator>
  <cp:keywords/>
  <dc:description>generated using python-pptx</dc:description>
  <cp:lastModifiedBy>Manvitha Guntupally</cp:lastModifiedBy>
  <cp:revision>1</cp:revision>
  <dcterms:created xsi:type="dcterms:W3CDTF">2013-01-27T09:14:16Z</dcterms:created>
  <dcterms:modified xsi:type="dcterms:W3CDTF">2025-10-07T15:51:35Z</dcterms:modified>
  <cp:category/>
</cp:coreProperties>
</file>