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399" r:id="rId4"/>
    <p:sldId id="400" r:id="rId5"/>
    <p:sldId id="258" r:id="rId6"/>
    <p:sldId id="259" r:id="rId7"/>
    <p:sldId id="440" r:id="rId8"/>
    <p:sldId id="446" r:id="rId9"/>
    <p:sldId id="375" r:id="rId10"/>
    <p:sldId id="376" r:id="rId11"/>
    <p:sldId id="396" r:id="rId12"/>
    <p:sldId id="392" r:id="rId13"/>
    <p:sldId id="268" r:id="rId14"/>
    <p:sldId id="430" r:id="rId15"/>
    <p:sldId id="436" r:id="rId16"/>
    <p:sldId id="437" r:id="rId17"/>
    <p:sldId id="439" r:id="rId18"/>
    <p:sldId id="444" r:id="rId19"/>
    <p:sldId id="407" r:id="rId20"/>
    <p:sldId id="432" r:id="rId21"/>
    <p:sldId id="429" r:id="rId22"/>
    <p:sldId id="431" r:id="rId23"/>
    <p:sldId id="433" r:id="rId24"/>
    <p:sldId id="438" r:id="rId25"/>
    <p:sldId id="434" r:id="rId26"/>
    <p:sldId id="435" r:id="rId27"/>
    <p:sldId id="445" r:id="rId28"/>
    <p:sldId id="387" r:id="rId29"/>
    <p:sldId id="443" r:id="rId30"/>
    <p:sldId id="383" r:id="rId31"/>
    <p:sldId id="290"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p:cViewPr varScale="1">
        <p:scale>
          <a:sx n="62" d="100"/>
          <a:sy n="62" d="100"/>
        </p:scale>
        <p:origin x="141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kolipelli" userId="70270e0a06cb987b" providerId="LiveId" clId="{A41D7E02-6E17-4829-96E4-CD3E0331EEBD}"/>
    <pc:docChg chg="undo custSel addSld delSld modSld sldOrd">
      <pc:chgData name="harshitha kolipelli" userId="70270e0a06cb987b" providerId="LiveId" clId="{A41D7E02-6E17-4829-96E4-CD3E0331EEBD}" dt="2024-03-21T13:43:14.923" v="1072" actId="14100"/>
      <pc:docMkLst>
        <pc:docMk/>
      </pc:docMkLst>
      <pc:sldChg chg="modSp mod">
        <pc:chgData name="harshitha kolipelli" userId="70270e0a06cb987b" providerId="LiveId" clId="{A41D7E02-6E17-4829-96E4-CD3E0331EEBD}" dt="2024-03-21T09:18:42.703" v="58" actId="20577"/>
        <pc:sldMkLst>
          <pc:docMk/>
          <pc:sldMk cId="0" sldId="256"/>
        </pc:sldMkLst>
        <pc:spChg chg="mod">
          <ac:chgData name="harshitha kolipelli" userId="70270e0a06cb987b" providerId="LiveId" clId="{A41D7E02-6E17-4829-96E4-CD3E0331EEBD}" dt="2024-03-21T09:18:42.703" v="58" actId="20577"/>
          <ac:spMkLst>
            <pc:docMk/>
            <pc:sldMk cId="0" sldId="256"/>
            <ac:spMk id="7" creationId="{94997AF8-6B6E-040B-FF07-B099985FAFAE}"/>
          </ac:spMkLst>
        </pc:spChg>
      </pc:sldChg>
      <pc:sldChg chg="modSp mod">
        <pc:chgData name="harshitha kolipelli" userId="70270e0a06cb987b" providerId="LiveId" clId="{A41D7E02-6E17-4829-96E4-CD3E0331EEBD}" dt="2024-03-21T09:19:44.079" v="61" actId="1036"/>
        <pc:sldMkLst>
          <pc:docMk/>
          <pc:sldMk cId="0" sldId="257"/>
        </pc:sldMkLst>
        <pc:spChg chg="mod">
          <ac:chgData name="harshitha kolipelli" userId="70270e0a06cb987b" providerId="LiveId" clId="{A41D7E02-6E17-4829-96E4-CD3E0331EEBD}" dt="2024-03-21T09:19:44.079" v="61" actId="1036"/>
          <ac:spMkLst>
            <pc:docMk/>
            <pc:sldMk cId="0" sldId="257"/>
            <ac:spMk id="44" creationId="{00000000-0000-0000-0000-000000000000}"/>
          </ac:spMkLst>
        </pc:spChg>
        <pc:spChg chg="mod">
          <ac:chgData name="harshitha kolipelli" userId="70270e0a06cb987b" providerId="LiveId" clId="{A41D7E02-6E17-4829-96E4-CD3E0331EEBD}" dt="2024-03-21T09:19:31.023" v="60" actId="1076"/>
          <ac:spMkLst>
            <pc:docMk/>
            <pc:sldMk cId="0" sldId="257"/>
            <ac:spMk id="45" creationId="{00000000-0000-0000-0000-000000000000}"/>
          </ac:spMkLst>
        </pc:spChg>
      </pc:sldChg>
      <pc:sldChg chg="modSp mod">
        <pc:chgData name="harshitha kolipelli" userId="70270e0a06cb987b" providerId="LiveId" clId="{A41D7E02-6E17-4829-96E4-CD3E0331EEBD}" dt="2024-03-21T09:49:11.356" v="410"/>
        <pc:sldMkLst>
          <pc:docMk/>
          <pc:sldMk cId="0" sldId="259"/>
        </pc:sldMkLst>
        <pc:spChg chg="mod">
          <ac:chgData name="harshitha kolipelli" userId="70270e0a06cb987b" providerId="LiveId" clId="{A41D7E02-6E17-4829-96E4-CD3E0331EEBD}" dt="2024-03-21T09:49:11.356" v="410"/>
          <ac:spMkLst>
            <pc:docMk/>
            <pc:sldMk cId="0" sldId="259"/>
            <ac:spMk id="5" creationId="{00000000-0000-0000-0000-000000000000}"/>
          </ac:spMkLst>
        </pc:spChg>
      </pc:sldChg>
      <pc:sldChg chg="modSp mod">
        <pc:chgData name="harshitha kolipelli" userId="70270e0a06cb987b" providerId="LiveId" clId="{A41D7E02-6E17-4829-96E4-CD3E0331EEBD}" dt="2024-03-21T09:52:32.753" v="467" actId="1076"/>
        <pc:sldMkLst>
          <pc:docMk/>
          <pc:sldMk cId="0" sldId="268"/>
        </pc:sldMkLst>
        <pc:spChg chg="mod">
          <ac:chgData name="harshitha kolipelli" userId="70270e0a06cb987b" providerId="LiveId" clId="{A41D7E02-6E17-4829-96E4-CD3E0331EEBD}" dt="2024-03-21T09:52:32.753" v="467" actId="1076"/>
          <ac:spMkLst>
            <pc:docMk/>
            <pc:sldMk cId="0" sldId="268"/>
            <ac:spMk id="83" creationId="{00000000-0000-0000-0000-000000000000}"/>
          </ac:spMkLst>
        </pc:spChg>
      </pc:sldChg>
      <pc:sldChg chg="modSp mod">
        <pc:chgData name="harshitha kolipelli" userId="70270e0a06cb987b" providerId="LiveId" clId="{A41D7E02-6E17-4829-96E4-CD3E0331EEBD}" dt="2024-03-21T09:55:40.082" v="521" actId="21"/>
        <pc:sldMkLst>
          <pc:docMk/>
          <pc:sldMk cId="0" sldId="387"/>
        </pc:sldMkLst>
        <pc:spChg chg="mod">
          <ac:chgData name="harshitha kolipelli" userId="70270e0a06cb987b" providerId="LiveId" clId="{A41D7E02-6E17-4829-96E4-CD3E0331EEBD}" dt="2024-03-21T09:40:58.923" v="384" actId="20577"/>
          <ac:spMkLst>
            <pc:docMk/>
            <pc:sldMk cId="0" sldId="387"/>
            <ac:spMk id="3" creationId="{2C8A9309-DAB4-DDA4-496E-D7978B4D1C42}"/>
          </ac:spMkLst>
        </pc:spChg>
        <pc:spChg chg="mod">
          <ac:chgData name="harshitha kolipelli" userId="70270e0a06cb987b" providerId="LiveId" clId="{A41D7E02-6E17-4829-96E4-CD3E0331EEBD}" dt="2024-03-21T09:55:40.082" v="521" actId="21"/>
          <ac:spMkLst>
            <pc:docMk/>
            <pc:sldMk cId="0" sldId="387"/>
            <ac:spMk id="8" creationId="{00000000-0000-0000-0000-000000000000}"/>
          </ac:spMkLst>
        </pc:spChg>
      </pc:sldChg>
      <pc:sldChg chg="modSp mod">
        <pc:chgData name="harshitha kolipelli" userId="70270e0a06cb987b" providerId="LiveId" clId="{A41D7E02-6E17-4829-96E4-CD3E0331EEBD}" dt="2024-03-21T09:29:23.968" v="156" actId="20577"/>
        <pc:sldMkLst>
          <pc:docMk/>
          <pc:sldMk cId="0" sldId="400"/>
        </pc:sldMkLst>
        <pc:spChg chg="mod">
          <ac:chgData name="harshitha kolipelli" userId="70270e0a06cb987b" providerId="LiveId" clId="{A41D7E02-6E17-4829-96E4-CD3E0331EEBD}" dt="2024-03-21T09:29:23.968" v="156" actId="20577"/>
          <ac:spMkLst>
            <pc:docMk/>
            <pc:sldMk cId="0" sldId="400"/>
            <ac:spMk id="3" creationId="{80ED7E89-B81D-71CE-0DA7-2FB3C2E8C8A3}"/>
          </ac:spMkLst>
        </pc:spChg>
      </pc:sldChg>
      <pc:sldChg chg="ord">
        <pc:chgData name="harshitha kolipelli" userId="70270e0a06cb987b" providerId="LiveId" clId="{A41D7E02-6E17-4829-96E4-CD3E0331EEBD}" dt="2024-03-21T10:00:59.802" v="606"/>
        <pc:sldMkLst>
          <pc:docMk/>
          <pc:sldMk cId="0" sldId="407"/>
        </pc:sldMkLst>
      </pc:sldChg>
      <pc:sldChg chg="modSp mod">
        <pc:chgData name="harshitha kolipelli" userId="70270e0a06cb987b" providerId="LiveId" clId="{A41D7E02-6E17-4829-96E4-CD3E0331EEBD}" dt="2024-03-21T09:53:09.450" v="504" actId="1076"/>
        <pc:sldMkLst>
          <pc:docMk/>
          <pc:sldMk cId="1896597897" sldId="430"/>
        </pc:sldMkLst>
        <pc:spChg chg="mod">
          <ac:chgData name="harshitha kolipelli" userId="70270e0a06cb987b" providerId="LiveId" clId="{A41D7E02-6E17-4829-96E4-CD3E0331EEBD}" dt="2024-03-21T09:53:09.450" v="504" actId="1076"/>
          <ac:spMkLst>
            <pc:docMk/>
            <pc:sldMk cId="1896597897" sldId="430"/>
            <ac:spMk id="3" creationId="{00000000-0000-0000-0000-000000000000}"/>
          </ac:spMkLst>
        </pc:spChg>
        <pc:spChg chg="mod">
          <ac:chgData name="harshitha kolipelli" userId="70270e0a06cb987b" providerId="LiveId" clId="{A41D7E02-6E17-4829-96E4-CD3E0331EEBD}" dt="2024-03-21T09:33:31.841" v="173" actId="20577"/>
          <ac:spMkLst>
            <pc:docMk/>
            <pc:sldMk cId="1896597897" sldId="430"/>
            <ac:spMk id="5" creationId="{C6FB5DBE-53E3-24E5-4EDA-D058BF3C89FB}"/>
          </ac:spMkLst>
        </pc:spChg>
      </pc:sldChg>
      <pc:sldChg chg="ord">
        <pc:chgData name="harshitha kolipelli" userId="70270e0a06cb987b" providerId="LiveId" clId="{A41D7E02-6E17-4829-96E4-CD3E0331EEBD}" dt="2024-03-21T10:00:12.926" v="602"/>
        <pc:sldMkLst>
          <pc:docMk/>
          <pc:sldMk cId="2831753582" sldId="432"/>
        </pc:sldMkLst>
      </pc:sldChg>
      <pc:sldChg chg="modSp mod">
        <pc:chgData name="harshitha kolipelli" userId="70270e0a06cb987b" providerId="LiveId" clId="{A41D7E02-6E17-4829-96E4-CD3E0331EEBD}" dt="2024-03-21T10:04:52.418" v="723" actId="255"/>
        <pc:sldMkLst>
          <pc:docMk/>
          <pc:sldMk cId="230846650" sldId="437"/>
        </pc:sldMkLst>
        <pc:spChg chg="mod">
          <ac:chgData name="harshitha kolipelli" userId="70270e0a06cb987b" providerId="LiveId" clId="{A41D7E02-6E17-4829-96E4-CD3E0331EEBD}" dt="2024-03-21T10:04:41.736" v="721" actId="20577"/>
          <ac:spMkLst>
            <pc:docMk/>
            <pc:sldMk cId="230846650" sldId="437"/>
            <ac:spMk id="4" creationId="{8950A09E-3FEE-188E-7719-229F414DC274}"/>
          </ac:spMkLst>
        </pc:spChg>
        <pc:spChg chg="mod">
          <ac:chgData name="harshitha kolipelli" userId="70270e0a06cb987b" providerId="LiveId" clId="{A41D7E02-6E17-4829-96E4-CD3E0331EEBD}" dt="2024-03-21T10:04:52.418" v="723" actId="255"/>
          <ac:spMkLst>
            <pc:docMk/>
            <pc:sldMk cId="230846650" sldId="437"/>
            <ac:spMk id="10" creationId="{1D8D4314-33F6-64BA-1479-D4DB57A912A4}"/>
          </ac:spMkLst>
        </pc:spChg>
      </pc:sldChg>
      <pc:sldChg chg="delSp modSp mod">
        <pc:chgData name="harshitha kolipelli" userId="70270e0a06cb987b" providerId="LiveId" clId="{A41D7E02-6E17-4829-96E4-CD3E0331EEBD}" dt="2024-03-21T09:45:10.974" v="396" actId="20577"/>
        <pc:sldMkLst>
          <pc:docMk/>
          <pc:sldMk cId="3724453594" sldId="439"/>
        </pc:sldMkLst>
        <pc:spChg chg="mod">
          <ac:chgData name="harshitha kolipelli" userId="70270e0a06cb987b" providerId="LiveId" clId="{A41D7E02-6E17-4829-96E4-CD3E0331EEBD}" dt="2024-03-21T09:39:09.621" v="332" actId="20577"/>
          <ac:spMkLst>
            <pc:docMk/>
            <pc:sldMk cId="3724453594" sldId="439"/>
            <ac:spMk id="3" creationId="{F1E0FA43-A18F-DD81-3555-ED05DAE685CC}"/>
          </ac:spMkLst>
        </pc:spChg>
        <pc:spChg chg="mod">
          <ac:chgData name="harshitha kolipelli" userId="70270e0a06cb987b" providerId="LiveId" clId="{A41D7E02-6E17-4829-96E4-CD3E0331EEBD}" dt="2024-03-21T09:45:10.974" v="396" actId="20577"/>
          <ac:spMkLst>
            <pc:docMk/>
            <pc:sldMk cId="3724453594" sldId="439"/>
            <ac:spMk id="7" creationId="{D958D973-84F7-6E0F-C310-0F33C3379803}"/>
          </ac:spMkLst>
        </pc:spChg>
        <pc:picChg chg="del">
          <ac:chgData name="harshitha kolipelli" userId="70270e0a06cb987b" providerId="LiveId" clId="{A41D7E02-6E17-4829-96E4-CD3E0331EEBD}" dt="2024-03-21T09:38:33.010" v="326" actId="478"/>
          <ac:picMkLst>
            <pc:docMk/>
            <pc:sldMk cId="3724453594" sldId="439"/>
            <ac:picMk id="5" creationId="{A60E442E-BBF6-BA9E-3CF0-F3AC25AC7760}"/>
          </ac:picMkLst>
        </pc:picChg>
      </pc:sldChg>
      <pc:sldChg chg="addSp modSp new mod">
        <pc:chgData name="harshitha kolipelli" userId="70270e0a06cb987b" providerId="LiveId" clId="{A41D7E02-6E17-4829-96E4-CD3E0331EEBD}" dt="2024-03-21T09:22:13.590" v="72" actId="1035"/>
        <pc:sldMkLst>
          <pc:docMk/>
          <pc:sldMk cId="2250340667" sldId="440"/>
        </pc:sldMkLst>
        <pc:spChg chg="mod">
          <ac:chgData name="harshitha kolipelli" userId="70270e0a06cb987b" providerId="LiveId" clId="{A41D7E02-6E17-4829-96E4-CD3E0331EEBD}" dt="2024-03-21T09:21:57.780" v="68" actId="1076"/>
          <ac:spMkLst>
            <pc:docMk/>
            <pc:sldMk cId="2250340667" sldId="440"/>
            <ac:spMk id="2" creationId="{29B29660-249C-789E-62EA-824AACE5EF6F}"/>
          </ac:spMkLst>
        </pc:spChg>
        <pc:spChg chg="add mod">
          <ac:chgData name="harshitha kolipelli" userId="70270e0a06cb987b" providerId="LiveId" clId="{A41D7E02-6E17-4829-96E4-CD3E0331EEBD}" dt="2024-03-21T09:22:13.590" v="72" actId="1035"/>
          <ac:spMkLst>
            <pc:docMk/>
            <pc:sldMk cId="2250340667" sldId="440"/>
            <ac:spMk id="3" creationId="{86AAFCBE-816E-7EDE-70D7-232CAF884262}"/>
          </ac:spMkLst>
        </pc:spChg>
      </pc:sldChg>
      <pc:sldChg chg="new del">
        <pc:chgData name="harshitha kolipelli" userId="70270e0a06cb987b" providerId="LiveId" clId="{A41D7E02-6E17-4829-96E4-CD3E0331EEBD}" dt="2024-03-21T09:20:38.151" v="65" actId="47"/>
        <pc:sldMkLst>
          <pc:docMk/>
          <pc:sldMk cId="2571072916" sldId="441"/>
        </pc:sldMkLst>
      </pc:sldChg>
      <pc:sldChg chg="new del ord">
        <pc:chgData name="harshitha kolipelli" userId="70270e0a06cb987b" providerId="LiveId" clId="{A41D7E02-6E17-4829-96E4-CD3E0331EEBD}" dt="2024-03-21T10:01:45.591" v="607" actId="47"/>
        <pc:sldMkLst>
          <pc:docMk/>
          <pc:sldMk cId="459393486" sldId="442"/>
        </pc:sldMkLst>
      </pc:sldChg>
      <pc:sldChg chg="addSp modSp new mod">
        <pc:chgData name="harshitha kolipelli" userId="70270e0a06cb987b" providerId="LiveId" clId="{A41D7E02-6E17-4829-96E4-CD3E0331EEBD}" dt="2024-03-21T13:43:14.923" v="1072" actId="14100"/>
        <pc:sldMkLst>
          <pc:docMk/>
          <pc:sldMk cId="3598410175" sldId="443"/>
        </pc:sldMkLst>
        <pc:picChg chg="add mod">
          <ac:chgData name="harshitha kolipelli" userId="70270e0a06cb987b" providerId="LiveId" clId="{A41D7E02-6E17-4829-96E4-CD3E0331EEBD}" dt="2024-03-21T13:43:14.923" v="1072" actId="14100"/>
          <ac:picMkLst>
            <pc:docMk/>
            <pc:sldMk cId="3598410175" sldId="443"/>
            <ac:picMk id="3" creationId="{F79D83A7-B9D2-E29F-0AD4-09FA2037F249}"/>
          </ac:picMkLst>
        </pc:picChg>
        <pc:picChg chg="add mod">
          <ac:chgData name="harshitha kolipelli" userId="70270e0a06cb987b" providerId="LiveId" clId="{A41D7E02-6E17-4829-96E4-CD3E0331EEBD}" dt="2024-03-21T13:42:51.389" v="1069" actId="1076"/>
          <ac:picMkLst>
            <pc:docMk/>
            <pc:sldMk cId="3598410175" sldId="443"/>
            <ac:picMk id="4" creationId="{DA157D02-1807-A843-7C60-7DA47AD13C5A}"/>
          </ac:picMkLst>
        </pc:picChg>
      </pc:sldChg>
      <pc:sldChg chg="addSp modSp new mod">
        <pc:chgData name="harshitha kolipelli" userId="70270e0a06cb987b" providerId="LiveId" clId="{A41D7E02-6E17-4829-96E4-CD3E0331EEBD}" dt="2024-03-21T09:53:50.671" v="517" actId="20577"/>
        <pc:sldMkLst>
          <pc:docMk/>
          <pc:sldMk cId="173797728" sldId="444"/>
        </pc:sldMkLst>
        <pc:spChg chg="add mod">
          <ac:chgData name="harshitha kolipelli" userId="70270e0a06cb987b" providerId="LiveId" clId="{A41D7E02-6E17-4829-96E4-CD3E0331EEBD}" dt="2024-03-21T09:53:50.671" v="517" actId="20577"/>
          <ac:spMkLst>
            <pc:docMk/>
            <pc:sldMk cId="173797728" sldId="444"/>
            <ac:spMk id="3" creationId="{4ABA21E8-085B-B7D6-313E-347F85316E48}"/>
          </ac:spMkLst>
        </pc:spChg>
        <pc:picChg chg="add mod">
          <ac:chgData name="harshitha kolipelli" userId="70270e0a06cb987b" providerId="LiveId" clId="{A41D7E02-6E17-4829-96E4-CD3E0331EEBD}" dt="2024-03-21T09:45:58.399" v="403" actId="1076"/>
          <ac:picMkLst>
            <pc:docMk/>
            <pc:sldMk cId="173797728" sldId="444"/>
            <ac:picMk id="4" creationId="{EB44BDD3-BB69-AA90-A159-13A564295B18}"/>
          </ac:picMkLst>
        </pc:picChg>
        <pc:picChg chg="add mod">
          <ac:chgData name="harshitha kolipelli" userId="70270e0a06cb987b" providerId="LiveId" clId="{A41D7E02-6E17-4829-96E4-CD3E0331EEBD}" dt="2024-03-21T09:47:29.018" v="408" actId="14100"/>
          <ac:picMkLst>
            <pc:docMk/>
            <pc:sldMk cId="173797728" sldId="444"/>
            <ac:picMk id="5" creationId="{938657C1-C7FB-23B2-8D30-889477FD7635}"/>
          </ac:picMkLst>
        </pc:picChg>
      </pc:sldChg>
      <pc:sldChg chg="new add del">
        <pc:chgData name="harshitha kolipelli" userId="70270e0a06cb987b" providerId="LiveId" clId="{A41D7E02-6E17-4829-96E4-CD3E0331EEBD}" dt="2024-03-21T09:44:35.407" v="393" actId="47"/>
        <pc:sldMkLst>
          <pc:docMk/>
          <pc:sldMk cId="1160470312" sldId="444"/>
        </pc:sldMkLst>
      </pc:sldChg>
      <pc:sldChg chg="addSp delSp modSp new mod">
        <pc:chgData name="harshitha kolipelli" userId="70270e0a06cb987b" providerId="LiveId" clId="{A41D7E02-6E17-4829-96E4-CD3E0331EEBD}" dt="2024-03-21T09:58:40.159" v="598" actId="1076"/>
        <pc:sldMkLst>
          <pc:docMk/>
          <pc:sldMk cId="1574934010" sldId="445"/>
        </pc:sldMkLst>
        <pc:spChg chg="add del mod">
          <ac:chgData name="harshitha kolipelli" userId="70270e0a06cb987b" providerId="LiveId" clId="{A41D7E02-6E17-4829-96E4-CD3E0331EEBD}" dt="2024-03-21T09:56:17.274" v="533"/>
          <ac:spMkLst>
            <pc:docMk/>
            <pc:sldMk cId="1574934010" sldId="445"/>
            <ac:spMk id="5" creationId="{30A79132-BD33-D32E-CEE0-5B02C9344EC0}"/>
          </ac:spMkLst>
        </pc:spChg>
        <pc:spChg chg="add mod">
          <ac:chgData name="harshitha kolipelli" userId="70270e0a06cb987b" providerId="LiveId" clId="{A41D7E02-6E17-4829-96E4-CD3E0331EEBD}" dt="2024-03-21T09:57:43.447" v="589" actId="1076"/>
          <ac:spMkLst>
            <pc:docMk/>
            <pc:sldMk cId="1574934010" sldId="445"/>
            <ac:spMk id="7" creationId="{41F6531C-002E-D280-BCD1-2A7E85571C58}"/>
          </ac:spMkLst>
        </pc:spChg>
        <pc:picChg chg="add del mod">
          <ac:chgData name="harshitha kolipelli" userId="70270e0a06cb987b" providerId="LiveId" clId="{A41D7E02-6E17-4829-96E4-CD3E0331EEBD}" dt="2024-03-21T09:56:01.373" v="524" actId="478"/>
          <ac:picMkLst>
            <pc:docMk/>
            <pc:sldMk cId="1574934010" sldId="445"/>
            <ac:picMk id="3" creationId="{83C8492A-3989-639D-2836-5260ADB39172}"/>
          </ac:picMkLst>
        </pc:picChg>
        <pc:picChg chg="add mod">
          <ac:chgData name="harshitha kolipelli" userId="70270e0a06cb987b" providerId="LiveId" clId="{A41D7E02-6E17-4829-96E4-CD3E0331EEBD}" dt="2024-03-21T09:57:56.618" v="591" actId="1076"/>
          <ac:picMkLst>
            <pc:docMk/>
            <pc:sldMk cId="1574934010" sldId="445"/>
            <ac:picMk id="8" creationId="{936E298B-8CB6-8F9A-A913-F3F1E4CA7459}"/>
          </ac:picMkLst>
        </pc:picChg>
        <pc:picChg chg="add mod">
          <ac:chgData name="harshitha kolipelli" userId="70270e0a06cb987b" providerId="LiveId" clId="{A41D7E02-6E17-4829-96E4-CD3E0331EEBD}" dt="2024-03-21T09:58:40.159" v="598" actId="1076"/>
          <ac:picMkLst>
            <pc:docMk/>
            <pc:sldMk cId="1574934010" sldId="445"/>
            <ac:picMk id="9" creationId="{E144493B-D4CB-157D-38F5-46BF15C4B6B2}"/>
          </ac:picMkLst>
        </pc:picChg>
      </pc:sldChg>
      <pc:sldChg chg="addSp modSp new mod">
        <pc:chgData name="harshitha kolipelli" userId="70270e0a06cb987b" providerId="LiveId" clId="{A41D7E02-6E17-4829-96E4-CD3E0331EEBD}" dt="2024-03-21T10:13:27.314" v="1063" actId="255"/>
        <pc:sldMkLst>
          <pc:docMk/>
          <pc:sldMk cId="2672462552" sldId="446"/>
        </pc:sldMkLst>
        <pc:spChg chg="add mod">
          <ac:chgData name="harshitha kolipelli" userId="70270e0a06cb987b" providerId="LiveId" clId="{A41D7E02-6E17-4829-96E4-CD3E0331EEBD}" dt="2024-03-21T10:07:25.263" v="766" actId="1076"/>
          <ac:spMkLst>
            <pc:docMk/>
            <pc:sldMk cId="2672462552" sldId="446"/>
            <ac:spMk id="3" creationId="{94C264F4-FAD3-60C3-E228-E641F569A9F4}"/>
          </ac:spMkLst>
        </pc:spChg>
        <pc:spChg chg="add mod">
          <ac:chgData name="harshitha kolipelli" userId="70270e0a06cb987b" providerId="LiveId" clId="{A41D7E02-6E17-4829-96E4-CD3E0331EEBD}" dt="2024-03-21T10:13:27.314" v="1063" actId="255"/>
          <ac:spMkLst>
            <pc:docMk/>
            <pc:sldMk cId="2672462552" sldId="446"/>
            <ac:spMk id="5" creationId="{4185FB21-356F-3AF3-6DCC-680184845BE0}"/>
          </ac:spMkLst>
        </pc:spChg>
        <pc:picChg chg="add mod">
          <ac:chgData name="harshitha kolipelli" userId="70270e0a06cb987b" providerId="LiveId" clId="{A41D7E02-6E17-4829-96E4-CD3E0331EEBD}" dt="2024-03-21T10:07:40.104" v="768" actId="1076"/>
          <ac:picMkLst>
            <pc:docMk/>
            <pc:sldMk cId="2672462552" sldId="446"/>
            <ac:picMk id="4" creationId="{836F79E6-36B6-C0F6-0625-CCD1A7BF31B6}"/>
          </ac:picMkLst>
        </pc:picChg>
      </pc:sldChg>
    </pc:docChg>
  </pc:docChgLst>
  <pc:docChgLst>
    <pc:chgData name="harshitha kolipelli" userId="70270e0a06cb987b" providerId="LiveId" clId="{35343085-3A0A-4E93-8751-50FC7119EFF3}"/>
    <pc:docChg chg="undo custSel addSld delSld modSld sldOrd">
      <pc:chgData name="harshitha kolipelli" userId="70270e0a06cb987b" providerId="LiveId" clId="{35343085-3A0A-4E93-8751-50FC7119EFF3}" dt="2024-01-22T09:08:02.768" v="828" actId="20578"/>
      <pc:docMkLst>
        <pc:docMk/>
      </pc:docMkLst>
      <pc:sldChg chg="modSp mod">
        <pc:chgData name="harshitha kolipelli" userId="70270e0a06cb987b" providerId="LiveId" clId="{35343085-3A0A-4E93-8751-50FC7119EFF3}" dt="2024-01-22T08:36:24.029" v="779" actId="20577"/>
        <pc:sldMkLst>
          <pc:docMk/>
          <pc:sldMk cId="0" sldId="256"/>
        </pc:sldMkLst>
        <pc:spChg chg="mod">
          <ac:chgData name="harshitha kolipelli" userId="70270e0a06cb987b" providerId="LiveId" clId="{35343085-3A0A-4E93-8751-50FC7119EFF3}" dt="2024-01-22T08:36:24.029" v="779" actId="20577"/>
          <ac:spMkLst>
            <pc:docMk/>
            <pc:sldMk cId="0" sldId="256"/>
            <ac:spMk id="2" creationId="{00000000-0000-0000-0000-000000000000}"/>
          </ac:spMkLst>
        </pc:spChg>
      </pc:sldChg>
      <pc:sldChg chg="modSp mod">
        <pc:chgData name="harshitha kolipelli" userId="70270e0a06cb987b" providerId="LiveId" clId="{35343085-3A0A-4E93-8751-50FC7119EFF3}" dt="2024-01-22T06:18:39.175" v="149" actId="20577"/>
        <pc:sldMkLst>
          <pc:docMk/>
          <pc:sldMk cId="0" sldId="257"/>
        </pc:sldMkLst>
        <pc:spChg chg="mod">
          <ac:chgData name="harshitha kolipelli" userId="70270e0a06cb987b" providerId="LiveId" clId="{35343085-3A0A-4E93-8751-50FC7119EFF3}" dt="2024-01-22T06:18:39.175" v="149" actId="20577"/>
          <ac:spMkLst>
            <pc:docMk/>
            <pc:sldMk cId="0" sldId="257"/>
            <ac:spMk id="45" creationId="{00000000-0000-0000-0000-000000000000}"/>
          </ac:spMkLst>
        </pc:spChg>
      </pc:sldChg>
      <pc:sldChg chg="modSp mod">
        <pc:chgData name="harshitha kolipelli" userId="70270e0a06cb987b" providerId="LiveId" clId="{35343085-3A0A-4E93-8751-50FC7119EFF3}" dt="2024-01-19T17:03:25.939" v="8" actId="1076"/>
        <pc:sldMkLst>
          <pc:docMk/>
          <pc:sldMk cId="0" sldId="258"/>
        </pc:sldMkLst>
        <pc:spChg chg="mod">
          <ac:chgData name="harshitha kolipelli" userId="70270e0a06cb987b" providerId="LiveId" clId="{35343085-3A0A-4E93-8751-50FC7119EFF3}" dt="2024-01-19T17:03:25.939" v="8" actId="1076"/>
          <ac:spMkLst>
            <pc:docMk/>
            <pc:sldMk cId="0" sldId="258"/>
            <ac:spMk id="46" creationId="{00000000-0000-0000-0000-000000000000}"/>
          </ac:spMkLst>
        </pc:spChg>
        <pc:spChg chg="mod">
          <ac:chgData name="harshitha kolipelli" userId="70270e0a06cb987b" providerId="LiveId" clId="{35343085-3A0A-4E93-8751-50FC7119EFF3}" dt="2024-01-19T17:03:19.402" v="7" actId="1076"/>
          <ac:spMkLst>
            <pc:docMk/>
            <pc:sldMk cId="0" sldId="258"/>
            <ac:spMk id="47" creationId="{00000000-0000-0000-0000-000000000000}"/>
          </ac:spMkLst>
        </pc:spChg>
      </pc:sldChg>
      <pc:sldChg chg="modSp mod">
        <pc:chgData name="harshitha kolipelli" userId="70270e0a06cb987b" providerId="LiveId" clId="{35343085-3A0A-4E93-8751-50FC7119EFF3}" dt="2024-01-19T17:03:57.126" v="12" actId="1076"/>
        <pc:sldMkLst>
          <pc:docMk/>
          <pc:sldMk cId="0" sldId="268"/>
        </pc:sldMkLst>
        <pc:spChg chg="mod">
          <ac:chgData name="harshitha kolipelli" userId="70270e0a06cb987b" providerId="LiveId" clId="{35343085-3A0A-4E93-8751-50FC7119EFF3}" dt="2024-01-19T17:03:57.126" v="12" actId="1076"/>
          <ac:spMkLst>
            <pc:docMk/>
            <pc:sldMk cId="0" sldId="268"/>
            <ac:spMk id="82" creationId="{00000000-0000-0000-0000-000000000000}"/>
          </ac:spMkLst>
        </pc:spChg>
        <pc:spChg chg="mod">
          <ac:chgData name="harshitha kolipelli" userId="70270e0a06cb987b" providerId="LiveId" clId="{35343085-3A0A-4E93-8751-50FC7119EFF3}" dt="2024-01-19T17:03:51.024" v="11" actId="1076"/>
          <ac:spMkLst>
            <pc:docMk/>
            <pc:sldMk cId="0" sldId="268"/>
            <ac:spMk id="83" creationId="{00000000-0000-0000-0000-000000000000}"/>
          </ac:spMkLst>
        </pc:spChg>
      </pc:sldChg>
      <pc:sldChg chg="modSp mod">
        <pc:chgData name="harshitha kolipelli" userId="70270e0a06cb987b" providerId="LiveId" clId="{35343085-3A0A-4E93-8751-50FC7119EFF3}" dt="2024-01-19T17:03:39.980" v="10" actId="1076"/>
        <pc:sldMkLst>
          <pc:docMk/>
          <pc:sldMk cId="0" sldId="375"/>
        </pc:sldMkLst>
        <pc:spChg chg="mod">
          <ac:chgData name="harshitha kolipelli" userId="70270e0a06cb987b" providerId="LiveId" clId="{35343085-3A0A-4E93-8751-50FC7119EFF3}" dt="2024-01-19T17:03:39.980" v="10" actId="1076"/>
          <ac:spMkLst>
            <pc:docMk/>
            <pc:sldMk cId="0" sldId="375"/>
            <ac:spMk id="82" creationId="{00000000-0000-0000-0000-000000000000}"/>
          </ac:spMkLst>
        </pc:spChg>
        <pc:spChg chg="mod">
          <ac:chgData name="harshitha kolipelli" userId="70270e0a06cb987b" providerId="LiveId" clId="{35343085-3A0A-4E93-8751-50FC7119EFF3}" dt="2024-01-19T17:03:34.477" v="9" actId="1076"/>
          <ac:spMkLst>
            <pc:docMk/>
            <pc:sldMk cId="0" sldId="375"/>
            <ac:spMk id="83" creationId="{00000000-0000-0000-0000-000000000000}"/>
          </ac:spMkLst>
        </pc:spChg>
      </pc:sldChg>
      <pc:sldChg chg="modSp mod">
        <pc:chgData name="harshitha kolipelli" userId="70270e0a06cb987b" providerId="LiveId" clId="{35343085-3A0A-4E93-8751-50FC7119EFF3}" dt="2024-01-22T08:43:26.203" v="820" actId="20577"/>
        <pc:sldMkLst>
          <pc:docMk/>
          <pc:sldMk cId="0" sldId="376"/>
        </pc:sldMkLst>
        <pc:spChg chg="mod">
          <ac:chgData name="harshitha kolipelli" userId="70270e0a06cb987b" providerId="LiveId" clId="{35343085-3A0A-4E93-8751-50FC7119EFF3}" dt="2024-01-22T08:43:26.203" v="820" actId="20577"/>
          <ac:spMkLst>
            <pc:docMk/>
            <pc:sldMk cId="0" sldId="376"/>
            <ac:spMk id="3" creationId="{2D3D54D4-3F36-D5B6-9773-04194E665BD2}"/>
          </ac:spMkLst>
        </pc:spChg>
      </pc:sldChg>
      <pc:sldChg chg="modSp mod">
        <pc:chgData name="harshitha kolipelli" userId="70270e0a06cb987b" providerId="LiveId" clId="{35343085-3A0A-4E93-8751-50FC7119EFF3}" dt="2024-01-22T06:20:25.186" v="153" actId="20577"/>
        <pc:sldMkLst>
          <pc:docMk/>
          <pc:sldMk cId="0" sldId="392"/>
        </pc:sldMkLst>
        <pc:spChg chg="mod">
          <ac:chgData name="harshitha kolipelli" userId="70270e0a06cb987b" providerId="LiveId" clId="{35343085-3A0A-4E93-8751-50FC7119EFF3}" dt="2024-01-22T06:20:25.186" v="153" actId="20577"/>
          <ac:spMkLst>
            <pc:docMk/>
            <pc:sldMk cId="0" sldId="392"/>
            <ac:spMk id="5" creationId="{66CE8F88-4433-2038-D07A-62216E5DD3BC}"/>
          </ac:spMkLst>
        </pc:spChg>
      </pc:sldChg>
      <pc:sldChg chg="modSp mod">
        <pc:chgData name="harshitha kolipelli" userId="70270e0a06cb987b" providerId="LiveId" clId="{35343085-3A0A-4E93-8751-50FC7119EFF3}" dt="2024-01-19T17:08:26.429" v="14" actId="1076"/>
        <pc:sldMkLst>
          <pc:docMk/>
          <pc:sldMk cId="0" sldId="396"/>
        </pc:sldMkLst>
        <pc:spChg chg="mod">
          <ac:chgData name="harshitha kolipelli" userId="70270e0a06cb987b" providerId="LiveId" clId="{35343085-3A0A-4E93-8751-50FC7119EFF3}" dt="2024-01-19T17:08:26.429" v="14" actId="1076"/>
          <ac:spMkLst>
            <pc:docMk/>
            <pc:sldMk cId="0" sldId="396"/>
            <ac:spMk id="82" creationId="{00000000-0000-0000-0000-000000000000}"/>
          </ac:spMkLst>
        </pc:spChg>
        <pc:spChg chg="mod">
          <ac:chgData name="harshitha kolipelli" userId="70270e0a06cb987b" providerId="LiveId" clId="{35343085-3A0A-4E93-8751-50FC7119EFF3}" dt="2024-01-19T17:08:10.922" v="13" actId="1076"/>
          <ac:spMkLst>
            <pc:docMk/>
            <pc:sldMk cId="0" sldId="396"/>
            <ac:spMk id="83" creationId="{00000000-0000-0000-0000-000000000000}"/>
          </ac:spMkLst>
        </pc:spChg>
      </pc:sldChg>
      <pc:sldChg chg="modSp mod">
        <pc:chgData name="harshitha kolipelli" userId="70270e0a06cb987b" providerId="LiveId" clId="{35343085-3A0A-4E93-8751-50FC7119EFF3}" dt="2024-01-19T17:03:01.822" v="6" actId="1076"/>
        <pc:sldMkLst>
          <pc:docMk/>
          <pc:sldMk cId="0" sldId="399"/>
        </pc:sldMkLst>
        <pc:spChg chg="mod">
          <ac:chgData name="harshitha kolipelli" userId="70270e0a06cb987b" providerId="LiveId" clId="{35343085-3A0A-4E93-8751-50FC7119EFF3}" dt="2024-01-19T17:03:01.822" v="6" actId="1076"/>
          <ac:spMkLst>
            <pc:docMk/>
            <pc:sldMk cId="0" sldId="399"/>
            <ac:spMk id="82" creationId="{00000000-0000-0000-0000-000000000000}"/>
          </ac:spMkLst>
        </pc:spChg>
        <pc:spChg chg="mod">
          <ac:chgData name="harshitha kolipelli" userId="70270e0a06cb987b" providerId="LiveId" clId="{35343085-3A0A-4E93-8751-50FC7119EFF3}" dt="2024-01-19T17:02:51.901" v="5" actId="1076"/>
          <ac:spMkLst>
            <pc:docMk/>
            <pc:sldMk cId="0" sldId="399"/>
            <ac:spMk id="83" creationId="{00000000-0000-0000-0000-000000000000}"/>
          </ac:spMkLst>
        </pc:spChg>
      </pc:sldChg>
      <pc:sldChg chg="modSp mod">
        <pc:chgData name="harshitha kolipelli" userId="70270e0a06cb987b" providerId="LiveId" clId="{35343085-3A0A-4E93-8751-50FC7119EFF3}" dt="2024-01-22T07:12:56.996" v="156" actId="2711"/>
        <pc:sldMkLst>
          <pc:docMk/>
          <pc:sldMk cId="0" sldId="407"/>
        </pc:sldMkLst>
        <pc:graphicFrameChg chg="mod modGraphic">
          <ac:chgData name="harshitha kolipelli" userId="70270e0a06cb987b" providerId="LiveId" clId="{35343085-3A0A-4E93-8751-50FC7119EFF3}" dt="2024-01-22T07:12:56.996" v="156" actId="2711"/>
          <ac:graphicFrameMkLst>
            <pc:docMk/>
            <pc:sldMk cId="0" sldId="407"/>
            <ac:graphicFrameMk id="2" creationId="{C7B0E5F3-E63A-E40C-3B4F-FF4E3A18651B}"/>
          </ac:graphicFrameMkLst>
        </pc:graphicFrameChg>
      </pc:sldChg>
      <pc:sldChg chg="modSp mod">
        <pc:chgData name="harshitha kolipelli" userId="70270e0a06cb987b" providerId="LiveId" clId="{35343085-3A0A-4E93-8751-50FC7119EFF3}" dt="2024-01-19T17:02:04.464" v="4" actId="1076"/>
        <pc:sldMkLst>
          <pc:docMk/>
          <pc:sldMk cId="4277705169" sldId="429"/>
        </pc:sldMkLst>
        <pc:spChg chg="mod">
          <ac:chgData name="harshitha kolipelli" userId="70270e0a06cb987b" providerId="LiveId" clId="{35343085-3A0A-4E93-8751-50FC7119EFF3}" dt="2024-01-19T17:02:04.464" v="4" actId="1076"/>
          <ac:spMkLst>
            <pc:docMk/>
            <pc:sldMk cId="4277705169" sldId="429"/>
            <ac:spMk id="82" creationId="{00000000-0000-0000-0000-000000000000}"/>
          </ac:spMkLst>
        </pc:spChg>
        <pc:spChg chg="mod">
          <ac:chgData name="harshitha kolipelli" userId="70270e0a06cb987b" providerId="LiveId" clId="{35343085-3A0A-4E93-8751-50FC7119EFF3}" dt="2024-01-19T17:01:55.874" v="3" actId="1076"/>
          <ac:spMkLst>
            <pc:docMk/>
            <pc:sldMk cId="4277705169" sldId="429"/>
            <ac:spMk id="83" creationId="{00000000-0000-0000-0000-000000000000}"/>
          </ac:spMkLst>
        </pc:spChg>
      </pc:sldChg>
      <pc:sldChg chg="modSp mod">
        <pc:chgData name="harshitha kolipelli" userId="70270e0a06cb987b" providerId="LiveId" clId="{35343085-3A0A-4E93-8751-50FC7119EFF3}" dt="2024-01-19T17:12:36.667" v="54" actId="20577"/>
        <pc:sldMkLst>
          <pc:docMk/>
          <pc:sldMk cId="2831753582" sldId="432"/>
        </pc:sldMkLst>
        <pc:graphicFrameChg chg="modGraphic">
          <ac:chgData name="harshitha kolipelli" userId="70270e0a06cb987b" providerId="LiveId" clId="{35343085-3A0A-4E93-8751-50FC7119EFF3}" dt="2024-01-19T17:12:36.667" v="54" actId="20577"/>
          <ac:graphicFrameMkLst>
            <pc:docMk/>
            <pc:sldMk cId="2831753582" sldId="432"/>
            <ac:graphicFrameMk id="2" creationId="{C7B0E5F3-E63A-E40C-3B4F-FF4E3A18651B}"/>
          </ac:graphicFrameMkLst>
        </pc:graphicFrameChg>
      </pc:sldChg>
      <pc:sldChg chg="modSp mod">
        <pc:chgData name="harshitha kolipelli" userId="70270e0a06cb987b" providerId="LiveId" clId="{35343085-3A0A-4E93-8751-50FC7119EFF3}" dt="2024-01-22T09:07:35.464" v="825" actId="1036"/>
        <pc:sldMkLst>
          <pc:docMk/>
          <pc:sldMk cId="2520619345" sldId="433"/>
        </pc:sldMkLst>
        <pc:picChg chg="mod">
          <ac:chgData name="harshitha kolipelli" userId="70270e0a06cb987b" providerId="LiveId" clId="{35343085-3A0A-4E93-8751-50FC7119EFF3}" dt="2024-01-22T09:07:35.464" v="825" actId="1036"/>
          <ac:picMkLst>
            <pc:docMk/>
            <pc:sldMk cId="2520619345" sldId="433"/>
            <ac:picMk id="10" creationId="{2B522010-2D0D-28A6-B3BB-F279F0EF437E}"/>
          </ac:picMkLst>
        </pc:picChg>
      </pc:sldChg>
      <pc:sldChg chg="modSp mod">
        <pc:chgData name="harshitha kolipelli" userId="70270e0a06cb987b" providerId="LiveId" clId="{35343085-3A0A-4E93-8751-50FC7119EFF3}" dt="2024-01-19T17:33:34.030" v="55" actId="1076"/>
        <pc:sldMkLst>
          <pc:docMk/>
          <pc:sldMk cId="1116826642" sldId="434"/>
        </pc:sldMkLst>
        <pc:spChg chg="mod">
          <ac:chgData name="harshitha kolipelli" userId="70270e0a06cb987b" providerId="LiveId" clId="{35343085-3A0A-4E93-8751-50FC7119EFF3}" dt="2024-01-19T17:33:34.030" v="55" actId="1076"/>
          <ac:spMkLst>
            <pc:docMk/>
            <pc:sldMk cId="1116826642" sldId="434"/>
            <ac:spMk id="3" creationId="{7EE47058-F105-5F4F-6BF2-7DF13234169F}"/>
          </ac:spMkLst>
        </pc:spChg>
      </pc:sldChg>
      <pc:sldChg chg="modSp mod">
        <pc:chgData name="harshitha kolipelli" userId="70270e0a06cb987b" providerId="LiveId" clId="{35343085-3A0A-4E93-8751-50FC7119EFF3}" dt="2024-01-22T06:16:07.822" v="128" actId="20577"/>
        <pc:sldMkLst>
          <pc:docMk/>
          <pc:sldMk cId="2380663353" sldId="435"/>
        </pc:sldMkLst>
        <pc:spChg chg="mod">
          <ac:chgData name="harshitha kolipelli" userId="70270e0a06cb987b" providerId="LiveId" clId="{35343085-3A0A-4E93-8751-50FC7119EFF3}" dt="2024-01-22T06:16:07.822" v="128" actId="20577"/>
          <ac:spMkLst>
            <pc:docMk/>
            <pc:sldMk cId="2380663353" sldId="435"/>
            <ac:spMk id="9" creationId="{75AA9381-543C-8F96-46BC-A8D3910B71C4}"/>
          </ac:spMkLst>
        </pc:spChg>
      </pc:sldChg>
      <pc:sldChg chg="addSp delSp modSp new mod">
        <pc:chgData name="harshitha kolipelli" userId="70270e0a06cb987b" providerId="LiveId" clId="{35343085-3A0A-4E93-8751-50FC7119EFF3}" dt="2024-01-22T06:08:50.612" v="127" actId="255"/>
        <pc:sldMkLst>
          <pc:docMk/>
          <pc:sldMk cId="3682707562" sldId="436"/>
        </pc:sldMkLst>
        <pc:spChg chg="add del mod">
          <ac:chgData name="harshitha kolipelli" userId="70270e0a06cb987b" providerId="LiveId" clId="{35343085-3A0A-4E93-8751-50FC7119EFF3}" dt="2024-01-22T04:56:47.931" v="89"/>
          <ac:spMkLst>
            <pc:docMk/>
            <pc:sldMk cId="3682707562" sldId="436"/>
            <ac:spMk id="3" creationId="{443A87DC-D3E4-8678-8E1C-0AE42995F53D}"/>
          </ac:spMkLst>
        </pc:spChg>
        <pc:spChg chg="add mod">
          <ac:chgData name="harshitha kolipelli" userId="70270e0a06cb987b" providerId="LiveId" clId="{35343085-3A0A-4E93-8751-50FC7119EFF3}" dt="2024-01-22T06:08:50.612" v="127" actId="255"/>
          <ac:spMkLst>
            <pc:docMk/>
            <pc:sldMk cId="3682707562" sldId="436"/>
            <ac:spMk id="6" creationId="{B6FC4D93-47FA-F6C4-1586-7E2C40AD6C62}"/>
          </ac:spMkLst>
        </pc:spChg>
        <pc:picChg chg="add mod">
          <ac:chgData name="harshitha kolipelli" userId="70270e0a06cb987b" providerId="LiveId" clId="{35343085-3A0A-4E93-8751-50FC7119EFF3}" dt="2024-01-22T04:57:08.467" v="91" actId="1076"/>
          <ac:picMkLst>
            <pc:docMk/>
            <pc:sldMk cId="3682707562" sldId="436"/>
            <ac:picMk id="4" creationId="{06E54CC9-1C1B-E401-B103-AFAA42ECB4DB}"/>
          </ac:picMkLst>
        </pc:picChg>
      </pc:sldChg>
      <pc:sldChg chg="addSp delSp modSp new mod ord">
        <pc:chgData name="harshitha kolipelli" userId="70270e0a06cb987b" providerId="LiveId" clId="{35343085-3A0A-4E93-8751-50FC7119EFF3}" dt="2024-01-22T09:08:02.768" v="828" actId="20578"/>
        <pc:sldMkLst>
          <pc:docMk/>
          <pc:sldMk cId="230846650" sldId="437"/>
        </pc:sldMkLst>
        <pc:spChg chg="add mod">
          <ac:chgData name="harshitha kolipelli" userId="70270e0a06cb987b" providerId="LiveId" clId="{35343085-3A0A-4E93-8751-50FC7119EFF3}" dt="2024-01-22T08:14:10.474" v="362" actId="14100"/>
          <ac:spMkLst>
            <pc:docMk/>
            <pc:sldMk cId="230846650" sldId="437"/>
            <ac:spMk id="2" creationId="{F8185877-2A0F-8439-B102-59C5C341C8E0}"/>
          </ac:spMkLst>
        </pc:spChg>
        <pc:spChg chg="add mod">
          <ac:chgData name="harshitha kolipelli" userId="70270e0a06cb987b" providerId="LiveId" clId="{35343085-3A0A-4E93-8751-50FC7119EFF3}" dt="2024-01-22T08:32:16.086" v="607" actId="12"/>
          <ac:spMkLst>
            <pc:docMk/>
            <pc:sldMk cId="230846650" sldId="437"/>
            <ac:spMk id="4" creationId="{8950A09E-3FEE-188E-7719-229F414DC274}"/>
          </ac:spMkLst>
        </pc:spChg>
        <pc:spChg chg="add del">
          <ac:chgData name="harshitha kolipelli" userId="70270e0a06cb987b" providerId="LiveId" clId="{35343085-3A0A-4E93-8751-50FC7119EFF3}" dt="2024-01-22T08:15:11.931" v="366" actId="22"/>
          <ac:spMkLst>
            <pc:docMk/>
            <pc:sldMk cId="230846650" sldId="437"/>
            <ac:spMk id="6" creationId="{F9E9CFAC-E2C1-1B40-79D0-5B81C759C6B0}"/>
          </ac:spMkLst>
        </pc:spChg>
        <pc:spChg chg="add del">
          <ac:chgData name="harshitha kolipelli" userId="70270e0a06cb987b" providerId="LiveId" clId="{35343085-3A0A-4E93-8751-50FC7119EFF3}" dt="2024-01-22T08:15:24.061" v="368" actId="22"/>
          <ac:spMkLst>
            <pc:docMk/>
            <pc:sldMk cId="230846650" sldId="437"/>
            <ac:spMk id="8" creationId="{F37F9F4F-FA95-2A54-AF2D-DE472873D2E3}"/>
          </ac:spMkLst>
        </pc:spChg>
        <pc:spChg chg="add mod">
          <ac:chgData name="harshitha kolipelli" userId="70270e0a06cb987b" providerId="LiveId" clId="{35343085-3A0A-4E93-8751-50FC7119EFF3}" dt="2024-01-22T08:30:13.046" v="590" actId="1076"/>
          <ac:spMkLst>
            <pc:docMk/>
            <pc:sldMk cId="230846650" sldId="437"/>
            <ac:spMk id="10" creationId="{1D8D4314-33F6-64BA-1479-D4DB57A912A4}"/>
          </ac:spMkLst>
        </pc:spChg>
      </pc:sldChg>
      <pc:sldChg chg="new del">
        <pc:chgData name="harshitha kolipelli" userId="70270e0a06cb987b" providerId="LiveId" clId="{35343085-3A0A-4E93-8751-50FC7119EFF3}" dt="2024-01-22T07:14:54.084" v="158" actId="47"/>
        <pc:sldMkLst>
          <pc:docMk/>
          <pc:sldMk cId="1241030704" sldId="438"/>
        </pc:sldMkLst>
      </pc:sldChg>
      <pc:sldChg chg="new del">
        <pc:chgData name="harshitha kolipelli" userId="70270e0a06cb987b" providerId="LiveId" clId="{35343085-3A0A-4E93-8751-50FC7119EFF3}" dt="2024-01-22T07:15:01.628" v="160" actId="47"/>
        <pc:sldMkLst>
          <pc:docMk/>
          <pc:sldMk cId="1516514814" sldId="438"/>
        </pc:sldMkLst>
      </pc:sldChg>
      <pc:sldChg chg="addSp modSp new mod">
        <pc:chgData name="harshitha kolipelli" userId="70270e0a06cb987b" providerId="LiveId" clId="{35343085-3A0A-4E93-8751-50FC7119EFF3}" dt="2024-01-22T07:16:14.965" v="170"/>
        <pc:sldMkLst>
          <pc:docMk/>
          <pc:sldMk cId="4181529754" sldId="438"/>
        </pc:sldMkLst>
        <pc:picChg chg="add mod modCrop">
          <ac:chgData name="harshitha kolipelli" userId="70270e0a06cb987b" providerId="LiveId" clId="{35343085-3A0A-4E93-8751-50FC7119EFF3}" dt="2024-01-22T07:16:10.971" v="169" actId="1076"/>
          <ac:picMkLst>
            <pc:docMk/>
            <pc:sldMk cId="4181529754" sldId="438"/>
            <ac:picMk id="3" creationId="{BD6A3BF7-401C-19F1-A876-611649E6C328}"/>
          </ac:picMkLst>
        </pc:picChg>
        <pc:picChg chg="add mod">
          <ac:chgData name="harshitha kolipelli" userId="70270e0a06cb987b" providerId="LiveId" clId="{35343085-3A0A-4E93-8751-50FC7119EFF3}" dt="2024-01-22T07:16:14.965" v="170"/>
          <ac:picMkLst>
            <pc:docMk/>
            <pc:sldMk cId="4181529754" sldId="438"/>
            <ac:picMk id="4" creationId="{EA7BFC62-4F96-1683-D275-E8DFC25EEB23}"/>
          </ac:picMkLst>
        </pc:picChg>
      </pc:sldChg>
      <pc:sldChg chg="addSp delSp modSp new mod">
        <pc:chgData name="harshitha kolipelli" userId="70270e0a06cb987b" providerId="LiveId" clId="{35343085-3A0A-4E93-8751-50FC7119EFF3}" dt="2024-01-22T08:31:10.514" v="599" actId="113"/>
        <pc:sldMkLst>
          <pc:docMk/>
          <pc:sldMk cId="3724453594" sldId="439"/>
        </pc:sldMkLst>
        <pc:spChg chg="add del mod">
          <ac:chgData name="harshitha kolipelli" userId="70270e0a06cb987b" providerId="LiveId" clId="{35343085-3A0A-4E93-8751-50FC7119EFF3}" dt="2024-01-22T08:30:01.021" v="588" actId="1076"/>
          <ac:spMkLst>
            <pc:docMk/>
            <pc:sldMk cId="3724453594" sldId="439"/>
            <ac:spMk id="3" creationId="{F1E0FA43-A18F-DD81-3555-ED05DAE685CC}"/>
          </ac:spMkLst>
        </pc:spChg>
        <pc:spChg chg="add mod">
          <ac:chgData name="harshitha kolipelli" userId="70270e0a06cb987b" providerId="LiveId" clId="{35343085-3A0A-4E93-8751-50FC7119EFF3}" dt="2024-01-22T08:31:10.514" v="599" actId="113"/>
          <ac:spMkLst>
            <pc:docMk/>
            <pc:sldMk cId="3724453594" sldId="439"/>
            <ac:spMk id="7" creationId="{D958D973-84F7-6E0F-C310-0F33C3379803}"/>
          </ac:spMkLst>
        </pc:spChg>
        <pc:spChg chg="add mod">
          <ac:chgData name="harshitha kolipelli" userId="70270e0a06cb987b" providerId="LiveId" clId="{35343085-3A0A-4E93-8751-50FC7119EFF3}" dt="2024-01-22T08:30:36.393" v="593"/>
          <ac:spMkLst>
            <pc:docMk/>
            <pc:sldMk cId="3724453594" sldId="439"/>
            <ac:spMk id="8" creationId="{CF40611C-9DE7-4B91-0C63-D69830D4FC64}"/>
          </ac:spMkLst>
        </pc:spChg>
        <pc:picChg chg="add mod modCrop">
          <ac:chgData name="harshitha kolipelli" userId="70270e0a06cb987b" providerId="LiveId" clId="{35343085-3A0A-4E93-8751-50FC7119EFF3}" dt="2024-01-22T08:30:03.716" v="589" actId="1076"/>
          <ac:picMkLst>
            <pc:docMk/>
            <pc:sldMk cId="3724453594" sldId="439"/>
            <ac:picMk id="5" creationId="{A60E442E-BBF6-BA9E-3CF0-F3AC25AC7760}"/>
          </ac:picMkLst>
        </pc:picChg>
        <pc:picChg chg="add mod">
          <ac:chgData name="harshitha kolipelli" userId="70270e0a06cb987b" providerId="LiveId" clId="{35343085-3A0A-4E93-8751-50FC7119EFF3}" dt="2024-01-22T08:30:56.416" v="597" actId="1076"/>
          <ac:picMkLst>
            <pc:docMk/>
            <pc:sldMk cId="3724453594" sldId="439"/>
            <ac:picMk id="9" creationId="{4AEFD6E1-811D-B230-4B94-D7221425DE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21</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Use of machine learning to identify</a:t>
            </a:r>
          </a:p>
          <a:p>
            <a:pPr algn="ctr"/>
            <a:r>
              <a:rPr lang="en-US" sz="4000" b="1" dirty="0">
                <a:ln w="1905"/>
                <a:effectLst>
                  <a:innerShdw blurRad="69850" dist="43180" dir="5400000">
                    <a:srgbClr val="000000">
                      <a:alpha val="65000"/>
                    </a:srgbClr>
                  </a:innerShdw>
                </a:effectLst>
              </a:rPr>
              <a:t>Fake profiles</a:t>
            </a:r>
          </a:p>
        </p:txBody>
      </p:sp>
      <p:sp>
        <p:nvSpPr>
          <p:cNvPr id="3" name="TextBox 2"/>
          <p:cNvSpPr txBox="1"/>
          <p:nvPr/>
        </p:nvSpPr>
        <p:spPr>
          <a:xfrm>
            <a:off x="5337175" y="2743200"/>
            <a:ext cx="5029200" cy="369332"/>
          </a:xfrm>
          <a:prstGeom prst="rect">
            <a:avLst/>
          </a:prstGeom>
          <a:noFill/>
        </p:spPr>
        <p:txBody>
          <a:bodyPr wrap="square" rtlCol="0">
            <a:spAutoFit/>
          </a:bodyPr>
          <a:lstStyle/>
          <a:p>
            <a:r>
              <a:rPr lang="en-US" b="1" dirty="0">
                <a:solidFill>
                  <a:schemeClr val="tx2">
                    <a:lumMod val="75000"/>
                  </a:schemeClr>
                </a:solidFill>
              </a:rPr>
              <a:t>Name of the student:</a:t>
            </a:r>
          </a:p>
        </p:txBody>
      </p:sp>
      <p:sp>
        <p:nvSpPr>
          <p:cNvPr id="4" name="TextBox 3"/>
          <p:cNvSpPr txBox="1"/>
          <p:nvPr/>
        </p:nvSpPr>
        <p:spPr>
          <a:xfrm>
            <a:off x="155575" y="4419600"/>
            <a:ext cx="5181600" cy="178510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a:t> </a:t>
            </a:r>
            <a:r>
              <a:rPr lang="en-US" sz="2000" b="1" dirty="0" err="1"/>
              <a:t>Dr.G.Ravi</a:t>
            </a:r>
            <a:r>
              <a:rPr lang="en-US" sz="2000" b="1" dirty="0"/>
              <a:t> Kumar</a:t>
            </a:r>
          </a:p>
          <a:p>
            <a:r>
              <a:rPr lang="en-US" sz="2000" b="1" dirty="0"/>
              <a:t> (Associate Professor)</a:t>
            </a: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No:42</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a:t>
            </a:r>
          </a:p>
        </p:txBody>
      </p:sp>
      <p:sp>
        <p:nvSpPr>
          <p:cNvPr id="9" name="TextBox 8">
            <a:extLst>
              <a:ext uri="{FF2B5EF4-FFF2-40B4-BE49-F238E27FC236}">
                <a16:creationId xmlns:a16="http://schemas.microsoft.com/office/drawing/2014/main" id="{BC9D1F8A-19CD-CB8D-530D-A7D005185F63}"/>
              </a:ext>
            </a:extLst>
          </p:cNvPr>
          <p:cNvSpPr txBox="1"/>
          <p:nvPr/>
        </p:nvSpPr>
        <p:spPr>
          <a:xfrm>
            <a:off x="5366992" y="3146882"/>
            <a:ext cx="3093593" cy="923330"/>
          </a:xfrm>
          <a:prstGeom prst="rect">
            <a:avLst/>
          </a:prstGeom>
          <a:noFill/>
        </p:spPr>
        <p:txBody>
          <a:bodyPr wrap="square">
            <a:spAutoFit/>
          </a:bodyPr>
          <a:lstStyle/>
          <a:p>
            <a:r>
              <a:rPr lang="pt-BR" dirty="0"/>
              <a:t>20H51A0537  K. Harashitha</a:t>
            </a:r>
          </a:p>
          <a:p>
            <a:r>
              <a:rPr lang="pt-BR" dirty="0"/>
              <a:t>20H51A05F9  T. Tanujha</a:t>
            </a:r>
          </a:p>
          <a:p>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2D3D54D4-3F36-D5B6-9773-04194E665BD2}"/>
              </a:ext>
            </a:extLst>
          </p:cNvPr>
          <p:cNvSpPr txBox="1"/>
          <p:nvPr/>
        </p:nvSpPr>
        <p:spPr>
          <a:xfrm>
            <a:off x="457200" y="1720840"/>
            <a:ext cx="8153400"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tabLst>
                <a:tab pos="3957320" algn="l"/>
              </a:tabLst>
            </a:pPr>
            <a:r>
              <a:rPr lang="en-IN"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research objective for the project “</a:t>
            </a:r>
            <a:r>
              <a:rPr lang="en-US" dirty="0">
                <a:latin typeface="Times New Roman" panose="02020603050405020304" pitchFamily="18" charset="0"/>
                <a:ea typeface="Times New Roman" panose="02020603050405020304" pitchFamily="18" charset="0"/>
              </a:rPr>
              <a:t>Use of  Machine Learning to identify `Fake Profiles</a:t>
            </a:r>
            <a:r>
              <a:rPr lang="en-US" dirty="0">
                <a:effectLst/>
                <a:latin typeface="Times New Roman" panose="02020603050405020304" pitchFamily="18" charset="0"/>
                <a:ea typeface="Times New Roman" panose="02020603050405020304" pitchFamily="18" charset="0"/>
              </a:rPr>
              <a:t>” is to develop and evaluate deep learning models that can accurately identify and classify fake or fraudulent profiles on social media platforms.</a:t>
            </a:r>
            <a:endParaRPr lang="en-IN"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Researchers have studied these internet social networks to see their effect on individuals. </a:t>
            </a:r>
            <a:r>
              <a:rPr lang="en-US" dirty="0">
                <a:latin typeface="Times New Roman" panose="02020603050405020304" pitchFamily="18" charset="0"/>
                <a:cs typeface="Times New Roman" panose="02020603050405020304" pitchFamily="18" charset="0"/>
              </a:rPr>
              <a:t>Researchers have studied these internet social networks.</a:t>
            </a:r>
          </a:p>
          <a:p>
            <a:pPr marL="285750" indent="-285750">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 Despite all the advantages such social sites have their disadvantages as well, in a certain way they pose a threat to unvigilant individuals.</a:t>
            </a:r>
          </a:p>
          <a:p>
            <a:pPr marL="285750" indent="-285750">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 Attacks such as phishing, spoofing, spamming, etc. have become really common. Measures should be taken to either control or detect such attacks. Detect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3810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560" y="28201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66CE8F88-4433-2038-D07A-62216E5DD3BC}"/>
              </a:ext>
            </a:extLst>
          </p:cNvPr>
          <p:cNvSpPr txBox="1"/>
          <p:nvPr/>
        </p:nvSpPr>
        <p:spPr>
          <a:xfrm>
            <a:off x="457200" y="1535308"/>
            <a:ext cx="8153400" cy="2125390"/>
          </a:xfrm>
          <a:prstGeom prst="rect">
            <a:avLst/>
          </a:prstGeom>
          <a:noFill/>
        </p:spPr>
        <p:txBody>
          <a:bodyPr wrap="square">
            <a:spAutoFit/>
          </a:bodyPr>
          <a:lstStyle/>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To develop a system or model that can automatically identify and flag fake or fraudulent user profiles on social media platforms, online forums, dating websites, or any online platform where user profiles are created. Detecting fake profiles is crucial for maintaining online communities and platforms integrity, security, and trustworthiness.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510186"/>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676520" y="2587494"/>
            <a:ext cx="56379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449494" y="472170"/>
            <a:ext cx="2743200" cy="523220"/>
          </a:xfrm>
          <a:prstGeom prst="rect">
            <a:avLst/>
          </a:prstGeom>
          <a:noFill/>
        </p:spPr>
        <p:txBody>
          <a:bodyPr wrap="square" rtlCol="0">
            <a:spAutoFit/>
          </a:bodyPr>
          <a:lstStyle/>
          <a:p>
            <a:pPr algn="r">
              <a:lnSpc>
                <a:spcPct val="100000"/>
              </a:lnSpc>
            </a:pPr>
            <a:r>
              <a:rPr lang="en-US" sz="2800" b="1" dirty="0">
                <a:solidFill>
                  <a:srgbClr val="FF0000"/>
                </a:solidFill>
                <a:latin typeface="+mj-lt"/>
              </a:rPr>
              <a:t>R</a:t>
            </a:r>
            <a:r>
              <a:rPr lang="en-IN" sz="2800" b="1" dirty="0" err="1">
                <a:solidFill>
                  <a:srgbClr val="FF0000"/>
                </a:solidFill>
                <a:latin typeface="+mj-lt"/>
              </a:rPr>
              <a:t>esearch</a:t>
            </a:r>
            <a:r>
              <a:rPr lang="en-IN" sz="2800" b="1" dirty="0">
                <a:solidFill>
                  <a:srgbClr val="FF0000"/>
                </a:solidFill>
                <a:latin typeface="+mj-lt"/>
              </a:rPr>
              <a:t> work</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C6FB5DBE-53E3-24E5-4EDA-D058BF3C89FB}"/>
              </a:ext>
            </a:extLst>
          </p:cNvPr>
          <p:cNvSpPr txBox="1"/>
          <p:nvPr/>
        </p:nvSpPr>
        <p:spPr>
          <a:xfrm>
            <a:off x="304800" y="1371600"/>
            <a:ext cx="8229600" cy="457240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Detection of Various Types of Fake Profiles: The project aims to detect a wide range of fake profiles on digital platforms, including social media, dating sites, and other online communities.</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Profile Text and Image Analysis: The scope includes analyzing both textual content (profile descriptions, </a:t>
            </a:r>
            <a:r>
              <a:rPr lang="en-US" dirty="0">
                <a:latin typeface="Times New Roman" panose="02020603050405020304" pitchFamily="18" charset="0"/>
                <a:ea typeface="Times New Roman" panose="02020603050405020304" pitchFamily="18" charset="0"/>
              </a:rPr>
              <a:t>followers</a:t>
            </a:r>
            <a:r>
              <a:rPr lang="en-US" sz="1800" dirty="0">
                <a:effectLst/>
                <a:latin typeface="Times New Roman" panose="02020603050405020304" pitchFamily="18" charset="0"/>
                <a:ea typeface="Times New Roman" panose="02020603050405020304" pitchFamily="18" charset="0"/>
              </a:rPr>
              <a:t>, posts, etc.) and images associated with profiles.</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Real-time and Batch Processing: The project addresses real-time or batch processing to identify fake profiles as they are created or encountered on the platform.</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Evaluation Metrics: The project intends to use standard evaluation metrics like accuracy, precision, recall, and F1-score to assess the effectiveness of the deep neural network models.</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E54CC9-1C1B-E401-B103-AFAA42ECB4DB}"/>
              </a:ext>
            </a:extLst>
          </p:cNvPr>
          <p:cNvPicPr>
            <a:picLocks noChangeAspect="1"/>
          </p:cNvPicPr>
          <p:nvPr/>
        </p:nvPicPr>
        <p:blipFill>
          <a:blip r:embed="rId2"/>
          <a:stretch>
            <a:fillRect/>
          </a:stretch>
        </p:blipFill>
        <p:spPr>
          <a:xfrm>
            <a:off x="520857" y="3331456"/>
            <a:ext cx="8102286" cy="97544"/>
          </a:xfrm>
          <a:prstGeom prst="rect">
            <a:avLst/>
          </a:prstGeom>
        </p:spPr>
      </p:pic>
      <p:sp>
        <p:nvSpPr>
          <p:cNvPr id="6" name="TextBox 5">
            <a:extLst>
              <a:ext uri="{FF2B5EF4-FFF2-40B4-BE49-F238E27FC236}">
                <a16:creationId xmlns:a16="http://schemas.microsoft.com/office/drawing/2014/main" id="{B6FC4D93-47FA-F6C4-1586-7E2C40AD6C62}"/>
              </a:ext>
            </a:extLst>
          </p:cNvPr>
          <p:cNvSpPr txBox="1"/>
          <p:nvPr/>
        </p:nvSpPr>
        <p:spPr>
          <a:xfrm>
            <a:off x="2286000" y="2743200"/>
            <a:ext cx="4572000" cy="523220"/>
          </a:xfrm>
          <a:prstGeom prst="rect">
            <a:avLst/>
          </a:prstGeom>
          <a:noFill/>
        </p:spPr>
        <p:txBody>
          <a:bodyPr wrap="square">
            <a:spAutoFit/>
          </a:bodyPr>
          <a:lstStyle/>
          <a:p>
            <a:r>
              <a:rPr lang="en-IN" sz="2800" b="1" dirty="0"/>
              <a:t>Proposed system</a:t>
            </a:r>
          </a:p>
        </p:txBody>
      </p:sp>
    </p:spTree>
    <p:extLst>
      <p:ext uri="{BB962C8B-B14F-4D97-AF65-F5344CB8AC3E}">
        <p14:creationId xmlns:p14="http://schemas.microsoft.com/office/powerpoint/2010/main" val="368270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F8185877-2A0F-8439-B102-59C5C341C8E0}"/>
              </a:ext>
            </a:extLst>
          </p:cNvPr>
          <p:cNvSpPr/>
          <p:nvPr/>
        </p:nvSpPr>
        <p:spPr>
          <a:xfrm>
            <a:off x="228600" y="838200"/>
            <a:ext cx="8610600" cy="45719"/>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8950A09E-3FEE-188E-7719-229F414DC274}"/>
              </a:ext>
            </a:extLst>
          </p:cNvPr>
          <p:cNvSpPr txBox="1"/>
          <p:nvPr/>
        </p:nvSpPr>
        <p:spPr>
          <a:xfrm>
            <a:off x="228600" y="960904"/>
            <a:ext cx="8610600" cy="49398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specifically reviewed the aspects of detecting fake profiles on social media by using machine learning approaches, namely, data collection, feature engineering, construction of fake profile detection model, and evaluation of constructed detection models.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machine learning to detect fake profiles on social media involves both front-end and back-end components to create a comprehensive system. </a:t>
            </a: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Environments like GOOGLE COLAB</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ANVIL WORKS are used in developing this model</a:t>
            </a:r>
            <a:endParaRPr lang="en-US" dirty="0"/>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Web application is created in Anvil Works. A complete server-side Python environment that allows us to import any packages we want is provided by Anvil's Server Modules. Anvil also allows us to connect to the code which is written in Google </a:t>
            </a:r>
            <a:r>
              <a:rPr lang="en-IN" sz="1800" dirty="0" err="1">
                <a:effectLst/>
                <a:latin typeface="Times New Roman" panose="02020603050405020304" pitchFamily="18" charset="0"/>
                <a:ea typeface="Times New Roman" panose="02020603050405020304" pitchFamily="18" charset="0"/>
              </a:rPr>
              <a:t>Colab</a:t>
            </a:r>
            <a:r>
              <a:rPr lang="en-IN" sz="1800" dirty="0">
                <a:effectLst/>
                <a:latin typeface="Times New Roman" panose="02020603050405020304" pitchFamily="18" charset="0"/>
                <a:ea typeface="Times New Roman" panose="02020603050405020304" pitchFamily="18" charset="0"/>
              </a:rPr>
              <a:t> directly without any other environments. The code is developed in Python language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1D8D4314-33F6-64BA-1479-D4DB57A912A4}"/>
              </a:ext>
            </a:extLst>
          </p:cNvPr>
          <p:cNvSpPr txBox="1"/>
          <p:nvPr/>
        </p:nvSpPr>
        <p:spPr>
          <a:xfrm>
            <a:off x="381000" y="394452"/>
            <a:ext cx="4572000" cy="430887"/>
          </a:xfrm>
          <a:prstGeom prst="rect">
            <a:avLst/>
          </a:prstGeom>
          <a:noFill/>
        </p:spPr>
        <p:txBody>
          <a:bodyPr wrap="square">
            <a:spAutoFit/>
          </a:bodyPr>
          <a:lstStyle/>
          <a:p>
            <a:r>
              <a:rPr lang="en-IN" sz="2200" b="1" dirty="0"/>
              <a:t>Proposed system</a:t>
            </a:r>
          </a:p>
        </p:txBody>
      </p:sp>
    </p:spTree>
    <p:extLst>
      <p:ext uri="{BB962C8B-B14F-4D97-AF65-F5344CB8AC3E}">
        <p14:creationId xmlns:p14="http://schemas.microsoft.com/office/powerpoint/2010/main" val="230846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E0FA43-A18F-DD81-3555-ED05DAE685CC}"/>
              </a:ext>
            </a:extLst>
          </p:cNvPr>
          <p:cNvSpPr txBox="1"/>
          <p:nvPr/>
        </p:nvSpPr>
        <p:spPr>
          <a:xfrm>
            <a:off x="577064" y="1443841"/>
            <a:ext cx="8360419" cy="4231928"/>
          </a:xfrm>
          <a:prstGeom prst="rect">
            <a:avLst/>
          </a:prstGeom>
          <a:noFill/>
        </p:spPr>
        <p:txBody>
          <a:bodyPr wrap="square">
            <a:spAutoFit/>
          </a:bodyPr>
          <a:lstStyle/>
          <a:p>
            <a:pPr>
              <a:lnSpc>
                <a:spcPct val="150000"/>
              </a:lnSpc>
            </a:pPr>
            <a:r>
              <a:rPr lang="en-IN" sz="2200" dirty="0"/>
              <a:t>Machine Learning Algorithm:</a:t>
            </a:r>
          </a:p>
          <a:p>
            <a:pPr algn="just">
              <a:lnSpc>
                <a:spcPct val="150000"/>
              </a:lnSpc>
              <a:spcAft>
                <a:spcPts val="1200"/>
              </a:spcAft>
            </a:pPr>
            <a:r>
              <a:rPr lang="en-IN" sz="2200" dirty="0">
                <a:effectLst/>
                <a:latin typeface="Times New Roman" panose="02020603050405020304" pitchFamily="18" charset="0"/>
                <a:ea typeface="Times New Roman" panose="02020603050405020304" pitchFamily="18" charset="0"/>
              </a:rPr>
              <a:t>When building a decision tree using the CART (Classification and Regression Tree) technique, the Gini index is a measure of purity or impurity. It is better to choose an attribute with a low Gini index over one with a high index. The CART algorithm only produces binary splits, and it does so by utilizing the Gini index. The formula follows.</a:t>
            </a:r>
          </a:p>
          <a:p>
            <a:pPr algn="just">
              <a:lnSpc>
                <a:spcPct val="150000"/>
              </a:lnSpc>
              <a:spcAft>
                <a:spcPts val="1200"/>
              </a:spcAft>
            </a:pPr>
            <a:r>
              <a:rPr lang="en-US" sz="2200" dirty="0">
                <a:solidFill>
                  <a:srgbClr val="333333"/>
                </a:solidFill>
                <a:effectLst/>
                <a:latin typeface="Courier New" panose="02070309020205020404" pitchFamily="49" charset="0"/>
                <a:ea typeface="Times New Roman" panose="02020603050405020304" pitchFamily="18" charset="0"/>
              </a:rPr>
              <a:t> </a:t>
            </a:r>
            <a:r>
              <a:rPr lang="en-IN" sz="2200" dirty="0">
                <a:solidFill>
                  <a:srgbClr val="333333"/>
                </a:solidFill>
                <a:effectLst/>
                <a:latin typeface="Courier New" panose="02070309020205020404" pitchFamily="49" charset="0"/>
                <a:ea typeface="Times New Roman" panose="02020603050405020304" pitchFamily="18" charset="0"/>
              </a:rPr>
              <a:t>Gini Index= 1- ∑</a:t>
            </a:r>
            <a:r>
              <a:rPr lang="en-IN" sz="2200" baseline="-25000" dirty="0">
                <a:solidFill>
                  <a:srgbClr val="333333"/>
                </a:solidFill>
                <a:effectLst/>
                <a:latin typeface="Courier New" panose="02070309020205020404" pitchFamily="49" charset="0"/>
                <a:ea typeface="Times New Roman" panose="02020603050405020304" pitchFamily="18" charset="0"/>
              </a:rPr>
              <a:t>j</a:t>
            </a:r>
            <a:r>
              <a:rPr lang="en-IN" sz="2200" dirty="0">
                <a:solidFill>
                  <a:srgbClr val="333333"/>
                </a:solidFill>
                <a:effectLst/>
                <a:latin typeface="Courier New" panose="02070309020205020404" pitchFamily="49" charset="0"/>
                <a:ea typeface="Times New Roman" panose="02020603050405020304" pitchFamily="18" charset="0"/>
              </a:rPr>
              <a:t>P</a:t>
            </a:r>
            <a:r>
              <a:rPr lang="en-IN" sz="2200" baseline="-25000" dirty="0">
                <a:solidFill>
                  <a:srgbClr val="333333"/>
                </a:solidFill>
                <a:effectLst/>
                <a:latin typeface="Courier New" panose="02070309020205020404" pitchFamily="49" charset="0"/>
                <a:ea typeface="Times New Roman" panose="02020603050405020304" pitchFamily="18" charset="0"/>
              </a:rPr>
              <a:t>j</a:t>
            </a:r>
            <a:r>
              <a:rPr lang="en-IN" sz="2200" baseline="30000" dirty="0">
                <a:solidFill>
                  <a:srgbClr val="333333"/>
                </a:solidFill>
                <a:effectLst/>
                <a:latin typeface="Courier New" panose="02070309020205020404" pitchFamily="49" charset="0"/>
                <a:ea typeface="Times New Roman" panose="02020603050405020304" pitchFamily="18" charset="0"/>
              </a:rPr>
              <a:t>2</a:t>
            </a:r>
            <a:endParaRPr lang="en-IN" sz="2200" dirty="0">
              <a:effectLst/>
              <a:latin typeface="Times New Roman" panose="02020603050405020304" pitchFamily="18" charset="0"/>
              <a:ea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D958D973-84F7-6E0F-C310-0F33C3379803}"/>
              </a:ext>
            </a:extLst>
          </p:cNvPr>
          <p:cNvSpPr txBox="1"/>
          <p:nvPr/>
        </p:nvSpPr>
        <p:spPr>
          <a:xfrm>
            <a:off x="574496" y="457200"/>
            <a:ext cx="4572000" cy="461665"/>
          </a:xfrm>
          <a:prstGeom prst="rect">
            <a:avLst/>
          </a:prstGeom>
          <a:noFill/>
        </p:spPr>
        <p:txBody>
          <a:bodyPr wrap="square">
            <a:spAutoFit/>
          </a:bodyPr>
          <a:lstStyle/>
          <a:p>
            <a:r>
              <a:rPr lang="en-IN" sz="2400" b="1" dirty="0"/>
              <a:t>Proposed system</a:t>
            </a:r>
          </a:p>
        </p:txBody>
      </p:sp>
      <p:pic>
        <p:nvPicPr>
          <p:cNvPr id="9" name="Picture 8">
            <a:extLst>
              <a:ext uri="{FF2B5EF4-FFF2-40B4-BE49-F238E27FC236}">
                <a16:creationId xmlns:a16="http://schemas.microsoft.com/office/drawing/2014/main" id="{4AEFD6E1-811D-B230-4B94-D7221425DE85}"/>
              </a:ext>
            </a:extLst>
          </p:cNvPr>
          <p:cNvPicPr>
            <a:picLocks noChangeAspect="1"/>
          </p:cNvPicPr>
          <p:nvPr/>
        </p:nvPicPr>
        <p:blipFill>
          <a:blip r:embed="rId2"/>
          <a:stretch>
            <a:fillRect/>
          </a:stretch>
        </p:blipFill>
        <p:spPr>
          <a:xfrm>
            <a:off x="304800" y="1066800"/>
            <a:ext cx="8632684" cy="67062"/>
          </a:xfrm>
          <a:prstGeom prst="rect">
            <a:avLst/>
          </a:prstGeom>
        </p:spPr>
      </p:pic>
    </p:spTree>
    <p:extLst>
      <p:ext uri="{BB962C8B-B14F-4D97-AF65-F5344CB8AC3E}">
        <p14:creationId xmlns:p14="http://schemas.microsoft.com/office/powerpoint/2010/main" val="3724453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BA21E8-085B-B7D6-313E-347F85316E48}"/>
              </a:ext>
            </a:extLst>
          </p:cNvPr>
          <p:cNvSpPr txBox="1"/>
          <p:nvPr/>
        </p:nvSpPr>
        <p:spPr>
          <a:xfrm>
            <a:off x="255658" y="533400"/>
            <a:ext cx="4572000" cy="461665"/>
          </a:xfrm>
          <a:prstGeom prst="rect">
            <a:avLst/>
          </a:prstGeom>
          <a:noFill/>
        </p:spPr>
        <p:txBody>
          <a:bodyPr wrap="square">
            <a:spAutoFit/>
          </a:bodyPr>
          <a:lstStyle/>
          <a:p>
            <a:r>
              <a:rPr lang="en-IN" sz="2400" dirty="0"/>
              <a:t>Proposed system Architecture</a:t>
            </a:r>
          </a:p>
        </p:txBody>
      </p:sp>
      <p:pic>
        <p:nvPicPr>
          <p:cNvPr id="4" name="Picture 3">
            <a:extLst>
              <a:ext uri="{FF2B5EF4-FFF2-40B4-BE49-F238E27FC236}">
                <a16:creationId xmlns:a16="http://schemas.microsoft.com/office/drawing/2014/main" id="{EB44BDD3-BB69-AA90-A159-13A564295B18}"/>
              </a:ext>
            </a:extLst>
          </p:cNvPr>
          <p:cNvPicPr>
            <a:picLocks noChangeAspect="1"/>
          </p:cNvPicPr>
          <p:nvPr/>
        </p:nvPicPr>
        <p:blipFill>
          <a:blip r:embed="rId2"/>
          <a:stretch>
            <a:fillRect/>
          </a:stretch>
        </p:blipFill>
        <p:spPr>
          <a:xfrm>
            <a:off x="255658" y="1143000"/>
            <a:ext cx="8632684" cy="67062"/>
          </a:xfrm>
          <a:prstGeom prst="rect">
            <a:avLst/>
          </a:prstGeom>
        </p:spPr>
      </p:pic>
      <p:pic>
        <p:nvPicPr>
          <p:cNvPr id="5" name="Picture 4">
            <a:extLst>
              <a:ext uri="{FF2B5EF4-FFF2-40B4-BE49-F238E27FC236}">
                <a16:creationId xmlns:a16="http://schemas.microsoft.com/office/drawing/2014/main" id="{938657C1-C7FB-23B2-8D30-889477FD7635}"/>
              </a:ext>
            </a:extLst>
          </p:cNvPr>
          <p:cNvPicPr>
            <a:picLocks noChangeAspect="1"/>
          </p:cNvPicPr>
          <p:nvPr/>
        </p:nvPicPr>
        <p:blipFill>
          <a:blip r:embed="rId3"/>
          <a:stretch>
            <a:fillRect/>
          </a:stretch>
        </p:blipFill>
        <p:spPr>
          <a:xfrm>
            <a:off x="2743200" y="1667262"/>
            <a:ext cx="3193741" cy="4361676"/>
          </a:xfrm>
          <a:prstGeom prst="rect">
            <a:avLst/>
          </a:prstGeom>
        </p:spPr>
      </p:pic>
    </p:spTree>
    <p:extLst>
      <p:ext uri="{BB962C8B-B14F-4D97-AF65-F5344CB8AC3E}">
        <p14:creationId xmlns:p14="http://schemas.microsoft.com/office/powerpoint/2010/main" val="17379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332037768"/>
              </p:ext>
            </p:extLst>
          </p:nvPr>
        </p:nvGraphicFramePr>
        <p:xfrm>
          <a:off x="59636" y="381000"/>
          <a:ext cx="8940452" cy="16254549"/>
        </p:xfrm>
        <a:graphic>
          <a:graphicData uri="http://schemas.openxmlformats.org/drawingml/2006/table">
            <a:tbl>
              <a:tblPr firstRow="1" bandRow="1">
                <a:tableStyleId>{5C22544A-7EE6-4342-B048-85BDC9FD1C3A}</a:tableStyleId>
              </a:tblPr>
              <a:tblGrid>
                <a:gridCol w="397564">
                  <a:extLst>
                    <a:ext uri="{9D8B030D-6E8A-4147-A177-3AD203B41FA5}">
                      <a16:colId xmlns:a16="http://schemas.microsoft.com/office/drawing/2014/main" val="432745929"/>
                    </a:ext>
                  </a:extLst>
                </a:gridCol>
                <a:gridCol w="1219200">
                  <a:extLst>
                    <a:ext uri="{9D8B030D-6E8A-4147-A177-3AD203B41FA5}">
                      <a16:colId xmlns:a16="http://schemas.microsoft.com/office/drawing/2014/main" val="1998233565"/>
                    </a:ext>
                  </a:extLst>
                </a:gridCol>
                <a:gridCol w="1625252">
                  <a:extLst>
                    <a:ext uri="{9D8B030D-6E8A-4147-A177-3AD203B41FA5}">
                      <a16:colId xmlns:a16="http://schemas.microsoft.com/office/drawing/2014/main" val="3760181125"/>
                    </a:ext>
                  </a:extLst>
                </a:gridCol>
                <a:gridCol w="1430533">
                  <a:extLst>
                    <a:ext uri="{9D8B030D-6E8A-4147-A177-3AD203B41FA5}">
                      <a16:colId xmlns:a16="http://schemas.microsoft.com/office/drawing/2014/main" val="1470764825"/>
                    </a:ext>
                  </a:extLst>
                </a:gridCol>
                <a:gridCol w="2227067">
                  <a:extLst>
                    <a:ext uri="{9D8B030D-6E8A-4147-A177-3AD203B41FA5}">
                      <a16:colId xmlns:a16="http://schemas.microsoft.com/office/drawing/2014/main" val="3423994347"/>
                    </a:ext>
                  </a:extLst>
                </a:gridCol>
                <a:gridCol w="2040836">
                  <a:extLst>
                    <a:ext uri="{9D8B030D-6E8A-4147-A177-3AD203B41FA5}">
                      <a16:colId xmlns:a16="http://schemas.microsoft.com/office/drawing/2014/main" val="635663868"/>
                    </a:ext>
                  </a:extLst>
                </a:gridCol>
              </a:tblGrid>
              <a:tr h="180702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1</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K. Harish, R. Naveen Kumar, </a:t>
                      </a:r>
                      <a:r>
                        <a:rPr lang="en-IN" sz="1400" dirty="0" err="1">
                          <a:latin typeface="Times New Roman" panose="02020603050405020304" pitchFamily="18" charset="0"/>
                          <a:cs typeface="Times New Roman" panose="02020603050405020304" pitchFamily="18" charset="0"/>
                        </a:rPr>
                        <a:t>Dr.</a:t>
                      </a:r>
                      <a:r>
                        <a:rPr lang="en-IN" sz="1400" dirty="0">
                          <a:latin typeface="Times New Roman" panose="02020603050405020304" pitchFamily="18" charset="0"/>
                          <a:cs typeface="Times New Roman" panose="02020603050405020304" pitchFamily="18" charset="0"/>
                        </a:rPr>
                        <a:t> J. </a:t>
                      </a:r>
                      <a:r>
                        <a:rPr lang="en-IN" sz="1400" dirty="0" err="1">
                          <a:latin typeface="Times New Roman" panose="02020603050405020304" pitchFamily="18" charset="0"/>
                          <a:cs typeface="Times New Roman" panose="02020603050405020304" pitchFamily="18" charset="0"/>
                        </a:rPr>
                        <a:t>Briso</a:t>
                      </a:r>
                      <a:r>
                        <a:rPr lang="en-IN" sz="1400" dirty="0">
                          <a:latin typeface="Times New Roman" panose="02020603050405020304" pitchFamily="18" charset="0"/>
                          <a:cs typeface="Times New Roman" panose="02020603050405020304" pitchFamily="18" charset="0"/>
                        </a:rPr>
                        <a:t> Becky Bell </a:t>
                      </a:r>
                    </a:p>
                    <a:p>
                      <a:r>
                        <a:rPr lang="en-IN" sz="1400" dirty="0">
                          <a:latin typeface="Times New Roman" panose="02020603050405020304" pitchFamily="18" charset="0"/>
                          <a:cs typeface="Times New Roman" panose="02020603050405020304" pitchFamily="18" charset="0"/>
                        </a:rPr>
                        <a:t>IJSRSET</a:t>
                      </a:r>
                    </a:p>
                    <a:p>
                      <a:r>
                        <a:rPr lang="en-IN" sz="1400" dirty="0">
                          <a:latin typeface="Times New Roman" panose="02020603050405020304" pitchFamily="18" charset="0"/>
                          <a:cs typeface="Times New Roman" panose="02020603050405020304" pitchFamily="18" charset="0"/>
                        </a:rPr>
                        <a:t>March-April-2023 </a:t>
                      </a:r>
                    </a:p>
                  </a:txBody>
                  <a:tcPr/>
                </a:tc>
                <a:tc>
                  <a:txBody>
                    <a:bodyPr/>
                    <a:lstStyle/>
                    <a:p>
                      <a:r>
                        <a:rPr lang="en-US" sz="1400" dirty="0">
                          <a:latin typeface="Times New Roman" panose="02020603050405020304" pitchFamily="18" charset="0"/>
                          <a:cs typeface="Times New Roman" panose="02020603050405020304" pitchFamily="18" charset="0"/>
                        </a:rPr>
                        <a:t>False accounts sharing incorrect and unsuitable information cause conflicts. More people are harmed by phony profiles than by other internet crimes.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XG Boost, a random forest  technique, and multi layered neural network.</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By using XG Boost, a random forest [19] technique, and observable features from a multi layered neural network focusing on profiles. The retrieved features that were recorded in a CSV file may be read by the model with ease. The model's training, testing, and analysis will ultimately reveal if a profile is real or not.</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authors of the report claim that many respectable people were mistakenly classified as false positives because they shared IP phone numbers and addresses with Sybil.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29393">
                <a:tc>
                  <a:txBody>
                    <a:bodyPr/>
                    <a:lstStyle/>
                    <a:p>
                      <a:r>
                        <a:rPr lang="en-US" dirty="0"/>
                        <a:t>2</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Pradeep Kumar Roy </a:t>
                      </a:r>
                      <a:r>
                        <a:rPr lang="en-IN" sz="1400" dirty="0" err="1">
                          <a:latin typeface="Times New Roman" panose="02020603050405020304" pitchFamily="18" charset="0"/>
                          <a:cs typeface="Times New Roman" panose="02020603050405020304" pitchFamily="18" charset="0"/>
                        </a:rPr>
                        <a:t>andShivamChahar</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IEEE Transactions on Artificial Intelligence, Vol. 1, No. 3, DEC 2020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Many fake accounts are created for specific purposes. The primary purpose of fake accounts is to spread spam content, rumor, and other unauthentic messages on the platform. Hence, it is needed to filter out the fake accounts,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The methodology used is Machine Learning and Neural Networks.</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1)  using </a:t>
                      </a:r>
                      <a:r>
                        <a:rPr lang="en-US" sz="1400" dirty="0" err="1">
                          <a:latin typeface="Times New Roman" panose="02020603050405020304" pitchFamily="18" charset="0"/>
                          <a:cs typeface="Times New Roman" panose="02020603050405020304" pitchFamily="18" charset="0"/>
                        </a:rPr>
                        <a:t>nontextual</a:t>
                      </a:r>
                      <a:r>
                        <a:rPr lang="en-US" sz="1400" dirty="0">
                          <a:latin typeface="Times New Roman" panose="02020603050405020304" pitchFamily="18" charset="0"/>
                          <a:cs typeface="Times New Roman" panose="02020603050405020304" pitchFamily="18" charset="0"/>
                        </a:rPr>
                        <a:t> (account-based) features; 2) re search using textual features; and 3) research using both textual and </a:t>
                      </a:r>
                      <a:r>
                        <a:rPr lang="en-US" sz="1400" dirty="0" err="1">
                          <a:latin typeface="Times New Roman" panose="02020603050405020304" pitchFamily="18" charset="0"/>
                          <a:cs typeface="Times New Roman" panose="02020603050405020304" pitchFamily="18" charset="0"/>
                        </a:rPr>
                        <a:t>nontextual</a:t>
                      </a:r>
                      <a:r>
                        <a:rPr lang="en-US" sz="1400" dirty="0">
                          <a:latin typeface="Times New Roman" panose="02020603050405020304" pitchFamily="18" charset="0"/>
                          <a:cs typeface="Times New Roman" panose="02020603050405020304" pitchFamily="18" charset="0"/>
                        </a:rPr>
                        <a:t> features. The textual and account-based features have been explained in detail. The researcher may either use existing features or add new features after reviewing the current collection of features to improve the prediction accuracy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The </a:t>
                      </a:r>
                      <a:r>
                        <a:rPr lang="en-IN" sz="1400" dirty="0" err="1">
                          <a:latin typeface="Times New Roman" panose="02020603050405020304" pitchFamily="18" charset="0"/>
                          <a:cs typeface="Times New Roman" panose="02020603050405020304" pitchFamily="18" charset="0"/>
                        </a:rPr>
                        <a:t>acurracy</a:t>
                      </a:r>
                      <a:r>
                        <a:rPr lang="en-IN" sz="1400" dirty="0">
                          <a:latin typeface="Times New Roman" panose="02020603050405020304" pitchFamily="18" charset="0"/>
                          <a:cs typeface="Times New Roman" panose="02020603050405020304" pitchFamily="18" charset="0"/>
                        </a:rPr>
                        <a:t> of the data is more compared to the previous models</a:t>
                      </a:r>
                    </a:p>
                  </a:txBody>
                  <a:tcPr/>
                </a:tc>
                <a:extLst>
                  <a:ext uri="{0D108BD9-81ED-4DB2-BD59-A6C34878D82A}">
                    <a16:rowId xmlns:a16="http://schemas.microsoft.com/office/drawing/2014/main" val="3396774005"/>
                  </a:ext>
                </a:extLst>
              </a:tr>
              <a:tr h="1129393">
                <a:tc>
                  <a:txBody>
                    <a:bodyPr/>
                    <a:lstStyle/>
                    <a:p>
                      <a:r>
                        <a:rPr lang="en-US" dirty="0"/>
                        <a:t>3</a:t>
                      </a:r>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Snehal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Bhamba</a:t>
                      </a:r>
                      <a:r>
                        <a:rPr lang="en-IN" sz="1400" dirty="0">
                          <a:latin typeface="Times New Roman" panose="02020603050405020304" pitchFamily="18" charset="0"/>
                          <a:cs typeface="Times New Roman" panose="02020603050405020304" pitchFamily="18" charset="0"/>
                        </a:rPr>
                        <a:t>, Kanchan </a:t>
                      </a:r>
                      <a:r>
                        <a:rPr lang="en-IN" sz="1400" dirty="0" err="1">
                          <a:latin typeface="Times New Roman" panose="02020603050405020304" pitchFamily="18" charset="0"/>
                          <a:cs typeface="Times New Roman" panose="02020603050405020304" pitchFamily="18" charset="0"/>
                        </a:rPr>
                        <a:t>Khairnar</a:t>
                      </a:r>
                      <a:r>
                        <a:rPr lang="en-IN" sz="1400" dirty="0">
                          <a:latin typeface="Times New Roman" panose="02020603050405020304" pitchFamily="18" charset="0"/>
                          <a:cs typeface="Times New Roman" panose="02020603050405020304" pitchFamily="18" charset="0"/>
                        </a:rPr>
                        <a:t>, Yogita </a:t>
                      </a:r>
                      <a:r>
                        <a:rPr lang="en-IN" sz="1400" dirty="0" err="1">
                          <a:latin typeface="Times New Roman" panose="02020603050405020304" pitchFamily="18" charset="0"/>
                          <a:cs typeface="Times New Roman" panose="02020603050405020304" pitchFamily="18" charset="0"/>
                        </a:rPr>
                        <a:t>Nikam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Harshali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Shelar</a:t>
                      </a:r>
                      <a:r>
                        <a:rPr lang="en-IN" sz="1400" dirty="0">
                          <a:latin typeface="Times New Roman" panose="02020603050405020304" pitchFamily="18" charset="0"/>
                          <a:cs typeface="Times New Roman" panose="02020603050405020304" pitchFamily="18" charset="0"/>
                        </a:rPr>
                        <a:t>, Y.K. Desai.</a:t>
                      </a:r>
                    </a:p>
                    <a:p>
                      <a:r>
                        <a:rPr lang="en-IN" sz="1400" dirty="0">
                          <a:latin typeface="Times New Roman" panose="02020603050405020304" pitchFamily="18" charset="0"/>
                          <a:cs typeface="Times New Roman" panose="02020603050405020304" pitchFamily="18" charset="0"/>
                        </a:rPr>
                        <a:t>IRJMETS</a:t>
                      </a:r>
                    </a:p>
                    <a:p>
                      <a:r>
                        <a:rPr lang="en-US" sz="1400" dirty="0">
                          <a:latin typeface="Times New Roman" panose="02020603050405020304" pitchFamily="18" charset="0"/>
                          <a:cs typeface="Times New Roman" panose="02020603050405020304" pitchFamily="18" charset="0"/>
                        </a:rPr>
                        <a:t>Volume:04/Issue:05/May-2022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To detect and identify fake account form social media web sites using machine learning algorithms.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Techniques like neural networks i.e. NN and support vector machine called as SVM for classification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proposed work is expected to generate the higher value of f-measure and recall required for detection of fake account in Facebook or Twitter or Twitter. The machine learning techniques are neural network and Support vector machine provides the accurate results. Neural network and Support vector machine gives the better results in data classification. </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accuracy of the proposed technique can also be improved using different feature selection techniques.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1129393">
                <a:tc>
                  <a:txBody>
                    <a:bodyPr/>
                    <a:lstStyle/>
                    <a:p>
                      <a:r>
                        <a:rPr lang="en-US" dirty="0"/>
                        <a:t>4</a:t>
                      </a:r>
                      <a:endParaRPr lang="en-IN" dirty="0"/>
                    </a:p>
                  </a:txBody>
                  <a:tcPr/>
                </a:tc>
                <a:tc>
                  <a:txBody>
                    <a:bodyPr/>
                    <a:lstStyle/>
                    <a:p>
                      <a:r>
                        <a:rPr lang="sv-SE" sz="1400" dirty="0">
                          <a:latin typeface="Times New Roman" panose="02020603050405020304" pitchFamily="18" charset="0"/>
                          <a:cs typeface="Times New Roman" panose="02020603050405020304" pitchFamily="18" charset="0"/>
                        </a:rPr>
                        <a:t>T. Om Prathyusha, N. Sai Kumar, E. Vishnu Priya </a:t>
                      </a:r>
                    </a:p>
                    <a:p>
                      <a:r>
                        <a:rPr lang="en-US" sz="1400" dirty="0">
                          <a:latin typeface="Times New Roman" panose="02020603050405020304" pitchFamily="18" charset="0"/>
                          <a:cs typeface="Times New Roman" panose="02020603050405020304" pitchFamily="18" charset="0"/>
                        </a:rPr>
                        <a:t>IJCRT  Volume 9, Issue 6 June 2021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According to a recent study, the number of accounts in the number of people who use social media is much higher than the number of people who use it. These fake accounts are difficult to detect for online social media providers. Since social media is flooded with false information, ads, and other types of content, it is essential to </a:t>
                      </a:r>
                      <a:r>
                        <a:rPr lang="en-US" sz="1400" dirty="0" err="1">
                          <a:latin typeface="Times New Roman" panose="02020603050405020304" pitchFamily="18" charset="0"/>
                          <a:cs typeface="Times New Roman" panose="02020603050405020304" pitchFamily="18" charset="0"/>
                        </a:rPr>
                        <a:t>recognise</a:t>
                      </a:r>
                      <a:r>
                        <a:rPr lang="en-US" sz="1400" dirty="0">
                          <a:latin typeface="Times New Roman" panose="02020603050405020304" pitchFamily="18" charset="0"/>
                          <a:cs typeface="Times New Roman" panose="02020603050405020304" pitchFamily="18" charset="0"/>
                        </a:rPr>
                        <a:t> these fake accounts.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GRADIENT BOOSTING MACHINE (GBM) and</a:t>
                      </a:r>
                    </a:p>
                    <a:p>
                      <a:r>
                        <a:rPr lang="en-IN" sz="1400" dirty="0">
                          <a:latin typeface="Times New Roman" panose="02020603050405020304" pitchFamily="18" charset="0"/>
                          <a:cs typeface="Times New Roman" panose="02020603050405020304" pitchFamily="18" charset="0"/>
                        </a:rPr>
                        <a:t>EXTREME GRADIENT BOOSTING MACHINE (XGBM):</a:t>
                      </a:r>
                    </a:p>
                  </a:txBody>
                  <a:tcPr/>
                </a:tc>
                <a:tc>
                  <a:txBody>
                    <a:bodyPr/>
                    <a:lstStyle/>
                    <a:p>
                      <a:r>
                        <a:rPr lang="en-US" sz="1400" dirty="0">
                          <a:latin typeface="Times New Roman" panose="02020603050405020304" pitchFamily="18" charset="0"/>
                          <a:cs typeface="Times New Roman" panose="02020603050405020304" pitchFamily="18" charset="0"/>
                        </a:rPr>
                        <a:t>This detection method uses gradient boost and extreme gradient boosting algorithms to detect fake accounts. The technologies we have used are Python and Python’s Standard libraries like </a:t>
                      </a:r>
                      <a:r>
                        <a:rPr lang="en-US" sz="1400" dirty="0" err="1">
                          <a:latin typeface="Times New Roman" panose="02020603050405020304" pitchFamily="18" charset="0"/>
                          <a:cs typeface="Times New Roman" panose="02020603050405020304" pitchFamily="18" charset="0"/>
                        </a:rPr>
                        <a:t>Numpy</a:t>
                      </a:r>
                      <a:r>
                        <a:rPr lang="en-US" sz="1400" dirty="0">
                          <a:latin typeface="Times New Roman" panose="02020603050405020304" pitchFamily="18" charset="0"/>
                          <a:cs typeface="Times New Roman" panose="02020603050405020304" pitchFamily="18" charset="0"/>
                        </a:rPr>
                        <a:t>, Pandas, Matplotlib, </a:t>
                      </a:r>
                      <a:r>
                        <a:rPr lang="en-US" sz="1400" dirty="0" err="1">
                          <a:latin typeface="Times New Roman" panose="02020603050405020304" pitchFamily="18" charset="0"/>
                          <a:cs typeface="Times New Roman" panose="02020603050405020304" pitchFamily="18" charset="0"/>
                        </a:rPr>
                        <a:t>Scipy</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Sklearn</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mn-lt"/>
                          <a:cs typeface="Times New Roman" panose="02020603050405020304" pitchFamily="18" charset="0"/>
                        </a:rPr>
                        <a:t>The use of Extreme Gradient Boosting to detect fraudulent accounts is still relatively new and on </a:t>
                      </a:r>
                      <a:r>
                        <a:rPr lang="en-US" sz="1400" dirty="0" err="1">
                          <a:latin typeface="+mn-lt"/>
                          <a:cs typeface="Times New Roman" panose="02020603050405020304" pitchFamily="18" charset="0"/>
                        </a:rPr>
                        <a:t>theXGboost</a:t>
                      </a:r>
                      <a:r>
                        <a:rPr lang="en-US" sz="1400" dirty="0">
                          <a:latin typeface="+mn-lt"/>
                          <a:cs typeface="Times New Roman" panose="02020603050405020304" pitchFamily="18" charset="0"/>
                        </a:rPr>
                        <a:t> fared better with default values, achieving an accuracy of up to 95%.</a:t>
                      </a:r>
                      <a:r>
                        <a:rPr lang="en-US" sz="1400" dirty="0">
                          <a:latin typeface="+mn-lt"/>
                        </a:rPr>
                        <a:t> did not perform deep hyperparameter tuning in our suggested strategy or trials. Tuning hyperparameters is both expensive and time-consuming.</a:t>
                      </a:r>
                      <a:endParaRPr lang="en-IN" sz="1400" dirty="0">
                        <a:latin typeface="+mn-lt"/>
                        <a:cs typeface="Times New Roman" panose="02020603050405020304" pitchFamily="18" charset="0"/>
                      </a:endParaRPr>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609600" y="1335060"/>
            <a:ext cx="6477000" cy="4456260"/>
          </a:xfrm>
          <a:prstGeom prst="rect">
            <a:avLst/>
          </a:prstGeom>
        </p:spPr>
        <p:txBody>
          <a:bodyPr lIns="90000" tIns="45000" rIns="90000" bIns="45000"/>
          <a:lstStyle/>
          <a:p>
            <a:pPr>
              <a:buFont typeface="Arial" pitchFamily="34" charset="0"/>
              <a:buChar char="•"/>
            </a:pPr>
            <a:r>
              <a:rPr lang="en-US" sz="2000" b="1" dirty="0">
                <a:solidFill>
                  <a:srgbClr val="000000"/>
                </a:solidFill>
                <a:latin typeface="Bookman Old Style" pitchFamily="18" charset="0"/>
              </a:rPr>
              <a:t>Abstract </a:t>
            </a:r>
          </a:p>
          <a:p>
            <a:pPr>
              <a:buFont typeface="Arial" pitchFamily="34" charset="0"/>
              <a:buChar char="•"/>
            </a:pPr>
            <a:r>
              <a:rPr lang="en-US" sz="2000" b="1" dirty="0">
                <a:solidFill>
                  <a:srgbClr val="000000"/>
                </a:solidFill>
                <a:latin typeface="Bookman Old Style" pitchFamily="18" charset="0"/>
              </a:rPr>
              <a:t> Introduction </a:t>
            </a:r>
          </a:p>
          <a:p>
            <a:pPr>
              <a:buFont typeface="Arial"/>
              <a:buChar char="•"/>
            </a:pPr>
            <a:r>
              <a:rPr lang="en-US" sz="2000" b="1" dirty="0">
                <a:solidFill>
                  <a:srgbClr val="000000"/>
                </a:solidFill>
                <a:latin typeface="Bookman Old Style" pitchFamily="18" charset="0"/>
              </a:rPr>
              <a:t> Literature survey</a:t>
            </a:r>
          </a:p>
          <a:p>
            <a:pPr lvl="1">
              <a:buFont typeface="Arial"/>
              <a:buChar char="•"/>
            </a:pPr>
            <a:r>
              <a:rPr lang="en-US" sz="2000" b="1" dirty="0">
                <a:solidFill>
                  <a:srgbClr val="000000"/>
                </a:solidFill>
                <a:latin typeface="Bookman Old Style" pitchFamily="18" charset="0"/>
              </a:rPr>
              <a:t> Existing system</a:t>
            </a:r>
          </a:p>
          <a:p>
            <a:pPr lvl="2"/>
            <a:r>
              <a:rPr lang="en-US" sz="2000" dirty="0">
                <a:solidFill>
                  <a:srgbClr val="000000"/>
                </a:solidFill>
                <a:latin typeface="Bookman Old Style" pitchFamily="18" charset="0"/>
              </a:rPr>
              <a:t>- Problems in existing system</a:t>
            </a:r>
          </a:p>
          <a:p>
            <a:pPr>
              <a:buFont typeface="Arial" pitchFamily="34" charset="0"/>
              <a:buChar char="•"/>
            </a:pPr>
            <a:r>
              <a:rPr lang="en-US" sz="2000" b="1" dirty="0">
                <a:solidFill>
                  <a:srgbClr val="000000"/>
                </a:solidFill>
                <a:latin typeface="Bookman Old Style" pitchFamily="18" charset="0"/>
              </a:rPr>
              <a:t> Research Objective of Presentation</a:t>
            </a:r>
          </a:p>
          <a:p>
            <a:pPr>
              <a:buFont typeface="Arial" pitchFamily="34" charset="0"/>
              <a:buChar char="•"/>
            </a:pPr>
            <a:r>
              <a:rPr lang="en-US" sz="2000" b="1" dirty="0">
                <a:solidFill>
                  <a:srgbClr val="000000"/>
                </a:solidFill>
                <a:latin typeface="Bookman Old Style" pitchFamily="18" charset="0"/>
              </a:rPr>
              <a:t> Problem Definition</a:t>
            </a:r>
          </a:p>
          <a:p>
            <a:pPr>
              <a:buFont typeface="Arial" pitchFamily="34" charset="0"/>
              <a:buChar char="•"/>
            </a:pPr>
            <a:r>
              <a:rPr lang="en-US" sz="2000" b="1" dirty="0">
                <a:solidFill>
                  <a:srgbClr val="000000"/>
                </a:solidFill>
                <a:latin typeface="Bookman Old Style" pitchFamily="18" charset="0"/>
              </a:rPr>
              <a:t> Research work</a:t>
            </a:r>
          </a:p>
          <a:p>
            <a:r>
              <a:rPr lang="en-US" sz="2000" b="1" dirty="0">
                <a:solidFill>
                  <a:srgbClr val="000000"/>
                </a:solidFill>
                <a:latin typeface="Bookman Old Style" pitchFamily="18" charset="0"/>
              </a:rPr>
              <a:t>	</a:t>
            </a:r>
            <a:r>
              <a:rPr lang="en-US" sz="2000" dirty="0">
                <a:solidFill>
                  <a:srgbClr val="000000"/>
                </a:solidFill>
                <a:latin typeface="Bookman Old Style" pitchFamily="18" charset="0"/>
              </a:rPr>
              <a:t>- Proposed  system architecture</a:t>
            </a:r>
          </a:p>
          <a:p>
            <a:r>
              <a:rPr lang="en-US" sz="2000" dirty="0">
                <a:solidFill>
                  <a:srgbClr val="000000"/>
                </a:solidFill>
                <a:latin typeface="Bookman Old Style" pitchFamily="18" charset="0"/>
              </a:rPr>
              <a:t>	- Methods</a:t>
            </a:r>
          </a:p>
          <a:p>
            <a:r>
              <a:rPr lang="en-US" sz="2000" dirty="0">
                <a:solidFill>
                  <a:srgbClr val="000000"/>
                </a:solidFill>
                <a:latin typeface="Bookman Old Style" pitchFamily="18" charset="0"/>
              </a:rPr>
              <a:t>	- Comparison of Proposed  system with an existing system</a:t>
            </a:r>
          </a:p>
          <a:p>
            <a:pPr>
              <a:buFont typeface="Arial" pitchFamily="34" charset="0"/>
              <a:buChar char="•"/>
            </a:pPr>
            <a:r>
              <a:rPr lang="en-US" sz="2000" b="1" dirty="0">
                <a:solidFill>
                  <a:srgbClr val="000000"/>
                </a:solidFill>
                <a:latin typeface="Bookman Old Style" pitchFamily="18" charset="0"/>
              </a:rPr>
              <a:t> Performance Measure</a:t>
            </a:r>
          </a:p>
          <a:p>
            <a:pPr>
              <a:buFont typeface="Arial" pitchFamily="34" charset="0"/>
              <a:buChar char="•"/>
            </a:pPr>
            <a:r>
              <a:rPr lang="en-US" sz="2000" b="1" dirty="0">
                <a:solidFill>
                  <a:srgbClr val="000000"/>
                </a:solidFill>
                <a:latin typeface="Bookman Old Style" pitchFamily="18" charset="0"/>
              </a:rPr>
              <a:t> Results	</a:t>
            </a:r>
            <a:endParaRPr lang="en-US" sz="2000" dirty="0">
              <a:solidFill>
                <a:srgbClr val="000000"/>
              </a:solidFill>
              <a:latin typeface="Bookman Old Style" pitchFamily="18" charset="0"/>
            </a:endParaRPr>
          </a:p>
          <a:p>
            <a:pPr>
              <a:buFont typeface="Arial" pitchFamily="34" charset="0"/>
              <a:buChar char="•"/>
            </a:pPr>
            <a:r>
              <a:rPr lang="en-US" sz="2000" b="1" dirty="0">
                <a:solidFill>
                  <a:srgbClr val="000000"/>
                </a:solidFill>
                <a:latin typeface="Bookman Old Style" pitchFamily="18" charset="0"/>
              </a:rPr>
              <a:t> Conclusion</a:t>
            </a:r>
          </a:p>
          <a:p>
            <a:pPr>
              <a:buFont typeface="Arial" pitchFamily="34" charset="0"/>
              <a:buChar char="•"/>
            </a:pPr>
            <a:r>
              <a:rPr lang="en-US" sz="2000" b="1" dirty="0">
                <a:solidFill>
                  <a:srgbClr val="000000"/>
                </a:solidFill>
                <a:latin typeface="Bookman Old Style" pitchFamily="18" charset="0"/>
              </a:rPr>
              <a:t> Future Work</a:t>
            </a:r>
          </a:p>
          <a:p>
            <a:pPr>
              <a:buFont typeface="Arial" pitchFamily="34" charset="0"/>
              <a:buChar char="•"/>
            </a:pPr>
            <a:r>
              <a:rPr lang="en-US" sz="2000" b="1" dirty="0">
                <a:solidFill>
                  <a:srgbClr val="000000"/>
                </a:solidFill>
                <a:latin typeface="Bookman Old Style" pitchFamily="18" charset="0"/>
              </a:rPr>
              <a:t> References</a:t>
            </a:r>
            <a:r>
              <a:rPr lang="en-US" sz="2800" b="1" dirty="0">
                <a:solidFill>
                  <a:srgbClr val="000000"/>
                </a:solidFill>
                <a:latin typeface="Calibri"/>
              </a:rPr>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320641700"/>
              </p:ext>
            </p:extLst>
          </p:nvPr>
        </p:nvGraphicFramePr>
        <p:xfrm>
          <a:off x="0" y="609600"/>
          <a:ext cx="8991600" cy="188976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432745929"/>
                    </a:ext>
                  </a:extLst>
                </a:gridCol>
                <a:gridCol w="1219200">
                  <a:extLst>
                    <a:ext uri="{9D8B030D-6E8A-4147-A177-3AD203B41FA5}">
                      <a16:colId xmlns:a16="http://schemas.microsoft.com/office/drawing/2014/main" val="1998233565"/>
                    </a:ext>
                  </a:extLst>
                </a:gridCol>
                <a:gridCol w="1447800">
                  <a:extLst>
                    <a:ext uri="{9D8B030D-6E8A-4147-A177-3AD203B41FA5}">
                      <a16:colId xmlns:a16="http://schemas.microsoft.com/office/drawing/2014/main" val="3760181125"/>
                    </a:ext>
                  </a:extLst>
                </a:gridCol>
                <a:gridCol w="1524000">
                  <a:extLst>
                    <a:ext uri="{9D8B030D-6E8A-4147-A177-3AD203B41FA5}">
                      <a16:colId xmlns:a16="http://schemas.microsoft.com/office/drawing/2014/main" val="1470764825"/>
                    </a:ext>
                  </a:extLst>
                </a:gridCol>
                <a:gridCol w="2514600">
                  <a:extLst>
                    <a:ext uri="{9D8B030D-6E8A-4147-A177-3AD203B41FA5}">
                      <a16:colId xmlns:a16="http://schemas.microsoft.com/office/drawing/2014/main" val="3423994347"/>
                    </a:ext>
                  </a:extLst>
                </a:gridCol>
                <a:gridCol w="1905000">
                  <a:extLst>
                    <a:ext uri="{9D8B030D-6E8A-4147-A177-3AD203B41FA5}">
                      <a16:colId xmlns:a16="http://schemas.microsoft.com/office/drawing/2014/main" val="635663868"/>
                    </a:ext>
                  </a:extLst>
                </a:gridCol>
              </a:tblGrid>
              <a:tr h="9144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5</a:t>
                      </a:r>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Samala</a:t>
                      </a:r>
                      <a:r>
                        <a:rPr lang="en-IN" sz="1400" dirty="0">
                          <a:latin typeface="Times New Roman" panose="02020603050405020304" pitchFamily="18" charset="0"/>
                          <a:cs typeface="Times New Roman" panose="02020603050405020304" pitchFamily="18" charset="0"/>
                        </a:rPr>
                        <a:t> Durga Prasad Reddy IRJET</a:t>
                      </a:r>
                    </a:p>
                    <a:p>
                      <a:r>
                        <a:rPr lang="en-US" sz="1400" dirty="0">
                          <a:latin typeface="Times New Roman" panose="02020603050405020304" pitchFamily="18" charset="0"/>
                          <a:cs typeface="Times New Roman" panose="02020603050405020304" pitchFamily="18" charset="0"/>
                        </a:rPr>
                        <a:t>Volume: 06 Issue: 12 | Dec 2019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Making friends and keeping in contact with them and their updates has become easier. But with their rapid growth, many problems like fake profiles, online impersonation have also grown</a:t>
                      </a:r>
                      <a:r>
                        <a:rPr lang="en-US" dirty="0"/>
                        <a:t>. </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random forest algorithm creates decision trees on data samples.</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algn="l"/>
                      <a:r>
                        <a:rPr lang="en-US" sz="1400" dirty="0">
                          <a:latin typeface="Times New Roman" panose="02020603050405020304" pitchFamily="18" charset="0"/>
                          <a:cs typeface="Times New Roman" panose="02020603050405020304" pitchFamily="18" charset="0"/>
                        </a:rPr>
                        <a:t>We needed a dataset of fake and genuine profiles. Various attributes included in the dataset are several friends, followers, and status count. A dataset is divided into training and testing data. Classification algorithms are trained using a training dataset and the testing dataset is used to determine the efficiency of the algorithm. From the dataset used, 80% of both profiles are used to prepare a training dataset, and 20% of both profiles are used to prepare a testing dataset.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It can be improved by applying NLP techniques and Neural Networks to process the posts and the profiles.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29393">
                <a:tc>
                  <a:txBody>
                    <a:bodyPr/>
                    <a:lstStyle/>
                    <a:p>
                      <a:r>
                        <a:rPr lang="en-US" dirty="0"/>
                        <a:t>6</a:t>
                      </a:r>
                      <a:endParaRPr lang="en-IN" dirty="0"/>
                    </a:p>
                  </a:txBody>
                  <a:tcPr/>
                </a:tc>
                <a:tc>
                  <a:txBody>
                    <a:bodyPr/>
                    <a:lstStyle/>
                    <a:p>
                      <a:pPr algn="l"/>
                      <a:r>
                        <a:rPr lang="en-IN" sz="1400" dirty="0">
                          <a:latin typeface="Times New Roman" panose="02020603050405020304" pitchFamily="18" charset="0"/>
                          <a:cs typeface="Times New Roman" panose="02020603050405020304" pitchFamily="18" charset="0"/>
                        </a:rPr>
                        <a:t>Partha Chakraborty, Mahim </a:t>
                      </a:r>
                      <a:r>
                        <a:rPr lang="en-IN" sz="1400" dirty="0" err="1">
                          <a:latin typeface="Times New Roman" panose="02020603050405020304" pitchFamily="18" charset="0"/>
                          <a:cs typeface="Times New Roman" panose="02020603050405020304" pitchFamily="18" charset="0"/>
                        </a:rPr>
                        <a:t>Musharof</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Shazan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Mahamudul</a:t>
                      </a:r>
                      <a:r>
                        <a:rPr lang="en-IN" sz="1400" dirty="0">
                          <a:latin typeface="Times New Roman" panose="02020603050405020304" pitchFamily="18" charset="0"/>
                          <a:cs typeface="Times New Roman" panose="02020603050405020304" pitchFamily="18" charset="0"/>
                        </a:rPr>
                        <a:t> Nahid, Md. </a:t>
                      </a:r>
                      <a:r>
                        <a:rPr lang="en-IN" sz="1400" dirty="0" err="1">
                          <a:latin typeface="Times New Roman" panose="02020603050405020304" pitchFamily="18" charset="0"/>
                          <a:cs typeface="Times New Roman" panose="02020603050405020304" pitchFamily="18" charset="0"/>
                        </a:rPr>
                        <a:t>Kaysar</a:t>
                      </a:r>
                      <a:r>
                        <a:rPr lang="en-IN" sz="1400" dirty="0">
                          <a:latin typeface="Times New Roman" panose="02020603050405020304" pitchFamily="18" charset="0"/>
                          <a:cs typeface="Times New Roman" panose="02020603050405020304" pitchFamily="18" charset="0"/>
                        </a:rPr>
                        <a:t> Ahmed, Prince Chandra </a:t>
                      </a:r>
                      <a:r>
                        <a:rPr lang="en-IN" sz="1400" dirty="0" err="1">
                          <a:latin typeface="Times New Roman" panose="02020603050405020304" pitchFamily="18" charset="0"/>
                          <a:cs typeface="Times New Roman" panose="02020603050405020304" pitchFamily="18" charset="0"/>
                        </a:rPr>
                        <a:t>Talukder</a:t>
                      </a:r>
                      <a:r>
                        <a:rPr lang="en-IN" sz="1400" dirty="0">
                          <a:latin typeface="Times New Roman" panose="02020603050405020304" pitchFamily="18" charset="0"/>
                          <a:cs typeface="Times New Roman" panose="02020603050405020304" pitchFamily="18" charset="0"/>
                        </a:rPr>
                        <a:t> </a:t>
                      </a:r>
                    </a:p>
                    <a:p>
                      <a:pPr algn="l"/>
                      <a:r>
                        <a:rPr lang="en-US" sz="1400" dirty="0">
                          <a:latin typeface="Times New Roman" panose="02020603050405020304" pitchFamily="18" charset="0"/>
                          <a:cs typeface="Times New Roman" panose="02020603050405020304" pitchFamily="18" charset="0"/>
                        </a:rPr>
                        <a:t>Journal of Computer and Communications, 2022, 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False profiles are frequently made under fictitious identities, and they spread defamatory and abusive posts and images to influence society or advance an </a:t>
                      </a:r>
                      <a:r>
                        <a:rPr lang="en-US" sz="1400" dirty="0" err="1">
                          <a:latin typeface="Times New Roman" panose="02020603050405020304" pitchFamily="18" charset="0"/>
                          <a:cs typeface="Times New Roman" panose="02020603050405020304" pitchFamily="18" charset="0"/>
                        </a:rPr>
                        <a:t>ti</a:t>
                      </a:r>
                      <a:r>
                        <a:rPr lang="en-US" sz="1400" dirty="0">
                          <a:latin typeface="Times New Roman" panose="02020603050405020304" pitchFamily="18" charset="0"/>
                          <a:cs typeface="Times New Roman" panose="02020603050405020304" pitchFamily="18" charset="0"/>
                        </a:rPr>
                        <a:t>-vaccine conspiracy theories, among other things. Phony personas are an issue on all social media platforms nowadays.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Random Forest, Neural Networks, XG Boost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author employed XG Boost, a random forest  method, and observable features from a profile-focused multi-layered neural network in this model. The model can easily read the extracted characteristics that were saved in a CSV file. Finally, whether a profile is genuine or not is finally determined by the training, testing, and analysis of the model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main limitations of this project are that it works only on visible data and has no real-time application. By running a CNN on the numerical and </a:t>
                      </a:r>
                      <a:r>
                        <a:rPr lang="en-US" sz="1400" dirty="0" err="1">
                          <a:latin typeface="Times New Roman" panose="02020603050405020304" pitchFamily="18" charset="0"/>
                          <a:cs typeface="Times New Roman" panose="02020603050405020304" pitchFamily="18" charset="0"/>
                        </a:rPr>
                        <a:t>categori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cal</a:t>
                      </a:r>
                      <a:r>
                        <a:rPr lang="en-US" sz="1400" dirty="0">
                          <a:latin typeface="Times New Roman" panose="02020603050405020304" pitchFamily="18" charset="0"/>
                          <a:cs typeface="Times New Roman" panose="02020603050405020304" pitchFamily="18" charset="0"/>
                        </a:rPr>
                        <a:t> data as well as the profile photos, more tasks can be done. Also, adding more parameters, combining multiple models, and making a model that works in real time could lead to better results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129393">
                <a:tc>
                  <a:txBody>
                    <a:bodyPr/>
                    <a:lstStyle/>
                    <a:p>
                      <a:r>
                        <a:rPr lang="en-US"/>
                        <a:t>7</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Gayathri A, Radhika S,  Mrs. Jayalakshmi.</a:t>
                      </a:r>
                    </a:p>
                    <a:p>
                      <a:r>
                        <a:rPr lang="en-IN" sz="1400" dirty="0"/>
                        <a:t>(IJANA) </a:t>
                      </a:r>
                      <a:r>
                        <a:rPr lang="en-IN" sz="1400" dirty="0">
                          <a:latin typeface="Times New Roman" panose="02020603050405020304" pitchFamily="18" charset="0"/>
                          <a:cs typeface="Times New Roman" panose="02020603050405020304" pitchFamily="18" charset="0"/>
                        </a:rPr>
                        <a:t> </a:t>
                      </a:r>
                    </a:p>
                  </a:txBody>
                  <a:tcPr/>
                </a:tc>
                <a:tc>
                  <a:txBody>
                    <a:bodyPr/>
                    <a:lstStyle/>
                    <a:p>
                      <a:r>
                        <a:rPr lang="en-US" sz="1400" dirty="0">
                          <a:latin typeface="Times New Roman" panose="02020603050405020304" pitchFamily="18" charset="0"/>
                          <a:cs typeface="Times New Roman" panose="02020603050405020304" pitchFamily="18" charset="0"/>
                        </a:rPr>
                        <a:t>The social network, a crucial part of our life is plagued by online impersonation and fake accounts .Fake profiles are mostly used by the intruders to carry out malicious activities such as harming person , identity theft and privacy intrusion in Online Social Network(OSN).Hence identifying an account is genuine or fake is one of the critical problem in OSN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framework uses classification techniques like Support Vector Machine, Random Forest and Deep Neural Networks to classify the profiles into fake or genuine </a:t>
                      </a:r>
                      <a:r>
                        <a:rPr lang="en-US" sz="1400" dirty="0" err="1">
                          <a:latin typeface="Times New Roman" panose="02020603050405020304" pitchFamily="18" charset="0"/>
                          <a:cs typeface="Times New Roman" panose="02020603050405020304" pitchFamily="18" charset="0"/>
                        </a:rPr>
                        <a:t>classes.As</a:t>
                      </a:r>
                      <a:r>
                        <a:rPr lang="en-US" sz="1400" dirty="0">
                          <a:latin typeface="Times New Roman" panose="02020603050405020304" pitchFamily="18" charset="0"/>
                          <a:cs typeface="Times New Roman" panose="02020603050405020304" pitchFamily="18" charset="0"/>
                        </a:rPr>
                        <a:t> it is an automatic detection method, it can be applied easily by OSN which has millions of profile where profiles cannot be examined manually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paper proposes the detection process starts with the selection of the profile that needs to be tested. After selection of the profile the suitable attributes </a:t>
                      </a:r>
                      <a:r>
                        <a:rPr lang="en-US" sz="1400" dirty="0" err="1">
                          <a:latin typeface="Times New Roman" panose="02020603050405020304" pitchFamily="18" charset="0"/>
                          <a:cs typeface="Times New Roman" panose="02020603050405020304" pitchFamily="18" charset="0"/>
                        </a:rPr>
                        <a:t>ie</a:t>
                      </a:r>
                      <a:r>
                        <a:rPr lang="en-US" sz="1400" dirty="0">
                          <a:latin typeface="Times New Roman" panose="02020603050405020304" pitchFamily="18" charset="0"/>
                          <a:cs typeface="Times New Roman" panose="02020603050405020304" pitchFamily="18" charset="0"/>
                        </a:rPr>
                        <a:t>., features are selected on which the classification algorithm is being implemented ,the attributes extracted is passed to the trained classifier . The classifier is being trained regularly as new training data set is feed into the classifier. The classifier determines whether the profile is fake or real.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overall accuracy across all machine learning models was very high with the highest being 94.43% using Deep Neural Networks and 94% using Random Forest method and finally 90.01% using the Support Vector Machine algorithm.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1129393">
                <a:tc>
                  <a:txBody>
                    <a:bodyPr/>
                    <a:lstStyle/>
                    <a:p>
                      <a:r>
                        <a:rPr lang="en-US"/>
                        <a:t>8</a:t>
                      </a:r>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Dr.P.V</a:t>
                      </a:r>
                      <a:r>
                        <a:rPr lang="en-IN" sz="1400" dirty="0">
                          <a:latin typeface="Times New Roman" panose="02020603050405020304" pitchFamily="18" charset="0"/>
                          <a:cs typeface="Times New Roman" panose="02020603050405020304" pitchFamily="18" charset="0"/>
                        </a:rPr>
                        <a:t> Kumar, S. Shanthi Vardhan, </a:t>
                      </a:r>
                      <a:r>
                        <a:rPr lang="en-IN" sz="1400" dirty="0" err="1">
                          <a:latin typeface="Times New Roman" panose="02020603050405020304" pitchFamily="18" charset="0"/>
                          <a:cs typeface="Times New Roman" panose="02020603050405020304" pitchFamily="18" charset="0"/>
                        </a:rPr>
                        <a:t>Y.Kavya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K.Badri</a:t>
                      </a:r>
                      <a:r>
                        <a:rPr lang="en-IN" sz="1400" dirty="0">
                          <a:latin typeface="Times New Roman" panose="02020603050405020304" pitchFamily="18" charset="0"/>
                          <a:cs typeface="Times New Roman" panose="02020603050405020304" pitchFamily="18" charset="0"/>
                        </a:rPr>
                        <a:t> Singh.</a:t>
                      </a:r>
                    </a:p>
                    <a:p>
                      <a:r>
                        <a:rPr lang="en-IN" sz="1400" dirty="0">
                          <a:latin typeface="Times New Roman" panose="02020603050405020304" pitchFamily="18" charset="0"/>
                          <a:ea typeface="Tahoma" panose="020B0604030504040204" pitchFamily="34" charset="0"/>
                          <a:cs typeface="Times New Roman" panose="02020603050405020304" pitchFamily="18" charset="0"/>
                        </a:rPr>
                        <a:t>IJRES</a:t>
                      </a:r>
                    </a:p>
                    <a:p>
                      <a:r>
                        <a:rPr lang="en-US" sz="1400" dirty="0">
                          <a:latin typeface="Times New Roman" panose="02020603050405020304" pitchFamily="18" charset="0"/>
                          <a:ea typeface="Tahoma" panose="020B0604030504040204" pitchFamily="34" charset="0"/>
                          <a:cs typeface="Times New Roman" panose="02020603050405020304" pitchFamily="18" charset="0"/>
                        </a:rPr>
                        <a:t>Volume 11 Issue 3 ǁ March 2023</a:t>
                      </a:r>
                      <a:r>
                        <a:rPr lang="en-IN" sz="1400" dirty="0">
                          <a:latin typeface="Times New Roman" panose="02020603050405020304" pitchFamily="18" charset="0"/>
                          <a:ea typeface="Tahoma" panose="020B0604030504040204" pitchFamily="34" charset="0"/>
                          <a:cs typeface="Times New Roman" panose="02020603050405020304" pitchFamily="18" charset="0"/>
                        </a:rPr>
                        <a:t> </a:t>
                      </a:r>
                    </a:p>
                  </a:txBody>
                  <a:tcPr/>
                </a:tc>
                <a:tc>
                  <a:txBody>
                    <a:bodyPr/>
                    <a:lstStyle/>
                    <a:p>
                      <a:r>
                        <a:rPr lang="en-US" sz="1200" dirty="0">
                          <a:latin typeface="Times New Roman" panose="02020603050405020304" pitchFamily="18" charset="0"/>
                          <a:cs typeface="Times New Roman" panose="02020603050405020304" pitchFamily="18" charset="0"/>
                        </a:rPr>
                        <a:t>Social media sites like Instagram and Twitter have developed into vital communication tools that link individuals all over the world. The popularity of social media has, however, also encouraged the creation of </a:t>
                      </a:r>
                      <a:r>
                        <a:rPr lang="en-US" sz="1200" dirty="0" err="1">
                          <a:latin typeface="Times New Roman" panose="02020603050405020304" pitchFamily="18" charset="0"/>
                          <a:cs typeface="Times New Roman" panose="02020603050405020304" pitchFamily="18" charset="0"/>
                        </a:rPr>
                        <a:t>phoney</a:t>
                      </a:r>
                      <a:r>
                        <a:rPr lang="en-US" sz="1200" dirty="0">
                          <a:latin typeface="Times New Roman" panose="02020603050405020304" pitchFamily="18" charset="0"/>
                          <a:cs typeface="Times New Roman" panose="02020603050405020304" pitchFamily="18" charset="0"/>
                        </a:rPr>
                        <a:t> accounts for a variety of nefarious motives. The integrity of the platforms and the safety of users are seriously </a:t>
                      </a:r>
                      <a:r>
                        <a:rPr lang="en-US" sz="1200" dirty="0" err="1">
                          <a:latin typeface="Times New Roman" panose="02020603050405020304" pitchFamily="18" charset="0"/>
                          <a:cs typeface="Times New Roman" panose="02020603050405020304" pitchFamily="18" charset="0"/>
                        </a:rPr>
                        <a:t>jeopardised</a:t>
                      </a:r>
                      <a:r>
                        <a:rPr lang="en-US" sz="1200" dirty="0">
                          <a:latin typeface="Times New Roman" panose="02020603050405020304" pitchFamily="18" charset="0"/>
                          <a:cs typeface="Times New Roman" panose="02020603050405020304" pitchFamily="18" charset="0"/>
                        </a:rPr>
                        <a:t> by fake accounts, making their detection crucial.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Machine learning techniques like SVM, Random Forest, Decision Tree, Naive Bayes, deep learning, and graph convolutional networks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It extracts data about users and their labels from a CSV file using pandas (real or fictional). In order to find things like duplicates, null values, and feature-feature correlations, it performs some exploratory data analysis (EDA) on the data. The labels are also encrypted using Label Encoder from the Scikit-Learn package. Then script uses the scale () function to scale the features after separating the data into training and testing sets. Then, it trains many classification algorithms, such as SVM, Random Forest, Decision Tree, K-Nearest Neighbors, Gaussian Naive Bayes,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Logistic Regression, and MLP using the training data, and then evaluates their performance using the testing data. It evaluates the effectiveness of each algorithm using metrics including accuracy, confusion matrix, and classification report.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models created for this study, which used the Random Forest and Support Vector Machine techniques, had a high success rate in detecting spammers and bogus accounts. By adding other elements including post metadata, account activity, and network parameters, the accuracy was significantly increased.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36731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2286000" y="2895600"/>
            <a:ext cx="3580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438018"/>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04800" y="1031703"/>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E2E26F8D-92D2-BA85-8224-A705F617CFE1}"/>
              </a:ext>
            </a:extLst>
          </p:cNvPr>
          <p:cNvSpPr txBox="1"/>
          <p:nvPr/>
        </p:nvSpPr>
        <p:spPr>
          <a:xfrm>
            <a:off x="304800" y="1371342"/>
            <a:ext cx="8381160" cy="4739759"/>
          </a:xfrm>
          <a:prstGeom prst="rect">
            <a:avLst/>
          </a:prstGeom>
          <a:noFill/>
        </p:spPr>
        <p:txBody>
          <a:bodyPr wrap="square" rtlCol="0">
            <a:spAutoFit/>
          </a:bodyPr>
          <a:lstStyle/>
          <a:p>
            <a:pPr marL="342900" indent="-342900" algn="just">
              <a:buAutoNum type="arabicPeriod"/>
            </a:pPr>
            <a:r>
              <a:rPr lang="en-IN" dirty="0">
                <a:latin typeface="Times New Roman" panose="02020603050405020304" pitchFamily="18" charset="0"/>
                <a:cs typeface="Times New Roman" panose="02020603050405020304" pitchFamily="18" charset="0"/>
              </a:rPr>
              <a:t>Dataset Collection:</a:t>
            </a:r>
          </a:p>
          <a:p>
            <a:pPr algn="just"/>
            <a:r>
              <a:rPr lang="en-US" dirty="0">
                <a:latin typeface="Times New Roman" panose="02020603050405020304" pitchFamily="18" charset="0"/>
                <a:cs typeface="Times New Roman" panose="02020603050405020304" pitchFamily="18" charset="0"/>
              </a:rPr>
              <a:t>The data is collected and after that the data cleaning takes place here the feature extraction and selection is performed. </a:t>
            </a:r>
          </a:p>
          <a:p>
            <a:pPr algn="just"/>
            <a:endParaRPr lang="en-IN" sz="16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2. CVS File Conversion:</a:t>
            </a:r>
          </a:p>
          <a:p>
            <a:pPr algn="just"/>
            <a:r>
              <a:rPr lang="en-US" dirty="0">
                <a:latin typeface="Times New Roman" panose="02020603050405020304" pitchFamily="18" charset="0"/>
                <a:cs typeface="Times New Roman" panose="02020603050405020304" pitchFamily="18" charset="0"/>
              </a:rPr>
              <a:t>Using the collected dataset the data is converted into .CSV format. So the compiler can access the data</a:t>
            </a:r>
          </a:p>
          <a:p>
            <a:pPr algn="just"/>
            <a:r>
              <a:rPr lang="en-US" sz="1600"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3.Data Scaling:</a:t>
            </a:r>
          </a:p>
          <a:p>
            <a:pPr algn="just"/>
            <a:r>
              <a:rPr lang="en-US" sz="1800" dirty="0">
                <a:latin typeface="Times New Roman" panose="02020603050405020304" pitchFamily="18" charset="0"/>
                <a:cs typeface="Times New Roman" panose="02020603050405020304" pitchFamily="18" charset="0"/>
              </a:rPr>
              <a:t>Data scaling is divided into two types training data and testing data , these training and testing data perform the random forest method, SVM , Naïve Bayes method.</a:t>
            </a:r>
          </a:p>
          <a:p>
            <a:pPr algn="just"/>
            <a:endParaRPr lang="en-US" sz="1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4.Model Deployment:</a:t>
            </a:r>
          </a:p>
          <a:p>
            <a:pPr algn="just"/>
            <a:r>
              <a:rPr lang="en-US" dirty="0">
                <a:latin typeface="Times New Roman" panose="02020603050405020304" pitchFamily="18" charset="0"/>
                <a:cs typeface="Times New Roman" panose="02020603050405020304" pitchFamily="18" charset="0"/>
              </a:rPr>
              <a:t>the different classification techniques are applied on the collected data like random forest method, DNN and then the results are compared and the output with more accuracy is considered.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668AF5B1-1503-DC13-88B1-E846360D80C2}"/>
              </a:ext>
            </a:extLst>
          </p:cNvPr>
          <p:cNvSpPr/>
          <p:nvPr/>
        </p:nvSpPr>
        <p:spPr>
          <a:xfrm>
            <a:off x="381420" y="9906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a:extLst>
              <a:ext uri="{FF2B5EF4-FFF2-40B4-BE49-F238E27FC236}">
                <a16:creationId xmlns:a16="http://schemas.microsoft.com/office/drawing/2014/main" id="{C3440AA6-705E-BFD5-E634-CA3EC9BA2F49}"/>
              </a:ext>
            </a:extLst>
          </p:cNvPr>
          <p:cNvSpPr txBox="1"/>
          <p:nvPr/>
        </p:nvSpPr>
        <p:spPr>
          <a:xfrm>
            <a:off x="394120" y="1219200"/>
            <a:ext cx="4572000" cy="369332"/>
          </a:xfrm>
          <a:prstGeom prst="rect">
            <a:avLst/>
          </a:prstGeom>
          <a:noFill/>
        </p:spPr>
        <p:txBody>
          <a:bodyPr wrap="square">
            <a:spAutoFit/>
          </a:bodyPr>
          <a:lstStyle/>
          <a:p>
            <a:r>
              <a:rPr lang="en-IN" b="1" dirty="0"/>
              <a:t>ARCHITECTURE :</a:t>
            </a:r>
          </a:p>
        </p:txBody>
      </p:sp>
      <p:sp>
        <p:nvSpPr>
          <p:cNvPr id="8" name="TextBox 7">
            <a:extLst>
              <a:ext uri="{FF2B5EF4-FFF2-40B4-BE49-F238E27FC236}">
                <a16:creationId xmlns:a16="http://schemas.microsoft.com/office/drawing/2014/main" id="{33178A0F-BA19-A770-A418-BECCC3025DDA}"/>
              </a:ext>
            </a:extLst>
          </p:cNvPr>
          <p:cNvSpPr txBox="1"/>
          <p:nvPr/>
        </p:nvSpPr>
        <p:spPr>
          <a:xfrm>
            <a:off x="394120" y="544768"/>
            <a:ext cx="4572000" cy="430887"/>
          </a:xfrm>
          <a:prstGeom prst="rect">
            <a:avLst/>
          </a:prstGeom>
          <a:noFill/>
        </p:spPr>
        <p:txBody>
          <a:bodyPr wrap="square">
            <a:spAutoFit/>
          </a:bodyPr>
          <a:lstStyle/>
          <a:p>
            <a:r>
              <a:rPr lang="en-US" sz="2200" dirty="0">
                <a:solidFill>
                  <a:srgbClr val="FF0000"/>
                </a:solidFill>
                <a:latin typeface="+mj-lt"/>
                <a:cs typeface="Times New Roman" panose="02020603050405020304" pitchFamily="18" charset="0"/>
              </a:rPr>
              <a:t>Implementation of Existing System</a:t>
            </a:r>
          </a:p>
        </p:txBody>
      </p:sp>
      <p:pic>
        <p:nvPicPr>
          <p:cNvPr id="10" name="Picture 9">
            <a:extLst>
              <a:ext uri="{FF2B5EF4-FFF2-40B4-BE49-F238E27FC236}">
                <a16:creationId xmlns:a16="http://schemas.microsoft.com/office/drawing/2014/main" id="{2B522010-2D0D-28A6-B3BB-F279F0EF437E}"/>
              </a:ext>
            </a:extLst>
          </p:cNvPr>
          <p:cNvPicPr>
            <a:picLocks noChangeAspect="1"/>
          </p:cNvPicPr>
          <p:nvPr/>
        </p:nvPicPr>
        <p:blipFill rotWithShape="1">
          <a:blip r:embed="rId2">
            <a:extLst>
              <a:ext uri="{28A0092B-C50C-407E-A947-70E740481C1C}">
                <a14:useLocalDpi xmlns:a14="http://schemas.microsoft.com/office/drawing/2010/main" val="0"/>
              </a:ext>
            </a:extLst>
          </a:blip>
          <a:srcRect l="23770" t="26821" r="23716" b="6116"/>
          <a:stretch/>
        </p:blipFill>
        <p:spPr>
          <a:xfrm>
            <a:off x="1219200" y="1726300"/>
            <a:ext cx="6448092" cy="4369700"/>
          </a:xfrm>
          <a:prstGeom prst="rect">
            <a:avLst/>
          </a:prstGeom>
        </p:spPr>
      </p:pic>
    </p:spTree>
    <p:extLst>
      <p:ext uri="{BB962C8B-B14F-4D97-AF65-F5344CB8AC3E}">
        <p14:creationId xmlns:p14="http://schemas.microsoft.com/office/powerpoint/2010/main" val="252061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A3BF7-401C-19F1-A876-611649E6C328}"/>
              </a:ext>
            </a:extLst>
          </p:cNvPr>
          <p:cNvPicPr>
            <a:picLocks noChangeAspect="1"/>
          </p:cNvPicPr>
          <p:nvPr/>
        </p:nvPicPr>
        <p:blipFill rotWithShape="1">
          <a:blip r:embed="rId2">
            <a:extLst>
              <a:ext uri="{28A0092B-C50C-407E-A947-70E740481C1C}">
                <a14:useLocalDpi xmlns:a14="http://schemas.microsoft.com/office/drawing/2010/main" val="0"/>
              </a:ext>
            </a:extLst>
          </a:blip>
          <a:srcRect l="30749" t="26084" r="16014" b="9711"/>
          <a:stretch/>
        </p:blipFill>
        <p:spPr>
          <a:xfrm>
            <a:off x="1295400" y="1295400"/>
            <a:ext cx="6905627" cy="4419601"/>
          </a:xfrm>
          <a:prstGeom prst="rect">
            <a:avLst/>
          </a:prstGeom>
        </p:spPr>
      </p:pic>
      <p:pic>
        <p:nvPicPr>
          <p:cNvPr id="4" name="Picture 3">
            <a:extLst>
              <a:ext uri="{FF2B5EF4-FFF2-40B4-BE49-F238E27FC236}">
                <a16:creationId xmlns:a16="http://schemas.microsoft.com/office/drawing/2014/main" id="{EA7BFC62-4F96-1683-D275-E8DFC25EEB23}"/>
              </a:ext>
            </a:extLst>
          </p:cNvPr>
          <p:cNvPicPr>
            <a:picLocks noChangeAspect="1"/>
          </p:cNvPicPr>
          <p:nvPr/>
        </p:nvPicPr>
        <p:blipFill rotWithShape="1">
          <a:blip r:embed="rId2">
            <a:extLst>
              <a:ext uri="{28A0092B-C50C-407E-A947-70E740481C1C}">
                <a14:useLocalDpi xmlns:a14="http://schemas.microsoft.com/office/drawing/2010/main" val="0"/>
              </a:ext>
            </a:extLst>
          </a:blip>
          <a:srcRect l="30749" t="26084" r="16014" b="9711"/>
          <a:stretch/>
        </p:blipFill>
        <p:spPr>
          <a:xfrm>
            <a:off x="1447800" y="1447800"/>
            <a:ext cx="6905627" cy="4419601"/>
          </a:xfrm>
          <a:prstGeom prst="rect">
            <a:avLst/>
          </a:prstGeom>
        </p:spPr>
      </p:pic>
    </p:spTree>
    <p:extLst>
      <p:ext uri="{BB962C8B-B14F-4D97-AF65-F5344CB8AC3E}">
        <p14:creationId xmlns:p14="http://schemas.microsoft.com/office/powerpoint/2010/main" val="418152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47058-F105-5F4F-6BF2-7DF13234169F}"/>
              </a:ext>
            </a:extLst>
          </p:cNvPr>
          <p:cNvSpPr txBox="1"/>
          <p:nvPr/>
        </p:nvSpPr>
        <p:spPr>
          <a:xfrm>
            <a:off x="457200" y="1371600"/>
            <a:ext cx="8077200"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1.</a:t>
            </a:r>
            <a:r>
              <a:rPr lang="en-US" sz="1800" b="1" dirty="0">
                <a:effectLst/>
                <a:latin typeface="Times New Roman" panose="02020603050405020304" pitchFamily="18" charset="0"/>
                <a:ea typeface="Times New Roman" panose="02020603050405020304" pitchFamily="18" charset="0"/>
              </a:rPr>
              <a:t> IMPLEMENTATION OF FAKE ACCOUNT DETECTION USING MACHINE LEARNING:</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This detection method uses gradient boost and extreme gradient boosting algorithms to detect fake accounts. The technologies we have used are Python and Python’s Standard libraries like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Pandas, Matplotlib, </a:t>
            </a:r>
            <a:r>
              <a:rPr lang="en-US" sz="1800" dirty="0" err="1">
                <a:effectLst/>
                <a:latin typeface="Times New Roman" panose="02020603050405020304" pitchFamily="18" charset="0"/>
                <a:ea typeface="Times New Roman" panose="02020603050405020304" pitchFamily="18" charset="0"/>
              </a:rPr>
              <a:t>Scipy</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Sk</a:t>
            </a:r>
            <a:r>
              <a:rPr lang="en-US" sz="1800" dirty="0">
                <a:effectLst/>
                <a:latin typeface="Times New Roman" panose="02020603050405020304" pitchFamily="18" charset="0"/>
                <a:ea typeface="Times New Roman" panose="02020603050405020304" pitchFamily="18" charset="0"/>
              </a:rPr>
              <a:t> learn.</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 Python: Python is our major programming language. It is used for our dataset to detect fake accounts. It provides various tools and libraries that help in detecting fake accounts up to high accuracy levels.</a:t>
            </a:r>
            <a:endParaRPr lang="en-IN" sz="1600" dirty="0">
              <a:effectLst/>
              <a:latin typeface="Times New Roman" panose="02020603050405020304" pitchFamily="18" charset="0"/>
              <a:ea typeface="Times New Roman" panose="02020603050405020304" pitchFamily="18" charset="0"/>
            </a:endParaRPr>
          </a:p>
        </p:txBody>
      </p:sp>
      <p:sp>
        <p:nvSpPr>
          <p:cNvPr id="4" name="CustomShape 1">
            <a:extLst>
              <a:ext uri="{FF2B5EF4-FFF2-40B4-BE49-F238E27FC236}">
                <a16:creationId xmlns:a16="http://schemas.microsoft.com/office/drawing/2014/main" id="{BC03604B-9A4B-1A81-2F66-2563F5E57E85}"/>
              </a:ext>
            </a:extLst>
          </p:cNvPr>
          <p:cNvSpPr/>
          <p:nvPr/>
        </p:nvSpPr>
        <p:spPr>
          <a:xfrm>
            <a:off x="381420" y="990600"/>
            <a:ext cx="8381160" cy="756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1116826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5AA9381-543C-8F96-46BC-A8D3910B71C4}"/>
              </a:ext>
            </a:extLst>
          </p:cNvPr>
          <p:cNvSpPr txBox="1"/>
          <p:nvPr/>
        </p:nvSpPr>
        <p:spPr>
          <a:xfrm>
            <a:off x="533400" y="1561213"/>
            <a:ext cx="7772400" cy="3735574"/>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2. IMPLEMENTATION OF FAKE ACCOUNT DETECTION USING NLP:</a:t>
            </a:r>
          </a:p>
          <a:p>
            <a:pPr algn="just">
              <a:lnSpc>
                <a:spcPct val="150000"/>
              </a:lnSpc>
            </a:pPr>
            <a:r>
              <a:rPr lang="en-US" sz="1600" dirty="0">
                <a:effectLst/>
                <a:latin typeface="Times New Roman" panose="02020603050405020304" pitchFamily="18" charset="0"/>
                <a:ea typeface="Times New Roman" panose="02020603050405020304" pitchFamily="18" charset="0"/>
              </a:rPr>
              <a:t> </a:t>
            </a:r>
          </a:p>
          <a:p>
            <a:pPr algn="just">
              <a:lnSpc>
                <a:spcPct val="150000"/>
              </a:lnSpc>
            </a:pPr>
            <a:r>
              <a:rPr lang="en-US" sz="1800" dirty="0">
                <a:effectLst/>
                <a:latin typeface="Times New Roman" panose="02020603050405020304" pitchFamily="18" charset="0"/>
                <a:ea typeface="Times New Roman" panose="02020603050405020304" pitchFamily="18" charset="0"/>
              </a:rPr>
              <a:t>1.NLP Pre-processing 2. Principal Component Analysis(PCA) 3. Learning Algorithms</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Tokenization: Tokenization is the process of breaking a circulate of textual content into phrases, phrases, symbols, or different significant factors called tokens .The aim of the tokenization is the exploration of the phrases in a sentence. The list of tokens turns into input for further processing akin to parsing or textual content mining. </a:t>
            </a:r>
            <a:endParaRPr lang="en-IN" dirty="0"/>
          </a:p>
        </p:txBody>
      </p:sp>
      <p:sp>
        <p:nvSpPr>
          <p:cNvPr id="10" name="CustomShape 1">
            <a:extLst>
              <a:ext uri="{FF2B5EF4-FFF2-40B4-BE49-F238E27FC236}">
                <a16:creationId xmlns:a16="http://schemas.microsoft.com/office/drawing/2014/main" id="{564BE4EE-D7D7-AA4D-9F59-5D6C29A39DE3}"/>
              </a:ext>
            </a:extLst>
          </p:cNvPr>
          <p:cNvSpPr/>
          <p:nvPr/>
        </p:nvSpPr>
        <p:spPr>
          <a:xfrm>
            <a:off x="381420" y="990600"/>
            <a:ext cx="8381160" cy="756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2380663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F6531C-002E-D280-BCD1-2A7E85571C58}"/>
              </a:ext>
            </a:extLst>
          </p:cNvPr>
          <p:cNvSpPr txBox="1"/>
          <p:nvPr/>
        </p:nvSpPr>
        <p:spPr>
          <a:xfrm>
            <a:off x="304800" y="533400"/>
            <a:ext cx="4572000" cy="430887"/>
          </a:xfrm>
          <a:prstGeom prst="rect">
            <a:avLst/>
          </a:prstGeom>
          <a:noFill/>
        </p:spPr>
        <p:txBody>
          <a:bodyPr wrap="square">
            <a:spAutoFit/>
          </a:bodyPr>
          <a:lstStyle/>
          <a:p>
            <a:r>
              <a:rPr lang="en-US" sz="2200" b="1" dirty="0">
                <a:solidFill>
                  <a:srgbClr val="FF0000"/>
                </a:solidFill>
                <a:latin typeface="+mj-lt"/>
                <a:cs typeface="Times New Roman" panose="02020603050405020304" pitchFamily="18" charset="0"/>
              </a:rPr>
              <a:t>Performance Measure</a:t>
            </a:r>
          </a:p>
        </p:txBody>
      </p:sp>
      <p:pic>
        <p:nvPicPr>
          <p:cNvPr id="8" name="Picture 7">
            <a:extLst>
              <a:ext uri="{FF2B5EF4-FFF2-40B4-BE49-F238E27FC236}">
                <a16:creationId xmlns:a16="http://schemas.microsoft.com/office/drawing/2014/main" id="{936E298B-8CB6-8F9A-A913-F3F1E4CA7459}"/>
              </a:ext>
            </a:extLst>
          </p:cNvPr>
          <p:cNvPicPr>
            <a:picLocks noChangeAspect="1"/>
          </p:cNvPicPr>
          <p:nvPr/>
        </p:nvPicPr>
        <p:blipFill>
          <a:blip r:embed="rId2"/>
          <a:stretch>
            <a:fillRect/>
          </a:stretch>
        </p:blipFill>
        <p:spPr>
          <a:xfrm>
            <a:off x="287676" y="1066800"/>
            <a:ext cx="8401016" cy="97544"/>
          </a:xfrm>
          <a:prstGeom prst="rect">
            <a:avLst/>
          </a:prstGeom>
        </p:spPr>
      </p:pic>
      <p:pic>
        <p:nvPicPr>
          <p:cNvPr id="9" name="Picture 8">
            <a:extLst>
              <a:ext uri="{FF2B5EF4-FFF2-40B4-BE49-F238E27FC236}">
                <a16:creationId xmlns:a16="http://schemas.microsoft.com/office/drawing/2014/main" id="{E144493B-D4CB-157D-38F5-46BF15C4B6B2}"/>
              </a:ext>
            </a:extLst>
          </p:cNvPr>
          <p:cNvPicPr>
            <a:picLocks noChangeAspect="1"/>
          </p:cNvPicPr>
          <p:nvPr/>
        </p:nvPicPr>
        <p:blipFill>
          <a:blip r:embed="rId3"/>
          <a:stretch>
            <a:fillRect/>
          </a:stretch>
        </p:blipFill>
        <p:spPr>
          <a:xfrm>
            <a:off x="1897384" y="2057400"/>
            <a:ext cx="5181600" cy="2590800"/>
          </a:xfrm>
          <a:prstGeom prst="rect">
            <a:avLst/>
          </a:prstGeom>
        </p:spPr>
      </p:pic>
    </p:spTree>
    <p:extLst>
      <p:ext uri="{BB962C8B-B14F-4D97-AF65-F5344CB8AC3E}">
        <p14:creationId xmlns:p14="http://schemas.microsoft.com/office/powerpoint/2010/main" val="1574934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381000" y="3048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2C8A9309-DAB4-DDA4-496E-D7978B4D1C42}"/>
              </a:ext>
            </a:extLst>
          </p:cNvPr>
          <p:cNvSpPr txBox="1"/>
          <p:nvPr/>
        </p:nvSpPr>
        <p:spPr>
          <a:xfrm>
            <a:off x="457200" y="1600200"/>
            <a:ext cx="8229600" cy="2534027"/>
          </a:xfrm>
          <a:prstGeom prst="rect">
            <a:avLst/>
          </a:prstGeom>
          <a:noFill/>
        </p:spPr>
        <p:txBody>
          <a:bodyPr wrap="square">
            <a:spAutoFit/>
          </a:bodyPr>
          <a:lstStyle/>
          <a:p>
            <a:pPr>
              <a:lnSpc>
                <a:spcPct val="150000"/>
              </a:lnSpc>
            </a:pPr>
            <a:r>
              <a:rPr lang="en-IN" dirty="0"/>
              <a:t>The fake profile detection project employing neural networks achieved remarkable results with an impressive F1-score of 0.95, emphasizing precision. This signifies a high degree of accuracy in correctly identifying fake profiles while minimizing false positives. The model's precision rate of 0.97 underscores its effectiveness in minimizing false alarms, essential for user trust and platform integrity. The model’s accuracy obtained is 0.96.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9D83A7-B9D2-E29F-0AD4-09FA2037F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762000"/>
            <a:ext cx="3291839" cy="5849420"/>
          </a:xfrm>
          <a:prstGeom prst="rect">
            <a:avLst/>
          </a:prstGeom>
        </p:spPr>
      </p:pic>
      <p:pic>
        <p:nvPicPr>
          <p:cNvPr id="4" name="Picture 3">
            <a:extLst>
              <a:ext uri="{FF2B5EF4-FFF2-40B4-BE49-F238E27FC236}">
                <a16:creationId xmlns:a16="http://schemas.microsoft.com/office/drawing/2014/main" id="{DA157D02-1807-A843-7C60-7DA47AD13C5A}"/>
              </a:ext>
            </a:extLst>
          </p:cNvPr>
          <p:cNvPicPr>
            <a:picLocks noChangeAspect="1"/>
          </p:cNvPicPr>
          <p:nvPr/>
        </p:nvPicPr>
        <p:blipFill>
          <a:blip r:embed="rId3"/>
          <a:stretch>
            <a:fillRect/>
          </a:stretch>
        </p:blipFill>
        <p:spPr>
          <a:xfrm>
            <a:off x="5090162" y="744020"/>
            <a:ext cx="3086100" cy="5867400"/>
          </a:xfrm>
          <a:prstGeom prst="rect">
            <a:avLst/>
          </a:prstGeom>
        </p:spPr>
      </p:pic>
    </p:spTree>
    <p:extLst>
      <p:ext uri="{BB962C8B-B14F-4D97-AF65-F5344CB8AC3E}">
        <p14:creationId xmlns:p14="http://schemas.microsoft.com/office/powerpoint/2010/main" val="359841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2004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70620" y="221076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EBFF83C1-A8BF-46A5-F0E4-02AE33798D78}"/>
              </a:ext>
            </a:extLst>
          </p:cNvPr>
          <p:cNvSpPr txBox="1"/>
          <p:nvPr/>
        </p:nvSpPr>
        <p:spPr>
          <a:xfrm>
            <a:off x="466344" y="1247232"/>
            <a:ext cx="8381160" cy="4612738"/>
          </a:xfrm>
          <a:prstGeom prst="rect">
            <a:avLst/>
          </a:prstGeom>
          <a:noFill/>
        </p:spPr>
        <p:txBody>
          <a:bodyPr wrap="square">
            <a:spAutoFit/>
          </a:bodyPr>
          <a:lstStyle/>
          <a:p>
            <a:pPr algn="just">
              <a:lnSpc>
                <a:spcPct val="150000"/>
              </a:lnSpc>
            </a:pPr>
            <a:r>
              <a:rPr lang="en-US" dirty="0"/>
              <a:t>We summarized the </a:t>
            </a:r>
            <a:r>
              <a:rPr lang="en-US"/>
              <a:t>studies conducted </a:t>
            </a:r>
            <a:r>
              <a:rPr lang="en-US" dirty="0"/>
              <a:t>on fake account identification on online social networking websites. A large number of relevant research published using the global community were compiled and classified into three categories: </a:t>
            </a:r>
          </a:p>
          <a:p>
            <a:pPr marL="342900" indent="-342900" algn="just">
              <a:lnSpc>
                <a:spcPct val="150000"/>
              </a:lnSpc>
              <a:buAutoNum type="arabicParenR"/>
            </a:pPr>
            <a:r>
              <a:rPr lang="en-US" dirty="0"/>
              <a:t>research using non-textual (account-based) features</a:t>
            </a:r>
          </a:p>
          <a:p>
            <a:pPr marL="342900" indent="-342900" algn="just">
              <a:lnSpc>
                <a:spcPct val="150000"/>
              </a:lnSpc>
              <a:buAutoNum type="arabicParenR"/>
            </a:pPr>
            <a:r>
              <a:rPr lang="en-US" dirty="0"/>
              <a:t>research using textual features</a:t>
            </a:r>
          </a:p>
          <a:p>
            <a:pPr algn="just">
              <a:lnSpc>
                <a:spcPct val="150000"/>
              </a:lnSpc>
            </a:pPr>
            <a:r>
              <a:rPr lang="en-US" dirty="0"/>
              <a:t>3) research using both textual and non-textual features.</a:t>
            </a:r>
          </a:p>
          <a:p>
            <a:pPr algn="just">
              <a:lnSpc>
                <a:spcPct val="150000"/>
              </a:lnSpc>
            </a:pPr>
            <a:r>
              <a:rPr lang="en-US" dirty="0"/>
              <a:t> The textual and account-based features have been explained in detail. The researcher may either use existing features or add new features after reviewing the current collection of features to improve the prediction accuracy. OSN websites suffer from a range of huge data volumes, the privacy of user account information, cyberbullying, hate speech, fake profiles, and many others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522935A5-3F98-A816-FC9B-26FEB1D01A98}"/>
              </a:ext>
            </a:extLst>
          </p:cNvPr>
          <p:cNvSpPr txBox="1"/>
          <p:nvPr/>
        </p:nvSpPr>
        <p:spPr>
          <a:xfrm>
            <a:off x="262128" y="1295400"/>
            <a:ext cx="8457360" cy="3416320"/>
          </a:xfrm>
          <a:prstGeom prst="rect">
            <a:avLst/>
          </a:prstGeom>
          <a:noFill/>
        </p:spPr>
        <p:txBody>
          <a:bodyPr wrap="square">
            <a:spAutoFit/>
          </a:bodyPr>
          <a:lstStyle/>
          <a:p>
            <a:pPr marL="285750" indent="-285750">
              <a:buFont typeface="Arial" panose="020B0604020202020204" pitchFamily="34" charset="0"/>
              <a:buChar char="•"/>
            </a:pPr>
            <a:r>
              <a:rPr lang="en-IN" dirty="0"/>
              <a:t>M. </a:t>
            </a:r>
            <a:r>
              <a:rPr lang="en-IN" dirty="0" err="1"/>
              <a:t>Egele</a:t>
            </a:r>
            <a:r>
              <a:rPr lang="en-IN" dirty="0"/>
              <a:t>, G. </a:t>
            </a:r>
            <a:r>
              <a:rPr lang="en-IN" dirty="0" err="1"/>
              <a:t>Stringhini</a:t>
            </a:r>
            <a:r>
              <a:rPr lang="en-IN" dirty="0"/>
              <a:t>, C. </a:t>
            </a:r>
            <a:r>
              <a:rPr lang="en-IN" dirty="0" err="1"/>
              <a:t>Kruegel</a:t>
            </a:r>
            <a:r>
              <a:rPr lang="en-IN" dirty="0"/>
              <a:t>, and G. Vigna, “Towards detecting compromised accounts on social networks,” IEEE Trans. Dependable Secure </a:t>
            </a:r>
            <a:r>
              <a:rPr lang="en-IN" dirty="0" err="1"/>
              <a:t>Comput</a:t>
            </a:r>
            <a:r>
              <a:rPr lang="en-IN" dirty="0"/>
              <a:t>., vol. 14, no. 4, pp. 447–460, Jul./Aug. 2017.</a:t>
            </a:r>
          </a:p>
          <a:p>
            <a:pPr marL="285750" indent="-285750">
              <a:buFont typeface="Arial" panose="020B0604020202020204" pitchFamily="34" charset="0"/>
              <a:buChar char="•"/>
            </a:pPr>
            <a:r>
              <a:rPr lang="en-IN" dirty="0"/>
              <a:t>P. V. </a:t>
            </a:r>
            <a:r>
              <a:rPr lang="en-IN" dirty="0" err="1"/>
              <a:t>Savyan</a:t>
            </a:r>
            <a:r>
              <a:rPr lang="en-IN" dirty="0"/>
              <a:t> and S. M. S. Bhanu, “Behaviour profiling of reactions in Facebook posts for anomaly detection,” in Proc. 9th Int. Conf. Adv. </a:t>
            </a:r>
            <a:r>
              <a:rPr lang="en-IN" dirty="0" err="1"/>
              <a:t>Comput</a:t>
            </a:r>
            <a:r>
              <a:rPr lang="en-IN" dirty="0"/>
              <a:t>., 2017, p. 220–226. </a:t>
            </a:r>
          </a:p>
          <a:p>
            <a:pPr marL="285750" indent="-285750">
              <a:buFont typeface="Arial" panose="020B0604020202020204" pitchFamily="34" charset="0"/>
              <a:buChar char="•"/>
            </a:pPr>
            <a:r>
              <a:rPr lang="en-IN" dirty="0"/>
              <a:t>M. A. Wani, N. Agarwal, S. </a:t>
            </a:r>
            <a:r>
              <a:rPr lang="en-IN" dirty="0" err="1"/>
              <a:t>Jabin</a:t>
            </a:r>
            <a:r>
              <a:rPr lang="en-IN" dirty="0"/>
              <a:t>, and S. Z. Hussain, “</a:t>
            </a:r>
            <a:r>
              <a:rPr lang="en-IN" dirty="0" err="1"/>
              <a:t>Analyzing</a:t>
            </a:r>
            <a:r>
              <a:rPr lang="en-IN" dirty="0"/>
              <a:t> real and fake users in Facebook network based on emotions,” in Proc. IEEE 11th Int. Conf. </a:t>
            </a:r>
            <a:r>
              <a:rPr lang="en-IN" dirty="0" err="1"/>
              <a:t>Commun</a:t>
            </a:r>
            <a:r>
              <a:rPr lang="en-IN" dirty="0"/>
              <a:t>. Syst. </a:t>
            </a:r>
            <a:r>
              <a:rPr lang="en-IN" dirty="0" err="1"/>
              <a:t>Netw</a:t>
            </a:r>
            <a:r>
              <a:rPr lang="en-IN" dirty="0"/>
              <a:t>., 2019, pp. 110–117.</a:t>
            </a:r>
          </a:p>
          <a:p>
            <a:pPr marL="285750" indent="-285750">
              <a:buFont typeface="Arial" panose="020B0604020202020204" pitchFamily="34" charset="0"/>
              <a:buChar char="•"/>
            </a:pPr>
            <a:r>
              <a:rPr lang="en-IN" dirty="0"/>
              <a:t>K. Chakraborty, S. Bhattacharyya, and R. Bag, “A survey of sentiment analysis from social media data,” IEEE Trans. </a:t>
            </a:r>
            <a:r>
              <a:rPr lang="en-IN" dirty="0" err="1"/>
              <a:t>Comput</a:t>
            </a:r>
            <a:r>
              <a:rPr lang="en-IN" dirty="0"/>
              <a:t>. Social Syst., vol. 7, no. 2, pp. 450–464, Apr. 2020.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80ED7E89-B81D-71CE-0DA7-2FB3C2E8C8A3}"/>
              </a:ext>
            </a:extLst>
          </p:cNvPr>
          <p:cNvSpPr txBox="1"/>
          <p:nvPr/>
        </p:nvSpPr>
        <p:spPr>
          <a:xfrm>
            <a:off x="457200" y="1600200"/>
            <a:ext cx="8381160" cy="33665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Platforms for social media like Facebook, Twitter, Instagram, and others greatly impact our lives. All across the world, people are actively engaged in it.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But, it also needs to address the problem of false profiles.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Fake accounts are regularly made by people, software, or machines.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are employed in the spread of rumors and illegal actions like phishing and identity theft.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uses several machine learning techniques like the decision tree classifier, and KNN classifier to discriminate between fake and authentic.</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35814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1028940" y="266868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8533560" cy="33662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pursuing Fake account detection, our project leverages the power of Decision tree classifier.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Meanwhile, It works by recursively partitioning the feature space into smaller regions based on the values of input features, ultimately creating a tree-like structure of decision rules.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By harmonizing these advanced techniques, our project aims to Detect fake profiles using machine learning algorithm and features </a:t>
            </a:r>
            <a:r>
              <a:rPr lang="en-US" dirty="0">
                <a:latin typeface="Times New Roman" panose="02020603050405020304" pitchFamily="18" charset="0"/>
                <a:cs typeface="Times New Roman" panose="02020603050405020304" pitchFamily="18" charset="0"/>
              </a:rPr>
              <a:t>of the accounts by analyzing the data algorithms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660-249C-789E-62EA-824AACE5EF6F}"/>
              </a:ext>
            </a:extLst>
          </p:cNvPr>
          <p:cNvSpPr>
            <a:spLocks noGrp="1"/>
          </p:cNvSpPr>
          <p:nvPr>
            <p:ph type="title"/>
          </p:nvPr>
        </p:nvSpPr>
        <p:spPr>
          <a:xfrm>
            <a:off x="2514600" y="2694060"/>
            <a:ext cx="7771680" cy="1469880"/>
          </a:xfrm>
        </p:spPr>
        <p:txBody>
          <a:bodyPr/>
          <a:lstStyle/>
          <a:p>
            <a:r>
              <a:rPr lang="en-IN" sz="4400" b="1" dirty="0">
                <a:solidFill>
                  <a:srgbClr val="000000"/>
                </a:solidFill>
                <a:latin typeface="Arial Black"/>
              </a:rPr>
              <a:t>Literature Survey</a:t>
            </a:r>
            <a:br>
              <a:rPr lang="en-IN" dirty="0"/>
            </a:br>
            <a:endParaRPr lang="en-IN" dirty="0"/>
          </a:p>
        </p:txBody>
      </p:sp>
      <p:sp>
        <p:nvSpPr>
          <p:cNvPr id="3" name="CustomShape 1">
            <a:extLst>
              <a:ext uri="{FF2B5EF4-FFF2-40B4-BE49-F238E27FC236}">
                <a16:creationId xmlns:a16="http://schemas.microsoft.com/office/drawing/2014/main" id="{86AAFCBE-816E-7EDE-70D7-232CAF884262}"/>
              </a:ext>
            </a:extLst>
          </p:cNvPr>
          <p:cNvSpPr/>
          <p:nvPr/>
        </p:nvSpPr>
        <p:spPr>
          <a:xfrm>
            <a:off x="914400" y="3962400"/>
            <a:ext cx="807660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225034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264F4-FAD3-60C3-E228-E641F569A9F4}"/>
              </a:ext>
            </a:extLst>
          </p:cNvPr>
          <p:cNvSpPr txBox="1"/>
          <p:nvPr/>
        </p:nvSpPr>
        <p:spPr>
          <a:xfrm>
            <a:off x="304800" y="457200"/>
            <a:ext cx="4572000" cy="430887"/>
          </a:xfrm>
          <a:prstGeom prst="rect">
            <a:avLst/>
          </a:prstGeom>
          <a:noFill/>
        </p:spPr>
        <p:txBody>
          <a:bodyPr wrap="square">
            <a:spAutoFit/>
          </a:bodyPr>
          <a:lstStyle/>
          <a:p>
            <a:pPr>
              <a:lnSpc>
                <a:spcPct val="100000"/>
              </a:lnSpc>
            </a:pPr>
            <a:r>
              <a:rPr lang="en-US" sz="2200" b="1" dirty="0">
                <a:solidFill>
                  <a:srgbClr val="C00000"/>
                </a:solidFill>
              </a:rPr>
              <a:t>P</a:t>
            </a:r>
            <a:r>
              <a:rPr lang="en-IN" sz="2200" b="1" dirty="0" err="1">
                <a:solidFill>
                  <a:srgbClr val="C00000"/>
                </a:solidFill>
              </a:rPr>
              <a:t>roblems</a:t>
            </a:r>
            <a:r>
              <a:rPr lang="en-IN" sz="2200" b="1" dirty="0">
                <a:solidFill>
                  <a:srgbClr val="C00000"/>
                </a:solidFill>
              </a:rPr>
              <a:t> in existing system</a:t>
            </a:r>
            <a:endParaRPr lang="en-IN" sz="2200" dirty="0">
              <a:solidFill>
                <a:srgbClr val="C00000"/>
              </a:solidFill>
            </a:endParaRPr>
          </a:p>
        </p:txBody>
      </p:sp>
      <p:pic>
        <p:nvPicPr>
          <p:cNvPr id="4" name="Picture 3">
            <a:extLst>
              <a:ext uri="{FF2B5EF4-FFF2-40B4-BE49-F238E27FC236}">
                <a16:creationId xmlns:a16="http://schemas.microsoft.com/office/drawing/2014/main" id="{836F79E6-36B6-C0F6-0625-CCD1A7BF31B6}"/>
              </a:ext>
            </a:extLst>
          </p:cNvPr>
          <p:cNvPicPr>
            <a:picLocks noChangeAspect="1"/>
          </p:cNvPicPr>
          <p:nvPr/>
        </p:nvPicPr>
        <p:blipFill>
          <a:blip r:embed="rId2"/>
          <a:stretch>
            <a:fillRect/>
          </a:stretch>
        </p:blipFill>
        <p:spPr>
          <a:xfrm>
            <a:off x="304800" y="990600"/>
            <a:ext cx="8102286" cy="97544"/>
          </a:xfrm>
          <a:prstGeom prst="rect">
            <a:avLst/>
          </a:prstGeom>
        </p:spPr>
      </p:pic>
      <p:sp>
        <p:nvSpPr>
          <p:cNvPr id="5" name="TextBox 4">
            <a:extLst>
              <a:ext uri="{FF2B5EF4-FFF2-40B4-BE49-F238E27FC236}">
                <a16:creationId xmlns:a16="http://schemas.microsoft.com/office/drawing/2014/main" id="{4185FB21-356F-3AF3-6DCC-680184845BE0}"/>
              </a:ext>
            </a:extLst>
          </p:cNvPr>
          <p:cNvSpPr txBox="1"/>
          <p:nvPr/>
        </p:nvSpPr>
        <p:spPr>
          <a:xfrm>
            <a:off x="304800" y="1447800"/>
            <a:ext cx="7848600" cy="3416320"/>
          </a:xfrm>
          <a:prstGeom prst="rect">
            <a:avLst/>
          </a:prstGeom>
          <a:noFill/>
        </p:spPr>
        <p:txBody>
          <a:bodyPr wrap="square" rtlCol="0">
            <a:spAutoFit/>
          </a:bodyPr>
          <a:lstStyle/>
          <a:p>
            <a:pPr algn="just">
              <a:lnSpc>
                <a:spcPct val="150000"/>
              </a:lnSpc>
            </a:pPr>
            <a:r>
              <a:rPr lang="en-US" sz="2200" dirty="0"/>
              <a:t>Problems in existing systems are</a:t>
            </a:r>
          </a:p>
          <a:p>
            <a:pPr marL="342900" indent="-342900" algn="just">
              <a:lnSpc>
                <a:spcPct val="150000"/>
              </a:lnSpc>
              <a:buAutoNum type="arabicParenR"/>
            </a:pPr>
            <a:r>
              <a:rPr lang="en-US" sz="2200" dirty="0"/>
              <a:t>Many respectable profiles were detected as fake profiles </a:t>
            </a:r>
          </a:p>
          <a:p>
            <a:pPr marL="342900" indent="-342900" algn="just">
              <a:lnSpc>
                <a:spcPct val="150000"/>
              </a:lnSpc>
              <a:buAutoNum type="arabicParenR"/>
            </a:pPr>
            <a:r>
              <a:rPr lang="en-IN" sz="2200" dirty="0"/>
              <a:t>The implemented existing systems were time-consuming and expensive</a:t>
            </a:r>
          </a:p>
          <a:p>
            <a:pPr marL="342900" indent="-342900" algn="just">
              <a:lnSpc>
                <a:spcPct val="150000"/>
              </a:lnSpc>
              <a:buAutoNum type="arabicParenR"/>
            </a:pPr>
            <a:r>
              <a:rPr lang="en-IN" sz="2200" dirty="0"/>
              <a:t>The were only applicable on visible data but not a real time model</a:t>
            </a:r>
          </a:p>
          <a:p>
            <a:pPr marL="342900" indent="-342900">
              <a:buAutoNum type="arabicParenR"/>
            </a:pPr>
            <a:endParaRPr lang="en-IN" dirty="0"/>
          </a:p>
        </p:txBody>
      </p:sp>
    </p:spTree>
    <p:extLst>
      <p:ext uri="{BB962C8B-B14F-4D97-AF65-F5344CB8AC3E}">
        <p14:creationId xmlns:p14="http://schemas.microsoft.com/office/powerpoint/2010/main" val="267246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506761"/>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52400" y="259092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30222</TotalTime>
  <Words>3224</Words>
  <Application>Microsoft Office PowerPoint</Application>
  <PresentationFormat>On-screen Show (4:3)</PresentationFormat>
  <Paragraphs>195</Paragraphs>
  <Slides>32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Black</vt:lpstr>
      <vt:lpstr>Bookman Old Style</vt:lpstr>
      <vt:lpstr>Calibri</vt:lpstr>
      <vt:lpstr>Courier New</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harshitha kolipelli</cp:lastModifiedBy>
  <cp:revision>730</cp:revision>
  <dcterms:modified xsi:type="dcterms:W3CDTF">2024-03-22T07:28:38Z</dcterms:modified>
</cp:coreProperties>
</file>