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40" y="-6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38149" y="497681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5024" y="576976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66800" y="2527897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HARSHITHA J</a:t>
            </a:r>
          </a:p>
          <a:p>
            <a:r>
              <a:rPr lang="en-US" sz="2400" dirty="0"/>
              <a:t>REGISTER NO: E22AF069,312215730, C35B8FB0BA9096E95B9472145A37C34A</a:t>
            </a:r>
          </a:p>
          <a:p>
            <a:r>
              <a:rPr lang="en-US" sz="2400" dirty="0"/>
              <a:t>DEPARTMENT: BCOM (A&amp;F)SHIFT2</a:t>
            </a:r>
          </a:p>
          <a:p>
            <a:r>
              <a:rPr lang="en-US" sz="2400" dirty="0"/>
              <a:t>COLLEGE: PATRICIAN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0A4C6-A408-8E0F-9CDB-19D972D0B534}"/>
              </a:ext>
            </a:extLst>
          </p:cNvPr>
          <p:cNvSpPr txBox="1"/>
          <p:nvPr/>
        </p:nvSpPr>
        <p:spPr>
          <a:xfrm>
            <a:off x="739775" y="1447800"/>
            <a:ext cx="1043813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Downloaded “employee data set” from Kaggle</a:t>
            </a:r>
          </a:p>
          <a:p>
            <a:endParaRPr lang="en-US" dirty="0"/>
          </a:p>
          <a:p>
            <a:r>
              <a:rPr lang="en-US" dirty="0"/>
              <a:t>USING MICROSOFT EXCEL MADE THE FOLLOWING ANALYSIS:</a:t>
            </a:r>
          </a:p>
          <a:p>
            <a:r>
              <a:rPr lang="en-US" dirty="0"/>
              <a:t>FEATURE COLLECTION</a:t>
            </a:r>
          </a:p>
          <a:p>
            <a:r>
              <a:rPr lang="en-US" dirty="0"/>
              <a:t>of 26 features selected only features and colored them, chosen features are:</a:t>
            </a:r>
            <a:br>
              <a:rPr lang="en-US" dirty="0"/>
            </a:br>
            <a:r>
              <a:rPr lang="en-US" dirty="0"/>
              <a:t>employee id</a:t>
            </a:r>
            <a:br>
              <a:rPr lang="en-US" dirty="0"/>
            </a:br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 </a:t>
            </a:r>
            <a:br>
              <a:rPr lang="en-US" dirty="0"/>
            </a:br>
            <a:r>
              <a:rPr lang="en-US" dirty="0"/>
              <a:t>employee type whether contract-based, part-time, or full-time</a:t>
            </a:r>
            <a:br>
              <a:rPr lang="en-US" dirty="0"/>
            </a:br>
            <a:r>
              <a:rPr lang="en-US" dirty="0"/>
              <a:t>employee status</a:t>
            </a:r>
            <a:br>
              <a:rPr lang="en-US" dirty="0"/>
            </a:br>
            <a:r>
              <a:rPr lang="en-US" dirty="0"/>
              <a:t>business unit</a:t>
            </a:r>
            <a:br>
              <a:rPr lang="en-US" dirty="0"/>
            </a:br>
            <a:r>
              <a:rPr lang="en-US" dirty="0"/>
              <a:t>performance rating from 1-5 </a:t>
            </a:r>
            <a:br>
              <a:rPr lang="en-US" dirty="0"/>
            </a:br>
            <a:r>
              <a:rPr lang="en-US" dirty="0"/>
              <a:t>department such as if the employee belongs to the production or sales department</a:t>
            </a:r>
            <a:br>
              <a:rPr lang="en-US" dirty="0"/>
            </a:br>
            <a:r>
              <a:rPr lang="en-US" dirty="0"/>
              <a:t>gender: female or male</a:t>
            </a:r>
            <a:br>
              <a:rPr lang="en-US" dirty="0"/>
            </a:br>
            <a:r>
              <a:rPr lang="en-US" dirty="0"/>
              <a:t>whether the performance score is met or not</a:t>
            </a:r>
            <a:br>
              <a:rPr lang="en-US" dirty="0"/>
            </a:br>
            <a:r>
              <a:rPr lang="en-US" dirty="0"/>
              <a:t>performance level classified as very high. High. Medium and 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DA48A-2A2E-EF76-B3C8-4E6FA78FAA6B}"/>
              </a:ext>
            </a:extLst>
          </p:cNvPr>
          <p:cNvSpPr txBox="1"/>
          <p:nvPr/>
        </p:nvSpPr>
        <p:spPr>
          <a:xfrm>
            <a:off x="609600" y="1305341"/>
            <a:ext cx="9677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PERFORMANCE LEVEL</a:t>
            </a:r>
          </a:p>
          <a:p>
            <a:r>
              <a:rPr lang="en-US" dirty="0"/>
              <a:t>to convert performance ratings which are in numerical to categorize into a class either “very high”, “high”, “medium” or “low”, using the following formula:</a:t>
            </a:r>
          </a:p>
          <a:p>
            <a:r>
              <a:rPr lang="en-US" dirty="0"/>
              <a:t>PERFORMANCE LEVEL=IFS(Z2&gt;=5,”VERY HIGH”,Z2&gt;=4,”HIGH”,Z2&gt;=3,”MED”),TRUE,”LOW”)</a:t>
            </a:r>
            <a:endParaRPr lang="en-IN" dirty="0"/>
          </a:p>
          <a:p>
            <a:br>
              <a:rPr lang="en-US" dirty="0"/>
            </a:br>
            <a:r>
              <a:rPr lang="en-US" dirty="0"/>
              <a:t>OPTED FOR PIVOT TABLE IN A NEW SHEET</a:t>
            </a:r>
          </a:p>
          <a:p>
            <a:r>
              <a:rPr lang="en-US" dirty="0"/>
              <a:t>Cast gender codes into filters,</a:t>
            </a:r>
          </a:p>
          <a:p>
            <a:r>
              <a:rPr lang="en-US" dirty="0"/>
              <a:t>performance level to legend,</a:t>
            </a:r>
          </a:p>
          <a:p>
            <a:r>
              <a:rPr lang="en-US" dirty="0"/>
              <a:t>business unit to Axis, and</a:t>
            </a:r>
          </a:p>
          <a:p>
            <a:r>
              <a:rPr lang="en-US" dirty="0"/>
              <a:t>count of first names to values.</a:t>
            </a:r>
          </a:p>
          <a:p>
            <a:endParaRPr lang="en-US" dirty="0"/>
          </a:p>
          <a:p>
            <a:r>
              <a:rPr lang="en-US" dirty="0"/>
              <a:t>SLICER</a:t>
            </a:r>
          </a:p>
          <a:p>
            <a:r>
              <a:rPr lang="en-US" dirty="0"/>
              <a:t>used a slicer to know information regarding employee type and set it off.</a:t>
            </a:r>
          </a:p>
          <a:p>
            <a:endParaRPr lang="en-US" dirty="0"/>
          </a:p>
          <a:p>
            <a:r>
              <a:rPr lang="en-US" dirty="0"/>
              <a:t>RECOMMENDED CHART</a:t>
            </a:r>
          </a:p>
          <a:p>
            <a:r>
              <a:rPr lang="en-US" dirty="0"/>
              <a:t>Used recommended chart to create an Employee performance analysis,</a:t>
            </a:r>
          </a:p>
          <a:p>
            <a:r>
              <a:rPr lang="en-US" dirty="0"/>
              <a:t>showing performance levels and 2 trendlines, each depicting low and high-level trends.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89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6026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E1652F-CDF6-3E14-890E-5A17C9619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6548BD4-8CA9-E693-3A89-2EA7C1F5F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061186-2FCD-AE20-F5E5-53F2CD07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70" y="1304360"/>
            <a:ext cx="5864860" cy="4249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E1DF2-1B6C-A124-5344-126E5F78A8F1}"/>
              </a:ext>
            </a:extLst>
          </p:cNvPr>
          <p:cNvSpPr txBox="1"/>
          <p:nvPr/>
        </p:nvSpPr>
        <p:spPr>
          <a:xfrm>
            <a:off x="990600" y="1524000"/>
            <a:ext cx="8763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From the performance analysis chart, we can say that,</a:t>
            </a:r>
            <a:br>
              <a:rPr lang="en-US" sz="2800" dirty="0"/>
            </a:br>
            <a:r>
              <a:rPr lang="en-US" sz="2800" dirty="0"/>
              <a:t>a lot of employee’s performance is not satisfactory and low, therefore we would have to bring in new policies and strategies such as incentives, recognition, detailing of work </a:t>
            </a:r>
            <a:r>
              <a:rPr lang="en-US" sz="2800" dirty="0" err="1"/>
              <a:t>etc</a:t>
            </a:r>
            <a:r>
              <a:rPr lang="en-US" sz="2800" dirty="0"/>
              <a:t>, to shift this trend to high or very high level.</a:t>
            </a:r>
            <a:br>
              <a:rPr lang="en-US" sz="28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64552" y="71873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15400" y="41313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A1172-1172-3321-162B-024F61DA2FDA}"/>
              </a:ext>
            </a:extLst>
          </p:cNvPr>
          <p:cNvSpPr txBox="1"/>
          <p:nvPr/>
        </p:nvSpPr>
        <p:spPr>
          <a:xfrm>
            <a:off x="683895" y="1597581"/>
            <a:ext cx="929354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1. Highlight areas of improvement and support needed by employees.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2. Increase fairness and transparency in performance evaluations.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3. Enable data-driven decisions for promotions, raises, and professional development opportunities.</a:t>
            </a:r>
            <a:br>
              <a:rPr lang="en-US" sz="2800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668132" y="400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76682" y="20193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93479-2D2F-2F40-94E8-64F309F07F0B}"/>
              </a:ext>
            </a:extLst>
          </p:cNvPr>
          <p:cNvSpPr txBox="1"/>
          <p:nvPr/>
        </p:nvSpPr>
        <p:spPr>
          <a:xfrm>
            <a:off x="695707" y="2034540"/>
            <a:ext cx="82867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Analyzing the employee’s performance by considering various factors such as gender, performance score, ratings, achievement, etc.</a:t>
            </a:r>
          </a:p>
          <a:p>
            <a:r>
              <a:rPr lang="en-US" sz="2800" dirty="0"/>
              <a:t>In order to identify the trends and patterns of different categories of the employee such as high, medium, and low.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51B2C-2CA3-203F-ACDA-32B951B336AB}"/>
              </a:ext>
            </a:extLst>
          </p:cNvPr>
          <p:cNvSpPr txBox="1"/>
          <p:nvPr/>
        </p:nvSpPr>
        <p:spPr>
          <a:xfrm>
            <a:off x="723900" y="2505670"/>
            <a:ext cx="61036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EMPLOYER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MANAGERS OF THE ORGANIZATION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8EAE4-66A0-BAA9-1FB9-8BC91559CD57}"/>
              </a:ext>
            </a:extLst>
          </p:cNvPr>
          <p:cNvSpPr txBox="1"/>
          <p:nvPr/>
        </p:nvSpPr>
        <p:spPr>
          <a:xfrm>
            <a:off x="3044190" y="2196009"/>
            <a:ext cx="808101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Formula- to find performance categories such as “VERY HIGH”,”HIGH”,”MEDIUM” OR “LOW”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Pivot table-summarize the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Graph- To visualize our data, to aid in better interpretation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6DD3E-396A-7645-1A22-C29A87521920}"/>
              </a:ext>
            </a:extLst>
          </p:cNvPr>
          <p:cNvSpPr txBox="1"/>
          <p:nvPr/>
        </p:nvSpPr>
        <p:spPr>
          <a:xfrm>
            <a:off x="838200" y="1582340"/>
            <a:ext cx="7620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employee data set is from Kaggle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had 26 features initially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we took into account only 11 features, which are:</a:t>
            </a:r>
            <a:br>
              <a:rPr lang="en-US" dirty="0"/>
            </a:br>
            <a:r>
              <a:rPr lang="en-US" dirty="0"/>
              <a:t>employee id</a:t>
            </a:r>
            <a:br>
              <a:rPr lang="en-US" dirty="0"/>
            </a:br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 </a:t>
            </a:r>
            <a:br>
              <a:rPr lang="en-US" dirty="0"/>
            </a:br>
            <a:r>
              <a:rPr lang="en-US" dirty="0"/>
              <a:t>employee type whether contract-based, part-time, or full-time</a:t>
            </a:r>
            <a:br>
              <a:rPr lang="en-US" dirty="0"/>
            </a:br>
            <a:r>
              <a:rPr lang="en-US" dirty="0"/>
              <a:t>employee status</a:t>
            </a:r>
            <a:br>
              <a:rPr lang="en-US" dirty="0"/>
            </a:br>
            <a:r>
              <a:rPr lang="en-US" dirty="0"/>
              <a:t>business unit</a:t>
            </a:r>
            <a:br>
              <a:rPr lang="en-US" dirty="0"/>
            </a:br>
            <a:r>
              <a:rPr lang="en-US" dirty="0"/>
              <a:t>performance rating from 1-5 </a:t>
            </a:r>
            <a:br>
              <a:rPr lang="en-US" dirty="0"/>
            </a:br>
            <a:r>
              <a:rPr lang="en-US" dirty="0"/>
              <a:t>department such as if the employee belongs to the production or sales department</a:t>
            </a:r>
            <a:br>
              <a:rPr lang="en-US" dirty="0"/>
            </a:br>
            <a:r>
              <a:rPr lang="en-US" dirty="0"/>
              <a:t>gender: female or male</a:t>
            </a:r>
            <a:br>
              <a:rPr lang="en-US" dirty="0"/>
            </a:br>
            <a:r>
              <a:rPr lang="en-US" dirty="0"/>
              <a:t>whether the performance score is met or not</a:t>
            </a:r>
            <a:br>
              <a:rPr lang="en-US" dirty="0"/>
            </a:br>
            <a:r>
              <a:rPr lang="en-US" dirty="0"/>
              <a:t>performance level classified as very high. High. Medium and 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70992" y="17145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LEVEL=IFS(Z2&gt;=5,”VERY HIGH”,Z2&gt;=4,”HIGH”,Z2&gt;=3,”MED”),TRUE,”LOW”)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663</Words>
  <Application>Microsoft Office PowerPoint</Application>
  <PresentationFormat>Widescreen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Harshitha John</cp:lastModifiedBy>
  <cp:revision>14</cp:revision>
  <dcterms:created xsi:type="dcterms:W3CDTF">2024-03-29T15:07:22Z</dcterms:created>
  <dcterms:modified xsi:type="dcterms:W3CDTF">2024-09-09T12:50:38Z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