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7315200" cy="4572000"/>
          </a:xfrm>
          <a:prstGeom prst="rect">
            <a:avLst/>
          </a:prstGeom>
          <a:noFill/>
        </p:spPr>
        <p:txBody>
          <a:bodyPr wrap="square">
            <a:spAutoFit/>
          </a:bodyPr>
          <a:lstStyle/>
          <a:p/>
          <a:p>
            <a:pPr>
              <a:lnSpc>
                <a:spcPct val="150000"/>
              </a:lnSpc>
            </a:pPr>
            <a:r>
              <a:rPr sz="2800">
                <a:latin typeface="Garamond"/>
              </a:rPr>
              <a:t>Lorem Ipsum has evolved as a filler text for prototyping in the English language. As it is written in a Latin looking language that has no meaning, it does not distract from analysing the layout of the page. While Lorem Ipsum is a useful tool for designers, it may not be sufficient when building software applications. Most databases, text processing functions and data transfer protocols default to the English alphabet. Testing software applications with only English looking text, like Lorem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7315200" cy="4572000"/>
          </a:xfrm>
          <a:prstGeom prst="rect">
            <a:avLst/>
          </a:prstGeom>
          <a:noFill/>
        </p:spPr>
        <p:txBody>
          <a:bodyPr wrap="square">
            <a:spAutoFit/>
          </a:bodyPr>
          <a:lstStyle/>
          <a:p/>
          <a:p>
            <a:pPr>
              <a:lnSpc>
                <a:spcPct val="150000"/>
              </a:lnSpc>
            </a:pPr>
            <a:r>
              <a:rPr sz="2800">
                <a:latin typeface="Garamond"/>
              </a:rPr>
              <a:t>Ipsum, may not reveal potential mismatches between different parts of the application or ensure that the font can display all necessary characters. Additionally, in today's globalized world, it is likely that your application will be used by people from different countries and languages. Even if you designed your application to be English-only, users with names from other languages may want their names to be displayed properly.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