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91E35-451B-4051-98A1-ADC438C24D7A}" v="22" dt="2019-09-12T03:16:12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di, Anuradha Vishwapriya" userId="S::anuradhavishwapriyaniradi@my.unt.edu::865175f6-ba84-40e5-982d-a5dfa5053431" providerId="AD" clId="Web-{27091E35-451B-4051-98A1-ADC438C24D7A}"/>
    <pc:docChg chg="modSld">
      <pc:chgData name="Niradi, Anuradha Vishwapriya" userId="S::anuradhavishwapriyaniradi@my.unt.edu::865175f6-ba84-40e5-982d-a5dfa5053431" providerId="AD" clId="Web-{27091E35-451B-4051-98A1-ADC438C24D7A}" dt="2019-09-12T03:16:12.693" v="21" actId="20577"/>
      <pc:docMkLst>
        <pc:docMk/>
      </pc:docMkLst>
      <pc:sldChg chg="modSp">
        <pc:chgData name="Niradi, Anuradha Vishwapriya" userId="S::anuradhavishwapriyaniradi@my.unt.edu::865175f6-ba84-40e5-982d-a5dfa5053431" providerId="AD" clId="Web-{27091E35-451B-4051-98A1-ADC438C24D7A}" dt="2019-09-12T03:16:12.037" v="19" actId="20577"/>
        <pc:sldMkLst>
          <pc:docMk/>
          <pc:sldMk cId="2287271056" sldId="256"/>
        </pc:sldMkLst>
        <pc:spChg chg="mod">
          <ac:chgData name="Niradi, Anuradha Vishwapriya" userId="S::anuradhavishwapriyaniradi@my.unt.edu::865175f6-ba84-40e5-982d-a5dfa5053431" providerId="AD" clId="Web-{27091E35-451B-4051-98A1-ADC438C24D7A}" dt="2019-09-12T03:15:57.677" v="6" actId="20577"/>
          <ac:spMkLst>
            <pc:docMk/>
            <pc:sldMk cId="2287271056" sldId="256"/>
            <ac:spMk id="2" creationId="{6155FF25-4EC7-463A-BCC9-7EF8EC408837}"/>
          </ac:spMkLst>
        </pc:spChg>
        <pc:spChg chg="mod">
          <ac:chgData name="Niradi, Anuradha Vishwapriya" userId="S::anuradhavishwapriyaniradi@my.unt.edu::865175f6-ba84-40e5-982d-a5dfa5053431" providerId="AD" clId="Web-{27091E35-451B-4051-98A1-ADC438C24D7A}" dt="2019-09-12T03:16:12.037" v="19" actId="20577"/>
          <ac:spMkLst>
            <pc:docMk/>
            <pc:sldMk cId="2287271056" sldId="256"/>
            <ac:spMk id="3" creationId="{64173B7A-C101-4F80-B280-BB233BAA9E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394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34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6099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102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3574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167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677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90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13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8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831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0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287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80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26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456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3F71-5680-44FB-8342-CED4F18FE17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914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173B7A-C101-4F80-B280-BB233BAA9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28676" y="2899735"/>
            <a:ext cx="8131550" cy="112628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                                                                       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FOOD IS HAPPINESS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5FF25-4EC7-463A-BCC9-7EF8EC40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4172" y="689207"/>
            <a:ext cx="8131550" cy="226278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        BON VIVEUR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21875" y="5534561"/>
            <a:ext cx="525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Sravya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Bussoli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Sravya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Garlapati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Harshitha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Mandru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Anuradha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Vishwapriya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Niradi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Picture 42" descr="slide1_image.jpg"/>
          <p:cNvPicPr>
            <a:picLocks noChangeAspect="1"/>
          </p:cNvPicPr>
          <p:nvPr/>
        </p:nvPicPr>
        <p:blipFill>
          <a:blip r:embed="rId2" cstate="print"/>
          <a:srcRect l="44864" r="30200"/>
          <a:stretch>
            <a:fillRect/>
          </a:stretch>
        </p:blipFill>
        <p:spPr>
          <a:xfrm>
            <a:off x="8255725" y="1388"/>
            <a:ext cx="3936275" cy="68566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72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75696-85E2-44A7-8A7E-7584989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7" y="310601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256F5C-E3F8-42CB-8A98-E5E3148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2192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Anuradha</a:t>
            </a:r>
            <a:r>
              <a:rPr lang="en-US" sz="2400" dirty="0"/>
              <a:t> - Repository creation, documentation, database setup, customer and vendor account module code, cart and payment module code</a:t>
            </a:r>
          </a:p>
          <a:p>
            <a:r>
              <a:rPr lang="en-US" sz="2400" b="1" dirty="0" err="1"/>
              <a:t>Harshitha</a:t>
            </a:r>
            <a:r>
              <a:rPr lang="en-US" sz="2400" dirty="0"/>
              <a:t> – Gathering requirements, presentations, customer and vendor account module code, cart and payment module code</a:t>
            </a:r>
          </a:p>
          <a:p>
            <a:r>
              <a:rPr lang="en-US" sz="2400" b="1" dirty="0"/>
              <a:t>Sravya G </a:t>
            </a:r>
            <a:r>
              <a:rPr lang="en-US" sz="2400" dirty="0"/>
              <a:t>- Gathering requirements, registration and login module code, security features for website</a:t>
            </a:r>
          </a:p>
          <a:p>
            <a:r>
              <a:rPr lang="en-US" sz="2400" b="1" dirty="0"/>
              <a:t>Sravya B </a:t>
            </a:r>
            <a:r>
              <a:rPr lang="en-US" sz="2400" dirty="0"/>
              <a:t>- Presentations, registration and login module code, security features for website</a:t>
            </a:r>
          </a:p>
          <a:p>
            <a:r>
              <a:rPr lang="en-US" sz="2400" dirty="0"/>
              <a:t>Initial testing, fixing errors in respective modules and final testing will be done by all the team members.</a:t>
            </a:r>
          </a:p>
        </p:txBody>
      </p:sp>
    </p:spTree>
    <p:extLst>
      <p:ext uri="{BB962C8B-B14F-4D97-AF65-F5344CB8AC3E}">
        <p14:creationId xmlns="" xmlns:p14="http://schemas.microsoft.com/office/powerpoint/2010/main" val="318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209E4-EF2E-481B-B785-0A2734786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013" y="1939834"/>
            <a:ext cx="8915399" cy="2262781"/>
          </a:xfrm>
        </p:spPr>
        <p:txBody>
          <a:bodyPr>
            <a:normAutofit/>
          </a:bodyPr>
          <a:lstStyle/>
          <a:p>
            <a:r>
              <a:rPr lang="en-US" sz="8000" b="1" dirty="0"/>
              <a:t>       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7549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9EAA3-1D37-41EC-A13A-BF71AF92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123338-EBFC-484B-9B09-736E8B50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 viveur – person who loves food.</a:t>
            </a:r>
          </a:p>
          <a:p>
            <a:r>
              <a:rPr lang="en-US" sz="2800" dirty="0"/>
              <a:t>Home food away from home.</a:t>
            </a:r>
          </a:p>
          <a:p>
            <a:r>
              <a:rPr lang="en-US" sz="2800" dirty="0"/>
              <a:t>Customers can order home food online.</a:t>
            </a:r>
          </a:p>
          <a:p>
            <a:r>
              <a:rPr lang="en-US" sz="2800" dirty="0"/>
              <a:t>The families who want to sell the food login as vendors and they sell the home made food.</a:t>
            </a:r>
          </a:p>
          <a:p>
            <a:r>
              <a:rPr lang="en-US" sz="2800" dirty="0"/>
              <a:t>The website is designed for Indian cuisine and works for Texas.</a:t>
            </a:r>
          </a:p>
        </p:txBody>
      </p:sp>
    </p:spTree>
    <p:extLst>
      <p:ext uri="{BB962C8B-B14F-4D97-AF65-F5344CB8AC3E}">
        <p14:creationId xmlns="" xmlns:p14="http://schemas.microsoft.com/office/powerpoint/2010/main" val="14465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="" xmlns:a16="http://schemas.microsoft.com/office/drawing/2014/main" id="{EBB724F1-DC90-45FC-9E90-E1A33393D2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="" xmlns:a16="http://schemas.microsoft.com/office/drawing/2014/main" id="{8628DE88-9989-4D6E-84A4-51A8EBD456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rgbClr val="425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picture containing plate, food&#10;&#10;Description automatically generated">
            <a:extLst>
              <a:ext uri="{FF2B5EF4-FFF2-40B4-BE49-F238E27FC236}">
                <a16:creationId xmlns="" xmlns:a16="http://schemas.microsoft.com/office/drawing/2014/main" id="{450D68B6-A833-46D0-BD14-B5EA76A1AA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41" r="-1" b="-1"/>
          <a:stretch/>
        </p:blipFill>
        <p:spPr>
          <a:xfrm>
            <a:off x="2267478" y="10"/>
            <a:ext cx="9924522" cy="68540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F683DA-E5A8-40C9-AB5D-D5256D23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729DA6-5ED0-452B-998B-BEE3B480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5</a:t>
            </a:r>
          </a:p>
          <a:p>
            <a:r>
              <a:rPr lang="en-US" sz="2800" dirty="0"/>
              <a:t>CSS</a:t>
            </a:r>
          </a:p>
          <a:p>
            <a:r>
              <a:rPr lang="en-US" sz="2800" dirty="0"/>
              <a:t>MYSQL </a:t>
            </a:r>
          </a:p>
          <a:p>
            <a:r>
              <a:rPr lang="en-US" sz="2800" dirty="0"/>
              <a:t>PHP</a:t>
            </a:r>
          </a:p>
        </p:txBody>
      </p:sp>
    </p:spTree>
    <p:extLst>
      <p:ext uri="{BB962C8B-B14F-4D97-AF65-F5344CB8AC3E}">
        <p14:creationId xmlns="" xmlns:p14="http://schemas.microsoft.com/office/powerpoint/2010/main" val="11673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19A7C-9066-41A5-B54D-3FD9E3EC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MEETING MINUTES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2B6E4DA-ADF6-43EB-9064-CD924D28B8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73825" y="1724297"/>
          <a:ext cx="8490860" cy="454587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245430">
                  <a:extLst>
                    <a:ext uri="{9D8B030D-6E8A-4147-A177-3AD203B41FA5}">
                      <a16:colId xmlns="" xmlns:a16="http://schemas.microsoft.com/office/drawing/2014/main" val="1265519929"/>
                    </a:ext>
                  </a:extLst>
                </a:gridCol>
                <a:gridCol w="4245430">
                  <a:extLst>
                    <a:ext uri="{9D8B030D-6E8A-4147-A177-3AD203B41FA5}">
                      <a16:colId xmlns="" xmlns:a16="http://schemas.microsoft.com/office/drawing/2014/main" val="1413906893"/>
                    </a:ext>
                  </a:extLst>
                </a:gridCol>
              </a:tblGrid>
              <a:tr h="772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August 29, 2019 (Class)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Project idea and approval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249536803"/>
                  </a:ext>
                </a:extLst>
              </a:tr>
              <a:tr h="772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September 3, 2019 (Class)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Project overall plan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66328732"/>
                  </a:ext>
                </a:extLst>
              </a:tr>
              <a:tr h="772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September 5, 2019 (Class)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Design and assignment of roles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41501166"/>
                  </a:ext>
                </a:extLst>
              </a:tr>
              <a:tr h="134634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September 8, 2019 (2 hrs)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Discussion about deliverable 1 and its content-flowchart, Gantt chart, project plan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90389413"/>
                  </a:ext>
                </a:extLst>
              </a:tr>
              <a:tr h="8807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September 10, 2019 (Class)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Deliverable 1 document and presentation discussion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4651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98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764FC-B992-4F68-81F8-DB66BCA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INITIAL PLAN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8BA4281-4A59-4CAB-9647-877EE9EAEF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1943" y="1280160"/>
            <a:ext cx="8438606" cy="5316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08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FBE7AC-EF5A-43C5-A04A-CB639CCE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27230"/>
            <a:ext cx="5577840" cy="1280890"/>
          </a:xfrm>
        </p:spPr>
        <p:txBody>
          <a:bodyPr/>
          <a:lstStyle/>
          <a:p>
            <a:pPr algn="ctr"/>
            <a:r>
              <a:rPr lang="en-US" b="1" dirty="0"/>
              <a:t>PROJECT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4940A3A-95C2-41D5-8D6E-D9B24054F1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2446" y="0"/>
            <a:ext cx="62048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29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AD72F-C6ED-4C9F-A844-CB1B902A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673" y="522514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GANTT CHART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342" y="1489166"/>
            <a:ext cx="10741658" cy="536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788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56E57-A49E-40DE-B888-CA8E4BBE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3267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RISK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86091D1-B0FD-42C8-9A1A-B83B7F89B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481864"/>
              </p:ext>
            </p:extLst>
          </p:nvPr>
        </p:nvGraphicFramePr>
        <p:xfrm>
          <a:off x="2717074" y="1658984"/>
          <a:ext cx="7929154" cy="4634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814">
                  <a:extLst>
                    <a:ext uri="{9D8B030D-6E8A-4147-A177-3AD203B41FA5}">
                      <a16:colId xmlns="" xmlns:a16="http://schemas.microsoft.com/office/drawing/2014/main" val="709420082"/>
                    </a:ext>
                  </a:extLst>
                </a:gridCol>
                <a:gridCol w="2054786">
                  <a:extLst>
                    <a:ext uri="{9D8B030D-6E8A-4147-A177-3AD203B41FA5}">
                      <a16:colId xmlns="" xmlns:a16="http://schemas.microsoft.com/office/drawing/2014/main" val="4110668446"/>
                    </a:ext>
                  </a:extLst>
                </a:gridCol>
                <a:gridCol w="3940554">
                  <a:extLst>
                    <a:ext uri="{9D8B030D-6E8A-4147-A177-3AD203B41FA5}">
                      <a16:colId xmlns="" xmlns:a16="http://schemas.microsoft.com/office/drawing/2014/main" val="1303986869"/>
                    </a:ext>
                  </a:extLst>
                </a:gridCol>
              </a:tblGrid>
              <a:tr h="5253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Monitor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Evaluation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Contingency Plan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3188745"/>
                  </a:ext>
                </a:extLst>
              </a:tr>
              <a:tr h="10686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Exceeding timeframe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Checking if everyone is completing tasks on time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Staying ahead of time with proper plan and testing often to avoid delay in last minute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17820729"/>
                  </a:ext>
                </a:extLst>
              </a:tr>
              <a:tr h="16117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Scaling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Checking if any addition of features take more time and result in complex system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 case of addition of features, check for need and how much it affects the whole system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59255448"/>
                  </a:ext>
                </a:extLst>
              </a:tr>
              <a:tr h="1340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Change of requirements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Check if the features have extra requirements periodically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Evaluate the requirements and finding out if they are really necessary before adding so that it doesn't end up with too many by the end of the project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0299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89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350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         BON VIVEUR</vt:lpstr>
      <vt:lpstr>PROJECT DESCRIPTION</vt:lpstr>
      <vt:lpstr>Slide 3</vt:lpstr>
      <vt:lpstr>TECHNOLOGIES USED</vt:lpstr>
      <vt:lpstr>MEETING MINUTES</vt:lpstr>
      <vt:lpstr>INITIAL PLAN</vt:lpstr>
      <vt:lpstr>PROJECT FLOW</vt:lpstr>
      <vt:lpstr>GANTT CHART</vt:lpstr>
      <vt:lpstr>RISK MANAGEMENT</vt:lpstr>
      <vt:lpstr>TEAM MEMBERS AND ROLES</vt:lpstr>
      <vt:lpstr>     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BON VIVEUR</dc:title>
  <dc:creator>sravya</dc:creator>
  <cp:lastModifiedBy>DELL</cp:lastModifiedBy>
  <cp:revision>29</cp:revision>
  <dcterms:created xsi:type="dcterms:W3CDTF">2019-09-11T03:08:09Z</dcterms:created>
  <dcterms:modified xsi:type="dcterms:W3CDTF">2019-09-12T04:04:52Z</dcterms:modified>
</cp:coreProperties>
</file>