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0" r:id="rId3"/>
    <p:sldId id="271" r:id="rId4"/>
    <p:sldId id="257" r:id="rId5"/>
    <p:sldId id="267" r:id="rId6"/>
    <p:sldId id="263" r:id="rId7"/>
    <p:sldId id="268" r:id="rId8"/>
    <p:sldId id="258" r:id="rId9"/>
    <p:sldId id="261" r:id="rId10"/>
    <p:sldId id="265" r:id="rId11"/>
    <p:sldId id="275" r:id="rId12"/>
    <p:sldId id="279" r:id="rId13"/>
    <p:sldId id="280" r:id="rId14"/>
    <p:sldId id="281" r:id="rId15"/>
    <p:sldId id="28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91E35-451B-4051-98A1-ADC438C24D7A}" v="22" dt="2019-09-12T03:16:12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di, Anuradha Vishwapriya" userId="S::anuradhavishwapriyaniradi@my.unt.edu::865175f6-ba84-40e5-982d-a5dfa5053431" providerId="AD" clId="Web-{27091E35-451B-4051-98A1-ADC438C24D7A}"/>
    <pc:docChg chg="modSld">
      <pc:chgData name="Niradi, Anuradha Vishwapriya" userId="S::anuradhavishwapriyaniradi@my.unt.edu::865175f6-ba84-40e5-982d-a5dfa5053431" providerId="AD" clId="Web-{27091E35-451B-4051-98A1-ADC438C24D7A}" dt="2019-09-12T03:16:12.693" v="21" actId="20577"/>
      <pc:docMkLst>
        <pc:docMk/>
      </pc:docMkLst>
      <pc:sldChg chg="modSp">
        <pc:chgData name="Niradi, Anuradha Vishwapriya" userId="S::anuradhavishwapriyaniradi@my.unt.edu::865175f6-ba84-40e5-982d-a5dfa5053431" providerId="AD" clId="Web-{27091E35-451B-4051-98A1-ADC438C24D7A}" dt="2019-09-12T03:16:12.037" v="19" actId="20577"/>
        <pc:sldMkLst>
          <pc:docMk/>
          <pc:sldMk cId="2287271056" sldId="256"/>
        </pc:sldMkLst>
        <pc:spChg chg="mod">
          <ac:chgData name="Niradi, Anuradha Vishwapriya" userId="S::anuradhavishwapriyaniradi@my.unt.edu::865175f6-ba84-40e5-982d-a5dfa5053431" providerId="AD" clId="Web-{27091E35-451B-4051-98A1-ADC438C24D7A}" dt="2019-09-12T03:15:57.677" v="6" actId="20577"/>
          <ac:spMkLst>
            <pc:docMk/>
            <pc:sldMk cId="2287271056" sldId="256"/>
            <ac:spMk id="2" creationId="{6155FF25-4EC7-463A-BCC9-7EF8EC408837}"/>
          </ac:spMkLst>
        </pc:spChg>
        <pc:spChg chg="mod">
          <ac:chgData name="Niradi, Anuradha Vishwapriya" userId="S::anuradhavishwapriyaniradi@my.unt.edu::865175f6-ba84-40e5-982d-a5dfa5053431" providerId="AD" clId="Web-{27091E35-451B-4051-98A1-ADC438C24D7A}" dt="2019-09-12T03:16:12.037" v="19" actId="20577"/>
          <ac:spMkLst>
            <pc:docMk/>
            <pc:sldMk cId="2287271056" sldId="256"/>
            <ac:spMk id="3" creationId="{64173B7A-C101-4F80-B280-BB233BAA9E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394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4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60994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1023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3574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67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677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0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139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8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31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01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287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80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26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456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3F71-5680-44FB-8342-CED4F18FE176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021CC7-4EE0-4E63-A6E9-BB6762370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14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173B7A-C101-4F80-B280-BB233BAA9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28676" y="2899735"/>
            <a:ext cx="8131550" cy="112628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                                                                       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FOOD IS HAPPINESS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5FF25-4EC7-463A-BCC9-7EF8EC40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4172" y="689207"/>
            <a:ext cx="8131550" cy="226278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        BON VIVEUR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21875" y="5534561"/>
            <a:ext cx="525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Harshitha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Mandru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Anuradha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Vishwapriya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Niradi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Sravya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Bussoli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Sravya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Garlapati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3" name="Picture 42" descr="slide1_image.jpg"/>
          <p:cNvPicPr>
            <a:picLocks noChangeAspect="1"/>
          </p:cNvPicPr>
          <p:nvPr/>
        </p:nvPicPr>
        <p:blipFill>
          <a:blip r:embed="rId2" cstate="print"/>
          <a:srcRect l="44864" r="30200"/>
          <a:stretch>
            <a:fillRect/>
          </a:stretch>
        </p:blipFill>
        <p:spPr>
          <a:xfrm>
            <a:off x="8255725" y="1388"/>
            <a:ext cx="3936275" cy="685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72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AD72F-C6ED-4C9F-A844-CB1B902A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673" y="522514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GANTT CHART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342" y="1489166"/>
            <a:ext cx="10741658" cy="536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788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08" y="2661915"/>
            <a:ext cx="8911687" cy="1280890"/>
          </a:xfrm>
        </p:spPr>
        <p:txBody>
          <a:bodyPr/>
          <a:lstStyle/>
          <a:p>
            <a:r>
              <a:rPr lang="en-US" b="1" dirty="0" smtClean="0"/>
              <a:t>             </a:t>
            </a:r>
            <a:r>
              <a:rPr lang="en-US" b="1" dirty="0" smtClean="0"/>
              <a:t>WEBSITE DEMO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PEER REVIEW &amp; CODE INSPECTION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conventions-we have changed the names of the tables.</a:t>
            </a:r>
          </a:p>
          <a:p>
            <a:r>
              <a:rPr lang="en-US" dirty="0" smtClean="0"/>
              <a:t>Suggested </a:t>
            </a:r>
            <a:r>
              <a:rPr lang="en-US" dirty="0" smtClean="0"/>
              <a:t>to add a column called “scope” to the users table and in the vendor table as well and can change that value for a user if that user wants to be vendor. </a:t>
            </a:r>
            <a:endParaRPr lang="en-US" dirty="0" smtClean="0"/>
          </a:p>
          <a:p>
            <a:r>
              <a:rPr lang="en-US" dirty="0" smtClean="0"/>
              <a:t>Advised </a:t>
            </a:r>
            <a:r>
              <a:rPr lang="en-US" dirty="0" smtClean="0"/>
              <a:t>to use SHA-256 instead of md5 to improve security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Need to add more comments in the document to understand the code.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not include payment gateway.</a:t>
            </a:r>
          </a:p>
          <a:p>
            <a:r>
              <a:rPr lang="en-US" dirty="0" smtClean="0"/>
              <a:t>Forget password was added later but it was not done.</a:t>
            </a:r>
          </a:p>
          <a:p>
            <a:r>
              <a:rPr lang="en-US" dirty="0" smtClean="0"/>
              <a:t>Email confirmation.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implement the limitations</a:t>
            </a:r>
          </a:p>
          <a:p>
            <a:r>
              <a:rPr lang="en-US" dirty="0" smtClean="0"/>
              <a:t>Increase the scalability</a:t>
            </a:r>
          </a:p>
          <a:p>
            <a:r>
              <a:rPr lang="en-US" dirty="0" smtClean="0"/>
              <a:t>Will implement security features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209E4-EF2E-481B-B785-0A2734786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013" y="1939834"/>
            <a:ext cx="8915399" cy="2262781"/>
          </a:xfrm>
        </p:spPr>
        <p:txBody>
          <a:bodyPr>
            <a:normAutofit/>
          </a:bodyPr>
          <a:lstStyle/>
          <a:p>
            <a:r>
              <a:rPr lang="en-US" sz="8000" b="1" dirty="0"/>
              <a:t>       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7549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United States of America is the second most common destination for Indians for job opportunities, higher studies and there are around 3 million Indians residing in USA as of now. </a:t>
            </a:r>
          </a:p>
          <a:p>
            <a:r>
              <a:rPr lang="en-US" dirty="0" smtClean="0"/>
              <a:t>This is an attempt to make people happy who enjoy food.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are trying to develop a website for Indians residing in few regions in the state of Texas that provides food cooked by Indian families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This website will provide different cuisine and families can sell their authentic dish to other Indians.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purpose of developing this website is Women empowerment. </a:t>
            </a:r>
          </a:p>
          <a:p>
            <a:r>
              <a:rPr lang="en-US" dirty="0" smtClean="0"/>
              <a:t>Most of the Indian women who are either citizens or green card holders may not be working in companies and this website helps them in being independent financially. </a:t>
            </a:r>
          </a:p>
          <a:p>
            <a:r>
              <a:rPr lang="en-US" dirty="0" smtClean="0"/>
              <a:t>We are trying to include only authentic dishes to make the website special as we have Indian restaurants and temple cafeterias in most of the places which provide normal Indian food.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9EAA3-1D37-41EC-A13A-BF71AF92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123338-EBFC-484B-9B09-736E8B50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 viveur – person who loves food.</a:t>
            </a:r>
          </a:p>
          <a:p>
            <a:r>
              <a:rPr lang="en-US" sz="2800" dirty="0"/>
              <a:t>Home food away from home.</a:t>
            </a:r>
          </a:p>
          <a:p>
            <a:r>
              <a:rPr lang="en-US" sz="2800" dirty="0"/>
              <a:t>Customers can order home food online.</a:t>
            </a:r>
          </a:p>
          <a:p>
            <a:r>
              <a:rPr lang="en-US" sz="2800" dirty="0"/>
              <a:t>The families who want to sell the food login as vendors and they sell the home made food.</a:t>
            </a:r>
          </a:p>
          <a:p>
            <a:r>
              <a:rPr lang="en-US" sz="2800" dirty="0"/>
              <a:t>The website is designed for Indian cuisine and works for Texas.</a:t>
            </a:r>
          </a:p>
        </p:txBody>
      </p:sp>
    </p:spTree>
    <p:extLst>
      <p:ext uri="{BB962C8B-B14F-4D97-AF65-F5344CB8AC3E}">
        <p14:creationId xmlns:p14="http://schemas.microsoft.com/office/powerpoint/2010/main" xmlns="" val="14465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xmlns="" id="{EBB724F1-DC90-45FC-9E90-E1A33393D2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8628DE88-9989-4D6E-84A4-51A8EBD456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267478" cy="6858000"/>
          </a:xfrm>
          <a:prstGeom prst="rect">
            <a:avLst/>
          </a:prstGeom>
          <a:solidFill>
            <a:srgbClr val="425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PHOTO-2019-11-04-16-59-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775696-85E2-44A7-8A7E-7584989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737" y="310601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256F5C-E3F8-42CB-8A98-E5E31485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12192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Anuradha</a:t>
            </a:r>
            <a:r>
              <a:rPr lang="en-US" sz="2400" dirty="0"/>
              <a:t> - Repository creation, documentation, database setup, customer and vendor account module code, cart and payment module code</a:t>
            </a:r>
          </a:p>
          <a:p>
            <a:r>
              <a:rPr lang="en-US" sz="2400" b="1" dirty="0" err="1"/>
              <a:t>Harshitha</a:t>
            </a:r>
            <a:r>
              <a:rPr lang="en-US" sz="2400" dirty="0"/>
              <a:t> – Gathering requirements, presentations, customer and vendor account module code, cart and payment module code</a:t>
            </a:r>
          </a:p>
          <a:p>
            <a:r>
              <a:rPr lang="en-US" sz="2400" b="1" dirty="0"/>
              <a:t>Sravya G </a:t>
            </a:r>
            <a:r>
              <a:rPr lang="en-US" sz="2400" dirty="0"/>
              <a:t>- Gathering requirements, registration and login module code, security features for website</a:t>
            </a:r>
          </a:p>
          <a:p>
            <a:r>
              <a:rPr lang="en-US" sz="2400" b="1" dirty="0"/>
              <a:t>Sravya B </a:t>
            </a:r>
            <a:r>
              <a:rPr lang="en-US" sz="2400" dirty="0"/>
              <a:t>- Presentations, registration and login module code, security features for website</a:t>
            </a:r>
          </a:p>
          <a:p>
            <a:r>
              <a:rPr lang="en-US" sz="2400" dirty="0"/>
              <a:t>Initial testing, fixing errors in respective modules and final testing will be done by all the team members.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318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has to accept orders, display vendor info., show payment details</a:t>
            </a:r>
          </a:p>
          <a:p>
            <a:r>
              <a:rPr lang="en-US" dirty="0" smtClean="0"/>
              <a:t>Vendor has to register, login, update information.</a:t>
            </a:r>
          </a:p>
          <a:p>
            <a:r>
              <a:rPr lang="en-US" dirty="0" smtClean="0"/>
              <a:t>Customer has to register, login and place order.</a:t>
            </a:r>
          </a:p>
          <a:p>
            <a:r>
              <a:rPr lang="en-US" dirty="0" smtClean="0"/>
              <a:t>Usability, Performance, Maintainability, Availability.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683DA-E5A8-40C9-AB5D-D5256D23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729DA6-5ED0-452B-998B-BEE3B4801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5</a:t>
            </a:r>
          </a:p>
          <a:p>
            <a:r>
              <a:rPr lang="en-US" sz="2800" dirty="0"/>
              <a:t>CSS</a:t>
            </a:r>
          </a:p>
          <a:p>
            <a:r>
              <a:rPr lang="en-US" sz="2800" dirty="0" err="1" smtClean="0"/>
              <a:t>MySQL</a:t>
            </a:r>
            <a:r>
              <a:rPr lang="en-US" sz="2800" dirty="0" smtClean="0"/>
              <a:t>(XAMP Server) </a:t>
            </a:r>
            <a:endParaRPr lang="en-US" sz="2800" dirty="0"/>
          </a:p>
          <a:p>
            <a:r>
              <a:rPr lang="en-US" sz="2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xmlns="" val="11673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BE7AC-EF5A-43C5-A04A-CB639CCE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27230"/>
            <a:ext cx="5577840" cy="1280890"/>
          </a:xfrm>
        </p:spPr>
        <p:txBody>
          <a:bodyPr/>
          <a:lstStyle/>
          <a:p>
            <a:pPr algn="ctr"/>
            <a:r>
              <a:rPr lang="en-US" b="1" dirty="0"/>
              <a:t>PROJECT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4940A3A-95C2-41D5-8D6E-D9B24054F1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2446" y="0"/>
            <a:ext cx="62048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294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479</Words>
  <Application>Microsoft Office PowerPoint</Application>
  <PresentationFormat>Custom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         BON VIVEUR</vt:lpstr>
      <vt:lpstr>             INTRODUCTION</vt:lpstr>
      <vt:lpstr>                    PURPOSE</vt:lpstr>
      <vt:lpstr>PROJECT DESCRIPTION</vt:lpstr>
      <vt:lpstr>Slide 5</vt:lpstr>
      <vt:lpstr>TEAM MEMBERS AND ROLES</vt:lpstr>
      <vt:lpstr>                  REQUIREMENTS</vt:lpstr>
      <vt:lpstr>TECHNOLOGIES USED</vt:lpstr>
      <vt:lpstr>PROJECT FLOW</vt:lpstr>
      <vt:lpstr>GANTT CHART</vt:lpstr>
      <vt:lpstr>             WEBSITE DEMO</vt:lpstr>
      <vt:lpstr>           TESTING</vt:lpstr>
      <vt:lpstr>PEER REVIEW &amp; CODE INSPECTION</vt:lpstr>
      <vt:lpstr>            LIMITATIONS</vt:lpstr>
      <vt:lpstr>            FUTURE SCOPE</vt:lpstr>
      <vt:lpstr>       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 VIVEUR</dc:title>
  <dc:creator>sravya</dc:creator>
  <cp:lastModifiedBy>admin</cp:lastModifiedBy>
  <cp:revision>41</cp:revision>
  <dcterms:created xsi:type="dcterms:W3CDTF">2019-09-11T03:08:09Z</dcterms:created>
  <dcterms:modified xsi:type="dcterms:W3CDTF">2019-11-19T03:08:02Z</dcterms:modified>
</cp:coreProperties>
</file>