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4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0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5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07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pineapple and a vase of flowers on a plant&#10;&#10;Description automatically generated">
            <a:extLst>
              <a:ext uri="{FF2B5EF4-FFF2-40B4-BE49-F238E27FC236}">
                <a16:creationId xmlns:a16="http://schemas.microsoft.com/office/drawing/2014/main" id="{3E40771C-F8CB-45D4-B2F2-9DC3B068F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77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F07FC-7914-4E21-86CB-2C4C4AF5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Bon Viveur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2DC0D-355A-496B-870E-33F7E0FF6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endParaRPr lang="en-US" sz="40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">
                <a:solidFill>
                  <a:srgbClr val="FFFFFF">
                    <a:alpha val="75000"/>
                  </a:srgbClr>
                </a:solidFill>
              </a:rPr>
              <a:t>Harshitha Mandru</a:t>
            </a:r>
          </a:p>
          <a:p>
            <a:pPr>
              <a:lnSpc>
                <a:spcPct val="100000"/>
              </a:lnSpc>
            </a:pPr>
            <a:r>
              <a:rPr lang="en-US" sz="400">
                <a:solidFill>
                  <a:srgbClr val="FFFFFF">
                    <a:alpha val="75000"/>
                  </a:srgbClr>
                </a:solidFill>
              </a:rPr>
              <a:t>SRAVYA Bussoli</a:t>
            </a:r>
          </a:p>
          <a:p>
            <a:pPr>
              <a:lnSpc>
                <a:spcPct val="100000"/>
              </a:lnSpc>
            </a:pPr>
            <a:r>
              <a:rPr lang="en-US" sz="400">
                <a:solidFill>
                  <a:srgbClr val="FFFFFF">
                    <a:alpha val="75000"/>
                  </a:srgbClr>
                </a:solidFill>
              </a:rPr>
              <a:t>Sravya garlapati </a:t>
            </a:r>
          </a:p>
          <a:p>
            <a:pPr>
              <a:lnSpc>
                <a:spcPct val="100000"/>
              </a:lnSpc>
            </a:pPr>
            <a:r>
              <a:rPr lang="en-US" sz="400">
                <a:solidFill>
                  <a:srgbClr val="FFFFFF">
                    <a:alpha val="75000"/>
                  </a:srgbClr>
                </a:solidFill>
              </a:rPr>
              <a:t>Anuradaha Vishwapriya  </a:t>
            </a:r>
          </a:p>
          <a:p>
            <a:pPr>
              <a:lnSpc>
                <a:spcPct val="100000"/>
              </a:lnSpc>
            </a:pPr>
            <a:endParaRPr lang="en-US" sz="400">
              <a:solidFill>
                <a:srgbClr val="FFFFFF">
                  <a:alpha val="75000"/>
                </a:srgbClr>
              </a:solidFill>
            </a:endParaRPr>
          </a:p>
          <a:p>
            <a:pPr>
              <a:lnSpc>
                <a:spcPct val="100000"/>
              </a:lnSpc>
            </a:pPr>
            <a:endParaRPr lang="en-US" sz="4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1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DF11-984E-4D03-8B73-805A9E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Installation and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E73A-8E4D-4F13-A444-BECF3F7B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7840"/>
            <a:ext cx="11029615" cy="4886960"/>
          </a:xfrm>
        </p:spPr>
        <p:txBody>
          <a:bodyPr>
            <a:normAutofit/>
          </a:bodyPr>
          <a:lstStyle/>
          <a:p>
            <a:r>
              <a:rPr lang="en-US" dirty="0"/>
              <a:t>The user can run the code if he has </a:t>
            </a:r>
            <a:r>
              <a:rPr lang="en-US" dirty="0" err="1"/>
              <a:t>xampp</a:t>
            </a:r>
            <a:r>
              <a:rPr lang="en-US" dirty="0"/>
              <a:t> already installed else he can download </a:t>
            </a:r>
            <a:r>
              <a:rPr lang="en-US" dirty="0" err="1"/>
              <a:t>xampp</a:t>
            </a:r>
            <a:r>
              <a:rPr lang="en-US" dirty="0"/>
              <a:t> and then the following steps can be followed to execute the code. </a:t>
            </a:r>
          </a:p>
          <a:p>
            <a:pPr lvl="0"/>
            <a:r>
              <a:rPr lang="en-US" dirty="0"/>
              <a:t>Download and install XAMPP in your system. </a:t>
            </a:r>
          </a:p>
          <a:p>
            <a:pPr lvl="0"/>
            <a:r>
              <a:rPr lang="en-US" dirty="0"/>
              <a:t>XAMPP for windows 7.1.32 64 bit version </a:t>
            </a:r>
          </a:p>
          <a:p>
            <a:pPr lvl="0"/>
            <a:r>
              <a:rPr lang="en-US" dirty="0"/>
              <a:t>Once XAMPP is installed, start Apache and MySQL. </a:t>
            </a:r>
          </a:p>
          <a:p>
            <a:pPr lvl="0"/>
            <a:r>
              <a:rPr lang="en-US" dirty="0"/>
              <a:t>Change the port number on clicking the config button if there is any conflict while starting with Apache and MySQL </a:t>
            </a:r>
          </a:p>
          <a:p>
            <a:pPr lvl="0"/>
            <a:r>
              <a:rPr lang="en-US" dirty="0"/>
              <a:t>Place the executable folder i.e., </a:t>
            </a:r>
            <a:r>
              <a:rPr lang="en-US" dirty="0" err="1"/>
              <a:t>bonviver</a:t>
            </a:r>
            <a:r>
              <a:rPr lang="en-US" dirty="0"/>
              <a:t> in the C:\xampp\htdocs location </a:t>
            </a:r>
          </a:p>
          <a:p>
            <a:r>
              <a:rPr lang="en-US" dirty="0"/>
              <a:t>Open localhost/</a:t>
            </a:r>
            <a:r>
              <a:rPr lang="en-US" dirty="0" err="1"/>
              <a:t>bonviver</a:t>
            </a:r>
            <a:r>
              <a:rPr lang="en-US" dirty="0"/>
              <a:t> in the browser which will open the homepage of the website</a:t>
            </a:r>
          </a:p>
          <a:p>
            <a:pPr lvl="0"/>
            <a:r>
              <a:rPr lang="en-US" dirty="0"/>
              <a:t>In the other case, a list of php files may appear</a:t>
            </a:r>
          </a:p>
          <a:p>
            <a:pPr lvl="0"/>
            <a:r>
              <a:rPr lang="en-US" dirty="0"/>
              <a:t>Click on the php files to run the php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6AE7-EB7E-4779-8933-1AE6B76E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32" y="2510636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50135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52BA-E14D-4CFA-B60D-9BE667BA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582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83E23"/>
      </a:dk2>
      <a:lt2>
        <a:srgbClr val="E2E8E8"/>
      </a:lt2>
      <a:accent1>
        <a:srgbClr val="C69796"/>
      </a:accent1>
      <a:accent2>
        <a:srgbClr val="BA98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D"/>
      </a:accent6>
      <a:hlink>
        <a:srgbClr val="568D8E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Franklin Gothic Demi</vt:lpstr>
      <vt:lpstr>Wingdings 2</vt:lpstr>
      <vt:lpstr>DividendVTI</vt:lpstr>
      <vt:lpstr>Bon Viveur</vt:lpstr>
      <vt:lpstr>Installation and execution </vt:lpstr>
      <vt:lpstr>Demo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 Viveur</dc:title>
  <dc:creator>Niradi, Anuradha Vishwapriya</dc:creator>
  <cp:lastModifiedBy>Niradi, Anuradha Vishwapriya</cp:lastModifiedBy>
  <cp:revision>9</cp:revision>
  <dcterms:created xsi:type="dcterms:W3CDTF">2019-10-22T04:09:14Z</dcterms:created>
  <dcterms:modified xsi:type="dcterms:W3CDTF">2019-10-22T04:16:41Z</dcterms:modified>
</cp:coreProperties>
</file>