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2" d="100"/>
          <a:sy n="72"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54813-2E90-4397-998B-379AF94EB789}" type="datetimeFigureOut">
              <a:rPr lang="en-IN" smtClean="0"/>
              <a:t>27-01-2020</a:t>
            </a:fld>
            <a:endParaRPr lang="en-IN"/>
          </a:p>
        </p:txBody>
      </p:sp>
      <p:sp>
        <p:nvSpPr>
          <p:cNvPr id="104870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C8896-E856-4772-99A2-DE206DF975F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946486AC-9B03-4DF5-9999-7748EAC23E3E}" type="datetime1">
              <a:rPr lang="en-IN" smtClean="0"/>
              <a:t>27-01-2020</a:t>
            </a:fld>
            <a:endParaRPr lang="en-IN"/>
          </a:p>
        </p:txBody>
      </p:sp>
      <p:sp>
        <p:nvSpPr>
          <p:cNvPr id="1048584" name="Footer Placeholder 4"/>
          <p:cNvSpPr>
            <a:spLocks noGrp="1"/>
          </p:cNvSpPr>
          <p:nvPr>
            <p:ph type="ftr" sz="quarter" idx="11"/>
          </p:nvPr>
        </p:nvSpPr>
        <p:spPr/>
        <p:txBody>
          <a:bodyPr/>
          <a:lstStyle/>
          <a:p>
            <a:r>
              <a:rPr lang="en-US"/>
              <a:t>Department of CSE, ASE BLR</a:t>
            </a:r>
            <a:endParaRPr lang="en-IN"/>
          </a:p>
        </p:txBody>
      </p:sp>
      <p:sp>
        <p:nvSpPr>
          <p:cNvPr id="1048585" name="Slide Number Placeholder 5"/>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a:t>Click to edit Master title style</a:t>
            </a:r>
            <a:endParaRPr lang="en-IN"/>
          </a:p>
        </p:txBody>
      </p:sp>
      <p:sp>
        <p:nvSpPr>
          <p:cNvPr id="104866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Date Placeholder 3"/>
          <p:cNvSpPr>
            <a:spLocks noGrp="1"/>
          </p:cNvSpPr>
          <p:nvPr>
            <p:ph type="dt" sz="half" idx="10"/>
          </p:nvPr>
        </p:nvSpPr>
        <p:spPr/>
        <p:txBody>
          <a:bodyPr/>
          <a:lstStyle/>
          <a:p>
            <a:fld id="{E6C8987B-2EFC-4222-94D2-9F3185A87521}" type="datetime1">
              <a:rPr lang="en-IN" smtClean="0"/>
              <a:t>27-01-2020</a:t>
            </a:fld>
            <a:endParaRPr lang="en-IN"/>
          </a:p>
        </p:txBody>
      </p:sp>
      <p:sp>
        <p:nvSpPr>
          <p:cNvPr id="1048671" name="Footer Placeholder 4"/>
          <p:cNvSpPr>
            <a:spLocks noGrp="1"/>
          </p:cNvSpPr>
          <p:nvPr>
            <p:ph type="ftr" sz="quarter" idx="11"/>
          </p:nvPr>
        </p:nvSpPr>
        <p:spPr/>
        <p:txBody>
          <a:bodyPr/>
          <a:lstStyle/>
          <a:p>
            <a:r>
              <a:rPr lang="en-US"/>
              <a:t>Department of CSE, ASE BLR</a:t>
            </a:r>
            <a:endParaRPr lang="en-IN"/>
          </a:p>
        </p:txBody>
      </p:sp>
      <p:sp>
        <p:nvSpPr>
          <p:cNvPr id="1048672" name="Slide Number Placeholder 5"/>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5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3"/>
          <p:cNvSpPr>
            <a:spLocks noGrp="1"/>
          </p:cNvSpPr>
          <p:nvPr>
            <p:ph type="dt" sz="half" idx="10"/>
          </p:nvPr>
        </p:nvSpPr>
        <p:spPr/>
        <p:txBody>
          <a:bodyPr/>
          <a:lstStyle/>
          <a:p>
            <a:fld id="{CD93BC76-A275-4534-BD57-A55B36CF9CF1}" type="datetime1">
              <a:rPr lang="en-IN" smtClean="0"/>
              <a:t>27-01-2020</a:t>
            </a:fld>
            <a:endParaRPr lang="en-IN"/>
          </a:p>
        </p:txBody>
      </p:sp>
      <p:sp>
        <p:nvSpPr>
          <p:cNvPr id="1048660" name="Footer Placeholder 4"/>
          <p:cNvSpPr>
            <a:spLocks noGrp="1"/>
          </p:cNvSpPr>
          <p:nvPr>
            <p:ph type="ftr" sz="quarter" idx="11"/>
          </p:nvPr>
        </p:nvSpPr>
        <p:spPr/>
        <p:txBody>
          <a:bodyPr/>
          <a:lstStyle/>
          <a:p>
            <a:r>
              <a:rPr lang="en-US"/>
              <a:t>Department of CSE, ASE BLR</a:t>
            </a:r>
            <a:endParaRPr lang="en-IN"/>
          </a:p>
        </p:txBody>
      </p:sp>
      <p:sp>
        <p:nvSpPr>
          <p:cNvPr id="1048661" name="Slide Number Placeholder 5"/>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IN"/>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1" name="Date Placeholder 3"/>
          <p:cNvSpPr>
            <a:spLocks noGrp="1"/>
          </p:cNvSpPr>
          <p:nvPr>
            <p:ph type="dt" sz="half" idx="10"/>
          </p:nvPr>
        </p:nvSpPr>
        <p:spPr/>
        <p:txBody>
          <a:bodyPr/>
          <a:lstStyle/>
          <a:p>
            <a:fld id="{1196B848-BFC7-445D-B100-8396EFF3EAE7}" type="datetime1">
              <a:rPr lang="en-IN" smtClean="0"/>
              <a:t>27-01-2020</a:t>
            </a:fld>
            <a:endParaRPr lang="en-IN"/>
          </a:p>
        </p:txBody>
      </p:sp>
      <p:sp>
        <p:nvSpPr>
          <p:cNvPr id="1048592" name="Footer Placeholder 4"/>
          <p:cNvSpPr>
            <a:spLocks noGrp="1"/>
          </p:cNvSpPr>
          <p:nvPr>
            <p:ph type="ftr" sz="quarter" idx="11"/>
          </p:nvPr>
        </p:nvSpPr>
        <p:spPr/>
        <p:txBody>
          <a:bodyPr/>
          <a:lstStyle/>
          <a:p>
            <a:r>
              <a:rPr lang="en-US"/>
              <a:t>Department of CSE, ASE BLR</a:t>
            </a:r>
            <a:endParaRPr lang="en-IN"/>
          </a:p>
        </p:txBody>
      </p:sp>
      <p:sp>
        <p:nvSpPr>
          <p:cNvPr id="1048593" name="Slide Number Placeholder 5"/>
          <p:cNvSpPr>
            <a:spLocks noGrp="1"/>
          </p:cNvSpPr>
          <p:nvPr>
            <p:ph type="sldNum" sz="quarter" idx="12"/>
          </p:nvPr>
        </p:nvSpPr>
        <p:spPr/>
        <p:txBody>
          <a:bodyPr/>
          <a:lstStyle/>
          <a:p>
            <a:fld id="{C10EA696-5F81-402D-892C-B7B928A817F6}" type="slidenum">
              <a:rPr lang="en-IN" smtClean="0"/>
              <a:t>‹#›</a:t>
            </a:fld>
            <a:endParaRPr lang="en-IN"/>
          </a:p>
        </p:txBody>
      </p:sp>
      <p:sp>
        <p:nvSpPr>
          <p:cNvPr id="1048594" name="AutoShape 2"/>
          <p:cNvSpPr>
            <a:spLocks noChangeAspect="1" noChangeArrowheads="1"/>
          </p:cNvSpPr>
          <p:nvPr userDrawn="1"/>
        </p:nvSpPr>
        <p:spPr bwMode="auto">
          <a:xfrm>
            <a:off x="14214987" y="-1986703"/>
            <a:ext cx="55716" cy="5571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53" name="Picture 4"/>
          <p:cNvPicPr>
            <a:picLocks noChangeAspect="1" noChangeArrowheads="1"/>
          </p:cNvPicPr>
          <p:nvPr userDrawn="1"/>
        </p:nvPicPr>
        <p:blipFill>
          <a:blip r:embed="rId2"/>
          <a:srcRect/>
          <a:stretch>
            <a:fillRect/>
          </a:stretch>
        </p:blipFill>
        <p:spPr bwMode="auto">
          <a:xfrm>
            <a:off x="10938387" y="91999"/>
            <a:ext cx="1253613" cy="125361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lstStyle/>
          <a:p>
            <a:fld id="{69ACE3A0-1094-4ABD-9A2E-FA5460965BCF}" type="datetime1">
              <a:rPr lang="en-IN" smtClean="0"/>
              <a:t>27-01-2020</a:t>
            </a:fld>
            <a:endParaRPr lang="en-IN"/>
          </a:p>
        </p:txBody>
      </p:sp>
      <p:sp>
        <p:nvSpPr>
          <p:cNvPr id="1048676" name="Footer Placeholder 4"/>
          <p:cNvSpPr>
            <a:spLocks noGrp="1"/>
          </p:cNvSpPr>
          <p:nvPr>
            <p:ph type="ftr" sz="quarter" idx="11"/>
          </p:nvPr>
        </p:nvSpPr>
        <p:spPr/>
        <p:txBody>
          <a:bodyPr/>
          <a:lstStyle/>
          <a:p>
            <a:r>
              <a:rPr lang="en-US"/>
              <a:t>Department of CSE, ASE BLR</a:t>
            </a:r>
            <a:endParaRPr lang="en-IN"/>
          </a:p>
        </p:txBody>
      </p:sp>
      <p:sp>
        <p:nvSpPr>
          <p:cNvPr id="1048677" name="Slide Number Placeholder 5"/>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a:t>Click to edit Master title style</a:t>
            </a:r>
            <a:endParaRPr lang="en-IN"/>
          </a:p>
        </p:txBody>
      </p:sp>
      <p:sp>
        <p:nvSpPr>
          <p:cNvPr id="104867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Date Placeholder 4"/>
          <p:cNvSpPr>
            <a:spLocks noGrp="1"/>
          </p:cNvSpPr>
          <p:nvPr>
            <p:ph type="dt" sz="half" idx="10"/>
          </p:nvPr>
        </p:nvSpPr>
        <p:spPr/>
        <p:txBody>
          <a:bodyPr/>
          <a:lstStyle/>
          <a:p>
            <a:fld id="{962F0608-80B6-41D5-94E9-B345BB6E128F}" type="datetime1">
              <a:rPr lang="en-IN" smtClean="0"/>
              <a:t>27-01-2020</a:t>
            </a:fld>
            <a:endParaRPr lang="en-IN"/>
          </a:p>
        </p:txBody>
      </p:sp>
      <p:sp>
        <p:nvSpPr>
          <p:cNvPr id="1048682" name="Footer Placeholder 5"/>
          <p:cNvSpPr>
            <a:spLocks noGrp="1"/>
          </p:cNvSpPr>
          <p:nvPr>
            <p:ph type="ftr" sz="quarter" idx="11"/>
          </p:nvPr>
        </p:nvSpPr>
        <p:spPr/>
        <p:txBody>
          <a:bodyPr/>
          <a:lstStyle/>
          <a:p>
            <a:r>
              <a:rPr lang="en-US"/>
              <a:t>Department of CSE, ASE BLR</a:t>
            </a:r>
            <a:endParaRPr lang="en-IN"/>
          </a:p>
        </p:txBody>
      </p:sp>
      <p:sp>
        <p:nvSpPr>
          <p:cNvPr id="1048683" name="Slide Number Placeholder 6"/>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4"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8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Date Placeholder 6"/>
          <p:cNvSpPr>
            <a:spLocks noGrp="1"/>
          </p:cNvSpPr>
          <p:nvPr>
            <p:ph type="dt" sz="half" idx="10"/>
          </p:nvPr>
        </p:nvSpPr>
        <p:spPr/>
        <p:txBody>
          <a:bodyPr/>
          <a:lstStyle/>
          <a:p>
            <a:fld id="{15992DDF-4DB6-4DDD-B8BB-6F9721ABD74B}" type="datetime1">
              <a:rPr lang="en-IN" smtClean="0"/>
              <a:t>27-01-2020</a:t>
            </a:fld>
            <a:endParaRPr lang="en-IN"/>
          </a:p>
        </p:txBody>
      </p:sp>
      <p:sp>
        <p:nvSpPr>
          <p:cNvPr id="1048690" name="Footer Placeholder 7"/>
          <p:cNvSpPr>
            <a:spLocks noGrp="1"/>
          </p:cNvSpPr>
          <p:nvPr>
            <p:ph type="ftr" sz="quarter" idx="11"/>
          </p:nvPr>
        </p:nvSpPr>
        <p:spPr/>
        <p:txBody>
          <a:bodyPr/>
          <a:lstStyle/>
          <a:p>
            <a:r>
              <a:rPr lang="en-US"/>
              <a:t>Department of CSE, ASE BLR</a:t>
            </a:r>
            <a:endParaRPr lang="en-IN"/>
          </a:p>
        </p:txBody>
      </p:sp>
      <p:sp>
        <p:nvSpPr>
          <p:cNvPr id="1048691" name="Slide Number Placeholder 8"/>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endParaRPr lang="en-IN"/>
          </a:p>
        </p:txBody>
      </p:sp>
      <p:sp>
        <p:nvSpPr>
          <p:cNvPr id="1048654" name="Date Placeholder 2"/>
          <p:cNvSpPr>
            <a:spLocks noGrp="1"/>
          </p:cNvSpPr>
          <p:nvPr>
            <p:ph type="dt" sz="half" idx="10"/>
          </p:nvPr>
        </p:nvSpPr>
        <p:spPr/>
        <p:txBody>
          <a:bodyPr/>
          <a:lstStyle/>
          <a:p>
            <a:fld id="{A48C2A7F-4FB9-4E1F-BE7D-ECFAB9871378}" type="datetime1">
              <a:rPr lang="en-IN" smtClean="0"/>
              <a:t>27-01-2020</a:t>
            </a:fld>
            <a:endParaRPr lang="en-IN"/>
          </a:p>
        </p:txBody>
      </p:sp>
      <p:sp>
        <p:nvSpPr>
          <p:cNvPr id="1048655" name="Footer Placeholder 3"/>
          <p:cNvSpPr>
            <a:spLocks noGrp="1"/>
          </p:cNvSpPr>
          <p:nvPr>
            <p:ph type="ftr" sz="quarter" idx="11"/>
          </p:nvPr>
        </p:nvSpPr>
        <p:spPr/>
        <p:txBody>
          <a:bodyPr/>
          <a:lstStyle/>
          <a:p>
            <a:r>
              <a:rPr lang="en-US"/>
              <a:t>Department of CSE, ASE BLR</a:t>
            </a:r>
            <a:endParaRPr lang="en-IN"/>
          </a:p>
        </p:txBody>
      </p:sp>
      <p:sp>
        <p:nvSpPr>
          <p:cNvPr id="1048656" name="Slide Number Placeholder 4"/>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94C97A7A-CE7A-42E7-B471-9B8DA814A2FA}" type="datetime1">
              <a:rPr lang="en-IN" smtClean="0"/>
              <a:t>27-01-2020</a:t>
            </a:fld>
            <a:endParaRPr lang="en-IN"/>
          </a:p>
        </p:txBody>
      </p:sp>
      <p:sp>
        <p:nvSpPr>
          <p:cNvPr id="1048693" name="Footer Placeholder 2"/>
          <p:cNvSpPr>
            <a:spLocks noGrp="1"/>
          </p:cNvSpPr>
          <p:nvPr>
            <p:ph type="ftr" sz="quarter" idx="11"/>
          </p:nvPr>
        </p:nvSpPr>
        <p:spPr/>
        <p:txBody>
          <a:bodyPr/>
          <a:lstStyle/>
          <a:p>
            <a:r>
              <a:rPr lang="en-US"/>
              <a:t>Department of CSE, ASE BLR</a:t>
            </a:r>
            <a:endParaRPr lang="en-IN"/>
          </a:p>
        </p:txBody>
      </p:sp>
      <p:sp>
        <p:nvSpPr>
          <p:cNvPr id="1048694" name="Slide Number Placeholder 3"/>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9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8" name="Date Placeholder 4"/>
          <p:cNvSpPr>
            <a:spLocks noGrp="1"/>
          </p:cNvSpPr>
          <p:nvPr>
            <p:ph type="dt" sz="half" idx="10"/>
          </p:nvPr>
        </p:nvSpPr>
        <p:spPr/>
        <p:txBody>
          <a:bodyPr/>
          <a:lstStyle/>
          <a:p>
            <a:fld id="{D68D4FDE-60EE-482F-96B7-8F3359C8525E}" type="datetime1">
              <a:rPr lang="en-IN" smtClean="0"/>
              <a:t>27-01-2020</a:t>
            </a:fld>
            <a:endParaRPr lang="en-IN"/>
          </a:p>
        </p:txBody>
      </p:sp>
      <p:sp>
        <p:nvSpPr>
          <p:cNvPr id="1048699" name="Footer Placeholder 5"/>
          <p:cNvSpPr>
            <a:spLocks noGrp="1"/>
          </p:cNvSpPr>
          <p:nvPr>
            <p:ph type="ftr" sz="quarter" idx="11"/>
          </p:nvPr>
        </p:nvSpPr>
        <p:spPr/>
        <p:txBody>
          <a:bodyPr/>
          <a:lstStyle/>
          <a:p>
            <a:r>
              <a:rPr lang="en-US"/>
              <a:t>Department of CSE, ASE BLR</a:t>
            </a:r>
            <a:endParaRPr lang="en-IN"/>
          </a:p>
        </p:txBody>
      </p:sp>
      <p:sp>
        <p:nvSpPr>
          <p:cNvPr id="1048700" name="Slide Number Placeholder 6"/>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6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lstStyle/>
          <a:p>
            <a:fld id="{B58BD546-8878-4E2A-B40F-654B9A3BF422}" type="datetime1">
              <a:rPr lang="en-IN" smtClean="0"/>
              <a:t>27-01-2020</a:t>
            </a:fld>
            <a:endParaRPr lang="en-IN"/>
          </a:p>
        </p:txBody>
      </p:sp>
      <p:sp>
        <p:nvSpPr>
          <p:cNvPr id="1048666" name="Footer Placeholder 5"/>
          <p:cNvSpPr>
            <a:spLocks noGrp="1"/>
          </p:cNvSpPr>
          <p:nvPr>
            <p:ph type="ftr" sz="quarter" idx="11"/>
          </p:nvPr>
        </p:nvSpPr>
        <p:spPr/>
        <p:txBody>
          <a:bodyPr/>
          <a:lstStyle/>
          <a:p>
            <a:r>
              <a:rPr lang="en-US"/>
              <a:t>Department of CSE, ASE BLR</a:t>
            </a:r>
            <a:endParaRPr lang="en-IN"/>
          </a:p>
        </p:txBody>
      </p:sp>
      <p:sp>
        <p:nvSpPr>
          <p:cNvPr id="1048667" name="Slide Number Placeholder 6"/>
          <p:cNvSpPr>
            <a:spLocks noGrp="1"/>
          </p:cNvSpPr>
          <p:nvPr>
            <p:ph type="sldNum" sz="quarter" idx="12"/>
          </p:nvPr>
        </p:nvSpPr>
        <p:spPr/>
        <p:txBody>
          <a:bodyPr/>
          <a:lstStyle/>
          <a:p>
            <a:fld id="{C10EA696-5F81-402D-892C-B7B928A817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C5341-AB3A-4DA9-AEA1-2011EDC48F01}" type="datetime1">
              <a:rPr lang="en-IN" smtClean="0"/>
              <a:t>27-01-2020</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 ASE BLR</a:t>
            </a:r>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A696-5F81-402D-892C-B7B928A817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ih.gov.in/sih2020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3"/>
          <p:cNvSpPr>
            <a:spLocks noGrp="1"/>
          </p:cNvSpPr>
          <p:nvPr>
            <p:ph type="ctrTitle"/>
          </p:nvPr>
        </p:nvSpPr>
        <p:spPr>
          <a:xfrm>
            <a:off x="1524000" y="4134677"/>
            <a:ext cx="9144000" cy="856215"/>
          </a:xfrm>
        </p:spPr>
        <p:txBody>
          <a:bodyPr>
            <a:normAutofit fontScale="90000"/>
          </a:bodyPr>
          <a:lstStyle/>
          <a:p>
            <a:r>
              <a:rPr lang="en-US" b="1" dirty="0">
                <a:latin typeface="Times New Roman" panose="02020603050405020304" pitchFamily="18" charset="0"/>
                <a:cs typeface="Times New Roman" panose="02020603050405020304" pitchFamily="18" charset="0"/>
              </a:rPr>
              <a:t>Krishisahaya</a:t>
            </a:r>
            <a:endParaRPr lang="zh-CN" altLang="en-US" dirty="0"/>
          </a:p>
        </p:txBody>
      </p:sp>
      <p:sp>
        <p:nvSpPr>
          <p:cNvPr id="1048587" name="Subtitle 4"/>
          <p:cNvSpPr>
            <a:spLocks noGrp="1"/>
          </p:cNvSpPr>
          <p:nvPr>
            <p:ph type="subTitle" idx="1"/>
          </p:nvPr>
        </p:nvSpPr>
        <p:spPr>
          <a:xfrm>
            <a:off x="1524000" y="2186608"/>
            <a:ext cx="9144000" cy="477078"/>
          </a:xfrm>
        </p:spPr>
        <p:txBody>
          <a:bodyPr/>
          <a:lstStyle/>
          <a:p>
            <a:r>
              <a:rPr lang="en-IN" b="1" dirty="0">
                <a:latin typeface="Times New Roman" panose="02020603050405020304" pitchFamily="18" charset="0"/>
                <a:cs typeface="Times New Roman" panose="02020603050405020304" pitchFamily="18" charset="0"/>
              </a:rPr>
              <a:t>15CSE387 – Open Lab</a:t>
            </a:r>
          </a:p>
          <a:p>
            <a:endParaRPr lang="en-IN" b="1" dirty="0">
              <a:latin typeface="Times New Roman" panose="02020603050405020304" pitchFamily="18" charset="0"/>
              <a:cs typeface="Times New Roman" panose="02020603050405020304" pitchFamily="18" charset="0"/>
            </a:endParaRPr>
          </a:p>
        </p:txBody>
      </p:sp>
      <p:sp>
        <p:nvSpPr>
          <p:cNvPr id="1048588" name="Subtitle 4"/>
          <p:cNvSpPr txBox="1"/>
          <p:nvPr/>
        </p:nvSpPr>
        <p:spPr>
          <a:xfrm>
            <a:off x="1524000" y="3359426"/>
            <a:ext cx="9144000" cy="477078"/>
          </a:xfrm>
          <a:prstGeom prst="rect">
            <a:avLst/>
          </a:prstGeom>
        </p:spPr>
        <p:txBody>
          <a:bodyPr vert="horz" lIns="91440" tIns="45720" rIns="91440" bIns="45720" rtlCol="0">
            <a:normAutofit fontScale="9375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dirty="0">
                <a:latin typeface="Times New Roman" panose="02020603050405020304" pitchFamily="18" charset="0"/>
                <a:cs typeface="Times New Roman" panose="02020603050405020304" pitchFamily="18" charset="0"/>
              </a:rPr>
              <a:t>Title Presentation</a:t>
            </a:r>
          </a:p>
          <a:p>
            <a:endParaRPr lang="en-IN" sz="3200" dirty="0"/>
          </a:p>
        </p:txBody>
      </p:sp>
      <p:pic>
        <p:nvPicPr>
          <p:cNvPr id="2097152" name="Picture 2"/>
          <p:cNvPicPr>
            <a:picLocks noChangeAspect="1" noChangeArrowheads="1"/>
          </p:cNvPicPr>
          <p:nvPr/>
        </p:nvPicPr>
        <p:blipFill>
          <a:blip r:embed="rId2"/>
          <a:srcRect/>
          <a:stretch>
            <a:fillRect/>
          </a:stretch>
        </p:blipFill>
        <p:spPr bwMode="auto">
          <a:xfrm>
            <a:off x="3064358" y="207478"/>
            <a:ext cx="6063284" cy="153603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Expected System Outcomes</a:t>
            </a:r>
          </a:p>
        </p:txBody>
      </p:sp>
      <p:sp>
        <p:nvSpPr>
          <p:cNvPr id="1048635" name="Content Placeholder 2"/>
          <p:cNvSpPr>
            <a:spLocks noGrp="1"/>
          </p:cNvSpPr>
          <p:nvPr>
            <p:ph idx="1"/>
          </p:nvPr>
        </p:nvSpPr>
        <p:spPr/>
        <p:txBody>
          <a:bodyPr>
            <a:normAutofit/>
          </a:bodyPr>
          <a:lstStyle/>
          <a:p>
            <a:r>
              <a:rPr lang="en-US" dirty="0"/>
              <a:t>The farmers should be able to sell their products</a:t>
            </a:r>
          </a:p>
          <a:p>
            <a:r>
              <a:rPr lang="en-US" dirty="0"/>
              <a:t>The customers should get a notification if any new product is uploaded</a:t>
            </a:r>
          </a:p>
          <a:p>
            <a:r>
              <a:rPr lang="en-US" dirty="0"/>
              <a:t>The farmers should get notifications about the weather report</a:t>
            </a:r>
          </a:p>
          <a:p>
            <a:r>
              <a:rPr lang="en-US" dirty="0"/>
              <a:t>When the farmer upload a picture of any crop, the system should be able to correctly recognize the crop</a:t>
            </a:r>
          </a:p>
          <a:p>
            <a:r>
              <a:rPr lang="en-US" dirty="0"/>
              <a:t>The system should correctly predict the fertilizers and pesticides required to get better yield.</a:t>
            </a:r>
          </a:p>
        </p:txBody>
      </p:sp>
      <p:sp>
        <p:nvSpPr>
          <p:cNvPr id="1048636" name="Slide Number Placeholder 5"/>
          <p:cNvSpPr>
            <a:spLocks noGrp="1"/>
          </p:cNvSpPr>
          <p:nvPr>
            <p:ph type="sldNum" sz="quarter" idx="12"/>
          </p:nvPr>
        </p:nvSpPr>
        <p:spPr/>
        <p:txBody>
          <a:bodyPr/>
          <a:lstStyle/>
          <a:p>
            <a:fld id="{C10EA696-5F81-402D-892C-B7B928A817F6}" type="slidenum">
              <a:rPr lang="en-IN" smtClean="0"/>
              <a:t>10</a:t>
            </a:fld>
            <a:endParaRPr lang="en-IN"/>
          </a:p>
        </p:txBody>
      </p:sp>
      <p:sp>
        <p:nvSpPr>
          <p:cNvPr id="1048637" name="Date Placeholder 6"/>
          <p:cNvSpPr>
            <a:spLocks noGrp="1"/>
          </p:cNvSpPr>
          <p:nvPr>
            <p:ph type="dt" sz="half" idx="10"/>
          </p:nvPr>
        </p:nvSpPr>
        <p:spPr/>
        <p:txBody>
          <a:bodyPr/>
          <a:lstStyle/>
          <a:p>
            <a:fld id="{84B042A1-10D2-491F-BD7B-4802A5C40050}" type="datetime1">
              <a:rPr lang="en-IN" smtClean="0"/>
              <a:t>28-01-2020</a:t>
            </a:fld>
            <a:endParaRPr lang="en-IN"/>
          </a:p>
        </p:txBody>
      </p:sp>
      <p:sp>
        <p:nvSpPr>
          <p:cNvPr id="1048638"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35308"/>
            <a:ext cx="10515600" cy="1325563"/>
          </a:xfrm>
        </p:spPr>
        <p:txBody>
          <a:bodyPr/>
          <a:lstStyle/>
          <a:p>
            <a:r>
              <a:rPr lang="en-IN" b="1" dirty="0">
                <a:latin typeface="Times New Roman" panose="02020603050405020304" pitchFamily="18" charset="0"/>
                <a:cs typeface="Times New Roman" panose="02020603050405020304" pitchFamily="18" charset="0"/>
              </a:rPr>
              <a:t>Individual Team Member Contribution</a:t>
            </a:r>
          </a:p>
        </p:txBody>
      </p:sp>
      <p:graphicFrame>
        <p:nvGraphicFramePr>
          <p:cNvPr id="4194304" name="Table 8"/>
          <p:cNvGraphicFramePr>
            <a:graphicFrameLocks noGrp="1"/>
          </p:cNvGraphicFramePr>
          <p:nvPr>
            <p:ph idx="1"/>
            <p:extLst>
              <p:ext uri="{D42A27DB-BD31-4B8C-83A1-F6EECF244321}">
                <p14:modId xmlns:p14="http://schemas.microsoft.com/office/powerpoint/2010/main" val="3197337836"/>
              </p:ext>
            </p:extLst>
          </p:nvPr>
        </p:nvGraphicFramePr>
        <p:xfrm>
          <a:off x="838200" y="1825625"/>
          <a:ext cx="10515600" cy="462711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824810">
                <a:tc>
                  <a:txBody>
                    <a:bodyPr/>
                    <a:lstStyle/>
                    <a:p>
                      <a:pPr algn="ctr"/>
                      <a:r>
                        <a:rPr lang="en-IN" sz="2400" dirty="0">
                          <a:latin typeface="Times New Roman" panose="02020603050405020304" pitchFamily="18" charset="0"/>
                          <a:cs typeface="Times New Roman" panose="02020603050405020304" pitchFamily="18" charset="0"/>
                        </a:rPr>
                        <a:t>Team Member</a:t>
                      </a:r>
                    </a:p>
                  </a:txBody>
                  <a:tcPr/>
                </a:tc>
                <a:tc>
                  <a:txBody>
                    <a:bodyPr/>
                    <a:lstStyle/>
                    <a:p>
                      <a:pPr algn="ctr"/>
                      <a:r>
                        <a:rPr lang="en-IN" sz="2400" dirty="0">
                          <a:latin typeface="Times New Roman" panose="02020603050405020304" pitchFamily="18" charset="0"/>
                          <a:cs typeface="Times New Roman" panose="02020603050405020304" pitchFamily="18" charset="0"/>
                        </a:rPr>
                        <a:t>Contribution</a:t>
                      </a:r>
                    </a:p>
                  </a:txBody>
                  <a:tcPr/>
                </a:tc>
                <a:extLst>
                  <a:ext uri="{0D108BD9-81ED-4DB2-BD59-A6C34878D82A}">
                    <a16:rowId xmlns:a16="http://schemas.microsoft.com/office/drawing/2014/main" val="10000"/>
                  </a:ext>
                </a:extLst>
              </a:tr>
              <a:tr h="633718">
                <a:tc>
                  <a:txBody>
                    <a:bodyPr/>
                    <a:lstStyle/>
                    <a:p>
                      <a:r>
                        <a:rPr lang="en-US" dirty="0"/>
                        <a:t>Harshitha Podduturi</a:t>
                      </a:r>
                      <a:endParaRPr lang="en-IN" dirty="0"/>
                    </a:p>
                  </a:txBody>
                  <a:tcPr/>
                </a:tc>
                <a:tc>
                  <a:txBody>
                    <a:bodyPr/>
                    <a:lstStyle/>
                    <a:p>
                      <a:r>
                        <a:rPr lang="en-US" dirty="0"/>
                        <a:t> Back End and Image Processing</a:t>
                      </a:r>
                      <a:endParaRPr lang="en-IN" dirty="0"/>
                    </a:p>
                  </a:txBody>
                  <a:tcPr/>
                </a:tc>
                <a:extLst>
                  <a:ext uri="{0D108BD9-81ED-4DB2-BD59-A6C34878D82A}">
                    <a16:rowId xmlns:a16="http://schemas.microsoft.com/office/drawing/2014/main" val="10001"/>
                  </a:ext>
                </a:extLst>
              </a:tr>
              <a:tr h="633718">
                <a:tc>
                  <a:txBody>
                    <a:bodyPr/>
                    <a:lstStyle/>
                    <a:p>
                      <a:r>
                        <a:rPr lang="en-US" dirty="0"/>
                        <a:t>Harshitha Ravishankar</a:t>
                      </a:r>
                      <a:endParaRPr lang="en-IN" dirty="0"/>
                    </a:p>
                  </a:txBody>
                  <a:tcPr/>
                </a:tc>
                <a:tc>
                  <a:txBody>
                    <a:bodyPr/>
                    <a:lstStyle/>
                    <a:p>
                      <a:r>
                        <a:rPr lang="en-US" dirty="0"/>
                        <a:t>Back End and Image Processing</a:t>
                      </a:r>
                      <a:endParaRPr lang="en-IN" dirty="0"/>
                    </a:p>
                  </a:txBody>
                  <a:tcPr/>
                </a:tc>
                <a:extLst>
                  <a:ext uri="{0D108BD9-81ED-4DB2-BD59-A6C34878D82A}">
                    <a16:rowId xmlns:a16="http://schemas.microsoft.com/office/drawing/2014/main" val="10002"/>
                  </a:ext>
                </a:extLst>
              </a:tr>
              <a:tr h="633718">
                <a:tc>
                  <a:txBody>
                    <a:bodyPr/>
                    <a:lstStyle/>
                    <a:p>
                      <a:r>
                        <a:rPr lang="en-US" dirty="0" err="1"/>
                        <a:t>Himanshi</a:t>
                      </a:r>
                      <a:r>
                        <a:rPr lang="en-US" dirty="0"/>
                        <a:t> Khatri</a:t>
                      </a:r>
                      <a:endParaRPr lang="en-IN" dirty="0"/>
                    </a:p>
                  </a:txBody>
                  <a:tcPr/>
                </a:tc>
                <a:tc>
                  <a:txBody>
                    <a:bodyPr/>
                    <a:lstStyle/>
                    <a:p>
                      <a:r>
                        <a:rPr lang="en-US" dirty="0"/>
                        <a:t>Front End and ML</a:t>
                      </a:r>
                      <a:endParaRPr lang="en-IN" dirty="0"/>
                    </a:p>
                  </a:txBody>
                  <a:tcPr/>
                </a:tc>
                <a:extLst>
                  <a:ext uri="{0D108BD9-81ED-4DB2-BD59-A6C34878D82A}">
                    <a16:rowId xmlns:a16="http://schemas.microsoft.com/office/drawing/2014/main" val="10003"/>
                  </a:ext>
                </a:extLst>
              </a:tr>
              <a:tr h="633718">
                <a:tc>
                  <a:txBody>
                    <a:bodyPr/>
                    <a:lstStyle/>
                    <a:p>
                      <a:r>
                        <a:rPr lang="en-US" dirty="0" err="1"/>
                        <a:t>Sourya</a:t>
                      </a:r>
                      <a:r>
                        <a:rPr lang="en-US" dirty="0"/>
                        <a:t> Prateek </a:t>
                      </a:r>
                      <a:endParaRPr lang="en-IN" dirty="0"/>
                    </a:p>
                  </a:txBody>
                  <a:tcPr/>
                </a:tc>
                <a:tc>
                  <a:txBody>
                    <a:bodyPr/>
                    <a:lstStyle/>
                    <a:p>
                      <a:r>
                        <a:rPr lang="en-US" dirty="0"/>
                        <a:t>ML and Front End</a:t>
                      </a:r>
                      <a:endParaRPr lang="en-IN" dirty="0"/>
                    </a:p>
                  </a:txBody>
                  <a:tcPr/>
                </a:tc>
                <a:extLst>
                  <a:ext uri="{0D108BD9-81ED-4DB2-BD59-A6C34878D82A}">
                    <a16:rowId xmlns:a16="http://schemas.microsoft.com/office/drawing/2014/main" val="10004"/>
                  </a:ext>
                </a:extLst>
              </a:tr>
              <a:tr h="633718">
                <a:tc>
                  <a:txBody>
                    <a:bodyPr/>
                    <a:lstStyle/>
                    <a:p>
                      <a:r>
                        <a:rPr lang="en-US" dirty="0" err="1"/>
                        <a:t>Saisree</a:t>
                      </a:r>
                      <a:r>
                        <a:rPr lang="en-US" dirty="0"/>
                        <a:t> </a:t>
                      </a:r>
                      <a:r>
                        <a:rPr lang="en-US" dirty="0" err="1"/>
                        <a:t>Gosu</a:t>
                      </a:r>
                      <a:endParaRPr lang="en-IN" dirty="0"/>
                    </a:p>
                  </a:txBody>
                  <a:tcPr/>
                </a:tc>
                <a:tc>
                  <a:txBody>
                    <a:bodyPr/>
                    <a:lstStyle/>
                    <a:p>
                      <a:r>
                        <a:rPr lang="en-US" dirty="0"/>
                        <a:t>Image Processing and Back End</a:t>
                      </a:r>
                      <a:endParaRPr lang="en-IN" dirty="0"/>
                    </a:p>
                  </a:txBody>
                  <a:tcPr/>
                </a:tc>
                <a:extLst>
                  <a:ext uri="{0D108BD9-81ED-4DB2-BD59-A6C34878D82A}">
                    <a16:rowId xmlns:a16="http://schemas.microsoft.com/office/drawing/2014/main" val="10005"/>
                  </a:ext>
                </a:extLst>
              </a:tr>
              <a:tr h="633718">
                <a:tc>
                  <a:txBody>
                    <a:bodyPr/>
                    <a:lstStyle/>
                    <a:p>
                      <a:r>
                        <a:rPr lang="en-US" dirty="0"/>
                        <a:t>George Antony</a:t>
                      </a:r>
                      <a:endParaRPr lang="en-IN" dirty="0"/>
                    </a:p>
                  </a:txBody>
                  <a:tcPr/>
                </a:tc>
                <a:tc>
                  <a:txBody>
                    <a:bodyPr/>
                    <a:lstStyle/>
                    <a:p>
                      <a:r>
                        <a:rPr lang="en-US" dirty="0"/>
                        <a:t> Front End and ML</a:t>
                      </a:r>
                      <a:endParaRPr lang="en-IN" dirty="0"/>
                    </a:p>
                  </a:txBody>
                  <a:tcPr/>
                </a:tc>
                <a:extLst>
                  <a:ext uri="{0D108BD9-81ED-4DB2-BD59-A6C34878D82A}">
                    <a16:rowId xmlns:a16="http://schemas.microsoft.com/office/drawing/2014/main" val="10006"/>
                  </a:ext>
                </a:extLst>
              </a:tr>
            </a:tbl>
          </a:graphicData>
        </a:graphic>
      </p:graphicFrame>
      <p:sp>
        <p:nvSpPr>
          <p:cNvPr id="1048640" name="Slide Number Placeholder 11"/>
          <p:cNvSpPr>
            <a:spLocks noGrp="1"/>
          </p:cNvSpPr>
          <p:nvPr>
            <p:ph type="sldNum" sz="quarter" idx="12"/>
          </p:nvPr>
        </p:nvSpPr>
        <p:spPr/>
        <p:txBody>
          <a:bodyPr/>
          <a:lstStyle/>
          <a:p>
            <a:fld id="{C10EA696-5F81-402D-892C-B7B928A817F6}" type="slidenum">
              <a:rPr lang="en-IN" smtClean="0"/>
              <a:t>11</a:t>
            </a:fld>
            <a:endParaRPr lang="en-IN"/>
          </a:p>
        </p:txBody>
      </p:sp>
      <p:sp>
        <p:nvSpPr>
          <p:cNvPr id="1048641" name="Date Placeholder 12"/>
          <p:cNvSpPr>
            <a:spLocks noGrp="1"/>
          </p:cNvSpPr>
          <p:nvPr>
            <p:ph type="dt" sz="half" idx="10"/>
          </p:nvPr>
        </p:nvSpPr>
        <p:spPr/>
        <p:txBody>
          <a:bodyPr/>
          <a:lstStyle/>
          <a:p>
            <a:fld id="{8CCDB08C-1DA9-43AF-B596-0C8291895ADB}" type="datetime1">
              <a:rPr lang="en-IN" smtClean="0"/>
              <a:t>27-01-2020</a:t>
            </a:fld>
            <a:endParaRPr lang="en-IN"/>
          </a:p>
        </p:txBody>
      </p:sp>
      <p:sp>
        <p:nvSpPr>
          <p:cNvPr id="1048642" name="Footer Placeholder 13"/>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Timeline Chart</a:t>
            </a:r>
            <a:endParaRPr lang="en-IN" b="1" dirty="0">
              <a:latin typeface="Times New Roman" panose="02020603050405020304" pitchFamily="18" charset="0"/>
              <a:cs typeface="Times New Roman" panose="02020603050405020304" pitchFamily="18" charset="0"/>
            </a:endParaRPr>
          </a:p>
        </p:txBody>
      </p:sp>
      <p:sp>
        <p:nvSpPr>
          <p:cNvPr id="1048644" name="Content Placeholder 2"/>
          <p:cNvSpPr>
            <a:spLocks noGrp="1"/>
          </p:cNvSpPr>
          <p:nvPr>
            <p:ph idx="1"/>
          </p:nvPr>
        </p:nvSpPr>
        <p:spPr/>
        <p:txBody>
          <a:bodyPr/>
          <a:lstStyle/>
          <a:p>
            <a:endParaRPr lang="en-IN" dirty="0"/>
          </a:p>
        </p:txBody>
      </p:sp>
      <p:sp>
        <p:nvSpPr>
          <p:cNvPr id="1048645" name="Slide Number Placeholder 5"/>
          <p:cNvSpPr>
            <a:spLocks noGrp="1"/>
          </p:cNvSpPr>
          <p:nvPr>
            <p:ph type="sldNum" sz="quarter" idx="12"/>
          </p:nvPr>
        </p:nvSpPr>
        <p:spPr/>
        <p:txBody>
          <a:bodyPr/>
          <a:lstStyle/>
          <a:p>
            <a:fld id="{C10EA696-5F81-402D-892C-B7B928A817F6}" type="slidenum">
              <a:rPr lang="en-IN" smtClean="0"/>
              <a:t>12</a:t>
            </a:fld>
            <a:endParaRPr lang="en-IN"/>
          </a:p>
        </p:txBody>
      </p:sp>
      <p:sp>
        <p:nvSpPr>
          <p:cNvPr id="1048646" name="Date Placeholder 6"/>
          <p:cNvSpPr>
            <a:spLocks noGrp="1"/>
          </p:cNvSpPr>
          <p:nvPr>
            <p:ph type="dt" sz="half" idx="10"/>
          </p:nvPr>
        </p:nvSpPr>
        <p:spPr/>
        <p:txBody>
          <a:bodyPr/>
          <a:lstStyle/>
          <a:p>
            <a:fld id="{11566853-6EF9-4724-BE23-D3160E4EF2B4}" type="datetime1">
              <a:rPr lang="en-IN" smtClean="0"/>
              <a:t>27-01-2020</a:t>
            </a:fld>
            <a:endParaRPr lang="en-IN"/>
          </a:p>
        </p:txBody>
      </p:sp>
      <p:sp>
        <p:nvSpPr>
          <p:cNvPr id="1048647"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1048649" name="Content Placeholder 2"/>
          <p:cNvSpPr>
            <a:spLocks noGrp="1"/>
          </p:cNvSpPr>
          <p:nvPr>
            <p:ph idx="1"/>
          </p:nvPr>
        </p:nvSpPr>
        <p:spPr>
          <a:xfrm>
            <a:off x="838200" y="1855442"/>
            <a:ext cx="10515600" cy="4351338"/>
          </a:xfrm>
        </p:spPr>
        <p:txBody>
          <a:bodyPr/>
          <a:lstStyle/>
          <a:p>
            <a:r>
              <a:rPr lang="en-IN" dirty="0">
                <a:hlinkClick r:id="rId2"/>
              </a:rPr>
              <a:t>https://www.sih.gov.in/sih2020PS</a:t>
            </a:r>
            <a:endParaRPr lang="en-IN" dirty="0"/>
          </a:p>
        </p:txBody>
      </p:sp>
      <p:sp>
        <p:nvSpPr>
          <p:cNvPr id="1048650" name="Slide Number Placeholder 5"/>
          <p:cNvSpPr>
            <a:spLocks noGrp="1"/>
          </p:cNvSpPr>
          <p:nvPr>
            <p:ph type="sldNum" sz="quarter" idx="12"/>
          </p:nvPr>
        </p:nvSpPr>
        <p:spPr/>
        <p:txBody>
          <a:bodyPr/>
          <a:lstStyle/>
          <a:p>
            <a:fld id="{C10EA696-5F81-402D-892C-B7B928A817F6}" type="slidenum">
              <a:rPr lang="en-IN" smtClean="0"/>
              <a:t>13</a:t>
            </a:fld>
            <a:endParaRPr lang="en-IN"/>
          </a:p>
        </p:txBody>
      </p:sp>
      <p:sp>
        <p:nvSpPr>
          <p:cNvPr id="1048651" name="Date Placeholder 6"/>
          <p:cNvSpPr>
            <a:spLocks noGrp="1"/>
          </p:cNvSpPr>
          <p:nvPr>
            <p:ph type="dt" sz="half" idx="10"/>
          </p:nvPr>
        </p:nvSpPr>
        <p:spPr/>
        <p:txBody>
          <a:bodyPr/>
          <a:lstStyle/>
          <a:p>
            <a:fld id="{3A6E9597-21E7-4274-A5F4-8038AFAD36FE}" type="datetime1">
              <a:rPr lang="en-IN" smtClean="0"/>
              <a:t>27-01-2020</a:t>
            </a:fld>
            <a:endParaRPr lang="en-IN"/>
          </a:p>
        </p:txBody>
      </p:sp>
      <p:sp>
        <p:nvSpPr>
          <p:cNvPr id="1048652"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Rectangle 3"/>
          <p:cNvSpPr/>
          <p:nvPr/>
        </p:nvSpPr>
        <p:spPr>
          <a:xfrm>
            <a:off x="1523999" y="405346"/>
            <a:ext cx="9230139" cy="6001643"/>
          </a:xfrm>
          <a:prstGeom prst="rect">
            <a:avLst/>
          </a:prstGeom>
        </p:spPr>
        <p:txBody>
          <a:bodyPr wrap="square">
            <a:spAutoFit/>
          </a:bodyPr>
          <a:lstStyle/>
          <a:p>
            <a:r>
              <a:rPr lang="en-US" sz="3200" dirty="0">
                <a:solidFill>
                  <a:srgbClr val="000000"/>
                </a:solidFill>
                <a:latin typeface="Times New Roman" panose="02020603050405020304" pitchFamily="18" charset="0"/>
                <a:cs typeface="Times New Roman" panose="02020603050405020304" pitchFamily="18" charset="0"/>
              </a:rPr>
              <a:t>Technology Bucket/Tag : Web Development, Image Processing, Machine Learning</a:t>
            </a:r>
          </a:p>
          <a:p>
            <a:r>
              <a:rPr lang="en-IN" sz="3200" dirty="0">
                <a:solidFill>
                  <a:srgbClr val="000000"/>
                </a:solidFill>
                <a:latin typeface="Times New Roman" panose="02020603050405020304" pitchFamily="18" charset="0"/>
                <a:cs typeface="Times New Roman" panose="02020603050405020304" pitchFamily="18" charset="0"/>
              </a:rPr>
              <a:t>Category( Software/Hardware): Software</a:t>
            </a:r>
          </a:p>
          <a:p>
            <a:r>
              <a:rPr lang="en-IN" sz="3200" dirty="0">
                <a:solidFill>
                  <a:srgbClr val="000000"/>
                </a:solidFill>
                <a:latin typeface="Times New Roman" panose="02020603050405020304" pitchFamily="18" charset="0"/>
                <a:cs typeface="Times New Roman" panose="02020603050405020304" pitchFamily="18" charset="0"/>
              </a:rPr>
              <a:t>Problem Title : Portal for Farmers</a:t>
            </a:r>
          </a:p>
          <a:p>
            <a:endParaRPr lang="en-US" sz="3200" b="1" dirty="0">
              <a:solidFill>
                <a:srgbClr val="000000"/>
              </a:solidFill>
              <a:latin typeface="Times New Roman" panose="02020603050405020304" pitchFamily="18" charset="0"/>
              <a:cs typeface="Times New Roman" panose="02020603050405020304" pitchFamily="18" charset="0"/>
            </a:endParaRPr>
          </a:p>
          <a:p>
            <a:r>
              <a:rPr lang="en-US" sz="3200" dirty="0">
                <a:solidFill>
                  <a:srgbClr val="000000"/>
                </a:solidFill>
                <a:latin typeface="Times New Roman" panose="02020603050405020304" pitchFamily="18" charset="0"/>
                <a:cs typeface="Times New Roman" panose="02020603050405020304" pitchFamily="18" charset="0"/>
              </a:rPr>
              <a:t>Team Members:</a:t>
            </a:r>
          </a:p>
          <a:p>
            <a:r>
              <a:rPr lang="en-US" sz="3200" dirty="0">
                <a:solidFill>
                  <a:srgbClr val="000000"/>
                </a:solidFill>
                <a:latin typeface="Times New Roman" panose="02020603050405020304" pitchFamily="18" charset="0"/>
                <a:cs typeface="Times New Roman" panose="02020603050405020304" pitchFamily="18" charset="0"/>
              </a:rPr>
              <a:t>1. Harshitha Podduturi</a:t>
            </a:r>
          </a:p>
          <a:p>
            <a:r>
              <a:rPr lang="en-US" sz="3200" dirty="0">
                <a:solidFill>
                  <a:srgbClr val="000000"/>
                </a:solidFill>
                <a:latin typeface="Times New Roman" panose="02020603050405020304" pitchFamily="18" charset="0"/>
                <a:cs typeface="Times New Roman" panose="02020603050405020304" pitchFamily="18" charset="0"/>
              </a:rPr>
              <a:t>2. </a:t>
            </a:r>
            <a:r>
              <a:rPr lang="en-US" sz="3200" dirty="0" err="1">
                <a:solidFill>
                  <a:srgbClr val="000000"/>
                </a:solidFill>
                <a:latin typeface="Times New Roman" panose="02020603050405020304" pitchFamily="18" charset="0"/>
                <a:cs typeface="Times New Roman" panose="02020603050405020304" pitchFamily="18" charset="0"/>
              </a:rPr>
              <a:t>Saisree</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Gosu</a:t>
            </a:r>
            <a:endParaRPr lang="en-US" sz="3200" dirty="0">
              <a:solidFill>
                <a:srgbClr val="000000"/>
              </a:solidFill>
              <a:latin typeface="Times New Roman" panose="02020603050405020304" pitchFamily="18" charset="0"/>
              <a:cs typeface="Times New Roman" panose="02020603050405020304" pitchFamily="18" charset="0"/>
            </a:endParaRPr>
          </a:p>
          <a:p>
            <a:r>
              <a:rPr lang="en-US" sz="3200" dirty="0">
                <a:solidFill>
                  <a:srgbClr val="000000"/>
                </a:solidFill>
                <a:latin typeface="Times New Roman" panose="02020603050405020304" pitchFamily="18" charset="0"/>
                <a:cs typeface="Times New Roman" panose="02020603050405020304" pitchFamily="18" charset="0"/>
              </a:rPr>
              <a:t>3. George Antony</a:t>
            </a:r>
          </a:p>
          <a:p>
            <a:r>
              <a:rPr lang="en-US" sz="3200" dirty="0">
                <a:solidFill>
                  <a:srgbClr val="000000"/>
                </a:solidFill>
                <a:latin typeface="Times New Roman" panose="02020603050405020304" pitchFamily="18" charset="0"/>
                <a:cs typeface="Times New Roman" panose="02020603050405020304" pitchFamily="18" charset="0"/>
              </a:rPr>
              <a:t>4. Harshitha Ravishankar</a:t>
            </a:r>
          </a:p>
          <a:p>
            <a:r>
              <a:rPr lang="en-US" sz="3200" dirty="0">
                <a:solidFill>
                  <a:srgbClr val="000000"/>
                </a:solidFill>
                <a:latin typeface="Times New Roman" panose="02020603050405020304" pitchFamily="18" charset="0"/>
                <a:cs typeface="Times New Roman" panose="02020603050405020304" pitchFamily="18" charset="0"/>
              </a:rPr>
              <a:t>5. </a:t>
            </a:r>
            <a:r>
              <a:rPr lang="en-US" sz="3200" dirty="0" err="1">
                <a:solidFill>
                  <a:srgbClr val="000000"/>
                </a:solidFill>
                <a:latin typeface="Times New Roman" panose="02020603050405020304" pitchFamily="18" charset="0"/>
                <a:cs typeface="Times New Roman" panose="02020603050405020304" pitchFamily="18" charset="0"/>
              </a:rPr>
              <a:t>Himanshi Khatri</a:t>
            </a:r>
            <a:endParaRPr lang="en-US" sz="3200" dirty="0">
              <a:solidFill>
                <a:srgbClr val="000000"/>
              </a:solidFill>
              <a:latin typeface="Times New Roman" panose="02020603050405020304" pitchFamily="18" charset="0"/>
              <a:cs typeface="Times New Roman" panose="02020603050405020304" pitchFamily="18" charset="0"/>
            </a:endParaRPr>
          </a:p>
          <a:p>
            <a:r>
              <a:rPr lang="en-US" sz="3200" dirty="0">
                <a:solidFill>
                  <a:srgbClr val="000000"/>
                </a:solidFill>
                <a:latin typeface="Times New Roman" panose="02020603050405020304" pitchFamily="18" charset="0"/>
                <a:cs typeface="Times New Roman" panose="02020603050405020304" pitchFamily="18" charset="0"/>
              </a:rPr>
              <a:t>6. </a:t>
            </a:r>
            <a:r>
              <a:rPr lang="en-US" sz="3200" dirty="0" err="1">
                <a:solidFill>
                  <a:srgbClr val="000000"/>
                </a:solidFill>
                <a:latin typeface="Times New Roman" panose="02020603050405020304" pitchFamily="18" charset="0"/>
                <a:cs typeface="Times New Roman" panose="02020603050405020304" pitchFamily="18" charset="0"/>
              </a:rPr>
              <a:t>Sourya Prateek Jammula</a:t>
            </a:r>
            <a:endParaRPr lang="en-IN" sz="3200" dirty="0">
              <a:latin typeface="Times New Roman" panose="02020603050405020304" pitchFamily="18" charset="0"/>
              <a:cs typeface="Times New Roman" panose="02020603050405020304" pitchFamily="18" charset="0"/>
            </a:endParaRPr>
          </a:p>
        </p:txBody>
      </p:sp>
      <p:sp>
        <p:nvSpPr>
          <p:cNvPr id="1048596" name="Slide Number Placeholder 8"/>
          <p:cNvSpPr>
            <a:spLocks noGrp="1"/>
          </p:cNvSpPr>
          <p:nvPr>
            <p:ph type="sldNum" sz="quarter" idx="12"/>
          </p:nvPr>
        </p:nvSpPr>
        <p:spPr/>
        <p:txBody>
          <a:bodyPr/>
          <a:lstStyle/>
          <a:p>
            <a:fld id="{C10EA696-5F81-402D-892C-B7B928A817F6}" type="slidenum">
              <a:rPr lang="en-IN" smtClean="0"/>
              <a:t>2</a:t>
            </a:fld>
            <a:endParaRPr lang="en-IN"/>
          </a:p>
        </p:txBody>
      </p:sp>
      <p:sp>
        <p:nvSpPr>
          <p:cNvPr id="1048597" name="Date Placeholder 9"/>
          <p:cNvSpPr>
            <a:spLocks noGrp="1"/>
          </p:cNvSpPr>
          <p:nvPr>
            <p:ph type="dt" sz="half" idx="10"/>
          </p:nvPr>
        </p:nvSpPr>
        <p:spPr/>
        <p:txBody>
          <a:bodyPr/>
          <a:lstStyle/>
          <a:p>
            <a:fld id="{D94973BE-819B-4391-ABDB-5B86F69366F5}" type="datetime1">
              <a:rPr lang="en-IN" smtClean="0"/>
              <a:t>27-01-2020</a:t>
            </a:fld>
            <a:endParaRPr lang="en-IN"/>
          </a:p>
        </p:txBody>
      </p:sp>
      <p:sp>
        <p:nvSpPr>
          <p:cNvPr id="1048598" name="Footer Placeholder 10"/>
          <p:cNvSpPr>
            <a:spLocks noGrp="1"/>
          </p:cNvSpPr>
          <p:nvPr>
            <p:ph type="ftr" sz="quarter" idx="11"/>
          </p:nvPr>
        </p:nvSpPr>
        <p:spPr/>
        <p:txBody>
          <a:bodyPr/>
          <a:lstStyle/>
          <a:p>
            <a:r>
              <a:rPr lang="en-US" dirty="0"/>
              <a:t>Department of CSE, ASE BLR</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Overview</a:t>
            </a:r>
          </a:p>
        </p:txBody>
      </p:sp>
      <p:sp>
        <p:nvSpPr>
          <p:cNvPr id="1048600" name="Content Placeholder 2"/>
          <p:cNvSpPr>
            <a:spLocks noGrp="1"/>
          </p:cNvSpPr>
          <p:nvPr>
            <p:ph idx="1"/>
          </p:nvPr>
        </p:nvSpPr>
        <p:spPr/>
        <p:txBody>
          <a:bodyPr>
            <a:normAutofit fontScale="85714" lnSpcReduction="1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Proposed Solution</a:t>
            </a:r>
          </a:p>
          <a:p>
            <a:r>
              <a:rPr lang="en-IN" dirty="0">
                <a:latin typeface="Times New Roman" panose="02020603050405020304" pitchFamily="18" charset="0"/>
                <a:cs typeface="Times New Roman" panose="02020603050405020304" pitchFamily="18" charset="0"/>
              </a:rPr>
              <a:t>Technology Stack</a:t>
            </a:r>
          </a:p>
          <a:p>
            <a:r>
              <a:rPr lang="en-IN" dirty="0">
                <a:latin typeface="Times New Roman" panose="02020603050405020304" pitchFamily="18" charset="0"/>
                <a:cs typeface="Times New Roman" panose="02020603050405020304" pitchFamily="18" charset="0"/>
              </a:rPr>
              <a:t>Use Case Diagram</a:t>
            </a:r>
          </a:p>
          <a:p>
            <a:r>
              <a:rPr lang="en-IN" dirty="0">
                <a:latin typeface="Times New Roman" panose="02020603050405020304" pitchFamily="18" charset="0"/>
                <a:cs typeface="Times New Roman" panose="02020603050405020304" pitchFamily="18" charset="0"/>
              </a:rPr>
              <a:t>Use Case Description</a:t>
            </a:r>
          </a:p>
          <a:p>
            <a:r>
              <a:rPr lang="en-IN" dirty="0">
                <a:latin typeface="Times New Roman" panose="02020603050405020304" pitchFamily="18" charset="0"/>
                <a:cs typeface="Times New Roman" panose="02020603050405020304" pitchFamily="18" charset="0"/>
              </a:rPr>
              <a:t>Expected System Outcomes</a:t>
            </a:r>
          </a:p>
          <a:p>
            <a:r>
              <a:rPr lang="en-IN" dirty="0">
                <a:latin typeface="Times New Roman" panose="02020603050405020304" pitchFamily="18" charset="0"/>
                <a:cs typeface="Times New Roman" panose="02020603050405020304" pitchFamily="18" charset="0"/>
              </a:rPr>
              <a:t>Individual Team Member Contributions</a:t>
            </a:r>
          </a:p>
          <a:p>
            <a:r>
              <a:rPr lang="en-IN" dirty="0">
                <a:latin typeface="Times New Roman" panose="02020603050405020304" pitchFamily="18" charset="0"/>
                <a:cs typeface="Times New Roman" panose="02020603050405020304" pitchFamily="18" charset="0"/>
              </a:rPr>
              <a:t>Timeline Chart</a:t>
            </a:r>
          </a:p>
          <a:p>
            <a:r>
              <a:rPr lang="en-IN"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48601" name="Slide Number Placeholder 5"/>
          <p:cNvSpPr>
            <a:spLocks noGrp="1"/>
          </p:cNvSpPr>
          <p:nvPr>
            <p:ph type="sldNum" sz="quarter" idx="12"/>
          </p:nvPr>
        </p:nvSpPr>
        <p:spPr/>
        <p:txBody>
          <a:bodyPr/>
          <a:lstStyle/>
          <a:p>
            <a:fld id="{C10EA696-5F81-402D-892C-B7B928A817F6}" type="slidenum">
              <a:rPr lang="en-IN" smtClean="0"/>
              <a:t>3</a:t>
            </a:fld>
            <a:endParaRPr lang="en-IN"/>
          </a:p>
        </p:txBody>
      </p:sp>
      <p:sp>
        <p:nvSpPr>
          <p:cNvPr id="1048602" name="Date Placeholder 6"/>
          <p:cNvSpPr>
            <a:spLocks noGrp="1"/>
          </p:cNvSpPr>
          <p:nvPr>
            <p:ph type="dt" sz="half" idx="10"/>
          </p:nvPr>
        </p:nvSpPr>
        <p:spPr/>
        <p:txBody>
          <a:bodyPr/>
          <a:lstStyle/>
          <a:p>
            <a:fld id="{154A9D71-1E79-41A1-A329-CCA21A3F4C53}" type="datetime1">
              <a:rPr lang="en-IN" smtClean="0"/>
              <a:t>27-01-2020</a:t>
            </a:fld>
            <a:endParaRPr lang="en-IN"/>
          </a:p>
        </p:txBody>
      </p:sp>
      <p:sp>
        <p:nvSpPr>
          <p:cNvPr id="1048603"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1048605" name="Content Placeholder 2"/>
          <p:cNvSpPr>
            <a:spLocks noGrp="1"/>
          </p:cNvSpPr>
          <p:nvPr>
            <p:ph idx="1"/>
          </p:nvPr>
        </p:nvSpPr>
        <p:spPr/>
        <p:txBody>
          <a:bodyPr/>
          <a:lstStyle/>
          <a:p>
            <a:r>
              <a:rPr lang="en-US" dirty="0"/>
              <a:t>Though India is a developing country but it's farmers are still not getting what they deserve. When the farmers sell their crops to middlemen , middlemen only get the most profit of it and pass on a very minimal amount to the farmers. Also some of the farmers are unknown to the diseases faced by their crops. Because of which wrong usage of fertilisers and pesticides are done and immunity of crop decreases more and causes diseases to the consumers. So to encounter this problem we have proposed a solution. </a:t>
            </a:r>
            <a:endParaRPr lang="en-IN" dirty="0"/>
          </a:p>
        </p:txBody>
      </p:sp>
      <p:sp>
        <p:nvSpPr>
          <p:cNvPr id="1048606" name="Slide Number Placeholder 5"/>
          <p:cNvSpPr>
            <a:spLocks noGrp="1"/>
          </p:cNvSpPr>
          <p:nvPr>
            <p:ph type="sldNum" sz="quarter" idx="12"/>
          </p:nvPr>
        </p:nvSpPr>
        <p:spPr/>
        <p:txBody>
          <a:bodyPr/>
          <a:lstStyle/>
          <a:p>
            <a:fld id="{C10EA696-5F81-402D-892C-B7B928A817F6}" type="slidenum">
              <a:rPr lang="en-IN" smtClean="0"/>
              <a:t>4</a:t>
            </a:fld>
            <a:endParaRPr lang="en-IN"/>
          </a:p>
        </p:txBody>
      </p:sp>
      <p:sp>
        <p:nvSpPr>
          <p:cNvPr id="1048607" name="Date Placeholder 6"/>
          <p:cNvSpPr>
            <a:spLocks noGrp="1"/>
          </p:cNvSpPr>
          <p:nvPr>
            <p:ph type="dt" sz="half" idx="10"/>
          </p:nvPr>
        </p:nvSpPr>
        <p:spPr/>
        <p:txBody>
          <a:bodyPr/>
          <a:lstStyle/>
          <a:p>
            <a:fld id="{154A6722-FB10-46AC-9385-681FFB90155C}" type="datetime1">
              <a:rPr lang="en-IN" smtClean="0"/>
              <a:t>27-01-2020</a:t>
            </a:fld>
            <a:endParaRPr lang="en-IN"/>
          </a:p>
        </p:txBody>
      </p:sp>
      <p:sp>
        <p:nvSpPr>
          <p:cNvPr id="1048608"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1048610" name="Content Placeholder 2"/>
          <p:cNvSpPr>
            <a:spLocks noGrp="1"/>
          </p:cNvSpPr>
          <p:nvPr>
            <p:ph idx="1"/>
          </p:nvPr>
        </p:nvSpPr>
        <p:spPr/>
        <p:txBody>
          <a:bodyPr>
            <a:normAutofit fontScale="93214" lnSpcReduction="10000"/>
          </a:bodyPr>
          <a:lstStyle/>
          <a:p>
            <a:r>
              <a:rPr lang="en-US" dirty="0"/>
              <a:t>Portal for Farmers to sell their products at a better rate. System that provides farmers an interface to sell their products, and connect with the buyers all over India. It is a simple interface that works on mobile. Farmers can get a better price for their products and no additional cost spent in marketing. However they can choose to charge more by delivering the items themselves. How does it help the nation? Better rates for the products and make the farmers live with pride and make additional income. The farmers can check the weather report and they can upload their products and the scientific names will be predicted using Image Processing techniques. The farmers can upload the picture of the plant and the pesticides and fertilizers required to grow that crop with a better yield will be suggested, this is done using Image processing and deep learning.</a:t>
            </a:r>
            <a:endParaRPr lang="en-IN" dirty="0"/>
          </a:p>
        </p:txBody>
      </p:sp>
      <p:sp>
        <p:nvSpPr>
          <p:cNvPr id="1048611" name="Slide Number Placeholder 5"/>
          <p:cNvSpPr>
            <a:spLocks noGrp="1"/>
          </p:cNvSpPr>
          <p:nvPr>
            <p:ph type="sldNum" sz="quarter" idx="12"/>
          </p:nvPr>
        </p:nvSpPr>
        <p:spPr/>
        <p:txBody>
          <a:bodyPr/>
          <a:lstStyle/>
          <a:p>
            <a:fld id="{C10EA696-5F81-402D-892C-B7B928A817F6}" type="slidenum">
              <a:rPr lang="en-IN" smtClean="0"/>
              <a:t>5</a:t>
            </a:fld>
            <a:endParaRPr lang="en-IN"/>
          </a:p>
        </p:txBody>
      </p:sp>
      <p:sp>
        <p:nvSpPr>
          <p:cNvPr id="1048612" name="Date Placeholder 6"/>
          <p:cNvSpPr>
            <a:spLocks noGrp="1"/>
          </p:cNvSpPr>
          <p:nvPr>
            <p:ph type="dt" sz="half" idx="10"/>
          </p:nvPr>
        </p:nvSpPr>
        <p:spPr/>
        <p:txBody>
          <a:bodyPr/>
          <a:lstStyle/>
          <a:p>
            <a:fld id="{B56E972A-F47A-4485-A205-B5AC1BE240AA}" type="datetime1">
              <a:rPr lang="en-IN" smtClean="0"/>
              <a:t>27-01-2020</a:t>
            </a:fld>
            <a:endParaRPr lang="en-IN"/>
          </a:p>
        </p:txBody>
      </p:sp>
      <p:sp>
        <p:nvSpPr>
          <p:cNvPr id="1048613"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Solution</a:t>
            </a:r>
          </a:p>
        </p:txBody>
      </p:sp>
      <p:sp>
        <p:nvSpPr>
          <p:cNvPr id="1048615" name="Content Placeholder 2"/>
          <p:cNvSpPr>
            <a:spLocks noGrp="1"/>
          </p:cNvSpPr>
          <p:nvPr>
            <p:ph idx="1"/>
          </p:nvPr>
        </p:nvSpPr>
        <p:spPr/>
        <p:txBody>
          <a:bodyPr>
            <a:normAutofit fontScale="92857"/>
          </a:bodyPr>
          <a:lstStyle/>
          <a:p>
            <a:pPr marL="0" indent="0">
              <a:buNone/>
            </a:pPr>
            <a:r>
              <a:rPr lang="en-US" dirty="0"/>
              <a:t>We as a team have come with an idea to make a website named krishisahaya which encounters the problem faced by farmers. Website gives a platform for farmers to sell their crops directly to the consumers and get more profit from it. Also they can check what their crops are suffering from and a proposed solution to it. Using image processing and machine learning this can be easily resolved.  </a:t>
            </a:r>
            <a:endParaRPr lang="en-IN" dirty="0"/>
          </a:p>
        </p:txBody>
      </p:sp>
      <p:sp>
        <p:nvSpPr>
          <p:cNvPr id="1048616" name="Slide Number Placeholder 5"/>
          <p:cNvSpPr>
            <a:spLocks noGrp="1"/>
          </p:cNvSpPr>
          <p:nvPr>
            <p:ph type="sldNum" sz="quarter" idx="12"/>
          </p:nvPr>
        </p:nvSpPr>
        <p:spPr/>
        <p:txBody>
          <a:bodyPr/>
          <a:lstStyle/>
          <a:p>
            <a:fld id="{C10EA696-5F81-402D-892C-B7B928A817F6}" type="slidenum">
              <a:rPr lang="en-IN" smtClean="0"/>
              <a:t>6</a:t>
            </a:fld>
            <a:endParaRPr lang="en-IN"/>
          </a:p>
        </p:txBody>
      </p:sp>
      <p:sp>
        <p:nvSpPr>
          <p:cNvPr id="1048617" name="Date Placeholder 6"/>
          <p:cNvSpPr>
            <a:spLocks noGrp="1"/>
          </p:cNvSpPr>
          <p:nvPr>
            <p:ph type="dt" sz="half" idx="10"/>
          </p:nvPr>
        </p:nvSpPr>
        <p:spPr/>
        <p:txBody>
          <a:bodyPr/>
          <a:lstStyle/>
          <a:p>
            <a:fld id="{EF00F4DE-6969-48D8-AB3C-1D1AB11EFA6B}" type="datetime1">
              <a:rPr lang="en-IN" smtClean="0"/>
              <a:t>27-01-2020</a:t>
            </a:fld>
            <a:endParaRPr lang="en-IN"/>
          </a:p>
        </p:txBody>
      </p:sp>
      <p:sp>
        <p:nvSpPr>
          <p:cNvPr id="1048618"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rmAutofit fontScale="90000"/>
          </a:bodyPr>
          <a:lstStyle/>
          <a:p>
            <a:pPr marL="0" indent="0"/>
            <a:r>
              <a:rPr lang="en-IN" sz="9600" b="1" dirty="0">
                <a:latin typeface="Times New Roman" panose="02020603050405020304" pitchFamily="18" charset="0"/>
                <a:cs typeface="Times New Roman" panose="02020603050405020304" pitchFamily="18" charset="0"/>
              </a:rPr>
              <a:t>Technology Stack</a:t>
            </a:r>
            <a:br>
              <a:rPr lang="en-IN" dirty="0">
                <a:latin typeface="Times New Roman" panose="02020603050405020304" pitchFamily="18" charset="0"/>
                <a:cs typeface="Times New Roman" panose="02020603050405020304" pitchFamily="18" charset="0"/>
              </a:rPr>
            </a:br>
            <a:endParaRPr lang="en-IN" dirty="0"/>
          </a:p>
        </p:txBody>
      </p:sp>
      <p:sp>
        <p:nvSpPr>
          <p:cNvPr id="1048620" name="Content Placeholder 2"/>
          <p:cNvSpPr>
            <a:spLocks noGrp="1"/>
          </p:cNvSpPr>
          <p:nvPr>
            <p:ph idx="1"/>
          </p:nvPr>
        </p:nvSpPr>
        <p:spPr>
          <a:xfrm>
            <a:off x="586409" y="1560582"/>
            <a:ext cx="10515600" cy="4351338"/>
          </a:xfrm>
        </p:spPr>
        <p:txBody>
          <a:bodyPr/>
          <a:lstStyle/>
          <a:p>
            <a:r>
              <a:rPr lang="en-IN" dirty="0">
                <a:latin typeface="Times New Roman" panose="02020603050405020304" pitchFamily="18" charset="0"/>
                <a:cs typeface="Times New Roman" panose="02020603050405020304" pitchFamily="18" charset="0"/>
              </a:rPr>
              <a:t>Language – PHP, Html, CSS, Python</a:t>
            </a:r>
          </a:p>
          <a:p>
            <a:r>
              <a:rPr lang="en-IN" dirty="0">
                <a:latin typeface="Times New Roman" panose="02020603050405020304" pitchFamily="18" charset="0"/>
                <a:cs typeface="Times New Roman" panose="02020603050405020304" pitchFamily="18" charset="0"/>
              </a:rPr>
              <a:t>Database – MySQL</a:t>
            </a:r>
          </a:p>
          <a:p>
            <a:r>
              <a:rPr lang="en-IN" dirty="0">
                <a:latin typeface="Times New Roman" panose="02020603050405020304" pitchFamily="18" charset="0"/>
                <a:cs typeface="Times New Roman" panose="02020603050405020304" pitchFamily="18" charset="0"/>
              </a:rPr>
              <a:t>Tools – Text Editor(Visual Studio Code/sublime text), localhost, </a:t>
            </a:r>
            <a:r>
              <a:rPr lang="en-IN" dirty="0" err="1">
                <a:latin typeface="Times New Roman" panose="02020603050405020304" pitchFamily="18" charset="0"/>
                <a:cs typeface="Times New Roman" panose="02020603050405020304" pitchFamily="18" charset="0"/>
              </a:rPr>
              <a:t>Xampp</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Anaconda navigator</a:t>
            </a:r>
            <a:r>
              <a:rPr lang="en-IN" dirty="0">
                <a:latin typeface="Times New Roman" panose="02020603050405020304" pitchFamily="18" charset="0"/>
                <a:cs typeface="Times New Roman" panose="02020603050405020304" pitchFamily="18" charset="0"/>
              </a:rPr>
              <a:t>  </a:t>
            </a:r>
            <a:endParaRPr lang="zh-CN" altLang="en-US" dirty="0"/>
          </a:p>
          <a:p>
            <a:r>
              <a:rPr lang="en-IN" dirty="0">
                <a:latin typeface="Times New Roman" panose="02020603050405020304" pitchFamily="18" charset="0"/>
                <a:cs typeface="Times New Roman" panose="02020603050405020304" pitchFamily="18" charset="0"/>
              </a:rPr>
              <a:t>Library -</a:t>
            </a:r>
            <a:r>
              <a:rPr lang="en-US" dirty="0">
                <a:latin typeface="Times New Roman" panose="02020603050405020304" pitchFamily="18" charset="0"/>
                <a:cs typeface="Times New Roman" panose="02020603050405020304" pitchFamily="18" charset="0"/>
              </a:rPr>
              <a:t> scipy, sklearn,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pandas, matplotlib</a:t>
            </a:r>
            <a:r>
              <a:rPr lang="en-IN" dirty="0">
                <a:latin typeface="Times New Roman" panose="02020603050405020304" pitchFamily="18" charset="0"/>
                <a:cs typeface="Times New Roman" panose="02020603050405020304" pitchFamily="18" charset="0"/>
              </a:rPr>
              <a:t>, OpenCV</a:t>
            </a:r>
            <a:endParaRPr lang="zh-CN" altLang="en-US" dirty="0"/>
          </a:p>
          <a:p>
            <a:r>
              <a:rPr lang="en-IN" dirty="0">
                <a:latin typeface="Times New Roman" panose="02020603050405020304" pitchFamily="18" charset="0"/>
                <a:cs typeface="Times New Roman" panose="02020603050405020304" pitchFamily="18" charset="0"/>
              </a:rPr>
              <a:t>Hardware – No hardware component</a:t>
            </a:r>
            <a:endParaRPr lang="en-IN" dirty="0"/>
          </a:p>
        </p:txBody>
      </p:sp>
      <p:sp>
        <p:nvSpPr>
          <p:cNvPr id="1048621" name="Slide Number Placeholder 5"/>
          <p:cNvSpPr>
            <a:spLocks noGrp="1"/>
          </p:cNvSpPr>
          <p:nvPr>
            <p:ph type="sldNum" sz="quarter" idx="12"/>
          </p:nvPr>
        </p:nvSpPr>
        <p:spPr/>
        <p:txBody>
          <a:bodyPr/>
          <a:lstStyle/>
          <a:p>
            <a:fld id="{C10EA696-5F81-402D-892C-B7B928A817F6}" type="slidenum">
              <a:rPr lang="en-IN" smtClean="0"/>
              <a:t>7</a:t>
            </a:fld>
            <a:endParaRPr lang="en-IN"/>
          </a:p>
        </p:txBody>
      </p:sp>
      <p:sp>
        <p:nvSpPr>
          <p:cNvPr id="1048622" name="Date Placeholder 6"/>
          <p:cNvSpPr>
            <a:spLocks noGrp="1"/>
          </p:cNvSpPr>
          <p:nvPr>
            <p:ph type="dt" sz="half" idx="10"/>
          </p:nvPr>
        </p:nvSpPr>
        <p:spPr/>
        <p:txBody>
          <a:bodyPr/>
          <a:lstStyle/>
          <a:p>
            <a:fld id="{AF3C11D9-0B48-468D-B023-22A365C9362A}" type="datetime1">
              <a:rPr lang="en-IN" smtClean="0"/>
              <a:t>27-01-2020</a:t>
            </a:fld>
            <a:endParaRPr lang="en-IN"/>
          </a:p>
        </p:txBody>
      </p:sp>
      <p:sp>
        <p:nvSpPr>
          <p:cNvPr id="1048623"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 Case Diagram</a:t>
            </a:r>
          </a:p>
        </p:txBody>
      </p:sp>
      <p:pic>
        <p:nvPicPr>
          <p:cNvPr id="3" name="Content Placeholder 2">
            <a:extLst>
              <a:ext uri="{FF2B5EF4-FFF2-40B4-BE49-F238E27FC236}">
                <a16:creationId xmlns:a16="http://schemas.microsoft.com/office/drawing/2014/main" id="{3A61EACC-684A-4E42-A964-B953AE985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201" y="1825625"/>
            <a:ext cx="8021597" cy="4351338"/>
          </a:xfrm>
        </p:spPr>
      </p:pic>
      <p:sp>
        <p:nvSpPr>
          <p:cNvPr id="1048626" name="Slide Number Placeholder 5"/>
          <p:cNvSpPr>
            <a:spLocks noGrp="1"/>
          </p:cNvSpPr>
          <p:nvPr>
            <p:ph type="sldNum" sz="quarter" idx="12"/>
          </p:nvPr>
        </p:nvSpPr>
        <p:spPr/>
        <p:txBody>
          <a:bodyPr/>
          <a:lstStyle/>
          <a:p>
            <a:fld id="{C10EA696-5F81-402D-892C-B7B928A817F6}" type="slidenum">
              <a:rPr lang="en-IN" smtClean="0"/>
              <a:t>8</a:t>
            </a:fld>
            <a:endParaRPr lang="en-IN"/>
          </a:p>
        </p:txBody>
      </p:sp>
      <p:sp>
        <p:nvSpPr>
          <p:cNvPr id="1048627" name="Date Placeholder 6"/>
          <p:cNvSpPr>
            <a:spLocks noGrp="1"/>
          </p:cNvSpPr>
          <p:nvPr>
            <p:ph type="dt" sz="half" idx="10"/>
          </p:nvPr>
        </p:nvSpPr>
        <p:spPr/>
        <p:txBody>
          <a:bodyPr/>
          <a:lstStyle/>
          <a:p>
            <a:fld id="{0F8C3AB4-3245-4510-B189-E47A4D4D3C75}" type="datetime1">
              <a:rPr lang="en-IN" smtClean="0"/>
              <a:t>27-01-2020</a:t>
            </a:fld>
            <a:endParaRPr lang="en-IN"/>
          </a:p>
        </p:txBody>
      </p:sp>
      <p:sp>
        <p:nvSpPr>
          <p:cNvPr id="1048628"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 Case Description</a:t>
            </a:r>
          </a:p>
        </p:txBody>
      </p:sp>
      <p:sp>
        <p:nvSpPr>
          <p:cNvPr id="1048630" name="Content Placeholder 2"/>
          <p:cNvSpPr>
            <a:spLocks noGrp="1"/>
          </p:cNvSpPr>
          <p:nvPr>
            <p:ph idx="1"/>
          </p:nvPr>
        </p:nvSpPr>
        <p:spPr/>
        <p:txBody>
          <a:bodyPr>
            <a:normAutofit lnSpcReduction="10000"/>
          </a:bodyPr>
          <a:lstStyle/>
          <a:p>
            <a:pPr marL="0" indent="0">
              <a:buNone/>
            </a:pPr>
            <a:r>
              <a:rPr lang="en-IN" dirty="0"/>
              <a:t>Actors – Farmers, Customers and Admin</a:t>
            </a:r>
          </a:p>
          <a:p>
            <a:pPr marL="514350" indent="-514350">
              <a:buFont typeface="+mj-lt"/>
              <a:buAutoNum type="arabicPeriod"/>
            </a:pPr>
            <a:r>
              <a:rPr lang="en-IN" dirty="0"/>
              <a:t>A farmer who is a member of the </a:t>
            </a:r>
            <a:r>
              <a:rPr lang="en-IN" dirty="0" err="1"/>
              <a:t>Krishisahaya</a:t>
            </a:r>
            <a:r>
              <a:rPr lang="en-IN" dirty="0"/>
              <a:t> can access his account through a login page and he can not only make the product available to customer but also </a:t>
            </a:r>
            <a:r>
              <a:rPr lang="en-US" dirty="0"/>
              <a:t>get details of the pesticides and fertilizers that would benefit the growth of any particular crop by uploading the picture.</a:t>
            </a:r>
          </a:p>
          <a:p>
            <a:pPr marL="514350" indent="-514350">
              <a:buFont typeface="+mj-lt"/>
              <a:buAutoNum type="arabicPeriod"/>
            </a:pPr>
            <a:r>
              <a:rPr lang="en-US" dirty="0"/>
              <a:t>A customer who is a member of the </a:t>
            </a:r>
            <a:r>
              <a:rPr lang="en-US" dirty="0" err="1"/>
              <a:t>Krishisahaya</a:t>
            </a:r>
            <a:r>
              <a:rPr lang="en-US" dirty="0"/>
              <a:t> can access their account through the login page and then buy products that has been put out for sale by the farmers.</a:t>
            </a:r>
          </a:p>
          <a:p>
            <a:pPr marL="514350" indent="-514350">
              <a:buFont typeface="+mj-lt"/>
              <a:buAutoNum type="arabicPeriod"/>
            </a:pPr>
            <a:r>
              <a:rPr lang="en-US" dirty="0"/>
              <a:t>Both customers and farmers will be able to view their respective transaction history.</a:t>
            </a:r>
            <a:endParaRPr lang="en-IN" dirty="0"/>
          </a:p>
          <a:p>
            <a:pPr marL="0" indent="0">
              <a:buNone/>
            </a:pPr>
            <a:endParaRPr lang="en-IN" dirty="0"/>
          </a:p>
        </p:txBody>
      </p:sp>
      <p:sp>
        <p:nvSpPr>
          <p:cNvPr id="1048631" name="Slide Number Placeholder 5"/>
          <p:cNvSpPr>
            <a:spLocks noGrp="1"/>
          </p:cNvSpPr>
          <p:nvPr>
            <p:ph type="sldNum" sz="quarter" idx="12"/>
          </p:nvPr>
        </p:nvSpPr>
        <p:spPr/>
        <p:txBody>
          <a:bodyPr/>
          <a:lstStyle/>
          <a:p>
            <a:fld id="{C10EA696-5F81-402D-892C-B7B928A817F6}" type="slidenum">
              <a:rPr lang="en-IN" smtClean="0"/>
              <a:t>9</a:t>
            </a:fld>
            <a:endParaRPr lang="en-IN"/>
          </a:p>
        </p:txBody>
      </p:sp>
      <p:sp>
        <p:nvSpPr>
          <p:cNvPr id="1048632" name="Date Placeholder 6"/>
          <p:cNvSpPr>
            <a:spLocks noGrp="1"/>
          </p:cNvSpPr>
          <p:nvPr>
            <p:ph type="dt" sz="half" idx="10"/>
          </p:nvPr>
        </p:nvSpPr>
        <p:spPr/>
        <p:txBody>
          <a:bodyPr/>
          <a:lstStyle/>
          <a:p>
            <a:fld id="{53002094-3416-4ADF-AEFC-4A7D06E68D93}" type="datetime1">
              <a:rPr lang="en-IN" smtClean="0"/>
              <a:t>28-01-2020</a:t>
            </a:fld>
            <a:endParaRPr lang="en-IN"/>
          </a:p>
        </p:txBody>
      </p:sp>
      <p:sp>
        <p:nvSpPr>
          <p:cNvPr id="1048633" name="Footer Placeholder 7"/>
          <p:cNvSpPr>
            <a:spLocks noGrp="1"/>
          </p:cNvSpPr>
          <p:nvPr>
            <p:ph type="ftr" sz="quarter" idx="11"/>
          </p:nvPr>
        </p:nvSpPr>
        <p:spPr/>
        <p:txBody>
          <a:bodyPr/>
          <a:lstStyle/>
          <a:p>
            <a:r>
              <a:rPr lang="en-US"/>
              <a:t>Department of CSE, ASE BLR</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803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Krishisahaya</vt:lpstr>
      <vt:lpstr>PowerPoint Presentation</vt:lpstr>
      <vt:lpstr>Overview</vt:lpstr>
      <vt:lpstr>Introduction</vt:lpstr>
      <vt:lpstr>Problem Statement</vt:lpstr>
      <vt:lpstr>Proposed Solution</vt:lpstr>
      <vt:lpstr>Technology Stack </vt:lpstr>
      <vt:lpstr>Use Case Diagram</vt:lpstr>
      <vt:lpstr>Use Case Description</vt:lpstr>
      <vt:lpstr>Expected System Outcomes</vt:lpstr>
      <vt:lpstr>Individual Team Member Contribution</vt:lpstr>
      <vt:lpstr>Timeline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Thangam S.</dc:creator>
  <cp:lastModifiedBy>Harshitha Ravishankar</cp:lastModifiedBy>
  <cp:revision>5</cp:revision>
  <dcterms:created xsi:type="dcterms:W3CDTF">2020-01-23T21:28:50Z</dcterms:created>
  <dcterms:modified xsi:type="dcterms:W3CDTF">2020-01-27T18:55:23Z</dcterms:modified>
</cp:coreProperties>
</file>