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0ad154f26_3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10ad154f26_3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12df3c9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12df3c9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0ad154f26_3_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10ad154f26_3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0ad154f26_3_1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10ad154f26_3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0ad154f26_3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10ad154f26_3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12df3c9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12df3c9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40f91186c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140f91186c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797c88f5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1797c88f5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7c28aa9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7c28aa9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797c88f52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1797c88f52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12df3c99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12df3c99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12df3c99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12df3c9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93776" y="2976372"/>
            <a:ext cx="49788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eorgia"/>
              <a:buNone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735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eorgia"/>
              <a:buChar char="-"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735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eorgia"/>
              <a:buChar char="-"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8735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eorgia"/>
              <a:buChar char="-"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8735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eorgia"/>
              <a:buChar char="-"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493776" y="1117854"/>
            <a:ext cx="49788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  <a:defRPr b="1" sz="45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pic>
        <p:nvPicPr>
          <p:cNvPr descr="Picture 7" id="76" name="Google Shape;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4530919"/>
            <a:ext cx="3600453" cy="267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Divider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40859"/>
            <a:ext cx="3600453" cy="26702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493776" y="1117997"/>
            <a:ext cx="4978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  <a:defRPr b="1" sz="45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93776" y="2977753"/>
            <a:ext cx="49788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eorgia"/>
              <a:buNone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eorgia"/>
              <a:buNone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eorgia"/>
              <a:buNone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eorgia"/>
              <a:buNone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eorgia"/>
              <a:buNone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pic>
        <p:nvPicPr>
          <p:cNvPr descr="Picture 6"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40859"/>
            <a:ext cx="3600453" cy="26702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 showMasterSp="0">
  <p:cSld name="Bulleted Lis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85" name="Google Shape;8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00" y="240859"/>
            <a:ext cx="3600453" cy="26702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425195" y="11247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25195" y="1639062"/>
            <a:ext cx="52137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90" name="Google Shape;9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00" y="240859"/>
            <a:ext cx="3600453" cy="26702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425195" y="11247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25195" y="1639062"/>
            <a:ext cx="52137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95" name="Google Shape;9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00" y="240859"/>
            <a:ext cx="3600453" cy="26702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title"/>
          </p:nvPr>
        </p:nvSpPr>
        <p:spPr>
          <a:xfrm>
            <a:off x="425195" y="1124712"/>
            <a:ext cx="7886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25195" y="1639062"/>
            <a:ext cx="3854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sz="1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sz="1200" cap="none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sz="1200" cap="none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sz="1200" cap="none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sz="1200" cap="none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629150" y="1639062"/>
            <a:ext cx="38541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sz="1200" cap="none">
                <a:solidFill>
                  <a:schemeClr val="accent1"/>
                </a:solidFill>
              </a:defRPr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ble Content" showMasterSp="0">
  <p:cSld name="Title and Double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101" name="Google Shape;10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00" y="240859"/>
            <a:ext cx="3600453" cy="267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title"/>
          </p:nvPr>
        </p:nvSpPr>
        <p:spPr>
          <a:xfrm>
            <a:off x="425195" y="1124712"/>
            <a:ext cx="7886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25195" y="1639062"/>
            <a:ext cx="33753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25195" y="1124712"/>
            <a:ext cx="7886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">
  <p:cSld name="Content and Photo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>
            <p:ph idx="2" type="pic"/>
          </p:nvPr>
        </p:nvSpPr>
        <p:spPr>
          <a:xfrm>
            <a:off x="3823924" y="695325"/>
            <a:ext cx="5320200" cy="4448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425195" y="1124712"/>
            <a:ext cx="3186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25195" y="1639062"/>
            <a:ext cx="31866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Three Photos">
  <p:cSld name="Content and Three Photo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25195" y="1124712"/>
            <a:ext cx="3186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25195" y="1639062"/>
            <a:ext cx="31866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3"/>
          <p:cNvSpPr/>
          <p:nvPr>
            <p:ph idx="2" type="pic"/>
          </p:nvPr>
        </p:nvSpPr>
        <p:spPr>
          <a:xfrm>
            <a:off x="3835972" y="701039"/>
            <a:ext cx="5307900" cy="229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3"/>
          <p:cNvSpPr/>
          <p:nvPr>
            <p:ph idx="3" type="pic"/>
          </p:nvPr>
        </p:nvSpPr>
        <p:spPr>
          <a:xfrm>
            <a:off x="3835973" y="2998721"/>
            <a:ext cx="2701800" cy="2143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3"/>
          <p:cNvSpPr/>
          <p:nvPr>
            <p:ph idx="4" type="pic"/>
          </p:nvPr>
        </p:nvSpPr>
        <p:spPr>
          <a:xfrm>
            <a:off x="6525817" y="2998721"/>
            <a:ext cx="2618100" cy="2143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Width Photo">
  <p:cSld name="Full Width Photo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425195" y="1124712"/>
            <a:ext cx="7886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/>
          <p:nvPr>
            <p:ph idx="2" type="pic"/>
          </p:nvPr>
        </p:nvSpPr>
        <p:spPr>
          <a:xfrm>
            <a:off x="0" y="695325"/>
            <a:ext cx="9144000" cy="4448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Graph">
  <p:cSld name="Content and Graph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25195" y="1124712"/>
            <a:ext cx="3186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425195" y="1639062"/>
            <a:ext cx="31866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69" name="Google Shape;6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00" y="240859"/>
            <a:ext cx="3600453" cy="26702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425195" y="1124712"/>
            <a:ext cx="7886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eorgia"/>
              <a:buNone/>
              <a:defRPr b="0" i="0" sz="27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eorgia"/>
              <a:buNone/>
              <a:defRPr b="0" i="0" sz="27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eorgia"/>
              <a:buNone/>
              <a:defRPr b="0" i="0" sz="27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eorgia"/>
              <a:buNone/>
              <a:defRPr b="0" i="0" sz="27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eorgia"/>
              <a:buNone/>
              <a:defRPr b="0" i="0" sz="27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eorgia"/>
              <a:buNone/>
              <a:defRPr b="0" i="0" sz="27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eorgia"/>
              <a:buNone/>
              <a:defRPr b="0" i="0" sz="27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eorgia"/>
              <a:buNone/>
              <a:defRPr b="0" i="0" sz="27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eorgia"/>
              <a:buNone/>
              <a:defRPr b="0" i="0" sz="27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5103812" y="1828800"/>
            <a:ext cx="35814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1636125" y="144500"/>
            <a:ext cx="6008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"/>
              <a:t>Online Event Scheduler</a:t>
            </a:r>
            <a:endParaRPr/>
          </a:p>
        </p:txBody>
      </p:sp>
      <p:sp>
        <p:nvSpPr>
          <p:cNvPr id="135" name="Google Shape;135;p26"/>
          <p:cNvSpPr txBox="1"/>
          <p:nvPr/>
        </p:nvSpPr>
        <p:spPr>
          <a:xfrm>
            <a:off x="244958" y="1618982"/>
            <a:ext cx="4953600" cy="26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1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Under the guidance of:</a:t>
            </a:r>
            <a:endParaRPr sz="1100"/>
          </a:p>
          <a:p>
            <a: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1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Mentor:</a:t>
            </a:r>
            <a: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Prof. </a:t>
            </a: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Jinjun Xiong</a:t>
            </a:r>
            <a:b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</a:t>
            </a:r>
            <a: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Amir Nassereldine</a:t>
            </a:r>
            <a:b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By: </a:t>
            </a:r>
            <a:endParaRPr sz="1100"/>
          </a:p>
          <a:p>
            <a: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Lakshaye Vaikunth Ganesh Kumar</a:t>
            </a:r>
            <a:endParaRPr sz="1100"/>
          </a:p>
          <a:p>
            <a: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Arjun Ragavendaar Sripathy</a:t>
            </a:r>
            <a:endParaRPr sz="1100"/>
          </a:p>
          <a:p>
            <a: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Sri Harshitha Palla</a:t>
            </a:r>
            <a:endParaRPr sz="1100"/>
          </a:p>
          <a:p>
            <a: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Divya Sharma</a:t>
            </a:r>
            <a:endParaRPr sz="1100"/>
          </a:p>
          <a:p>
            <a: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Venkatesh Mandapati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t/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425195" y="1124712"/>
            <a:ext cx="5213700" cy="4431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Database Tasks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425200" y="1639050"/>
            <a:ext cx="7313700" cy="2976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❏"/>
            </a:pPr>
            <a:r>
              <a:rPr lang="en" sz="1600"/>
              <a:t>Modifying</a:t>
            </a:r>
            <a:r>
              <a:rPr lang="en" sz="1600"/>
              <a:t> schema wrt Backend and Frontend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/>
              <a:t>Implement Procedure for invoking GET API to get participants slot selection data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/>
              <a:t>Establish DB connection to the application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/>
              <a:t>SQL queries for data retrieval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Updating ER Diagram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425194" y="11247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Georgia"/>
              <a:buNone/>
            </a:pPr>
            <a:r>
              <a:rPr lang="en" sz="2600"/>
              <a:t>References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425194" y="1639061"/>
            <a:ext cx="52137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177800" lvl="0" marL="177800" rtl="0" algn="just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https://console.cloud.google.com/welcome?project=avid-willow-380021</a:t>
            </a:r>
            <a:endParaRPr/>
          </a:p>
          <a:p>
            <a:pPr indent="0" lvl="0" marL="0" rtl="0" algn="just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493776" y="1117854"/>
            <a:ext cx="49788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en" sz="45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425194" y="11247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Georgia"/>
              <a:buNone/>
            </a:pPr>
            <a:r>
              <a:rPr lang="en" sz="2600"/>
              <a:t>Backend Development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425200" y="1639050"/>
            <a:ext cx="78495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/>
              <a:t>Creation of Skeleton Structure</a:t>
            </a:r>
            <a:endParaRPr sz="1600"/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/>
              <a:t>Create API to initiate poll</a:t>
            </a:r>
            <a:endParaRPr sz="1600"/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/>
              <a:t>Create API to get poll details</a:t>
            </a:r>
            <a:endParaRPr sz="1600"/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/>
              <a:t>Create API to store details of poll participants</a:t>
            </a:r>
            <a:endParaRPr sz="1600"/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/>
              <a:t>Create API to get participant details for an event</a:t>
            </a:r>
            <a:endParaRPr sz="1600"/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/>
              <a:t>GCP VM setup of Backend code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425195" y="1124712"/>
            <a:ext cx="5213700" cy="4431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Backend Development Tasks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425201" y="1639050"/>
            <a:ext cx="5780100" cy="2976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36550" lvl="0" marL="457200" rtl="0" algn="l">
              <a:spcBef>
                <a:spcPts val="500"/>
              </a:spcBef>
              <a:spcAft>
                <a:spcPts val="0"/>
              </a:spcAft>
              <a:buSzPts val="1700"/>
              <a:buChar char="❏"/>
            </a:pPr>
            <a:r>
              <a:rPr lang="en" sz="1500"/>
              <a:t>Connecting to the Database over GCP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500"/>
              <a:t>Modify retrieved database information to required response format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500"/>
              <a:t>Create API POST method for account-wise calendar details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500"/>
              <a:t>Create API GET method for account-wise calendar details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500"/>
              <a:t>Create API to create and store 1:1 or 1:many meetings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500"/>
              <a:t>Handle recurring events in calendar API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425194" y="11247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Georgia"/>
              <a:buNone/>
            </a:pPr>
            <a:r>
              <a:rPr lang="en" sz="2600"/>
              <a:t>Frontend</a:t>
            </a:r>
            <a:r>
              <a:rPr lang="en" sz="2600"/>
              <a:t> Development</a:t>
            </a:r>
            <a:endParaRPr sz="2600"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425200" y="1838875"/>
            <a:ext cx="7849500" cy="27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Implemented home screen UI</a:t>
            </a:r>
            <a:endParaRPr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Implemented Meeting Poll UI</a:t>
            </a:r>
            <a:endParaRPr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Implemented 1-1 Meeting UI</a:t>
            </a:r>
            <a:endParaRPr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Implemented Dashboard UI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425194" y="11247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Georgia"/>
              <a:buNone/>
            </a:pPr>
            <a:r>
              <a:rPr lang="en" sz="2600"/>
              <a:t>Screens:</a:t>
            </a:r>
            <a:endParaRPr sz="2600"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75" y="1626175"/>
            <a:ext cx="8374424" cy="340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24" y="982400"/>
            <a:ext cx="7389524" cy="367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425194" y="11247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Georgia"/>
              <a:buNone/>
            </a:pPr>
            <a:r>
              <a:rPr lang="en" sz="2600"/>
              <a:t>Screens:</a:t>
            </a:r>
            <a:endParaRPr sz="2600"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50" y="1720200"/>
            <a:ext cx="4024224" cy="29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150" y="1691900"/>
            <a:ext cx="3819044" cy="294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425195" y="1124712"/>
            <a:ext cx="5213700" cy="4431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Frontend Development Tasks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425195" y="1639062"/>
            <a:ext cx="5213700" cy="2976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Create Calendar view to select slots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Create Recurring and intersection of slots view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Implement Procedure for submitting selected slots to POST API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Implement Procedure for invoking GET API to get participants slot selection data.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425195" y="1124712"/>
            <a:ext cx="5213700" cy="4431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425195" y="1639062"/>
            <a:ext cx="5213700" cy="2976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❏"/>
            </a:pPr>
            <a:r>
              <a:rPr lang="en" sz="1600"/>
              <a:t>MySQL setup on </a:t>
            </a:r>
            <a:r>
              <a:rPr lang="en" sz="1600"/>
              <a:t>local</a:t>
            </a:r>
            <a:r>
              <a:rPr lang="en" sz="1600"/>
              <a:t> machine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/>
              <a:t>Modifying</a:t>
            </a:r>
            <a:r>
              <a:rPr lang="en" sz="1600"/>
              <a:t> the database schema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/>
              <a:t>Create schemas for the DB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/>
              <a:t>Populating synthetic data to the DB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/>
              <a:t>GCP setup of the DB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/>
              <a:t>Creation of tables on GCP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666666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