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0ad154f26_3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10ad154f26_3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0ad154f26_3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10ad154f26_3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40f91186c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140f91186c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0ad154f26_3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10ad154f26_3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0ad154f26_3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10ad154f26_3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0ad154f26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0ad154f26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0ad154f26_3_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10ad154f26_3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0ad154f26_3_1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10ad154f26_3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93776" y="2976372"/>
            <a:ext cx="49788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eorgia"/>
              <a:buNone/>
              <a:defRPr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735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eorgia"/>
              <a:buChar char="-"/>
              <a:defRPr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735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eorgia"/>
              <a:buChar char="-"/>
              <a:defRPr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8735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eorgia"/>
              <a:buChar char="-"/>
              <a:defRPr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8735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eorgia"/>
              <a:buChar char="-"/>
              <a:defRPr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493776" y="1117854"/>
            <a:ext cx="49788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  <a:defRPr b="1" sz="45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pic>
        <p:nvPicPr>
          <p:cNvPr descr="Picture 7" id="76" name="Google Shape;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4530919"/>
            <a:ext cx="3600453" cy="267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Divider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240859"/>
            <a:ext cx="3600453" cy="26702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493776" y="1117997"/>
            <a:ext cx="4978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  <a:defRPr b="1" sz="45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93776" y="2977753"/>
            <a:ext cx="49788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eorgia"/>
              <a:buNone/>
              <a:defRPr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eorgia"/>
              <a:buNone/>
              <a:defRPr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eorgia"/>
              <a:buNone/>
              <a:defRPr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eorgia"/>
              <a:buNone/>
              <a:defRPr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eorgia"/>
              <a:buNone/>
              <a:defRPr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pic>
        <p:nvPicPr>
          <p:cNvPr descr="Picture 6"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240859"/>
            <a:ext cx="3600453" cy="26702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 showMasterSp="0">
  <p:cSld name="Bulleted Lis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85" name="Google Shape;8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00" y="240859"/>
            <a:ext cx="3600453" cy="26702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425195" y="11247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25195" y="1639062"/>
            <a:ext cx="52137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302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90" name="Google Shape;9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00" y="240859"/>
            <a:ext cx="3600453" cy="26702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425195" y="11247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25195" y="1639062"/>
            <a:ext cx="52137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302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95" name="Google Shape;9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00" y="240859"/>
            <a:ext cx="3600453" cy="26702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type="title"/>
          </p:nvPr>
        </p:nvSpPr>
        <p:spPr>
          <a:xfrm>
            <a:off x="425195" y="1124712"/>
            <a:ext cx="7886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25195" y="1639062"/>
            <a:ext cx="3854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sz="1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sz="1200" cap="none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sz="1200" cap="none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sz="1200" cap="none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sz="1200" cap="none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629150" y="1639062"/>
            <a:ext cx="38541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sz="1200" cap="none">
                <a:solidFill>
                  <a:schemeClr val="accent1"/>
                </a:solidFill>
              </a:defRPr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ble Content" showMasterSp="0">
  <p:cSld name="Title and Double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101" name="Google Shape;10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00" y="240859"/>
            <a:ext cx="3600453" cy="267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type="title"/>
          </p:nvPr>
        </p:nvSpPr>
        <p:spPr>
          <a:xfrm>
            <a:off x="425195" y="1124712"/>
            <a:ext cx="7886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25195" y="1639062"/>
            <a:ext cx="3375300" cy="29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302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25195" y="1124712"/>
            <a:ext cx="7886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hoto">
  <p:cSld name="Content and Photo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>
            <p:ph idx="2" type="pic"/>
          </p:nvPr>
        </p:nvSpPr>
        <p:spPr>
          <a:xfrm>
            <a:off x="3823924" y="695325"/>
            <a:ext cx="5320200" cy="4448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425195" y="1124712"/>
            <a:ext cx="3186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25195" y="1639062"/>
            <a:ext cx="31866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302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Three Photos">
  <p:cSld name="Content and Three Photo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425195" y="1124712"/>
            <a:ext cx="3186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25195" y="1639062"/>
            <a:ext cx="31866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302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3"/>
          <p:cNvSpPr/>
          <p:nvPr>
            <p:ph idx="2" type="pic"/>
          </p:nvPr>
        </p:nvSpPr>
        <p:spPr>
          <a:xfrm>
            <a:off x="3835972" y="701039"/>
            <a:ext cx="5307900" cy="2298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3"/>
          <p:cNvSpPr/>
          <p:nvPr>
            <p:ph idx="3" type="pic"/>
          </p:nvPr>
        </p:nvSpPr>
        <p:spPr>
          <a:xfrm>
            <a:off x="3835973" y="2998721"/>
            <a:ext cx="2701800" cy="2143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3"/>
          <p:cNvSpPr/>
          <p:nvPr>
            <p:ph idx="4" type="pic"/>
          </p:nvPr>
        </p:nvSpPr>
        <p:spPr>
          <a:xfrm>
            <a:off x="6525817" y="2998721"/>
            <a:ext cx="2618100" cy="2143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Width Photo">
  <p:cSld name="Full Width Photo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425195" y="1124712"/>
            <a:ext cx="7886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/>
          <p:nvPr>
            <p:ph idx="2" type="pic"/>
          </p:nvPr>
        </p:nvSpPr>
        <p:spPr>
          <a:xfrm>
            <a:off x="0" y="695325"/>
            <a:ext cx="9144000" cy="4448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Graph">
  <p:cSld name="Content and Graph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425195" y="1124712"/>
            <a:ext cx="3186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425195" y="1639062"/>
            <a:ext cx="31866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302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7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69" name="Google Shape;6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00" y="240859"/>
            <a:ext cx="3600453" cy="26702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425195" y="1124712"/>
            <a:ext cx="7886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eorgia"/>
              <a:buNone/>
              <a:defRPr b="0" i="0" sz="27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eorgia"/>
              <a:buNone/>
              <a:defRPr b="0" i="0" sz="27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eorgia"/>
              <a:buNone/>
              <a:defRPr b="0" i="0" sz="27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eorgia"/>
              <a:buNone/>
              <a:defRPr b="0" i="0" sz="27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eorgia"/>
              <a:buNone/>
              <a:defRPr b="0" i="0" sz="27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eorgia"/>
              <a:buNone/>
              <a:defRPr b="0" i="0" sz="27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eorgia"/>
              <a:buNone/>
              <a:defRPr b="0" i="0" sz="27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eorgia"/>
              <a:buNone/>
              <a:defRPr b="0" i="0" sz="27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eorgia"/>
              <a:buNone/>
              <a:defRPr b="0" i="0" sz="27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5103812" y="1828800"/>
            <a:ext cx="35814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30200" lvl="0" marL="4572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6347961" y="466816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1636125" y="144500"/>
            <a:ext cx="6008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"/>
              <a:t>Online Event Scheduler</a:t>
            </a:r>
            <a:endParaRPr/>
          </a:p>
        </p:txBody>
      </p:sp>
      <p:sp>
        <p:nvSpPr>
          <p:cNvPr id="135" name="Google Shape;135;p26"/>
          <p:cNvSpPr txBox="1"/>
          <p:nvPr/>
        </p:nvSpPr>
        <p:spPr>
          <a:xfrm>
            <a:off x="244958" y="1618982"/>
            <a:ext cx="4953600" cy="26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1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Under the guidance of:</a:t>
            </a:r>
            <a:endParaRPr sz="1100"/>
          </a:p>
          <a:p>
            <a:pPr indent="0" lvl="0" marL="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1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Mentor:</a:t>
            </a:r>
            <a: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Prof. </a:t>
            </a: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Jinjun Xiong</a:t>
            </a:r>
            <a:b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</a:t>
            </a:r>
            <a: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Amir Nassereldine</a:t>
            </a:r>
            <a:b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By: </a:t>
            </a:r>
            <a:endParaRPr sz="1100"/>
          </a:p>
          <a:p>
            <a:pPr indent="0" lvl="0" marL="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Lakshaye Vaikunth Ganesh Kumar</a:t>
            </a:r>
            <a:endParaRPr sz="1100"/>
          </a:p>
          <a:p>
            <a:pPr indent="0" lvl="0" marL="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Arjun Ragavendaar Sripathy</a:t>
            </a:r>
            <a:endParaRPr sz="1100"/>
          </a:p>
          <a:p>
            <a:pPr indent="0" lvl="0" marL="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Sri Harshitha Palla</a:t>
            </a:r>
            <a:endParaRPr sz="1100"/>
          </a:p>
          <a:p>
            <a:pPr indent="0" lvl="0" marL="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Divya Sharma</a:t>
            </a:r>
            <a:endParaRPr sz="1100"/>
          </a:p>
          <a:p>
            <a:pPr indent="0" lvl="0" marL="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Venkatesh Mandapati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t/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425194" y="11247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Georgia"/>
              <a:buNone/>
            </a:pPr>
            <a:r>
              <a:rPr lang="en" sz="2600"/>
              <a:t>Progress in the previous week 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425200" y="1639050"/>
            <a:ext cx="78495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 lnSpcReduction="10000"/>
          </a:bodyPr>
          <a:lstStyle/>
          <a:p>
            <a:pPr indent="-177800" lvl="0" marL="1778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Created tasks for all components and assigned them to respective owners</a:t>
            </a:r>
            <a:endParaRPr/>
          </a:p>
          <a:p>
            <a:pPr indent="-177800" lvl="0" marL="1778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Segregated technical design into following modules:</a:t>
            </a:r>
            <a:endParaRPr/>
          </a:p>
          <a:p>
            <a:pPr indent="-139700" lvl="1" marL="5207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UI/Backend-Create Main Pages</a:t>
            </a:r>
            <a:endParaRPr/>
          </a:p>
          <a:p>
            <a:pPr indent="-139700" lvl="1" marL="5207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UI/Backend-Calendar View</a:t>
            </a:r>
            <a:endParaRPr/>
          </a:p>
          <a:p>
            <a:pPr indent="-139700" lvl="1" marL="5207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UI/Backend-Confirmation page and Link sharing</a:t>
            </a:r>
            <a:endParaRPr/>
          </a:p>
          <a:p>
            <a:pPr indent="-139700" lvl="1" marL="5207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UI/Backend-Registration and Login Page</a:t>
            </a:r>
            <a:endParaRPr/>
          </a:p>
          <a:p>
            <a:pPr indent="-139700" lvl="1" marL="5207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UI/Backend-Meeting modification</a:t>
            </a:r>
            <a:endParaRPr/>
          </a:p>
          <a:p>
            <a:pPr indent="-177800" lvl="0" marL="1778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Worked on refinement of wireframes</a:t>
            </a:r>
            <a:endParaRPr/>
          </a:p>
          <a:p>
            <a:pPr indent="0" lvl="0" marL="1778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(https://github.com/xlab-classes/cse611-spring2023-OnlineEventScheduler/blob/main/Artifacts/Initial_Wireframe_V1.pdf)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425194" y="11247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Georgia"/>
              <a:buNone/>
            </a:pPr>
            <a:r>
              <a:rPr lang="en" sz="2600"/>
              <a:t>Goals for next week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425200" y="1838875"/>
            <a:ext cx="7849500" cy="27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177800" lvl="0" marL="1778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Create project skeleton </a:t>
            </a:r>
            <a:endParaRPr/>
          </a:p>
          <a:p>
            <a:pPr indent="-177800" lvl="0" marL="1778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Basic functionality on frontend, backend, and database</a:t>
            </a:r>
            <a:endParaRPr/>
          </a:p>
          <a:p>
            <a:pPr indent="-177800" lvl="0" marL="1778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Deploy all components on a cloud server (GCP) to test basic end-to-end flow.</a:t>
            </a:r>
            <a:endParaRPr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425203" y="1124700"/>
            <a:ext cx="84048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Georgia"/>
              <a:buNone/>
            </a:pPr>
            <a:r>
              <a:rPr lang="en" sz="2240"/>
              <a:t>Tasks planned for 3/3 - 8/3</a:t>
            </a:r>
            <a:endParaRPr sz="2330"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425194" y="1639061"/>
            <a:ext cx="52137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 fontScale="85000" lnSpcReduction="10000"/>
          </a:bodyPr>
          <a:lstStyle/>
          <a:p>
            <a:pPr indent="-144462" lvl="0" marL="165100" rtl="0" algn="just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ct val="115384"/>
              <a:buChar char="•"/>
            </a:pPr>
            <a:r>
              <a:rPr lang="en" sz="1300"/>
              <a:t>UI - Create Homepage</a:t>
            </a:r>
            <a:endParaRPr sz="1300"/>
          </a:p>
          <a:p>
            <a:pPr indent="-144462" lvl="0" marL="165100" rtl="0" algn="just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ct val="115384"/>
              <a:buChar char="•"/>
            </a:pPr>
            <a:r>
              <a:rPr lang="en" sz="1300"/>
              <a:t>UI - Create Group Poll/Meeting Selection Page</a:t>
            </a:r>
            <a:endParaRPr sz="1300"/>
          </a:p>
          <a:p>
            <a:pPr indent="-144462" lvl="0" marL="165100" rtl="0" algn="just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ct val="115384"/>
              <a:buChar char="•"/>
            </a:pPr>
            <a:r>
              <a:rPr lang="en" sz="1300"/>
              <a:t>UI - Create Group Poll Form Page</a:t>
            </a:r>
            <a:endParaRPr sz="1300"/>
          </a:p>
          <a:p>
            <a:pPr indent="-144462" lvl="0" marL="165100" rtl="0" algn="just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ct val="115384"/>
              <a:buChar char="•"/>
            </a:pPr>
            <a:r>
              <a:rPr lang="en" sz="1300"/>
              <a:t>UI - Create Meeting Form page</a:t>
            </a:r>
            <a:endParaRPr sz="1300"/>
          </a:p>
          <a:p>
            <a:pPr indent="-144462" lvl="0" marL="165100" rtl="0" algn="just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ct val="115384"/>
              <a:buChar char="•"/>
            </a:pPr>
            <a:r>
              <a:rPr lang="en" sz="1300"/>
              <a:t>DB - Designing the database schema</a:t>
            </a:r>
            <a:endParaRPr sz="1300"/>
          </a:p>
          <a:p>
            <a:pPr indent="-144462" lvl="0" marL="165100" rtl="0" algn="just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ct val="115384"/>
              <a:buChar char="•"/>
            </a:pPr>
            <a:r>
              <a:rPr lang="en" sz="1300"/>
              <a:t>Backend - Create structure for backend development</a:t>
            </a:r>
            <a:endParaRPr sz="1300"/>
          </a:p>
          <a:p>
            <a:pPr indent="-144462" lvl="0" marL="165100" rtl="0" algn="just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ct val="115384"/>
              <a:buChar char="•"/>
            </a:pPr>
            <a:r>
              <a:rPr lang="en" sz="1300"/>
              <a:t>Backend - Create API to initiate poll </a:t>
            </a:r>
            <a:endParaRPr sz="1300"/>
          </a:p>
          <a:p>
            <a:pPr indent="-144462" lvl="0" marL="165100" rtl="0" algn="just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ct val="115384"/>
              <a:buChar char="•"/>
            </a:pPr>
            <a:r>
              <a:rPr lang="en" sz="1300"/>
              <a:t>Backend - Create API to store details of poll participants</a:t>
            </a:r>
            <a:endParaRPr sz="1300"/>
          </a:p>
          <a:p>
            <a:pPr indent="-144462" lvl="0" marL="165100" rtl="0" algn="just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ct val="115384"/>
              <a:buChar char="•"/>
            </a:pPr>
            <a:r>
              <a:rPr lang="en" sz="1300"/>
              <a:t>Backend - Modify retrieved database information to required response format</a:t>
            </a:r>
            <a:endParaRPr sz="1300"/>
          </a:p>
          <a:p>
            <a:pPr indent="-144462" lvl="0" marL="165100" rtl="0" algn="just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ct val="115384"/>
              <a:buChar char="•"/>
            </a:pPr>
            <a:r>
              <a:rPr lang="en" sz="1300"/>
              <a:t>Backend - Create schemas for the DB</a:t>
            </a:r>
            <a:endParaRPr sz="1300"/>
          </a:p>
        </p:txBody>
      </p:sp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432534" y="738747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Georgia"/>
              <a:buNone/>
            </a:pPr>
            <a:r>
              <a:rPr lang="en" sz="2600"/>
              <a:t>Functional</a:t>
            </a:r>
            <a:r>
              <a:rPr lang="en" sz="2600"/>
              <a:t> Flow Diagram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00" y="1231800"/>
            <a:ext cx="6093199" cy="37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234045" y="759787"/>
            <a:ext cx="5213700" cy="4431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475" y="1129475"/>
            <a:ext cx="6099226" cy="38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425194" y="11247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Georgia"/>
              <a:buNone/>
            </a:pPr>
            <a:r>
              <a:rPr lang="en" sz="2600"/>
              <a:t>References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425194" y="1639061"/>
            <a:ext cx="52137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 fontScale="92500" lnSpcReduction="20000"/>
          </a:bodyPr>
          <a:lstStyle/>
          <a:p>
            <a:pPr indent="-170180" lvl="0" marL="177800" rtl="0" algn="just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114285"/>
              <a:buChar char="•"/>
            </a:pPr>
            <a:r>
              <a:rPr lang="en"/>
              <a:t>https://www.figma.com/community/file/1163829368060240534</a:t>
            </a:r>
            <a:endParaRPr/>
          </a:p>
          <a:p>
            <a:pPr indent="-170180" lvl="0" marL="177800" rtl="0" algn="just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114285"/>
              <a:buChar char="•"/>
            </a:pPr>
            <a:r>
              <a:rPr lang="en"/>
              <a:t>https://doodle.com/</a:t>
            </a:r>
            <a:endParaRPr/>
          </a:p>
          <a:p>
            <a:pPr indent="-170180" lvl="0" marL="177800" rtl="0" algn="just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114285"/>
              <a:buChar char="•"/>
            </a:pPr>
            <a:r>
              <a:rPr lang="en"/>
              <a:t>https://learn.microsoft.com/en-us/outlook/rest/get-started</a:t>
            </a:r>
            <a:endParaRPr/>
          </a:p>
          <a:p>
            <a:pPr indent="-170180" lvl="0" marL="177800" rtl="0" algn="just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114285"/>
              <a:buChar char="•"/>
            </a:pPr>
            <a:r>
              <a:rPr lang="en"/>
              <a:t>https://www.g2.com/categories/event-management-platforms</a:t>
            </a:r>
            <a:endParaRPr/>
          </a:p>
          <a:p>
            <a:pPr indent="-170180" lvl="0" marL="177800" rtl="0" algn="just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114285"/>
              <a:buChar char="•"/>
            </a:pPr>
            <a:r>
              <a:rPr lang="en"/>
              <a:t>https://www.ijraset.com/research-paper/event-scheduler</a:t>
            </a:r>
            <a:endParaRPr/>
          </a:p>
          <a:p>
            <a:pPr indent="-170180" lvl="0" marL="177800" rtl="0" algn="just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114285"/>
              <a:buChar char="•"/>
            </a:pPr>
            <a:r>
              <a:rPr lang="en"/>
              <a:t>Naman Jain1 , Shaik Abhishaik1 “Event Scheduler” International Journal for Research in Applied Science &amp; Engineering Technology (IJRASET)</a:t>
            </a:r>
            <a:endParaRPr/>
          </a:p>
          <a:p>
            <a:pPr indent="-170180" lvl="0" marL="177800" rtl="0" algn="just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114285"/>
              <a:buChar char="•"/>
            </a:pPr>
            <a:r>
              <a:rPr lang="en"/>
              <a:t>https://www.figma.com/file/6disvT7ST9wNWoBzgFfSQ2/Flow-Chart-Template-(Copy)?node-id=0%3A1&amp;t=XR9uLt7zOxOfFNDN-0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493776" y="1117854"/>
            <a:ext cx="49788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en" sz="45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666666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