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924" y="463639"/>
            <a:ext cx="7739687" cy="2188727"/>
          </a:xfrm>
        </p:spPr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327" y="2652366"/>
            <a:ext cx="8825658" cy="861420"/>
          </a:xfrm>
        </p:spPr>
        <p:txBody>
          <a:bodyPr/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r>
              <a:rPr lang="en-US" dirty="0" smtClean="0"/>
              <a:t>VARA LAKSHMI HARSHITHA PEDIREDD</a:t>
            </a:r>
            <a:r>
              <a:rPr lang="en-IN" altLang="en-US" dirty="0" smtClean="0"/>
              <a:t>i</a:t>
            </a:r>
            <a:endParaRPr lang="en-I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973668"/>
            <a:ext cx="6361798" cy="392030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: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:</a:t>
            </a:r>
            <a:endParaRPr lang="en-US" dirty="0"/>
          </a:p>
          <a:p>
            <a:r>
              <a:rPr lang="en-US" dirty="0"/>
              <a:t>1.Introduction</a:t>
            </a:r>
            <a:endParaRPr lang="en-US" dirty="0"/>
          </a:p>
          <a:p>
            <a:r>
              <a:rPr lang="en-US" dirty="0"/>
              <a:t>2.How does M.L Working?</a:t>
            </a:r>
            <a:endParaRPr lang="en-US" dirty="0"/>
          </a:p>
          <a:p>
            <a:r>
              <a:rPr lang="en-US" dirty="0"/>
              <a:t>3.Why is M.L Important?</a:t>
            </a:r>
            <a:endParaRPr lang="en-US" dirty="0"/>
          </a:p>
          <a:p>
            <a:r>
              <a:rPr lang="en-US" dirty="0"/>
              <a:t>4.Types of M.L?</a:t>
            </a:r>
            <a:endParaRPr lang="en-US" dirty="0"/>
          </a:p>
          <a:p>
            <a:r>
              <a:rPr lang="en-US" dirty="0" smtClean="0"/>
              <a:t>5.Supervised </a:t>
            </a:r>
            <a:r>
              <a:rPr lang="en-US" dirty="0"/>
              <a:t>Learning?</a:t>
            </a:r>
            <a:endParaRPr lang="en-US" dirty="0"/>
          </a:p>
          <a:p>
            <a:r>
              <a:rPr lang="en-US" dirty="0"/>
              <a:t>6.Two types of S</a:t>
            </a:r>
            <a:r>
              <a:rPr lang="en-US" dirty="0" smtClean="0"/>
              <a:t>upervised </a:t>
            </a:r>
            <a:r>
              <a:rPr lang="en-US" dirty="0"/>
              <a:t>Learning?</a:t>
            </a:r>
            <a:endParaRPr lang="en-US" dirty="0"/>
          </a:p>
          <a:p>
            <a:r>
              <a:rPr lang="en-US" dirty="0"/>
              <a:t>7.Types of </a:t>
            </a:r>
            <a:r>
              <a:rPr lang="en-US" dirty="0" smtClean="0"/>
              <a:t>Regression?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2446986"/>
            <a:ext cx="11230378" cy="4185634"/>
          </a:xfrm>
        </p:spPr>
        <p:txBody>
          <a:bodyPr/>
          <a:lstStyle/>
          <a:p>
            <a:r>
              <a:rPr lang="en-US" dirty="0"/>
              <a:t>Machine Learning introduced by “GEOFFREY EVEREST HINTON” Born by 6 th December 1947 is a British –Canadian cognitive psychologist and computer scientist .</a:t>
            </a:r>
            <a:endParaRPr lang="en-US" dirty="0"/>
          </a:p>
          <a:p>
            <a:r>
              <a:rPr lang="en-US" dirty="0"/>
              <a:t>FIELDS : Machine learning ,Artificial Intelligence, object recognition,  neural networks and object recognition.</a:t>
            </a:r>
            <a:endParaRPr lang="en-US" dirty="0"/>
          </a:p>
          <a:p>
            <a:r>
              <a:rPr lang="en-US" dirty="0"/>
              <a:t>Machine learning is </a:t>
            </a:r>
            <a:r>
              <a:rPr lang="en-US" b="1" dirty="0"/>
              <a:t>a subfield of artificial intelligence (AI)</a:t>
            </a:r>
            <a:r>
              <a:rPr lang="en-US" dirty="0"/>
              <a:t>. The goal of machine learning generally is to understand the structure of data and fit that data into models that can be understood and utilized by people</a:t>
            </a:r>
            <a:r>
              <a:rPr lang="en-US" dirty="0" smtClean="0"/>
              <a:t>. It is defined as capability of a machine to intimate intelligence of human behavior .It improves future decision making.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r>
              <a:rPr lang="en-US" dirty="0" smtClean="0"/>
              <a:t>Face detection : Identify faces in Images. [(or) indicates if a face is present].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 M.L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Goal of M.L is to design algorithms that automatically help a system gather data and use that data to learn more.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Machine Learning:</a:t>
            </a:r>
            <a:endParaRPr lang="en-US" dirty="0"/>
          </a:p>
          <a:p>
            <a:r>
              <a:rPr lang="en-US" dirty="0"/>
              <a:t>1. Supervised Learning.</a:t>
            </a:r>
            <a:endParaRPr lang="en-US" dirty="0"/>
          </a:p>
          <a:p>
            <a:r>
              <a:rPr lang="en-US" dirty="0"/>
              <a:t>2.Unsupervised Learning.</a:t>
            </a:r>
            <a:endParaRPr lang="en-US" dirty="0"/>
          </a:p>
          <a:p>
            <a:r>
              <a:rPr lang="en-US" dirty="0"/>
              <a:t>3. Reinforcement Learning.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M.L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important because it</a:t>
            </a:r>
            <a:r>
              <a:rPr lang="en-US" b="1" dirty="0"/>
              <a:t> </a:t>
            </a:r>
            <a:r>
              <a:rPr lang="en-US" dirty="0"/>
              <a:t>gives enterprises a view of trends in customer behavior and business operational patterns, as well as supports the development of new products.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1.In Supervised learning input and output variables are provided to train model.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Supervised learning  is an approach to creating Artificial intelligence, where a computer algorithms is trained on input data that has been labeled for a particular output 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3.Algorithm supports : supports Regression algorithms, instance based algorithms , classification algorithms , neural networks and decision trees.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4.Primary Goal : Train the model to predict output when presented with new inputs 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Unsupervised learning: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06393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Regression. 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Classification.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Regression:  </a:t>
            </a:r>
            <a:r>
              <a:rPr lang="en-US" dirty="0" smtClean="0"/>
              <a:t>To predict the outcome of a given sample where the output variable is in the form of real values 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85" y="4236679"/>
            <a:ext cx="40195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1.Decision Tree.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2.Linear Regression.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Logistic Regression.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LINEAR REGRESSION </a:t>
            </a:r>
            <a:r>
              <a:rPr lang="en-US" dirty="0" smtClean="0"/>
              <a:t>: </a:t>
            </a:r>
            <a:r>
              <a:rPr lang="en-US" dirty="0"/>
              <a:t>Linear Regression is </a:t>
            </a:r>
            <a:r>
              <a:rPr lang="en-US" b="1" dirty="0"/>
              <a:t>an ML algorithm used for supervised learning</a:t>
            </a:r>
            <a:r>
              <a:rPr lang="en-US" dirty="0"/>
              <a:t>. Linear regression performs the task to predict a dependent variable(target) based on the given independent variable(s). So, this regression technique finds out a linear relationship between a dependent variable and the other given independent variables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2543</Words>
  <Application>WPS Presentation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PROJECT PRESENTATION</vt:lpstr>
      <vt:lpstr>Topic : Machine Learning</vt:lpstr>
      <vt:lpstr>INTRODUCTION:</vt:lpstr>
      <vt:lpstr>How does  M.L Working?</vt:lpstr>
      <vt:lpstr>Types of Machine Learning?</vt:lpstr>
      <vt:lpstr>Why is M.L Important?</vt:lpstr>
      <vt:lpstr>Supervised Learning:</vt:lpstr>
      <vt:lpstr>Two types of Unsupervised learning:</vt:lpstr>
      <vt:lpstr>Types of Regression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Visitor</dc:creator>
  <cp:lastModifiedBy>HP</cp:lastModifiedBy>
  <cp:revision>8</cp:revision>
  <dcterms:created xsi:type="dcterms:W3CDTF">2022-04-03T19:22:00Z</dcterms:created>
  <dcterms:modified xsi:type="dcterms:W3CDTF">2022-04-03T23:46:23Z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DDC83DCF257243BEA881183EF833E7B8</vt:lpwstr>
  </property>
  <property fmtid="{D5CDD505-2E9C-101B-9397-08002B2CF9AE}" pid="3" name="KSOProductBuildVer">
    <vt:lpwstr>1033-11.2.0.11070</vt:lpwstr>
  </property>
</Properties>
</file>