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11"/>
  </p:notesMasterIdLst>
  <p:sldIdLst>
    <p:sldId id="256" r:id="rId4"/>
    <p:sldId id="257" r:id="rId5"/>
    <p:sldId id="258" r:id="rId6"/>
    <p:sldId id="259" r:id="rId7"/>
    <p:sldId id="260" r:id="rId8"/>
    <p:sldId id="261" r:id="rId9"/>
    <p:sldId id="262"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Century Schoolbook" panose="02040604050505020304"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2ac36f96a7_2_50:notes"/>
          <p:cNvSpPr txBox="1">
            <a:spLocks noGrp="1"/>
          </p:cNvSpPr>
          <p:nvPr>
            <p:ph type="body" idx="1"/>
          </p:nvPr>
        </p:nvSpPr>
        <p:spPr>
          <a:xfrm>
            <a:off x="756000" y="5145120"/>
            <a:ext cx="6043320" cy="42051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solidFill>
                <a:srgbClr val="000000"/>
              </a:solidFill>
              <a:latin typeface="Arial"/>
              <a:ea typeface="Arial"/>
              <a:cs typeface="Arial"/>
              <a:sym typeface="Arial"/>
            </a:endParaRPr>
          </a:p>
        </p:txBody>
      </p:sp>
      <p:sp>
        <p:nvSpPr>
          <p:cNvPr id="177" name="Google Shape;177;g12ac36f96a7_2_50:notes"/>
          <p:cNvSpPr/>
          <p:nvPr/>
        </p:nvSpPr>
        <p:spPr>
          <a:xfrm>
            <a:off x="4282200" y="10155240"/>
            <a:ext cx="3271320" cy="53172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12ac36f96a7_2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ac36f96a7_2_1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12ac36f96a7_2_1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ac36f96a7_2_1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12ac36f96a7_2_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2ac36f96a7_2_1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g12ac36f96a7_2_1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ac36f96a7_2_1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g12ac36f96a7_2_1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ac36f96a7_2_1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g12ac36f96a7_2_1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ac36f96a7_2_18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g12ac36f96a7_2_1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55"/>
        <p:cNvGrpSpPr/>
        <p:nvPr/>
      </p:nvGrpSpPr>
      <p:grpSpPr>
        <a:xfrm>
          <a:off x="0" y="0"/>
          <a:ext cx="0" cy="0"/>
          <a:chOff x="0" y="0"/>
          <a:chExt cx="0" cy="0"/>
        </a:xfrm>
      </p:grpSpPr>
      <p:sp>
        <p:nvSpPr>
          <p:cNvPr id="56" name="Google Shape;56;p15"/>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7" name="Google Shape;57;p15"/>
          <p:cNvSpPr txBox="1">
            <a:spLocks noGrp="1"/>
          </p:cNvSpPr>
          <p:nvPr>
            <p:ph type="subTitle" idx="1"/>
          </p:nvPr>
        </p:nvSpPr>
        <p:spPr>
          <a:xfrm>
            <a:off x="457172" y="1203386"/>
            <a:ext cx="8229090" cy="2982869"/>
          </a:xfrm>
          <a:prstGeom prst="rect">
            <a:avLst/>
          </a:prstGeom>
          <a:noFill/>
          <a:ln>
            <a:noFill/>
          </a:ln>
        </p:spPr>
        <p:txBody>
          <a:bodyPr spcFirstLastPara="1" wrap="square" lIns="0" tIns="0" rIns="0" bIns="0" anchor="ctr" anchorCtr="0">
            <a:noAutofit/>
          </a:bodyPr>
          <a:lstStyle>
            <a:lvl1pPr lvl="0" algn="l">
              <a:lnSpc>
                <a:spcPct val="90000"/>
              </a:lnSpc>
              <a:spcBef>
                <a:spcPts val="700"/>
              </a:spcBef>
              <a:spcAft>
                <a:spcPts val="0"/>
              </a:spcAft>
              <a:buSzPts val="600"/>
              <a:buChar char="●"/>
              <a:defRPr/>
            </a:lvl1pPr>
            <a:lvl2pPr lvl="1" algn="l">
              <a:lnSpc>
                <a:spcPct val="90000"/>
              </a:lnSpc>
              <a:spcBef>
                <a:spcPts val="300"/>
              </a:spcBef>
              <a:spcAft>
                <a:spcPts val="0"/>
              </a:spcAft>
              <a:buClr>
                <a:schemeClr val="dk1"/>
              </a:buClr>
              <a:buSzPts val="1400"/>
              <a:buChar char="•"/>
              <a:defRPr/>
            </a:lvl2pPr>
            <a:lvl3pPr lvl="2" algn="l">
              <a:lnSpc>
                <a:spcPct val="90000"/>
              </a:lnSpc>
              <a:spcBef>
                <a:spcPts val="300"/>
              </a:spcBef>
              <a:spcAft>
                <a:spcPts val="0"/>
              </a:spcAft>
              <a:buClr>
                <a:schemeClr val="dk1"/>
              </a:buClr>
              <a:buSzPts val="1400"/>
              <a:buChar char="•"/>
              <a:defRPr/>
            </a:lvl3pPr>
            <a:lvl4pPr lvl="3" algn="l">
              <a:lnSpc>
                <a:spcPct val="90000"/>
              </a:lnSpc>
              <a:spcBef>
                <a:spcPts val="300"/>
              </a:spcBef>
              <a:spcAft>
                <a:spcPts val="0"/>
              </a:spcAft>
              <a:buClr>
                <a:schemeClr val="dk1"/>
              </a:buClr>
              <a:buSzPts val="1400"/>
              <a:buChar char="•"/>
              <a:defRPr/>
            </a:lvl4pPr>
            <a:lvl5pPr lvl="4" algn="l">
              <a:lnSpc>
                <a:spcPct val="90000"/>
              </a:lnSpc>
              <a:spcBef>
                <a:spcPts val="300"/>
              </a:spcBef>
              <a:spcAft>
                <a:spcPts val="0"/>
              </a:spcAft>
              <a:buClr>
                <a:schemeClr val="dk1"/>
              </a:buClr>
              <a:buSzPts val="1400"/>
              <a:buChar char="•"/>
              <a:defRPr/>
            </a:lvl5pPr>
            <a:lvl6pPr lvl="5" algn="l">
              <a:lnSpc>
                <a:spcPct val="90000"/>
              </a:lnSpc>
              <a:spcBef>
                <a:spcPts val="300"/>
              </a:spcBef>
              <a:spcAft>
                <a:spcPts val="0"/>
              </a:spcAft>
              <a:buClr>
                <a:schemeClr val="dk1"/>
              </a:buClr>
              <a:buSzPts val="1400"/>
              <a:buChar char="•"/>
              <a:defRPr/>
            </a:lvl6pPr>
            <a:lvl7pPr lvl="6" algn="l">
              <a:lnSpc>
                <a:spcPct val="90000"/>
              </a:lnSpc>
              <a:spcBef>
                <a:spcPts val="300"/>
              </a:spcBef>
              <a:spcAft>
                <a:spcPts val="0"/>
              </a:spcAft>
              <a:buClr>
                <a:schemeClr val="dk1"/>
              </a:buClr>
              <a:buSzPts val="1400"/>
              <a:buChar char="•"/>
              <a:defRPr/>
            </a:lvl7pPr>
            <a:lvl8pPr lvl="7" algn="l">
              <a:lnSpc>
                <a:spcPct val="90000"/>
              </a:lnSpc>
              <a:spcBef>
                <a:spcPts val="300"/>
              </a:spcBef>
              <a:spcAft>
                <a:spcPts val="0"/>
              </a:spcAft>
              <a:buClr>
                <a:schemeClr val="dk1"/>
              </a:buClr>
              <a:buSzPts val="1400"/>
              <a:buChar char="•"/>
              <a:defRPr/>
            </a:lvl8pPr>
            <a:lvl9pPr lvl="8"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6"/>
          <p:cNvSpPr txBox="1">
            <a:spLocks noGrp="1"/>
          </p:cNvSpPr>
          <p:nvPr>
            <p:ph type="body" idx="1"/>
          </p:nvPr>
        </p:nvSpPr>
        <p:spPr>
          <a:xfrm>
            <a:off x="457172" y="1203386"/>
            <a:ext cx="822909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7"/>
          <p:cNvSpPr txBox="1">
            <a:spLocks noGrp="1"/>
          </p:cNvSpPr>
          <p:nvPr>
            <p:ph type="body" idx="1"/>
          </p:nvPr>
        </p:nvSpPr>
        <p:spPr>
          <a:xfrm>
            <a:off x="457171" y="1203386"/>
            <a:ext cx="401560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64" name="Google Shape;64;p17"/>
          <p:cNvSpPr txBox="1">
            <a:spLocks noGrp="1"/>
          </p:cNvSpPr>
          <p:nvPr>
            <p:ph type="body" idx="2"/>
          </p:nvPr>
        </p:nvSpPr>
        <p:spPr>
          <a:xfrm>
            <a:off x="4673927" y="1203386"/>
            <a:ext cx="401560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67"/>
        <p:cNvGrpSpPr/>
        <p:nvPr/>
      </p:nvGrpSpPr>
      <p:grpSpPr>
        <a:xfrm>
          <a:off x="0" y="0"/>
          <a:ext cx="0" cy="0"/>
          <a:chOff x="0" y="0"/>
          <a:chExt cx="0" cy="0"/>
        </a:xfrm>
      </p:grpSpPr>
      <p:sp>
        <p:nvSpPr>
          <p:cNvPr id="68" name="Google Shape;68;p19"/>
          <p:cNvSpPr txBox="1">
            <a:spLocks noGrp="1"/>
          </p:cNvSpPr>
          <p:nvPr>
            <p:ph type="subTitle" idx="1"/>
          </p:nvPr>
        </p:nvSpPr>
        <p:spPr>
          <a:xfrm>
            <a:off x="457172" y="205014"/>
            <a:ext cx="8229090" cy="3980505"/>
          </a:xfrm>
          <a:prstGeom prst="rect">
            <a:avLst/>
          </a:prstGeom>
          <a:noFill/>
          <a:ln>
            <a:noFill/>
          </a:ln>
        </p:spPr>
        <p:txBody>
          <a:bodyPr spcFirstLastPara="1" wrap="square" lIns="0" tIns="0" rIns="0" bIns="0" anchor="ctr" anchorCtr="0">
            <a:noAutofit/>
          </a:bodyPr>
          <a:lstStyle>
            <a:lvl1pPr lvl="0" algn="l">
              <a:lnSpc>
                <a:spcPct val="90000"/>
              </a:lnSpc>
              <a:spcBef>
                <a:spcPts val="700"/>
              </a:spcBef>
              <a:spcAft>
                <a:spcPts val="0"/>
              </a:spcAft>
              <a:buSzPts val="600"/>
              <a:buChar char="●"/>
              <a:defRPr/>
            </a:lvl1pPr>
            <a:lvl2pPr lvl="1" algn="l">
              <a:lnSpc>
                <a:spcPct val="90000"/>
              </a:lnSpc>
              <a:spcBef>
                <a:spcPts val="300"/>
              </a:spcBef>
              <a:spcAft>
                <a:spcPts val="0"/>
              </a:spcAft>
              <a:buClr>
                <a:schemeClr val="dk1"/>
              </a:buClr>
              <a:buSzPts val="1400"/>
              <a:buChar char="•"/>
              <a:defRPr/>
            </a:lvl2pPr>
            <a:lvl3pPr lvl="2" algn="l">
              <a:lnSpc>
                <a:spcPct val="90000"/>
              </a:lnSpc>
              <a:spcBef>
                <a:spcPts val="300"/>
              </a:spcBef>
              <a:spcAft>
                <a:spcPts val="0"/>
              </a:spcAft>
              <a:buClr>
                <a:schemeClr val="dk1"/>
              </a:buClr>
              <a:buSzPts val="1400"/>
              <a:buChar char="•"/>
              <a:defRPr/>
            </a:lvl3pPr>
            <a:lvl4pPr lvl="3" algn="l">
              <a:lnSpc>
                <a:spcPct val="90000"/>
              </a:lnSpc>
              <a:spcBef>
                <a:spcPts val="300"/>
              </a:spcBef>
              <a:spcAft>
                <a:spcPts val="0"/>
              </a:spcAft>
              <a:buClr>
                <a:schemeClr val="dk1"/>
              </a:buClr>
              <a:buSzPts val="1400"/>
              <a:buChar char="•"/>
              <a:defRPr/>
            </a:lvl4pPr>
            <a:lvl5pPr lvl="4" algn="l">
              <a:lnSpc>
                <a:spcPct val="90000"/>
              </a:lnSpc>
              <a:spcBef>
                <a:spcPts val="300"/>
              </a:spcBef>
              <a:spcAft>
                <a:spcPts val="0"/>
              </a:spcAft>
              <a:buClr>
                <a:schemeClr val="dk1"/>
              </a:buClr>
              <a:buSzPts val="1400"/>
              <a:buChar char="•"/>
              <a:defRPr/>
            </a:lvl5pPr>
            <a:lvl6pPr lvl="5" algn="l">
              <a:lnSpc>
                <a:spcPct val="90000"/>
              </a:lnSpc>
              <a:spcBef>
                <a:spcPts val="300"/>
              </a:spcBef>
              <a:spcAft>
                <a:spcPts val="0"/>
              </a:spcAft>
              <a:buClr>
                <a:schemeClr val="dk1"/>
              </a:buClr>
              <a:buSzPts val="1400"/>
              <a:buChar char="•"/>
              <a:defRPr/>
            </a:lvl6pPr>
            <a:lvl7pPr lvl="6" algn="l">
              <a:lnSpc>
                <a:spcPct val="90000"/>
              </a:lnSpc>
              <a:spcBef>
                <a:spcPts val="300"/>
              </a:spcBef>
              <a:spcAft>
                <a:spcPts val="0"/>
              </a:spcAft>
              <a:buClr>
                <a:schemeClr val="dk1"/>
              </a:buClr>
              <a:buSzPts val="1400"/>
              <a:buChar char="•"/>
              <a:defRPr/>
            </a:lvl7pPr>
            <a:lvl8pPr lvl="7" algn="l">
              <a:lnSpc>
                <a:spcPct val="90000"/>
              </a:lnSpc>
              <a:spcBef>
                <a:spcPts val="300"/>
              </a:spcBef>
              <a:spcAft>
                <a:spcPts val="0"/>
              </a:spcAft>
              <a:buClr>
                <a:schemeClr val="dk1"/>
              </a:buClr>
              <a:buSzPts val="1400"/>
              <a:buChar char="•"/>
              <a:defRPr/>
            </a:lvl8pPr>
            <a:lvl9pPr lvl="8"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1" name="Google Shape;71;p20"/>
          <p:cNvSpPr txBox="1">
            <a:spLocks noGrp="1"/>
          </p:cNvSpPr>
          <p:nvPr>
            <p:ph type="body" idx="1"/>
          </p:nvPr>
        </p:nvSpPr>
        <p:spPr>
          <a:xfrm>
            <a:off x="457171"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2" name="Google Shape;72;p20"/>
          <p:cNvSpPr txBox="1">
            <a:spLocks noGrp="1"/>
          </p:cNvSpPr>
          <p:nvPr>
            <p:ph type="body" idx="2"/>
          </p:nvPr>
        </p:nvSpPr>
        <p:spPr>
          <a:xfrm>
            <a:off x="457171" y="2761444"/>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3" name="Google Shape;73;p20"/>
          <p:cNvSpPr txBox="1">
            <a:spLocks noGrp="1"/>
          </p:cNvSpPr>
          <p:nvPr>
            <p:ph type="body" idx="3"/>
          </p:nvPr>
        </p:nvSpPr>
        <p:spPr>
          <a:xfrm>
            <a:off x="4673927" y="1203386"/>
            <a:ext cx="401560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21"/>
          <p:cNvSpPr txBox="1">
            <a:spLocks noGrp="1"/>
          </p:cNvSpPr>
          <p:nvPr>
            <p:ph type="body" idx="1"/>
          </p:nvPr>
        </p:nvSpPr>
        <p:spPr>
          <a:xfrm>
            <a:off x="457171" y="1203386"/>
            <a:ext cx="401560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7" name="Google Shape;77;p21"/>
          <p:cNvSpPr txBox="1">
            <a:spLocks noGrp="1"/>
          </p:cNvSpPr>
          <p:nvPr>
            <p:ph type="body" idx="2"/>
          </p:nvPr>
        </p:nvSpPr>
        <p:spPr>
          <a:xfrm>
            <a:off x="4673927"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8" name="Google Shape;78;p21"/>
          <p:cNvSpPr txBox="1">
            <a:spLocks noGrp="1"/>
          </p:cNvSpPr>
          <p:nvPr>
            <p:ph type="body" idx="3"/>
          </p:nvPr>
        </p:nvSpPr>
        <p:spPr>
          <a:xfrm>
            <a:off x="4673927" y="2761444"/>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1" name="Google Shape;81;p22"/>
          <p:cNvSpPr txBox="1">
            <a:spLocks noGrp="1"/>
          </p:cNvSpPr>
          <p:nvPr>
            <p:ph type="body" idx="1"/>
          </p:nvPr>
        </p:nvSpPr>
        <p:spPr>
          <a:xfrm>
            <a:off x="457171"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82" name="Google Shape;82;p22"/>
          <p:cNvSpPr txBox="1">
            <a:spLocks noGrp="1"/>
          </p:cNvSpPr>
          <p:nvPr>
            <p:ph type="body" idx="2"/>
          </p:nvPr>
        </p:nvSpPr>
        <p:spPr>
          <a:xfrm>
            <a:off x="4673927"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83" name="Google Shape;83;p22"/>
          <p:cNvSpPr txBox="1">
            <a:spLocks noGrp="1"/>
          </p:cNvSpPr>
          <p:nvPr>
            <p:ph type="body" idx="3"/>
          </p:nvPr>
        </p:nvSpPr>
        <p:spPr>
          <a:xfrm>
            <a:off x="457172" y="2761444"/>
            <a:ext cx="822909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23"/>
          <p:cNvSpPr txBox="1">
            <a:spLocks noGrp="1"/>
          </p:cNvSpPr>
          <p:nvPr>
            <p:ph type="body" idx="1"/>
          </p:nvPr>
        </p:nvSpPr>
        <p:spPr>
          <a:xfrm>
            <a:off x="457172" y="1203386"/>
            <a:ext cx="822909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87" name="Google Shape;87;p23"/>
          <p:cNvSpPr txBox="1">
            <a:spLocks noGrp="1"/>
          </p:cNvSpPr>
          <p:nvPr>
            <p:ph type="body" idx="2"/>
          </p:nvPr>
        </p:nvSpPr>
        <p:spPr>
          <a:xfrm>
            <a:off x="457172" y="2761444"/>
            <a:ext cx="822909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24"/>
          <p:cNvSpPr txBox="1">
            <a:spLocks noGrp="1"/>
          </p:cNvSpPr>
          <p:nvPr>
            <p:ph type="body" idx="1"/>
          </p:nvPr>
        </p:nvSpPr>
        <p:spPr>
          <a:xfrm>
            <a:off x="457171"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91" name="Google Shape;91;p24"/>
          <p:cNvSpPr txBox="1">
            <a:spLocks noGrp="1"/>
          </p:cNvSpPr>
          <p:nvPr>
            <p:ph type="body" idx="2"/>
          </p:nvPr>
        </p:nvSpPr>
        <p:spPr>
          <a:xfrm>
            <a:off x="4673927" y="1203386"/>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92" name="Google Shape;92;p24"/>
          <p:cNvSpPr txBox="1">
            <a:spLocks noGrp="1"/>
          </p:cNvSpPr>
          <p:nvPr>
            <p:ph type="body" idx="3"/>
          </p:nvPr>
        </p:nvSpPr>
        <p:spPr>
          <a:xfrm>
            <a:off x="4673927" y="2761444"/>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93" name="Google Shape;93;p24"/>
          <p:cNvSpPr txBox="1">
            <a:spLocks noGrp="1"/>
          </p:cNvSpPr>
          <p:nvPr>
            <p:ph type="body" idx="4"/>
          </p:nvPr>
        </p:nvSpPr>
        <p:spPr>
          <a:xfrm>
            <a:off x="457171" y="2761444"/>
            <a:ext cx="4015600" cy="1422606"/>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4"/>
        <p:cNvGrpSpPr/>
        <p:nvPr/>
      </p:nvGrpSpPr>
      <p:grpSpPr>
        <a:xfrm>
          <a:off x="0" y="0"/>
          <a:ext cx="0" cy="0"/>
          <a:chOff x="0" y="0"/>
          <a:chExt cx="0" cy="0"/>
        </a:xfrm>
      </p:grpSpPr>
      <p:sp>
        <p:nvSpPr>
          <p:cNvPr id="95" name="Google Shape;95;p25"/>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25"/>
          <p:cNvSpPr txBox="1">
            <a:spLocks noGrp="1"/>
          </p:cNvSpPr>
          <p:nvPr>
            <p:ph type="body" idx="1"/>
          </p:nvPr>
        </p:nvSpPr>
        <p:spPr>
          <a:xfrm>
            <a:off x="457172" y="1203386"/>
            <a:ext cx="822909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97" name="Google Shape;97;p25"/>
          <p:cNvSpPr txBox="1">
            <a:spLocks noGrp="1"/>
          </p:cNvSpPr>
          <p:nvPr>
            <p:ph type="body" idx="2"/>
          </p:nvPr>
        </p:nvSpPr>
        <p:spPr>
          <a:xfrm>
            <a:off x="457172" y="1203386"/>
            <a:ext cx="8229090" cy="2982869"/>
          </a:xfrm>
          <a:prstGeom prst="rect">
            <a:avLst/>
          </a:prstGeom>
          <a:noFill/>
          <a:ln>
            <a:noFill/>
          </a:ln>
        </p:spPr>
        <p:txBody>
          <a:bodyPr spcFirstLastPara="1" wrap="square" lIns="0" tIns="0" rIns="0" bIns="0" anchor="t" anchorCtr="0">
            <a:noAutofit/>
          </a:bodyPr>
          <a:lstStyle>
            <a:lvl1pPr marL="457200" lvl="0" indent="-266700" algn="l">
              <a:lnSpc>
                <a:spcPct val="90000"/>
              </a:lnSpc>
              <a:spcBef>
                <a:spcPts val="700"/>
              </a:spcBef>
              <a:spcAft>
                <a:spcPts val="0"/>
              </a:spcAft>
              <a:buSzPts val="600"/>
              <a:buChar char="●"/>
              <a:defRPr/>
            </a:lvl1pPr>
            <a:lvl2pPr marL="914400" lvl="1" indent="-317500" algn="l">
              <a:lnSpc>
                <a:spcPct val="90000"/>
              </a:lnSpc>
              <a:spcBef>
                <a:spcPts val="300"/>
              </a:spcBef>
              <a:spcAft>
                <a:spcPts val="0"/>
              </a:spcAft>
              <a:buClr>
                <a:schemeClr val="dk1"/>
              </a:buClr>
              <a:buSzPts val="1400"/>
              <a:buChar char="•"/>
              <a:defRPr/>
            </a:lvl2pPr>
            <a:lvl3pPr marL="1371600" lvl="2" indent="-317500" algn="l">
              <a:lnSpc>
                <a:spcPct val="90000"/>
              </a:lnSpc>
              <a:spcBef>
                <a:spcPts val="300"/>
              </a:spcBef>
              <a:spcAft>
                <a:spcPts val="0"/>
              </a:spcAft>
              <a:buClr>
                <a:schemeClr val="dk1"/>
              </a:buClr>
              <a:buSzPts val="1400"/>
              <a:buChar char="•"/>
              <a:defRPr/>
            </a:lvl3pPr>
            <a:lvl4pPr marL="1828800" lvl="3" indent="-317500" algn="l">
              <a:lnSpc>
                <a:spcPct val="90000"/>
              </a:lnSpc>
              <a:spcBef>
                <a:spcPts val="300"/>
              </a:spcBef>
              <a:spcAft>
                <a:spcPts val="0"/>
              </a:spcAft>
              <a:buClr>
                <a:schemeClr val="dk1"/>
              </a:buClr>
              <a:buSzPts val="1400"/>
              <a:buChar char="•"/>
              <a:defRPr/>
            </a:lvl4pPr>
            <a:lvl5pPr marL="2286000" lvl="4" indent="-317500" algn="l">
              <a:lnSpc>
                <a:spcPct val="90000"/>
              </a:lnSpc>
              <a:spcBef>
                <a:spcPts val="300"/>
              </a:spcBef>
              <a:spcAft>
                <a:spcPts val="0"/>
              </a:spcAft>
              <a:buClr>
                <a:schemeClr val="dk1"/>
              </a:buClr>
              <a:buSzPts val="14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pic>
        <p:nvPicPr>
          <p:cNvPr id="98" name="Google Shape;98;p25"/>
          <p:cNvPicPr preferRelativeResize="0"/>
          <p:nvPr/>
        </p:nvPicPr>
        <p:blipFill rotWithShape="1">
          <a:blip r:embed="rId2">
            <a:alphaModFix/>
          </a:blip>
          <a:srcRect/>
          <a:stretch/>
        </p:blipFill>
        <p:spPr>
          <a:xfrm>
            <a:off x="2079478" y="1203386"/>
            <a:ext cx="4984151" cy="2982869"/>
          </a:xfrm>
          <a:prstGeom prst="rect">
            <a:avLst/>
          </a:prstGeom>
          <a:noFill/>
          <a:ln>
            <a:noFill/>
          </a:ln>
        </p:spPr>
      </p:pic>
      <p:pic>
        <p:nvPicPr>
          <p:cNvPr id="99" name="Google Shape;99;p25"/>
          <p:cNvPicPr preferRelativeResize="0"/>
          <p:nvPr/>
        </p:nvPicPr>
        <p:blipFill rotWithShape="1">
          <a:blip r:embed="rId2">
            <a:alphaModFix/>
          </a:blip>
          <a:srcRect/>
          <a:stretch/>
        </p:blipFill>
        <p:spPr>
          <a:xfrm>
            <a:off x="2079478" y="1203386"/>
            <a:ext cx="4984151" cy="298286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6"/>
        <p:cNvGrpSpPr/>
        <p:nvPr/>
      </p:nvGrpSpPr>
      <p:grpSpPr>
        <a:xfrm>
          <a:off x="0" y="0"/>
          <a:ext cx="0" cy="0"/>
          <a:chOff x="0" y="0"/>
          <a:chExt cx="0" cy="0"/>
        </a:xfrm>
      </p:grpSpPr>
      <p:sp>
        <p:nvSpPr>
          <p:cNvPr id="107" name="Google Shape;107;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8" name="Google Shape;108;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9" name="Google Shape;109;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0"/>
        <p:cNvGrpSpPr/>
        <p:nvPr/>
      </p:nvGrpSpPr>
      <p:grpSpPr>
        <a:xfrm>
          <a:off x="0" y="0"/>
          <a:ext cx="0" cy="0"/>
          <a:chOff x="0" y="0"/>
          <a:chExt cx="0" cy="0"/>
        </a:xfrm>
      </p:grpSpPr>
      <p:sp>
        <p:nvSpPr>
          <p:cNvPr id="111" name="Google Shape;111;p28"/>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2" name="Google Shape;112;p28"/>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13" name="Google Shape;113;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4" name="Google Shape;114;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5" name="Google Shape;115;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8" name="Google Shape;118;p29"/>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9" name="Google Shape;119;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0" name="Google Shape;120;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2"/>
        <p:cNvGrpSpPr/>
        <p:nvPr/>
      </p:nvGrpSpPr>
      <p:grpSpPr>
        <a:xfrm>
          <a:off x="0" y="0"/>
          <a:ext cx="0" cy="0"/>
          <a:chOff x="0" y="0"/>
          <a:chExt cx="0" cy="0"/>
        </a:xfrm>
      </p:grpSpPr>
      <p:sp>
        <p:nvSpPr>
          <p:cNvPr id="123" name="Google Shape;123;p30"/>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4" name="Google Shape;124;p30"/>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25" name="Google Shape;125;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6" name="Google Shape;126;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7" name="Google Shape;127;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8"/>
        <p:cNvGrpSpPr/>
        <p:nvPr/>
      </p:nvGrpSpPr>
      <p:grpSpPr>
        <a:xfrm>
          <a:off x="0" y="0"/>
          <a:ext cx="0" cy="0"/>
          <a:chOff x="0" y="0"/>
          <a:chExt cx="0" cy="0"/>
        </a:xfrm>
      </p:grpSpPr>
      <p:sp>
        <p:nvSpPr>
          <p:cNvPr id="129" name="Google Shape;129;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0" name="Google Shape;130;p31"/>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1" name="Google Shape;131;p31"/>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2" name="Google Shape;132;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3" name="Google Shape;133;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4" name="Google Shape;134;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7" name="Google Shape;137;p32"/>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38" name="Google Shape;138;p32"/>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9" name="Google Shape;139;p32"/>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40" name="Google Shape;140;p32"/>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1" name="Google Shape;141;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2" name="Google Shape;142;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3" name="Google Shape;143;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sp>
        <p:nvSpPr>
          <p:cNvPr id="145" name="Google Shape;145;p3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6" name="Google Shape;146;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7" name="Google Shape;147;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8" name="Google Shape;148;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9"/>
        <p:cNvGrpSpPr/>
        <p:nvPr/>
      </p:nvGrpSpPr>
      <p:grpSpPr>
        <a:xfrm>
          <a:off x="0" y="0"/>
          <a:ext cx="0" cy="0"/>
          <a:chOff x="0" y="0"/>
          <a:chExt cx="0" cy="0"/>
        </a:xfrm>
      </p:grpSpPr>
      <p:sp>
        <p:nvSpPr>
          <p:cNvPr id="150" name="Google Shape;150;p3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1" name="Google Shape;151;p34"/>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52" name="Google Shape;152;p34"/>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53" name="Google Shape;153;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4" name="Google Shape;154;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5" name="Google Shape;155;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6"/>
        <p:cNvGrpSpPr/>
        <p:nvPr/>
      </p:nvGrpSpPr>
      <p:grpSpPr>
        <a:xfrm>
          <a:off x="0" y="0"/>
          <a:ext cx="0" cy="0"/>
          <a:chOff x="0" y="0"/>
          <a:chExt cx="0" cy="0"/>
        </a:xfrm>
      </p:grpSpPr>
      <p:sp>
        <p:nvSpPr>
          <p:cNvPr id="157" name="Google Shape;157;p35"/>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8" name="Google Shape;158;p35"/>
          <p:cNvSpPr>
            <a:spLocks noGrp="1"/>
          </p:cNvSpPr>
          <p:nvPr>
            <p:ph type="pic" idx="2"/>
          </p:nvPr>
        </p:nvSpPr>
        <p:spPr>
          <a:xfrm>
            <a:off x="3887391" y="740569"/>
            <a:ext cx="4629150" cy="3655219"/>
          </a:xfrm>
          <a:prstGeom prst="rect">
            <a:avLst/>
          </a:prstGeom>
          <a:noFill/>
          <a:ln>
            <a:noFill/>
          </a:ln>
        </p:spPr>
      </p:sp>
      <p:sp>
        <p:nvSpPr>
          <p:cNvPr id="159" name="Google Shape;159;p35"/>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60" name="Google Shape;160;p3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1" name="Google Shape;161;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2" name="Google Shape;162;p3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3"/>
        <p:cNvGrpSpPr/>
        <p:nvPr/>
      </p:nvGrpSpPr>
      <p:grpSpPr>
        <a:xfrm>
          <a:off x="0" y="0"/>
          <a:ext cx="0" cy="0"/>
          <a:chOff x="0" y="0"/>
          <a:chExt cx="0" cy="0"/>
        </a:xfrm>
      </p:grpSpPr>
      <p:sp>
        <p:nvSpPr>
          <p:cNvPr id="164" name="Google Shape;164;p3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5" name="Google Shape;165;p36"/>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66" name="Google Shape;166;p3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7" name="Google Shape;167;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8" name="Google Shape;168;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9"/>
        <p:cNvGrpSpPr/>
        <p:nvPr/>
      </p:nvGrpSpPr>
      <p:grpSpPr>
        <a:xfrm>
          <a:off x="0" y="0"/>
          <a:ext cx="0" cy="0"/>
          <a:chOff x="0" y="0"/>
          <a:chExt cx="0" cy="0"/>
        </a:xfrm>
      </p:grpSpPr>
      <p:sp>
        <p:nvSpPr>
          <p:cNvPr id="170" name="Google Shape;170;p37"/>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1" name="Google Shape;171;p37"/>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72" name="Google Shape;172;p3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3" name="Google Shape;173;p3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4" name="Google Shape;174;p3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14">
            <a:alphaModFix/>
          </a:blip>
          <a:srcRect/>
          <a:stretch/>
        </p:blipFill>
        <p:spPr>
          <a:xfrm>
            <a:off x="326" y="0"/>
            <a:ext cx="9139841" cy="5140292"/>
          </a:xfrm>
          <a:prstGeom prst="rect">
            <a:avLst/>
          </a:prstGeom>
          <a:noFill/>
          <a:ln>
            <a:noFill/>
          </a:ln>
        </p:spPr>
      </p:pic>
      <p:sp>
        <p:nvSpPr>
          <p:cNvPr id="52" name="Google Shape;52;p13"/>
          <p:cNvSpPr txBox="1">
            <a:spLocks noGrp="1"/>
          </p:cNvSpPr>
          <p:nvPr>
            <p:ph type="title"/>
          </p:nvPr>
        </p:nvSpPr>
        <p:spPr>
          <a:xfrm>
            <a:off x="457172" y="205014"/>
            <a:ext cx="8229090" cy="858512"/>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3000"/>
              <a:buFont typeface="Arial"/>
              <a:buNone/>
              <a:defRPr sz="3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3" name="Google Shape;53;p13"/>
          <p:cNvSpPr txBox="1">
            <a:spLocks noGrp="1"/>
          </p:cNvSpPr>
          <p:nvPr>
            <p:ph type="body" idx="1"/>
          </p:nvPr>
        </p:nvSpPr>
        <p:spPr>
          <a:xfrm>
            <a:off x="457172" y="1203386"/>
            <a:ext cx="8229090" cy="2982869"/>
          </a:xfrm>
          <a:prstGeom prst="rect">
            <a:avLst/>
          </a:prstGeom>
          <a:noFill/>
          <a:ln>
            <a:noFill/>
          </a:ln>
        </p:spPr>
        <p:txBody>
          <a:bodyPr spcFirstLastPara="1" wrap="square" lIns="0" tIns="0" rIns="0" bIns="0" anchor="t" anchorCtr="0">
            <a:noAutofit/>
          </a:bodyPr>
          <a:lstStyle>
            <a:lvl1pPr marL="457200" marR="0" lvl="0" indent="-285750" algn="l" rtl="0">
              <a:lnSpc>
                <a:spcPct val="90000"/>
              </a:lnSpc>
              <a:spcBef>
                <a:spcPts val="700"/>
              </a:spcBef>
              <a:spcAft>
                <a:spcPts val="0"/>
              </a:spcAft>
              <a:buClr>
                <a:srgbClr val="000000"/>
              </a:buClr>
              <a:buSzPts val="900"/>
              <a:buFont typeface="Noto Sans Symbols"/>
              <a:buChar char="●"/>
              <a:defRPr sz="1900" b="0" i="0" u="none" strike="noStrike" cap="none">
                <a:solidFill>
                  <a:schemeClr val="dk1"/>
                </a:solidFill>
                <a:latin typeface="Arial"/>
                <a:ea typeface="Arial"/>
                <a:cs typeface="Arial"/>
                <a:sym typeface="Arial"/>
              </a:defRPr>
            </a:lvl1pPr>
            <a:lvl2pPr marL="914400" marR="0" lvl="1" indent="-330200" algn="l" rtl="0">
              <a:lnSpc>
                <a:spcPct val="9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90000"/>
              </a:lnSpc>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lnSpc>
                <a:spcPct val="90000"/>
              </a:lnSpc>
              <a:spcBef>
                <a:spcPts val="3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2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Google Shape;102;p2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3" name="Google Shape;103;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4" name="Google Shape;104;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5" name="Google Shape;105;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8"/>
          <p:cNvSpPr/>
          <p:nvPr/>
        </p:nvSpPr>
        <p:spPr>
          <a:xfrm>
            <a:off x="2023931" y="707140"/>
            <a:ext cx="5090080" cy="3722339"/>
          </a:xfrm>
          <a:custGeom>
            <a:avLst/>
            <a:gdLst/>
            <a:ahLst/>
            <a:cxnLst/>
            <a:rect l="l" t="t" r="r" b="b"/>
            <a:pathLst>
              <a:path w="5703" h="3129" extrusionOk="0">
                <a:moveTo>
                  <a:pt x="1722" y="476"/>
                </a:moveTo>
                <a:lnTo>
                  <a:pt x="4097" y="476"/>
                </a:lnTo>
                <a:lnTo>
                  <a:pt x="4378" y="159"/>
                </a:lnTo>
                <a:lnTo>
                  <a:pt x="5237" y="159"/>
                </a:lnTo>
                <a:lnTo>
                  <a:pt x="5303" y="235"/>
                </a:lnTo>
                <a:lnTo>
                  <a:pt x="5556" y="235"/>
                </a:lnTo>
                <a:lnTo>
                  <a:pt x="5556" y="654"/>
                </a:lnTo>
                <a:lnTo>
                  <a:pt x="5628" y="726"/>
                </a:lnTo>
                <a:lnTo>
                  <a:pt x="5628" y="2331"/>
                </a:lnTo>
                <a:lnTo>
                  <a:pt x="5556" y="2391"/>
                </a:lnTo>
                <a:lnTo>
                  <a:pt x="5556" y="2797"/>
                </a:lnTo>
                <a:lnTo>
                  <a:pt x="5278" y="2797"/>
                </a:lnTo>
                <a:lnTo>
                  <a:pt x="5059" y="3070"/>
                </a:lnTo>
                <a:lnTo>
                  <a:pt x="4984" y="2970"/>
                </a:lnTo>
                <a:lnTo>
                  <a:pt x="3981" y="2970"/>
                </a:lnTo>
                <a:lnTo>
                  <a:pt x="3900" y="3070"/>
                </a:lnTo>
                <a:lnTo>
                  <a:pt x="3747" y="2879"/>
                </a:lnTo>
                <a:lnTo>
                  <a:pt x="153" y="2879"/>
                </a:lnTo>
                <a:lnTo>
                  <a:pt x="153" y="159"/>
                </a:lnTo>
                <a:lnTo>
                  <a:pt x="1428" y="159"/>
                </a:lnTo>
                <a:lnTo>
                  <a:pt x="1722" y="476"/>
                </a:lnTo>
                <a:moveTo>
                  <a:pt x="541" y="0"/>
                </a:moveTo>
                <a:lnTo>
                  <a:pt x="181" y="0"/>
                </a:lnTo>
                <a:lnTo>
                  <a:pt x="6" y="181"/>
                </a:lnTo>
                <a:lnTo>
                  <a:pt x="6" y="554"/>
                </a:lnTo>
                <a:lnTo>
                  <a:pt x="94" y="626"/>
                </a:lnTo>
                <a:lnTo>
                  <a:pt x="94" y="1076"/>
                </a:lnTo>
                <a:lnTo>
                  <a:pt x="9" y="1161"/>
                </a:lnTo>
                <a:lnTo>
                  <a:pt x="9" y="1890"/>
                </a:lnTo>
                <a:lnTo>
                  <a:pt x="94" y="1956"/>
                </a:lnTo>
                <a:lnTo>
                  <a:pt x="94" y="2425"/>
                </a:lnTo>
                <a:lnTo>
                  <a:pt x="3" y="2488"/>
                </a:lnTo>
                <a:lnTo>
                  <a:pt x="0" y="2854"/>
                </a:lnTo>
                <a:lnTo>
                  <a:pt x="187" y="3048"/>
                </a:lnTo>
                <a:lnTo>
                  <a:pt x="531" y="3048"/>
                </a:lnTo>
                <a:lnTo>
                  <a:pt x="616" y="2944"/>
                </a:lnTo>
                <a:lnTo>
                  <a:pt x="3256" y="2944"/>
                </a:lnTo>
                <a:lnTo>
                  <a:pt x="3325" y="3048"/>
                </a:lnTo>
                <a:lnTo>
                  <a:pt x="3637" y="3048"/>
                </a:lnTo>
                <a:lnTo>
                  <a:pt x="3716" y="2944"/>
                </a:lnTo>
                <a:lnTo>
                  <a:pt x="3859" y="3129"/>
                </a:lnTo>
                <a:lnTo>
                  <a:pt x="5106" y="3129"/>
                </a:lnTo>
                <a:lnTo>
                  <a:pt x="5250" y="2944"/>
                </a:lnTo>
                <a:lnTo>
                  <a:pt x="5700" y="2944"/>
                </a:lnTo>
                <a:lnTo>
                  <a:pt x="5703" y="91"/>
                </a:lnTo>
                <a:lnTo>
                  <a:pt x="619" y="91"/>
                </a:lnTo>
                <a:lnTo>
                  <a:pt x="541" y="0"/>
                </a:lnTo>
              </a:path>
            </a:pathLst>
          </a:custGeom>
          <a:noFill/>
          <a:ln>
            <a:noFill/>
          </a:ln>
        </p:spPr>
      </p:sp>
      <p:sp>
        <p:nvSpPr>
          <p:cNvPr id="181" name="Google Shape;181;p38"/>
          <p:cNvSpPr/>
          <p:nvPr/>
        </p:nvSpPr>
        <p:spPr>
          <a:xfrm>
            <a:off x="1141171" y="88178"/>
            <a:ext cx="2978705" cy="385044"/>
          </a:xfrm>
          <a:custGeom>
            <a:avLst/>
            <a:gdLst/>
            <a:ahLst/>
            <a:cxnLst/>
            <a:rect l="l" t="t" r="r" b="b"/>
            <a:pathLst>
              <a:path w="3339" h="326" extrusionOk="0">
                <a:moveTo>
                  <a:pt x="0" y="0"/>
                </a:moveTo>
                <a:lnTo>
                  <a:pt x="1229" y="0"/>
                </a:lnTo>
                <a:lnTo>
                  <a:pt x="1362" y="96"/>
                </a:lnTo>
                <a:lnTo>
                  <a:pt x="2991" y="96"/>
                </a:lnTo>
                <a:lnTo>
                  <a:pt x="3339" y="326"/>
                </a:lnTo>
              </a:path>
            </a:pathLst>
          </a:custGeom>
          <a:noFill/>
          <a:ln w="28425" cap="flat" cmpd="sng">
            <a:solidFill>
              <a:schemeClr val="lt1"/>
            </a:solidFill>
            <a:prstDash val="solid"/>
            <a:miter lim="8000"/>
            <a:headEnd type="none" w="sm" len="sm"/>
            <a:tailEnd type="none" w="sm" len="sm"/>
          </a:ln>
        </p:spPr>
      </p:sp>
      <p:sp>
        <p:nvSpPr>
          <p:cNvPr id="182" name="Google Shape;182;p38"/>
          <p:cNvSpPr/>
          <p:nvPr/>
        </p:nvSpPr>
        <p:spPr>
          <a:xfrm>
            <a:off x="1141171" y="235632"/>
            <a:ext cx="5075628" cy="407578"/>
          </a:xfrm>
          <a:custGeom>
            <a:avLst/>
            <a:gdLst/>
            <a:ahLst/>
            <a:cxnLst/>
            <a:rect l="l" t="t" r="r" b="b"/>
            <a:pathLst>
              <a:path w="5687" h="345" extrusionOk="0">
                <a:moveTo>
                  <a:pt x="0" y="230"/>
                </a:moveTo>
                <a:lnTo>
                  <a:pt x="2941" y="230"/>
                </a:lnTo>
                <a:lnTo>
                  <a:pt x="3074" y="345"/>
                </a:lnTo>
                <a:lnTo>
                  <a:pt x="3611" y="345"/>
                </a:lnTo>
                <a:lnTo>
                  <a:pt x="3786" y="194"/>
                </a:lnTo>
                <a:lnTo>
                  <a:pt x="4126" y="194"/>
                </a:lnTo>
                <a:lnTo>
                  <a:pt x="4330" y="0"/>
                </a:lnTo>
                <a:lnTo>
                  <a:pt x="5687" y="0"/>
                </a:lnTo>
              </a:path>
            </a:pathLst>
          </a:custGeom>
          <a:noFill/>
          <a:ln w="28425" cap="flat" cmpd="sng">
            <a:solidFill>
              <a:schemeClr val="lt1"/>
            </a:solidFill>
            <a:prstDash val="solid"/>
            <a:miter lim="8000"/>
            <a:headEnd type="none" w="sm" len="sm"/>
            <a:tailEnd type="none" w="sm" len="sm"/>
          </a:ln>
        </p:spPr>
      </p:sp>
      <p:sp>
        <p:nvSpPr>
          <p:cNvPr id="183" name="Google Shape;183;p38"/>
          <p:cNvSpPr/>
          <p:nvPr/>
        </p:nvSpPr>
        <p:spPr>
          <a:xfrm>
            <a:off x="6219983" y="153822"/>
            <a:ext cx="107283" cy="144024"/>
          </a:xfrm>
          <a:prstGeom prst="ellipse">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4" name="Google Shape;184;p38"/>
          <p:cNvSpPr/>
          <p:nvPr/>
        </p:nvSpPr>
        <p:spPr>
          <a:xfrm>
            <a:off x="4067948" y="392393"/>
            <a:ext cx="107283" cy="144024"/>
          </a:xfrm>
          <a:prstGeom prst="ellipse">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5" name="Google Shape;185;p38"/>
          <p:cNvSpPr/>
          <p:nvPr/>
        </p:nvSpPr>
        <p:spPr>
          <a:xfrm>
            <a:off x="5854779" y="4925481"/>
            <a:ext cx="2138564" cy="135941"/>
          </a:xfrm>
          <a:custGeom>
            <a:avLst/>
            <a:gdLst/>
            <a:ahLst/>
            <a:cxnLst/>
            <a:rect l="l" t="t" r="r" b="b"/>
            <a:pathLst>
              <a:path w="2158" h="105" extrusionOk="0">
                <a:moveTo>
                  <a:pt x="0" y="0"/>
                </a:moveTo>
                <a:lnTo>
                  <a:pt x="1543" y="0"/>
                </a:lnTo>
                <a:lnTo>
                  <a:pt x="1713" y="105"/>
                </a:lnTo>
                <a:lnTo>
                  <a:pt x="2158" y="105"/>
                </a:lnTo>
              </a:path>
            </a:pathLst>
          </a:custGeom>
          <a:noFill/>
          <a:ln w="28425" cap="flat" cmpd="sng">
            <a:solidFill>
              <a:srgbClr val="FFFFFF"/>
            </a:solidFill>
            <a:prstDash val="solid"/>
            <a:miter lim="8000"/>
            <a:headEnd type="none" w="sm" len="sm"/>
            <a:tailEnd type="none" w="sm" len="sm"/>
          </a:ln>
        </p:spPr>
      </p:sp>
      <p:sp>
        <p:nvSpPr>
          <p:cNvPr id="186" name="Google Shape;186;p38"/>
          <p:cNvSpPr/>
          <p:nvPr/>
        </p:nvSpPr>
        <p:spPr>
          <a:xfrm>
            <a:off x="3847258" y="4314358"/>
            <a:ext cx="4146084" cy="484979"/>
          </a:xfrm>
          <a:custGeom>
            <a:avLst/>
            <a:gdLst/>
            <a:ahLst/>
            <a:cxnLst/>
            <a:rect l="l" t="t" r="r" b="b"/>
            <a:pathLst>
              <a:path w="4181" h="369" extrusionOk="0">
                <a:moveTo>
                  <a:pt x="4181" y="0"/>
                </a:moveTo>
                <a:lnTo>
                  <a:pt x="3706" y="275"/>
                </a:lnTo>
                <a:lnTo>
                  <a:pt x="1621" y="275"/>
                </a:lnTo>
                <a:lnTo>
                  <a:pt x="1463" y="369"/>
                </a:lnTo>
                <a:lnTo>
                  <a:pt x="0" y="369"/>
                </a:lnTo>
              </a:path>
            </a:pathLst>
          </a:custGeom>
          <a:noFill/>
          <a:ln w="28425" cap="flat" cmpd="sng">
            <a:solidFill>
              <a:srgbClr val="FFFFFF"/>
            </a:solidFill>
            <a:prstDash val="solid"/>
            <a:miter lim="8000"/>
            <a:headEnd type="none" w="sm" len="sm"/>
            <a:tailEnd type="none" w="sm" len="sm"/>
          </a:ln>
        </p:spPr>
      </p:sp>
      <p:sp>
        <p:nvSpPr>
          <p:cNvPr id="187" name="Google Shape;187;p38"/>
          <p:cNvSpPr/>
          <p:nvPr/>
        </p:nvSpPr>
        <p:spPr>
          <a:xfrm>
            <a:off x="3721604" y="4714099"/>
            <a:ext cx="119531" cy="160435"/>
          </a:xfrm>
          <a:prstGeom prst="ellipse">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8" name="Google Shape;188;p38"/>
          <p:cNvSpPr/>
          <p:nvPr/>
        </p:nvSpPr>
        <p:spPr>
          <a:xfrm>
            <a:off x="5789135" y="4853224"/>
            <a:ext cx="119531" cy="160435"/>
          </a:xfrm>
          <a:prstGeom prst="ellipse">
            <a:avLst/>
          </a:prstGeom>
          <a:solidFill>
            <a:srgbClr val="FFFFFF"/>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189" name="Google Shape;189;p38"/>
          <p:cNvSpPr/>
          <p:nvPr/>
        </p:nvSpPr>
        <p:spPr>
          <a:xfrm>
            <a:off x="1487849" y="1201918"/>
            <a:ext cx="6168375" cy="221355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rgbClr val="FFFFFF"/>
                </a:solidFill>
                <a:latin typeface="Century Schoolbook"/>
                <a:ea typeface="Century Schoolbook"/>
                <a:cs typeface="Century Schoolbook"/>
                <a:sym typeface="Century Schoolbook"/>
              </a:rPr>
              <a:t>Video Compression - SBI</a:t>
            </a:r>
            <a:endParaRPr sz="2700"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700"/>
              <a:buFont typeface="Arial"/>
              <a:buNone/>
            </a:pPr>
            <a:endParaRPr sz="2700"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rgbClr val="FFFFFF"/>
                </a:solidFill>
                <a:latin typeface="Century Schoolbook"/>
                <a:ea typeface="Century Schoolbook"/>
                <a:cs typeface="Century Schoolbook"/>
                <a:sym typeface="Century Schoolbook"/>
              </a:rPr>
              <a:t>Powered By - Microsoft Corporation Pvt Ltd.</a:t>
            </a:r>
            <a:endParaRPr sz="2700" b="1" i="0" u="none" strike="noStrike" cap="none">
              <a:solidFill>
                <a:srgbClr val="FFFFFF"/>
              </a:solidFill>
              <a:latin typeface="Century Schoolbook"/>
              <a:ea typeface="Century Schoolbook"/>
              <a:cs typeface="Century Schoolbook"/>
              <a:sym typeface="Century Schoolbook"/>
            </a:endParaRPr>
          </a:p>
          <a:p>
            <a:pPr marL="0" marR="0" lvl="0" indent="0" algn="ctr" rtl="0">
              <a:lnSpc>
                <a:spcPct val="100000"/>
              </a:lnSpc>
              <a:spcBef>
                <a:spcPts val="0"/>
              </a:spcBef>
              <a:spcAft>
                <a:spcPts val="0"/>
              </a:spcAft>
              <a:buClr>
                <a:srgbClr val="000000"/>
              </a:buClr>
              <a:buSzPts val="1800"/>
              <a:buFont typeface="Arial"/>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9"/>
          <p:cNvSpPr/>
          <p:nvPr/>
        </p:nvSpPr>
        <p:spPr>
          <a:xfrm>
            <a:off x="0" y="0"/>
            <a:ext cx="9143999" cy="5143500"/>
          </a:xfrm>
          <a:prstGeom prst="rect">
            <a:avLst/>
          </a:prstGeom>
          <a:solidFill>
            <a:srgbClr val="2F0E3C"/>
          </a:solid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5" name="Google Shape;195;p39"/>
          <p:cNvSpPr/>
          <p:nvPr/>
        </p:nvSpPr>
        <p:spPr>
          <a:xfrm>
            <a:off x="1929937" y="246677"/>
            <a:ext cx="5284125" cy="474473"/>
          </a:xfrm>
          <a:prstGeom prst="rect">
            <a:avLst/>
          </a:prstGeom>
          <a:noFill/>
          <a:ln>
            <a:noFill/>
          </a:ln>
        </p:spPr>
        <p:txBody>
          <a:bodyPr spcFirstLastPara="1" wrap="square" lIns="61225" tIns="30600" rIns="61225" bIns="306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100" b="1" i="0" u="none" strike="noStrike" cap="none" dirty="0">
                <a:solidFill>
                  <a:schemeClr val="lt1"/>
                </a:solidFill>
                <a:latin typeface="Times New Roman"/>
                <a:ea typeface="Times New Roman"/>
                <a:cs typeface="Times New Roman"/>
                <a:sym typeface="Times New Roman"/>
              </a:rPr>
              <a:t>Problem Being Solved</a:t>
            </a:r>
            <a:endParaRPr sz="2100" b="0" i="0" u="none" strike="noStrike" cap="none" dirty="0">
              <a:solidFill>
                <a:schemeClr val="lt1"/>
              </a:solidFill>
              <a:latin typeface="Times New Roman"/>
              <a:ea typeface="Times New Roman"/>
              <a:cs typeface="Times New Roman"/>
              <a:sym typeface="Times New Roman"/>
            </a:endParaRPr>
          </a:p>
        </p:txBody>
      </p:sp>
      <p:pic>
        <p:nvPicPr>
          <p:cNvPr id="196" name="Google Shape;196;p39"/>
          <p:cNvPicPr preferRelativeResize="0"/>
          <p:nvPr/>
        </p:nvPicPr>
        <p:blipFill rotWithShape="1">
          <a:blip r:embed="rId3">
            <a:alphaModFix/>
          </a:blip>
          <a:srcRect/>
          <a:stretch/>
        </p:blipFill>
        <p:spPr>
          <a:xfrm>
            <a:off x="3787982" y="4565665"/>
            <a:ext cx="1369700" cy="331158"/>
          </a:xfrm>
          <a:prstGeom prst="rect">
            <a:avLst/>
          </a:prstGeom>
          <a:noFill/>
          <a:ln>
            <a:noFill/>
          </a:ln>
        </p:spPr>
      </p:pic>
      <p:sp>
        <p:nvSpPr>
          <p:cNvPr id="197" name="Google Shape;197;p39"/>
          <p:cNvSpPr txBox="1"/>
          <p:nvPr/>
        </p:nvSpPr>
        <p:spPr>
          <a:xfrm>
            <a:off x="452486" y="869623"/>
            <a:ext cx="8243740" cy="3393236"/>
          </a:xfrm>
          <a:prstGeom prst="rect">
            <a:avLst/>
          </a:prstGeom>
          <a:noFill/>
          <a:ln>
            <a:noFill/>
          </a:ln>
        </p:spPr>
        <p:txBody>
          <a:bodyPr spcFirstLastPara="1" wrap="square" lIns="68575" tIns="34275" rIns="68575" bIns="34275" anchor="t" anchorCtr="0">
            <a:spAutoFit/>
          </a:bodyPr>
          <a:lstStyle/>
          <a:p>
            <a:pPr marL="215900" marR="0" lvl="0" indent="-2159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The video files in general are of large sizes, hence storing them becomes hard hence efficient and effective compression algorithm is needed for the same</a:t>
            </a:r>
            <a:endParaRPr sz="1100" dirty="0"/>
          </a:p>
          <a:p>
            <a:pPr marL="215900" marR="0" lvl="0" indent="-2159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Images or video files are great source of information and hence the security of these are of utmost importance, hence they need to be encrypted before storing them</a:t>
            </a:r>
            <a:endParaRPr sz="1100" dirty="0"/>
          </a:p>
          <a:p>
            <a:pPr marL="215900" marR="0" lvl="0" indent="-2159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As the number of video files increases, the whole processing speed will become important and hence the throughput should also be kept in mind while designing the system</a:t>
            </a:r>
            <a:endParaRPr sz="1100" dirty="0"/>
          </a:p>
          <a:p>
            <a:pPr marL="0" marR="0" lvl="0" indent="0" algn="l" rtl="0">
              <a:lnSpc>
                <a:spcPct val="100000"/>
              </a:lnSpc>
              <a:spcBef>
                <a:spcPts val="0"/>
              </a:spcBef>
              <a:spcAft>
                <a:spcPts val="0"/>
              </a:spcAft>
              <a:buNone/>
            </a:pPr>
            <a:endParaRPr sz="1800" b="0" i="0" u="none" strike="noStrike" cap="none" dirty="0">
              <a:solidFill>
                <a:srgbClr val="F2F2F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 sz="1800" b="0" i="0" u="none" strike="noStrike" cap="none" dirty="0">
                <a:solidFill>
                  <a:srgbClr val="F2F2F2"/>
                </a:solidFill>
                <a:latin typeface="Times New Roman"/>
                <a:ea typeface="Times New Roman"/>
                <a:cs typeface="Times New Roman"/>
                <a:sym typeface="Times New Roman"/>
              </a:rPr>
              <a:t>Hence the goal is to develop and implement a model that compresses and encrypts a given video file and decrypts the same while accessing it from the storage while the priority is given to the throughput, the compressed file size and the security measures used.</a:t>
            </a: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0"/>
          <p:cNvSpPr/>
          <p:nvPr/>
        </p:nvSpPr>
        <p:spPr>
          <a:xfrm>
            <a:off x="0" y="0"/>
            <a:ext cx="9144000" cy="5143500"/>
          </a:xfrm>
          <a:prstGeom prst="rect">
            <a:avLst/>
          </a:prstGeom>
          <a:solidFill>
            <a:srgbClr val="2F0E3C"/>
          </a:solid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03" name="Google Shape;203;p40"/>
          <p:cNvSpPr/>
          <p:nvPr/>
        </p:nvSpPr>
        <p:spPr>
          <a:xfrm>
            <a:off x="1929925" y="63006"/>
            <a:ext cx="5284200" cy="432300"/>
          </a:xfrm>
          <a:prstGeom prst="rect">
            <a:avLst/>
          </a:prstGeom>
          <a:noFill/>
          <a:ln>
            <a:noFill/>
          </a:ln>
        </p:spPr>
        <p:txBody>
          <a:bodyPr spcFirstLastPara="1" wrap="square" lIns="61225" tIns="30600" rIns="61225" bIns="306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 sz="2100" b="1" i="0" u="none" strike="noStrike" cap="none" dirty="0">
                <a:solidFill>
                  <a:schemeClr val="lt1"/>
                </a:solidFill>
                <a:latin typeface="Times New Roman"/>
                <a:ea typeface="Times New Roman"/>
                <a:cs typeface="Times New Roman"/>
                <a:sym typeface="Times New Roman"/>
              </a:rPr>
              <a:t>Approach taken to create the model</a:t>
            </a:r>
            <a:endParaRPr sz="2100" b="1" i="0" u="none" strike="noStrike" cap="none" dirty="0">
              <a:solidFill>
                <a:schemeClr val="lt1"/>
              </a:solidFill>
              <a:latin typeface="Times New Roman"/>
              <a:ea typeface="Times New Roman"/>
              <a:cs typeface="Times New Roman"/>
              <a:sym typeface="Times New Roman"/>
            </a:endParaRPr>
          </a:p>
          <a:p>
            <a:pPr marL="0" marR="0" lvl="0" indent="0" algn="ctr" rtl="0">
              <a:lnSpc>
                <a:spcPct val="42000"/>
              </a:lnSpc>
              <a:spcBef>
                <a:spcPts val="0"/>
              </a:spcBef>
              <a:spcAft>
                <a:spcPts val="0"/>
              </a:spcAft>
              <a:buClr>
                <a:srgbClr val="000000"/>
              </a:buClr>
              <a:buSzPts val="1200"/>
              <a:buFont typeface="Arial"/>
              <a:buNone/>
            </a:pPr>
            <a:endParaRPr sz="21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54000"/>
              </a:lnSpc>
              <a:spcBef>
                <a:spcPts val="0"/>
              </a:spcBef>
              <a:spcAft>
                <a:spcPts val="0"/>
              </a:spcAft>
              <a:buClr>
                <a:srgbClr val="000000"/>
              </a:buClr>
              <a:buSzPts val="1200"/>
              <a:buFont typeface="Arial"/>
              <a:buNone/>
            </a:pPr>
            <a:endParaRPr sz="2100" b="0" i="0" u="none" strike="noStrike" cap="none" dirty="0">
              <a:solidFill>
                <a:srgbClr val="000000"/>
              </a:solidFill>
              <a:latin typeface="Times New Roman"/>
              <a:ea typeface="Times New Roman"/>
              <a:cs typeface="Times New Roman"/>
              <a:sym typeface="Times New Roman"/>
            </a:endParaRPr>
          </a:p>
        </p:txBody>
      </p:sp>
      <p:pic>
        <p:nvPicPr>
          <p:cNvPr id="204" name="Google Shape;204;p40"/>
          <p:cNvPicPr preferRelativeResize="0"/>
          <p:nvPr/>
        </p:nvPicPr>
        <p:blipFill rotWithShape="1">
          <a:blip r:embed="rId3">
            <a:alphaModFix/>
          </a:blip>
          <a:srcRect/>
          <a:stretch/>
        </p:blipFill>
        <p:spPr>
          <a:xfrm>
            <a:off x="3787982" y="4565665"/>
            <a:ext cx="1369700" cy="331158"/>
          </a:xfrm>
          <a:prstGeom prst="rect">
            <a:avLst/>
          </a:prstGeom>
          <a:noFill/>
          <a:ln>
            <a:noFill/>
          </a:ln>
        </p:spPr>
      </p:pic>
      <p:sp>
        <p:nvSpPr>
          <p:cNvPr id="205" name="Google Shape;205;p40"/>
          <p:cNvSpPr txBox="1"/>
          <p:nvPr/>
        </p:nvSpPr>
        <p:spPr>
          <a:xfrm>
            <a:off x="398082" y="495306"/>
            <a:ext cx="8149500" cy="4501202"/>
          </a:xfrm>
          <a:prstGeom prst="rect">
            <a:avLst/>
          </a:prstGeom>
          <a:noFill/>
          <a:ln>
            <a:noFill/>
          </a:ln>
        </p:spPr>
        <p:txBody>
          <a:bodyPr spcFirstLastPara="1" wrap="square" lIns="68575" tIns="34275" rIns="68575" bIns="34275" anchor="t" anchorCtr="0">
            <a:spAutoFit/>
          </a:bodyPr>
          <a:lstStyle/>
          <a:p>
            <a:pPr marL="254000" marR="0" lvl="0" indent="-254000" algn="l" rtl="0">
              <a:lnSpc>
                <a:spcPct val="100000"/>
              </a:lnSpc>
              <a:spcBef>
                <a:spcPts val="0"/>
              </a:spcBef>
              <a:spcAft>
                <a:spcPts val="0"/>
              </a:spcAft>
              <a:buClr>
                <a:srgbClr val="F2F2F2"/>
              </a:buClr>
              <a:buSzPts val="1800"/>
              <a:buFont typeface="Arial"/>
              <a:buChar char="•"/>
            </a:pPr>
            <a:r>
              <a:rPr lang="en" sz="1800" dirty="0">
                <a:solidFill>
                  <a:srgbClr val="F2F2F2"/>
                </a:solidFill>
                <a:latin typeface="Times New Roman"/>
                <a:ea typeface="Times New Roman"/>
                <a:cs typeface="Times New Roman"/>
                <a:sym typeface="Times New Roman"/>
              </a:rPr>
              <a:t>We are using DCT as the compression algorithm and HCS for encryption.</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As DCT is lossy, it enables for further compression of any pre-compressed or uncompressed video frames. </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HCS is a new encryption algorithm that is proven to be very secure and has a much smaller computational footprint and runs much faster in comparison to AES.</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We are using an event-driven architecture to enable for zero busy waits</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A main thread waits for a new request to compress and encrypt a new video.</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The main thread waits using e-poll mechanism and when a new request arrives, it splits the video into 16/32 frame blocks and offloads further processing to other threads if multithreading is used else puts a new request into queue of e-poll. </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Then each of these are processed by a thread or by the main thread when the task is picked in the e-poll queue.</a:t>
            </a:r>
            <a:endParaRPr sz="1800"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After processing the video completely the file is written back to storage device (azure block storage or any other), the write itself is async and hence the original process doesn’t wait for write to complete. Rather after the write is done a callback function is called which completes the process</a:t>
            </a:r>
            <a:endParaRPr sz="1800" dirty="0">
              <a:solidFill>
                <a:srgbClr val="F2F2F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1"/>
          <p:cNvSpPr/>
          <p:nvPr/>
        </p:nvSpPr>
        <p:spPr>
          <a:xfrm>
            <a:off x="0" y="0"/>
            <a:ext cx="9144000" cy="5143500"/>
          </a:xfrm>
          <a:prstGeom prst="rect">
            <a:avLst/>
          </a:prstGeom>
          <a:solidFill>
            <a:srgbClr val="2F0E3C"/>
          </a:solid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11" name="Google Shape;211;p41"/>
          <p:cNvSpPr/>
          <p:nvPr/>
        </p:nvSpPr>
        <p:spPr>
          <a:xfrm>
            <a:off x="1772600" y="1052290"/>
            <a:ext cx="5284125" cy="802350"/>
          </a:xfrm>
          <a:prstGeom prst="rect">
            <a:avLst/>
          </a:prstGeom>
          <a:noFill/>
          <a:ln>
            <a:noFill/>
          </a:ln>
        </p:spPr>
        <p:txBody>
          <a:bodyPr spcFirstLastPara="1" wrap="square" lIns="61225" tIns="30600" rIns="61225" bIns="30600" anchor="t" anchorCtr="0">
            <a:noAutofit/>
          </a:bodyPr>
          <a:lstStyle/>
          <a:p>
            <a:pPr marL="0" marR="0" lvl="0" indent="0" algn="ctr" rtl="0">
              <a:lnSpc>
                <a:spcPct val="42000"/>
              </a:lnSpc>
              <a:spcBef>
                <a:spcPts val="0"/>
              </a:spcBef>
              <a:spcAft>
                <a:spcPts val="0"/>
              </a:spcAft>
              <a:buClr>
                <a:srgbClr val="000000"/>
              </a:buClr>
              <a:buSzPts val="1200"/>
              <a:buFont typeface="Arial"/>
              <a:buNone/>
            </a:pPr>
            <a:endParaRPr sz="23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200"/>
              <a:buFont typeface="Arial"/>
              <a:buNone/>
            </a:pPr>
            <a:endParaRPr sz="23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200"/>
              <a:buFont typeface="Arial"/>
              <a:buNone/>
            </a:pPr>
            <a:endParaRPr sz="2300" b="0" i="0" u="none" strike="noStrike" cap="none">
              <a:solidFill>
                <a:srgbClr val="000000"/>
              </a:solidFill>
              <a:latin typeface="Arial"/>
              <a:ea typeface="Arial"/>
              <a:cs typeface="Arial"/>
              <a:sym typeface="Arial"/>
            </a:endParaRPr>
          </a:p>
        </p:txBody>
      </p:sp>
      <p:pic>
        <p:nvPicPr>
          <p:cNvPr id="212" name="Google Shape;212;p41"/>
          <p:cNvPicPr preferRelativeResize="0"/>
          <p:nvPr/>
        </p:nvPicPr>
        <p:blipFill rotWithShape="1">
          <a:blip r:embed="rId3">
            <a:alphaModFix/>
          </a:blip>
          <a:srcRect/>
          <a:stretch/>
        </p:blipFill>
        <p:spPr>
          <a:xfrm>
            <a:off x="3787982" y="4565665"/>
            <a:ext cx="1369702" cy="331158"/>
          </a:xfrm>
          <a:prstGeom prst="rect">
            <a:avLst/>
          </a:prstGeom>
          <a:noFill/>
          <a:ln>
            <a:noFill/>
          </a:ln>
        </p:spPr>
      </p:pic>
      <p:sp>
        <p:nvSpPr>
          <p:cNvPr id="213" name="Google Shape;213;p41"/>
          <p:cNvSpPr/>
          <p:nvPr/>
        </p:nvSpPr>
        <p:spPr>
          <a:xfrm>
            <a:off x="478709" y="758664"/>
            <a:ext cx="6168375" cy="2099344"/>
          </a:xfrm>
          <a:prstGeom prst="rect">
            <a:avLst/>
          </a:prstGeom>
          <a:noFill/>
          <a:ln>
            <a:noFill/>
          </a:ln>
        </p:spPr>
        <p:txBody>
          <a:bodyPr spcFirstLastPara="1" wrap="square" lIns="0" tIns="0" rIns="0" bIns="0" anchor="ctr" anchorCtr="0">
            <a:noAutofit/>
          </a:bodyPr>
          <a:lstStyle/>
          <a:p>
            <a:pPr marL="6350" lvl="1">
              <a:buClr>
                <a:srgbClr val="FFFFFF"/>
              </a:buClr>
              <a:buSzPts val="2700"/>
            </a:pPr>
            <a:endParaRPr lang="en" sz="1800" b="1"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marL="292100" lvl="1" indent="-285750">
              <a:buClr>
                <a:srgbClr val="FFFFFF"/>
              </a:buClr>
              <a:buSzPct val="100000"/>
              <a:buFont typeface="Arial" panose="020B0604020202020204" pitchFamily="34" charset="0"/>
              <a:buChar char="•"/>
            </a:pPr>
            <a:r>
              <a:rPr lang="en"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Sample Video file for testing prototype.</a:t>
            </a:r>
            <a:endParaRPr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marL="292100" lvl="1" indent="-285750">
              <a:buClr>
                <a:srgbClr val="FFFFFF"/>
              </a:buClr>
              <a:buSzPct val="100000"/>
              <a:buFont typeface="Arial" panose="020B0604020202020204" pitchFamily="34" charset="0"/>
              <a:buChar char="•"/>
            </a:pPr>
            <a:r>
              <a:rPr lang="en"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Resolution of the final file.</a:t>
            </a:r>
            <a:endParaRPr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marL="292100" lvl="1" indent="-285750">
              <a:buClr>
                <a:srgbClr val="FFFFFF"/>
              </a:buClr>
              <a:buSzPct val="100000"/>
              <a:buFont typeface="Arial" panose="020B0604020202020204" pitchFamily="34" charset="0"/>
              <a:buChar char="•"/>
            </a:pPr>
            <a:r>
              <a:rPr lang="en"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Frames per second expected in the final file.</a:t>
            </a:r>
            <a:endParaRPr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marL="292100" lvl="1" indent="-285750">
              <a:buClr>
                <a:srgbClr val="FFFFFF"/>
              </a:buClr>
              <a:buSzPct val="100000"/>
              <a:buFont typeface="Arial" panose="020B0604020202020204" pitchFamily="34" charset="0"/>
              <a:buChar char="•"/>
            </a:pPr>
            <a:r>
              <a:rPr lang="en"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Hardware Test bench details</a:t>
            </a:r>
          </a:p>
          <a:p>
            <a:pPr marL="292100" lvl="1" indent="-285750">
              <a:buClr>
                <a:srgbClr val="FFFFFF"/>
              </a:buClr>
              <a:buSzPct val="100000"/>
              <a:buFont typeface="Arial" panose="020B0604020202020204" pitchFamily="34" charset="0"/>
              <a:buChar char="•"/>
            </a:pPr>
            <a:r>
              <a:rPr lang="en" sz="1800" dirty="0">
                <a:solidFill>
                  <a:srgbClr val="FFFFFF"/>
                </a:solidFill>
                <a:latin typeface="Times New Roman" panose="02020603050405020304" pitchFamily="18" charset="0"/>
                <a:ea typeface="Century Schoolbook"/>
                <a:cs typeface="Times New Roman" panose="02020603050405020304" pitchFamily="18" charset="0"/>
                <a:sym typeface="Century Schoolbook"/>
              </a:rPr>
              <a:t>Storage medium</a:t>
            </a:r>
          </a:p>
          <a:p>
            <a:pPr marL="292100" lvl="1" indent="-285750">
              <a:buClr>
                <a:srgbClr val="FFFFFF"/>
              </a:buClr>
              <a:buSzPct val="100000"/>
              <a:buFont typeface="Arial" panose="020B0604020202020204" pitchFamily="34" charset="0"/>
              <a:buChar char="•"/>
            </a:pPr>
            <a:r>
              <a:rPr lang="en" sz="1800" dirty="0">
                <a:solidFill>
                  <a:srgbClr val="FFFFFF"/>
                </a:solidFill>
                <a:latin typeface="Times New Roman" panose="02020603050405020304" pitchFamily="18" charset="0"/>
                <a:ea typeface="Century Schoolbook"/>
                <a:cs typeface="Times New Roman" panose="02020603050405020304" pitchFamily="18" charset="0"/>
                <a:sym typeface="Century Schoolbook"/>
              </a:rPr>
              <a:t>Multi threaded / single threaded mode</a:t>
            </a:r>
            <a:endParaRPr sz="1800"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endParaRPr>
          </a:p>
          <a:p>
            <a:pPr lvl="1" algn="ctr">
              <a:buSzPts val="1800"/>
            </a:pP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lvl="1" algn="ctr">
              <a:buSzPts val="1200"/>
            </a:pP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lvl="1" algn="ctr">
              <a:buSzPts val="1200"/>
            </a:pP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 name="TextBox 1">
            <a:extLst>
              <a:ext uri="{FF2B5EF4-FFF2-40B4-BE49-F238E27FC236}">
                <a16:creationId xmlns:a16="http://schemas.microsoft.com/office/drawing/2014/main" id="{C3451753-1EC7-AF39-26C3-EA943AAB1E02}"/>
              </a:ext>
            </a:extLst>
          </p:cNvPr>
          <p:cNvSpPr txBox="1"/>
          <p:nvPr/>
        </p:nvSpPr>
        <p:spPr>
          <a:xfrm>
            <a:off x="2182240" y="343165"/>
            <a:ext cx="4464844" cy="415498"/>
          </a:xfrm>
          <a:prstGeom prst="rect">
            <a:avLst/>
          </a:prstGeom>
          <a:noFill/>
        </p:spPr>
        <p:txBody>
          <a:bodyPr wrap="square" rtlCol="0">
            <a:spAutoFit/>
          </a:bodyPr>
          <a:lstStyle/>
          <a:p>
            <a:pPr lvl="1" algn="ctr">
              <a:buSzPts val="2700"/>
            </a:pPr>
            <a:r>
              <a:rPr lang="en-IN" sz="2100" b="1" i="0" u="none" strike="noStrike" cap="none" dirty="0">
                <a:solidFill>
                  <a:srgbClr val="FFFFFF"/>
                </a:solidFill>
                <a:latin typeface="Times New Roman" panose="02020603050405020304" pitchFamily="18" charset="0"/>
                <a:ea typeface="Century Schoolbook"/>
                <a:cs typeface="Times New Roman" panose="02020603050405020304" pitchFamily="18" charset="0"/>
                <a:sym typeface="Century Schoolbook"/>
              </a:rPr>
              <a:t>Prerequisites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2"/>
          <p:cNvSpPr/>
          <p:nvPr/>
        </p:nvSpPr>
        <p:spPr>
          <a:xfrm>
            <a:off x="25" y="-50"/>
            <a:ext cx="9144000" cy="5143500"/>
          </a:xfrm>
          <a:prstGeom prst="rect">
            <a:avLst/>
          </a:prstGeom>
          <a:solidFill>
            <a:srgbClr val="2F0E3C"/>
          </a:solid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dirty="0">
              <a:solidFill>
                <a:schemeClr val="lt1"/>
              </a:solidFill>
            </a:endParaRPr>
          </a:p>
        </p:txBody>
      </p:sp>
      <p:sp>
        <p:nvSpPr>
          <p:cNvPr id="219" name="Google Shape;219;p42"/>
          <p:cNvSpPr/>
          <p:nvPr/>
        </p:nvSpPr>
        <p:spPr>
          <a:xfrm>
            <a:off x="571500" y="419386"/>
            <a:ext cx="7993856" cy="880777"/>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100" b="1" i="0" u="none" strike="noStrike" cap="none" dirty="0">
                <a:solidFill>
                  <a:schemeClr val="lt1"/>
                </a:solidFill>
                <a:latin typeface="Times New Roman" panose="02020603050405020304" pitchFamily="18" charset="0"/>
                <a:cs typeface="Times New Roman" panose="02020603050405020304" pitchFamily="18" charset="0"/>
                <a:sym typeface="Arial"/>
              </a:rPr>
              <a:t>Any supporting assumptions, functional requirements(FR) and non-functional requirements(NFR)</a:t>
            </a:r>
            <a:endParaRPr sz="2100" b="0" i="0" u="none" strike="noStrike" cap="none" dirty="0">
              <a:solidFill>
                <a:schemeClr val="lt1"/>
              </a:solidFill>
              <a:latin typeface="Times New Roman" panose="02020603050405020304" pitchFamily="18" charset="0"/>
              <a:cs typeface="Times New Roman" panose="02020603050405020304" pitchFamily="18" charset="0"/>
              <a:sym typeface="Arial"/>
            </a:endParaRPr>
          </a:p>
          <a:p>
            <a:pPr marL="0" marR="0" lvl="0" indent="0" algn="ctr" rtl="0">
              <a:lnSpc>
                <a:spcPct val="42000"/>
              </a:lnSpc>
              <a:spcBef>
                <a:spcPts val="0"/>
              </a:spcBef>
              <a:spcAft>
                <a:spcPts val="0"/>
              </a:spcAft>
              <a:buClr>
                <a:srgbClr val="000000"/>
              </a:buClr>
              <a:buSzPts val="1200"/>
              <a:buFont typeface="Arial"/>
              <a:buNone/>
            </a:pPr>
            <a:endParaRPr sz="21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54000"/>
              </a:lnSpc>
              <a:spcBef>
                <a:spcPts val="0"/>
              </a:spcBef>
              <a:spcAft>
                <a:spcPts val="0"/>
              </a:spcAft>
              <a:buClr>
                <a:srgbClr val="000000"/>
              </a:buClr>
              <a:buSzPts val="1200"/>
              <a:buFont typeface="Arial"/>
              <a:buNone/>
            </a:pPr>
            <a:endParaRPr sz="21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220" name="Google Shape;220;p42"/>
          <p:cNvPicPr preferRelativeResize="0"/>
          <p:nvPr/>
        </p:nvPicPr>
        <p:blipFill rotWithShape="1">
          <a:blip r:embed="rId3">
            <a:alphaModFix/>
          </a:blip>
          <a:srcRect/>
          <a:stretch/>
        </p:blipFill>
        <p:spPr>
          <a:xfrm>
            <a:off x="3787982" y="4614652"/>
            <a:ext cx="1369700" cy="331158"/>
          </a:xfrm>
          <a:prstGeom prst="rect">
            <a:avLst/>
          </a:prstGeom>
          <a:noFill/>
          <a:ln>
            <a:noFill/>
          </a:ln>
        </p:spPr>
      </p:pic>
      <p:sp>
        <p:nvSpPr>
          <p:cNvPr id="2" name="TextBox 1">
            <a:extLst>
              <a:ext uri="{FF2B5EF4-FFF2-40B4-BE49-F238E27FC236}">
                <a16:creationId xmlns:a16="http://schemas.microsoft.com/office/drawing/2014/main" id="{801C6C14-48FE-D7BC-2055-8B74228324A8}"/>
              </a:ext>
            </a:extLst>
          </p:cNvPr>
          <p:cNvSpPr txBox="1"/>
          <p:nvPr/>
        </p:nvSpPr>
        <p:spPr>
          <a:xfrm>
            <a:off x="211625" y="1412424"/>
            <a:ext cx="8101012" cy="2031325"/>
          </a:xfrm>
          <a:prstGeom prst="rect">
            <a:avLst/>
          </a:prstGeom>
          <a:noFill/>
        </p:spPr>
        <p:txBody>
          <a:bodyPr wrap="square" rtlCol="0">
            <a:spAutoFit/>
          </a:bodyPr>
          <a:lstStyle/>
          <a:p>
            <a:pPr marL="457200" marR="0" lvl="0" indent="-304800" algn="l" rtl="0">
              <a:lnSpc>
                <a:spcPct val="100000"/>
              </a:lnSpc>
              <a:spcBef>
                <a:spcPts val="0"/>
              </a:spcBef>
              <a:spcAft>
                <a:spcPts val="0"/>
              </a:spcAft>
              <a:buClr>
                <a:schemeClr val="lt1"/>
              </a:buClr>
              <a:buSzPts val="1200"/>
              <a:buChar char="●"/>
            </a:pPr>
            <a:r>
              <a:rPr lang="en-US" sz="1800" dirty="0">
                <a:solidFill>
                  <a:schemeClr val="lt1"/>
                </a:solidFill>
                <a:latin typeface="Times New Roman" panose="02020603050405020304" pitchFamily="18" charset="0"/>
                <a:cs typeface="Times New Roman" panose="02020603050405020304" pitchFamily="18" charset="0"/>
              </a:rPr>
              <a:t>The video is assumed to be given in either raw or pre-processed formats like mp4, </a:t>
            </a:r>
            <a:r>
              <a:rPr lang="en-US" sz="1800" dirty="0" err="1">
                <a:solidFill>
                  <a:schemeClr val="lt1"/>
                </a:solidFill>
                <a:latin typeface="Times New Roman" panose="02020603050405020304" pitchFamily="18" charset="0"/>
                <a:cs typeface="Times New Roman" panose="02020603050405020304" pitchFamily="18" charset="0"/>
              </a:rPr>
              <a:t>avi</a:t>
            </a:r>
            <a:r>
              <a:rPr lang="en-US" sz="1800" dirty="0">
                <a:solidFill>
                  <a:schemeClr val="lt1"/>
                </a:solidFill>
                <a:latin typeface="Times New Roman" panose="02020603050405020304" pitchFamily="18" charset="0"/>
                <a:cs typeface="Times New Roman" panose="02020603050405020304" pitchFamily="18" charset="0"/>
              </a:rPr>
              <a:t>, etc.</a:t>
            </a:r>
          </a:p>
          <a:p>
            <a:pPr marL="457200" marR="0" lvl="0" indent="-304800" algn="l" rtl="0">
              <a:lnSpc>
                <a:spcPct val="100000"/>
              </a:lnSpc>
              <a:spcBef>
                <a:spcPts val="0"/>
              </a:spcBef>
              <a:spcAft>
                <a:spcPts val="0"/>
              </a:spcAft>
              <a:buClr>
                <a:schemeClr val="lt1"/>
              </a:buClr>
              <a:buSzPts val="1200"/>
              <a:buChar char="●"/>
            </a:pPr>
            <a:r>
              <a:rPr lang="en-US" sz="1800" dirty="0">
                <a:solidFill>
                  <a:schemeClr val="lt1"/>
                </a:solidFill>
                <a:latin typeface="Times New Roman" panose="02020603050405020304" pitchFamily="18" charset="0"/>
                <a:cs typeface="Times New Roman" panose="02020603050405020304" pitchFamily="18" charset="0"/>
              </a:rPr>
              <a:t>Based on whether multi-threading is allowed or not the flow changes and this needs to be mentioned during startup</a:t>
            </a:r>
          </a:p>
          <a:p>
            <a:pPr marL="457200" marR="0" lvl="0" indent="-304800" algn="l" rtl="0">
              <a:lnSpc>
                <a:spcPct val="100000"/>
              </a:lnSpc>
              <a:spcBef>
                <a:spcPts val="0"/>
              </a:spcBef>
              <a:spcAft>
                <a:spcPts val="0"/>
              </a:spcAft>
              <a:buClr>
                <a:schemeClr val="lt1"/>
              </a:buClr>
              <a:buSzPts val="1200"/>
              <a:buChar char="●"/>
            </a:pPr>
            <a:r>
              <a:rPr lang="en-US" sz="1800" dirty="0">
                <a:solidFill>
                  <a:schemeClr val="lt1"/>
                </a:solidFill>
                <a:latin typeface="Times New Roman" panose="02020603050405020304" pitchFamily="18" charset="0"/>
                <a:cs typeface="Times New Roman" panose="02020603050405020304" pitchFamily="18" charset="0"/>
              </a:rPr>
              <a:t>Storage medium also needs to be mentioned in prior as a callback needs to be set on the same. For now our assumption is that storage is on the same system in a file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3"/>
          <p:cNvSpPr/>
          <p:nvPr/>
        </p:nvSpPr>
        <p:spPr>
          <a:xfrm>
            <a:off x="0" y="0"/>
            <a:ext cx="9144000" cy="5143500"/>
          </a:xfrm>
          <a:prstGeom prst="rect">
            <a:avLst/>
          </a:prstGeom>
          <a:solidFill>
            <a:srgbClr val="2F0E3C"/>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26" name="Google Shape;226;p43"/>
          <p:cNvSpPr/>
          <p:nvPr/>
        </p:nvSpPr>
        <p:spPr>
          <a:xfrm>
            <a:off x="1830769" y="115350"/>
            <a:ext cx="5812012" cy="437234"/>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100" b="1" i="0" u="none" strike="noStrike" cap="none">
                <a:solidFill>
                  <a:schemeClr val="lt1"/>
                </a:solidFill>
                <a:latin typeface="Times New Roman"/>
                <a:ea typeface="Times New Roman"/>
                <a:cs typeface="Times New Roman"/>
                <a:sym typeface="Times New Roman"/>
              </a:rPr>
              <a:t>Reason why your solution should be considered</a:t>
            </a:r>
            <a:endParaRPr sz="1100" b="0" i="0" u="none" strike="noStrike" cap="none">
              <a:solidFill>
                <a:schemeClr val="lt1"/>
              </a:solidFill>
              <a:latin typeface="Times New Roman"/>
              <a:ea typeface="Times New Roman"/>
              <a:cs typeface="Times New Roman"/>
              <a:sym typeface="Times New Roman"/>
            </a:endParaRPr>
          </a:p>
        </p:txBody>
      </p:sp>
      <p:sp>
        <p:nvSpPr>
          <p:cNvPr id="227" name="Google Shape;227;p43"/>
          <p:cNvSpPr/>
          <p:nvPr/>
        </p:nvSpPr>
        <p:spPr>
          <a:xfrm>
            <a:off x="2385216" y="1588186"/>
            <a:ext cx="2510871" cy="22313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28" name="Google Shape;228;p43"/>
          <p:cNvSpPr/>
          <p:nvPr/>
        </p:nvSpPr>
        <p:spPr>
          <a:xfrm>
            <a:off x="2385217" y="1830920"/>
            <a:ext cx="4681276" cy="30592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29" name="Google Shape;229;p43"/>
          <p:cNvSpPr/>
          <p:nvPr/>
        </p:nvSpPr>
        <p:spPr>
          <a:xfrm>
            <a:off x="2352884" y="3030387"/>
            <a:ext cx="4365305" cy="30592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0" name="Google Shape;230;p43"/>
          <p:cNvSpPr/>
          <p:nvPr/>
        </p:nvSpPr>
        <p:spPr>
          <a:xfrm>
            <a:off x="1821367" y="1567366"/>
            <a:ext cx="739716" cy="438931"/>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1" name="Google Shape;231;p43"/>
          <p:cNvSpPr/>
          <p:nvPr/>
        </p:nvSpPr>
        <p:spPr>
          <a:xfrm>
            <a:off x="1821367" y="2767812"/>
            <a:ext cx="529313" cy="365204"/>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2" name="Google Shape;232;p43"/>
          <p:cNvSpPr/>
          <p:nvPr/>
        </p:nvSpPr>
        <p:spPr>
          <a:xfrm>
            <a:off x="2385217" y="1830920"/>
            <a:ext cx="4681276" cy="30592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3" name="Google Shape;233;p43"/>
          <p:cNvSpPr/>
          <p:nvPr/>
        </p:nvSpPr>
        <p:spPr>
          <a:xfrm>
            <a:off x="2385216" y="1588186"/>
            <a:ext cx="2510871" cy="22313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4" name="Google Shape;234;p43"/>
          <p:cNvSpPr/>
          <p:nvPr/>
        </p:nvSpPr>
        <p:spPr>
          <a:xfrm>
            <a:off x="2385216" y="1588186"/>
            <a:ext cx="2510871" cy="22313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35" name="Google Shape;235;p43"/>
          <p:cNvSpPr/>
          <p:nvPr/>
        </p:nvSpPr>
        <p:spPr>
          <a:xfrm>
            <a:off x="2395748" y="2792061"/>
            <a:ext cx="2510871" cy="223139"/>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36" name="Google Shape;236;p43"/>
          <p:cNvPicPr preferRelativeResize="0"/>
          <p:nvPr/>
        </p:nvPicPr>
        <p:blipFill rotWithShape="1">
          <a:blip r:embed="rId3">
            <a:alphaModFix/>
          </a:blip>
          <a:srcRect/>
          <a:stretch/>
        </p:blipFill>
        <p:spPr>
          <a:xfrm>
            <a:off x="3787982" y="4614652"/>
            <a:ext cx="1369700" cy="331158"/>
          </a:xfrm>
          <a:prstGeom prst="rect">
            <a:avLst/>
          </a:prstGeom>
          <a:noFill/>
          <a:ln>
            <a:noFill/>
          </a:ln>
        </p:spPr>
      </p:pic>
      <p:sp>
        <p:nvSpPr>
          <p:cNvPr id="237" name="Google Shape;237;p43"/>
          <p:cNvSpPr txBox="1"/>
          <p:nvPr/>
        </p:nvSpPr>
        <p:spPr>
          <a:xfrm>
            <a:off x="575035" y="664590"/>
            <a:ext cx="7993800" cy="3948000"/>
          </a:xfrm>
          <a:prstGeom prst="rect">
            <a:avLst/>
          </a:prstGeom>
          <a:noFill/>
          <a:ln>
            <a:noFill/>
          </a:ln>
        </p:spPr>
        <p:txBody>
          <a:bodyPr spcFirstLastPara="1" wrap="square" lIns="68575" tIns="34275" rIns="68575" bIns="34275" anchor="t" anchorCtr="0">
            <a:spAutoFit/>
          </a:bodyPr>
          <a:lstStyle/>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The combination of used algorithms (need to add algo names) make the compression more efficient </a:t>
            </a:r>
            <a:endParaRPr sz="1100" dirty="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The use of HCS for encryption makes it light on the processing unit while being on par with security standards</a:t>
            </a:r>
            <a:endParaRPr sz="1100" dirty="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The use of event driven architecture enables the model to take advantage of multi-thread processing </a:t>
            </a:r>
            <a:endParaRPr sz="1100" dirty="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The model will operate asynchronously and hence will not wait for any process to complete </a:t>
            </a:r>
            <a:endParaRPr sz="1100" dirty="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dirty="0">
                <a:solidFill>
                  <a:srgbClr val="F2F2F2"/>
                </a:solidFill>
                <a:latin typeface="Times New Roman"/>
                <a:ea typeface="Times New Roman"/>
                <a:cs typeface="Times New Roman"/>
                <a:sym typeface="Times New Roman"/>
              </a:rPr>
              <a:t>As the read and write operations are callback functions, the other requests can be processed during this wait period</a:t>
            </a:r>
            <a:endParaRPr sz="1100" dirty="0"/>
          </a:p>
          <a:p>
            <a:pPr marL="254000" marR="0" lvl="0" indent="-254000" algn="l" rtl="0">
              <a:lnSpc>
                <a:spcPct val="100000"/>
              </a:lnSpc>
              <a:spcBef>
                <a:spcPts val="0"/>
              </a:spcBef>
              <a:spcAft>
                <a:spcPts val="0"/>
              </a:spcAft>
              <a:buClr>
                <a:srgbClr val="F2F2F2"/>
              </a:buClr>
              <a:buSzPts val="1800"/>
              <a:buFont typeface="Arial"/>
              <a:buChar char="•"/>
            </a:pPr>
            <a:r>
              <a:rPr lang="en" sz="1800" b="0" i="0" u="none" strike="noStrike" cap="none">
                <a:solidFill>
                  <a:srgbClr val="F2F2F2"/>
                </a:solidFill>
                <a:latin typeface="Times New Roman"/>
                <a:ea typeface="Times New Roman"/>
                <a:cs typeface="Times New Roman"/>
                <a:sym typeface="Times New Roman"/>
              </a:rPr>
              <a:t>Because of asynchronous and event driven architectures and using more efficient compression and encryption algorithms, the final throughput will be high</a:t>
            </a:r>
            <a:endParaRPr sz="1800" b="0" i="0" u="none" strike="noStrike" cap="none" dirty="0">
              <a:solidFill>
                <a:srgbClr val="F2F2F2"/>
              </a:solidFill>
              <a:latin typeface="Times New Roman"/>
              <a:ea typeface="Times New Roman"/>
              <a:cs typeface="Times New Roman"/>
              <a:sym typeface="Times New Roman"/>
            </a:endParaRPr>
          </a:p>
          <a:p>
            <a:pPr marL="254000" marR="0" lvl="0" indent="-254000" algn="l" rtl="0">
              <a:lnSpc>
                <a:spcPct val="100000"/>
              </a:lnSpc>
              <a:spcBef>
                <a:spcPts val="0"/>
              </a:spcBef>
              <a:spcAft>
                <a:spcPts val="0"/>
              </a:spcAft>
              <a:buClr>
                <a:srgbClr val="F2F2F2"/>
              </a:buClr>
              <a:buSzPts val="1800"/>
              <a:buFont typeface="Times New Roman"/>
              <a:buChar char="•"/>
            </a:pPr>
            <a:r>
              <a:rPr lang="en" sz="1800" dirty="0">
                <a:solidFill>
                  <a:srgbClr val="F2F2F2"/>
                </a:solidFill>
                <a:latin typeface="Times New Roman"/>
                <a:ea typeface="Times New Roman"/>
                <a:cs typeface="Times New Roman"/>
                <a:sym typeface="Times New Roman"/>
              </a:rPr>
              <a:t>This is a generic solution that does not involve any prerequisite assumptions and can be scaled very efficiently horizontally and vertically on cloud as well.</a:t>
            </a:r>
            <a:endParaRPr sz="1800" dirty="0">
              <a:solidFill>
                <a:srgbClr val="F2F2F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p:nvPr/>
        </p:nvSpPr>
        <p:spPr>
          <a:xfrm>
            <a:off x="0" y="0"/>
            <a:ext cx="9144000" cy="5143500"/>
          </a:xfrm>
          <a:prstGeom prst="rect">
            <a:avLst/>
          </a:prstGeom>
          <a:solidFill>
            <a:srgbClr val="2F0E3C"/>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243" name="Google Shape;243;p44"/>
          <p:cNvSpPr/>
          <p:nvPr/>
        </p:nvSpPr>
        <p:spPr>
          <a:xfrm>
            <a:off x="1583286" y="614552"/>
            <a:ext cx="5284071" cy="802421"/>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ctr" rtl="0">
              <a:lnSpc>
                <a:spcPct val="42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pic>
        <p:nvPicPr>
          <p:cNvPr id="244" name="Google Shape;244;p44"/>
          <p:cNvPicPr preferRelativeResize="0"/>
          <p:nvPr/>
        </p:nvPicPr>
        <p:blipFill rotWithShape="1">
          <a:blip r:embed="rId3">
            <a:alphaModFix/>
          </a:blip>
          <a:srcRect/>
          <a:stretch/>
        </p:blipFill>
        <p:spPr>
          <a:xfrm>
            <a:off x="1976261" y="1302612"/>
            <a:ext cx="5655154" cy="1196669"/>
          </a:xfrm>
          <a:prstGeom prst="rect">
            <a:avLst/>
          </a:prstGeom>
          <a:noFill/>
          <a:ln>
            <a:noFill/>
          </a:ln>
        </p:spPr>
      </p:pic>
      <p:pic>
        <p:nvPicPr>
          <p:cNvPr id="245" name="Google Shape;245;p44"/>
          <p:cNvPicPr preferRelativeResize="0"/>
          <p:nvPr/>
        </p:nvPicPr>
        <p:blipFill rotWithShape="1">
          <a:blip r:embed="rId4">
            <a:alphaModFix/>
          </a:blip>
          <a:srcRect/>
          <a:stretch/>
        </p:blipFill>
        <p:spPr>
          <a:xfrm>
            <a:off x="3787982" y="4614652"/>
            <a:ext cx="1369700" cy="331158"/>
          </a:xfrm>
          <a:prstGeom prst="rect">
            <a:avLst/>
          </a:prstGeom>
          <a:noFill/>
          <a:ln>
            <a:noFill/>
          </a:ln>
        </p:spPr>
      </p:pic>
      <p:sp>
        <p:nvSpPr>
          <p:cNvPr id="246" name="Google Shape;246;p44"/>
          <p:cNvSpPr txBox="1"/>
          <p:nvPr/>
        </p:nvSpPr>
        <p:spPr>
          <a:xfrm>
            <a:off x="989815" y="2736130"/>
            <a:ext cx="3167406" cy="746328"/>
          </a:xfrm>
          <a:prstGeom prst="rect">
            <a:avLst/>
          </a:prstGeom>
          <a:noFill/>
          <a:ln>
            <a:noFill/>
          </a:ln>
        </p:spPr>
        <p:txBody>
          <a:bodyPr spcFirstLastPara="1" wrap="square" lIns="68575" tIns="34275" rIns="68575" bIns="34275" anchor="t" anchorCtr="0">
            <a:spAutoFit/>
          </a:bodyPr>
          <a:lstStyle/>
          <a:p>
            <a:pPr marL="0" marR="0" lvl="1" indent="0" algn="l" rtl="0">
              <a:lnSpc>
                <a:spcPct val="100000"/>
              </a:lnSpc>
              <a:spcBef>
                <a:spcPts val="0"/>
              </a:spcBef>
              <a:spcAft>
                <a:spcPts val="0"/>
              </a:spcAft>
              <a:buNone/>
            </a:pPr>
            <a:r>
              <a:rPr lang="en" sz="1100" b="0" i="0" u="none" strike="noStrike" cap="none" dirty="0">
                <a:solidFill>
                  <a:schemeClr val="lt1"/>
                </a:solidFill>
                <a:latin typeface="Times New Roman" panose="02020603050405020304" pitchFamily="18" charset="0"/>
                <a:cs typeface="Times New Roman" panose="02020603050405020304" pitchFamily="18" charset="0"/>
                <a:sym typeface="Arial"/>
              </a:rPr>
              <a:t>Submitted By : Vivek K, Harshitha P, Shashank K</a:t>
            </a:r>
            <a:endParaRPr sz="11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1" indent="0" algn="l" rtl="0">
              <a:lnSpc>
                <a:spcPct val="100000"/>
              </a:lnSpc>
              <a:spcBef>
                <a:spcPts val="0"/>
              </a:spcBef>
              <a:spcAft>
                <a:spcPts val="0"/>
              </a:spcAft>
              <a:buNone/>
            </a:pPr>
            <a:r>
              <a:rPr lang="en" sz="1100" b="0" i="0" u="none" strike="noStrike" cap="none" dirty="0">
                <a:solidFill>
                  <a:schemeClr val="lt1"/>
                </a:solidFill>
                <a:latin typeface="Times New Roman" panose="02020603050405020304" pitchFamily="18" charset="0"/>
                <a:cs typeface="Times New Roman" panose="02020603050405020304" pitchFamily="18" charset="0"/>
                <a:sym typeface="Arial"/>
              </a:rPr>
              <a:t>Email : kvivek1339@gmail.com</a:t>
            </a:r>
            <a:endParaRPr sz="1100" dirty="0">
              <a:latin typeface="Times New Roman" panose="02020603050405020304" pitchFamily="18" charset="0"/>
              <a:cs typeface="Times New Roman" panose="02020603050405020304" pitchFamily="18" charset="0"/>
            </a:endParaRPr>
          </a:p>
          <a:p>
            <a:pPr marL="0" marR="0" lvl="1" indent="0" algn="l" rtl="0">
              <a:lnSpc>
                <a:spcPct val="100000"/>
              </a:lnSpc>
              <a:spcBef>
                <a:spcPts val="0"/>
              </a:spcBef>
              <a:spcAft>
                <a:spcPts val="0"/>
              </a:spcAft>
              <a:buNone/>
            </a:pPr>
            <a:r>
              <a:rPr lang="en" sz="1100" b="0" i="0" u="none" strike="noStrike" cap="none" dirty="0">
                <a:solidFill>
                  <a:schemeClr val="lt1"/>
                </a:solidFill>
                <a:latin typeface="Times New Roman" panose="02020603050405020304" pitchFamily="18" charset="0"/>
                <a:cs typeface="Times New Roman" panose="02020603050405020304" pitchFamily="18" charset="0"/>
                <a:sym typeface="Arial"/>
              </a:rPr>
              <a:t>Mobile No: 97435517644</a:t>
            </a:r>
            <a:endParaRPr sz="11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650</Words>
  <Application>Microsoft Office PowerPoint</Application>
  <PresentationFormat>On-screen Show (16:9)</PresentationFormat>
  <Paragraphs>54</Paragraphs>
  <Slides>7</Slides>
  <Notes>7</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7</vt:i4>
      </vt:variant>
    </vt:vector>
  </HeadingPairs>
  <TitlesOfParts>
    <vt:vector size="15" baseType="lpstr">
      <vt:lpstr>Noto Sans Symbols</vt:lpstr>
      <vt:lpstr>Calibri</vt:lpstr>
      <vt:lpstr>Century Schoolbook</vt:lpstr>
      <vt:lpstr>Times New Roman</vt:lpstr>
      <vt:lpstr>Arial</vt:lpstr>
      <vt:lpstr>Simple Light</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CSE_5A_IBI18CS059</cp:lastModifiedBy>
  <cp:revision>8</cp:revision>
  <dcterms:modified xsi:type="dcterms:W3CDTF">2022-05-20T17:45:59Z</dcterms:modified>
</cp:coreProperties>
</file>