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7" r:id="rId1"/>
  </p:sldMasterIdLst>
  <p:notesMasterIdLst>
    <p:notesMasterId r:id="rId44"/>
  </p:notesMasterIdLst>
  <p:sldIdLst>
    <p:sldId id="256" r:id="rId2"/>
    <p:sldId id="257" r:id="rId3"/>
    <p:sldId id="319" r:id="rId4"/>
    <p:sldId id="320" r:id="rId5"/>
    <p:sldId id="321" r:id="rId6"/>
    <p:sldId id="305" r:id="rId7"/>
    <p:sldId id="313" r:id="rId8"/>
    <p:sldId id="322" r:id="rId9"/>
    <p:sldId id="323" r:id="rId10"/>
    <p:sldId id="324" r:id="rId11"/>
    <p:sldId id="325" r:id="rId12"/>
    <p:sldId id="306" r:id="rId13"/>
    <p:sldId id="314" r:id="rId14"/>
    <p:sldId id="326" r:id="rId15"/>
    <p:sldId id="327" r:id="rId16"/>
    <p:sldId id="328" r:id="rId17"/>
    <p:sldId id="340" r:id="rId18"/>
    <p:sldId id="329" r:id="rId19"/>
    <p:sldId id="348" r:id="rId20"/>
    <p:sldId id="330" r:id="rId21"/>
    <p:sldId id="350" r:id="rId22"/>
    <p:sldId id="307" r:id="rId23"/>
    <p:sldId id="315" r:id="rId24"/>
    <p:sldId id="331" r:id="rId25"/>
    <p:sldId id="344" r:id="rId26"/>
    <p:sldId id="332" r:id="rId27"/>
    <p:sldId id="345" r:id="rId28"/>
    <p:sldId id="308" r:id="rId29"/>
    <p:sldId id="316" r:id="rId30"/>
    <p:sldId id="334" r:id="rId31"/>
    <p:sldId id="335" r:id="rId32"/>
    <p:sldId id="336" r:id="rId33"/>
    <p:sldId id="337" r:id="rId34"/>
    <p:sldId id="342" r:id="rId35"/>
    <p:sldId id="343" r:id="rId36"/>
    <p:sldId id="339" r:id="rId37"/>
    <p:sldId id="309" r:id="rId38"/>
    <p:sldId id="341" r:id="rId39"/>
    <p:sldId id="333" r:id="rId40"/>
    <p:sldId id="338" r:id="rId41"/>
    <p:sldId id="346" r:id="rId42"/>
    <p:sldId id="347" r:id="rId43"/>
  </p:sldIdLst>
  <p:sldSz cx="9144000" cy="5143500" type="screen16x9"/>
  <p:notesSz cx="6858000" cy="9144000"/>
  <p:embeddedFontLst>
    <p:embeddedFont>
      <p:font typeface="Figtree Black" panose="020B0604020202020204" charset="0"/>
      <p:bold r:id="rId45"/>
      <p:boldItalic r:id="rId46"/>
    </p:embeddedFont>
    <p:embeddedFont>
      <p:font typeface="Hanken Grotesk" panose="020B0604020202020204" charset="0"/>
      <p:regular r:id="rId47"/>
      <p:bold r:id="rId48"/>
      <p:italic r:id="rId49"/>
      <p:boldItalic r:id="rId50"/>
    </p:embeddedFont>
    <p:embeddedFont>
      <p:font typeface="Lato" panose="020F0502020204030203" pitchFamily="34" charset="0"/>
      <p:regular r:id="rId51"/>
    </p:embeddedFont>
    <p:embeddedFont>
      <p:font typeface="Neue Haas Grotesk Text Pro" panose="020B0504020202020204" pitchFamily="34" charset="0"/>
      <p:regular r:id="rId52"/>
      <p:bold r:id="rId53"/>
      <p:italic r:id="rId54"/>
      <p:boldItalic r:id="rId55"/>
    </p:embeddedFont>
    <p:embeddedFont>
      <p:font typeface="Wingdings 3" panose="05040102010807070707" pitchFamily="18" charset="2"/>
      <p:regular r:id="rId5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BC4C4-BE1E-4B70-82B4-A379D1675109}" v="24" dt="2024-11-27T13:07:25.921"/>
    <p1510:client id="{7718F874-5BC8-EE7A-76D0-DA574164AE16}" v="457" dt="2024-11-27T14:12:14.864"/>
  </p1510:revLst>
</p1510:revInfo>
</file>

<file path=ppt/tableStyles.xml><?xml version="1.0" encoding="utf-8"?>
<a:tblStyleLst xmlns:a="http://schemas.openxmlformats.org/drawingml/2006/main" def="{EB08E8BD-6E70-407B-A532-1D3BC430BFD4}">
  <a:tblStyle styleId="{EB08E8BD-6E70-407B-A532-1D3BC430BF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rajesh" userId="79e5a2045ea2e7ab" providerId="Windows Live" clId="Web-{7718F874-5BC8-EE7A-76D0-DA574164AE16}"/>
    <pc:docChg chg="addSld delSld modSld addMainMaster delMainMaster">
      <pc:chgData name="harshitha rajesh" userId="79e5a2045ea2e7ab" providerId="Windows Live" clId="Web-{7718F874-5BC8-EE7A-76D0-DA574164AE16}" dt="2024-11-27T14:12:12.113" v="393" actId="20577"/>
      <pc:docMkLst>
        <pc:docMk/>
      </pc:docMkLst>
      <pc:sldChg chg="modSp mod modClrScheme modShow chgLayout">
        <pc:chgData name="harshitha rajesh" userId="79e5a2045ea2e7ab" providerId="Windows Live" clId="Web-{7718F874-5BC8-EE7A-76D0-DA574164AE16}" dt="2024-11-27T12:53:44.917" v="175" actId="20577"/>
        <pc:sldMkLst>
          <pc:docMk/>
          <pc:sldMk cId="0" sldId="256"/>
        </pc:sldMkLst>
        <pc:spChg chg="mod ord">
          <ac:chgData name="harshitha rajesh" userId="79e5a2045ea2e7ab" providerId="Windows Live" clId="Web-{7718F874-5BC8-EE7A-76D0-DA574164AE16}" dt="2024-11-27T12:52:52.416" v="170" actId="14100"/>
          <ac:spMkLst>
            <pc:docMk/>
            <pc:sldMk cId="0" sldId="256"/>
            <ac:spMk id="289" creationId="{00000000-0000-0000-0000-000000000000}"/>
          </ac:spMkLst>
        </pc:spChg>
        <pc:spChg chg="mod ord">
          <ac:chgData name="harshitha rajesh" userId="79e5a2045ea2e7ab" providerId="Windows Live" clId="Web-{7718F874-5BC8-EE7A-76D0-DA574164AE16}" dt="2024-11-27T12:53:44.917" v="175" actId="20577"/>
          <ac:spMkLst>
            <pc:docMk/>
            <pc:sldMk cId="0" sldId="256"/>
            <ac:spMk id="290" creationId="{00000000-0000-0000-0000-000000000000}"/>
          </ac:spMkLst>
        </pc:spChg>
      </pc:sldChg>
      <pc:sldChg chg="addSp modSp mod setBg modClrScheme modShow chgLayout">
        <pc:chgData name="harshitha rajesh" userId="79e5a2045ea2e7ab" providerId="Windows Live" clId="Web-{7718F874-5BC8-EE7A-76D0-DA574164AE16}" dt="2024-11-27T12:54:45.277" v="178" actId="1076"/>
        <pc:sldMkLst>
          <pc:docMk/>
          <pc:sldMk cId="0" sldId="257"/>
        </pc:sldMkLst>
        <pc:spChg chg="mod ord">
          <ac:chgData name="harshitha rajesh" userId="79e5a2045ea2e7ab" providerId="Windows Live" clId="Web-{7718F874-5BC8-EE7A-76D0-DA574164AE16}" dt="2024-11-27T12:54:36.277" v="177" actId="1076"/>
          <ac:spMkLst>
            <pc:docMk/>
            <pc:sldMk cId="0" sldId="257"/>
            <ac:spMk id="295" creationId="{00000000-0000-0000-0000-000000000000}"/>
          </ac:spMkLst>
        </pc:spChg>
        <pc:spChg chg="add">
          <ac:chgData name="harshitha rajesh" userId="79e5a2045ea2e7ab" providerId="Windows Live" clId="Web-{7718F874-5BC8-EE7A-76D0-DA574164AE16}" dt="2024-11-27T12:54:26.621" v="176"/>
          <ac:spMkLst>
            <pc:docMk/>
            <pc:sldMk cId="0" sldId="257"/>
            <ac:spMk id="304" creationId="{337940BB-FBC4-492E-BD92-3B7B914D0EAE}"/>
          </ac:spMkLst>
        </pc:spChg>
        <pc:spChg chg="add">
          <ac:chgData name="harshitha rajesh" userId="79e5a2045ea2e7ab" providerId="Windows Live" clId="Web-{7718F874-5BC8-EE7A-76D0-DA574164AE16}" dt="2024-11-27T12:54:26.621" v="176"/>
          <ac:spMkLst>
            <pc:docMk/>
            <pc:sldMk cId="0" sldId="257"/>
            <ac:spMk id="306" creationId="{3FCFB1DE-0B7E-48CC-BA90-B2AB0889F9D6}"/>
          </ac:spMkLst>
        </pc:spChg>
        <pc:graphicFrameChg chg="mod">
          <ac:chgData name="harshitha rajesh" userId="79e5a2045ea2e7ab" providerId="Windows Live" clId="Web-{7718F874-5BC8-EE7A-76D0-DA574164AE16}" dt="2024-11-27T12:54:45.277" v="178" actId="1076"/>
          <ac:graphicFrameMkLst>
            <pc:docMk/>
            <pc:sldMk cId="0" sldId="257"/>
            <ac:graphicFrameMk id="299" creationId="{00000000-0000-0000-0000-000000000000}"/>
          </ac:graphicFrameMkLst>
        </pc:graphicFrameChg>
      </pc:sldChg>
      <pc:sldChg chg="modSp mod modClrScheme modShow chgLayout">
        <pc:chgData name="harshitha rajesh" userId="79e5a2045ea2e7ab" providerId="Windows Live" clId="Web-{7718F874-5BC8-EE7A-76D0-DA574164AE16}" dt="2024-11-27T12:52:04.430" v="164"/>
        <pc:sldMkLst>
          <pc:docMk/>
          <pc:sldMk cId="4055706793" sldId="305"/>
        </pc:sldMkLst>
        <pc:spChg chg="mod ord">
          <ac:chgData name="harshitha rajesh" userId="79e5a2045ea2e7ab" providerId="Windows Live" clId="Web-{7718F874-5BC8-EE7A-76D0-DA574164AE16}" dt="2024-11-27T12:51:21.648" v="7"/>
          <ac:spMkLst>
            <pc:docMk/>
            <pc:sldMk cId="4055706793" sldId="305"/>
            <ac:spMk id="329" creationId="{F70E297C-CBBC-E35E-167C-94A369290B55}"/>
          </ac:spMkLst>
        </pc:spChg>
      </pc:sldChg>
      <pc:sldChg chg="modSp mod modClrScheme modShow chgLayout">
        <pc:chgData name="harshitha rajesh" userId="79e5a2045ea2e7ab" providerId="Windows Live" clId="Web-{7718F874-5BC8-EE7A-76D0-DA574164AE16}" dt="2024-11-27T12:52:03.540" v="135"/>
        <pc:sldMkLst>
          <pc:docMk/>
          <pc:sldMk cId="764516362" sldId="306"/>
        </pc:sldMkLst>
        <pc:spChg chg="mod ord">
          <ac:chgData name="harshitha rajesh" userId="79e5a2045ea2e7ab" providerId="Windows Live" clId="Web-{7718F874-5BC8-EE7A-76D0-DA574164AE16}" dt="2024-11-27T12:51:21.648" v="7"/>
          <ac:spMkLst>
            <pc:docMk/>
            <pc:sldMk cId="764516362" sldId="306"/>
            <ac:spMk id="329" creationId="{EB06A9D7-075C-6727-FE3D-4F82E95E9EC9}"/>
          </ac:spMkLst>
        </pc:spChg>
      </pc:sldChg>
      <pc:sldChg chg="modSp mod modClrScheme modShow chgLayout">
        <pc:chgData name="harshitha rajesh" userId="79e5a2045ea2e7ab" providerId="Windows Live" clId="Web-{7718F874-5BC8-EE7A-76D0-DA574164AE16}" dt="2024-11-27T12:52:03.790" v="143"/>
        <pc:sldMkLst>
          <pc:docMk/>
          <pc:sldMk cId="2303832568" sldId="307"/>
        </pc:sldMkLst>
        <pc:spChg chg="mod ord">
          <ac:chgData name="harshitha rajesh" userId="79e5a2045ea2e7ab" providerId="Windows Live" clId="Web-{7718F874-5BC8-EE7A-76D0-DA574164AE16}" dt="2024-11-27T12:51:21.648" v="7"/>
          <ac:spMkLst>
            <pc:docMk/>
            <pc:sldMk cId="2303832568" sldId="307"/>
            <ac:spMk id="329" creationId="{F080C0DC-97C6-73BD-0239-5973FDF72CAE}"/>
          </ac:spMkLst>
        </pc:spChg>
      </pc:sldChg>
      <pc:sldChg chg="modSp mod modClrScheme modShow chgLayout">
        <pc:chgData name="harshitha rajesh" userId="79e5a2045ea2e7ab" providerId="Windows Live" clId="Web-{7718F874-5BC8-EE7A-76D0-DA574164AE16}" dt="2024-11-27T12:52:03.915" v="149"/>
        <pc:sldMkLst>
          <pc:docMk/>
          <pc:sldMk cId="256275858" sldId="308"/>
        </pc:sldMkLst>
        <pc:spChg chg="mod ord">
          <ac:chgData name="harshitha rajesh" userId="79e5a2045ea2e7ab" providerId="Windows Live" clId="Web-{7718F874-5BC8-EE7A-76D0-DA574164AE16}" dt="2024-11-27T12:51:21.648" v="7"/>
          <ac:spMkLst>
            <pc:docMk/>
            <pc:sldMk cId="256275858" sldId="308"/>
            <ac:spMk id="329" creationId="{BC9C28B5-CD41-B452-9370-A58C47F1431B}"/>
          </ac:spMkLst>
        </pc:spChg>
        <pc:spChg chg="mod ord">
          <ac:chgData name="harshitha rajesh" userId="79e5a2045ea2e7ab" providerId="Windows Live" clId="Web-{7718F874-5BC8-EE7A-76D0-DA574164AE16}" dt="2024-11-27T12:51:21.648" v="7"/>
          <ac:spMkLst>
            <pc:docMk/>
            <pc:sldMk cId="256275858" sldId="308"/>
            <ac:spMk id="331" creationId="{4EB355D4-D311-483E-5842-D4B097909074}"/>
          </ac:spMkLst>
        </pc:spChg>
      </pc:sldChg>
      <pc:sldChg chg="modSp mod modClrScheme modShow chgLayout">
        <pc:chgData name="harshitha rajesh" userId="79e5a2045ea2e7ab" providerId="Windows Live" clId="Web-{7718F874-5BC8-EE7A-76D0-DA574164AE16}" dt="2024-11-27T12:52:04.227" v="158"/>
        <pc:sldMkLst>
          <pc:docMk/>
          <pc:sldMk cId="2610271659" sldId="309"/>
        </pc:sldMkLst>
        <pc:spChg chg="mod ord">
          <ac:chgData name="harshitha rajesh" userId="79e5a2045ea2e7ab" providerId="Windows Live" clId="Web-{7718F874-5BC8-EE7A-76D0-DA574164AE16}" dt="2024-11-27T12:51:21.648" v="7"/>
          <ac:spMkLst>
            <pc:docMk/>
            <pc:sldMk cId="2610271659" sldId="309"/>
            <ac:spMk id="329" creationId="{CD096B0F-26D5-2BD4-FAE3-9AB7E2EB2623}"/>
          </ac:spMkLst>
        </pc:spChg>
      </pc:sldChg>
      <pc:sldChg chg="modSp mod modClrScheme modShow chgLayout">
        <pc:chgData name="harshitha rajesh" userId="79e5a2045ea2e7ab" providerId="Windows Live" clId="Web-{7718F874-5BC8-EE7A-76D0-DA574164AE16}" dt="2024-11-27T12:52:04.462" v="165"/>
        <pc:sldMkLst>
          <pc:docMk/>
          <pc:sldMk cId="1604380991" sldId="313"/>
        </pc:sldMkLst>
        <pc:spChg chg="mod ord">
          <ac:chgData name="harshitha rajesh" userId="79e5a2045ea2e7ab" providerId="Windows Live" clId="Web-{7718F874-5BC8-EE7A-76D0-DA574164AE16}" dt="2024-11-27T12:51:21.648" v="7"/>
          <ac:spMkLst>
            <pc:docMk/>
            <pc:sldMk cId="1604380991" sldId="313"/>
            <ac:spMk id="1251" creationId="{C1449A92-5B9A-3393-076F-D46AFC163F5C}"/>
          </ac:spMkLst>
        </pc:spChg>
        <pc:spChg chg="mod ord">
          <ac:chgData name="harshitha rajesh" userId="79e5a2045ea2e7ab" providerId="Windows Live" clId="Web-{7718F874-5BC8-EE7A-76D0-DA574164AE16}" dt="2024-11-27T12:51:21.648" v="7"/>
          <ac:spMkLst>
            <pc:docMk/>
            <pc:sldMk cId="1604380991" sldId="313"/>
            <ac:spMk id="1252" creationId="{C96CA943-1E25-0F4E-3AF9-AF19D2149492}"/>
          </ac:spMkLst>
        </pc:spChg>
      </pc:sldChg>
      <pc:sldChg chg="modSp mod modClrScheme modShow chgLayout">
        <pc:chgData name="harshitha rajesh" userId="79e5a2045ea2e7ab" providerId="Windows Live" clId="Web-{7718F874-5BC8-EE7A-76D0-DA574164AE16}" dt="2024-11-27T13:19:34.242" v="241" actId="20577"/>
        <pc:sldMkLst>
          <pc:docMk/>
          <pc:sldMk cId="3782557031" sldId="314"/>
        </pc:sldMkLst>
        <pc:spChg chg="mod ord">
          <ac:chgData name="harshitha rajesh" userId="79e5a2045ea2e7ab" providerId="Windows Live" clId="Web-{7718F874-5BC8-EE7A-76D0-DA574164AE16}" dt="2024-11-27T12:51:21.648" v="7"/>
          <ac:spMkLst>
            <pc:docMk/>
            <pc:sldMk cId="3782557031" sldId="314"/>
            <ac:spMk id="8" creationId="{30B0271B-D7D9-CCD4-06FB-61ADB6A6920F}"/>
          </ac:spMkLst>
        </pc:spChg>
        <pc:spChg chg="mod">
          <ac:chgData name="harshitha rajesh" userId="79e5a2045ea2e7ab" providerId="Windows Live" clId="Web-{7718F874-5BC8-EE7A-76D0-DA574164AE16}" dt="2024-11-27T13:19:34.242" v="241" actId="20577"/>
          <ac:spMkLst>
            <pc:docMk/>
            <pc:sldMk cId="3782557031" sldId="314"/>
            <ac:spMk id="11" creationId="{DD9D18CB-AB82-DEBB-EB0D-46A21CAECF58}"/>
          </ac:spMkLst>
        </pc:spChg>
        <pc:spChg chg="mod ord">
          <ac:chgData name="harshitha rajesh" userId="79e5a2045ea2e7ab" providerId="Windows Live" clId="Web-{7718F874-5BC8-EE7A-76D0-DA574164AE16}" dt="2024-11-27T13:19:09.007" v="233" actId="1076"/>
          <ac:spMkLst>
            <pc:docMk/>
            <pc:sldMk cId="3782557031" sldId="314"/>
            <ac:spMk id="1251" creationId="{F0D4990C-3FC4-7527-0644-66EE7ECC8B00}"/>
          </ac:spMkLst>
        </pc:spChg>
      </pc:sldChg>
      <pc:sldChg chg="modSp mod modClrScheme modShow chgLayout">
        <pc:chgData name="harshitha rajesh" userId="79e5a2045ea2e7ab" providerId="Windows Live" clId="Web-{7718F874-5BC8-EE7A-76D0-DA574164AE16}" dt="2024-11-27T13:51:31.323" v="336" actId="1076"/>
        <pc:sldMkLst>
          <pc:docMk/>
          <pc:sldMk cId="2505303464" sldId="315"/>
        </pc:sldMkLst>
        <pc:spChg chg="mod ord">
          <ac:chgData name="harshitha rajesh" userId="79e5a2045ea2e7ab" providerId="Windows Live" clId="Web-{7718F874-5BC8-EE7A-76D0-DA574164AE16}" dt="2024-11-27T12:51:21.648" v="7"/>
          <ac:spMkLst>
            <pc:docMk/>
            <pc:sldMk cId="2505303464" sldId="315"/>
            <ac:spMk id="1251" creationId="{718393D2-D348-0934-09EA-4F78AA730B5F}"/>
          </ac:spMkLst>
        </pc:spChg>
        <pc:spChg chg="mod ord">
          <ac:chgData name="harshitha rajesh" userId="79e5a2045ea2e7ab" providerId="Windows Live" clId="Web-{7718F874-5BC8-EE7A-76D0-DA574164AE16}" dt="2024-11-27T13:51:31.323" v="336" actId="1076"/>
          <ac:spMkLst>
            <pc:docMk/>
            <pc:sldMk cId="2505303464" sldId="315"/>
            <ac:spMk id="1252" creationId="{8284A0B0-E4AD-CB5D-2419-CC564E0C5FB7}"/>
          </ac:spMkLst>
        </pc:spChg>
      </pc:sldChg>
      <pc:sldChg chg="modSp mod modClrScheme modShow chgLayout">
        <pc:chgData name="harshitha rajesh" userId="79e5a2045ea2e7ab" providerId="Windows Live" clId="Web-{7718F874-5BC8-EE7A-76D0-DA574164AE16}" dt="2024-11-27T13:55:39.346" v="345" actId="20577"/>
        <pc:sldMkLst>
          <pc:docMk/>
          <pc:sldMk cId="835012472" sldId="316"/>
        </pc:sldMkLst>
        <pc:spChg chg="mod ord">
          <ac:chgData name="harshitha rajesh" userId="79e5a2045ea2e7ab" providerId="Windows Live" clId="Web-{7718F874-5BC8-EE7A-76D0-DA574164AE16}" dt="2024-11-27T13:55:39.346" v="345" actId="20577"/>
          <ac:spMkLst>
            <pc:docMk/>
            <pc:sldMk cId="835012472" sldId="316"/>
            <ac:spMk id="3" creationId="{0C6605A5-C054-57B3-1FBC-0E2F25B93E4F}"/>
          </ac:spMkLst>
        </pc:spChg>
        <pc:spChg chg="mod ord">
          <ac:chgData name="harshitha rajesh" userId="79e5a2045ea2e7ab" providerId="Windows Live" clId="Web-{7718F874-5BC8-EE7A-76D0-DA574164AE16}" dt="2024-11-27T12:51:21.648" v="7"/>
          <ac:spMkLst>
            <pc:docMk/>
            <pc:sldMk cId="835012472" sldId="316"/>
            <ac:spMk id="1251" creationId="{446340E9-2153-4495-34C3-90337094B56F}"/>
          </ac:spMkLst>
        </pc:spChg>
      </pc:sldChg>
      <pc:sldChg chg="modSp mod modClrScheme modShow chgLayout">
        <pc:chgData name="harshitha rajesh" userId="79e5a2045ea2e7ab" providerId="Windows Live" clId="Web-{7718F874-5BC8-EE7A-76D0-DA574164AE16}" dt="2024-11-27T12:59:50.251" v="183" actId="20577"/>
        <pc:sldMkLst>
          <pc:docMk/>
          <pc:sldMk cId="813427860" sldId="319"/>
        </pc:sldMkLst>
        <pc:spChg chg="mod">
          <ac:chgData name="harshitha rajesh" userId="79e5a2045ea2e7ab" providerId="Windows Live" clId="Web-{7718F874-5BC8-EE7A-76D0-DA574164AE16}" dt="2024-11-27T12:59:50.251" v="183" actId="20577"/>
          <ac:spMkLst>
            <pc:docMk/>
            <pc:sldMk cId="813427860" sldId="319"/>
            <ac:spMk id="2" creationId="{4DBBBD26-A6CA-2D68-3693-0BA7A9C36856}"/>
          </ac:spMkLst>
        </pc:spChg>
        <pc:spChg chg="mod ord">
          <ac:chgData name="harshitha rajesh" userId="79e5a2045ea2e7ab" providerId="Windows Live" clId="Web-{7718F874-5BC8-EE7A-76D0-DA574164AE16}" dt="2024-11-27T12:51:21.648" v="7"/>
          <ac:spMkLst>
            <pc:docMk/>
            <pc:sldMk cId="813427860" sldId="319"/>
            <ac:spMk id="329" creationId="{C635DC76-1982-B1FC-56E3-CD41B32CD19A}"/>
          </ac:spMkLst>
        </pc:spChg>
      </pc:sldChg>
      <pc:sldChg chg="modSp mod modClrScheme modShow chgLayout">
        <pc:chgData name="harshitha rajesh" userId="79e5a2045ea2e7ab" providerId="Windows Live" clId="Web-{7718F874-5BC8-EE7A-76D0-DA574164AE16}" dt="2024-11-27T12:52:03.415" v="131"/>
        <pc:sldMkLst>
          <pc:docMk/>
          <pc:sldMk cId="2808237938" sldId="320"/>
        </pc:sldMkLst>
        <pc:spChg chg="mod ord">
          <ac:chgData name="harshitha rajesh" userId="79e5a2045ea2e7ab" providerId="Windows Live" clId="Web-{7718F874-5BC8-EE7A-76D0-DA574164AE16}" dt="2024-11-27T12:51:21.648" v="7"/>
          <ac:spMkLst>
            <pc:docMk/>
            <pc:sldMk cId="2808237938" sldId="320"/>
            <ac:spMk id="329" creationId="{21EBAF1D-BF23-37A9-7272-B7D3F289D6BF}"/>
          </ac:spMkLst>
        </pc:spChg>
      </pc:sldChg>
      <pc:sldChg chg="modSp mod modClrScheme modShow chgLayout">
        <pc:chgData name="harshitha rajesh" userId="79e5a2045ea2e7ab" providerId="Windows Live" clId="Web-{7718F874-5BC8-EE7A-76D0-DA574164AE16}" dt="2024-11-27T13:08:18.417" v="185" actId="1076"/>
        <pc:sldMkLst>
          <pc:docMk/>
          <pc:sldMk cId="4140508378" sldId="321"/>
        </pc:sldMkLst>
        <pc:spChg chg="mod">
          <ac:chgData name="harshitha rajesh" userId="79e5a2045ea2e7ab" providerId="Windows Live" clId="Web-{7718F874-5BC8-EE7A-76D0-DA574164AE16}" dt="2024-11-27T13:08:18.417" v="185" actId="1076"/>
          <ac:spMkLst>
            <pc:docMk/>
            <pc:sldMk cId="4140508378" sldId="321"/>
            <ac:spMk id="2" creationId="{BB88E71F-99F4-5D59-C8AD-294E2EE42B07}"/>
          </ac:spMkLst>
        </pc:spChg>
        <pc:spChg chg="mod ord">
          <ac:chgData name="harshitha rajesh" userId="79e5a2045ea2e7ab" providerId="Windows Live" clId="Web-{7718F874-5BC8-EE7A-76D0-DA574164AE16}" dt="2024-11-27T13:08:13.651" v="184" actId="1076"/>
          <ac:spMkLst>
            <pc:docMk/>
            <pc:sldMk cId="4140508378" sldId="321"/>
            <ac:spMk id="329" creationId="{F30C734D-9B4F-C4AD-C89E-BE8C74220502}"/>
          </ac:spMkLst>
        </pc:spChg>
      </pc:sldChg>
      <pc:sldChg chg="addSp delSp modSp mod setBg modClrScheme modShow chgLayout">
        <pc:chgData name="harshitha rajesh" userId="79e5a2045ea2e7ab" providerId="Windows Live" clId="Web-{7718F874-5BC8-EE7A-76D0-DA574164AE16}" dt="2024-11-27T13:10:05.778" v="189" actId="20577"/>
        <pc:sldMkLst>
          <pc:docMk/>
          <pc:sldMk cId="925721728" sldId="322"/>
        </pc:sldMkLst>
        <pc:spChg chg="mod">
          <ac:chgData name="harshitha rajesh" userId="79e5a2045ea2e7ab" providerId="Windows Live" clId="Web-{7718F874-5BC8-EE7A-76D0-DA574164AE16}" dt="2024-11-27T13:09:56.372" v="187"/>
          <ac:spMkLst>
            <pc:docMk/>
            <pc:sldMk cId="925721728" sldId="322"/>
            <ac:spMk id="2" creationId="{557BD7F2-784F-EE88-8477-9E3A84A9DB01}"/>
          </ac:spMkLst>
        </pc:spChg>
        <pc:spChg chg="mod ord">
          <ac:chgData name="harshitha rajesh" userId="79e5a2045ea2e7ab" providerId="Windows Live" clId="Web-{7718F874-5BC8-EE7A-76D0-DA574164AE16}" dt="2024-11-27T13:10:05.778" v="189" actId="20577"/>
          <ac:spMkLst>
            <pc:docMk/>
            <pc:sldMk cId="925721728" sldId="322"/>
            <ac:spMk id="4" creationId="{BA2CF279-7C1D-79A2-7267-7DF1834A00EE}"/>
          </ac:spMkLst>
        </pc:spChg>
        <pc:spChg chg="mod ord">
          <ac:chgData name="harshitha rajesh" userId="79e5a2045ea2e7ab" providerId="Windows Live" clId="Web-{7718F874-5BC8-EE7A-76D0-DA574164AE16}" dt="2024-11-27T13:09:56.372" v="187"/>
          <ac:spMkLst>
            <pc:docMk/>
            <pc:sldMk cId="925721728" sldId="322"/>
            <ac:spMk id="1251" creationId="{A9553260-11FB-83AF-28DC-41C182C7C736}"/>
          </ac:spMkLst>
        </pc:spChg>
        <pc:spChg chg="add del">
          <ac:chgData name="harshitha rajesh" userId="79e5a2045ea2e7ab" providerId="Windows Live" clId="Web-{7718F874-5BC8-EE7A-76D0-DA574164AE16}" dt="2024-11-27T13:09:56.372" v="187"/>
          <ac:spMkLst>
            <pc:docMk/>
            <pc:sldMk cId="925721728" sldId="322"/>
            <ac:spMk id="1256" creationId="{815925C2-A704-4D47-B1C1-3FCA52512EC1}"/>
          </ac:spMkLst>
        </pc:spChg>
        <pc:spChg chg="add del">
          <ac:chgData name="harshitha rajesh" userId="79e5a2045ea2e7ab" providerId="Windows Live" clId="Web-{7718F874-5BC8-EE7A-76D0-DA574164AE16}" dt="2024-11-27T13:09:56.372" v="187"/>
          <ac:spMkLst>
            <pc:docMk/>
            <pc:sldMk cId="925721728" sldId="322"/>
            <ac:spMk id="1258" creationId="{01D4315C-C23C-4FD3-98DF-08C29E2292A8}"/>
          </ac:spMkLst>
        </pc:spChg>
        <pc:grpChg chg="add del">
          <ac:chgData name="harshitha rajesh" userId="79e5a2045ea2e7ab" providerId="Windows Live" clId="Web-{7718F874-5BC8-EE7A-76D0-DA574164AE16}" dt="2024-11-27T13:09:56.372" v="187"/>
          <ac:grpSpMkLst>
            <pc:docMk/>
            <pc:sldMk cId="925721728" sldId="322"/>
            <ac:grpSpMk id="1260" creationId="{5E6B47BC-43FD-4C91-8BFF-B41B99A8A39E}"/>
          </ac:grpSpMkLst>
        </pc:grpChg>
        <pc:grpChg chg="add del">
          <ac:chgData name="harshitha rajesh" userId="79e5a2045ea2e7ab" providerId="Windows Live" clId="Web-{7718F874-5BC8-EE7A-76D0-DA574164AE16}" dt="2024-11-27T13:09:56.372" v="187"/>
          <ac:grpSpMkLst>
            <pc:docMk/>
            <pc:sldMk cId="925721728" sldId="322"/>
            <ac:grpSpMk id="1264" creationId="{43F5E015-E085-4624-B431-B42414448684}"/>
          </ac:grpSpMkLst>
        </pc:grpChg>
      </pc:sldChg>
      <pc:sldChg chg="modSp mod modClrScheme modShow chgLayout">
        <pc:chgData name="harshitha rajesh" userId="79e5a2045ea2e7ab" providerId="Windows Live" clId="Web-{7718F874-5BC8-EE7A-76D0-DA574164AE16}" dt="2024-11-27T13:10:53.748" v="192" actId="1076"/>
        <pc:sldMkLst>
          <pc:docMk/>
          <pc:sldMk cId="2670892897" sldId="323"/>
        </pc:sldMkLst>
        <pc:spChg chg="mod ord">
          <ac:chgData name="harshitha rajesh" userId="79e5a2045ea2e7ab" providerId="Windows Live" clId="Web-{7718F874-5BC8-EE7A-76D0-DA574164AE16}" dt="2024-11-27T13:10:53.748" v="192" actId="1076"/>
          <ac:spMkLst>
            <pc:docMk/>
            <pc:sldMk cId="2670892897" sldId="323"/>
            <ac:spMk id="2" creationId="{F063739B-31D1-50A1-CF31-811A55F71447}"/>
          </ac:spMkLst>
        </pc:spChg>
        <pc:spChg chg="mod ord">
          <ac:chgData name="harshitha rajesh" userId="79e5a2045ea2e7ab" providerId="Windows Live" clId="Web-{7718F874-5BC8-EE7A-76D0-DA574164AE16}" dt="2024-11-27T12:51:21.648" v="7"/>
          <ac:spMkLst>
            <pc:docMk/>
            <pc:sldMk cId="2670892897" sldId="323"/>
            <ac:spMk id="1251" creationId="{79331E31-C34A-8665-D022-406907BA1474}"/>
          </ac:spMkLst>
        </pc:spChg>
      </pc:sldChg>
      <pc:sldChg chg="modSp mod modClrScheme modShow chgLayout">
        <pc:chgData name="harshitha rajesh" userId="79e5a2045ea2e7ab" providerId="Windows Live" clId="Web-{7718F874-5BC8-EE7A-76D0-DA574164AE16}" dt="2024-11-27T13:11:13.092" v="194" actId="20577"/>
        <pc:sldMkLst>
          <pc:docMk/>
          <pc:sldMk cId="2119216623" sldId="324"/>
        </pc:sldMkLst>
        <pc:spChg chg="mod">
          <ac:chgData name="harshitha rajesh" userId="79e5a2045ea2e7ab" providerId="Windows Live" clId="Web-{7718F874-5BC8-EE7A-76D0-DA574164AE16}" dt="2024-11-27T13:11:13.092" v="194" actId="20577"/>
          <ac:spMkLst>
            <pc:docMk/>
            <pc:sldMk cId="2119216623" sldId="324"/>
            <ac:spMk id="9" creationId="{E7F4C6E6-BF30-B89C-B2E5-9E1C68453EAD}"/>
          </ac:spMkLst>
        </pc:spChg>
        <pc:spChg chg="mod ord">
          <ac:chgData name="harshitha rajesh" userId="79e5a2045ea2e7ab" providerId="Windows Live" clId="Web-{7718F874-5BC8-EE7A-76D0-DA574164AE16}" dt="2024-11-27T12:51:21.648" v="7"/>
          <ac:spMkLst>
            <pc:docMk/>
            <pc:sldMk cId="2119216623" sldId="324"/>
            <ac:spMk id="1251" creationId="{6DC00874-76D3-C8C7-A1AB-111572048676}"/>
          </ac:spMkLst>
        </pc:spChg>
      </pc:sldChg>
      <pc:sldChg chg="modSp mod modClrScheme modShow chgLayout">
        <pc:chgData name="harshitha rajesh" userId="79e5a2045ea2e7ab" providerId="Windows Live" clId="Web-{7718F874-5BC8-EE7A-76D0-DA574164AE16}" dt="2024-11-27T13:11:29.124" v="225"/>
        <pc:sldMkLst>
          <pc:docMk/>
          <pc:sldMk cId="3658497312" sldId="325"/>
        </pc:sldMkLst>
        <pc:spChg chg="mod ord">
          <ac:chgData name="harshitha rajesh" userId="79e5a2045ea2e7ab" providerId="Windows Live" clId="Web-{7718F874-5BC8-EE7A-76D0-DA574164AE16}" dt="2024-11-27T12:51:21.648" v="7"/>
          <ac:spMkLst>
            <pc:docMk/>
            <pc:sldMk cId="3658497312" sldId="325"/>
            <ac:spMk id="1251" creationId="{0517A440-888D-A172-DD96-7CD17FEA6EF3}"/>
          </ac:spMkLst>
        </pc:spChg>
        <pc:graphicFrameChg chg="mod modGraphic">
          <ac:chgData name="harshitha rajesh" userId="79e5a2045ea2e7ab" providerId="Windows Live" clId="Web-{7718F874-5BC8-EE7A-76D0-DA574164AE16}" dt="2024-11-27T13:11:29.124" v="225"/>
          <ac:graphicFrameMkLst>
            <pc:docMk/>
            <pc:sldMk cId="3658497312" sldId="325"/>
            <ac:graphicFrameMk id="3" creationId="{CF7609C8-55BD-6307-7F75-C66BA752C7B5}"/>
          </ac:graphicFrameMkLst>
        </pc:graphicFrameChg>
      </pc:sldChg>
      <pc:sldChg chg="modSp mod modClrScheme modShow chgLayout">
        <pc:chgData name="harshitha rajesh" userId="79e5a2045ea2e7ab" providerId="Windows Live" clId="Web-{7718F874-5BC8-EE7A-76D0-DA574164AE16}" dt="2024-11-27T13:20:07.649" v="245" actId="20577"/>
        <pc:sldMkLst>
          <pc:docMk/>
          <pc:sldMk cId="749889305" sldId="326"/>
        </pc:sldMkLst>
        <pc:spChg chg="mod ord">
          <ac:chgData name="harshitha rajesh" userId="79e5a2045ea2e7ab" providerId="Windows Live" clId="Web-{7718F874-5BC8-EE7A-76D0-DA574164AE16}" dt="2024-11-27T13:20:07.649" v="245" actId="20577"/>
          <ac:spMkLst>
            <pc:docMk/>
            <pc:sldMk cId="749889305" sldId="326"/>
            <ac:spMk id="6" creationId="{91304340-3465-DE41-B87D-3261237F910C}"/>
          </ac:spMkLst>
        </pc:spChg>
        <pc:spChg chg="mod ord">
          <ac:chgData name="harshitha rajesh" userId="79e5a2045ea2e7ab" providerId="Windows Live" clId="Web-{7718F874-5BC8-EE7A-76D0-DA574164AE16}" dt="2024-11-27T13:19:45.226" v="242" actId="1076"/>
          <ac:spMkLst>
            <pc:docMk/>
            <pc:sldMk cId="749889305" sldId="326"/>
            <ac:spMk id="1251" creationId="{66C35DFA-09DA-338F-6A6B-CC5F34C6B448}"/>
          </ac:spMkLst>
        </pc:spChg>
      </pc:sldChg>
      <pc:sldChg chg="modSp mod modClrScheme modShow chgLayout">
        <pc:chgData name="harshitha rajesh" userId="79e5a2045ea2e7ab" providerId="Windows Live" clId="Web-{7718F874-5BC8-EE7A-76D0-DA574164AE16}" dt="2024-11-27T13:22:23.760" v="261" actId="14100"/>
        <pc:sldMkLst>
          <pc:docMk/>
          <pc:sldMk cId="1400674521" sldId="327"/>
        </pc:sldMkLst>
        <pc:spChg chg="mod ord">
          <ac:chgData name="harshitha rajesh" userId="79e5a2045ea2e7ab" providerId="Windows Live" clId="Web-{7718F874-5BC8-EE7A-76D0-DA574164AE16}" dt="2024-11-27T13:22:23.760" v="261" actId="14100"/>
          <ac:spMkLst>
            <pc:docMk/>
            <pc:sldMk cId="1400674521" sldId="327"/>
            <ac:spMk id="4" creationId="{9F01482D-98EF-A24E-9C04-F93D2FB9CDA7}"/>
          </ac:spMkLst>
        </pc:spChg>
        <pc:spChg chg="mod ord">
          <ac:chgData name="harshitha rajesh" userId="79e5a2045ea2e7ab" providerId="Windows Live" clId="Web-{7718F874-5BC8-EE7A-76D0-DA574164AE16}" dt="2024-11-27T13:21:20.712" v="254" actId="1076"/>
          <ac:spMkLst>
            <pc:docMk/>
            <pc:sldMk cId="1400674521" sldId="327"/>
            <ac:spMk id="1251" creationId="{23594AEF-FA45-0088-AA8E-F2CBFC92EE08}"/>
          </ac:spMkLst>
        </pc:spChg>
      </pc:sldChg>
      <pc:sldChg chg="modSp mod modClrScheme modShow chgLayout">
        <pc:chgData name="harshitha rajesh" userId="79e5a2045ea2e7ab" providerId="Windows Live" clId="Web-{7718F874-5BC8-EE7A-76D0-DA574164AE16}" dt="2024-11-27T13:24:24.669" v="283" actId="20577"/>
        <pc:sldMkLst>
          <pc:docMk/>
          <pc:sldMk cId="1090500978" sldId="328"/>
        </pc:sldMkLst>
        <pc:spChg chg="mod ord">
          <ac:chgData name="harshitha rajesh" userId="79e5a2045ea2e7ab" providerId="Windows Live" clId="Web-{7718F874-5BC8-EE7A-76D0-DA574164AE16}" dt="2024-11-27T13:24:24.669" v="283" actId="20577"/>
          <ac:spMkLst>
            <pc:docMk/>
            <pc:sldMk cId="1090500978" sldId="328"/>
            <ac:spMk id="2" creationId="{44305979-8DCE-3C18-D80A-924E5808BD2E}"/>
          </ac:spMkLst>
        </pc:spChg>
        <pc:spChg chg="mod ord">
          <ac:chgData name="harshitha rajesh" userId="79e5a2045ea2e7ab" providerId="Windows Live" clId="Web-{7718F874-5BC8-EE7A-76D0-DA574164AE16}" dt="2024-11-27T13:23:30.246" v="273" actId="20577"/>
          <ac:spMkLst>
            <pc:docMk/>
            <pc:sldMk cId="1090500978" sldId="328"/>
            <ac:spMk id="1251" creationId="{7264644F-65CD-6310-4CEF-6ADF42EC35C6}"/>
          </ac:spMkLst>
        </pc:spChg>
        <pc:picChg chg="mod modCrop">
          <ac:chgData name="harshitha rajesh" userId="79e5a2045ea2e7ab" providerId="Windows Live" clId="Web-{7718F874-5BC8-EE7A-76D0-DA574164AE16}" dt="2024-11-27T13:23:41.387" v="275" actId="1076"/>
          <ac:picMkLst>
            <pc:docMk/>
            <pc:sldMk cId="1090500978" sldId="328"/>
            <ac:picMk id="7" creationId="{FFEBE546-D697-D755-7522-3D8EA1A22274}"/>
          </ac:picMkLst>
        </pc:picChg>
      </pc:sldChg>
      <pc:sldChg chg="modSp mod modClrScheme modShow chgLayout">
        <pc:chgData name="harshitha rajesh" userId="79e5a2045ea2e7ab" providerId="Windows Live" clId="Web-{7718F874-5BC8-EE7A-76D0-DA574164AE16}" dt="2024-11-27T13:25:38.077" v="294" actId="20577"/>
        <pc:sldMkLst>
          <pc:docMk/>
          <pc:sldMk cId="920697256" sldId="329"/>
        </pc:sldMkLst>
        <pc:spChg chg="mod ord">
          <ac:chgData name="harshitha rajesh" userId="79e5a2045ea2e7ab" providerId="Windows Live" clId="Web-{7718F874-5BC8-EE7A-76D0-DA574164AE16}" dt="2024-11-27T13:25:38.077" v="294" actId="20577"/>
          <ac:spMkLst>
            <pc:docMk/>
            <pc:sldMk cId="920697256" sldId="329"/>
            <ac:spMk id="3" creationId="{828F4708-0FC9-0F2B-8CD5-606923B9F4DD}"/>
          </ac:spMkLst>
        </pc:spChg>
        <pc:spChg chg="mod ord">
          <ac:chgData name="harshitha rajesh" userId="79e5a2045ea2e7ab" providerId="Windows Live" clId="Web-{7718F874-5BC8-EE7A-76D0-DA574164AE16}" dt="2024-11-27T12:51:21.648" v="7"/>
          <ac:spMkLst>
            <pc:docMk/>
            <pc:sldMk cId="920697256" sldId="329"/>
            <ac:spMk id="1251" creationId="{62B0F87D-6EF2-DB32-AB8F-1B223C7EC9C7}"/>
          </ac:spMkLst>
        </pc:spChg>
      </pc:sldChg>
      <pc:sldChg chg="modSp mod modClrScheme modShow chgLayout">
        <pc:chgData name="harshitha rajesh" userId="79e5a2045ea2e7ab" providerId="Windows Live" clId="Web-{7718F874-5BC8-EE7A-76D0-DA574164AE16}" dt="2024-11-27T13:27:28.860" v="326" actId="1076"/>
        <pc:sldMkLst>
          <pc:docMk/>
          <pc:sldMk cId="3280065043" sldId="330"/>
        </pc:sldMkLst>
        <pc:spChg chg="mod ord">
          <ac:chgData name="harshitha rajesh" userId="79e5a2045ea2e7ab" providerId="Windows Live" clId="Web-{7718F874-5BC8-EE7A-76D0-DA574164AE16}" dt="2024-11-27T13:27:28.860" v="326" actId="1076"/>
          <ac:spMkLst>
            <pc:docMk/>
            <pc:sldMk cId="3280065043" sldId="330"/>
            <ac:spMk id="4" creationId="{D2DD09A5-332C-DCFE-6823-CE7098CE58E7}"/>
          </ac:spMkLst>
        </pc:spChg>
        <pc:spChg chg="mod ord">
          <ac:chgData name="harshitha rajesh" userId="79e5a2045ea2e7ab" providerId="Windows Live" clId="Web-{7718F874-5BC8-EE7A-76D0-DA574164AE16}" dt="2024-11-27T12:51:21.648" v="7"/>
          <ac:spMkLst>
            <pc:docMk/>
            <pc:sldMk cId="3280065043" sldId="330"/>
            <ac:spMk id="1251" creationId="{C7DB5714-4CF0-89E4-BD99-48CFE6398F3D}"/>
          </ac:spMkLst>
        </pc:spChg>
      </pc:sldChg>
      <pc:sldChg chg="modSp mod modClrScheme modShow chgLayout">
        <pc:chgData name="harshitha rajesh" userId="79e5a2045ea2e7ab" providerId="Windows Live" clId="Web-{7718F874-5BC8-EE7A-76D0-DA574164AE16}" dt="2024-11-27T13:53:43.608" v="337" actId="20577"/>
        <pc:sldMkLst>
          <pc:docMk/>
          <pc:sldMk cId="2388622874" sldId="331"/>
        </pc:sldMkLst>
        <pc:spChg chg="mod ord">
          <ac:chgData name="harshitha rajesh" userId="79e5a2045ea2e7ab" providerId="Windows Live" clId="Web-{7718F874-5BC8-EE7A-76D0-DA574164AE16}" dt="2024-11-27T12:51:21.648" v="7"/>
          <ac:spMkLst>
            <pc:docMk/>
            <pc:sldMk cId="2388622874" sldId="331"/>
            <ac:spMk id="1251" creationId="{3A9AD25C-4146-7B2C-D48B-C0119D6E4C0A}"/>
          </ac:spMkLst>
        </pc:spChg>
        <pc:spChg chg="mod ord">
          <ac:chgData name="harshitha rajesh" userId="79e5a2045ea2e7ab" providerId="Windows Live" clId="Web-{7718F874-5BC8-EE7A-76D0-DA574164AE16}" dt="2024-11-27T13:53:43.608" v="337" actId="20577"/>
          <ac:spMkLst>
            <pc:docMk/>
            <pc:sldMk cId="2388622874" sldId="331"/>
            <ac:spMk id="1252" creationId="{8F41E42D-4A13-FBB4-5432-66DEDEEE76D6}"/>
          </ac:spMkLst>
        </pc:spChg>
      </pc:sldChg>
      <pc:sldChg chg="modSp mod modClrScheme modShow chgLayout">
        <pc:chgData name="harshitha rajesh" userId="79e5a2045ea2e7ab" providerId="Windows Live" clId="Web-{7718F874-5BC8-EE7A-76D0-DA574164AE16}" dt="2024-11-27T13:54:18.750" v="341" actId="1076"/>
        <pc:sldMkLst>
          <pc:docMk/>
          <pc:sldMk cId="929365471" sldId="332"/>
        </pc:sldMkLst>
        <pc:spChg chg="mod ord">
          <ac:chgData name="harshitha rajesh" userId="79e5a2045ea2e7ab" providerId="Windows Live" clId="Web-{7718F874-5BC8-EE7A-76D0-DA574164AE16}" dt="2024-11-27T12:51:21.648" v="7"/>
          <ac:spMkLst>
            <pc:docMk/>
            <pc:sldMk cId="929365471" sldId="332"/>
            <ac:spMk id="1251" creationId="{DA978167-80A4-8ABE-F8B9-0ABD87EEC2A0}"/>
          </ac:spMkLst>
        </pc:spChg>
        <pc:spChg chg="mod ord">
          <ac:chgData name="harshitha rajesh" userId="79e5a2045ea2e7ab" providerId="Windows Live" clId="Web-{7718F874-5BC8-EE7A-76D0-DA574164AE16}" dt="2024-11-27T13:54:18.750" v="341" actId="1076"/>
          <ac:spMkLst>
            <pc:docMk/>
            <pc:sldMk cId="929365471" sldId="332"/>
            <ac:spMk id="1252" creationId="{61095CD5-077D-209A-F3E6-9D7AA98CF219}"/>
          </ac:spMkLst>
        </pc:spChg>
      </pc:sldChg>
      <pc:sldChg chg="modSp mod modClrScheme modShow chgLayout">
        <pc:chgData name="harshitha rajesh" userId="79e5a2045ea2e7ab" providerId="Windows Live" clId="Web-{7718F874-5BC8-EE7A-76D0-DA574164AE16}" dt="2024-11-27T14:11:18.831" v="383" actId="20577"/>
        <pc:sldMkLst>
          <pc:docMk/>
          <pc:sldMk cId="2924637862" sldId="333"/>
        </pc:sldMkLst>
        <pc:spChg chg="mod ord">
          <ac:chgData name="harshitha rajesh" userId="79e5a2045ea2e7ab" providerId="Windows Live" clId="Web-{7718F874-5BC8-EE7A-76D0-DA574164AE16}" dt="2024-11-27T14:11:18.831" v="383" actId="20577"/>
          <ac:spMkLst>
            <pc:docMk/>
            <pc:sldMk cId="2924637862" sldId="333"/>
            <ac:spMk id="3" creationId="{658915C1-7412-0640-4572-607FFE07DBFF}"/>
          </ac:spMkLst>
        </pc:spChg>
        <pc:spChg chg="mod ord">
          <ac:chgData name="harshitha rajesh" userId="79e5a2045ea2e7ab" providerId="Windows Live" clId="Web-{7718F874-5BC8-EE7A-76D0-DA574164AE16}" dt="2024-11-27T12:51:21.648" v="7"/>
          <ac:spMkLst>
            <pc:docMk/>
            <pc:sldMk cId="2924637862" sldId="333"/>
            <ac:spMk id="1251" creationId="{96DF706D-F7F1-528A-D5E9-61B16FFABC2F}"/>
          </ac:spMkLst>
        </pc:spChg>
      </pc:sldChg>
      <pc:sldChg chg="modSp mod modClrScheme modShow chgLayout">
        <pc:chgData name="harshitha rajesh" userId="79e5a2045ea2e7ab" providerId="Windows Live" clId="Web-{7718F874-5BC8-EE7A-76D0-DA574164AE16}" dt="2024-11-27T13:55:50.784" v="347" actId="20577"/>
        <pc:sldMkLst>
          <pc:docMk/>
          <pc:sldMk cId="754615711" sldId="334"/>
        </pc:sldMkLst>
        <pc:spChg chg="mod ord">
          <ac:chgData name="harshitha rajesh" userId="79e5a2045ea2e7ab" providerId="Windows Live" clId="Web-{7718F874-5BC8-EE7A-76D0-DA574164AE16}" dt="2024-11-27T12:51:21.648" v="7"/>
          <ac:spMkLst>
            <pc:docMk/>
            <pc:sldMk cId="754615711" sldId="334"/>
            <ac:spMk id="3" creationId="{BB70C3AD-FD72-9B05-6149-F211F469CE5E}"/>
          </ac:spMkLst>
        </pc:spChg>
        <pc:spChg chg="mod">
          <ac:chgData name="harshitha rajesh" userId="79e5a2045ea2e7ab" providerId="Windows Live" clId="Web-{7718F874-5BC8-EE7A-76D0-DA574164AE16}" dt="2024-11-27T13:55:50.784" v="347" actId="20577"/>
          <ac:spMkLst>
            <pc:docMk/>
            <pc:sldMk cId="754615711" sldId="334"/>
            <ac:spMk id="5" creationId="{2594F6D9-3D4F-97B2-94E8-651EA0530A19}"/>
          </ac:spMkLst>
        </pc:spChg>
        <pc:spChg chg="mod ord">
          <ac:chgData name="harshitha rajesh" userId="79e5a2045ea2e7ab" providerId="Windows Live" clId="Web-{7718F874-5BC8-EE7A-76D0-DA574164AE16}" dt="2024-11-27T12:51:21.648" v="7"/>
          <ac:spMkLst>
            <pc:docMk/>
            <pc:sldMk cId="754615711" sldId="334"/>
            <ac:spMk id="1251" creationId="{64E81733-9D30-7F4D-8A01-C4082F10C84A}"/>
          </ac:spMkLst>
        </pc:spChg>
      </pc:sldChg>
      <pc:sldChg chg="modSp mod modClrScheme modShow chgLayout">
        <pc:chgData name="harshitha rajesh" userId="79e5a2045ea2e7ab" providerId="Windows Live" clId="Web-{7718F874-5BC8-EE7A-76D0-DA574164AE16}" dt="2024-11-27T14:02:32.268" v="349" actId="20577"/>
        <pc:sldMkLst>
          <pc:docMk/>
          <pc:sldMk cId="114877470" sldId="335"/>
        </pc:sldMkLst>
        <pc:spChg chg="mod">
          <ac:chgData name="harshitha rajesh" userId="79e5a2045ea2e7ab" providerId="Windows Live" clId="Web-{7718F874-5BC8-EE7A-76D0-DA574164AE16}" dt="2024-11-27T14:02:32.268" v="349" actId="20577"/>
          <ac:spMkLst>
            <pc:docMk/>
            <pc:sldMk cId="114877470" sldId="335"/>
            <ac:spMk id="7" creationId="{BDC61E60-531C-9F7B-9A69-55CA6DA0BD4E}"/>
          </ac:spMkLst>
        </pc:spChg>
        <pc:spChg chg="mod ord">
          <ac:chgData name="harshitha rajesh" userId="79e5a2045ea2e7ab" providerId="Windows Live" clId="Web-{7718F874-5BC8-EE7A-76D0-DA574164AE16}" dt="2024-11-27T12:51:21.648" v="7"/>
          <ac:spMkLst>
            <pc:docMk/>
            <pc:sldMk cId="114877470" sldId="335"/>
            <ac:spMk id="1251" creationId="{E4CAF288-50C0-B637-2DAE-BB9A10C49FC9}"/>
          </ac:spMkLst>
        </pc:spChg>
      </pc:sldChg>
      <pc:sldChg chg="modSp mod modClrScheme modShow chgLayout">
        <pc:chgData name="harshitha rajesh" userId="79e5a2045ea2e7ab" providerId="Windows Live" clId="Web-{7718F874-5BC8-EE7A-76D0-DA574164AE16}" dt="2024-11-27T14:02:44.409" v="351" actId="20577"/>
        <pc:sldMkLst>
          <pc:docMk/>
          <pc:sldMk cId="59817791" sldId="336"/>
        </pc:sldMkLst>
        <pc:spChg chg="mod">
          <ac:chgData name="harshitha rajesh" userId="79e5a2045ea2e7ab" providerId="Windows Live" clId="Web-{7718F874-5BC8-EE7A-76D0-DA574164AE16}" dt="2024-11-27T14:02:44.409" v="351" actId="20577"/>
          <ac:spMkLst>
            <pc:docMk/>
            <pc:sldMk cId="59817791" sldId="336"/>
            <ac:spMk id="4" creationId="{A4B73292-6487-36EA-EF7C-5A623C035800}"/>
          </ac:spMkLst>
        </pc:spChg>
        <pc:spChg chg="mod ord">
          <ac:chgData name="harshitha rajesh" userId="79e5a2045ea2e7ab" providerId="Windows Live" clId="Web-{7718F874-5BC8-EE7A-76D0-DA574164AE16}" dt="2024-11-27T12:51:21.648" v="7"/>
          <ac:spMkLst>
            <pc:docMk/>
            <pc:sldMk cId="59817791" sldId="336"/>
            <ac:spMk id="1251" creationId="{9598D609-131C-2D47-908A-86EABD31642E}"/>
          </ac:spMkLst>
        </pc:spChg>
      </pc:sldChg>
      <pc:sldChg chg="modSp mod modClrScheme modShow chgLayout">
        <pc:chgData name="harshitha rajesh" userId="79e5a2045ea2e7ab" providerId="Windows Live" clId="Web-{7718F874-5BC8-EE7A-76D0-DA574164AE16}" dt="2024-11-27T14:02:55.315" v="352" actId="20577"/>
        <pc:sldMkLst>
          <pc:docMk/>
          <pc:sldMk cId="746859397" sldId="337"/>
        </pc:sldMkLst>
        <pc:spChg chg="mod">
          <ac:chgData name="harshitha rajesh" userId="79e5a2045ea2e7ab" providerId="Windows Live" clId="Web-{7718F874-5BC8-EE7A-76D0-DA574164AE16}" dt="2024-11-27T14:02:55.315" v="352" actId="20577"/>
          <ac:spMkLst>
            <pc:docMk/>
            <pc:sldMk cId="746859397" sldId="337"/>
            <ac:spMk id="3" creationId="{86888D92-67D8-0704-19FC-1B4EA2D9F73A}"/>
          </ac:spMkLst>
        </pc:spChg>
        <pc:spChg chg="mod ord">
          <ac:chgData name="harshitha rajesh" userId="79e5a2045ea2e7ab" providerId="Windows Live" clId="Web-{7718F874-5BC8-EE7A-76D0-DA574164AE16}" dt="2024-11-27T12:51:21.648" v="7"/>
          <ac:spMkLst>
            <pc:docMk/>
            <pc:sldMk cId="746859397" sldId="337"/>
            <ac:spMk id="1251" creationId="{755FC020-D15E-A432-C0BA-663E5EFBC743}"/>
          </ac:spMkLst>
        </pc:spChg>
      </pc:sldChg>
      <pc:sldChg chg="modSp mod modClrScheme modShow chgLayout">
        <pc:chgData name="harshitha rajesh" userId="79e5a2045ea2e7ab" providerId="Windows Live" clId="Web-{7718F874-5BC8-EE7A-76D0-DA574164AE16}" dt="2024-11-27T14:12:04.457" v="392" actId="20577"/>
        <pc:sldMkLst>
          <pc:docMk/>
          <pc:sldMk cId="1117925237" sldId="338"/>
        </pc:sldMkLst>
        <pc:spChg chg="mod">
          <ac:chgData name="harshitha rajesh" userId="79e5a2045ea2e7ab" providerId="Windows Live" clId="Web-{7718F874-5BC8-EE7A-76D0-DA574164AE16}" dt="2024-11-27T14:12:04.457" v="392" actId="20577"/>
          <ac:spMkLst>
            <pc:docMk/>
            <pc:sldMk cId="1117925237" sldId="338"/>
            <ac:spMk id="3" creationId="{6FDAF969-8DFF-C860-063B-3AE01BA96D3F}"/>
          </ac:spMkLst>
        </pc:spChg>
        <pc:spChg chg="mod ord">
          <ac:chgData name="harshitha rajesh" userId="79e5a2045ea2e7ab" providerId="Windows Live" clId="Web-{7718F874-5BC8-EE7A-76D0-DA574164AE16}" dt="2024-11-27T12:51:21.648" v="7"/>
          <ac:spMkLst>
            <pc:docMk/>
            <pc:sldMk cId="1117925237" sldId="338"/>
            <ac:spMk id="1251" creationId="{3C621592-3DA9-F2E3-7DE6-D1E49F49605B}"/>
          </ac:spMkLst>
        </pc:spChg>
      </pc:sldChg>
      <pc:sldChg chg="modSp mod modClrScheme modShow chgLayout">
        <pc:chgData name="harshitha rajesh" userId="79e5a2045ea2e7ab" providerId="Windows Live" clId="Web-{7718F874-5BC8-EE7A-76D0-DA574164AE16}" dt="2024-11-27T12:52:04.227" v="157"/>
        <pc:sldMkLst>
          <pc:docMk/>
          <pc:sldMk cId="1116224969" sldId="339"/>
        </pc:sldMkLst>
        <pc:spChg chg="mod ord">
          <ac:chgData name="harshitha rajesh" userId="79e5a2045ea2e7ab" providerId="Windows Live" clId="Web-{7718F874-5BC8-EE7A-76D0-DA574164AE16}" dt="2024-11-27T12:51:21.648" v="7"/>
          <ac:spMkLst>
            <pc:docMk/>
            <pc:sldMk cId="1116224969" sldId="339"/>
            <ac:spMk id="1251" creationId="{920A71CC-DFE8-9C8A-D6AC-879D1B33CEAE}"/>
          </ac:spMkLst>
        </pc:spChg>
      </pc:sldChg>
      <pc:sldChg chg="modSp mod modClrScheme modShow chgLayout">
        <pc:chgData name="harshitha rajesh" userId="79e5a2045ea2e7ab" providerId="Windows Live" clId="Web-{7718F874-5BC8-EE7A-76D0-DA574164AE16}" dt="2024-11-27T12:52:03.696" v="140"/>
        <pc:sldMkLst>
          <pc:docMk/>
          <pc:sldMk cId="955339182" sldId="340"/>
        </pc:sldMkLst>
        <pc:spChg chg="mod ord">
          <ac:chgData name="harshitha rajesh" userId="79e5a2045ea2e7ab" providerId="Windows Live" clId="Web-{7718F874-5BC8-EE7A-76D0-DA574164AE16}" dt="2024-11-27T12:51:21.648" v="7"/>
          <ac:spMkLst>
            <pc:docMk/>
            <pc:sldMk cId="955339182" sldId="340"/>
            <ac:spMk id="505" creationId="{A3B41CB0-45E3-5D93-9318-05D47CA6A073}"/>
          </ac:spMkLst>
        </pc:spChg>
      </pc:sldChg>
      <pc:sldChg chg="modSp mod modClrScheme modShow chgLayout">
        <pc:chgData name="harshitha rajesh" userId="79e5a2045ea2e7ab" providerId="Windows Live" clId="Web-{7718F874-5BC8-EE7A-76D0-DA574164AE16}" dt="2024-11-27T12:52:04.337" v="159"/>
        <pc:sldMkLst>
          <pc:docMk/>
          <pc:sldMk cId="989088062" sldId="341"/>
        </pc:sldMkLst>
        <pc:spChg chg="mod ord">
          <ac:chgData name="harshitha rajesh" userId="79e5a2045ea2e7ab" providerId="Windows Live" clId="Web-{7718F874-5BC8-EE7A-76D0-DA574164AE16}" dt="2024-11-27T12:51:21.648" v="7"/>
          <ac:spMkLst>
            <pc:docMk/>
            <pc:sldMk cId="989088062" sldId="341"/>
            <ac:spMk id="1251" creationId="{766D5C53-D381-5470-0A04-2F8E3AE3BFC5}"/>
          </ac:spMkLst>
        </pc:spChg>
      </pc:sldChg>
      <pc:sldChg chg="addSp delSp modSp mod modClrScheme modShow chgLayout">
        <pc:chgData name="harshitha rajesh" userId="79e5a2045ea2e7ab" providerId="Windows Live" clId="Web-{7718F874-5BC8-EE7A-76D0-DA574164AE16}" dt="2024-11-27T14:09:23.405" v="363" actId="14100"/>
        <pc:sldMkLst>
          <pc:docMk/>
          <pc:sldMk cId="845862113" sldId="342"/>
        </pc:sldMkLst>
        <pc:spChg chg="mod ord">
          <ac:chgData name="harshitha rajesh" userId="79e5a2045ea2e7ab" providerId="Windows Live" clId="Web-{7718F874-5BC8-EE7A-76D0-DA574164AE16}" dt="2024-11-27T12:51:21.648" v="7"/>
          <ac:spMkLst>
            <pc:docMk/>
            <pc:sldMk cId="845862113" sldId="342"/>
            <ac:spMk id="4" creationId="{9DC6B308-17E2-D8CD-7B5E-7489A3BF4A22}"/>
          </ac:spMkLst>
        </pc:spChg>
        <pc:picChg chg="add mod">
          <ac:chgData name="harshitha rajesh" userId="79e5a2045ea2e7ab" providerId="Windows Live" clId="Web-{7718F874-5BC8-EE7A-76D0-DA574164AE16}" dt="2024-11-27T14:08:37.076" v="359" actId="14100"/>
          <ac:picMkLst>
            <pc:docMk/>
            <pc:sldMk cId="845862113" sldId="342"/>
            <ac:picMk id="2" creationId="{FC03E6AD-767C-4745-FDD1-19793F6DF0FE}"/>
          </ac:picMkLst>
        </pc:picChg>
        <pc:picChg chg="del">
          <ac:chgData name="harshitha rajesh" userId="79e5a2045ea2e7ab" providerId="Windows Live" clId="Web-{7718F874-5BC8-EE7A-76D0-DA574164AE16}" dt="2024-11-27T14:08:19.700" v="355"/>
          <ac:picMkLst>
            <pc:docMk/>
            <pc:sldMk cId="845862113" sldId="342"/>
            <ac:picMk id="12" creationId="{E9362B5B-2045-15AF-AC42-F2AE3A440A6E}"/>
          </ac:picMkLst>
        </pc:picChg>
        <pc:picChg chg="mod">
          <ac:chgData name="harshitha rajesh" userId="79e5a2045ea2e7ab" providerId="Windows Live" clId="Web-{7718F874-5BC8-EE7A-76D0-DA574164AE16}" dt="2024-11-27T14:09:23.405" v="363" actId="14100"/>
          <ac:picMkLst>
            <pc:docMk/>
            <pc:sldMk cId="845862113" sldId="342"/>
            <ac:picMk id="14" creationId="{33C8AB0F-D8C6-0605-82AE-1D345A93E705}"/>
          </ac:picMkLst>
        </pc:picChg>
      </pc:sldChg>
      <pc:sldChg chg="addSp delSp modSp mod modClrScheme modShow chgLayout">
        <pc:chgData name="harshitha rajesh" userId="79e5a2045ea2e7ab" providerId="Windows Live" clId="Web-{7718F874-5BC8-EE7A-76D0-DA574164AE16}" dt="2024-11-27T14:10:52.767" v="379" actId="14100"/>
        <pc:sldMkLst>
          <pc:docMk/>
          <pc:sldMk cId="436769285" sldId="343"/>
        </pc:sldMkLst>
        <pc:spChg chg="mod ord">
          <ac:chgData name="harshitha rajesh" userId="79e5a2045ea2e7ab" providerId="Windows Live" clId="Web-{7718F874-5BC8-EE7A-76D0-DA574164AE16}" dt="2024-11-27T12:51:21.648" v="7"/>
          <ac:spMkLst>
            <pc:docMk/>
            <pc:sldMk cId="436769285" sldId="343"/>
            <ac:spMk id="4" creationId="{FEB5FBEB-63BB-9459-97CB-8950F851DF00}"/>
          </ac:spMkLst>
        </pc:spChg>
        <pc:grpChg chg="add del">
          <ac:chgData name="harshitha rajesh" userId="79e5a2045ea2e7ab" providerId="Windows Live" clId="Web-{7718F874-5BC8-EE7A-76D0-DA574164AE16}" dt="2024-11-27T14:10:18.344" v="372"/>
          <ac:grpSpMkLst>
            <pc:docMk/>
            <pc:sldMk cId="436769285" sldId="343"/>
            <ac:grpSpMk id="11" creationId="{BB157CF2-899F-AA42-BF24-9A73AD3AE7CE}"/>
          </ac:grpSpMkLst>
        </pc:grpChg>
        <pc:picChg chg="add del mod topLvl">
          <ac:chgData name="harshitha rajesh" userId="79e5a2045ea2e7ab" providerId="Windows Live" clId="Web-{7718F874-5BC8-EE7A-76D0-DA574164AE16}" dt="2024-11-27T14:10:52.767" v="379" actId="14100"/>
          <ac:picMkLst>
            <pc:docMk/>
            <pc:sldMk cId="436769285" sldId="343"/>
            <ac:picMk id="3" creationId="{9E5A1412-6FD4-3092-D758-276DAE248310}"/>
          </ac:picMkLst>
        </pc:picChg>
        <pc:picChg chg="del">
          <ac:chgData name="harshitha rajesh" userId="79e5a2045ea2e7ab" providerId="Windows Live" clId="Web-{7718F874-5BC8-EE7A-76D0-DA574164AE16}" dt="2024-11-27T14:09:57.375" v="367"/>
          <ac:picMkLst>
            <pc:docMk/>
            <pc:sldMk cId="436769285" sldId="343"/>
            <ac:picMk id="6" creationId="{0C49A4D6-B44A-5F98-251B-12CA058F5B70}"/>
          </ac:picMkLst>
        </pc:picChg>
        <pc:picChg chg="del">
          <ac:chgData name="harshitha rajesh" userId="79e5a2045ea2e7ab" providerId="Windows Live" clId="Web-{7718F874-5BC8-EE7A-76D0-DA574164AE16}" dt="2024-11-27T14:09:48.390" v="364"/>
          <ac:picMkLst>
            <pc:docMk/>
            <pc:sldMk cId="436769285" sldId="343"/>
            <ac:picMk id="8" creationId="{F1908DF3-CB7D-B1C5-9686-CBAE4452E806}"/>
          </ac:picMkLst>
        </pc:picChg>
        <pc:picChg chg="del mod topLvl">
          <ac:chgData name="harshitha rajesh" userId="79e5a2045ea2e7ab" providerId="Windows Live" clId="Web-{7718F874-5BC8-EE7A-76D0-DA574164AE16}" dt="2024-11-27T14:10:18.344" v="372"/>
          <ac:picMkLst>
            <pc:docMk/>
            <pc:sldMk cId="436769285" sldId="343"/>
            <ac:picMk id="10" creationId="{863DF410-1A33-C499-2CC6-EDC29BED6B65}"/>
          </ac:picMkLst>
        </pc:picChg>
      </pc:sldChg>
      <pc:sldChg chg="modSp mod modClrScheme modShow chgLayout">
        <pc:chgData name="harshitha rajesh" userId="79e5a2045ea2e7ab" providerId="Windows Live" clId="Web-{7718F874-5BC8-EE7A-76D0-DA574164AE16}" dt="2024-11-27T13:53:58.187" v="338" actId="20577"/>
        <pc:sldMkLst>
          <pc:docMk/>
          <pc:sldMk cId="2832615444" sldId="344"/>
        </pc:sldMkLst>
        <pc:spChg chg="mod ord">
          <ac:chgData name="harshitha rajesh" userId="79e5a2045ea2e7ab" providerId="Windows Live" clId="Web-{7718F874-5BC8-EE7A-76D0-DA574164AE16}" dt="2024-11-27T12:51:21.648" v="7"/>
          <ac:spMkLst>
            <pc:docMk/>
            <pc:sldMk cId="2832615444" sldId="344"/>
            <ac:spMk id="1251" creationId="{3A9AD25C-4146-7B2C-D48B-C0119D6E4C0A}"/>
          </ac:spMkLst>
        </pc:spChg>
        <pc:spChg chg="mod ord">
          <ac:chgData name="harshitha rajesh" userId="79e5a2045ea2e7ab" providerId="Windows Live" clId="Web-{7718F874-5BC8-EE7A-76D0-DA574164AE16}" dt="2024-11-27T13:53:58.187" v="338" actId="20577"/>
          <ac:spMkLst>
            <pc:docMk/>
            <pc:sldMk cId="2832615444" sldId="344"/>
            <ac:spMk id="1252" creationId="{8F41E42D-4A13-FBB4-5432-66DEDEEE76D6}"/>
          </ac:spMkLst>
        </pc:spChg>
      </pc:sldChg>
      <pc:sldChg chg="modSp mod modClrScheme modShow chgLayout">
        <pc:chgData name="harshitha rajesh" userId="79e5a2045ea2e7ab" providerId="Windows Live" clId="Web-{7718F874-5BC8-EE7A-76D0-DA574164AE16}" dt="2024-11-27T13:55:24.596" v="343" actId="20577"/>
        <pc:sldMkLst>
          <pc:docMk/>
          <pc:sldMk cId="648910952" sldId="345"/>
        </pc:sldMkLst>
        <pc:spChg chg="mod ord">
          <ac:chgData name="harshitha rajesh" userId="79e5a2045ea2e7ab" providerId="Windows Live" clId="Web-{7718F874-5BC8-EE7A-76D0-DA574164AE16}" dt="2024-11-27T12:51:21.648" v="7"/>
          <ac:spMkLst>
            <pc:docMk/>
            <pc:sldMk cId="648910952" sldId="345"/>
            <ac:spMk id="1251" creationId="{DA978167-80A4-8ABE-F8B9-0ABD87EEC2A0}"/>
          </ac:spMkLst>
        </pc:spChg>
        <pc:spChg chg="mod ord">
          <ac:chgData name="harshitha rajesh" userId="79e5a2045ea2e7ab" providerId="Windows Live" clId="Web-{7718F874-5BC8-EE7A-76D0-DA574164AE16}" dt="2024-11-27T13:55:24.596" v="343" actId="20577"/>
          <ac:spMkLst>
            <pc:docMk/>
            <pc:sldMk cId="648910952" sldId="345"/>
            <ac:spMk id="1252" creationId="{61095CD5-077D-209A-F3E6-9D7AA98CF219}"/>
          </ac:spMkLst>
        </pc:spChg>
      </pc:sldChg>
      <pc:sldChg chg="modSp mod modClrScheme modShow chgLayout">
        <pc:chgData name="harshitha rajesh" userId="79e5a2045ea2e7ab" providerId="Windows Live" clId="Web-{7718F874-5BC8-EE7A-76D0-DA574164AE16}" dt="2024-11-27T14:12:12.113" v="393" actId="20577"/>
        <pc:sldMkLst>
          <pc:docMk/>
          <pc:sldMk cId="885999988" sldId="346"/>
        </pc:sldMkLst>
        <pc:spChg chg="mod">
          <ac:chgData name="harshitha rajesh" userId="79e5a2045ea2e7ab" providerId="Windows Live" clId="Web-{7718F874-5BC8-EE7A-76D0-DA574164AE16}" dt="2024-11-27T14:12:12.113" v="393" actId="20577"/>
          <ac:spMkLst>
            <pc:docMk/>
            <pc:sldMk cId="885999988" sldId="346"/>
            <ac:spMk id="3" creationId="{6FDAF969-8DFF-C860-063B-3AE01BA96D3F}"/>
          </ac:spMkLst>
        </pc:spChg>
        <pc:spChg chg="mod ord">
          <ac:chgData name="harshitha rajesh" userId="79e5a2045ea2e7ab" providerId="Windows Live" clId="Web-{7718F874-5BC8-EE7A-76D0-DA574164AE16}" dt="2024-11-27T12:51:21.648" v="7"/>
          <ac:spMkLst>
            <pc:docMk/>
            <pc:sldMk cId="885999988" sldId="346"/>
            <ac:spMk id="1251" creationId="{3C621592-3DA9-F2E3-7DE6-D1E49F49605B}"/>
          </ac:spMkLst>
        </pc:spChg>
      </pc:sldChg>
      <pc:sldChg chg="modSp mod modClrScheme modShow chgLayout">
        <pc:chgData name="harshitha rajesh" userId="79e5a2045ea2e7ab" providerId="Windows Live" clId="Web-{7718F874-5BC8-EE7A-76D0-DA574164AE16}" dt="2024-11-27T12:52:04.415" v="163"/>
        <pc:sldMkLst>
          <pc:docMk/>
          <pc:sldMk cId="4100256808" sldId="347"/>
        </pc:sldMkLst>
        <pc:spChg chg="mod ord">
          <ac:chgData name="harshitha rajesh" userId="79e5a2045ea2e7ab" providerId="Windows Live" clId="Web-{7718F874-5BC8-EE7A-76D0-DA574164AE16}" dt="2024-11-27T12:51:21.648" v="7"/>
          <ac:spMkLst>
            <pc:docMk/>
            <pc:sldMk cId="4100256808" sldId="347"/>
            <ac:spMk id="2" creationId="{4B3B2ED3-E696-FA0C-1BFD-19BC44C06861}"/>
          </ac:spMkLst>
        </pc:spChg>
      </pc:sldChg>
      <pc:sldChg chg="modSp new">
        <pc:chgData name="harshitha rajesh" userId="79e5a2045ea2e7ab" providerId="Windows Live" clId="Web-{7718F874-5BC8-EE7A-76D0-DA574164AE16}" dt="2024-11-27T13:26:30.999" v="321" actId="14100"/>
        <pc:sldMkLst>
          <pc:docMk/>
          <pc:sldMk cId="2409039366" sldId="348"/>
        </pc:sldMkLst>
        <pc:spChg chg="mod">
          <ac:chgData name="harshitha rajesh" userId="79e5a2045ea2e7ab" providerId="Windows Live" clId="Web-{7718F874-5BC8-EE7A-76D0-DA574164AE16}" dt="2024-11-27T13:26:18.921" v="319" actId="20577"/>
          <ac:spMkLst>
            <pc:docMk/>
            <pc:sldMk cId="2409039366" sldId="348"/>
            <ac:spMk id="2" creationId="{983D8D60-8773-1594-7936-2FD495FA0EF6}"/>
          </ac:spMkLst>
        </pc:spChg>
        <pc:spChg chg="mod">
          <ac:chgData name="harshitha rajesh" userId="79e5a2045ea2e7ab" providerId="Windows Live" clId="Web-{7718F874-5BC8-EE7A-76D0-DA574164AE16}" dt="2024-11-27T13:26:30.999" v="321" actId="14100"/>
          <ac:spMkLst>
            <pc:docMk/>
            <pc:sldMk cId="2409039366" sldId="348"/>
            <ac:spMk id="3" creationId="{AD34C744-EC38-5C22-3843-625470A7FF95}"/>
          </ac:spMkLst>
        </pc:spChg>
      </pc:sldChg>
      <pc:sldChg chg="new del">
        <pc:chgData name="harshitha rajesh" userId="79e5a2045ea2e7ab" providerId="Windows Live" clId="Web-{7718F874-5BC8-EE7A-76D0-DA574164AE16}" dt="2024-11-27T13:28:00.345" v="329"/>
        <pc:sldMkLst>
          <pc:docMk/>
          <pc:sldMk cId="2454183784" sldId="349"/>
        </pc:sldMkLst>
      </pc:sldChg>
      <pc:sldChg chg="modSp add replId">
        <pc:chgData name="harshitha rajesh" userId="79e5a2045ea2e7ab" providerId="Windows Live" clId="Web-{7718F874-5BC8-EE7A-76D0-DA574164AE16}" dt="2024-11-27T13:51:02.244" v="332" actId="20577"/>
        <pc:sldMkLst>
          <pc:docMk/>
          <pc:sldMk cId="1342586050" sldId="350"/>
        </pc:sldMkLst>
        <pc:spChg chg="mod">
          <ac:chgData name="harshitha rajesh" userId="79e5a2045ea2e7ab" providerId="Windows Live" clId="Web-{7718F874-5BC8-EE7A-76D0-DA574164AE16}" dt="2024-11-27T13:51:02.244" v="332" actId="20577"/>
          <ac:spMkLst>
            <pc:docMk/>
            <pc:sldMk cId="1342586050" sldId="350"/>
            <ac:spMk id="4" creationId="{D2DD09A5-332C-DCFE-6823-CE7098CE58E7}"/>
          </ac:spMkLst>
        </pc:spChg>
      </pc:sldChg>
      <pc:sldMasterChg chg="del delSldLayout">
        <pc:chgData name="harshitha rajesh" userId="79e5a2045ea2e7ab" providerId="Windows Live" clId="Web-{7718F874-5BC8-EE7A-76D0-DA574164AE16}" dt="2024-11-27T12:51:21.648" v="7"/>
        <pc:sldMasterMkLst>
          <pc:docMk/>
          <pc:sldMasterMk cId="19146648" sldId="2147483835"/>
        </pc:sldMasterMkLst>
        <pc:sldLayoutChg chg="del">
          <pc:chgData name="harshitha rajesh" userId="79e5a2045ea2e7ab" providerId="Windows Live" clId="Web-{7718F874-5BC8-EE7A-76D0-DA574164AE16}" dt="2024-11-27T12:51:21.648" v="7"/>
          <pc:sldLayoutMkLst>
            <pc:docMk/>
            <pc:sldMasterMk cId="19146648" sldId="2147483835"/>
            <pc:sldLayoutMk cId="2181815389" sldId="2147483836"/>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4204438140" sldId="2147483837"/>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967768685" sldId="2147483838"/>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2695702253" sldId="2147483839"/>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450747862" sldId="2147483840"/>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1062959525" sldId="2147483841"/>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2860630629" sldId="2147483842"/>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1384815711" sldId="2147483843"/>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239811371" sldId="2147483844"/>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3461674994" sldId="2147483845"/>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2315822076" sldId="2147483846"/>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1199361255" sldId="2147483847"/>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3151909569" sldId="2147483848"/>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2736431037" sldId="2147483849"/>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354889866" sldId="2147483850"/>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3768138672" sldId="2147483851"/>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3343507391" sldId="2147483852"/>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349225992" sldId="2147483853"/>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2759231692" sldId="2147483854"/>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2674586304" sldId="2147483855"/>
          </pc:sldLayoutMkLst>
        </pc:sldLayoutChg>
        <pc:sldLayoutChg chg="del">
          <pc:chgData name="harshitha rajesh" userId="79e5a2045ea2e7ab" providerId="Windows Live" clId="Web-{7718F874-5BC8-EE7A-76D0-DA574164AE16}" dt="2024-11-27T12:51:21.648" v="7"/>
          <pc:sldLayoutMkLst>
            <pc:docMk/>
            <pc:sldMasterMk cId="19146648" sldId="2147483835"/>
            <pc:sldLayoutMk cId="1756973126" sldId="2147483856"/>
          </pc:sldLayoutMkLst>
        </pc:sldLayoutChg>
      </pc:sldMasterChg>
      <pc:sldMasterChg chg="add addSldLayout modSldLayout">
        <pc:chgData name="harshitha rajesh" userId="79e5a2045ea2e7ab" providerId="Windows Live" clId="Web-{7718F874-5BC8-EE7A-76D0-DA574164AE16}" dt="2024-11-27T12:51:21.648" v="7"/>
        <pc:sldMasterMkLst>
          <pc:docMk/>
          <pc:sldMasterMk cId="3837475047" sldId="2147483857"/>
        </pc:sldMasterMkLst>
        <pc:sldLayoutChg chg="add mod replId">
          <pc:chgData name="harshitha rajesh" userId="79e5a2045ea2e7ab" providerId="Windows Live" clId="Web-{7718F874-5BC8-EE7A-76D0-DA574164AE16}" dt="2024-11-27T12:51:21.648" v="7"/>
          <pc:sldLayoutMkLst>
            <pc:docMk/>
            <pc:sldMasterMk cId="3837475047" sldId="2147483857"/>
            <pc:sldLayoutMk cId="990008040" sldId="2147483858"/>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3454862616" sldId="2147483859"/>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3009466394" sldId="2147483860"/>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2170156994" sldId="2147483861"/>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751069836" sldId="2147483862"/>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1769894223" sldId="2147483863"/>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2199581622" sldId="2147483864"/>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1007245978" sldId="2147483865"/>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3337094898" sldId="2147483866"/>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1022870328" sldId="2147483867"/>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1156672873" sldId="2147483868"/>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3687651197" sldId="2147483869"/>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1257955876" sldId="2147483870"/>
          </pc:sldLayoutMkLst>
        </pc:sldLayoutChg>
        <pc:sldLayoutChg chg="add mod replId">
          <pc:chgData name="harshitha rajesh" userId="79e5a2045ea2e7ab" providerId="Windows Live" clId="Web-{7718F874-5BC8-EE7A-76D0-DA574164AE16}" dt="2024-11-27T12:51:21.648" v="7"/>
          <pc:sldLayoutMkLst>
            <pc:docMk/>
            <pc:sldMasterMk cId="3837475047" sldId="2147483857"/>
            <pc:sldLayoutMk cId="1518415737" sldId="2147483871"/>
          </pc:sldLayoutMkLst>
        </pc:sldLayoutChg>
      </pc:sldMasterChg>
    </pc:docChg>
  </pc:docChgLst>
  <pc:docChgLst>
    <pc:chgData name="harshitha rajesh" userId="79e5a2045ea2e7ab" providerId="LiveId" clId="{329BC4C4-BE1E-4B70-82B4-A379D1675109}"/>
    <pc:docChg chg="modSld">
      <pc:chgData name="harshitha rajesh" userId="79e5a2045ea2e7ab" providerId="LiveId" clId="{329BC4C4-BE1E-4B70-82B4-A379D1675109}" dt="2024-11-27T13:07:25.921" v="23" actId="1076"/>
      <pc:docMkLst>
        <pc:docMk/>
      </pc:docMkLst>
      <pc:sldChg chg="modSp mod">
        <pc:chgData name="harshitha rajesh" userId="79e5a2045ea2e7ab" providerId="LiveId" clId="{329BC4C4-BE1E-4B70-82B4-A379D1675109}" dt="2024-11-27T13:07:25.921" v="23" actId="1076"/>
        <pc:sldMkLst>
          <pc:docMk/>
          <pc:sldMk cId="1604380991" sldId="313"/>
        </pc:sldMkLst>
        <pc:spChg chg="mod">
          <ac:chgData name="harshitha rajesh" userId="79e5a2045ea2e7ab" providerId="LiveId" clId="{329BC4C4-BE1E-4B70-82B4-A379D1675109}" dt="2024-11-27T13:07:25.921" v="23" actId="1076"/>
          <ac:spMkLst>
            <pc:docMk/>
            <pc:sldMk cId="1604380991" sldId="313"/>
            <ac:spMk id="1252" creationId="{C96CA943-1E25-0F4E-3AF9-AF19D2149492}"/>
          </ac:spMkLst>
        </pc:spChg>
      </pc:sldChg>
      <pc:sldChg chg="modSp mod">
        <pc:chgData name="harshitha rajesh" userId="79e5a2045ea2e7ab" providerId="LiveId" clId="{329BC4C4-BE1E-4B70-82B4-A379D1675109}" dt="2024-11-27T13:06:21.624" v="17" actId="2711"/>
        <pc:sldMkLst>
          <pc:docMk/>
          <pc:sldMk cId="813427860" sldId="319"/>
        </pc:sldMkLst>
        <pc:spChg chg="mod">
          <ac:chgData name="harshitha rajesh" userId="79e5a2045ea2e7ab" providerId="LiveId" clId="{329BC4C4-BE1E-4B70-82B4-A379D1675109}" dt="2024-11-27T13:06:21.624" v="17" actId="2711"/>
          <ac:spMkLst>
            <pc:docMk/>
            <pc:sldMk cId="813427860" sldId="319"/>
            <ac:spMk id="2" creationId="{4DBBBD26-A6CA-2D68-3693-0BA7A9C36856}"/>
          </ac:spMkLst>
        </pc:spChg>
      </pc:sldChg>
      <pc:sldChg chg="modSp mod">
        <pc:chgData name="harshitha rajesh" userId="79e5a2045ea2e7ab" providerId="LiveId" clId="{329BC4C4-BE1E-4B70-82B4-A379D1675109}" dt="2024-11-27T13:06:42.467" v="18" actId="2711"/>
        <pc:sldMkLst>
          <pc:docMk/>
          <pc:sldMk cId="2808237938" sldId="320"/>
        </pc:sldMkLst>
        <pc:spChg chg="mod">
          <ac:chgData name="harshitha rajesh" userId="79e5a2045ea2e7ab" providerId="LiveId" clId="{329BC4C4-BE1E-4B70-82B4-A379D1675109}" dt="2024-11-27T13:06:42.467" v="18" actId="2711"/>
          <ac:spMkLst>
            <pc:docMk/>
            <pc:sldMk cId="2808237938" sldId="320"/>
            <ac:spMk id="2" creationId="{8E7A5BD5-1779-A57D-DA09-B13770A330F9}"/>
          </ac:spMkLst>
        </pc:spChg>
      </pc:sldChg>
      <pc:sldChg chg="modSp mod">
        <pc:chgData name="harshitha rajesh" userId="79e5a2045ea2e7ab" providerId="LiveId" clId="{329BC4C4-BE1E-4B70-82B4-A379D1675109}" dt="2024-11-27T13:07:07.226" v="21" actId="1076"/>
        <pc:sldMkLst>
          <pc:docMk/>
          <pc:sldMk cId="4140508378" sldId="321"/>
        </pc:sldMkLst>
        <pc:spChg chg="mod">
          <ac:chgData name="harshitha rajesh" userId="79e5a2045ea2e7ab" providerId="LiveId" clId="{329BC4C4-BE1E-4B70-82B4-A379D1675109}" dt="2024-11-27T13:07:07.226" v="21" actId="1076"/>
          <ac:spMkLst>
            <pc:docMk/>
            <pc:sldMk cId="4140508378" sldId="321"/>
            <ac:spMk id="2" creationId="{BB88E71F-99F4-5D59-C8AD-294E2EE42B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C0288C7-3282-FECF-2674-A543E16EEBB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8D492C0-8856-4C11-829A-7582755F7D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1A8DBC0-4D2F-3156-51C9-1F2B2F61AD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27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86C2A6A3-3D3B-BDB0-912B-58C5C3F0EB8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3D474DD-466A-2536-BBCD-8622846E35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6F975400-EC63-BCE8-A7E3-E72246A04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944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594515A-DD05-F683-0740-E7C6BB3573D9}"/>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4965CF0-8DF5-B641-4EB7-DC67EB272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53B119B-577D-AC1F-150C-3026784AC6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2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71BB85D-13B7-31D3-9582-BBCB9702025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C62BDAA-9CCB-6E42-1E66-22D135DDE1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0B11296-2A68-D6E1-019C-BE68712F64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944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BBCF54-9753-2104-C576-42B77B7A6EC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64572C7E-301D-A781-236A-5078999904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54B0118-237F-3904-56CF-B5D818281F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00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446C0810-8D2E-73BF-4DAB-671F13721421}"/>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E1DEB8F6-8CA1-8538-0F81-E221546DF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7F5C1961-739B-61D1-3231-B73D1383D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135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2A8AEE6-87D7-C4A4-EB51-D2FCDAA4BCD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471F2C14-B2E8-1900-816E-7E71FA714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4934679-DA13-C12E-7B8C-A258D630B8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73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a:extLst>
            <a:ext uri="{FF2B5EF4-FFF2-40B4-BE49-F238E27FC236}">
              <a16:creationId xmlns:a16="http://schemas.microsoft.com/office/drawing/2014/main" id="{BB6D2229-6F46-609F-9694-1479474F4CD8}"/>
            </a:ext>
          </a:extLst>
        </p:cNvPr>
        <p:cNvGrpSpPr/>
        <p:nvPr/>
      </p:nvGrpSpPr>
      <p:grpSpPr>
        <a:xfrm>
          <a:off x="0" y="0"/>
          <a:ext cx="0" cy="0"/>
          <a:chOff x="0" y="0"/>
          <a:chExt cx="0" cy="0"/>
        </a:xfrm>
      </p:grpSpPr>
      <p:sp>
        <p:nvSpPr>
          <p:cNvPr id="502" name="Google Shape;502;g54dda1946d_6_344:notes">
            <a:extLst>
              <a:ext uri="{FF2B5EF4-FFF2-40B4-BE49-F238E27FC236}">
                <a16:creationId xmlns:a16="http://schemas.microsoft.com/office/drawing/2014/main" id="{B7692AAF-251A-9BC7-8A38-33C47EBBC6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a:extLst>
              <a:ext uri="{FF2B5EF4-FFF2-40B4-BE49-F238E27FC236}">
                <a16:creationId xmlns:a16="http://schemas.microsoft.com/office/drawing/2014/main" id="{7ACBC21C-9235-2A20-0FB1-B614D4DD91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594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5FB8ABD-D2BC-F288-B85F-5E15D5F25F9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069FD3-F58C-B91E-4B82-C5D4353A5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E1E2DD2-4123-9E61-A654-2177CAF46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32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65CE662-9014-5949-F1F1-D91E3ADF24C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003C2DF-D0AC-BD2F-9A3C-6C3EA8E0B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00F531F9-37D9-5CAA-69C2-D57D4A357F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8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65CE662-9014-5949-F1F1-D91E3ADF24C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003C2DF-D0AC-BD2F-9A3C-6C3EA8E0B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00F531F9-37D9-5CAA-69C2-D57D4A357F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935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7318DC2-CC67-F6C2-6B92-9DC23B393AB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08308A7-BB29-218E-5B7F-0C6B304C09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2C094BB-05B0-41E2-51D7-953B9A259C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2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0F9026B-79F4-4894-C50E-C8E0DFFDEAD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A9E9E89-423C-7536-65DB-C1BB0713C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45CA458E-997C-EAE0-11F8-E9DA72A7F4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7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E385244-BD25-63EF-EA98-066744A63BE6}"/>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56DB9A7-EED3-419B-87CE-08ADAC861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306CEFA-13D9-2BCD-328A-E708260C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65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E385244-BD25-63EF-EA98-066744A63BE6}"/>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56DB9A7-EED3-419B-87CE-08ADAC861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306CEFA-13D9-2BCD-328A-E708260C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618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890DE4E-EC25-6D14-5E1E-88CAD77CDC4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3D5973EE-C84B-46E0-0214-ADE92B93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987729E-199D-3055-111A-3AAD50346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79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890DE4E-EC25-6D14-5E1E-88CAD77CDC4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3D5973EE-C84B-46E0-0214-ADE92B93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987729E-199D-3055-111A-3AAD50346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694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A9C3051-DD5C-BDBD-D896-1F45CC9E2E2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96EA8954-B6CF-0F50-83F4-7261B5FB09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C77A7355-FFE8-20DF-07BD-EBD092C98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96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5E085C70-472F-A568-C61D-F4A31DFC10D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AE32136C-63D1-D8B5-7191-FB6C3F778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20428D-0707-4193-DEB6-D3B87E3C26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99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07D56D2-DD60-41D1-909C-1FEBF8ACDAC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A06C7B9-85BC-AC76-448A-9AD8E6BA6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BEBB399-4A9A-7524-5776-084978D5DA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17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7FADC20E-40E0-1102-B8B7-F16B847168D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7FD3405-DCB0-93B6-E98F-10738AD67B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AFD6EA3-A2D6-72B4-2AA7-E1B25A8D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8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900DD584-8D94-D849-1223-8F3130609CF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0E62901-E7E4-51C9-9230-4C54ACDE7D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0C92053-7357-6F56-5C59-36BC16E6C9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00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F4417DC-2594-EFF2-3807-BDDEC35958A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375FD82-34EB-7323-B328-1E806C22A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EC927FAF-AADD-83AD-4344-5C8256F7E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17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AC45164-462B-CFA3-567F-F6365D6FA1FE}"/>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C1B1503-0EA3-4C3E-8F8D-E3C40F866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577E3B-888F-D78F-60EB-57BD151E4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050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DDFD2369-C70C-1E43-DFD7-A0518BCA2E99}"/>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77B48931-01D5-7099-F464-94FBD5F121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A4C482A-37BD-29BA-F780-71CF10C69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77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34BB8B3-5E1A-F032-7089-B2D99FDE782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52233961-A0A8-C7EE-4F99-EFDC3CC061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01E36E6-70CD-3282-F449-CC20DBD17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80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C974626-7F8E-18FC-1D43-2C52434249D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8AAB0D-3EFB-F116-925C-6B8D44FD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525B624-5F04-2D10-4156-558D5B93BE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287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3CAE1FA-FD63-6EE9-1263-94F78F04C62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082A7012-37EE-64F3-25C8-FD2A65C2B4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6F63E67-D401-9E5F-7017-DC0438617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64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397B28-ABAB-DE94-928C-63308B486BFC}"/>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7652019-0A19-59B2-789A-193EF72C5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02063B0-507F-FDE6-F4B6-4E2347620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966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50D82D9-EBF1-FF89-43F0-E6B9AC56B13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8549A68-4110-8A8D-60D8-000BFF95A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1F9859D-2775-6C7E-76C8-2AFAF6D8DB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77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6ECA649-D33F-EEFB-18E3-AE8E034F082D}"/>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136BEC50-BA11-91F4-2B79-18E2902BE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FB5AFF2-0F12-2718-2A72-950544E85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104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5E2C711F-5A23-82EF-F487-A5D272D0130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15ACF78D-9DE9-CB1A-278F-7DBB720C1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D72150CB-1C18-EE06-C277-1E85A8F45E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77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6ECA649-D33F-EEFB-18E3-AE8E034F082D}"/>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136BEC50-BA11-91F4-2B79-18E2902BE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FB5AFF2-0F12-2718-2A72-950544E85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4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D3F984A-0D88-FB9F-5C45-5CECBB7B428F}"/>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66EB41A-AE51-9AC7-BA0C-319EAB6E6A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B6A8AFEC-6D58-3279-4C1E-28D872811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6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1F624BB-0175-08D4-C245-33D9457AFB48}"/>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C07B2E7-7391-467C-4913-5BDD3902D4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371AA490-CCB9-AB74-57A7-78E93EF4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45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B7BFD063-2B49-2AD9-CD3C-85E86B613FA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B5547E7-62B5-E467-E5E7-3736160689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4D49A0-0684-D9EE-7D03-4401B18D79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7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819384A-4C80-1251-9317-8A2C91361C6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ECF577C-0C0A-91BA-094A-779FCC772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17495D3-671C-065E-EAF7-9B20B6B658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12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78ED471-E251-72ED-730D-0BAEDB20A83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7B95A2B-760A-1D05-14B7-2329D159FA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C919F6-0F30-43E6-ADF8-108BA65EB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0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726443" y="841772"/>
            <a:ext cx="5691116" cy="1965866"/>
          </a:xfrm>
        </p:spPr>
        <p:txBody>
          <a:bodyPr anchor="b">
            <a:normAutofit/>
          </a:bodyPr>
          <a:lstStyle>
            <a:lvl1pPr algn="ctr">
              <a:defRPr sz="7111"/>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726443" y="2882782"/>
            <a:ext cx="5691116" cy="1060568"/>
          </a:xfrm>
        </p:spPr>
        <p:txBody>
          <a:bodyPr>
            <a:normAutofit/>
          </a:bodyPr>
          <a:lstStyle>
            <a:lvl1pPr marL="0" indent="0" algn="ctr">
              <a:buNone/>
              <a:defRPr sz="3200"/>
            </a:lvl1pPr>
            <a:lvl2pPr marL="812810" indent="0" algn="ctr">
              <a:buNone/>
              <a:defRPr sz="3200"/>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11/27/2024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990008040"/>
      </p:ext>
    </p:extLst>
  </p:cSld>
  <p:clrMapOvr>
    <a:masterClrMapping/>
  </p:clrMapOvr>
  <p:extLst>
    <p:ext uri="{DCECCB84-F9BA-43D5-87BE-67443E8EF086}">
      <p15:sldGuideLst xmlns:p15="http://schemas.microsoft.com/office/powerpoint/2012/main">
        <p15:guide id="5" orient="horz" pos="1620" userDrawn="1">
          <p15:clr>
            <a:srgbClr val="FBAE40"/>
          </p15:clr>
        </p15:guide>
        <p15:guide id="6"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459486" y="411480"/>
            <a:ext cx="7886700" cy="84919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459486" y="1260674"/>
            <a:ext cx="7886700" cy="33720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11/27/2024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02287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7226166" y="433873"/>
            <a:ext cx="1535278" cy="4198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628650" y="433873"/>
            <a:ext cx="6597516" cy="41988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11/27/2024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156672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368765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45"/>
        <p:cNvGrpSpPr/>
        <p:nvPr/>
      </p:nvGrpSpPr>
      <p:grpSpPr>
        <a:xfrm>
          <a:off x="0" y="0"/>
          <a:ext cx="0" cy="0"/>
          <a:chOff x="0" y="0"/>
          <a:chExt cx="0" cy="0"/>
        </a:xfrm>
      </p:grpSpPr>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257955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3"/>
        <p:cNvGrpSpPr/>
        <p:nvPr/>
      </p:nvGrpSpPr>
      <p:grpSpPr>
        <a:xfrm>
          <a:off x="0" y="0"/>
          <a:ext cx="0" cy="0"/>
          <a:chOff x="0" y="0"/>
          <a:chExt cx="0" cy="0"/>
        </a:xfrm>
      </p:grpSpPr>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extLst>
      <p:ext uri="{BB962C8B-B14F-4D97-AF65-F5344CB8AC3E}">
        <p14:creationId xmlns:p14="http://schemas.microsoft.com/office/powerpoint/2010/main" val="151841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11/27/2024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45486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52536" y="415212"/>
            <a:ext cx="6204855" cy="3006644"/>
          </a:xfrm>
        </p:spPr>
        <p:txBody>
          <a:bodyPr anchor="t">
            <a:normAutofit/>
          </a:bodyPr>
          <a:lstStyle>
            <a:lvl1pPr>
              <a:defRPr sz="96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52535" y="3442098"/>
            <a:ext cx="6204855" cy="1038463"/>
          </a:xfrm>
        </p:spPr>
        <p:txBody>
          <a:bodyPr anchor="b">
            <a:normAutofit/>
          </a:bodyPr>
          <a:lstStyle>
            <a:lvl1pPr marL="0" indent="0">
              <a:buNone/>
              <a:defRPr sz="3556">
                <a:solidFill>
                  <a:schemeClr val="tx1"/>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11/27/2024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00946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9486" y="411480"/>
            <a:ext cx="8055864" cy="84919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459486"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11/27/2024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17015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57200" y="410547"/>
            <a:ext cx="8059341" cy="857469"/>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57201" y="1264301"/>
            <a:ext cx="3868340" cy="419876"/>
          </a:xfrm>
        </p:spPr>
        <p:txBody>
          <a:bodyPr anchor="b">
            <a:normAutofit/>
          </a:bodyPr>
          <a:lstStyle>
            <a:lvl1pPr marL="0" indent="0">
              <a:lnSpc>
                <a:spcPct val="90000"/>
              </a:lnSpc>
              <a:buNone/>
              <a:defRPr sz="3556" b="1" cap="all" baseline="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457201" y="1790171"/>
            <a:ext cx="3868340" cy="2823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4629150" y="1264301"/>
            <a:ext cx="3887391" cy="419876"/>
          </a:xfrm>
        </p:spPr>
        <p:txBody>
          <a:bodyPr anchor="b">
            <a:normAutofit/>
          </a:bodyPr>
          <a:lstStyle>
            <a:lvl1pPr marL="0" indent="0">
              <a:lnSpc>
                <a:spcPct val="90000"/>
              </a:lnSpc>
              <a:buNone/>
              <a:defRPr sz="3556" b="1" cap="all" baseline="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4629150" y="1790171"/>
            <a:ext cx="3887392" cy="2823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11/27/2024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7510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11/27/2024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76989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11/27/2024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19958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47870" y="415212"/>
            <a:ext cx="2696726" cy="1318129"/>
          </a:xfrm>
        </p:spPr>
        <p:txBody>
          <a:bodyPr anchor="t">
            <a:normAutofit/>
          </a:bodyPr>
          <a:lstStyle>
            <a:lvl1pPr>
              <a:defRPr sz="4978"/>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3851031" y="415212"/>
            <a:ext cx="4709806" cy="4114800"/>
          </a:xfrm>
        </p:spPr>
        <p:txBody>
          <a:bodyPr>
            <a:normAutofit/>
          </a:bodyPr>
          <a:lstStyle>
            <a:lvl1pPr>
              <a:defRPr sz="4978"/>
            </a:lvl1pPr>
            <a:lvl2pPr>
              <a:defRPr sz="4267"/>
            </a:lvl2pPr>
            <a:lvl3pPr>
              <a:defRPr sz="3556"/>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47870" y="1733341"/>
            <a:ext cx="2696726" cy="2796671"/>
          </a:xfrm>
        </p:spPr>
        <p:txBody>
          <a:bodyPr anchor="t">
            <a:normAutofit/>
          </a:bodyPr>
          <a:lstStyle>
            <a:lvl1pPr marL="0" indent="0">
              <a:buNone/>
              <a:defRPr sz="3200"/>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11/27/2024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00724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45770" y="418338"/>
            <a:ext cx="2696726" cy="1659235"/>
          </a:xfrm>
        </p:spPr>
        <p:txBody>
          <a:bodyPr anchor="t">
            <a:normAutofit/>
          </a:bodyPr>
          <a:lstStyle>
            <a:lvl1pPr>
              <a:defRPr sz="4978"/>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3797490" y="492827"/>
            <a:ext cx="4862765" cy="4166928"/>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57201" y="2119603"/>
            <a:ext cx="2689190" cy="2575979"/>
          </a:xfrm>
        </p:spPr>
        <p:txBody>
          <a:bodyPr anchor="b"/>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11/27/2024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33709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59486" y="411480"/>
            <a:ext cx="7990184" cy="84919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59486" y="1286649"/>
            <a:ext cx="7990184" cy="3445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2870" y="4839752"/>
            <a:ext cx="2620736" cy="273844"/>
          </a:xfrm>
          <a:prstGeom prst="rect">
            <a:avLst/>
          </a:prstGeom>
        </p:spPr>
        <p:txBody>
          <a:bodyPr vert="horz" lIns="91440" tIns="45720" rIns="91440" bIns="45720" rtlCol="0" anchor="ctr"/>
          <a:lstStyle>
            <a:lvl1pPr algn="l">
              <a:defRPr sz="1600">
                <a:solidFill>
                  <a:schemeClr val="tx1"/>
                </a:solidFill>
              </a:defRPr>
            </a:lvl1pPr>
          </a:lstStyle>
          <a:p>
            <a:fld id="{3A332BE1-279E-4118-9FE3-7952B079A510}" type="datetimeFigureOut">
              <a:rPr lang="en-US" dirty="0"/>
              <a:t>11/27/2024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657391" y="4839752"/>
            <a:ext cx="2104054" cy="273844"/>
          </a:xfrm>
          <a:prstGeom prst="rect">
            <a:avLst/>
          </a:prstGeom>
        </p:spPr>
        <p:txBody>
          <a:bodyPr vert="horz" lIns="91440" tIns="45720" rIns="91440" bIns="45720" rtlCol="0" anchor="ctr"/>
          <a:lstStyle>
            <a:lvl1pPr algn="r">
              <a:defRPr sz="16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8724122" y="4839752"/>
            <a:ext cx="321905" cy="273844"/>
          </a:xfrm>
          <a:prstGeom prst="rect">
            <a:avLst/>
          </a:prstGeom>
        </p:spPr>
        <p:txBody>
          <a:bodyPr vert="horz" lIns="91440" tIns="45720" rIns="91440" bIns="45720" rtlCol="0" anchor="ctr"/>
          <a:lstStyle>
            <a:lvl1pPr algn="r">
              <a:defRPr sz="16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3837475047"/>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hyperlink" Target="https://peerj.com/preprints/3190.pdf#pdfjs.action=download" TargetMode="Externa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491120" y="841772"/>
            <a:ext cx="6615600" cy="1965866"/>
          </a:xfrm>
          <a:prstGeom prst="rect">
            <a:avLst/>
          </a:prstGeom>
        </p:spPr>
        <p:txBody>
          <a:bodyPr spcFirstLastPara="1" wrap="square" lIns="91425" tIns="91425" rIns="91425" bIns="91425" anchor="b" anchorCtr="0">
            <a:noAutofit/>
          </a:bodyPr>
          <a:lstStyle/>
          <a:p>
            <a:pPr>
              <a:spcBef>
                <a:spcPts val="0"/>
              </a:spcBef>
            </a:pPr>
            <a:r>
              <a:rPr lang="en" sz="3600">
                <a:latin typeface="Times New Roman"/>
                <a:cs typeface="Times New Roman"/>
              </a:rPr>
              <a:t>ENERGY CONSUMPTION AND PREDICTION Project</a:t>
            </a:r>
            <a:endParaRPr lang="en-US" sz="3600">
              <a:latin typeface="Times New Roman"/>
              <a:cs typeface="Times New Roman"/>
            </a:endParaRPr>
          </a:p>
        </p:txBody>
      </p:sp>
      <p:sp>
        <p:nvSpPr>
          <p:cNvPr id="290" name="Google Shape;290;p33"/>
          <p:cNvSpPr txBox="1">
            <a:spLocks noGrp="1"/>
          </p:cNvSpPr>
          <p:nvPr>
            <p:ph type="subTitle" idx="1"/>
          </p:nvPr>
        </p:nvSpPr>
        <p:spPr>
          <a:xfrm>
            <a:off x="6967819" y="4238579"/>
            <a:ext cx="6619244" cy="646065"/>
          </a:xfrm>
          <a:prstGeom prst="rect">
            <a:avLst/>
          </a:prstGeom>
        </p:spPr>
        <p:txBody>
          <a:bodyPr spcFirstLastPara="1" wrap="square" lIns="91425" tIns="91425" rIns="91425" bIns="91425" anchor="t" anchorCtr="0">
            <a:noAutofit/>
          </a:bodyPr>
          <a:lstStyle/>
          <a:p>
            <a:pPr algn="l">
              <a:spcBef>
                <a:spcPts val="0"/>
              </a:spcBef>
            </a:pPr>
            <a:r>
              <a:rPr lang="en" sz="2400">
                <a:latin typeface="Times New Roman"/>
                <a:ea typeface="Hanken Grotesk"/>
                <a:cs typeface="Hanken Grotesk"/>
              </a:rPr>
              <a:t>M.Harshitha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AF88A46-102C-3845-DBCA-0BC6F67CD9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DC00874-76D3-C8C7-A1AB-11157204867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Visualization and Key Insights </a:t>
            </a:r>
            <a:r>
              <a:rPr lang="en-IN"/>
              <a:t>:</a:t>
            </a:r>
            <a:endParaRPr/>
          </a:p>
        </p:txBody>
      </p:sp>
      <p:sp>
        <p:nvSpPr>
          <p:cNvPr id="8" name="TextBox 7">
            <a:extLst>
              <a:ext uri="{FF2B5EF4-FFF2-40B4-BE49-F238E27FC236}">
                <a16:creationId xmlns:a16="http://schemas.microsoft.com/office/drawing/2014/main" id="{34EF3286-8FC6-F7AC-B580-74A341642636}"/>
              </a:ext>
            </a:extLst>
          </p:cNvPr>
          <p:cNvSpPr txBox="1"/>
          <p:nvPr/>
        </p:nvSpPr>
        <p:spPr>
          <a:xfrm>
            <a:off x="604911" y="1329397"/>
            <a:ext cx="736099" cy="369332"/>
          </a:xfrm>
          <a:prstGeom prst="rect">
            <a:avLst/>
          </a:prstGeom>
          <a:noFill/>
        </p:spPr>
        <p:txBody>
          <a:bodyPr wrap="none" rtlCol="0">
            <a:spAutoFit/>
          </a:bodyPr>
          <a:lstStyle/>
          <a:p>
            <a:r>
              <a:rPr lang="en-US"/>
              <a:t>        </a:t>
            </a:r>
            <a:endParaRPr lang="en-IN"/>
          </a:p>
        </p:txBody>
      </p:sp>
      <p:sp>
        <p:nvSpPr>
          <p:cNvPr id="9" name="Rectangle 5">
            <a:extLst>
              <a:ext uri="{FF2B5EF4-FFF2-40B4-BE49-F238E27FC236}">
                <a16:creationId xmlns:a16="http://schemas.microsoft.com/office/drawing/2014/main" id="{E7F4C6E6-BF30-B89C-B2E5-9E1C68453EAD}"/>
              </a:ext>
            </a:extLst>
          </p:cNvPr>
          <p:cNvSpPr>
            <a:spLocks noChangeArrowheads="1"/>
          </p:cNvSpPr>
          <p:nvPr/>
        </p:nvSpPr>
        <p:spPr bwMode="auto">
          <a:xfrm>
            <a:off x="344659" y="1196856"/>
            <a:ext cx="6242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r>
              <a:rPr kumimoji="0" lang="en-US" sz="1600" b="0" i="0" u="none" strike="noStrike" cap="none" normalizeH="0" baseline="0">
                <a:ln>
                  <a:noFill/>
                </a:ln>
                <a:effectLst/>
                <a:latin typeface="Times New Roman"/>
                <a:ea typeface="+mn-lt"/>
                <a:cs typeface="+mn-lt"/>
              </a:rPr>
              <a:t>Visualizations </a:t>
            </a:r>
            <a:r>
              <a:rPr lang="en-US" sz="1600">
                <a:latin typeface="Times New Roman"/>
                <a:ea typeface="+mn-lt"/>
                <a:cs typeface="+mn-lt"/>
              </a:rPr>
              <a:t>like </a:t>
            </a:r>
            <a:r>
              <a:rPr kumimoji="0" lang="en-US" sz="1600" b="0" i="0" u="none" strike="noStrike" cap="none" normalizeH="0" baseline="0">
                <a:ln>
                  <a:noFill/>
                </a:ln>
                <a:effectLst/>
                <a:latin typeface="Times New Roman"/>
                <a:ea typeface="+mn-lt"/>
                <a:cs typeface="+mn-lt"/>
              </a:rPr>
              <a:t>histograms and boxplots</a:t>
            </a:r>
            <a:r>
              <a:rPr lang="en-US" sz="1600">
                <a:latin typeface="Times New Roman"/>
                <a:ea typeface="+mn-lt"/>
                <a:cs typeface="+mn-lt"/>
              </a:rPr>
              <a:t> </a:t>
            </a:r>
            <a:r>
              <a:rPr kumimoji="0" lang="en-US" sz="1600" b="0" i="0" u="none" strike="noStrike" cap="none" normalizeH="0" baseline="0">
                <a:ln>
                  <a:noFill/>
                </a:ln>
                <a:effectLst/>
                <a:latin typeface="Times New Roman"/>
                <a:ea typeface="+mn-lt"/>
                <a:cs typeface="+mn-lt"/>
              </a:rPr>
              <a:t>were </a:t>
            </a:r>
            <a:r>
              <a:rPr lang="en-US" sz="1600">
                <a:latin typeface="Times New Roman"/>
                <a:ea typeface="+mn-lt"/>
                <a:cs typeface="+mn-lt"/>
              </a:rPr>
              <a:t>employed </a:t>
            </a:r>
            <a:r>
              <a:rPr kumimoji="0" lang="en-US" sz="1600" b="0" i="0" u="none" strike="noStrike" cap="none" normalizeH="0" baseline="0">
                <a:ln>
                  <a:noFill/>
                </a:ln>
                <a:effectLst/>
                <a:latin typeface="Times New Roman"/>
                <a:ea typeface="+mn-lt"/>
                <a:cs typeface="+mn-lt"/>
              </a:rPr>
              <a:t>to </a:t>
            </a:r>
            <a:r>
              <a:rPr lang="en-US" sz="1600">
                <a:latin typeface="Times New Roman"/>
                <a:ea typeface="+mn-lt"/>
                <a:cs typeface="+mn-lt"/>
              </a:rPr>
              <a:t>study </a:t>
            </a:r>
            <a:r>
              <a:rPr kumimoji="0" lang="en-US" sz="1600" b="0" i="0" u="none" strike="noStrike" cap="none" normalizeH="0" baseline="0">
                <a:ln>
                  <a:noFill/>
                </a:ln>
                <a:effectLst/>
                <a:latin typeface="Times New Roman"/>
                <a:ea typeface="+mn-lt"/>
                <a:cs typeface="+mn-lt"/>
              </a:rPr>
              <a:t>power consumption</a:t>
            </a:r>
            <a:r>
              <a:rPr lang="en-US" sz="1600">
                <a:latin typeface="Times New Roman"/>
                <a:ea typeface="+mn-lt"/>
                <a:cs typeface="+mn-lt"/>
              </a:rPr>
              <a:t> patterns</a:t>
            </a:r>
            <a:r>
              <a:rPr kumimoji="0" lang="en-US" sz="1600" b="0" i="0" u="none" strike="noStrike" cap="none" normalizeH="0" baseline="0">
                <a:ln>
                  <a:noFill/>
                </a:ln>
                <a:effectLst/>
                <a:latin typeface="Times New Roman"/>
                <a:ea typeface="+mn-lt"/>
                <a:cs typeface="+mn-lt"/>
              </a:rPr>
              <a:t>, while a correlation heatmap </a:t>
            </a:r>
            <a:r>
              <a:rPr lang="en-US" sz="1600">
                <a:latin typeface="Times New Roman"/>
                <a:ea typeface="+mn-lt"/>
                <a:cs typeface="+mn-lt"/>
              </a:rPr>
              <a:t>revealed relationships between features. Time-based features were introduced by converting 'Date' and 'Time' into a datetime format and extracting details like hour, day, and month for a more detailed analysis.</a:t>
            </a:r>
            <a:endParaRPr lang="en-US">
              <a:latin typeface="Times New Roman"/>
              <a:ea typeface="+mn-lt"/>
              <a:cs typeface="+mn-lt"/>
            </a:endParaRPr>
          </a:p>
          <a:p>
            <a:pPr defTabSz="914400"/>
            <a:r>
              <a:rPr lang="en-US" sz="1600">
                <a:latin typeface="Times New Roman"/>
                <a:ea typeface="+mn-lt"/>
                <a:cs typeface="+mn-lt"/>
              </a:rPr>
              <a:t>During exploration, it was observed that 'Sub_metering_3' had the most missing values, which were addressed by imputing with the mean, median, or zero. These strategies resulted in a cleaner dataset, enabling better analysis.</a:t>
            </a:r>
            <a:endParaRPr lang="en-US">
              <a:latin typeface="Times New Roman"/>
              <a:ea typeface="+mn-lt"/>
              <a:cs typeface="+mn-lt"/>
            </a:endParaRPr>
          </a:p>
          <a:p>
            <a:pPr defTabSz="914400"/>
            <a:r>
              <a:rPr lang="en-US" sz="1600" b="1">
                <a:latin typeface="Times New Roman"/>
                <a:ea typeface="+mn-lt"/>
                <a:cs typeface="+mn-lt"/>
              </a:rPr>
              <a:t>Recommendations</a:t>
            </a:r>
            <a:r>
              <a:rPr lang="en-US" sz="1600">
                <a:latin typeface="Times New Roman"/>
                <a:ea typeface="+mn-lt"/>
                <a:cs typeface="+mn-lt"/>
              </a:rPr>
              <a:t> include leveraging time-series models that incorporate the new datetime features for improved forecasting accuracy and further refining the dataset by removing outliers and noise to enhance prediction reliability.</a:t>
            </a:r>
            <a:endParaRPr lang="en-US">
              <a:latin typeface="Times New Roman"/>
              <a:ea typeface="+mn-lt"/>
              <a:cs typeface="+mn-lt"/>
            </a:endParaRPr>
          </a:p>
          <a:p>
            <a:pPr marL="0" marR="0" lvl="0" indent="0" algn="l" defTabSz="914400">
              <a:lnSpc>
                <a:spcPct val="100000"/>
              </a:lnSpc>
              <a:spcBef>
                <a:spcPct val="0"/>
              </a:spcBef>
              <a:spcAft>
                <a:spcPct val="0"/>
              </a:spcAft>
              <a:buClrTx/>
              <a:buSzTx/>
              <a:buFontTx/>
              <a:buNone/>
              <a:tabLst/>
            </a:pPr>
            <a:endParaRPr lang="en-US" sz="1600" b="0" i="0" u="none" strike="noStrike" cap="none" normalizeH="0" baseline="0">
              <a:ln>
                <a:noFill/>
              </a:ln>
              <a:effectLst/>
              <a:latin typeface="Times New Roman"/>
              <a:cs typeface="Times New Roman"/>
            </a:endParaRPr>
          </a:p>
        </p:txBody>
      </p:sp>
    </p:spTree>
    <p:extLst>
      <p:ext uri="{BB962C8B-B14F-4D97-AF65-F5344CB8AC3E}">
        <p14:creationId xmlns:p14="http://schemas.microsoft.com/office/powerpoint/2010/main" val="211921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6EF266E-7518-E079-7713-62D9AA4A61A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0517A440-888D-A172-DD96-7CD17FEA6EF3}"/>
              </a:ext>
            </a:extLst>
          </p:cNvPr>
          <p:cNvSpPr txBox="1">
            <a:spLocks noGrp="1"/>
          </p:cNvSpPr>
          <p:nvPr>
            <p:ph type="title"/>
          </p:nvPr>
        </p:nvSpPr>
        <p:spPr>
          <a:xfrm>
            <a:off x="255713" y="17115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a:t>Analysis:</a:t>
            </a:r>
            <a:endParaRPr sz="2400"/>
          </a:p>
        </p:txBody>
      </p:sp>
      <p:graphicFrame>
        <p:nvGraphicFramePr>
          <p:cNvPr id="3" name="Table 2">
            <a:extLst>
              <a:ext uri="{FF2B5EF4-FFF2-40B4-BE49-F238E27FC236}">
                <a16:creationId xmlns:a16="http://schemas.microsoft.com/office/drawing/2014/main" id="{CF7609C8-55BD-6307-7F75-C66BA752C7B5}"/>
              </a:ext>
            </a:extLst>
          </p:cNvPr>
          <p:cNvGraphicFramePr>
            <a:graphicFrameLocks noGrp="1"/>
          </p:cNvGraphicFramePr>
          <p:nvPr>
            <p:extLst>
              <p:ext uri="{D42A27DB-BD31-4B8C-83A1-F6EECF244321}">
                <p14:modId xmlns:p14="http://schemas.microsoft.com/office/powerpoint/2010/main" val="2485314865"/>
              </p:ext>
            </p:extLst>
          </p:nvPr>
        </p:nvGraphicFramePr>
        <p:xfrm>
          <a:off x="418613" y="687577"/>
          <a:ext cx="8306773" cy="4266073"/>
        </p:xfrm>
        <a:graphic>
          <a:graphicData uri="http://schemas.openxmlformats.org/drawingml/2006/table">
            <a:tbl>
              <a:tblPr firstRow="1" bandRow="1">
                <a:tableStyleId>{EB08E8BD-6E70-407B-A532-1D3BC430BFD4}</a:tableStyleId>
              </a:tblPr>
              <a:tblGrid>
                <a:gridCol w="1817012">
                  <a:extLst>
                    <a:ext uri="{9D8B030D-6E8A-4147-A177-3AD203B41FA5}">
                      <a16:colId xmlns:a16="http://schemas.microsoft.com/office/drawing/2014/main" val="1135377614"/>
                    </a:ext>
                  </a:extLst>
                </a:gridCol>
                <a:gridCol w="4313551">
                  <a:extLst>
                    <a:ext uri="{9D8B030D-6E8A-4147-A177-3AD203B41FA5}">
                      <a16:colId xmlns:a16="http://schemas.microsoft.com/office/drawing/2014/main" val="482036351"/>
                    </a:ext>
                  </a:extLst>
                </a:gridCol>
                <a:gridCol w="2176210">
                  <a:extLst>
                    <a:ext uri="{9D8B030D-6E8A-4147-A177-3AD203B41FA5}">
                      <a16:colId xmlns:a16="http://schemas.microsoft.com/office/drawing/2014/main" val="2226381416"/>
                    </a:ext>
                  </a:extLst>
                </a:gridCol>
              </a:tblGrid>
              <a:tr h="296509">
                <a:tc>
                  <a:txBody>
                    <a:bodyPr/>
                    <a:lstStyle/>
                    <a:p>
                      <a:pPr algn="ctr"/>
                      <a:r>
                        <a:rPr lang="en-IN" b="1">
                          <a:solidFill>
                            <a:schemeClr val="tx1"/>
                          </a:solidFill>
                        </a:rPr>
                        <a:t>Functions</a:t>
                      </a:r>
                    </a:p>
                  </a:txBody>
                  <a:tcPr/>
                </a:tc>
                <a:tc>
                  <a:txBody>
                    <a:bodyPr/>
                    <a:lstStyle/>
                    <a:p>
                      <a:pPr algn="ctr"/>
                      <a:r>
                        <a:rPr lang="en-IN" b="1">
                          <a:solidFill>
                            <a:schemeClr val="tx1"/>
                          </a:solidFill>
                        </a:rPr>
                        <a:t>Use case</a:t>
                      </a:r>
                    </a:p>
                  </a:txBody>
                  <a:tcPr/>
                </a:tc>
                <a:tc>
                  <a:txBody>
                    <a:bodyPr/>
                    <a:lstStyle/>
                    <a:p>
                      <a:pPr algn="ctr"/>
                      <a:r>
                        <a:rPr lang="en-IN" b="1">
                          <a:solidFill>
                            <a:schemeClr val="tx1"/>
                          </a:solidFill>
                        </a:rPr>
                        <a:t>Observations</a:t>
                      </a:r>
                    </a:p>
                  </a:txBody>
                  <a:tcPr/>
                </a:tc>
                <a:extLst>
                  <a:ext uri="{0D108BD9-81ED-4DB2-BD59-A6C34878D82A}">
                    <a16:rowId xmlns:a16="http://schemas.microsoft.com/office/drawing/2014/main" val="823585788"/>
                  </a:ext>
                </a:extLst>
              </a:tr>
              <a:tr h="355811">
                <a:tc>
                  <a:txBody>
                    <a:bodyPr/>
                    <a:lstStyle/>
                    <a:p>
                      <a:r>
                        <a:rPr lang="en-IN" sz="900" err="1">
                          <a:solidFill>
                            <a:schemeClr val="tx1"/>
                          </a:solidFill>
                          <a:latin typeface="Times New Roman"/>
                        </a:rPr>
                        <a:t>df.head</a:t>
                      </a:r>
                      <a:r>
                        <a:rPr lang="en-IN" sz="900">
                          <a:solidFill>
                            <a:schemeClr val="tx1"/>
                          </a:solidFill>
                          <a:latin typeface="Times New Roman"/>
                        </a:rPr>
                        <a:t>()</a:t>
                      </a:r>
                    </a:p>
                  </a:txBody>
                  <a:tcPr/>
                </a:tc>
                <a:tc>
                  <a:txBody>
                    <a:bodyPr/>
                    <a:lstStyle/>
                    <a:p>
                      <a:r>
                        <a:rPr lang="en-US" sz="900">
                          <a:solidFill>
                            <a:schemeClr val="tx1"/>
                          </a:solidFill>
                          <a:latin typeface="Times New Roman"/>
                        </a:rPr>
                        <a:t>Displays the first 5 rows of the dataset to preview its structure and values.</a:t>
                      </a:r>
                      <a:endParaRPr lang="en-IN" sz="900">
                        <a:solidFill>
                          <a:schemeClr val="tx1"/>
                        </a:solidFill>
                        <a:latin typeface="Times New Roman"/>
                      </a:endParaRPr>
                    </a:p>
                  </a:txBody>
                  <a:tcPr/>
                </a:tc>
                <a:tc>
                  <a:txBody>
                    <a:bodyPr/>
                    <a:lstStyle/>
                    <a:p>
                      <a:r>
                        <a:rPr lang="en-IN" sz="900">
                          <a:solidFill>
                            <a:schemeClr val="tx1"/>
                          </a:solidFill>
                          <a:latin typeface="Times New Roman"/>
                        </a:rPr>
                        <a:t>We can see the first 5 rows of our dataset</a:t>
                      </a:r>
                    </a:p>
                  </a:txBody>
                  <a:tcPr/>
                </a:tc>
                <a:extLst>
                  <a:ext uri="{0D108BD9-81ED-4DB2-BD59-A6C34878D82A}">
                    <a16:rowId xmlns:a16="http://schemas.microsoft.com/office/drawing/2014/main" val="4132397954"/>
                  </a:ext>
                </a:extLst>
              </a:tr>
              <a:tr h="355811">
                <a:tc>
                  <a:txBody>
                    <a:bodyPr/>
                    <a:lstStyle/>
                    <a:p>
                      <a:r>
                        <a:rPr lang="en-IN" sz="900" err="1">
                          <a:solidFill>
                            <a:schemeClr val="tx1"/>
                          </a:solidFill>
                          <a:latin typeface="Times New Roman"/>
                        </a:rPr>
                        <a:t>df.tail</a:t>
                      </a:r>
                      <a:r>
                        <a:rPr lang="en-IN" sz="900">
                          <a:solidFill>
                            <a:schemeClr val="tx1"/>
                          </a:solidFill>
                          <a:latin typeface="Times New Roman"/>
                        </a:rPr>
                        <a:t>()</a:t>
                      </a:r>
                    </a:p>
                  </a:txBody>
                  <a:tcPr/>
                </a:tc>
                <a:tc>
                  <a:txBody>
                    <a:bodyPr/>
                    <a:lstStyle/>
                    <a:p>
                      <a:r>
                        <a:rPr lang="en-US" sz="900">
                          <a:solidFill>
                            <a:schemeClr val="tx1"/>
                          </a:solidFill>
                          <a:latin typeface="Times New Roman"/>
                        </a:rPr>
                        <a:t>Displays the last 5 rows of the dataset to inspect the end of the data.</a:t>
                      </a:r>
                      <a:endParaRPr lang="en-IN" sz="900">
                        <a:solidFill>
                          <a:schemeClr val="tx1"/>
                        </a:solidFill>
                        <a:latin typeface="Times New Roman"/>
                      </a:endParaRPr>
                    </a:p>
                  </a:txBody>
                  <a:tcPr/>
                </a:tc>
                <a:tc>
                  <a:txBody>
                    <a:bodyPr/>
                    <a:lstStyle/>
                    <a:p>
                      <a:r>
                        <a:rPr lang="en-IN" sz="900">
                          <a:solidFill>
                            <a:schemeClr val="tx1"/>
                          </a:solidFill>
                          <a:latin typeface="Times New Roman"/>
                        </a:rPr>
                        <a:t>We can see the last 5 rows of our dataset</a:t>
                      </a:r>
                    </a:p>
                  </a:txBody>
                  <a:tcPr/>
                </a:tc>
                <a:extLst>
                  <a:ext uri="{0D108BD9-81ED-4DB2-BD59-A6C34878D82A}">
                    <a16:rowId xmlns:a16="http://schemas.microsoft.com/office/drawing/2014/main" val="2614768075"/>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solidFill>
                            <a:schemeClr val="tx1"/>
                          </a:solidFill>
                          <a:latin typeface="Times New Roman"/>
                        </a:rPr>
                        <a:t>df.shape</a:t>
                      </a:r>
                      <a:endParaRPr lang="en-IN" sz="900">
                        <a:solidFill>
                          <a:schemeClr val="tx1"/>
                        </a:solidFill>
                        <a:latin typeface="Times New Roman"/>
                      </a:endParaRPr>
                    </a:p>
                  </a:txBody>
                  <a:tcPr/>
                </a:tc>
                <a:tc>
                  <a:txBody>
                    <a:bodyPr/>
                    <a:lstStyle/>
                    <a:p>
                      <a:r>
                        <a:rPr lang="en-US" sz="900">
                          <a:solidFill>
                            <a:schemeClr val="tx1"/>
                          </a:solidFill>
                          <a:latin typeface="Times New Roman"/>
                        </a:rPr>
                        <a:t>Returns the number of rows and columns in the dataset.</a:t>
                      </a:r>
                      <a:endParaRPr lang="en-IN" sz="900">
                        <a:solidFill>
                          <a:schemeClr val="tx1"/>
                        </a:solidFill>
                        <a:latin typeface="Times New Roman"/>
                      </a:endParaRPr>
                    </a:p>
                  </a:txBody>
                  <a:tcPr/>
                </a:tc>
                <a:tc>
                  <a:txBody>
                    <a:bodyPr/>
                    <a:lstStyle/>
                    <a:p>
                      <a:r>
                        <a:rPr lang="en-IN" sz="900">
                          <a:solidFill>
                            <a:schemeClr val="tx1"/>
                          </a:solidFill>
                          <a:latin typeface="Times New Roman"/>
                        </a:rPr>
                        <a:t>The number of rows and columns are displayed(2075259, 9)</a:t>
                      </a:r>
                    </a:p>
                  </a:txBody>
                  <a:tcPr/>
                </a:tc>
                <a:extLst>
                  <a:ext uri="{0D108BD9-81ED-4DB2-BD59-A6C34878D82A}">
                    <a16:rowId xmlns:a16="http://schemas.microsoft.com/office/drawing/2014/main" val="553841132"/>
                  </a:ext>
                </a:extLst>
              </a:tr>
              <a:tr h="38141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a:solidFill>
                            <a:schemeClr val="tx1"/>
                          </a:solidFill>
                          <a:latin typeface="Times New Roman"/>
                        </a:rPr>
                        <a:t>df.info()</a:t>
                      </a:r>
                    </a:p>
                  </a:txBody>
                  <a:tcPr/>
                </a:tc>
                <a:tc>
                  <a:txBody>
                    <a:bodyPr/>
                    <a:lstStyle/>
                    <a:p>
                      <a:r>
                        <a:rPr lang="en-US" sz="900">
                          <a:solidFill>
                            <a:schemeClr val="tx1"/>
                          </a:solidFill>
                          <a:latin typeface="Times New Roman"/>
                        </a:rPr>
                        <a:t>Provides a summary of the dataset, including data types and non-null counts.</a:t>
                      </a:r>
                      <a:endParaRPr lang="en-IN" sz="900">
                        <a:solidFill>
                          <a:schemeClr val="tx1"/>
                        </a:solidFill>
                        <a:latin typeface="Times New Roman"/>
                      </a:endParaRPr>
                    </a:p>
                  </a:txBody>
                  <a:tcPr/>
                </a:tc>
                <a:tc>
                  <a:txBody>
                    <a:bodyPr/>
                    <a:lstStyle/>
                    <a:p>
                      <a:r>
                        <a:rPr lang="en-IN" sz="900">
                          <a:solidFill>
                            <a:schemeClr val="tx1"/>
                          </a:solidFill>
                          <a:latin typeface="Times New Roman"/>
                        </a:rPr>
                        <a:t>We can see that only sub_metering3 is of float type all others are object type.</a:t>
                      </a:r>
                    </a:p>
                  </a:txBody>
                  <a:tcPr/>
                </a:tc>
                <a:extLst>
                  <a:ext uri="{0D108BD9-81ED-4DB2-BD59-A6C34878D82A}">
                    <a16:rowId xmlns:a16="http://schemas.microsoft.com/office/drawing/2014/main" val="3220604101"/>
                  </a:ext>
                </a:extLst>
              </a:tr>
              <a:tr h="289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solidFill>
                            <a:schemeClr val="tx1"/>
                          </a:solidFill>
                          <a:latin typeface="Times New Roman"/>
                        </a:rPr>
                        <a:t>df.describe</a:t>
                      </a:r>
                      <a:r>
                        <a:rPr lang="en-IN" sz="900">
                          <a:solidFill>
                            <a:schemeClr val="tx1"/>
                          </a:solidFill>
                          <a:latin typeface="Times New Roman"/>
                        </a:rPr>
                        <a:t>()</a:t>
                      </a:r>
                    </a:p>
                  </a:txBody>
                  <a:tcPr/>
                </a:tc>
                <a:tc>
                  <a:txBody>
                    <a:bodyPr/>
                    <a:lstStyle/>
                    <a:p>
                      <a:r>
                        <a:rPr lang="en-US" sz="900">
                          <a:solidFill>
                            <a:schemeClr val="tx1"/>
                          </a:solidFill>
                          <a:latin typeface="Times New Roman"/>
                        </a:rPr>
                        <a:t>Generates summary statistics (mean, std, min, max, etc.) for numeric columns.</a:t>
                      </a:r>
                      <a:endParaRPr lang="en-IN" sz="900">
                        <a:solidFill>
                          <a:schemeClr val="tx1"/>
                        </a:solidFill>
                        <a:latin typeface="Times New Roman"/>
                      </a:endParaRPr>
                    </a:p>
                  </a:txBody>
                  <a:tcPr/>
                </a:tc>
                <a:tc>
                  <a:txBody>
                    <a:bodyPr/>
                    <a:lstStyle/>
                    <a:p>
                      <a:r>
                        <a:rPr lang="en-IN" sz="900">
                          <a:solidFill>
                            <a:schemeClr val="tx1"/>
                          </a:solidFill>
                          <a:latin typeface="Times New Roman"/>
                        </a:rPr>
                        <a:t>The respective values are displayed</a:t>
                      </a:r>
                    </a:p>
                  </a:txBody>
                  <a:tcPr/>
                </a:tc>
                <a:extLst>
                  <a:ext uri="{0D108BD9-81ED-4DB2-BD59-A6C34878D82A}">
                    <a16:rowId xmlns:a16="http://schemas.microsoft.com/office/drawing/2014/main" val="1225841838"/>
                  </a:ext>
                </a:extLst>
              </a:tr>
              <a:tr h="2773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solidFill>
                            <a:schemeClr val="tx1"/>
                          </a:solidFill>
                          <a:latin typeface="Times New Roman"/>
                        </a:rPr>
                        <a:t>df.isnull</a:t>
                      </a:r>
                      <a:r>
                        <a:rPr lang="en-IN" sz="900">
                          <a:solidFill>
                            <a:schemeClr val="tx1"/>
                          </a:solidFill>
                          <a:latin typeface="Times New Roman"/>
                        </a:rPr>
                        <a:t>().sum()</a:t>
                      </a:r>
                    </a:p>
                  </a:txBody>
                  <a:tcPr/>
                </a:tc>
                <a:tc>
                  <a:txBody>
                    <a:bodyPr/>
                    <a:lstStyle/>
                    <a:p>
                      <a:r>
                        <a:rPr lang="en-US" sz="900">
                          <a:solidFill>
                            <a:schemeClr val="tx1"/>
                          </a:solidFill>
                          <a:latin typeface="Times New Roman"/>
                        </a:rPr>
                        <a:t>Identifies the number of missing values in each column.</a:t>
                      </a:r>
                      <a:endParaRPr lang="en-IN" sz="900">
                        <a:solidFill>
                          <a:schemeClr val="tx1"/>
                        </a:solidFill>
                        <a:latin typeface="Times New Roman"/>
                      </a:endParaRPr>
                    </a:p>
                  </a:txBody>
                  <a:tcPr/>
                </a:tc>
                <a:tc>
                  <a:txBody>
                    <a:bodyPr/>
                    <a:lstStyle/>
                    <a:p>
                      <a:r>
                        <a:rPr lang="en-IN" sz="900">
                          <a:solidFill>
                            <a:schemeClr val="tx1"/>
                          </a:solidFill>
                          <a:latin typeface="Times New Roman"/>
                        </a:rPr>
                        <a:t>Sub_metering3 has 25979 null values</a:t>
                      </a:r>
                    </a:p>
                  </a:txBody>
                  <a:tcPr/>
                </a:tc>
                <a:extLst>
                  <a:ext uri="{0D108BD9-81ED-4DB2-BD59-A6C34878D82A}">
                    <a16:rowId xmlns:a16="http://schemas.microsoft.com/office/drawing/2014/main" val="1622606992"/>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0" i="0" u="none" strike="noStrike" cap="none" err="1">
                          <a:solidFill>
                            <a:schemeClr val="tx1"/>
                          </a:solidFill>
                          <a:effectLst/>
                          <a:latin typeface="Times New Roman"/>
                          <a:ea typeface="Arial"/>
                          <a:cs typeface="Arial"/>
                          <a:sym typeface="Arial"/>
                        </a:rPr>
                        <a:t>df.fillna</a:t>
                      </a:r>
                      <a:r>
                        <a:rPr lang="en-IN" sz="900" b="0" i="0" u="none" strike="noStrike" cap="none">
                          <a:solidFill>
                            <a:schemeClr val="tx1"/>
                          </a:solidFill>
                          <a:effectLst/>
                          <a:latin typeface="Times New Roman"/>
                          <a:ea typeface="Arial"/>
                          <a:cs typeface="Arial"/>
                          <a:sym typeface="Arial"/>
                        </a:rPr>
                        <a:t>(0)</a:t>
                      </a:r>
                      <a:endParaRPr lang="en-IN" sz="900">
                        <a:solidFill>
                          <a:schemeClr val="tx1"/>
                        </a:solidFill>
                        <a:latin typeface="Times New Roman"/>
                      </a:endParaRPr>
                    </a:p>
                  </a:txBody>
                  <a:tcPr/>
                </a:tc>
                <a:tc>
                  <a:txBody>
                    <a:bodyPr/>
                    <a:lstStyle/>
                    <a:p>
                      <a:r>
                        <a:rPr lang="en-IN" sz="900">
                          <a:solidFill>
                            <a:schemeClr val="tx1"/>
                          </a:solidFill>
                          <a:latin typeface="Times New Roman"/>
                        </a:rPr>
                        <a:t>Fill the null value with 0’s.</a:t>
                      </a:r>
                    </a:p>
                  </a:txBody>
                  <a:tcPr/>
                </a:tc>
                <a:tc>
                  <a:txBody>
                    <a:bodyPr/>
                    <a:lstStyle/>
                    <a:p>
                      <a:r>
                        <a:rPr lang="en-IN" sz="900">
                          <a:solidFill>
                            <a:schemeClr val="tx1"/>
                          </a:solidFill>
                          <a:latin typeface="Times New Roman"/>
                        </a:rPr>
                        <a:t>After filling it shows some rows of our data.</a:t>
                      </a:r>
                    </a:p>
                  </a:txBody>
                  <a:tcPr/>
                </a:tc>
                <a:extLst>
                  <a:ext uri="{0D108BD9-81ED-4DB2-BD59-A6C34878D82A}">
                    <a16:rowId xmlns:a16="http://schemas.microsoft.com/office/drawing/2014/main" val="187559156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900">
                          <a:solidFill>
                            <a:srgbClr val="FFFFFF"/>
                          </a:solidFill>
                          <a:latin typeface="Times New Roman"/>
                        </a:rPr>
                      </a:br>
                      <a:r>
                        <a:rPr lang="en-US" sz="900" b="0" i="0" u="none" strike="noStrike" cap="none" err="1">
                          <a:solidFill>
                            <a:schemeClr val="tx1"/>
                          </a:solidFill>
                          <a:effectLst/>
                          <a:latin typeface="Times New Roman"/>
                          <a:ea typeface="Arial"/>
                          <a:cs typeface="Arial"/>
                          <a:sym typeface="Arial"/>
                        </a:rPr>
                        <a:t>df.fillna</a:t>
                      </a:r>
                      <a:r>
                        <a:rPr lang="en-US" sz="900" b="0" i="0" u="none" strike="noStrike" cap="none">
                          <a:solidFill>
                            <a:schemeClr val="tx1"/>
                          </a:solidFill>
                          <a:effectLst/>
                          <a:latin typeface="Times New Roman"/>
                          <a:ea typeface="Arial"/>
                          <a:cs typeface="Arial"/>
                          <a:sym typeface="Arial"/>
                        </a:rPr>
                        <a:t>(</a:t>
                      </a:r>
                      <a:r>
                        <a:rPr lang="en-US" sz="900" b="0" i="0" u="none" strike="noStrike" cap="none" err="1">
                          <a:solidFill>
                            <a:schemeClr val="tx1"/>
                          </a:solidFill>
                          <a:effectLst/>
                          <a:latin typeface="Times New Roman"/>
                          <a:ea typeface="Arial"/>
                          <a:cs typeface="Arial"/>
                          <a:sym typeface="Arial"/>
                        </a:rPr>
                        <a:t>df</a:t>
                      </a:r>
                      <a:r>
                        <a:rPr lang="en-US" sz="900" b="0" i="0" u="none" strike="noStrike" cap="none">
                          <a:solidFill>
                            <a:schemeClr val="tx1"/>
                          </a:solidFill>
                          <a:effectLst/>
                          <a:latin typeface="Times New Roman"/>
                          <a:ea typeface="Arial"/>
                          <a:cs typeface="Arial"/>
                          <a:sym typeface="Arial"/>
                        </a:rPr>
                        <a:t>['Sub_metering_3'].mean())</a:t>
                      </a:r>
                      <a:endParaRPr lang="en-IN" sz="900">
                        <a:solidFill>
                          <a:schemeClr val="tx1"/>
                        </a:solidFill>
                        <a:latin typeface="Times New Roman"/>
                      </a:endParaRPr>
                    </a:p>
                  </a:txBody>
                  <a:tcPr/>
                </a:tc>
                <a:tc>
                  <a:txBody>
                    <a:bodyPr/>
                    <a:lstStyle/>
                    <a:p>
                      <a:r>
                        <a:rPr lang="en-US" sz="900">
                          <a:solidFill>
                            <a:schemeClr val="tx1"/>
                          </a:solidFill>
                          <a:latin typeface="Times New Roman"/>
                        </a:rPr>
                        <a:t>Fills the null values with the mean of the column.</a:t>
                      </a:r>
                      <a:endParaRPr lang="en-IN" sz="900">
                        <a:solidFill>
                          <a:schemeClr val="tx1"/>
                        </a:solidFill>
                        <a:latin typeface="Times New Roman"/>
                      </a:endParaRPr>
                    </a:p>
                  </a:txBody>
                  <a:tcPr/>
                </a:tc>
                <a:tc>
                  <a:txBody>
                    <a:bodyPr/>
                    <a:lstStyle/>
                    <a:p>
                      <a:r>
                        <a:rPr lang="en-IN" sz="900">
                          <a:solidFill>
                            <a:schemeClr val="tx1"/>
                          </a:solidFill>
                          <a:latin typeface="Times New Roman"/>
                        </a:rPr>
                        <a:t>After filling with the mean it outputs some sample of data.</a:t>
                      </a:r>
                    </a:p>
                  </a:txBody>
                  <a:tcPr/>
                </a:tc>
                <a:extLst>
                  <a:ext uri="{0D108BD9-81ED-4DB2-BD59-A6C34878D82A}">
                    <a16:rowId xmlns:a16="http://schemas.microsoft.com/office/drawing/2014/main" val="515426690"/>
                  </a:ext>
                </a:extLst>
              </a:tr>
              <a:tr h="489240">
                <a:tc>
                  <a:txBody>
                    <a:bodyPr/>
                    <a:lstStyle/>
                    <a:p>
                      <a:br>
                        <a:rPr lang="sv-SE" sz="900">
                          <a:solidFill>
                            <a:srgbClr val="FFFFFF"/>
                          </a:solidFill>
                          <a:latin typeface="Times New Roman"/>
                        </a:rPr>
                      </a:br>
                      <a:r>
                        <a:rPr lang="sv-SE" sz="900" b="0" i="0" u="none" strike="noStrike" cap="none" err="1">
                          <a:solidFill>
                            <a:schemeClr val="tx1"/>
                          </a:solidFill>
                          <a:effectLst/>
                          <a:latin typeface="Times New Roman"/>
                          <a:ea typeface="Arial"/>
                          <a:cs typeface="Arial"/>
                          <a:sym typeface="Arial"/>
                        </a:rPr>
                        <a:t>df.fillna</a:t>
                      </a:r>
                      <a:r>
                        <a:rPr lang="sv-SE" sz="900" b="0" i="0" u="none" strike="noStrike" cap="none">
                          <a:solidFill>
                            <a:schemeClr val="tx1"/>
                          </a:solidFill>
                          <a:effectLst/>
                          <a:latin typeface="Times New Roman"/>
                          <a:ea typeface="Arial"/>
                          <a:cs typeface="Arial"/>
                          <a:sym typeface="Arial"/>
                        </a:rPr>
                        <a:t>(</a:t>
                      </a:r>
                      <a:r>
                        <a:rPr lang="sv-SE" sz="900" b="0" i="0" u="none" strike="noStrike" cap="none" err="1">
                          <a:solidFill>
                            <a:schemeClr val="tx1"/>
                          </a:solidFill>
                          <a:effectLst/>
                          <a:latin typeface="Times New Roman"/>
                          <a:ea typeface="Arial"/>
                          <a:cs typeface="Arial"/>
                          <a:sym typeface="Arial"/>
                        </a:rPr>
                        <a:t>df</a:t>
                      </a:r>
                      <a:r>
                        <a:rPr lang="sv-SE" sz="900" b="0" i="0" u="none" strike="noStrike" cap="none">
                          <a:solidFill>
                            <a:schemeClr val="tx1"/>
                          </a:solidFill>
                          <a:effectLst/>
                          <a:latin typeface="Times New Roman"/>
                          <a:ea typeface="Arial"/>
                          <a:cs typeface="Arial"/>
                          <a:sym typeface="Arial"/>
                        </a:rPr>
                        <a:t>['Sub_metering_3'].median())</a:t>
                      </a:r>
                      <a:endParaRPr lang="en-IN" sz="900">
                        <a:solidFill>
                          <a:schemeClr val="tx1"/>
                        </a:solidFill>
                        <a:latin typeface="Times New Roman"/>
                      </a:endParaRPr>
                    </a:p>
                  </a:txBody>
                  <a:tcPr/>
                </a:tc>
                <a:tc>
                  <a:txBody>
                    <a:bodyPr/>
                    <a:lstStyle/>
                    <a:p>
                      <a:r>
                        <a:rPr lang="en-US" sz="900">
                          <a:solidFill>
                            <a:schemeClr val="tx1"/>
                          </a:solidFill>
                          <a:latin typeface="Times New Roman"/>
                        </a:rPr>
                        <a:t>Fills the null values with the median of the column.</a:t>
                      </a:r>
                      <a:endParaRPr lang="en-IN" sz="900">
                        <a:solidFill>
                          <a:schemeClr val="tx1"/>
                        </a:solidFill>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a:solidFill>
                            <a:schemeClr val="tx1"/>
                          </a:solidFill>
                          <a:latin typeface="Times New Roman"/>
                        </a:rPr>
                        <a:t>After filling with the median it outputs some sample of data.</a:t>
                      </a:r>
                    </a:p>
                    <a:p>
                      <a:endParaRPr lang="en-IN" sz="900">
                        <a:solidFill>
                          <a:schemeClr val="tx1"/>
                        </a:solidFill>
                        <a:latin typeface="Times New Roman"/>
                      </a:endParaRPr>
                    </a:p>
                  </a:txBody>
                  <a:tcPr/>
                </a:tc>
                <a:extLst>
                  <a:ext uri="{0D108BD9-81ED-4DB2-BD59-A6C34878D82A}">
                    <a16:rowId xmlns:a16="http://schemas.microsoft.com/office/drawing/2014/main" val="361351483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solidFill>
                            <a:schemeClr val="tx1"/>
                          </a:solidFill>
                          <a:latin typeface="Times New Roman"/>
                        </a:rPr>
                        <a:t>df.unique</a:t>
                      </a:r>
                      <a:r>
                        <a:rPr lang="en-IN" sz="900">
                          <a:solidFill>
                            <a:schemeClr val="tx1"/>
                          </a:solidFill>
                          <a:latin typeface="Times New Roman"/>
                        </a:rPr>
                        <a:t>()</a:t>
                      </a:r>
                    </a:p>
                    <a:p>
                      <a:endParaRPr lang="en-IN" sz="900">
                        <a:solidFill>
                          <a:schemeClr val="tx1"/>
                        </a:solidFill>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a:solidFill>
                            <a:schemeClr val="tx1"/>
                          </a:solidFill>
                          <a:latin typeface="Times New Roman"/>
                        </a:rPr>
                        <a:t>Lists the unique values in a column.</a:t>
                      </a:r>
                      <a:endParaRPr lang="en-IN" sz="900">
                        <a:solidFill>
                          <a:schemeClr val="tx1"/>
                        </a:solidFill>
                        <a:latin typeface="Times New Roman"/>
                      </a:endParaRPr>
                    </a:p>
                    <a:p>
                      <a:endParaRPr lang="en-IN" sz="900">
                        <a:solidFill>
                          <a:schemeClr val="tx1"/>
                        </a:solidFill>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a:solidFill>
                            <a:schemeClr val="tx1"/>
                          </a:solidFill>
                          <a:latin typeface="Times New Roman"/>
                        </a:rPr>
                        <a:t>It displays number of unique values in each column</a:t>
                      </a:r>
                    </a:p>
                    <a:p>
                      <a:endParaRPr lang="en-IN" sz="900">
                        <a:solidFill>
                          <a:schemeClr val="tx1"/>
                        </a:solidFill>
                        <a:latin typeface="Times New Roman"/>
                      </a:endParaRPr>
                    </a:p>
                  </a:txBody>
                  <a:tcPr/>
                </a:tc>
                <a:extLst>
                  <a:ext uri="{0D108BD9-81ED-4DB2-BD59-A6C34878D82A}">
                    <a16:rowId xmlns:a16="http://schemas.microsoft.com/office/drawing/2014/main" val="494353354"/>
                  </a:ext>
                </a:extLst>
              </a:tr>
            </a:tbl>
          </a:graphicData>
        </a:graphic>
      </p:graphicFrame>
    </p:spTree>
    <p:extLst>
      <p:ext uri="{BB962C8B-B14F-4D97-AF65-F5344CB8AC3E}">
        <p14:creationId xmlns:p14="http://schemas.microsoft.com/office/powerpoint/2010/main" val="3658497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1E0C8A5C-EB44-DDC5-C38F-78DD5165B920}"/>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EB06A9D7-075C-6727-FE3D-4F82E95E9EC9}"/>
              </a:ext>
            </a:extLst>
          </p:cNvPr>
          <p:cNvSpPr txBox="1">
            <a:spLocks noGrp="1"/>
          </p:cNvSpPr>
          <p:nvPr>
            <p:ph type="title"/>
          </p:nvPr>
        </p:nvSpPr>
        <p:spPr>
          <a:xfrm>
            <a:off x="2040566" y="22113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2:</a:t>
            </a:r>
            <a:br>
              <a:rPr lang="en-IN" sz="5400" u="sng">
                <a:solidFill>
                  <a:schemeClr val="dk1"/>
                </a:solidFill>
                <a:latin typeface="Figtree Black"/>
                <a:ea typeface="Figtree Black"/>
                <a:cs typeface="Figtree Black"/>
                <a:sym typeface="Figtree Black"/>
              </a:rPr>
            </a:br>
            <a:endParaRPr/>
          </a:p>
        </p:txBody>
      </p:sp>
      <p:sp>
        <p:nvSpPr>
          <p:cNvPr id="2" name="TextBox 1">
            <a:extLst>
              <a:ext uri="{FF2B5EF4-FFF2-40B4-BE49-F238E27FC236}">
                <a16:creationId xmlns:a16="http://schemas.microsoft.com/office/drawing/2014/main" id="{774DF024-8DE3-9697-C17F-344741FDB33E}"/>
              </a:ext>
            </a:extLst>
          </p:cNvPr>
          <p:cNvSpPr txBox="1"/>
          <p:nvPr/>
        </p:nvSpPr>
        <p:spPr>
          <a:xfrm>
            <a:off x="2089474" y="2571750"/>
            <a:ext cx="5013960" cy="338554"/>
          </a:xfrm>
          <a:prstGeom prst="rect">
            <a:avLst/>
          </a:prstGeom>
          <a:noFill/>
        </p:spPr>
        <p:txBody>
          <a:bodyPr wrap="square" rtlCol="0">
            <a:spAutoFit/>
          </a:bodyPr>
          <a:lstStyle/>
          <a:p>
            <a:r>
              <a:rPr lang="en-IN" sz="1600">
                <a:latin typeface="Figtree Black" panose="020B0604020202020204" charset="0"/>
              </a:rPr>
              <a:t>(DATA VISUALISATION AND ENCODING)</a:t>
            </a:r>
          </a:p>
        </p:txBody>
      </p:sp>
    </p:spTree>
    <p:extLst>
      <p:ext uri="{BB962C8B-B14F-4D97-AF65-F5344CB8AC3E}">
        <p14:creationId xmlns:p14="http://schemas.microsoft.com/office/powerpoint/2010/main" val="76451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84AA240-9507-B1BE-81A3-F9530280EDE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F0D4990C-3FC4-7527-0644-66EE7ECC8B00}"/>
              </a:ext>
            </a:extLst>
          </p:cNvPr>
          <p:cNvSpPr txBox="1">
            <a:spLocks noGrp="1"/>
          </p:cNvSpPr>
          <p:nvPr>
            <p:ph type="title"/>
          </p:nvPr>
        </p:nvSpPr>
        <p:spPr>
          <a:xfrm>
            <a:off x="714603" y="437302"/>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8" name="Subtitle 7">
            <a:extLst>
              <a:ext uri="{FF2B5EF4-FFF2-40B4-BE49-F238E27FC236}">
                <a16:creationId xmlns:a16="http://schemas.microsoft.com/office/drawing/2014/main" id="{30B0271B-D7D9-CCD4-06FB-61ADB6A6920F}"/>
              </a:ext>
            </a:extLst>
          </p:cNvPr>
          <p:cNvSpPr>
            <a:spLocks noGrp="1"/>
          </p:cNvSpPr>
          <p:nvPr>
            <p:ph type="subTitle" idx="1"/>
          </p:nvPr>
        </p:nvSpPr>
        <p:spPr/>
        <p:txBody>
          <a:bodyPr/>
          <a:lstStyle/>
          <a:p>
            <a:pPr marL="0" indent="0">
              <a:buNone/>
            </a:pPr>
            <a:endParaRPr lang="en-IN"/>
          </a:p>
          <a:p>
            <a:pPr marL="0" indent="0">
              <a:buNone/>
            </a:pPr>
            <a:endParaRPr lang="en-IN"/>
          </a:p>
        </p:txBody>
      </p:sp>
      <p:sp>
        <p:nvSpPr>
          <p:cNvPr id="11" name="Rectangle 6">
            <a:extLst>
              <a:ext uri="{FF2B5EF4-FFF2-40B4-BE49-F238E27FC236}">
                <a16:creationId xmlns:a16="http://schemas.microsoft.com/office/drawing/2014/main" id="{DD9D18CB-AB82-DEBB-EB0D-46A21CAECF58}"/>
              </a:ext>
            </a:extLst>
          </p:cNvPr>
          <p:cNvSpPr>
            <a:spLocks noChangeArrowheads="1"/>
          </p:cNvSpPr>
          <p:nvPr/>
        </p:nvSpPr>
        <p:spPr bwMode="auto">
          <a:xfrm>
            <a:off x="717167" y="1282060"/>
            <a:ext cx="630404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spcBef>
                <a:spcPct val="0"/>
              </a:spcBef>
              <a:spcAft>
                <a:spcPct val="0"/>
              </a:spcAft>
            </a:pPr>
            <a:r>
              <a:rPr lang="en-US" b="1">
                <a:latin typeface="Times New Roman"/>
                <a:ea typeface="+mn-lt"/>
                <a:cs typeface="+mn-lt"/>
              </a:rPr>
              <a:t>Objective:</a:t>
            </a:r>
            <a:r>
              <a:rPr lang="en-US">
                <a:latin typeface="Times New Roman"/>
                <a:ea typeface="+mn-lt"/>
                <a:cs typeface="+mn-lt"/>
              </a:rPr>
              <a:t> Preprocess the dataset for power consumption forecasting</a:t>
            </a:r>
            <a:endParaRPr lang="en-US">
              <a:latin typeface="Times New Roman"/>
              <a:cs typeface="Times New Roman"/>
            </a:endParaRPr>
          </a:p>
          <a:p>
            <a:pPr defTabSz="914400">
              <a:spcBef>
                <a:spcPct val="0"/>
              </a:spcBef>
              <a:spcAft>
                <a:spcPct val="0"/>
              </a:spcAft>
            </a:pPr>
            <a:endParaRPr lang="en-US">
              <a:latin typeface="Times New Roman"/>
              <a:ea typeface="+mn-lt"/>
              <a:cs typeface="+mn-lt"/>
            </a:endParaRPr>
          </a:p>
          <a:p>
            <a:pPr lvl="0" algn="l" defTabSz="914400">
              <a:lnSpc>
                <a:spcPct val="100000"/>
              </a:lnSpc>
              <a:spcBef>
                <a:spcPct val="0"/>
              </a:spcBef>
              <a:spcAft>
                <a:spcPct val="0"/>
              </a:spcAft>
              <a:buNone/>
              <a:tabLst/>
            </a:pPr>
            <a:r>
              <a:rPr lang="en-IN" b="1">
                <a:latin typeface="Times New Roman"/>
                <a:ea typeface="+mn-lt"/>
                <a:cs typeface="+mn-lt"/>
              </a:rPr>
              <a:t>Key Steps:</a:t>
            </a:r>
            <a:endParaRPr lang="en-IN">
              <a:latin typeface="Times New Roman"/>
              <a:ea typeface="+mn-lt"/>
              <a:cs typeface="+mn-lt"/>
            </a:endParaRPr>
          </a:p>
          <a:p>
            <a:pPr marL="285750" indent="-285750" defTabSz="914400">
              <a:spcBef>
                <a:spcPct val="0"/>
              </a:spcBef>
              <a:spcAft>
                <a:spcPct val="0"/>
              </a:spcAft>
              <a:buFont typeface="Arial"/>
              <a:buChar char="•"/>
            </a:pPr>
            <a:r>
              <a:rPr lang="en-US">
                <a:latin typeface="Times New Roman"/>
                <a:ea typeface="+mn-lt"/>
                <a:cs typeface="Arial"/>
              </a:rPr>
              <a:t>To identify </a:t>
            </a:r>
            <a:r>
              <a:rPr kumimoji="0" lang="en-US" sz="1800" b="0" i="0" u="none" strike="noStrike" cap="none" normalizeH="0" baseline="0">
                <a:ln>
                  <a:noFill/>
                </a:ln>
                <a:effectLst/>
                <a:latin typeface="Times New Roman"/>
                <a:ea typeface="+mn-lt"/>
                <a:cs typeface="Arial"/>
              </a:rPr>
              <a:t>missing values and non-numeric </a:t>
            </a:r>
            <a:r>
              <a:rPr lang="en-US">
                <a:latin typeface="Times New Roman"/>
                <a:ea typeface="+mn-lt"/>
                <a:cs typeface="Arial"/>
              </a:rPr>
              <a:t>data</a:t>
            </a:r>
            <a:r>
              <a:rPr kumimoji="0" lang="en-US" sz="1800" b="0" i="0" u="none" strike="noStrike" cap="none" normalizeH="0" baseline="0">
                <a:ln>
                  <a:noFill/>
                </a:ln>
                <a:effectLst/>
                <a:latin typeface="Times New Roman"/>
                <a:ea typeface="+mn-lt"/>
                <a:cs typeface="Arial"/>
              </a:rPr>
              <a:t>.</a:t>
            </a:r>
            <a:endParaRPr lang="en-US">
              <a:latin typeface="Times New Roman"/>
              <a:ea typeface="+mn-lt"/>
              <a:cs typeface="Arial"/>
            </a:endParaRPr>
          </a:p>
          <a:p>
            <a:pPr defTabSz="914400">
              <a:spcBef>
                <a:spcPct val="0"/>
              </a:spcBef>
              <a:spcAft>
                <a:spcPct val="0"/>
              </a:spcAft>
              <a:buFont typeface="Arial"/>
              <a:buChar char="•"/>
            </a:pPr>
            <a:r>
              <a:rPr lang="en-US">
                <a:latin typeface="Times New Roman"/>
                <a:ea typeface="+mn-lt"/>
                <a:cs typeface="Arial"/>
              </a:rPr>
              <a:t>Addressing </a:t>
            </a:r>
            <a:r>
              <a:rPr kumimoji="0" lang="en-US" sz="1800" b="0" i="0" u="none" strike="noStrike" cap="none" normalizeH="0" baseline="0">
                <a:ln>
                  <a:noFill/>
                </a:ln>
                <a:effectLst/>
                <a:latin typeface="Times New Roman"/>
                <a:ea typeface="+mn-lt"/>
                <a:cs typeface="Arial"/>
              </a:rPr>
              <a:t>missing </a:t>
            </a:r>
            <a:r>
              <a:rPr lang="en-US">
                <a:latin typeface="Times New Roman"/>
                <a:ea typeface="+mn-lt"/>
                <a:cs typeface="Arial"/>
              </a:rPr>
              <a:t>values </a:t>
            </a:r>
            <a:r>
              <a:rPr kumimoji="0" lang="en-US" sz="1800" b="0" i="0" u="none" strike="noStrike" cap="none" normalizeH="0" baseline="0">
                <a:ln>
                  <a:noFill/>
                </a:ln>
                <a:effectLst/>
                <a:latin typeface="Times New Roman"/>
                <a:ea typeface="+mn-lt"/>
                <a:cs typeface="Arial"/>
              </a:rPr>
              <a:t>by converting non-numeric </a:t>
            </a:r>
            <a:r>
              <a:rPr lang="en-US">
                <a:latin typeface="Times New Roman"/>
                <a:ea typeface="+mn-lt"/>
                <a:cs typeface="Arial"/>
              </a:rPr>
              <a:t>entries </a:t>
            </a:r>
            <a:r>
              <a:rPr kumimoji="0" lang="en-US" sz="1800" b="0" i="0" u="none" strike="noStrike" cap="none" normalizeH="0" baseline="0">
                <a:ln>
                  <a:noFill/>
                </a:ln>
                <a:effectLst/>
                <a:latin typeface="Times New Roman"/>
                <a:ea typeface="+mn-lt"/>
                <a:cs typeface="Arial"/>
              </a:rPr>
              <a:t>to </a:t>
            </a:r>
            <a:r>
              <a:rPr kumimoji="0" lang="en-US" sz="1800" b="0" i="0" u="none" strike="noStrike" cap="none" normalizeH="0" baseline="0" err="1">
                <a:ln>
                  <a:noFill/>
                </a:ln>
                <a:effectLst/>
                <a:latin typeface="Times New Roman"/>
                <a:ea typeface="+mn-lt"/>
                <a:cs typeface="Arial"/>
              </a:rPr>
              <a:t>NaN</a:t>
            </a:r>
            <a:r>
              <a:rPr kumimoji="0" lang="en-US" sz="1800" b="0" i="0" u="none" strike="noStrike" cap="none" normalizeH="0" baseline="0">
                <a:ln>
                  <a:noFill/>
                </a:ln>
                <a:effectLst/>
                <a:latin typeface="Times New Roman"/>
                <a:ea typeface="+mn-lt"/>
                <a:cs typeface="Arial"/>
              </a:rPr>
              <a:t> and filling </a:t>
            </a:r>
            <a:r>
              <a:rPr lang="en-US">
                <a:latin typeface="Times New Roman"/>
                <a:ea typeface="+mn-lt"/>
                <a:cs typeface="Arial"/>
              </a:rPr>
              <a:t>missing data </a:t>
            </a:r>
            <a:r>
              <a:rPr kumimoji="0" lang="en-US" sz="1800" b="0" i="0" u="none" strike="noStrike" cap="none" normalizeH="0" baseline="0">
                <a:ln>
                  <a:noFill/>
                </a:ln>
                <a:effectLst/>
                <a:latin typeface="Times New Roman"/>
                <a:ea typeface="+mn-lt"/>
                <a:cs typeface="Arial"/>
              </a:rPr>
              <a:t>with </a:t>
            </a:r>
            <a:r>
              <a:rPr lang="en-US">
                <a:latin typeface="Times New Roman"/>
                <a:ea typeface="+mn-lt"/>
                <a:cs typeface="Arial"/>
              </a:rPr>
              <a:t>any value</a:t>
            </a:r>
            <a:r>
              <a:rPr kumimoji="0" lang="en-US" sz="1800" b="0" i="0" u="none" strike="noStrike" cap="none" normalizeH="0" baseline="0">
                <a:ln>
                  <a:noFill/>
                </a:ln>
                <a:effectLst/>
                <a:latin typeface="Times New Roman"/>
                <a:ea typeface="+mn-lt"/>
                <a:cs typeface="Arial"/>
              </a:rPr>
              <a:t>.</a:t>
            </a:r>
            <a:r>
              <a:rPr lang="en-US">
                <a:latin typeface="Times New Roman"/>
                <a:ea typeface="+mn-lt"/>
                <a:cs typeface="Arial"/>
              </a:rPr>
              <a:t> </a:t>
            </a:r>
          </a:p>
          <a:p>
            <a:pPr marL="285750" indent="-285750" defTabSz="914400">
              <a:spcBef>
                <a:spcPct val="0"/>
              </a:spcBef>
              <a:spcAft>
                <a:spcPct val="0"/>
              </a:spcAft>
              <a:buFont typeface="Arial"/>
              <a:buChar char="•"/>
            </a:pPr>
            <a:endParaRPr lang="en-US">
              <a:latin typeface="Times New Roman"/>
              <a:ea typeface="+mn-lt"/>
              <a:cs typeface="Arial"/>
            </a:endParaRPr>
          </a:p>
          <a:p>
            <a:pPr lvl="0" indent="0" algn="l" defTabSz="914400">
              <a:lnSpc>
                <a:spcPct val="100000"/>
              </a:lnSpc>
              <a:spcBef>
                <a:spcPct val="0"/>
              </a:spcBef>
              <a:spcAft>
                <a:spcPct val="0"/>
              </a:spcAft>
              <a:tabLst/>
            </a:pPr>
            <a:r>
              <a:rPr lang="en-IN" b="1">
                <a:latin typeface="Times New Roman"/>
                <a:ea typeface="+mn-lt"/>
                <a:cs typeface="+mn-lt"/>
              </a:rPr>
              <a:t>Outcome:</a:t>
            </a:r>
            <a:endParaRPr lang="en-IN">
              <a:latin typeface="Times New Roman"/>
              <a:ea typeface="+mn-lt"/>
              <a:cs typeface="+mn-lt"/>
            </a:endParaRPr>
          </a:p>
          <a:p>
            <a:pPr defTabSz="914400">
              <a:spcBef>
                <a:spcPct val="0"/>
              </a:spcBef>
              <a:spcAft>
                <a:spcPct val="0"/>
              </a:spcAft>
            </a:pPr>
            <a:r>
              <a:rPr lang="en-US">
                <a:latin typeface="Times New Roman"/>
                <a:ea typeface="+mn-lt"/>
                <a:cs typeface="+mn-lt"/>
              </a:rPr>
              <a:t>We will achieve a cleaned dataset with no missing and null values .It will be prepared for further analysis and feature engineering.</a:t>
            </a:r>
          </a:p>
          <a:p>
            <a:pPr marL="0" marR="0" lvl="0" indent="0" algn="l" defTabSz="914400">
              <a:lnSpc>
                <a:spcPct val="100000"/>
              </a:lnSpc>
              <a:buClrTx/>
              <a:buSzTx/>
              <a:tabLst/>
            </a:pPr>
            <a:endParaRPr lang="en-US" sz="1800" b="0" i="0" u="none" strike="noStrike" cap="none" normalizeH="0" baseline="0">
              <a:ln>
                <a:noFill/>
              </a:ln>
              <a:effectLst/>
              <a:latin typeface="Times New Roman"/>
              <a:cs typeface="Times New Roman"/>
            </a:endParaRPr>
          </a:p>
        </p:txBody>
      </p:sp>
    </p:spTree>
    <p:extLst>
      <p:ext uri="{BB962C8B-B14F-4D97-AF65-F5344CB8AC3E}">
        <p14:creationId xmlns:p14="http://schemas.microsoft.com/office/powerpoint/2010/main" val="378255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A7CC9115-DFD8-5F0A-A84D-852A7756542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20E7E96-DFF2-D26D-CBBB-C77B3D3BD22C}"/>
              </a:ext>
            </a:extLst>
          </p:cNvPr>
          <p:cNvPicPr>
            <a:picLocks noChangeAspect="1"/>
          </p:cNvPicPr>
          <p:nvPr/>
        </p:nvPicPr>
        <p:blipFill>
          <a:blip r:embed="rId3"/>
          <a:stretch>
            <a:fillRect/>
          </a:stretch>
        </p:blipFill>
        <p:spPr>
          <a:xfrm>
            <a:off x="5603979" y="1642592"/>
            <a:ext cx="3130115" cy="1968442"/>
          </a:xfrm>
          <a:prstGeom prst="rect">
            <a:avLst/>
          </a:prstGeom>
        </p:spPr>
      </p:pic>
      <p:sp>
        <p:nvSpPr>
          <p:cNvPr id="1251" name="Google Shape;1251;p63">
            <a:extLst>
              <a:ext uri="{FF2B5EF4-FFF2-40B4-BE49-F238E27FC236}">
                <a16:creationId xmlns:a16="http://schemas.microsoft.com/office/drawing/2014/main" id="{66C35DFA-09DA-338F-6A6B-CC5F34C6B448}"/>
              </a:ext>
            </a:extLst>
          </p:cNvPr>
          <p:cNvSpPr txBox="1">
            <a:spLocks noGrp="1"/>
          </p:cNvSpPr>
          <p:nvPr>
            <p:ph type="title"/>
          </p:nvPr>
        </p:nvSpPr>
        <p:spPr>
          <a:xfrm>
            <a:off x="409906" y="418870"/>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Feature Engineering – Holiday identification</a:t>
            </a:r>
            <a:r>
              <a:rPr lang="en"/>
              <a:t>:</a:t>
            </a:r>
            <a:endParaRPr/>
          </a:p>
        </p:txBody>
      </p:sp>
      <p:sp>
        <p:nvSpPr>
          <p:cNvPr id="6" name="Rectangle 4">
            <a:extLst>
              <a:ext uri="{FF2B5EF4-FFF2-40B4-BE49-F238E27FC236}">
                <a16:creationId xmlns:a16="http://schemas.microsoft.com/office/drawing/2014/main" id="{91304340-3465-DE41-B87D-3261237F910C}"/>
              </a:ext>
            </a:extLst>
          </p:cNvPr>
          <p:cNvSpPr>
            <a:spLocks noGrp="1" noChangeArrowheads="1"/>
          </p:cNvSpPr>
          <p:nvPr>
            <p:ph type="subTitle" idx="1"/>
          </p:nvPr>
        </p:nvSpPr>
        <p:spPr bwMode="auto">
          <a:xfrm>
            <a:off x="409906" y="1705308"/>
            <a:ext cx="4984433" cy="317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10000"/>
              </a:lnSpc>
              <a:spcBef>
                <a:spcPct val="0"/>
              </a:spcBef>
              <a:spcAft>
                <a:spcPct val="0"/>
              </a:spcAft>
              <a:buNone/>
            </a:pPr>
            <a:r>
              <a:rPr lang="en-US" sz="1800">
                <a:latin typeface="Times New Roman"/>
                <a:cs typeface="Times New Roman"/>
              </a:rPr>
              <a:t>Objective: Active consumption for a Given Year</a:t>
            </a:r>
          </a:p>
          <a:p>
            <a:pPr marR="0" lvl="0" algn="l" defTabSz="914400">
              <a:lnSpc>
                <a:spcPct val="110000"/>
              </a:lnSpc>
              <a:buNone/>
              <a:tabLst/>
            </a:pPr>
            <a:r>
              <a:rPr lang="en-US" sz="1400" b="1">
                <a:latin typeface="Times New Roman"/>
                <a:cs typeface="Times New Roman"/>
              </a:rPr>
              <a:t>Approach:</a:t>
            </a:r>
          </a:p>
          <a:p>
            <a:pPr marL="0" indent="0">
              <a:lnSpc>
                <a:spcPct val="110000"/>
              </a:lnSpc>
              <a:buNone/>
            </a:pPr>
            <a:r>
              <a:rPr lang="en-US" sz="1400">
                <a:solidFill>
                  <a:srgbClr val="404040"/>
                </a:solidFill>
                <a:latin typeface="Times New Roman"/>
                <a:cs typeface="Times New Roman"/>
              </a:rPr>
              <a:t>Added a </a:t>
            </a:r>
            <a:r>
              <a:rPr lang="en-US" sz="1400" b="1">
                <a:solidFill>
                  <a:srgbClr val="404040"/>
                </a:solidFill>
                <a:latin typeface="Times New Roman"/>
                <a:cs typeface="Times New Roman"/>
              </a:rPr>
              <a:t>'year'</a:t>
            </a:r>
            <a:r>
              <a:rPr lang="en-US" sz="1400">
                <a:solidFill>
                  <a:srgbClr val="404040"/>
                </a:solidFill>
                <a:latin typeface="Times New Roman"/>
                <a:cs typeface="Times New Roman"/>
              </a:rPr>
              <a:t> column to the </a:t>
            </a:r>
            <a:r>
              <a:rPr lang="en-US" sz="1400">
                <a:solidFill>
                  <a:srgbClr val="404040"/>
                </a:solidFill>
                <a:latin typeface="Times New Roman"/>
                <a:ea typeface="+mj-lt"/>
                <a:cs typeface="+mj-lt"/>
              </a:rPr>
              <a:t>dataset</a:t>
            </a:r>
            <a:r>
              <a:rPr lang="en-US" sz="1400">
                <a:solidFill>
                  <a:srgbClr val="404040"/>
                </a:solidFill>
                <a:latin typeface="Times New Roman"/>
                <a:cs typeface="Times New Roman"/>
              </a:rPr>
              <a:t>, where</a:t>
            </a:r>
            <a:r>
              <a:rPr lang="en-US" sz="1400">
                <a:solidFill>
                  <a:srgbClr val="404040"/>
                </a:solidFill>
                <a:latin typeface="Times New Roman"/>
                <a:ea typeface="+mj-lt"/>
                <a:cs typeface="+mj-lt"/>
              </a:rPr>
              <a:t>:</a:t>
            </a:r>
            <a:endParaRPr lang="en-US" sz="1400">
              <a:latin typeface="Times New Roman"/>
              <a:ea typeface="+mj-lt"/>
              <a:cs typeface="+mj-lt"/>
            </a:endParaRPr>
          </a:p>
          <a:p>
            <a:pPr marL="0" indent="0" defTabSz="914400">
              <a:lnSpc>
                <a:spcPct val="110000"/>
              </a:lnSpc>
              <a:buNone/>
            </a:pPr>
            <a:endParaRPr lang="en-US" sz="1400">
              <a:latin typeface="Times New Roman"/>
              <a:cs typeface="Times New Roman"/>
            </a:endParaRPr>
          </a:p>
          <a:p>
            <a:pPr marL="0" indent="0">
              <a:lnSpc>
                <a:spcPct val="110000"/>
              </a:lnSpc>
              <a:buNone/>
            </a:pPr>
            <a:r>
              <a:rPr lang="en-US" sz="1400" b="1">
                <a:latin typeface="Times New Roman"/>
                <a:cs typeface="Times New Roman"/>
              </a:rPr>
              <a:t>Key Findings:</a:t>
            </a:r>
          </a:p>
          <a:p>
            <a:pPr>
              <a:lnSpc>
                <a:spcPct val="110000"/>
              </a:lnSpc>
              <a:buFont typeface="Wingdings 3,Sans-Serif"/>
              <a:buChar char="●"/>
            </a:pPr>
            <a:r>
              <a:rPr lang="en-US" sz="1400">
                <a:solidFill>
                  <a:srgbClr val="404040"/>
                </a:solidFill>
                <a:latin typeface="Times New Roman"/>
                <a:ea typeface="+mj-lt"/>
                <a:cs typeface="+mj-lt"/>
              </a:rPr>
              <a:t>Current dataset only contains records labeled as column for year.</a:t>
            </a:r>
            <a:endParaRPr lang="en-US" sz="1400">
              <a:latin typeface="Times New Roman"/>
              <a:ea typeface="+mj-lt"/>
              <a:cs typeface="+mj-lt"/>
            </a:endParaRPr>
          </a:p>
          <a:p>
            <a:pPr>
              <a:lnSpc>
                <a:spcPct val="110000"/>
              </a:lnSpc>
              <a:buFont typeface="Wingdings 3,Sans-Serif"/>
              <a:buChar char="●"/>
            </a:pPr>
            <a:r>
              <a:rPr lang="en-US" sz="1400">
                <a:solidFill>
                  <a:srgbClr val="404040"/>
                </a:solidFill>
                <a:latin typeface="Times New Roman"/>
                <a:ea typeface="+mj-lt"/>
                <a:cs typeface="+mj-lt"/>
              </a:rPr>
              <a:t>The average active energy consumption on rows.</a:t>
            </a:r>
            <a:endParaRPr lang="en-US" sz="1400">
              <a:solidFill>
                <a:srgbClr val="404040"/>
              </a:solidFill>
              <a:latin typeface="Times New Roman"/>
              <a:cs typeface="Arial"/>
            </a:endParaRPr>
          </a:p>
          <a:p>
            <a:pPr indent="0">
              <a:lnSpc>
                <a:spcPct val="110000"/>
              </a:lnSpc>
              <a:buNone/>
            </a:pPr>
            <a:r>
              <a:rPr lang="en-US" sz="1400">
                <a:latin typeface="Times New Roman"/>
                <a:ea typeface="+mj-lt"/>
                <a:cs typeface="+mj-lt"/>
              </a:rPr>
              <a:t>Next Steps:</a:t>
            </a:r>
          </a:p>
          <a:p>
            <a:pPr>
              <a:lnSpc>
                <a:spcPct val="110000"/>
              </a:lnSpc>
              <a:buNone/>
            </a:pPr>
            <a:r>
              <a:rPr lang="en-US" sz="1400">
                <a:latin typeface="Times New Roman"/>
                <a:ea typeface="+mj-lt"/>
                <a:cs typeface="+mj-lt"/>
              </a:rPr>
              <a:t>Collect and incorporate non-holiday data point</a:t>
            </a:r>
          </a:p>
          <a:p>
            <a:pPr marL="0" indent="0">
              <a:lnSpc>
                <a:spcPct val="110000"/>
              </a:lnSpc>
              <a:spcBef>
                <a:spcPct val="0"/>
              </a:spcBef>
              <a:spcAft>
                <a:spcPct val="0"/>
              </a:spcAft>
              <a:buNone/>
            </a:pPr>
            <a:endParaRPr lang="en-US" sz="1000">
              <a:latin typeface="Times New Roman"/>
              <a:ea typeface="+mj-lt"/>
              <a:cs typeface="+mj-lt"/>
            </a:endParaRPr>
          </a:p>
          <a:p>
            <a:pPr defTabSz="914400">
              <a:lnSpc>
                <a:spcPct val="110000"/>
              </a:lnSpc>
              <a:spcBef>
                <a:spcPct val="0"/>
              </a:spcBef>
              <a:spcAft>
                <a:spcPct val="0"/>
              </a:spcAft>
              <a:buFont typeface="Arial,Sans-Serif"/>
              <a:buChar char="•"/>
            </a:pPr>
            <a:endParaRPr lang="en-US" sz="1000">
              <a:latin typeface="Times New Roman"/>
              <a:cs typeface="Arial"/>
            </a:endParaRPr>
          </a:p>
          <a:p>
            <a:pPr marL="0" indent="0" defTabSz="914400">
              <a:lnSpc>
                <a:spcPct val="100000"/>
              </a:lnSpc>
              <a:spcBef>
                <a:spcPct val="0"/>
              </a:spcBef>
              <a:spcAft>
                <a:spcPct val="0"/>
              </a:spcAft>
              <a:buClrTx/>
              <a:buSzTx/>
              <a:buNone/>
            </a:pPr>
            <a:endParaRPr lang="en-US"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74988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EC5C54-1539-E231-66A8-9E9B7FC9FF8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23594AEF-FA45-0088-AA8E-F2CBFC92EE08}"/>
              </a:ext>
            </a:extLst>
          </p:cNvPr>
          <p:cNvSpPr txBox="1">
            <a:spLocks noGrp="1"/>
          </p:cNvSpPr>
          <p:nvPr>
            <p:ph type="title"/>
          </p:nvPr>
        </p:nvSpPr>
        <p:spPr>
          <a:xfrm>
            <a:off x="409906" y="534714"/>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Feature Engineering - </a:t>
            </a:r>
            <a:r>
              <a:rPr lang="en-IN" err="1"/>
              <a:t>DateTime</a:t>
            </a:r>
            <a:r>
              <a:rPr lang="en"/>
              <a:t>:</a:t>
            </a:r>
            <a:endParaRPr/>
          </a:p>
        </p:txBody>
      </p:sp>
      <p:sp>
        <p:nvSpPr>
          <p:cNvPr id="4" name="Subtitle 3">
            <a:extLst>
              <a:ext uri="{FF2B5EF4-FFF2-40B4-BE49-F238E27FC236}">
                <a16:creationId xmlns:a16="http://schemas.microsoft.com/office/drawing/2014/main" id="{9F01482D-98EF-A24E-9C04-F93D2FB9CDA7}"/>
              </a:ext>
            </a:extLst>
          </p:cNvPr>
          <p:cNvSpPr>
            <a:spLocks noGrp="1" noChangeArrowheads="1"/>
          </p:cNvSpPr>
          <p:nvPr>
            <p:ph type="subTitle" idx="1"/>
          </p:nvPr>
        </p:nvSpPr>
        <p:spPr bwMode="auto">
          <a:xfrm>
            <a:off x="547743" y="1441479"/>
            <a:ext cx="6650654" cy="380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10000"/>
              </a:lnSpc>
              <a:buSzTx/>
              <a:buNone/>
            </a:pPr>
            <a:r>
              <a:rPr kumimoji="0" lang="en-US" sz="1800" i="0" u="none" strike="noStrike" cap="none" normalizeH="0" baseline="0">
                <a:ln>
                  <a:noFill/>
                </a:ln>
                <a:effectLst/>
                <a:latin typeface="Times New Roman"/>
                <a:cs typeface="Times New Roman"/>
              </a:rPr>
              <a:t>Objective</a:t>
            </a:r>
            <a:r>
              <a:rPr kumimoji="0" lang="en-US" sz="1800" b="0" i="0" u="none" strike="noStrike" cap="none" normalizeH="0" baseline="0">
                <a:ln>
                  <a:noFill/>
                </a:ln>
                <a:effectLst/>
                <a:latin typeface="Times New Roman"/>
                <a:cs typeface="Times New Roman"/>
              </a:rPr>
              <a:t>: </a:t>
            </a:r>
            <a:r>
              <a:rPr lang="en-US" sz="1800">
                <a:latin typeface="Times New Roman"/>
                <a:cs typeface="Times New Roman"/>
              </a:rPr>
              <a:t>Determine Daylight Status for Each Record</a:t>
            </a:r>
            <a:endParaRPr lang="en-US"/>
          </a:p>
          <a:p>
            <a:pPr marL="0" indent="0">
              <a:lnSpc>
                <a:spcPct val="110000"/>
              </a:lnSpc>
              <a:buSzTx/>
              <a:buNone/>
            </a:pPr>
            <a:endParaRPr lang="en-US" sz="1800">
              <a:latin typeface="Times New Roman"/>
              <a:cs typeface="Times New Roman"/>
            </a:endParaRPr>
          </a:p>
          <a:p>
            <a:pPr marL="0" indent="0">
              <a:lnSpc>
                <a:spcPct val="100000"/>
              </a:lnSpc>
              <a:buSzTx/>
              <a:buNone/>
            </a:pPr>
            <a:r>
              <a:rPr lang="en-US" sz="1400">
                <a:latin typeface="Times New Roman"/>
                <a:cs typeface="Times New Roman"/>
              </a:rPr>
              <a:t>Approach:</a:t>
            </a:r>
          </a:p>
          <a:p>
            <a:pPr marL="0" indent="0">
              <a:lnSpc>
                <a:spcPct val="110000"/>
              </a:lnSpc>
              <a:buSzTx/>
              <a:buNone/>
            </a:pPr>
            <a:r>
              <a:rPr lang="en-US" sz="1400">
                <a:latin typeface="Times New Roman"/>
                <a:cs typeface="Times New Roman"/>
              </a:rPr>
              <a:t>Developed a function, </a:t>
            </a:r>
            <a:r>
              <a:rPr lang="en-US" sz="1400" err="1">
                <a:latin typeface="Times New Roman"/>
                <a:cs typeface="Times New Roman"/>
              </a:rPr>
              <a:t>is_light</a:t>
            </a:r>
            <a:r>
              <a:rPr lang="en-US" sz="1400">
                <a:latin typeface="Times New Roman"/>
                <a:cs typeface="Times New Roman"/>
              </a:rPr>
              <a:t>(hour), to assess whether a given hour falls within daylight hours (6:00 AM to 6:00 PM).</a:t>
            </a:r>
          </a:p>
          <a:p>
            <a:pPr marL="0" indent="0">
              <a:lnSpc>
                <a:spcPct val="110000"/>
              </a:lnSpc>
              <a:buSzTx/>
              <a:buNone/>
            </a:pPr>
            <a:endParaRPr lang="en-US" sz="1400">
              <a:latin typeface="Times New Roman"/>
              <a:cs typeface="Times New Roman"/>
            </a:endParaRPr>
          </a:p>
          <a:p>
            <a:pPr marL="0" indent="0">
              <a:lnSpc>
                <a:spcPct val="110000"/>
              </a:lnSpc>
              <a:buSzTx/>
              <a:buNone/>
            </a:pPr>
            <a:r>
              <a:rPr lang="en-US" sz="1400">
                <a:latin typeface="Times New Roman"/>
                <a:cs typeface="Times New Roman"/>
              </a:rPr>
              <a:t>Added </a:t>
            </a:r>
            <a:r>
              <a:rPr kumimoji="0" lang="en-US" sz="1400" b="0" i="0" u="none" strike="noStrike" cap="none" normalizeH="0" baseline="0">
                <a:ln>
                  <a:noFill/>
                </a:ln>
                <a:effectLst/>
                <a:latin typeface="Times New Roman"/>
                <a:cs typeface="Times New Roman"/>
              </a:rPr>
              <a:t>a </a:t>
            </a:r>
            <a:r>
              <a:rPr lang="en-US" sz="1400" b="1">
                <a:latin typeface="Times New Roman"/>
                <a:cs typeface="Times New Roman"/>
              </a:rPr>
              <a:t>'Light'</a:t>
            </a:r>
            <a:r>
              <a:rPr lang="en-US" sz="1400">
                <a:latin typeface="Times New Roman"/>
                <a:cs typeface="Times New Roman"/>
              </a:rPr>
              <a:t> </a:t>
            </a:r>
            <a:r>
              <a:rPr kumimoji="0" lang="en-US" sz="1400" b="0" i="0" u="none" strike="noStrike" cap="none" normalizeH="0" baseline="0">
                <a:ln>
                  <a:noFill/>
                </a:ln>
                <a:effectLst/>
                <a:latin typeface="Times New Roman"/>
                <a:cs typeface="Times New Roman"/>
              </a:rPr>
              <a:t>column</a:t>
            </a:r>
            <a:r>
              <a:rPr lang="en-US" sz="1400">
                <a:latin typeface="Times New Roman"/>
                <a:cs typeface="Times New Roman"/>
              </a:rPr>
              <a:t> indicating daylight status:</a:t>
            </a:r>
          </a:p>
          <a:p>
            <a:pPr marL="228600" lvl="1" algn="l">
              <a:buSzTx/>
              <a:buNone/>
            </a:pPr>
            <a:r>
              <a:rPr lang="en-US" sz="1400">
                <a:latin typeface="Times New Roman"/>
                <a:cs typeface="Times New Roman"/>
              </a:rPr>
              <a:t>1 for daylight hours</a:t>
            </a:r>
            <a:r>
              <a:rPr kumimoji="0" lang="en-US" sz="1400" b="0" i="0" u="none" strike="noStrike" cap="none" normalizeH="0" baseline="0">
                <a:ln>
                  <a:noFill/>
                </a:ln>
                <a:effectLst/>
                <a:latin typeface="Times New Roman"/>
                <a:cs typeface="Times New Roman"/>
              </a:rPr>
              <a:t>.</a:t>
            </a:r>
            <a:endParaRPr lang="en-US" sz="1400" b="0" i="0" u="none" strike="noStrike" cap="none" normalizeH="0" baseline="0">
              <a:ln>
                <a:noFill/>
              </a:ln>
              <a:effectLst/>
              <a:latin typeface="Times New Roman"/>
              <a:cs typeface="Times New Roman"/>
            </a:endParaRPr>
          </a:p>
          <a:p>
            <a:pPr marL="228600" lvl="1" algn="l">
              <a:buSzTx/>
              <a:buNone/>
            </a:pPr>
            <a:r>
              <a:rPr lang="en-US" sz="1400">
                <a:latin typeface="Times New Roman"/>
                <a:cs typeface="Times New Roman"/>
              </a:rPr>
              <a:t>0 for non-daylight hours</a:t>
            </a:r>
            <a:r>
              <a:rPr kumimoji="0" lang="en-US" sz="1400" b="0" i="0" u="none" strike="noStrike" cap="none" normalizeH="0" baseline="0">
                <a:ln>
                  <a:noFill/>
                </a:ln>
                <a:effectLst/>
                <a:latin typeface="Times New Roman"/>
                <a:cs typeface="Times New Roman"/>
              </a:rPr>
              <a:t>.</a:t>
            </a:r>
            <a:endParaRPr lang="en-US" sz="1400" b="0" i="0" u="none" strike="noStrike" cap="none" normalizeH="0" baseline="0">
              <a:ln>
                <a:noFill/>
              </a:ln>
              <a:effectLst/>
              <a:latin typeface="Times New Roman"/>
              <a:cs typeface="Times New Roman"/>
            </a:endParaRPr>
          </a:p>
          <a:p>
            <a:pPr marL="0" lvl="1" indent="0">
              <a:lnSpc>
                <a:spcPct val="100000"/>
              </a:lnSpc>
              <a:buSzTx/>
              <a:buNone/>
            </a:pPr>
            <a:endParaRPr lang="en-US" sz="1400">
              <a:latin typeface="Times New Roman"/>
              <a:cs typeface="Times New Roman"/>
            </a:endParaRPr>
          </a:p>
          <a:p>
            <a:pPr marL="0" indent="0">
              <a:lnSpc>
                <a:spcPct val="110000"/>
              </a:lnSpc>
              <a:buSzTx/>
              <a:buNone/>
            </a:pPr>
            <a:r>
              <a:rPr kumimoji="0" lang="en-US" sz="1400" i="0" u="none" strike="noStrike" cap="none" normalizeH="0" baseline="0">
                <a:ln>
                  <a:noFill/>
                </a:ln>
                <a:effectLst/>
                <a:latin typeface="Times New Roman"/>
                <a:cs typeface="Times New Roman"/>
              </a:rPr>
              <a:t>Outcome</a:t>
            </a:r>
            <a:r>
              <a:rPr kumimoji="0" lang="en-US" sz="1400" b="0" i="0" u="none" strike="noStrike" cap="none" normalizeH="0" baseline="0">
                <a:ln>
                  <a:noFill/>
                </a:ln>
                <a:effectLst/>
                <a:latin typeface="Times New Roman"/>
                <a:cs typeface="Times New Roman"/>
              </a:rPr>
              <a:t>:</a:t>
            </a:r>
            <a:endParaRPr lang="en-US" sz="1400">
              <a:latin typeface="Times New Roman"/>
              <a:cs typeface="Times New Roman"/>
            </a:endParaRPr>
          </a:p>
          <a:p>
            <a:pPr marL="0" indent="0">
              <a:lnSpc>
                <a:spcPct val="110000"/>
              </a:lnSpc>
              <a:buSzTx/>
              <a:buNone/>
            </a:pPr>
            <a:r>
              <a:rPr lang="en-US" sz="1400">
                <a:latin typeface="Times New Roman"/>
                <a:cs typeface="Times New Roman"/>
              </a:rPr>
              <a:t>All records in the dataset fall within daylight hours, resulting</a:t>
            </a:r>
            <a:r>
              <a:rPr kumimoji="0" lang="en-US" sz="1400" b="0" i="0" u="none" strike="noStrike" cap="none" normalizeH="0" baseline="0">
                <a:ln>
                  <a:noFill/>
                </a:ln>
                <a:effectLst/>
                <a:latin typeface="Times New Roman"/>
                <a:cs typeface="Times New Roman"/>
              </a:rPr>
              <a:t> in the </a:t>
            </a:r>
            <a:r>
              <a:rPr lang="en-US" sz="1400" b="1">
                <a:latin typeface="Times New Roman"/>
                <a:cs typeface="Times New Roman"/>
              </a:rPr>
              <a:t>'Light'</a:t>
            </a:r>
            <a:r>
              <a:rPr lang="en-US" sz="1400">
                <a:latin typeface="Times New Roman"/>
                <a:cs typeface="Times New Roman"/>
              </a:rPr>
              <a:t> column being uniformly set to 1</a:t>
            </a:r>
            <a:r>
              <a:rPr kumimoji="0" lang="en-US" sz="1400" b="0" i="0" u="none" strike="noStrike" cap="none" normalizeH="0" baseline="0">
                <a:ln>
                  <a:noFill/>
                </a:ln>
                <a:effectLst/>
                <a:latin typeface="Times New Roman"/>
                <a:cs typeface="Times New Roman"/>
              </a:rPr>
              <a:t>.</a:t>
            </a:r>
            <a:endParaRPr lang="en-US" sz="1400">
              <a:latin typeface="Times New Roman"/>
              <a:cs typeface="Times New Roman"/>
            </a:endParaRPr>
          </a:p>
          <a:p>
            <a:pPr marL="0" indent="0">
              <a:lnSpc>
                <a:spcPct val="100000"/>
              </a:lnSpc>
              <a:spcBef>
                <a:spcPct val="0"/>
              </a:spcBef>
              <a:spcAft>
                <a:spcPct val="0"/>
              </a:spcAft>
              <a:buSzTx/>
              <a:buNone/>
            </a:pPr>
            <a:endParaRPr lang="en-US" sz="1800">
              <a:latin typeface="Times New Roman"/>
              <a:cs typeface="Arial"/>
            </a:endParaRPr>
          </a:p>
          <a:p>
            <a:pPr marL="0" marR="0" lvl="0" indent="0" algn="l" defTabSz="914400">
              <a:lnSpc>
                <a:spcPct val="100000"/>
              </a:lnSpc>
              <a:spcBef>
                <a:spcPct val="0"/>
              </a:spcBef>
              <a:spcAft>
                <a:spcPct val="0"/>
              </a:spcAft>
              <a:buClrTx/>
              <a:buSzTx/>
              <a:buNone/>
              <a:tabLst/>
            </a:pPr>
            <a:endParaRPr lang="en-US" altLang="en-US" sz="2000" b="0"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140067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D408316-F298-F80C-0934-8D8FACE36E5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264644F-65CD-6310-4CEF-6ADF42EC35C6}"/>
              </a:ext>
            </a:extLst>
          </p:cNvPr>
          <p:cNvSpPr txBox="1">
            <a:spLocks noGrp="1"/>
          </p:cNvSpPr>
          <p:nvPr>
            <p:ph type="title"/>
          </p:nvPr>
        </p:nvSpPr>
        <p:spPr>
          <a:xfrm>
            <a:off x="409906" y="550160"/>
            <a:ext cx="7708500" cy="5727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IN"/>
              <a:t>Feature Engineering - Sunlight</a:t>
            </a:r>
            <a:r>
              <a:rPr lang="en"/>
              <a:t>:</a:t>
            </a:r>
            <a:endParaRPr lang="en-US"/>
          </a:p>
        </p:txBody>
      </p:sp>
      <p:sp>
        <p:nvSpPr>
          <p:cNvPr id="2" name="Subtitle 1">
            <a:extLst>
              <a:ext uri="{FF2B5EF4-FFF2-40B4-BE49-F238E27FC236}">
                <a16:creationId xmlns:a16="http://schemas.microsoft.com/office/drawing/2014/main" id="{44305979-8DCE-3C18-D80A-924E5808BD2E}"/>
              </a:ext>
            </a:extLst>
          </p:cNvPr>
          <p:cNvSpPr>
            <a:spLocks noGrp="1" noChangeArrowheads="1"/>
          </p:cNvSpPr>
          <p:nvPr>
            <p:ph type="subTitle" idx="1"/>
          </p:nvPr>
        </p:nvSpPr>
        <p:spPr bwMode="auto">
          <a:xfrm>
            <a:off x="411199" y="1242102"/>
            <a:ext cx="4538402" cy="429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10000"/>
              </a:lnSpc>
              <a:buSzTx/>
              <a:buNone/>
            </a:pPr>
            <a:r>
              <a:rPr kumimoji="0" lang="en-US" sz="1800" i="0" u="none" strike="noStrike" cap="none" normalizeH="0" baseline="0">
                <a:ln>
                  <a:noFill/>
                </a:ln>
                <a:effectLst/>
                <a:latin typeface="Times New Roman"/>
                <a:ea typeface="+mj-lt"/>
                <a:cs typeface="+mj-lt"/>
              </a:rPr>
              <a:t>Objective:</a:t>
            </a:r>
            <a:r>
              <a:rPr kumimoji="0" lang="en-US" sz="1800" b="0" i="0" u="none" strike="noStrike" cap="none" normalizeH="0" baseline="0">
                <a:ln>
                  <a:noFill/>
                </a:ln>
                <a:effectLst/>
                <a:latin typeface="Times New Roman"/>
                <a:ea typeface="+mj-lt"/>
                <a:cs typeface="+mj-lt"/>
              </a:rPr>
              <a:t> </a:t>
            </a:r>
            <a:r>
              <a:rPr lang="en-US" sz="1800">
                <a:latin typeface="Times New Roman"/>
                <a:ea typeface="+mj-lt"/>
                <a:cs typeface="+mj-lt"/>
              </a:rPr>
              <a:t>Determine Daylight Status for Each Record</a:t>
            </a:r>
            <a:endParaRPr lang="en-US">
              <a:latin typeface="Times New Roman"/>
              <a:cs typeface="Times New Roman"/>
            </a:endParaRPr>
          </a:p>
          <a:p>
            <a:pPr marL="0" indent="0" defTabSz="914400">
              <a:lnSpc>
                <a:spcPct val="110000"/>
              </a:lnSpc>
              <a:buClrTx/>
              <a:buSzTx/>
              <a:buNone/>
            </a:pPr>
            <a:endParaRPr lang="en-US" sz="1800">
              <a:latin typeface="Times New Roman"/>
              <a:ea typeface="+mj-lt"/>
              <a:cs typeface="+mj-lt"/>
            </a:endParaRPr>
          </a:p>
          <a:p>
            <a:pPr marL="0" lvl="0" indent="0" algn="l" defTabSz="914400">
              <a:lnSpc>
                <a:spcPct val="100000"/>
              </a:lnSpc>
              <a:buClrTx/>
              <a:buSzTx/>
              <a:buNone/>
              <a:tabLst/>
            </a:pPr>
            <a:r>
              <a:rPr lang="en-US" sz="1400">
                <a:latin typeface="Times New Roman"/>
                <a:ea typeface="+mj-lt"/>
                <a:cs typeface="+mj-lt"/>
              </a:rPr>
              <a:t>Approach</a:t>
            </a:r>
            <a:r>
              <a:rPr kumimoji="0" lang="en-US" sz="140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indent="0">
              <a:lnSpc>
                <a:spcPct val="110000"/>
              </a:lnSpc>
              <a:buSzTx/>
              <a:buNone/>
            </a:pPr>
            <a:r>
              <a:rPr lang="en-US" sz="1400">
                <a:latin typeface="Times New Roman"/>
                <a:ea typeface="+mj-lt"/>
                <a:cs typeface="+mj-lt"/>
              </a:rPr>
              <a:t>Developed </a:t>
            </a:r>
            <a:r>
              <a:rPr kumimoji="0" lang="en-US" sz="1400" b="0" i="0" u="none" strike="noStrike" cap="none" normalizeH="0" baseline="0">
                <a:ln>
                  <a:noFill/>
                </a:ln>
                <a:effectLst/>
                <a:latin typeface="Times New Roman"/>
                <a:ea typeface="+mj-lt"/>
                <a:cs typeface="+mj-lt"/>
              </a:rPr>
              <a:t>a function</a:t>
            </a:r>
            <a:r>
              <a:rPr lang="en-US" sz="1400">
                <a:latin typeface="Times New Roman"/>
                <a:ea typeface="+mj-lt"/>
                <a:cs typeface="+mj-lt"/>
              </a:rPr>
              <a:t>,</a:t>
            </a:r>
            <a:r>
              <a:rPr kumimoji="0" lang="en-US" sz="1400" b="0" i="0" u="none" strike="noStrike" cap="none" normalizeH="0" baseline="0">
                <a:ln>
                  <a:noFill/>
                </a:ln>
                <a:effectLst/>
                <a:latin typeface="Times New Roman"/>
                <a:ea typeface="+mj-lt"/>
                <a:cs typeface="+mj-lt"/>
              </a:rPr>
              <a:t> </a:t>
            </a:r>
            <a:r>
              <a:rPr kumimoji="0" lang="en-US" sz="1400" b="0" i="0" u="none" strike="noStrike" cap="none" normalizeH="0" baseline="0" err="1">
                <a:ln>
                  <a:noFill/>
                </a:ln>
                <a:effectLst/>
                <a:latin typeface="Times New Roman"/>
                <a:cs typeface="Times New Roman"/>
              </a:rPr>
              <a:t>is_light</a:t>
            </a:r>
            <a:r>
              <a:rPr kumimoji="0" lang="en-US" sz="1400" b="0" i="0" u="none" strike="noStrike" cap="none" normalizeH="0" baseline="0">
                <a:ln>
                  <a:noFill/>
                </a:ln>
                <a:effectLst/>
                <a:latin typeface="Times New Roman"/>
                <a:cs typeface="Times New Roman"/>
              </a:rPr>
              <a:t>(hour</a:t>
            </a:r>
            <a:r>
              <a:rPr lang="en-US" sz="1400">
                <a:latin typeface="Times New Roman"/>
                <a:cs typeface="Times New Roman"/>
              </a:rPr>
              <a:t>)</a:t>
            </a:r>
            <a:r>
              <a:rPr lang="en-US" sz="1400">
                <a:latin typeface="Times New Roman"/>
                <a:ea typeface="+mj-lt"/>
                <a:cs typeface="+mj-lt"/>
              </a:rPr>
              <a:t>, </a:t>
            </a:r>
            <a:r>
              <a:rPr kumimoji="0" lang="en-US" sz="1400" b="0" i="0" u="none" strike="noStrike" cap="none" normalizeH="0" baseline="0">
                <a:ln>
                  <a:noFill/>
                </a:ln>
                <a:effectLst/>
                <a:latin typeface="Times New Roman"/>
                <a:ea typeface="+mj-lt"/>
                <a:cs typeface="+mj-lt"/>
              </a:rPr>
              <a:t>to </a:t>
            </a:r>
            <a:r>
              <a:rPr lang="en-US" sz="1400">
                <a:latin typeface="Times New Roman"/>
                <a:ea typeface="+mj-lt"/>
                <a:cs typeface="+mj-lt"/>
              </a:rPr>
              <a:t>assess whether a given </a:t>
            </a:r>
            <a:r>
              <a:rPr kumimoji="0" lang="en-US" sz="1400" b="0" i="0" u="none" strike="noStrike" cap="none" normalizeH="0" baseline="0">
                <a:ln>
                  <a:noFill/>
                </a:ln>
                <a:effectLst/>
                <a:latin typeface="Times New Roman"/>
                <a:ea typeface="+mj-lt"/>
                <a:cs typeface="+mj-lt"/>
              </a:rPr>
              <a:t>hour </a:t>
            </a:r>
            <a:r>
              <a:rPr lang="en-US" sz="1400">
                <a:latin typeface="Times New Roman"/>
                <a:ea typeface="+mj-lt"/>
                <a:cs typeface="+mj-lt"/>
              </a:rPr>
              <a:t>falls </a:t>
            </a:r>
            <a:r>
              <a:rPr kumimoji="0" lang="en-US" sz="1400" b="0" i="0" u="none" strike="noStrike" cap="none" normalizeH="0" baseline="0">
                <a:ln>
                  <a:noFill/>
                </a:ln>
                <a:effectLst/>
                <a:latin typeface="Times New Roman"/>
                <a:ea typeface="+mj-lt"/>
                <a:cs typeface="+mj-lt"/>
              </a:rPr>
              <a:t>within daylight </a:t>
            </a:r>
            <a:r>
              <a:rPr lang="en-US" sz="1400">
                <a:latin typeface="Times New Roman"/>
                <a:ea typeface="+mj-lt"/>
                <a:cs typeface="+mj-lt"/>
              </a:rPr>
              <a:t>hours </a:t>
            </a:r>
            <a:r>
              <a:rPr kumimoji="0" lang="en-US" sz="1400" b="0" i="0" u="none" strike="noStrike" cap="none" normalizeH="0" baseline="0">
                <a:ln>
                  <a:noFill/>
                </a:ln>
                <a:effectLst/>
                <a:latin typeface="Times New Roman"/>
                <a:ea typeface="+mj-lt"/>
                <a:cs typeface="+mj-lt"/>
              </a:rPr>
              <a:t>(</a:t>
            </a:r>
            <a:r>
              <a:rPr lang="en-US" sz="1400">
                <a:latin typeface="Times New Roman"/>
                <a:ea typeface="+mj-lt"/>
                <a:cs typeface="+mj-lt"/>
              </a:rPr>
              <a:t>6:00 </a:t>
            </a:r>
            <a:r>
              <a:rPr kumimoji="0" lang="en-US" sz="1400" b="0" i="0" u="none" strike="noStrike" cap="none" normalizeH="0" baseline="0">
                <a:ln>
                  <a:noFill/>
                </a:ln>
                <a:effectLst/>
                <a:latin typeface="Times New Roman"/>
                <a:ea typeface="+mj-lt"/>
                <a:cs typeface="+mj-lt"/>
              </a:rPr>
              <a:t>AM to </a:t>
            </a:r>
            <a:r>
              <a:rPr lang="en-US" sz="1400">
                <a:latin typeface="Times New Roman"/>
                <a:ea typeface="+mj-lt"/>
                <a:cs typeface="+mj-lt"/>
              </a:rPr>
              <a:t>6:00 </a:t>
            </a:r>
            <a:r>
              <a:rPr kumimoji="0" lang="en-US" sz="1400" b="0" i="0" u="none" strike="noStrike" cap="none" normalizeH="0" baseline="0">
                <a:ln>
                  <a:noFill/>
                </a:ln>
                <a:effectLst/>
                <a:latin typeface="Times New Roman"/>
                <a:ea typeface="+mj-lt"/>
                <a:cs typeface="+mj-lt"/>
              </a:rPr>
              <a:t>PM).</a:t>
            </a:r>
            <a:endParaRPr lang="en-US" sz="1400">
              <a:latin typeface="Times New Roman"/>
              <a:ea typeface="+mj-lt"/>
              <a:cs typeface="+mj-lt"/>
            </a:endParaRPr>
          </a:p>
          <a:p>
            <a:pPr marL="0" indent="0">
              <a:lnSpc>
                <a:spcPct val="110000"/>
              </a:lnSpc>
              <a:buSzTx/>
              <a:buNone/>
            </a:pPr>
            <a:endParaRPr lang="en-US" sz="1400">
              <a:latin typeface="Times New Roman"/>
              <a:ea typeface="+mj-lt"/>
              <a:cs typeface="+mj-lt"/>
            </a:endParaRPr>
          </a:p>
          <a:p>
            <a:pPr marL="0" indent="0">
              <a:lnSpc>
                <a:spcPct val="110000"/>
              </a:lnSpc>
              <a:buSzTx/>
              <a:buNone/>
            </a:pPr>
            <a:r>
              <a:rPr kumimoji="0" lang="en-US" sz="1400" b="0" i="0" u="none" strike="noStrike" cap="none" normalizeH="0" baseline="0">
                <a:ln>
                  <a:noFill/>
                </a:ln>
                <a:effectLst/>
                <a:latin typeface="Times New Roman"/>
                <a:ea typeface="+mj-lt"/>
                <a:cs typeface="+mj-lt"/>
              </a:rPr>
              <a:t>Added a </a:t>
            </a:r>
            <a:r>
              <a:rPr lang="en-US" sz="1400" b="1">
                <a:latin typeface="Times New Roman"/>
                <a:ea typeface="+mj-lt"/>
                <a:cs typeface="+mj-lt"/>
              </a:rPr>
              <a:t>'Light'</a:t>
            </a:r>
            <a:r>
              <a:rPr lang="en-US" sz="1400">
                <a:latin typeface="Times New Roman"/>
                <a:ea typeface="+mj-lt"/>
                <a:cs typeface="+mj-lt"/>
              </a:rPr>
              <a:t> column indicating </a:t>
            </a:r>
            <a:r>
              <a:rPr kumimoji="0" lang="en-US" sz="1400" b="0" i="0" u="none" strike="noStrike" cap="none" normalizeH="0" baseline="0">
                <a:ln>
                  <a:noFill/>
                </a:ln>
                <a:effectLst/>
                <a:latin typeface="Times New Roman"/>
                <a:ea typeface="+mj-lt"/>
                <a:cs typeface="+mj-lt"/>
              </a:rPr>
              <a:t>daylight status</a:t>
            </a:r>
            <a:r>
              <a:rPr lang="en-US" sz="1400">
                <a:latin typeface="Times New Roman"/>
                <a:ea typeface="+mj-lt"/>
                <a:cs typeface="+mj-lt"/>
              </a:rPr>
              <a:t>:</a:t>
            </a:r>
          </a:p>
          <a:p>
            <a:pPr marL="228600" lvl="1" indent="0" algn="l">
              <a:buSzTx/>
              <a:buNone/>
            </a:pPr>
            <a:r>
              <a:rPr kumimoji="0" lang="en-US" sz="1400" b="0" i="0" u="none" strike="noStrike" cap="none" normalizeH="0" baseline="0">
                <a:ln>
                  <a:noFill/>
                </a:ln>
                <a:effectLst/>
                <a:latin typeface="Times New Roman"/>
                <a:ea typeface="+mj-lt"/>
                <a:cs typeface="+mj-lt"/>
              </a:rPr>
              <a:t>1 for daylight</a:t>
            </a:r>
            <a:r>
              <a:rPr lang="en-US" sz="1400">
                <a:latin typeface="Times New Roman"/>
                <a:ea typeface="+mj-lt"/>
                <a:cs typeface="+mj-lt"/>
              </a:rPr>
              <a:t> hours.</a:t>
            </a:r>
          </a:p>
          <a:p>
            <a:pPr marL="228600" lvl="1" indent="0" algn="l">
              <a:buSzTx/>
              <a:buNone/>
            </a:pPr>
            <a:r>
              <a:rPr kumimoji="0" lang="en-US" sz="1400" b="0" i="0" u="none" strike="noStrike" cap="none" normalizeH="0" baseline="0">
                <a:ln>
                  <a:noFill/>
                </a:ln>
                <a:effectLst/>
                <a:latin typeface="Times New Roman"/>
                <a:ea typeface="+mj-lt"/>
                <a:cs typeface="+mj-lt"/>
              </a:rPr>
              <a:t>0 for non-daylight</a:t>
            </a:r>
            <a:r>
              <a:rPr lang="en-US" sz="1400">
                <a:latin typeface="Times New Roman"/>
                <a:ea typeface="+mj-lt"/>
                <a:cs typeface="+mj-lt"/>
              </a:rPr>
              <a:t> hours.</a:t>
            </a:r>
          </a:p>
          <a:p>
            <a:pPr marL="228600" lvl="1" indent="0" algn="l" defTabSz="914400">
              <a:buSzTx/>
              <a:buNone/>
            </a:pPr>
            <a:endParaRPr lang="en-US" sz="1400">
              <a:latin typeface="Times New Roman"/>
              <a:ea typeface="+mj-lt"/>
              <a:cs typeface="+mj-lt"/>
            </a:endParaRPr>
          </a:p>
          <a:p>
            <a:pPr marL="0" indent="0" defTabSz="914400">
              <a:lnSpc>
                <a:spcPct val="110000"/>
              </a:lnSpc>
              <a:buSzTx/>
              <a:buNone/>
            </a:pPr>
            <a:r>
              <a:rPr kumimoji="0" lang="en-US" sz="1400" i="0" u="none" strike="noStrike" cap="none" normalizeH="0" baseline="0">
                <a:ln>
                  <a:noFill/>
                </a:ln>
                <a:effectLst/>
                <a:latin typeface="Times New Roman"/>
                <a:ea typeface="+mj-lt"/>
                <a:cs typeface="+mj-lt"/>
              </a:rPr>
              <a:t>Outcome:</a:t>
            </a:r>
            <a:endParaRPr lang="en-US" sz="1400">
              <a:latin typeface="Times New Roman"/>
              <a:ea typeface="+mj-lt"/>
              <a:cs typeface="+mj-lt"/>
            </a:endParaRPr>
          </a:p>
          <a:p>
            <a:pPr marL="0" indent="0">
              <a:lnSpc>
                <a:spcPct val="110000"/>
              </a:lnSpc>
              <a:buSzTx/>
              <a:buNone/>
            </a:pPr>
            <a:r>
              <a:rPr kumimoji="0" lang="en-US" sz="1400" b="0" i="0" u="none" strike="noStrike" cap="none" normalizeH="0" baseline="0">
                <a:ln>
                  <a:noFill/>
                </a:ln>
                <a:effectLst/>
                <a:latin typeface="Times New Roman"/>
                <a:ea typeface="+mj-lt"/>
                <a:cs typeface="+mj-lt"/>
              </a:rPr>
              <a:t>All records in the </a:t>
            </a:r>
            <a:r>
              <a:rPr lang="en-US" sz="1400">
                <a:latin typeface="Times New Roman"/>
                <a:ea typeface="+mj-lt"/>
                <a:cs typeface="+mj-lt"/>
              </a:rPr>
              <a:t>dataset </a:t>
            </a:r>
            <a:r>
              <a:rPr kumimoji="0" lang="en-US" sz="1400" b="0" i="0" u="none" strike="noStrike" cap="none" normalizeH="0" baseline="0">
                <a:ln>
                  <a:noFill/>
                </a:ln>
                <a:effectLst/>
                <a:latin typeface="Times New Roman"/>
                <a:ea typeface="+mj-lt"/>
                <a:cs typeface="+mj-lt"/>
              </a:rPr>
              <a:t>fall within daylight hours, </a:t>
            </a:r>
            <a:r>
              <a:rPr lang="en-US" sz="1400">
                <a:latin typeface="Times New Roman"/>
                <a:ea typeface="+mj-lt"/>
                <a:cs typeface="+mj-lt"/>
              </a:rPr>
              <a:t>resulting in </a:t>
            </a:r>
            <a:r>
              <a:rPr kumimoji="0" lang="en-US" sz="1400" b="0" i="0" u="none" strike="noStrike" cap="none" normalizeH="0" baseline="0">
                <a:ln>
                  <a:noFill/>
                </a:ln>
                <a:effectLst/>
                <a:latin typeface="Times New Roman"/>
                <a:ea typeface="+mj-lt"/>
                <a:cs typeface="+mj-lt"/>
              </a:rPr>
              <a:t>the </a:t>
            </a:r>
            <a:r>
              <a:rPr lang="en-US" sz="1400" b="1">
                <a:latin typeface="Times New Roman"/>
                <a:cs typeface="Times New Roman"/>
              </a:rPr>
              <a:t>'Light</a:t>
            </a:r>
            <a:r>
              <a:rPr kumimoji="0" lang="en-US" sz="1400" b="1" i="0" u="none" strike="noStrike" cap="none" normalizeH="0" baseline="0">
                <a:ln>
                  <a:noFill/>
                </a:ln>
                <a:effectLst/>
                <a:latin typeface="Times New Roman"/>
                <a:cs typeface="Times New Roman"/>
              </a:rPr>
              <a:t>'</a:t>
            </a:r>
            <a:r>
              <a:rPr kumimoji="0" lang="en-US" sz="1400" b="0" i="0" u="none" strike="noStrike" cap="none" normalizeH="0" baseline="0">
                <a:ln>
                  <a:noFill/>
                </a:ln>
                <a:effectLst/>
                <a:latin typeface="Times New Roman"/>
                <a:ea typeface="+mj-lt"/>
                <a:cs typeface="+mj-lt"/>
              </a:rPr>
              <a:t> column </a:t>
            </a:r>
            <a:r>
              <a:rPr lang="en-US" sz="1400">
                <a:latin typeface="Times New Roman"/>
                <a:ea typeface="+mj-lt"/>
                <a:cs typeface="+mj-lt"/>
              </a:rPr>
              <a:t>being uniformly set to </a:t>
            </a:r>
            <a:r>
              <a:rPr kumimoji="0" lang="en-US" sz="1400" b="0" i="0" u="none" strike="noStrike" cap="none" normalizeH="0" baseline="0">
                <a:ln>
                  <a:noFill/>
                </a:ln>
                <a:effectLst/>
                <a:latin typeface="Times New Roman"/>
                <a:ea typeface="+mj-lt"/>
                <a:cs typeface="+mj-lt"/>
              </a:rPr>
              <a:t>1.</a:t>
            </a:r>
            <a:endParaRPr lang="en-US" sz="1400">
              <a:latin typeface="Times New Roman"/>
              <a:ea typeface="+mj-lt"/>
              <a:cs typeface="+mj-lt"/>
            </a:endParaRPr>
          </a:p>
          <a:p>
            <a:pPr marL="0" indent="0" defTabSz="914400">
              <a:lnSpc>
                <a:spcPct val="100000"/>
              </a:lnSpc>
              <a:spcBef>
                <a:spcPct val="0"/>
              </a:spcBef>
              <a:spcAft>
                <a:spcPct val="0"/>
              </a:spcAft>
              <a:buSzTx/>
              <a:buNone/>
            </a:pPr>
            <a:endParaRPr lang="en-US" sz="1800">
              <a:latin typeface="Times New Roman"/>
              <a:ea typeface="+mj-lt"/>
              <a:cs typeface="Arial"/>
            </a:endParaRPr>
          </a:p>
          <a:p>
            <a:pPr marL="0" marR="0" lvl="0" indent="0" algn="l" defTabSz="914400">
              <a:buClrTx/>
              <a:buSzTx/>
              <a:buNone/>
              <a:tabLst/>
            </a:pPr>
            <a:endParaRPr lang="en-US" sz="1400" b="0" i="0" u="none" strike="noStrike" cap="none" normalizeH="0" baseline="0">
              <a:ln>
                <a:noFill/>
              </a:ln>
              <a:effectLst/>
              <a:latin typeface="Times New Roman"/>
              <a:cs typeface="Arial"/>
            </a:endParaRPr>
          </a:p>
        </p:txBody>
      </p:sp>
      <p:pic>
        <p:nvPicPr>
          <p:cNvPr id="7" name="Picture 6">
            <a:extLst>
              <a:ext uri="{FF2B5EF4-FFF2-40B4-BE49-F238E27FC236}">
                <a16:creationId xmlns:a16="http://schemas.microsoft.com/office/drawing/2014/main" id="{FFEBE546-D697-D755-7522-3D8EA1A22274}"/>
              </a:ext>
            </a:extLst>
          </p:cNvPr>
          <p:cNvPicPr>
            <a:picLocks noChangeAspect="1"/>
          </p:cNvPicPr>
          <p:nvPr/>
        </p:nvPicPr>
        <p:blipFill>
          <a:blip r:embed="rId3"/>
          <a:srcRect l="-67" t="-1515" r="257" b="1212"/>
          <a:stretch/>
        </p:blipFill>
        <p:spPr>
          <a:xfrm>
            <a:off x="4949602" y="1662039"/>
            <a:ext cx="4041399" cy="2560770"/>
          </a:xfrm>
          <a:prstGeom prst="rect">
            <a:avLst/>
          </a:prstGeom>
        </p:spPr>
      </p:pic>
    </p:spTree>
    <p:extLst>
      <p:ext uri="{BB962C8B-B14F-4D97-AF65-F5344CB8AC3E}">
        <p14:creationId xmlns:p14="http://schemas.microsoft.com/office/powerpoint/2010/main" val="109050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4">
          <a:extLst>
            <a:ext uri="{FF2B5EF4-FFF2-40B4-BE49-F238E27FC236}">
              <a16:creationId xmlns:a16="http://schemas.microsoft.com/office/drawing/2014/main" id="{BA3F94D9-758B-0187-01F7-D37E9BEDBAD2}"/>
            </a:ext>
          </a:extLst>
        </p:cNvPr>
        <p:cNvGrpSpPr/>
        <p:nvPr/>
      </p:nvGrpSpPr>
      <p:grpSpPr>
        <a:xfrm>
          <a:off x="0" y="0"/>
          <a:ext cx="0" cy="0"/>
          <a:chOff x="0" y="0"/>
          <a:chExt cx="0" cy="0"/>
        </a:xfrm>
      </p:grpSpPr>
      <p:sp>
        <p:nvSpPr>
          <p:cNvPr id="505" name="Google Shape;505;p46">
            <a:extLst>
              <a:ext uri="{FF2B5EF4-FFF2-40B4-BE49-F238E27FC236}">
                <a16:creationId xmlns:a16="http://schemas.microsoft.com/office/drawing/2014/main" id="{A3B41CB0-45E3-5D93-9318-05D47CA6A073}"/>
              </a:ext>
            </a:extLst>
          </p:cNvPr>
          <p:cNvSpPr txBox="1">
            <a:spLocks noGrp="1"/>
          </p:cNvSpPr>
          <p:nvPr>
            <p:ph type="title"/>
          </p:nvPr>
        </p:nvSpPr>
        <p:spPr>
          <a:xfrm>
            <a:off x="361860" y="2715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Plots:</a:t>
            </a:r>
            <a:endParaRPr/>
          </a:p>
        </p:txBody>
      </p:sp>
      <p:cxnSp>
        <p:nvCxnSpPr>
          <p:cNvPr id="536" name="Google Shape;536;p46">
            <a:extLst>
              <a:ext uri="{FF2B5EF4-FFF2-40B4-BE49-F238E27FC236}">
                <a16:creationId xmlns:a16="http://schemas.microsoft.com/office/drawing/2014/main" id="{D1041CCA-1CFB-F027-B2C6-681BFDE378C1}"/>
              </a:ext>
            </a:extLst>
          </p:cNvPr>
          <p:cNvCxnSpPr/>
          <p:nvPr/>
        </p:nvCxnSpPr>
        <p:spPr>
          <a:xfrm>
            <a:off x="5795270" y="193168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46">
            <a:extLst>
              <a:ext uri="{FF2B5EF4-FFF2-40B4-BE49-F238E27FC236}">
                <a16:creationId xmlns:a16="http://schemas.microsoft.com/office/drawing/2014/main" id="{9F016A58-F70F-2AC4-4593-B08AA2926DAB}"/>
              </a:ext>
            </a:extLst>
          </p:cNvPr>
          <p:cNvCxnSpPr>
            <a:cxnSpLocks/>
          </p:cNvCxnSpPr>
          <p:nvPr/>
        </p:nvCxnSpPr>
        <p:spPr>
          <a:xfrm>
            <a:off x="3093718" y="1931685"/>
            <a:ext cx="0" cy="1694400"/>
          </a:xfrm>
          <a:prstGeom prst="straightConnector1">
            <a:avLst/>
          </a:prstGeom>
          <a:noFill/>
          <a:ln w="19050" cap="flat" cmpd="sng">
            <a:solidFill>
              <a:schemeClr val="dk1"/>
            </a:solidFill>
            <a:prstDash val="solid"/>
            <a:round/>
            <a:headEnd type="none" w="med" len="med"/>
            <a:tailEnd type="none" w="med" len="med"/>
          </a:ln>
        </p:spPr>
      </p:cxnSp>
      <p:pic>
        <p:nvPicPr>
          <p:cNvPr id="15" name="Picture 14">
            <a:extLst>
              <a:ext uri="{FF2B5EF4-FFF2-40B4-BE49-F238E27FC236}">
                <a16:creationId xmlns:a16="http://schemas.microsoft.com/office/drawing/2014/main" id="{47CD4A2B-3738-A3C0-98F1-71630F12F201}"/>
              </a:ext>
            </a:extLst>
          </p:cNvPr>
          <p:cNvPicPr>
            <a:picLocks noChangeAspect="1"/>
          </p:cNvPicPr>
          <p:nvPr/>
        </p:nvPicPr>
        <p:blipFill>
          <a:blip r:embed="rId3"/>
          <a:stretch>
            <a:fillRect/>
          </a:stretch>
        </p:blipFill>
        <p:spPr>
          <a:xfrm>
            <a:off x="575221" y="931690"/>
            <a:ext cx="2336086" cy="1405564"/>
          </a:xfrm>
          <a:prstGeom prst="rect">
            <a:avLst/>
          </a:prstGeom>
        </p:spPr>
      </p:pic>
      <p:pic>
        <p:nvPicPr>
          <p:cNvPr id="17" name="Picture 16">
            <a:extLst>
              <a:ext uri="{FF2B5EF4-FFF2-40B4-BE49-F238E27FC236}">
                <a16:creationId xmlns:a16="http://schemas.microsoft.com/office/drawing/2014/main" id="{748EFB4C-E54A-7135-0A7D-9076AADE1155}"/>
              </a:ext>
            </a:extLst>
          </p:cNvPr>
          <p:cNvPicPr>
            <a:picLocks noChangeAspect="1"/>
          </p:cNvPicPr>
          <p:nvPr/>
        </p:nvPicPr>
        <p:blipFill>
          <a:blip r:embed="rId4"/>
          <a:stretch>
            <a:fillRect/>
          </a:stretch>
        </p:blipFill>
        <p:spPr>
          <a:xfrm>
            <a:off x="3298923" y="931691"/>
            <a:ext cx="2262340" cy="1405563"/>
          </a:xfrm>
          <a:prstGeom prst="rect">
            <a:avLst/>
          </a:prstGeom>
        </p:spPr>
      </p:pic>
      <p:pic>
        <p:nvPicPr>
          <p:cNvPr id="19" name="Picture 18">
            <a:extLst>
              <a:ext uri="{FF2B5EF4-FFF2-40B4-BE49-F238E27FC236}">
                <a16:creationId xmlns:a16="http://schemas.microsoft.com/office/drawing/2014/main" id="{191C4A1B-FAC2-BA5D-798C-E3FA38797F4C}"/>
              </a:ext>
            </a:extLst>
          </p:cNvPr>
          <p:cNvPicPr>
            <a:picLocks noChangeAspect="1"/>
          </p:cNvPicPr>
          <p:nvPr/>
        </p:nvPicPr>
        <p:blipFill>
          <a:blip r:embed="rId5"/>
          <a:stretch>
            <a:fillRect/>
          </a:stretch>
        </p:blipFill>
        <p:spPr>
          <a:xfrm>
            <a:off x="5948879" y="931691"/>
            <a:ext cx="2408329" cy="1405563"/>
          </a:xfrm>
          <a:prstGeom prst="rect">
            <a:avLst/>
          </a:prstGeom>
        </p:spPr>
      </p:pic>
      <p:pic>
        <p:nvPicPr>
          <p:cNvPr id="21" name="Picture 20">
            <a:extLst>
              <a:ext uri="{FF2B5EF4-FFF2-40B4-BE49-F238E27FC236}">
                <a16:creationId xmlns:a16="http://schemas.microsoft.com/office/drawing/2014/main" id="{9AB70119-7252-8114-8153-92231E313BB1}"/>
              </a:ext>
            </a:extLst>
          </p:cNvPr>
          <p:cNvPicPr>
            <a:picLocks noChangeAspect="1"/>
          </p:cNvPicPr>
          <p:nvPr/>
        </p:nvPicPr>
        <p:blipFill>
          <a:blip r:embed="rId6"/>
          <a:stretch>
            <a:fillRect/>
          </a:stretch>
        </p:blipFill>
        <p:spPr>
          <a:xfrm>
            <a:off x="611773" y="2817447"/>
            <a:ext cx="2262340" cy="1394363"/>
          </a:xfrm>
          <a:prstGeom prst="rect">
            <a:avLst/>
          </a:prstGeom>
        </p:spPr>
      </p:pic>
      <p:pic>
        <p:nvPicPr>
          <p:cNvPr id="23" name="Picture 22">
            <a:extLst>
              <a:ext uri="{FF2B5EF4-FFF2-40B4-BE49-F238E27FC236}">
                <a16:creationId xmlns:a16="http://schemas.microsoft.com/office/drawing/2014/main" id="{7899E0FB-1072-3B92-40B2-9ADC619A1C68}"/>
              </a:ext>
            </a:extLst>
          </p:cNvPr>
          <p:cNvPicPr>
            <a:picLocks noChangeAspect="1"/>
          </p:cNvPicPr>
          <p:nvPr/>
        </p:nvPicPr>
        <p:blipFill>
          <a:blip r:embed="rId7"/>
          <a:stretch>
            <a:fillRect/>
          </a:stretch>
        </p:blipFill>
        <p:spPr>
          <a:xfrm>
            <a:off x="3488001" y="2820938"/>
            <a:ext cx="2073261" cy="1288016"/>
          </a:xfrm>
          <a:prstGeom prst="rect">
            <a:avLst/>
          </a:prstGeom>
        </p:spPr>
      </p:pic>
      <p:pic>
        <p:nvPicPr>
          <p:cNvPr id="25" name="Picture 24">
            <a:extLst>
              <a:ext uri="{FF2B5EF4-FFF2-40B4-BE49-F238E27FC236}">
                <a16:creationId xmlns:a16="http://schemas.microsoft.com/office/drawing/2014/main" id="{D0C440BF-3723-1076-6D6E-5DFCACB4B31C}"/>
              </a:ext>
            </a:extLst>
          </p:cNvPr>
          <p:cNvPicPr>
            <a:picLocks noChangeAspect="1"/>
          </p:cNvPicPr>
          <p:nvPr/>
        </p:nvPicPr>
        <p:blipFill>
          <a:blip r:embed="rId8"/>
          <a:stretch>
            <a:fillRect/>
          </a:stretch>
        </p:blipFill>
        <p:spPr>
          <a:xfrm>
            <a:off x="6029278" y="2813185"/>
            <a:ext cx="2368945" cy="1402886"/>
          </a:xfrm>
          <a:prstGeom prst="rect">
            <a:avLst/>
          </a:prstGeom>
        </p:spPr>
      </p:pic>
    </p:spTree>
    <p:extLst>
      <p:ext uri="{BB962C8B-B14F-4D97-AF65-F5344CB8AC3E}">
        <p14:creationId xmlns:p14="http://schemas.microsoft.com/office/powerpoint/2010/main" val="95533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8BC15C8-942B-50C8-A9ED-4C49C6CE8E4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2B0F87D-6EF2-DB32-AB8F-1B223C7EC9C7}"/>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Graphical Insights into Power Consumption</a:t>
            </a:r>
            <a:r>
              <a:rPr lang="en"/>
              <a:t>:</a:t>
            </a:r>
            <a:endParaRPr/>
          </a:p>
        </p:txBody>
      </p:sp>
      <p:sp>
        <p:nvSpPr>
          <p:cNvPr id="3" name="Rectangle 1">
            <a:extLst>
              <a:ext uri="{FF2B5EF4-FFF2-40B4-BE49-F238E27FC236}">
                <a16:creationId xmlns:a16="http://schemas.microsoft.com/office/drawing/2014/main" id="{828F4708-0FC9-0F2B-8CD5-606923B9F4DD}"/>
              </a:ext>
            </a:extLst>
          </p:cNvPr>
          <p:cNvSpPr>
            <a:spLocks noGrp="1" noChangeArrowheads="1"/>
          </p:cNvSpPr>
          <p:nvPr>
            <p:ph type="subTitle" idx="1"/>
          </p:nvPr>
        </p:nvSpPr>
        <p:spPr bwMode="auto">
          <a:xfrm>
            <a:off x="598805" y="1368744"/>
            <a:ext cx="8110855" cy="3434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0000"/>
              </a:lnSpc>
              <a:buSzTx/>
              <a:buNone/>
            </a:pPr>
            <a:r>
              <a:rPr lang="en-US" sz="1600" b="1">
                <a:latin typeface="Times New Roman"/>
                <a:ea typeface="+mj-lt"/>
                <a:cs typeface="+mj-lt"/>
              </a:rPr>
              <a:t>Global Active Power Over Year</a:t>
            </a:r>
            <a:endParaRPr lang="en-US" sz="1600">
              <a:latin typeface="Times New Roman"/>
              <a:ea typeface="+mj-lt"/>
              <a:cs typeface="+mj-lt"/>
            </a:endParaRPr>
          </a:p>
          <a:p>
            <a:pPr marL="0" indent="0">
              <a:lnSpc>
                <a:spcPct val="110000"/>
              </a:lnSpc>
              <a:buSzTx/>
              <a:buNone/>
            </a:pPr>
            <a:r>
              <a:rPr lang="en-US" sz="1400" b="1">
                <a:latin typeface="Times New Roman"/>
                <a:ea typeface="+mj-lt"/>
                <a:cs typeface="+mj-lt"/>
              </a:rPr>
              <a:t>Visualization</a:t>
            </a:r>
            <a:r>
              <a:rPr lang="en-US" sz="1400">
                <a:latin typeface="Times New Roman"/>
                <a:ea typeface="+mj-lt"/>
                <a:cs typeface="+mj-lt"/>
              </a:rPr>
              <a:t>:</a:t>
            </a:r>
            <a:r>
              <a:rPr lang="en-US" sz="1600">
                <a:latin typeface="Times New Roman"/>
                <a:ea typeface="+mj-lt"/>
                <a:cs typeface="+mj-lt"/>
              </a:rPr>
              <a:t> Bar plot</a:t>
            </a:r>
            <a:r>
              <a:rPr lang="en-US" sz="1400">
                <a:latin typeface="Times New Roman"/>
                <a:ea typeface="+mj-lt"/>
                <a:cs typeface="+mj-lt"/>
              </a:rPr>
              <a:t> of </a:t>
            </a:r>
            <a:r>
              <a:rPr lang="en-US" sz="1400" b="1" err="1">
                <a:latin typeface="Times New Roman"/>
                <a:ea typeface="+mj-lt"/>
                <a:cs typeface="+mj-lt"/>
              </a:rPr>
              <a:t>Global_active_power</a:t>
            </a:r>
            <a:r>
              <a:rPr lang="en-US" sz="1400">
                <a:latin typeface="Times New Roman"/>
                <a:ea typeface="+mj-lt"/>
                <a:cs typeface="+mj-lt"/>
              </a:rPr>
              <a:t> against </a:t>
            </a:r>
            <a:r>
              <a:rPr lang="en-US" sz="1400" b="1">
                <a:latin typeface="Times New Roman"/>
                <a:ea typeface="+mj-lt"/>
                <a:cs typeface="+mj-lt"/>
              </a:rPr>
              <a:t>Year</a:t>
            </a:r>
            <a:r>
              <a:rPr lang="en-US" sz="1400">
                <a:latin typeface="Times New Roman"/>
                <a:ea typeface="+mj-lt"/>
                <a:cs typeface="+mj-lt"/>
              </a:rPr>
              <a:t>.</a:t>
            </a:r>
          </a:p>
          <a:p>
            <a:pPr marL="0" indent="0">
              <a:lnSpc>
                <a:spcPct val="110000"/>
              </a:lnSpc>
              <a:buSzTx/>
              <a:buNone/>
            </a:pPr>
            <a:r>
              <a:rPr lang="en-US" sz="1400" b="1">
                <a:latin typeface="Times New Roman"/>
                <a:ea typeface="+mj-lt"/>
                <a:cs typeface="+mj-lt"/>
              </a:rPr>
              <a:t>Insight</a:t>
            </a:r>
            <a:r>
              <a:rPr kumimoji="0" lang="en-US" sz="1400" i="0" u="none" strike="noStrike" cap="none" normalizeH="0" baseline="0">
                <a:ln>
                  <a:noFill/>
                </a:ln>
                <a:effectLst/>
                <a:latin typeface="Times New Roman"/>
                <a:ea typeface="+mj-lt"/>
                <a:cs typeface="+mj-lt"/>
              </a:rPr>
              <a:t>:</a:t>
            </a:r>
            <a:r>
              <a:rPr lang="en-US" sz="1600">
                <a:latin typeface="Times New Roman"/>
                <a:ea typeface="+mj-lt"/>
                <a:cs typeface="+mj-lt"/>
              </a:rPr>
              <a:t> </a:t>
            </a:r>
            <a:r>
              <a:rPr lang="en-US" sz="1400">
                <a:latin typeface="Times New Roman"/>
                <a:ea typeface="+mj-lt"/>
                <a:cs typeface="+mj-lt"/>
              </a:rPr>
              <a:t>The </a:t>
            </a:r>
            <a:r>
              <a:rPr lang="en-US" sz="1400" b="1" err="1">
                <a:latin typeface="Times New Roman"/>
                <a:ea typeface="+mj-lt"/>
                <a:cs typeface="+mj-lt"/>
              </a:rPr>
              <a:t>Global_active_power</a:t>
            </a:r>
            <a:r>
              <a:rPr lang="en-US" sz="1400">
                <a:latin typeface="Times New Roman"/>
                <a:ea typeface="+mj-lt"/>
                <a:cs typeface="+mj-lt"/>
              </a:rPr>
              <a:t> is maximum in year 2009</a:t>
            </a:r>
          </a:p>
          <a:p>
            <a:pPr marL="0" indent="0">
              <a:lnSpc>
                <a:spcPct val="110000"/>
              </a:lnSpc>
              <a:buSzTx/>
              <a:buNone/>
            </a:pPr>
            <a:endParaRPr lang="en-US" sz="1600">
              <a:latin typeface="Times New Roman"/>
              <a:ea typeface="+mj-lt"/>
              <a:cs typeface="+mj-lt"/>
            </a:endParaRPr>
          </a:p>
          <a:p>
            <a:pPr marL="0" indent="0">
              <a:lnSpc>
                <a:spcPct val="110000"/>
              </a:lnSpc>
              <a:buSzTx/>
              <a:buNone/>
            </a:pPr>
            <a:r>
              <a:rPr lang="en-US" sz="1600" b="1">
                <a:latin typeface="Times New Roman"/>
                <a:ea typeface="+mj-lt"/>
                <a:cs typeface="+mj-lt"/>
              </a:rPr>
              <a:t>Voltage vs. Global Active Power</a:t>
            </a:r>
            <a:endParaRPr lang="en-US" sz="1600">
              <a:latin typeface="Times New Roman"/>
              <a:ea typeface="+mj-lt"/>
              <a:cs typeface="+mj-lt"/>
            </a:endParaRPr>
          </a:p>
          <a:p>
            <a:pPr marL="0" indent="0">
              <a:lnSpc>
                <a:spcPct val="110000"/>
              </a:lnSpc>
              <a:buSzTx/>
              <a:buNone/>
            </a:pPr>
            <a:r>
              <a:rPr lang="en-US" sz="1400" b="1">
                <a:latin typeface="Times New Roman"/>
                <a:ea typeface="+mj-lt"/>
                <a:cs typeface="+mj-lt"/>
              </a:rPr>
              <a:t>Visualization</a:t>
            </a:r>
            <a:r>
              <a:rPr lang="en-US" sz="1400">
                <a:latin typeface="Times New Roman"/>
                <a:ea typeface="+mj-lt"/>
                <a:cs typeface="+mj-lt"/>
              </a:rPr>
              <a:t>:</a:t>
            </a:r>
            <a:r>
              <a:rPr lang="en-US" sz="1600">
                <a:latin typeface="Times New Roman"/>
                <a:ea typeface="+mj-lt"/>
                <a:cs typeface="+mj-lt"/>
              </a:rPr>
              <a:t> S</a:t>
            </a:r>
            <a:r>
              <a:rPr lang="en-US" sz="1400">
                <a:latin typeface="Times New Roman"/>
                <a:ea typeface="+mj-lt"/>
                <a:cs typeface="+mj-lt"/>
              </a:rPr>
              <a:t>catter plot comparing </a:t>
            </a:r>
            <a:r>
              <a:rPr lang="en-US" sz="1400" b="1">
                <a:latin typeface="Times New Roman"/>
                <a:ea typeface="+mj-lt"/>
                <a:cs typeface="+mj-lt"/>
              </a:rPr>
              <a:t>Voltage </a:t>
            </a:r>
            <a:r>
              <a:rPr lang="en-US" sz="1400">
                <a:latin typeface="Times New Roman"/>
                <a:ea typeface="+mj-lt"/>
                <a:cs typeface="+mj-lt"/>
              </a:rPr>
              <a:t>and </a:t>
            </a:r>
            <a:r>
              <a:rPr lang="en-US" sz="1400" b="1" err="1">
                <a:latin typeface="Times New Roman"/>
                <a:ea typeface="+mj-lt"/>
                <a:cs typeface="+mj-lt"/>
              </a:rPr>
              <a:t>Global_active_power</a:t>
            </a:r>
            <a:r>
              <a:rPr kumimoji="0" lang="en-US" sz="1400" b="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indent="0">
              <a:lnSpc>
                <a:spcPct val="110000"/>
              </a:lnSpc>
              <a:buSzTx/>
              <a:buNone/>
            </a:pPr>
            <a:r>
              <a:rPr lang="en-US" sz="1400" b="1">
                <a:latin typeface="Times New Roman"/>
                <a:ea typeface="+mj-lt"/>
                <a:cs typeface="+mj-lt"/>
              </a:rPr>
              <a:t>Insight</a:t>
            </a:r>
            <a:r>
              <a:rPr lang="en-US" sz="1400">
                <a:latin typeface="Times New Roman"/>
                <a:ea typeface="+mj-lt"/>
                <a:cs typeface="+mj-lt"/>
              </a:rPr>
              <a:t>: A strong positive correlation suggests that higher intensity corresponds to greater power consumption</a:t>
            </a:r>
            <a:r>
              <a:rPr kumimoji="0" lang="en-US" sz="1400" b="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indent="0">
              <a:lnSpc>
                <a:spcPct val="110000"/>
              </a:lnSpc>
              <a:buSzTx/>
              <a:buNone/>
            </a:pPr>
            <a:endParaRPr lang="en-US" sz="1400">
              <a:latin typeface="Times New Roman"/>
              <a:ea typeface="+mj-lt"/>
              <a:cs typeface="+mj-lt"/>
            </a:endParaRPr>
          </a:p>
          <a:p>
            <a:pPr marL="0" indent="0">
              <a:lnSpc>
                <a:spcPct val="110000"/>
              </a:lnSpc>
              <a:buSzTx/>
              <a:buNone/>
            </a:pPr>
            <a:r>
              <a:rPr lang="en-US" sz="1600" b="1">
                <a:latin typeface="Times New Roman"/>
                <a:ea typeface="+mj-lt"/>
                <a:cs typeface="+mj-lt"/>
              </a:rPr>
              <a:t>Density value for Voltage</a:t>
            </a:r>
            <a:endParaRPr lang="en-US" sz="1600">
              <a:latin typeface="Times New Roman"/>
              <a:ea typeface="+mj-lt"/>
              <a:cs typeface="+mj-lt"/>
            </a:endParaRPr>
          </a:p>
          <a:p>
            <a:pPr marL="0" indent="0">
              <a:lnSpc>
                <a:spcPct val="110000"/>
              </a:lnSpc>
              <a:buSzTx/>
              <a:buNone/>
            </a:pPr>
            <a:r>
              <a:rPr lang="en-US" sz="1400" b="1">
                <a:latin typeface="Times New Roman"/>
                <a:ea typeface="+mj-lt"/>
                <a:cs typeface="+mj-lt"/>
              </a:rPr>
              <a:t>Visualization</a:t>
            </a:r>
            <a:r>
              <a:rPr kumimoji="0" lang="en-US" sz="1400" i="0" u="none" strike="noStrike" cap="none" normalizeH="0" baseline="0">
                <a:ln>
                  <a:noFill/>
                </a:ln>
                <a:effectLst/>
                <a:latin typeface="Times New Roman"/>
                <a:ea typeface="+mj-lt"/>
                <a:cs typeface="+mj-lt"/>
              </a:rPr>
              <a:t>:</a:t>
            </a:r>
            <a:r>
              <a:rPr lang="en-US" sz="1400">
                <a:latin typeface="Times New Roman"/>
                <a:ea typeface="+mj-lt"/>
                <a:cs typeface="+mj-lt"/>
              </a:rPr>
              <a:t> </a:t>
            </a:r>
            <a:r>
              <a:rPr lang="en-US" sz="1400" err="1">
                <a:latin typeface="Times New Roman"/>
                <a:ea typeface="+mj-lt"/>
                <a:cs typeface="+mj-lt"/>
              </a:rPr>
              <a:t>Kdeplot</a:t>
            </a:r>
            <a:r>
              <a:rPr lang="en-US" sz="1400">
                <a:latin typeface="Times New Roman"/>
                <a:ea typeface="+mj-lt"/>
                <a:cs typeface="+mj-lt"/>
              </a:rPr>
              <a:t> of </a:t>
            </a:r>
            <a:r>
              <a:rPr lang="en-US" sz="1400" b="1">
                <a:latin typeface="Times New Roman"/>
                <a:ea typeface="+mj-lt"/>
                <a:cs typeface="+mj-lt"/>
              </a:rPr>
              <a:t>Voltage</a:t>
            </a:r>
            <a:r>
              <a:rPr lang="en-US" sz="1400">
                <a:latin typeface="Times New Roman"/>
                <a:ea typeface="+mj-lt"/>
                <a:cs typeface="+mj-lt"/>
              </a:rPr>
              <a:t> values.</a:t>
            </a:r>
          </a:p>
          <a:p>
            <a:pPr marL="0" indent="0">
              <a:lnSpc>
                <a:spcPct val="110000"/>
              </a:lnSpc>
              <a:buSzTx/>
              <a:buNone/>
            </a:pPr>
            <a:r>
              <a:rPr lang="en-US" sz="1400" b="1">
                <a:latin typeface="Times New Roman"/>
                <a:ea typeface="+mj-lt"/>
                <a:cs typeface="+mj-lt"/>
              </a:rPr>
              <a:t>Insight</a:t>
            </a:r>
            <a:r>
              <a:rPr lang="en-US" sz="1400">
                <a:latin typeface="Times New Roman"/>
                <a:ea typeface="+mj-lt"/>
                <a:cs typeface="+mj-lt"/>
              </a:rPr>
              <a:t>: Voltage peak density is 0.12</a:t>
            </a:r>
          </a:p>
          <a:p>
            <a:pPr marL="0" indent="0" defTabSz="914400">
              <a:lnSpc>
                <a:spcPct val="100000"/>
              </a:lnSpc>
              <a:spcBef>
                <a:spcPct val="0"/>
              </a:spcBef>
              <a:spcAft>
                <a:spcPct val="0"/>
              </a:spcAft>
              <a:buSzTx/>
              <a:buNone/>
            </a:pPr>
            <a:endParaRPr lang="en-US" sz="1800" b="0" i="0" u="none" strike="noStrike" cap="none" normalizeH="0" baseline="0">
              <a:ln>
                <a:noFill/>
              </a:ln>
              <a:effectLst/>
              <a:latin typeface="Times New Roman"/>
              <a:cs typeface="Arial"/>
            </a:endParaRPr>
          </a:p>
          <a:p>
            <a:pPr marL="0" marR="0" lvl="0" indent="0" algn="l" defTabSz="914400">
              <a:lnSpc>
                <a:spcPct val="100000"/>
              </a:lnSpc>
              <a:buClrTx/>
              <a:buSzTx/>
              <a:buNone/>
              <a:tabLst/>
            </a:pPr>
            <a:endParaRPr lang="en-US" sz="1600" b="1"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920697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8D60-8773-1594-7936-2FD495FA0EF6}"/>
              </a:ext>
            </a:extLst>
          </p:cNvPr>
          <p:cNvSpPr>
            <a:spLocks noGrp="1"/>
          </p:cNvSpPr>
          <p:nvPr>
            <p:ph type="title"/>
          </p:nvPr>
        </p:nvSpPr>
        <p:spPr/>
        <p:txBody>
          <a:bodyPr/>
          <a:lstStyle/>
          <a:p>
            <a:r>
              <a:rPr lang="en-US"/>
              <a:t>Graphical Insights into Power Consumption:</a:t>
            </a:r>
          </a:p>
        </p:txBody>
      </p:sp>
      <p:sp>
        <p:nvSpPr>
          <p:cNvPr id="3" name="Subtitle 2">
            <a:extLst>
              <a:ext uri="{FF2B5EF4-FFF2-40B4-BE49-F238E27FC236}">
                <a16:creationId xmlns:a16="http://schemas.microsoft.com/office/drawing/2014/main" id="{AD34C744-EC38-5C22-3843-625470A7FF95}"/>
              </a:ext>
            </a:extLst>
          </p:cNvPr>
          <p:cNvSpPr>
            <a:spLocks noGrp="1"/>
          </p:cNvSpPr>
          <p:nvPr>
            <p:ph type="subTitle" idx="1"/>
          </p:nvPr>
        </p:nvSpPr>
        <p:spPr>
          <a:xfrm>
            <a:off x="720897" y="1421525"/>
            <a:ext cx="8138725" cy="2600700"/>
          </a:xfrm>
        </p:spPr>
        <p:txBody>
          <a:bodyPr/>
          <a:lstStyle/>
          <a:p>
            <a:pPr marL="0" indent="0">
              <a:lnSpc>
                <a:spcPct val="110000"/>
              </a:lnSpc>
              <a:buNone/>
            </a:pPr>
            <a:r>
              <a:rPr lang="en-US" sz="1600" b="1">
                <a:latin typeface="Times New Roman"/>
                <a:cs typeface="Times New Roman"/>
              </a:rPr>
              <a:t>Meter reading and which meter is used the most</a:t>
            </a:r>
            <a:endParaRPr lang="en-US" sz="1600">
              <a:latin typeface="Times New Roman"/>
              <a:cs typeface="Times New Roman"/>
            </a:endParaRPr>
          </a:p>
          <a:p>
            <a:pPr marL="0" indent="0">
              <a:lnSpc>
                <a:spcPct val="110000"/>
              </a:lnSpc>
              <a:buNone/>
            </a:pPr>
            <a:r>
              <a:rPr lang="en-US" sz="1400" b="1">
                <a:latin typeface="Times New Roman"/>
                <a:cs typeface="Times New Roman"/>
              </a:rPr>
              <a:t>Visualization: </a:t>
            </a:r>
            <a:r>
              <a:rPr lang="en-US" sz="1400">
                <a:latin typeface="Times New Roman"/>
                <a:cs typeface="Times New Roman"/>
              </a:rPr>
              <a:t>Pie chart of </a:t>
            </a:r>
            <a:r>
              <a:rPr lang="en-US" sz="1400" b="1">
                <a:latin typeface="Times New Roman"/>
                <a:cs typeface="Times New Roman"/>
              </a:rPr>
              <a:t>Sub_metering_1,Sub_metering_2,Sub_metering_3.</a:t>
            </a:r>
            <a:endParaRPr lang="en-US" sz="1400">
              <a:latin typeface="Times New Roman"/>
              <a:cs typeface="Times New Roman"/>
            </a:endParaRPr>
          </a:p>
          <a:p>
            <a:pPr marL="0" indent="0">
              <a:lnSpc>
                <a:spcPct val="110000"/>
              </a:lnSpc>
              <a:buNone/>
            </a:pPr>
            <a:r>
              <a:rPr lang="en-US" sz="1400" b="1">
                <a:latin typeface="Times New Roman"/>
                <a:cs typeface="Times New Roman"/>
              </a:rPr>
              <a:t>Insights: </a:t>
            </a:r>
            <a:r>
              <a:rPr lang="en-US" sz="1400">
                <a:solidFill>
                  <a:srgbClr val="404040"/>
                </a:solidFill>
                <a:latin typeface="Times New Roman"/>
                <a:cs typeface="Times New Roman"/>
              </a:rPr>
              <a:t>Based on the meters reading</a:t>
            </a:r>
            <a:r>
              <a:rPr lang="en-US" sz="1400" b="1">
                <a:solidFill>
                  <a:srgbClr val="404040"/>
                </a:solidFill>
                <a:latin typeface="Times New Roman"/>
                <a:cs typeface="Times New Roman"/>
              </a:rPr>
              <a:t> </a:t>
            </a:r>
            <a:r>
              <a:rPr lang="en-US" sz="1400" b="1">
                <a:latin typeface="Times New Roman"/>
                <a:cs typeface="Times New Roman"/>
              </a:rPr>
              <a:t>Sub_metering_3</a:t>
            </a:r>
            <a:r>
              <a:rPr lang="en-US" sz="1400">
                <a:latin typeface="Times New Roman"/>
                <a:cs typeface="Times New Roman"/>
              </a:rPr>
              <a:t> is having high reading and </a:t>
            </a:r>
            <a:r>
              <a:rPr lang="en-US" sz="1400" err="1">
                <a:latin typeface="Times New Roman"/>
                <a:cs typeface="Times New Roman"/>
              </a:rPr>
              <a:t>Sub_meter</a:t>
            </a:r>
            <a:r>
              <a:rPr lang="en-US" sz="1400">
                <a:latin typeface="Times New Roman"/>
                <a:cs typeface="Times New Roman"/>
              </a:rPr>
              <a:t> 3 is used more than the other 2 </a:t>
            </a:r>
            <a:r>
              <a:rPr lang="en-US" sz="1400" err="1">
                <a:latin typeface="Times New Roman"/>
                <a:cs typeface="Times New Roman"/>
              </a:rPr>
              <a:t>Sub_meters</a:t>
            </a:r>
            <a:r>
              <a:rPr lang="en-US" sz="1400">
                <a:latin typeface="Times New Roman"/>
                <a:cs typeface="Times New Roman"/>
              </a:rPr>
              <a:t>.</a:t>
            </a:r>
          </a:p>
          <a:p>
            <a:pPr marL="0" indent="0">
              <a:lnSpc>
                <a:spcPct val="110000"/>
              </a:lnSpc>
              <a:buNone/>
            </a:pPr>
            <a:endParaRPr lang="en-US" sz="1400">
              <a:latin typeface="Times New Roman"/>
              <a:cs typeface="Times New Roman"/>
            </a:endParaRPr>
          </a:p>
          <a:p>
            <a:pPr marL="0" indent="0">
              <a:lnSpc>
                <a:spcPct val="110000"/>
              </a:lnSpc>
              <a:buNone/>
            </a:pPr>
            <a:r>
              <a:rPr lang="en-US" sz="1600" b="1">
                <a:latin typeface="Times New Roman"/>
                <a:cs typeface="Times New Roman"/>
              </a:rPr>
              <a:t>Global Active Power vs. Global Reactive Power</a:t>
            </a:r>
            <a:endParaRPr lang="en-US" sz="1600">
              <a:latin typeface="Times New Roman"/>
              <a:cs typeface="Times New Roman"/>
            </a:endParaRPr>
          </a:p>
          <a:p>
            <a:pPr marL="0" indent="0">
              <a:lnSpc>
                <a:spcPct val="110000"/>
              </a:lnSpc>
              <a:buNone/>
            </a:pPr>
            <a:r>
              <a:rPr lang="en-US" sz="1400" b="1">
                <a:latin typeface="Times New Roman"/>
                <a:cs typeface="Times New Roman"/>
              </a:rPr>
              <a:t>Visualization: </a:t>
            </a:r>
            <a:r>
              <a:rPr lang="en-US" sz="1400">
                <a:latin typeface="Times New Roman"/>
                <a:cs typeface="Times New Roman"/>
              </a:rPr>
              <a:t>Scatter plot comparing </a:t>
            </a:r>
            <a:r>
              <a:rPr lang="en-US" sz="1400" b="1" err="1">
                <a:latin typeface="Times New Roman"/>
                <a:cs typeface="Times New Roman"/>
              </a:rPr>
              <a:t>Global_active_power</a:t>
            </a:r>
            <a:r>
              <a:rPr lang="en-US" sz="1400" b="1">
                <a:latin typeface="Times New Roman"/>
                <a:cs typeface="Times New Roman"/>
              </a:rPr>
              <a:t> </a:t>
            </a:r>
            <a:r>
              <a:rPr lang="en-US" sz="1400">
                <a:latin typeface="Times New Roman"/>
                <a:cs typeface="Times New Roman"/>
              </a:rPr>
              <a:t>and </a:t>
            </a:r>
            <a:r>
              <a:rPr lang="en-US" sz="1400" b="1" err="1">
                <a:latin typeface="Times New Roman"/>
                <a:cs typeface="Times New Roman"/>
              </a:rPr>
              <a:t>Global_reactive_power</a:t>
            </a:r>
            <a:r>
              <a:rPr lang="en-US" sz="1400">
                <a:latin typeface="Times New Roman"/>
                <a:cs typeface="Times New Roman"/>
              </a:rPr>
              <a:t>.</a:t>
            </a:r>
          </a:p>
          <a:p>
            <a:pPr marL="0" indent="0">
              <a:lnSpc>
                <a:spcPct val="110000"/>
              </a:lnSpc>
              <a:buNone/>
            </a:pPr>
            <a:r>
              <a:rPr lang="en-US" sz="1400" b="1">
                <a:latin typeface="Times New Roman"/>
                <a:cs typeface="Times New Roman"/>
              </a:rPr>
              <a:t>Insights: </a:t>
            </a:r>
            <a:r>
              <a:rPr lang="en-US" sz="1400" b="1" err="1">
                <a:latin typeface="Times New Roman"/>
                <a:cs typeface="Times New Roman"/>
              </a:rPr>
              <a:t>Global_active_power</a:t>
            </a:r>
            <a:r>
              <a:rPr lang="en-US" sz="1400">
                <a:latin typeface="Times New Roman"/>
                <a:cs typeface="Times New Roman"/>
              </a:rPr>
              <a:t> and </a:t>
            </a:r>
            <a:r>
              <a:rPr lang="en-US" sz="1400" b="1" err="1">
                <a:latin typeface="Times New Roman"/>
                <a:cs typeface="Times New Roman"/>
              </a:rPr>
              <a:t>Global_reactive_power</a:t>
            </a:r>
            <a:r>
              <a:rPr lang="en-US" sz="1400">
                <a:latin typeface="Times New Roman"/>
                <a:cs typeface="Times New Roman"/>
              </a:rPr>
              <a:t> are strongly correlated, which means that when one is high, the other is also likely to be high.</a:t>
            </a:r>
          </a:p>
          <a:p>
            <a:pPr marL="0" indent="0">
              <a:lnSpc>
                <a:spcPct val="110000"/>
              </a:lnSpc>
              <a:buNone/>
            </a:pPr>
            <a:endParaRPr lang="en-US" sz="1400">
              <a:latin typeface="Times New Roman"/>
              <a:cs typeface="Times New Roman"/>
            </a:endParaRPr>
          </a:p>
          <a:p>
            <a:pPr marL="0" indent="0">
              <a:lnSpc>
                <a:spcPct val="110000"/>
              </a:lnSpc>
              <a:buNone/>
            </a:pPr>
            <a:r>
              <a:rPr lang="en-US" sz="1600" b="1">
                <a:latin typeface="Times New Roman"/>
                <a:cs typeface="Times New Roman"/>
              </a:rPr>
              <a:t>Voltage vs. Global Intensity</a:t>
            </a:r>
            <a:endParaRPr lang="en-US" sz="1600">
              <a:latin typeface="Times New Roman"/>
              <a:cs typeface="Times New Roman"/>
            </a:endParaRPr>
          </a:p>
          <a:p>
            <a:pPr marL="0" indent="0">
              <a:lnSpc>
                <a:spcPct val="110000"/>
              </a:lnSpc>
              <a:buNone/>
            </a:pPr>
            <a:r>
              <a:rPr lang="en-US" sz="1400" b="1">
                <a:latin typeface="Times New Roman"/>
                <a:cs typeface="Times New Roman"/>
              </a:rPr>
              <a:t>Visualization: </a:t>
            </a:r>
            <a:r>
              <a:rPr lang="en-US" sz="1400">
                <a:latin typeface="Times New Roman"/>
                <a:cs typeface="Times New Roman"/>
              </a:rPr>
              <a:t>Scatter plot comparing </a:t>
            </a:r>
            <a:r>
              <a:rPr lang="en-US" sz="1400" b="1">
                <a:latin typeface="Times New Roman"/>
                <a:cs typeface="Times New Roman"/>
              </a:rPr>
              <a:t>Voltage </a:t>
            </a:r>
            <a:r>
              <a:rPr lang="en-US" sz="1400">
                <a:latin typeface="Times New Roman"/>
                <a:cs typeface="Times New Roman"/>
              </a:rPr>
              <a:t>and </a:t>
            </a:r>
            <a:r>
              <a:rPr lang="en-US" sz="1400" b="1" err="1">
                <a:latin typeface="Times New Roman"/>
                <a:cs typeface="Times New Roman"/>
              </a:rPr>
              <a:t>Global_intensity</a:t>
            </a:r>
            <a:r>
              <a:rPr lang="en-US" sz="1400">
                <a:latin typeface="Times New Roman"/>
                <a:cs typeface="Times New Roman"/>
              </a:rPr>
              <a:t>.</a:t>
            </a:r>
          </a:p>
          <a:p>
            <a:pPr marL="0" indent="0">
              <a:lnSpc>
                <a:spcPct val="110000"/>
              </a:lnSpc>
              <a:buNone/>
            </a:pPr>
            <a:r>
              <a:rPr lang="en-US" sz="1400" b="1">
                <a:latin typeface="Times New Roman"/>
                <a:cs typeface="Times New Roman"/>
              </a:rPr>
              <a:t>Insights: Voltage</a:t>
            </a:r>
            <a:r>
              <a:rPr lang="en-US" sz="1400">
                <a:latin typeface="Times New Roman"/>
                <a:cs typeface="Times New Roman"/>
              </a:rPr>
              <a:t> and </a:t>
            </a:r>
            <a:r>
              <a:rPr lang="en-US" sz="1400" b="1" err="1">
                <a:latin typeface="Times New Roman"/>
                <a:cs typeface="Times New Roman"/>
              </a:rPr>
              <a:t>Global_intensiy</a:t>
            </a:r>
            <a:r>
              <a:rPr lang="en-US" sz="1400">
                <a:latin typeface="Times New Roman"/>
                <a:cs typeface="Times New Roman"/>
              </a:rPr>
              <a:t> seems to be a positive correlation between them. This is likely because higher voltage leads to higher current</a:t>
            </a:r>
          </a:p>
          <a:p>
            <a:pPr marL="0" indent="0">
              <a:lnSpc>
                <a:spcPct val="110000"/>
              </a:lnSpc>
              <a:buNone/>
            </a:pPr>
            <a:endParaRPr lang="en-US" sz="1400">
              <a:latin typeface="Times New Roman"/>
              <a:cs typeface="Times New Roman"/>
            </a:endParaRPr>
          </a:p>
          <a:p>
            <a:pPr marL="0" indent="0">
              <a:lnSpc>
                <a:spcPct val="110000"/>
              </a:lnSpc>
              <a:buNone/>
            </a:pPr>
            <a:endParaRPr lang="en-US" sz="1600">
              <a:latin typeface="Times New Roman"/>
              <a:cs typeface="Times New Roman"/>
            </a:endParaRPr>
          </a:p>
          <a:p>
            <a:pPr marL="0" indent="0">
              <a:lnSpc>
                <a:spcPct val="110000"/>
              </a:lnSpc>
              <a:buNone/>
            </a:pPr>
            <a:endParaRPr lang="en-US" sz="1400">
              <a:latin typeface="Times New Roman"/>
              <a:cs typeface="Times New Roman"/>
            </a:endParaRPr>
          </a:p>
          <a:p>
            <a:pPr marL="0" indent="0">
              <a:lnSpc>
                <a:spcPct val="110000"/>
              </a:lnSpc>
              <a:buNone/>
            </a:pPr>
            <a:endParaRPr lang="en-US" sz="1400">
              <a:latin typeface="Times New Roman"/>
              <a:cs typeface="Times New Roman"/>
            </a:endParaRPr>
          </a:p>
          <a:p>
            <a:pPr marL="0" indent="0">
              <a:lnSpc>
                <a:spcPct val="110000"/>
              </a:lnSpc>
              <a:buNone/>
            </a:pPr>
            <a:endParaRPr lang="en-US" sz="1400">
              <a:latin typeface="Times New Roman"/>
              <a:cs typeface="Times New Roman"/>
            </a:endParaRPr>
          </a:p>
          <a:p>
            <a:pPr marL="0" indent="0">
              <a:lnSpc>
                <a:spcPct val="110000"/>
              </a:lnSpc>
              <a:buNone/>
            </a:pPr>
            <a:endParaRPr lang="en-US" sz="1400">
              <a:latin typeface="Times New Roman"/>
              <a:cs typeface="Times New Roman"/>
            </a:endParaRPr>
          </a:p>
          <a:p>
            <a:pPr marL="0" indent="0">
              <a:lnSpc>
                <a:spcPct val="110000"/>
              </a:lnSpc>
              <a:buNone/>
            </a:pPr>
            <a:endParaRPr lang="en-US" sz="1400">
              <a:latin typeface="Times New Roman"/>
              <a:cs typeface="Times New Roman"/>
            </a:endParaRPr>
          </a:p>
          <a:p>
            <a:pPr marL="0" indent="0">
              <a:lnSpc>
                <a:spcPct val="110000"/>
              </a:lnSpc>
              <a:buNone/>
            </a:pPr>
            <a:endParaRPr lang="en-US" sz="1400">
              <a:latin typeface="Times New Roman"/>
              <a:cs typeface="Times New Roman"/>
            </a:endParaRPr>
          </a:p>
          <a:p>
            <a:pPr marL="0" indent="0">
              <a:buNone/>
            </a:pPr>
            <a:endParaRPr lang="en-US">
              <a:latin typeface="Times New Roman"/>
              <a:cs typeface="Times New Roman"/>
            </a:endParaRPr>
          </a:p>
        </p:txBody>
      </p:sp>
    </p:spTree>
    <p:extLst>
      <p:ext uri="{BB962C8B-B14F-4D97-AF65-F5344CB8AC3E}">
        <p14:creationId xmlns:p14="http://schemas.microsoft.com/office/powerpoint/2010/main" val="240903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4"/>
        <p:cNvGrpSpPr/>
        <p:nvPr/>
      </p:nvGrpSpPr>
      <p:grpSpPr>
        <a:xfrm>
          <a:off x="0" y="0"/>
          <a:ext cx="0" cy="0"/>
          <a:chOff x="0" y="0"/>
          <a:chExt cx="0" cy="0"/>
        </a:xfrm>
      </p:grpSpPr>
      <p:sp useBgFill="1">
        <p:nvSpPr>
          <p:cNvPr id="304" name="Rectangle 303">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Google Shape;295;p34"/>
          <p:cNvSpPr txBox="1">
            <a:spLocks noGrp="1"/>
          </p:cNvSpPr>
          <p:nvPr>
            <p:ph type="title"/>
          </p:nvPr>
        </p:nvSpPr>
        <p:spPr>
          <a:xfrm>
            <a:off x="5232527" y="207373"/>
            <a:ext cx="5030313" cy="2919501"/>
          </a:xfrm>
          <a:prstGeom prst="rect">
            <a:avLst/>
          </a:prstGeom>
        </p:spPr>
        <p:txBody>
          <a:bodyPr spcFirstLastPara="1" vert="horz" lIns="91440" tIns="45720" rIns="91440" bIns="45720" rtlCol="0" anchor="b" anchorCtr="0">
            <a:normAutofit/>
          </a:bodyPr>
          <a:lstStyle/>
          <a:p>
            <a:pPr marL="0" lvl="0" indent="0">
              <a:spcAft>
                <a:spcPts val="0"/>
              </a:spcAft>
            </a:pPr>
            <a:r>
              <a:rPr lang="en-US" sz="5000" kern="1200">
                <a:solidFill>
                  <a:schemeClr val="tx1"/>
                </a:solidFill>
                <a:latin typeface="+mj-lt"/>
                <a:ea typeface="+mj-ea"/>
                <a:cs typeface="+mj-cs"/>
              </a:rPr>
              <a:t>Contents:</a:t>
            </a:r>
          </a:p>
        </p:txBody>
      </p:sp>
      <p:sp>
        <p:nvSpPr>
          <p:cNvPr id="30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0490" y="3306950"/>
            <a:ext cx="3182692" cy="20574"/>
          </a:xfrm>
          <a:custGeom>
            <a:avLst/>
            <a:gdLst>
              <a:gd name="connsiteX0" fmla="*/ 0 w 3182692"/>
              <a:gd name="connsiteY0" fmla="*/ 0 h 20574"/>
              <a:gd name="connsiteX1" fmla="*/ 604711 w 3182692"/>
              <a:gd name="connsiteY1" fmla="*/ 0 h 20574"/>
              <a:gd name="connsiteX2" fmla="*/ 1241250 w 3182692"/>
              <a:gd name="connsiteY2" fmla="*/ 0 h 20574"/>
              <a:gd name="connsiteX3" fmla="*/ 1909615 w 3182692"/>
              <a:gd name="connsiteY3" fmla="*/ 0 h 20574"/>
              <a:gd name="connsiteX4" fmla="*/ 2577981 w 3182692"/>
              <a:gd name="connsiteY4" fmla="*/ 0 h 20574"/>
              <a:gd name="connsiteX5" fmla="*/ 3182692 w 3182692"/>
              <a:gd name="connsiteY5" fmla="*/ 0 h 20574"/>
              <a:gd name="connsiteX6" fmla="*/ 3182692 w 3182692"/>
              <a:gd name="connsiteY6" fmla="*/ 20574 h 20574"/>
              <a:gd name="connsiteX7" fmla="*/ 2482500 w 3182692"/>
              <a:gd name="connsiteY7" fmla="*/ 20574 h 20574"/>
              <a:gd name="connsiteX8" fmla="*/ 1782308 w 3182692"/>
              <a:gd name="connsiteY8" fmla="*/ 20574 h 20574"/>
              <a:gd name="connsiteX9" fmla="*/ 1145769 w 3182692"/>
              <a:gd name="connsiteY9" fmla="*/ 20574 h 20574"/>
              <a:gd name="connsiteX10" fmla="*/ 0 w 3182692"/>
              <a:gd name="connsiteY10" fmla="*/ 20574 h 20574"/>
              <a:gd name="connsiteX11" fmla="*/ 0 w 3182692"/>
              <a:gd name="connsiteY11" fmla="*/ 0 h 2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20574"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869" y="8892"/>
                  <a:pt x="3183080" y="12703"/>
                  <a:pt x="3182692" y="20574"/>
                </a:cubicBezTo>
                <a:cubicBezTo>
                  <a:pt x="2998421" y="24028"/>
                  <a:pt x="2675038" y="21300"/>
                  <a:pt x="2482500" y="20574"/>
                </a:cubicBezTo>
                <a:cubicBezTo>
                  <a:pt x="2289962" y="19848"/>
                  <a:pt x="1930644" y="9120"/>
                  <a:pt x="1782308" y="20574"/>
                </a:cubicBezTo>
                <a:cubicBezTo>
                  <a:pt x="1633972" y="32028"/>
                  <a:pt x="1287388" y="294"/>
                  <a:pt x="1145769" y="20574"/>
                </a:cubicBezTo>
                <a:cubicBezTo>
                  <a:pt x="1004150" y="40854"/>
                  <a:pt x="256377" y="-35152"/>
                  <a:pt x="0" y="20574"/>
                </a:cubicBezTo>
                <a:cubicBezTo>
                  <a:pt x="-161" y="11630"/>
                  <a:pt x="139" y="4527"/>
                  <a:pt x="0" y="0"/>
                </a:cubicBezTo>
                <a:close/>
              </a:path>
              <a:path w="3182692" h="20574"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3228" y="8886"/>
                  <a:pt x="3182047" y="10327"/>
                  <a:pt x="3182692" y="20574"/>
                </a:cubicBezTo>
                <a:cubicBezTo>
                  <a:pt x="3039109" y="-10415"/>
                  <a:pt x="2823860" y="16134"/>
                  <a:pt x="2546154" y="20574"/>
                </a:cubicBezTo>
                <a:cubicBezTo>
                  <a:pt x="2268448" y="25014"/>
                  <a:pt x="2098674" y="7577"/>
                  <a:pt x="1845961" y="20574"/>
                </a:cubicBezTo>
                <a:cubicBezTo>
                  <a:pt x="1593248" y="33571"/>
                  <a:pt x="1456743" y="29846"/>
                  <a:pt x="1304904" y="20574"/>
                </a:cubicBezTo>
                <a:cubicBezTo>
                  <a:pt x="1153065" y="11302"/>
                  <a:pt x="947204" y="13412"/>
                  <a:pt x="668365" y="20574"/>
                </a:cubicBezTo>
                <a:cubicBezTo>
                  <a:pt x="389526" y="27736"/>
                  <a:pt x="288244" y="-2342"/>
                  <a:pt x="0" y="20574"/>
                </a:cubicBezTo>
                <a:cubicBezTo>
                  <a:pt x="271" y="13936"/>
                  <a:pt x="-429" y="800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9" name="Google Shape;299;p34"/>
          <p:cNvGraphicFramePr/>
          <p:nvPr>
            <p:extLst>
              <p:ext uri="{D42A27DB-BD31-4B8C-83A1-F6EECF244321}">
                <p14:modId xmlns:p14="http://schemas.microsoft.com/office/powerpoint/2010/main" val="115157841"/>
              </p:ext>
            </p:extLst>
          </p:nvPr>
        </p:nvGraphicFramePr>
        <p:xfrm>
          <a:off x="468630" y="723792"/>
          <a:ext cx="3065526" cy="3555290"/>
        </p:xfrm>
        <a:graphic>
          <a:graphicData uri="http://schemas.openxmlformats.org/drawingml/2006/table">
            <a:tbl>
              <a:tblPr firstRow="1" bandRow="1">
                <a:noFill/>
                <a:tableStyleId>{EB08E8BD-6E70-407B-A532-1D3BC430BFD4}</a:tableStyleId>
              </a:tblPr>
              <a:tblGrid>
                <a:gridCol w="956062">
                  <a:extLst>
                    <a:ext uri="{9D8B030D-6E8A-4147-A177-3AD203B41FA5}">
                      <a16:colId xmlns:a16="http://schemas.microsoft.com/office/drawing/2014/main" val="20000"/>
                    </a:ext>
                  </a:extLst>
                </a:gridCol>
                <a:gridCol w="2109464">
                  <a:extLst>
                    <a:ext uri="{9D8B030D-6E8A-4147-A177-3AD203B41FA5}">
                      <a16:colId xmlns:a16="http://schemas.microsoft.com/office/drawing/2014/main" val="20001"/>
                    </a:ext>
                  </a:extLst>
                </a:gridCol>
              </a:tblGrid>
              <a:tr h="1193761">
                <a:tc>
                  <a:txBody>
                    <a:bodyPr/>
                    <a:lstStyle/>
                    <a:p>
                      <a:pPr marL="0" lvl="0" indent="0" algn="l" rtl="0">
                        <a:spcBef>
                          <a:spcPts val="0"/>
                        </a:spcBef>
                        <a:spcAft>
                          <a:spcPts val="0"/>
                        </a:spcAft>
                        <a:buNone/>
                      </a:pPr>
                      <a:r>
                        <a:rPr lang="en" sz="1100" b="0" u="none" cap="none" spc="0">
                          <a:solidFill>
                            <a:schemeClr val="tx1"/>
                          </a:solidFill>
                          <a:latin typeface="Figtree Black"/>
                          <a:ea typeface="Figtree Black"/>
                          <a:cs typeface="Figtree Black"/>
                          <a:sym typeface="Figtree Black"/>
                        </a:rPr>
                        <a:t>Project Objective and Overview</a:t>
                      </a:r>
                      <a:endParaRPr sz="1100" b="0" u="none" cap="none" spc="0">
                        <a:solidFill>
                          <a:schemeClr val="tx1"/>
                        </a:solidFill>
                        <a:latin typeface="Figtree Black"/>
                        <a:ea typeface="Figtree Black"/>
                        <a:cs typeface="Figtree Black"/>
                        <a:sym typeface="Figtree Black"/>
                      </a:endParaRPr>
                    </a:p>
                  </a:txBody>
                  <a:tcPr marL="32439" marR="32439" marT="64868" marB="64879" anchor="b">
                    <a:lnL w="12700" cmpd="sng">
                      <a:noFill/>
                    </a:lnL>
                    <a:lnR w="12700" cmpd="sng">
                      <a:noFill/>
                    </a:lnR>
                    <a:lnT w="9525" cap="flat" cmpd="sng" algn="ctr">
                      <a:noFill/>
                      <a:prstDash val="solid"/>
                    </a:lnT>
                    <a:lnB w="38100" cmpd="sng">
                      <a:noFill/>
                    </a:lnB>
                    <a:noFill/>
                  </a:tcPr>
                </a:tc>
                <a:tc>
                  <a:txBody>
                    <a:bodyPr/>
                    <a:lstStyle/>
                    <a:p>
                      <a:r>
                        <a:rPr lang="en-US" sz="1100" b="0" cap="none" spc="0">
                          <a:solidFill>
                            <a:schemeClr val="tx1"/>
                          </a:solidFill>
                        </a:rPr>
                        <a:t>The project aims to analyze household energy consumption patterns and forecast future demand using data exploration, visualization, and predictive modeling.</a:t>
                      </a:r>
                    </a:p>
                  </a:txBody>
                  <a:tcPr marL="32439" marR="32439" marT="64868" marB="6487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00"/>
                  </a:ext>
                </a:extLst>
              </a:tr>
              <a:tr h="285457">
                <a:tc>
                  <a:txBody>
                    <a:bodyPr/>
                    <a:lstStyle/>
                    <a:p>
                      <a:pPr marL="0" lvl="0" indent="0" algn="l" rtl="0">
                        <a:spcBef>
                          <a:spcPts val="0"/>
                        </a:spcBef>
                        <a:spcAft>
                          <a:spcPts val="0"/>
                        </a:spcAft>
                        <a:buNone/>
                      </a:pPr>
                      <a:r>
                        <a:rPr lang="en" sz="900" u="none" cap="none" spc="0">
                          <a:solidFill>
                            <a:schemeClr val="tx1"/>
                          </a:solidFill>
                          <a:latin typeface="Figtree Black"/>
                          <a:ea typeface="Figtree Black"/>
                          <a:cs typeface="Figtree Black"/>
                          <a:sym typeface="Figtree Black"/>
                        </a:rPr>
                        <a:t>Milestone 1</a:t>
                      </a:r>
                      <a:endParaRPr sz="900" u="none" cap="none" spc="0">
                        <a:solidFill>
                          <a:schemeClr val="tx1"/>
                        </a:solidFill>
                        <a:latin typeface="Figtree Black"/>
                        <a:ea typeface="Figtree Black"/>
                        <a:cs typeface="Figtree Black"/>
                        <a:sym typeface="Figtree Black"/>
                      </a:endParaRPr>
                    </a:p>
                  </a:txBody>
                  <a:tcPr marL="32439" marR="32439" marT="64868" marB="64879"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marL="0" marR="0" lvl="0" indent="0" algn="l" rtl="0">
                        <a:lnSpc>
                          <a:spcPct val="100000"/>
                        </a:lnSpc>
                        <a:spcBef>
                          <a:spcPts val="0"/>
                        </a:spcBef>
                        <a:spcAft>
                          <a:spcPts val="1600"/>
                        </a:spcAft>
                        <a:buNone/>
                      </a:pPr>
                      <a:r>
                        <a:rPr lang="en-IN" sz="900" cap="none" spc="0">
                          <a:solidFill>
                            <a:schemeClr val="tx1"/>
                          </a:solidFill>
                        </a:rPr>
                        <a:t>Basic Data Exploration</a:t>
                      </a:r>
                      <a:endParaRPr sz="900" cap="none" spc="0">
                        <a:solidFill>
                          <a:schemeClr val="tx1"/>
                        </a:solidFill>
                        <a:latin typeface="Hanken Grotesk"/>
                        <a:ea typeface="Hanken Grotesk"/>
                        <a:cs typeface="Hanken Grotesk"/>
                        <a:sym typeface="Hanken Grotesk"/>
                      </a:endParaRPr>
                    </a:p>
                  </a:txBody>
                  <a:tcPr marL="32439" marR="32439" marT="64868" marB="64879" anchor="ctr">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10001"/>
                  </a:ext>
                </a:extLst>
              </a:tr>
              <a:tr h="285457">
                <a:tc>
                  <a:txBody>
                    <a:bodyPr/>
                    <a:lstStyle/>
                    <a:p>
                      <a:pPr marL="0" lvl="0" indent="0" algn="l" rtl="0">
                        <a:spcBef>
                          <a:spcPts val="0"/>
                        </a:spcBef>
                        <a:spcAft>
                          <a:spcPts val="0"/>
                        </a:spcAft>
                        <a:buNone/>
                      </a:pPr>
                      <a:r>
                        <a:rPr lang="en" sz="900" u="none" cap="none" spc="0">
                          <a:solidFill>
                            <a:schemeClr val="tx1"/>
                          </a:solidFill>
                          <a:latin typeface="Figtree Black"/>
                          <a:ea typeface="Figtree Black"/>
                          <a:cs typeface="Figtree Black"/>
                          <a:sym typeface="Figtree Black"/>
                        </a:rPr>
                        <a:t>Milestone 2</a:t>
                      </a:r>
                      <a:endParaRPr sz="900" u="none" cap="none" spc="0">
                        <a:solidFill>
                          <a:schemeClr val="tx1"/>
                        </a:solidFill>
                        <a:latin typeface="Figtree Black"/>
                        <a:ea typeface="Figtree Black"/>
                        <a:cs typeface="Figtree Black"/>
                        <a:sym typeface="Figtree Black"/>
                      </a:endParaRPr>
                    </a:p>
                  </a:txBody>
                  <a:tcPr marL="32439" marR="32439" marT="64868" marB="648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marL="0" lvl="0" indent="0" algn="l" rtl="0">
                        <a:spcBef>
                          <a:spcPts val="0"/>
                        </a:spcBef>
                        <a:spcAft>
                          <a:spcPts val="1600"/>
                        </a:spcAft>
                        <a:buNone/>
                      </a:pPr>
                      <a:r>
                        <a:rPr lang="en-IN" sz="900" cap="none" spc="0">
                          <a:solidFill>
                            <a:schemeClr val="tx1"/>
                          </a:solidFill>
                        </a:rPr>
                        <a:t>Data Visualization and Encoding</a:t>
                      </a:r>
                      <a:endParaRPr sz="900" cap="none" spc="0">
                        <a:solidFill>
                          <a:schemeClr val="tx1"/>
                        </a:solidFill>
                        <a:latin typeface="Hanken Grotesk"/>
                        <a:ea typeface="Hanken Grotesk"/>
                        <a:cs typeface="Hanken Grotesk"/>
                        <a:sym typeface="Hanken Grotesk"/>
                      </a:endParaRPr>
                    </a:p>
                  </a:txBody>
                  <a:tcPr marL="32439" marR="32439" marT="64868" marB="648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285457">
                <a:tc>
                  <a:txBody>
                    <a:bodyPr/>
                    <a:lstStyle/>
                    <a:p>
                      <a:pPr marL="0" lvl="0" indent="0" algn="l" rtl="0">
                        <a:spcBef>
                          <a:spcPts val="0"/>
                        </a:spcBef>
                        <a:spcAft>
                          <a:spcPts val="0"/>
                        </a:spcAft>
                        <a:buNone/>
                      </a:pPr>
                      <a:r>
                        <a:rPr lang="en" sz="900" u="none" cap="none" spc="0">
                          <a:solidFill>
                            <a:schemeClr val="tx1"/>
                          </a:solidFill>
                          <a:latin typeface="Figtree Black"/>
                          <a:ea typeface="Figtree Black"/>
                          <a:cs typeface="Figtree Black"/>
                          <a:sym typeface="Figtree Black"/>
                        </a:rPr>
                        <a:t>Milestone 3</a:t>
                      </a:r>
                      <a:endParaRPr sz="900" u="none" cap="none" spc="0">
                        <a:solidFill>
                          <a:schemeClr val="tx1"/>
                        </a:solidFill>
                        <a:latin typeface="Figtree Black"/>
                        <a:ea typeface="Figtree Black"/>
                        <a:cs typeface="Figtree Black"/>
                        <a:sym typeface="Figtree Black"/>
                      </a:endParaRPr>
                    </a:p>
                  </a:txBody>
                  <a:tcPr marL="32439" marR="32439" marT="64868" marB="64879"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marL="0" lvl="0" indent="0" algn="l" rtl="0">
                        <a:spcBef>
                          <a:spcPts val="0"/>
                        </a:spcBef>
                        <a:spcAft>
                          <a:spcPts val="1600"/>
                        </a:spcAft>
                        <a:buNone/>
                      </a:pPr>
                      <a:r>
                        <a:rPr lang="en-US" sz="900" cap="none" spc="0">
                          <a:solidFill>
                            <a:schemeClr val="tx1"/>
                          </a:solidFill>
                        </a:rPr>
                        <a:t>Model Creation and Comparison</a:t>
                      </a:r>
                      <a:endParaRPr sz="900" cap="none" spc="0">
                        <a:solidFill>
                          <a:schemeClr val="tx1"/>
                        </a:solidFill>
                        <a:latin typeface="Hanken Grotesk"/>
                        <a:ea typeface="Hanken Grotesk"/>
                        <a:cs typeface="Hanken Grotesk"/>
                        <a:sym typeface="Hanken Grotesk"/>
                      </a:endParaRPr>
                    </a:p>
                  </a:txBody>
                  <a:tcPr marL="32439" marR="32439" marT="64868" marB="64879"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0003"/>
                  </a:ext>
                </a:extLst>
              </a:tr>
              <a:tr h="415214">
                <a:tc>
                  <a:txBody>
                    <a:bodyPr/>
                    <a:lstStyle/>
                    <a:p>
                      <a:pPr marL="0" lvl="0" indent="0" algn="l" rtl="0">
                        <a:spcBef>
                          <a:spcPts val="0"/>
                        </a:spcBef>
                        <a:spcAft>
                          <a:spcPts val="0"/>
                        </a:spcAft>
                        <a:buNone/>
                      </a:pPr>
                      <a:r>
                        <a:rPr lang="en" sz="900" u="none" cap="none" spc="0">
                          <a:solidFill>
                            <a:schemeClr val="tx1"/>
                          </a:solidFill>
                          <a:latin typeface="Figtree Black"/>
                          <a:ea typeface="Figtree Black"/>
                          <a:cs typeface="Figtree Black"/>
                          <a:sym typeface="Figtree Black"/>
                        </a:rPr>
                        <a:t>Milestone 4</a:t>
                      </a:r>
                      <a:endParaRPr sz="900" u="none" cap="none" spc="0">
                        <a:solidFill>
                          <a:schemeClr val="tx1"/>
                        </a:solidFill>
                        <a:latin typeface="Figtree Black"/>
                        <a:ea typeface="Figtree Black"/>
                        <a:cs typeface="Figtree Black"/>
                        <a:sym typeface="Figtree Black"/>
                      </a:endParaRPr>
                    </a:p>
                  </a:txBody>
                  <a:tcPr marL="32439" marR="32439" marT="64868" marB="648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marL="0" lvl="0" indent="0" algn="l" rtl="0">
                        <a:spcBef>
                          <a:spcPts val="0"/>
                        </a:spcBef>
                        <a:spcAft>
                          <a:spcPts val="0"/>
                        </a:spcAft>
                        <a:buNone/>
                      </a:pPr>
                      <a:r>
                        <a:rPr lang="en-US" sz="900" cap="none" spc="0">
                          <a:solidFill>
                            <a:schemeClr val="tx1"/>
                          </a:solidFill>
                        </a:rPr>
                        <a:t>Time Series Forecasting With ARIMA And Prophet</a:t>
                      </a:r>
                      <a:endParaRPr sz="900" cap="none" spc="0">
                        <a:solidFill>
                          <a:schemeClr val="tx1"/>
                        </a:solidFill>
                        <a:latin typeface="Hanken Grotesk"/>
                        <a:ea typeface="Hanken Grotesk"/>
                        <a:cs typeface="Hanken Grotesk"/>
                        <a:sym typeface="Hanken Grotesk"/>
                      </a:endParaRPr>
                    </a:p>
                  </a:txBody>
                  <a:tcPr marL="32439" marR="32439" marT="64868" marB="648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r h="544972">
                <a:tc>
                  <a:txBody>
                    <a:bodyPr/>
                    <a:lstStyle/>
                    <a:p>
                      <a:pPr marL="0" lvl="0" indent="0" algn="l" rtl="0">
                        <a:spcBef>
                          <a:spcPts val="0"/>
                        </a:spcBef>
                        <a:spcAft>
                          <a:spcPts val="0"/>
                        </a:spcAft>
                        <a:buNone/>
                      </a:pPr>
                      <a:r>
                        <a:rPr lang="en" sz="900" cap="none" spc="0">
                          <a:solidFill>
                            <a:schemeClr val="tx1"/>
                          </a:solidFill>
                          <a:latin typeface="Figtree Black"/>
                          <a:ea typeface="Figtree Black"/>
                          <a:cs typeface="Figtree Black"/>
                          <a:sym typeface="Figtree Black"/>
                        </a:rPr>
                        <a:t>Model Evaluation</a:t>
                      </a:r>
                      <a:endParaRPr sz="900" cap="none" spc="0">
                        <a:solidFill>
                          <a:schemeClr val="tx1"/>
                        </a:solidFill>
                        <a:latin typeface="Figtree Black"/>
                        <a:ea typeface="Figtree Black"/>
                        <a:cs typeface="Figtree Black"/>
                        <a:sym typeface="Figtree Black"/>
                      </a:endParaRPr>
                    </a:p>
                  </a:txBody>
                  <a:tcPr marL="32439" marR="32439" marT="64868" marB="64879"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marL="0" lvl="0" indent="0" algn="l" rtl="0">
                        <a:spcBef>
                          <a:spcPts val="0"/>
                        </a:spcBef>
                        <a:spcAft>
                          <a:spcPts val="1600"/>
                        </a:spcAft>
                        <a:buNone/>
                      </a:pPr>
                      <a:r>
                        <a:rPr lang="en-US" sz="900" cap="none" spc="0">
                          <a:solidFill>
                            <a:schemeClr val="tx1"/>
                          </a:solidFill>
                        </a:rPr>
                        <a:t>Model evaluation using metrics to assess accuracy and performance of predictive models</a:t>
                      </a:r>
                      <a:endParaRPr sz="900" b="1" u="sng" cap="none" spc="0">
                        <a:solidFill>
                          <a:schemeClr val="tx1"/>
                        </a:solidFill>
                        <a:latin typeface="Hanken Grotesk"/>
                        <a:ea typeface="Hanken Grotesk"/>
                        <a:cs typeface="Hanken Grotesk"/>
                        <a:sym typeface="Hanken Grotesk"/>
                      </a:endParaRPr>
                    </a:p>
                  </a:txBody>
                  <a:tcPr marL="32439" marR="32439" marT="64868" marB="64879"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0005"/>
                  </a:ext>
                </a:extLst>
              </a:tr>
              <a:tr h="544972">
                <a:tc>
                  <a:txBody>
                    <a:bodyPr/>
                    <a:lstStyle/>
                    <a:p>
                      <a:pPr marL="0" lvl="0" indent="0" algn="l" rtl="0">
                        <a:spcBef>
                          <a:spcPts val="0"/>
                        </a:spcBef>
                        <a:spcAft>
                          <a:spcPts val="0"/>
                        </a:spcAft>
                        <a:buNone/>
                      </a:pPr>
                      <a:r>
                        <a:rPr lang="en-IN" sz="900" cap="none" spc="0">
                          <a:solidFill>
                            <a:schemeClr val="tx1"/>
                          </a:solidFill>
                          <a:latin typeface="Figtree Black"/>
                          <a:ea typeface="Figtree Black"/>
                          <a:cs typeface="Figtree Black"/>
                          <a:sym typeface="Figtree Black"/>
                        </a:rPr>
                        <a:t>Conclusion</a:t>
                      </a:r>
                      <a:endParaRPr sz="900" cap="none" spc="0">
                        <a:solidFill>
                          <a:schemeClr val="tx1"/>
                        </a:solidFill>
                        <a:latin typeface="Figtree Black"/>
                        <a:ea typeface="Figtree Black"/>
                        <a:cs typeface="Figtree Black"/>
                        <a:sym typeface="Figtree Black"/>
                      </a:endParaRPr>
                    </a:p>
                  </a:txBody>
                  <a:tcPr marL="32439" marR="32439" marT="64868" marB="648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marL="0" lvl="0" indent="0" algn="l" rtl="0">
                        <a:spcBef>
                          <a:spcPts val="0"/>
                        </a:spcBef>
                        <a:spcAft>
                          <a:spcPts val="1600"/>
                        </a:spcAft>
                        <a:buNone/>
                      </a:pPr>
                      <a:r>
                        <a:rPr lang="en-US" sz="900" cap="none" spc="0">
                          <a:solidFill>
                            <a:schemeClr val="tx1"/>
                          </a:solidFill>
                        </a:rPr>
                        <a:t>Summarizing Insights and Recommendations For Optimizing Household Energy Consumption.</a:t>
                      </a:r>
                      <a:endParaRPr sz="900" b="1" u="sng" cap="none" spc="0">
                        <a:solidFill>
                          <a:schemeClr val="tx1"/>
                        </a:solidFill>
                        <a:latin typeface="Hanken Grotesk"/>
                        <a:ea typeface="Hanken Grotesk"/>
                        <a:cs typeface="Hanken Grotesk"/>
                        <a:sym typeface="Hanken Grotesk"/>
                      </a:endParaRPr>
                    </a:p>
                  </a:txBody>
                  <a:tcPr marL="32439" marR="32439" marT="64868" marB="648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1471781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748651E-D000-1C35-BEAC-CF5C01B602B1}"/>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7DB5714-4CF0-89E4-BD99-48CFE6398F3D}"/>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Analysis and Recommendations:</a:t>
            </a:r>
            <a:endParaRPr/>
          </a:p>
        </p:txBody>
      </p:sp>
      <p:sp>
        <p:nvSpPr>
          <p:cNvPr id="4" name="Rectangle 2">
            <a:extLst>
              <a:ext uri="{FF2B5EF4-FFF2-40B4-BE49-F238E27FC236}">
                <a16:creationId xmlns:a16="http://schemas.microsoft.com/office/drawing/2014/main" id="{D2DD09A5-332C-DCFE-6823-CE7098CE58E7}"/>
              </a:ext>
            </a:extLst>
          </p:cNvPr>
          <p:cNvSpPr>
            <a:spLocks noGrp="1" noChangeArrowheads="1"/>
          </p:cNvSpPr>
          <p:nvPr>
            <p:ph type="subTitle" idx="1"/>
          </p:nvPr>
        </p:nvSpPr>
        <p:spPr bwMode="auto">
          <a:xfrm>
            <a:off x="387191" y="1283171"/>
            <a:ext cx="8369617" cy="339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10000"/>
              </a:lnSpc>
              <a:buSzTx/>
              <a:buNone/>
            </a:pPr>
            <a:r>
              <a:rPr kumimoji="0" lang="en-US" sz="1800" i="0" u="none" strike="noStrike" cap="none" normalizeH="0" baseline="0">
                <a:ln>
                  <a:noFill/>
                </a:ln>
                <a:effectLst/>
                <a:latin typeface="Times New Roman"/>
                <a:ea typeface="+mj-lt"/>
                <a:cs typeface="+mj-lt"/>
              </a:rPr>
              <a:t>Average Power Consumption </a:t>
            </a:r>
            <a:r>
              <a:rPr lang="en-US" sz="1800">
                <a:latin typeface="Times New Roman"/>
                <a:ea typeface="+mj-lt"/>
                <a:cs typeface="+mj-lt"/>
              </a:rPr>
              <a:t>Analysis</a:t>
            </a:r>
            <a:endParaRPr lang="en-US"/>
          </a:p>
          <a:p>
            <a:pPr marL="0" lvl="0" indent="0" algn="l" defTabSz="914400">
              <a:lnSpc>
                <a:spcPct val="110000"/>
              </a:lnSpc>
              <a:buClrTx/>
              <a:buSzTx/>
              <a:buNone/>
              <a:tabLst/>
            </a:pPr>
            <a:endParaRPr lang="en-US" sz="1800">
              <a:latin typeface="Times New Roman"/>
              <a:ea typeface="+mj-lt"/>
              <a:cs typeface="+mj-lt"/>
            </a:endParaRPr>
          </a:p>
          <a:p>
            <a:pPr marL="0" indent="0">
              <a:lnSpc>
                <a:spcPct val="110000"/>
              </a:lnSpc>
              <a:buSzTx/>
              <a:buNone/>
            </a:pPr>
            <a:r>
              <a:rPr lang="en-US" sz="1600" b="1" u="sng">
                <a:latin typeface="Times New Roman"/>
                <a:ea typeface="+mj-lt"/>
                <a:cs typeface="+mj-lt"/>
              </a:rPr>
              <a:t>Average active power consumption</a:t>
            </a:r>
            <a:r>
              <a:rPr kumimoji="0" lang="en-US" sz="1600" b="1" i="0" u="sng" strike="noStrike" cap="none" normalizeH="0" baseline="0">
                <a:ln>
                  <a:noFill/>
                </a:ln>
                <a:effectLst/>
                <a:latin typeface="Times New Roman"/>
                <a:ea typeface="+mj-lt"/>
                <a:cs typeface="+mj-lt"/>
              </a:rPr>
              <a:t>:</a:t>
            </a:r>
            <a:endParaRPr lang="en-US" sz="1600" u="sng">
              <a:latin typeface="Times New Roman"/>
              <a:ea typeface="+mj-lt"/>
              <a:cs typeface="+mj-lt"/>
            </a:endParaRPr>
          </a:p>
          <a:p>
            <a:pPr marL="0" indent="0" algn="l">
              <a:lnSpc>
                <a:spcPct val="110000"/>
              </a:lnSpc>
              <a:buSzTx/>
              <a:buNone/>
            </a:pPr>
            <a:r>
              <a:rPr lang="en-US" sz="1400" b="1">
                <a:latin typeface="Times New Roman"/>
                <a:ea typeface="+mj-lt"/>
                <a:cs typeface="+mj-lt"/>
              </a:rPr>
              <a:t>Visualization</a:t>
            </a:r>
            <a:r>
              <a:rPr kumimoji="0" lang="en-US" sz="1400" i="0" u="none" strike="noStrike" cap="none" normalizeH="0" baseline="0">
                <a:ln>
                  <a:noFill/>
                </a:ln>
                <a:effectLst/>
                <a:latin typeface="Times New Roman"/>
                <a:ea typeface="+mj-lt"/>
                <a:cs typeface="+mj-lt"/>
              </a:rPr>
              <a:t>:</a:t>
            </a:r>
            <a:r>
              <a:rPr kumimoji="0" lang="en-US" sz="1400" b="0" i="0" u="none" strike="noStrike" cap="none" normalizeH="0" baseline="0">
                <a:ln>
                  <a:noFill/>
                </a:ln>
                <a:effectLst/>
                <a:latin typeface="Times New Roman"/>
                <a:ea typeface="+mj-lt"/>
                <a:cs typeface="+mj-lt"/>
              </a:rPr>
              <a:t> Bar plot </a:t>
            </a:r>
            <a:r>
              <a:rPr lang="en-US" sz="1400">
                <a:latin typeface="Times New Roman"/>
                <a:ea typeface="+mj-lt"/>
                <a:cs typeface="+mj-lt"/>
              </a:rPr>
              <a:t>showing </a:t>
            </a:r>
            <a:r>
              <a:rPr kumimoji="0" lang="en-US" sz="1400" b="0" i="0" u="none" strike="noStrike" cap="none" normalizeH="0" baseline="0">
                <a:ln>
                  <a:noFill/>
                </a:ln>
                <a:effectLst/>
                <a:latin typeface="Times New Roman"/>
                <a:ea typeface="+mj-lt"/>
                <a:cs typeface="+mj-lt"/>
              </a:rPr>
              <a:t>average </a:t>
            </a:r>
            <a:r>
              <a:rPr lang="en-US" sz="1400">
                <a:latin typeface="Times New Roman"/>
                <a:ea typeface="+mj-lt"/>
                <a:cs typeface="+mj-lt"/>
              </a:rPr>
              <a:t>a</a:t>
            </a:r>
            <a:r>
              <a:rPr lang="en-US" sz="1400" b="1">
                <a:latin typeface="Times New Roman"/>
                <a:ea typeface="+mj-lt"/>
                <a:cs typeface="+mj-lt"/>
              </a:rPr>
              <a:t>ctive power consumption</a:t>
            </a:r>
            <a:r>
              <a:rPr lang="en-US" sz="1400">
                <a:latin typeface="Times New Roman"/>
                <a:ea typeface="+mj-lt"/>
                <a:cs typeface="+mj-lt"/>
              </a:rPr>
              <a:t> for years</a:t>
            </a:r>
            <a:r>
              <a:rPr kumimoji="0" lang="en-US" sz="1400" b="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indent="0" algn="l">
              <a:lnSpc>
                <a:spcPct val="110000"/>
              </a:lnSpc>
              <a:buSzTx/>
              <a:buNone/>
            </a:pPr>
            <a:r>
              <a:rPr kumimoji="0" lang="en-US" sz="1400" b="1" i="0" u="none" strike="noStrike" cap="none" normalizeH="0" baseline="0">
                <a:ln>
                  <a:noFill/>
                </a:ln>
                <a:effectLst/>
                <a:latin typeface="Times New Roman"/>
                <a:ea typeface="+mj-lt"/>
                <a:cs typeface="+mj-lt"/>
              </a:rPr>
              <a:t>Insight</a:t>
            </a:r>
            <a:r>
              <a:rPr kumimoji="0" lang="en-US" sz="1400" i="0" u="none" strike="noStrike" cap="none" normalizeH="0" baseline="0">
                <a:ln>
                  <a:noFill/>
                </a:ln>
                <a:effectLst/>
                <a:latin typeface="Times New Roman"/>
                <a:ea typeface="+mj-lt"/>
                <a:cs typeface="+mj-lt"/>
              </a:rPr>
              <a:t>:</a:t>
            </a:r>
            <a:r>
              <a:rPr kumimoji="0" lang="en-US" sz="1400" b="0" i="0" u="none" strike="noStrike" cap="none" normalizeH="0" baseline="0">
                <a:ln>
                  <a:noFill/>
                </a:ln>
                <a:effectLst/>
                <a:latin typeface="Times New Roman"/>
                <a:ea typeface="+mj-lt"/>
                <a:cs typeface="+mj-lt"/>
              </a:rPr>
              <a:t> </a:t>
            </a:r>
            <a:r>
              <a:rPr lang="en-US" sz="1400">
                <a:latin typeface="Times New Roman"/>
                <a:ea typeface="+mj-lt"/>
                <a:cs typeface="+mj-lt"/>
              </a:rPr>
              <a:t>Power </a:t>
            </a:r>
            <a:r>
              <a:rPr kumimoji="0" lang="en-US" sz="1400" b="0" i="0" u="none" strike="noStrike" cap="none" normalizeH="0" baseline="0">
                <a:ln>
                  <a:noFill/>
                </a:ln>
                <a:effectLst/>
                <a:latin typeface="Times New Roman"/>
                <a:ea typeface="+mj-lt"/>
                <a:cs typeface="+mj-lt"/>
              </a:rPr>
              <a:t>consumption </a:t>
            </a:r>
            <a:r>
              <a:rPr lang="en-US" sz="1400">
                <a:latin typeface="Times New Roman"/>
                <a:ea typeface="+mj-lt"/>
                <a:cs typeface="+mj-lt"/>
              </a:rPr>
              <a:t>is noticeably higher </a:t>
            </a:r>
            <a:r>
              <a:rPr kumimoji="0" lang="en-US" sz="1400" b="0" i="0" u="none" strike="noStrike" cap="none" normalizeH="0" baseline="0">
                <a:ln>
                  <a:noFill/>
                </a:ln>
                <a:effectLst/>
                <a:latin typeface="Times New Roman"/>
                <a:ea typeface="+mj-lt"/>
                <a:cs typeface="+mj-lt"/>
              </a:rPr>
              <a:t>on </a:t>
            </a:r>
            <a:r>
              <a:rPr lang="en-US" sz="1400">
                <a:latin typeface="Times New Roman"/>
                <a:ea typeface="+mj-lt"/>
                <a:cs typeface="+mj-lt"/>
              </a:rPr>
              <a:t>particular years</a:t>
            </a:r>
            <a:r>
              <a:rPr kumimoji="0" lang="en-US" sz="1400" b="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indent="0">
              <a:lnSpc>
                <a:spcPct val="110000"/>
              </a:lnSpc>
              <a:buSzTx/>
              <a:buNone/>
            </a:pPr>
            <a:endParaRPr lang="en-US" sz="1400">
              <a:latin typeface="Times New Roman"/>
              <a:ea typeface="+mj-lt"/>
              <a:cs typeface="+mj-lt"/>
            </a:endParaRPr>
          </a:p>
          <a:p>
            <a:pPr marL="0" indent="0">
              <a:lnSpc>
                <a:spcPct val="110000"/>
              </a:lnSpc>
              <a:buSzTx/>
              <a:buNone/>
            </a:pPr>
            <a:endParaRPr lang="en-US" sz="1400">
              <a:latin typeface="Times New Roman"/>
              <a:ea typeface="+mj-lt"/>
              <a:cs typeface="+mj-lt"/>
            </a:endParaRPr>
          </a:p>
          <a:p>
            <a:pPr marL="0" indent="0">
              <a:lnSpc>
                <a:spcPct val="110000"/>
              </a:lnSpc>
              <a:buSzTx/>
              <a:buNone/>
            </a:pPr>
            <a:endParaRPr lang="en-US" sz="1600">
              <a:latin typeface="Times New Roman"/>
              <a:ea typeface="+mj-lt"/>
              <a:cs typeface="+mj-lt"/>
            </a:endParaRPr>
          </a:p>
          <a:p>
            <a:pPr marL="0" lvl="0" indent="0" algn="l" defTabSz="914400">
              <a:lnSpc>
                <a:spcPct val="110000"/>
              </a:lnSpc>
              <a:buSzTx/>
              <a:buNone/>
              <a:tabLst/>
            </a:pPr>
            <a:r>
              <a:rPr lang="en-US" sz="1600" b="1" u="sng">
                <a:latin typeface="Times New Roman"/>
                <a:ea typeface="+mj-lt"/>
                <a:cs typeface="+mj-lt"/>
              </a:rPr>
              <a:t>Years</a:t>
            </a:r>
            <a:r>
              <a:rPr kumimoji="0" lang="en-US" sz="1600" b="1" i="0" u="sng" strike="noStrike" cap="none" normalizeH="0" baseline="0">
                <a:ln>
                  <a:noFill/>
                </a:ln>
                <a:effectLst/>
                <a:latin typeface="Times New Roman"/>
                <a:ea typeface="+mj-lt"/>
                <a:cs typeface="+mj-lt"/>
              </a:rPr>
              <a:t>:</a:t>
            </a:r>
            <a:endParaRPr lang="en-US" sz="1600" u="sng">
              <a:latin typeface="Times New Roman"/>
              <a:ea typeface="+mj-lt"/>
              <a:cs typeface="+mj-lt"/>
            </a:endParaRPr>
          </a:p>
          <a:p>
            <a:pPr marL="0" indent="0" algn="l">
              <a:lnSpc>
                <a:spcPct val="110000"/>
              </a:lnSpc>
              <a:buSzTx/>
              <a:buNone/>
            </a:pPr>
            <a:r>
              <a:rPr lang="en-US" sz="1400" b="1">
                <a:latin typeface="Times New Roman"/>
                <a:ea typeface="+mj-lt"/>
                <a:cs typeface="+mj-lt"/>
              </a:rPr>
              <a:t>Visualization</a:t>
            </a:r>
            <a:r>
              <a:rPr kumimoji="0" lang="en-US" sz="1400" i="0" u="none" strike="noStrike" cap="none" normalizeH="0" baseline="0">
                <a:ln>
                  <a:noFill/>
                </a:ln>
                <a:effectLst/>
                <a:latin typeface="Times New Roman"/>
                <a:ea typeface="+mj-lt"/>
                <a:cs typeface="+mj-lt"/>
              </a:rPr>
              <a:t>:</a:t>
            </a:r>
            <a:r>
              <a:rPr kumimoji="0" lang="en-US" sz="1400" b="0" i="0" u="none" strike="noStrike" cap="none" normalizeH="0" baseline="0">
                <a:ln>
                  <a:noFill/>
                </a:ln>
                <a:effectLst/>
                <a:latin typeface="Times New Roman"/>
                <a:ea typeface="+mj-lt"/>
                <a:cs typeface="+mj-lt"/>
              </a:rPr>
              <a:t> Bar plot </a:t>
            </a:r>
            <a:r>
              <a:rPr lang="en-US" sz="1400">
                <a:latin typeface="Times New Roman"/>
                <a:ea typeface="+mj-lt"/>
                <a:cs typeface="+mj-lt"/>
              </a:rPr>
              <a:t>depicting </a:t>
            </a:r>
            <a:r>
              <a:rPr kumimoji="0" lang="en-US" sz="1400" b="0" i="0" u="none" strike="noStrike" cap="none" normalizeH="0" baseline="0">
                <a:ln>
                  <a:noFill/>
                </a:ln>
                <a:effectLst/>
                <a:latin typeface="Times New Roman"/>
                <a:ea typeface="+mj-lt"/>
                <a:cs typeface="+mj-lt"/>
              </a:rPr>
              <a:t>average </a:t>
            </a:r>
            <a:r>
              <a:rPr lang="en-US" sz="1400" b="1">
                <a:latin typeface="Times New Roman"/>
                <a:ea typeface="+mj-lt"/>
                <a:cs typeface="+mj-lt"/>
              </a:rPr>
              <a:t>active power</a:t>
            </a:r>
            <a:r>
              <a:rPr lang="en-US" sz="1400">
                <a:latin typeface="Times New Roman"/>
                <a:ea typeface="+mj-lt"/>
                <a:cs typeface="+mj-lt"/>
              </a:rPr>
              <a:t> during particular years</a:t>
            </a:r>
            <a:r>
              <a:rPr kumimoji="0" lang="en-US" sz="1400" b="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indent="0" algn="l">
              <a:lnSpc>
                <a:spcPct val="110000"/>
              </a:lnSpc>
              <a:buSzTx/>
              <a:buNone/>
            </a:pPr>
            <a:r>
              <a:rPr kumimoji="0" lang="en-US" sz="1400" b="1" i="0" u="none" strike="noStrike" cap="none" normalizeH="0" baseline="0">
                <a:ln>
                  <a:noFill/>
                </a:ln>
                <a:effectLst/>
                <a:latin typeface="Times New Roman"/>
                <a:ea typeface="+mj-lt"/>
                <a:cs typeface="+mj-lt"/>
              </a:rPr>
              <a:t>Insight</a:t>
            </a:r>
            <a:r>
              <a:rPr kumimoji="0" lang="en-US" sz="1400" i="0" u="none" strike="noStrike" cap="none" normalizeH="0" baseline="0">
                <a:ln>
                  <a:noFill/>
                </a:ln>
                <a:effectLst/>
                <a:latin typeface="Times New Roman"/>
                <a:ea typeface="+mj-lt"/>
                <a:cs typeface="+mj-lt"/>
              </a:rPr>
              <a:t>:</a:t>
            </a:r>
            <a:r>
              <a:rPr kumimoji="0" lang="en-US" sz="1400" b="0" i="0" u="none" strike="noStrike" cap="none" normalizeH="0" baseline="0">
                <a:ln>
                  <a:noFill/>
                </a:ln>
                <a:effectLst/>
                <a:latin typeface="Times New Roman"/>
                <a:ea typeface="+mj-lt"/>
                <a:cs typeface="+mj-lt"/>
              </a:rPr>
              <a:t> </a:t>
            </a:r>
            <a:r>
              <a:rPr lang="en-US" sz="1400">
                <a:latin typeface="Times New Roman"/>
                <a:ea typeface="+mj-lt"/>
                <a:cs typeface="+mj-lt"/>
              </a:rPr>
              <a:t>Peak power </a:t>
            </a:r>
            <a:r>
              <a:rPr kumimoji="0" lang="en-US" sz="1400" b="0" i="0" u="none" strike="noStrike" cap="none" normalizeH="0" baseline="0">
                <a:ln>
                  <a:noFill/>
                </a:ln>
                <a:effectLst/>
                <a:latin typeface="Times New Roman"/>
                <a:ea typeface="+mj-lt"/>
                <a:cs typeface="+mj-lt"/>
              </a:rPr>
              <a:t>consumption </a:t>
            </a:r>
            <a:r>
              <a:rPr lang="en-US" sz="1400">
                <a:latin typeface="Times New Roman"/>
                <a:ea typeface="+mj-lt"/>
                <a:cs typeface="+mj-lt"/>
              </a:rPr>
              <a:t>occurs </a:t>
            </a:r>
            <a:r>
              <a:rPr kumimoji="0" lang="en-US" sz="1400" b="0" i="0" u="none" strike="noStrike" cap="none" normalizeH="0" baseline="0">
                <a:ln>
                  <a:noFill/>
                </a:ln>
                <a:effectLst/>
                <a:latin typeface="Times New Roman"/>
                <a:ea typeface="+mj-lt"/>
                <a:cs typeface="+mj-lt"/>
              </a:rPr>
              <a:t>during </a:t>
            </a:r>
            <a:r>
              <a:rPr lang="en-US" sz="1400">
                <a:latin typeface="Times New Roman"/>
                <a:ea typeface="+mj-lt"/>
                <a:cs typeface="+mj-lt"/>
              </a:rPr>
              <a:t>2004</a:t>
            </a:r>
            <a:r>
              <a:rPr kumimoji="0" lang="en-US" sz="1400" b="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marR="0" indent="0" algn="l" defTabSz="914400">
              <a:lnSpc>
                <a:spcPct val="100000"/>
              </a:lnSpc>
              <a:spcBef>
                <a:spcPct val="0"/>
              </a:spcBef>
              <a:spcAft>
                <a:spcPct val="0"/>
              </a:spcAft>
              <a:buClrTx/>
              <a:buSzTx/>
              <a:buNone/>
              <a:tabLst/>
            </a:pPr>
            <a:endParaRPr lang="en-US" sz="1600" b="0" i="0" u="none" strike="noStrike" cap="none" normalizeH="0" baseline="0">
              <a:ln>
                <a:noFill/>
              </a:ln>
              <a:effectLst/>
              <a:latin typeface="Times New Roman"/>
              <a:cs typeface="Arial"/>
            </a:endParaRPr>
          </a:p>
          <a:p>
            <a:pPr marL="0" marR="0" lvl="0" indent="0" algn="l" defTabSz="914400">
              <a:lnSpc>
                <a:spcPct val="100000"/>
              </a:lnSpc>
              <a:buClrTx/>
              <a:buSzTx/>
              <a:buNone/>
              <a:tabLst/>
            </a:pPr>
            <a:endParaRPr lang="en-US" sz="1400" b="1"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328006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748651E-D000-1C35-BEAC-CF5C01B602B1}"/>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7DB5714-4CF0-89E4-BD99-48CFE6398F3D}"/>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Analysis and Recommendations:</a:t>
            </a:r>
            <a:endParaRPr/>
          </a:p>
        </p:txBody>
      </p:sp>
      <p:sp>
        <p:nvSpPr>
          <p:cNvPr id="4" name="Rectangle 2">
            <a:extLst>
              <a:ext uri="{FF2B5EF4-FFF2-40B4-BE49-F238E27FC236}">
                <a16:creationId xmlns:a16="http://schemas.microsoft.com/office/drawing/2014/main" id="{D2DD09A5-332C-DCFE-6823-CE7098CE58E7}"/>
              </a:ext>
            </a:extLst>
          </p:cNvPr>
          <p:cNvSpPr>
            <a:spLocks noGrp="1" noChangeArrowheads="1"/>
          </p:cNvSpPr>
          <p:nvPr>
            <p:ph type="subTitle" idx="1"/>
          </p:nvPr>
        </p:nvSpPr>
        <p:spPr bwMode="auto">
          <a:xfrm>
            <a:off x="387191" y="1378581"/>
            <a:ext cx="8369617" cy="320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10000"/>
              </a:lnSpc>
              <a:buNone/>
            </a:pPr>
            <a:r>
              <a:rPr lang="en-US" sz="1800" b="1">
                <a:latin typeface="Times New Roman"/>
                <a:ea typeface="+mj-lt"/>
                <a:cs typeface="+mj-lt"/>
              </a:rPr>
              <a:t>Conclusions and Recommendations</a:t>
            </a:r>
            <a:endParaRPr lang="en-US" sz="1800">
              <a:latin typeface="Times New Roman"/>
              <a:cs typeface="Times New Roman"/>
            </a:endParaRPr>
          </a:p>
          <a:p>
            <a:pPr marL="0" lvl="0" indent="0" algn="l" defTabSz="914400">
              <a:lnSpc>
                <a:spcPct val="110000"/>
              </a:lnSpc>
              <a:buNone/>
              <a:tabLst/>
            </a:pPr>
            <a:endParaRPr lang="en-US" sz="1800">
              <a:latin typeface="Times New Roman"/>
              <a:ea typeface="+mj-lt"/>
              <a:cs typeface="+mj-lt"/>
            </a:endParaRPr>
          </a:p>
          <a:p>
            <a:pPr marL="0" indent="0">
              <a:lnSpc>
                <a:spcPct val="110000"/>
              </a:lnSpc>
              <a:buNone/>
            </a:pPr>
            <a:r>
              <a:rPr lang="en-US" sz="1600" b="1" u="sng">
                <a:latin typeface="Times New Roman"/>
                <a:ea typeface="+mj-lt"/>
                <a:cs typeface="+mj-lt"/>
              </a:rPr>
              <a:t>Summary</a:t>
            </a:r>
            <a:r>
              <a:rPr kumimoji="0" lang="en-US" sz="1600" b="1" i="0" u="sng" strike="noStrike" cap="none" normalizeH="0" baseline="0">
                <a:ln>
                  <a:noFill/>
                </a:ln>
                <a:effectLst/>
                <a:latin typeface="Times New Roman"/>
                <a:ea typeface="+mj-lt"/>
                <a:cs typeface="+mj-lt"/>
              </a:rPr>
              <a:t>:</a:t>
            </a:r>
            <a:endParaRPr lang="en-US" sz="1600">
              <a:latin typeface="Times New Roman"/>
              <a:ea typeface="+mj-lt"/>
              <a:cs typeface="+mj-lt"/>
            </a:endParaRPr>
          </a:p>
          <a:p>
            <a:pPr marL="0" indent="0">
              <a:lnSpc>
                <a:spcPct val="110000"/>
              </a:lnSpc>
              <a:buNone/>
            </a:pPr>
            <a:r>
              <a:rPr lang="en-US" sz="1400">
                <a:latin typeface="Times New Roman"/>
                <a:ea typeface="+mj-lt"/>
                <a:cs typeface="+mj-lt"/>
              </a:rPr>
              <a:t>Addressed data gaps and standardized data types for consistency</a:t>
            </a:r>
            <a:r>
              <a:rPr kumimoji="0" lang="en-US" sz="1400" b="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indent="0">
              <a:lnSpc>
                <a:spcPct val="110000"/>
              </a:lnSpc>
              <a:buNone/>
            </a:pPr>
            <a:r>
              <a:rPr lang="en-US" sz="1400">
                <a:latin typeface="Times New Roman"/>
                <a:ea typeface="+mj-lt"/>
                <a:cs typeface="+mj-lt"/>
              </a:rPr>
              <a:t>Created new features such as </a:t>
            </a:r>
            <a:r>
              <a:rPr lang="en-US" sz="1400" b="1">
                <a:latin typeface="Times New Roman"/>
                <a:ea typeface="+mj-lt"/>
                <a:cs typeface="+mj-lt"/>
              </a:rPr>
              <a:t>'Average active power </a:t>
            </a:r>
            <a:r>
              <a:rPr kumimoji="0" lang="en-US" sz="1400" b="1" i="0" u="none" strike="noStrike" cap="none" normalizeH="0" baseline="0">
                <a:ln>
                  <a:noFill/>
                </a:ln>
                <a:effectLst/>
                <a:latin typeface="Times New Roman"/>
                <a:ea typeface="+mj-lt"/>
                <a:cs typeface="+mj-lt"/>
              </a:rPr>
              <a:t>consumption</a:t>
            </a:r>
            <a:r>
              <a:rPr lang="en-US" sz="1400" b="1">
                <a:latin typeface="Times New Roman"/>
                <a:ea typeface="+mj-lt"/>
                <a:cs typeface="+mj-lt"/>
              </a:rPr>
              <a:t>'</a:t>
            </a:r>
            <a:r>
              <a:rPr lang="en-US" sz="1400">
                <a:latin typeface="Times New Roman"/>
                <a:ea typeface="+mj-lt"/>
                <a:cs typeface="+mj-lt"/>
              </a:rPr>
              <a:t>, </a:t>
            </a:r>
            <a:r>
              <a:rPr lang="en-US" sz="1400" b="1">
                <a:latin typeface="Times New Roman"/>
                <a:ea typeface="+mj-lt"/>
                <a:cs typeface="+mj-lt"/>
              </a:rPr>
              <a:t>'Year'</a:t>
            </a:r>
            <a:r>
              <a:rPr lang="en-US" sz="1400">
                <a:latin typeface="Times New Roman"/>
                <a:ea typeface="+mj-lt"/>
                <a:cs typeface="+mj-lt"/>
              </a:rPr>
              <a:t>.</a:t>
            </a:r>
          </a:p>
          <a:p>
            <a:pPr marL="0" indent="0">
              <a:lnSpc>
                <a:spcPct val="110000"/>
              </a:lnSpc>
              <a:buNone/>
            </a:pPr>
            <a:endParaRPr lang="en-US" sz="1400">
              <a:latin typeface="Times New Roman"/>
              <a:ea typeface="+mj-lt"/>
              <a:cs typeface="+mj-lt"/>
            </a:endParaRPr>
          </a:p>
          <a:p>
            <a:pPr marL="0" lvl="0" indent="0" algn="l" defTabSz="914400">
              <a:lnSpc>
                <a:spcPct val="110000"/>
              </a:lnSpc>
              <a:buNone/>
              <a:tabLst/>
            </a:pPr>
            <a:r>
              <a:rPr lang="en-US" sz="1600" b="1" u="sng">
                <a:latin typeface="Times New Roman"/>
                <a:ea typeface="+mj-lt"/>
                <a:cs typeface="+mj-lt"/>
              </a:rPr>
              <a:t>Recommendations</a:t>
            </a:r>
            <a:r>
              <a:rPr kumimoji="0" lang="en-US" sz="1600" b="1" i="0" u="sng" strike="noStrike" cap="none" normalizeH="0" baseline="0">
                <a:ln>
                  <a:noFill/>
                </a:ln>
                <a:effectLst/>
                <a:latin typeface="Times New Roman"/>
                <a:ea typeface="+mj-lt"/>
                <a:cs typeface="+mj-lt"/>
              </a:rPr>
              <a:t>:</a:t>
            </a:r>
            <a:endParaRPr lang="en-US" sz="1600">
              <a:latin typeface="Times New Roman"/>
              <a:ea typeface="+mj-lt"/>
              <a:cs typeface="+mj-lt"/>
            </a:endParaRPr>
          </a:p>
          <a:p>
            <a:pPr marL="0" indent="0">
              <a:lnSpc>
                <a:spcPct val="110000"/>
              </a:lnSpc>
              <a:buNone/>
            </a:pPr>
            <a:r>
              <a:rPr lang="en-US" sz="1400">
                <a:latin typeface="Times New Roman"/>
                <a:ea typeface="+mj-lt"/>
                <a:cs typeface="+mj-lt"/>
              </a:rPr>
              <a:t>Conduct a detailed exploration of year-based power usage patterns leveraging the engineered features</a:t>
            </a:r>
            <a:r>
              <a:rPr kumimoji="0" lang="en-US" sz="1400" b="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indent="0">
              <a:lnSpc>
                <a:spcPct val="110000"/>
              </a:lnSpc>
              <a:buNone/>
            </a:pPr>
            <a:r>
              <a:rPr lang="en-US" sz="1400">
                <a:latin typeface="Times New Roman"/>
                <a:ea typeface="+mj-lt"/>
                <a:cs typeface="+mj-lt"/>
              </a:rPr>
              <a:t>Employ year-series models to forecast future power </a:t>
            </a:r>
            <a:r>
              <a:rPr kumimoji="0" lang="en-US" sz="1400" b="0" i="0" u="none" strike="noStrike" cap="none" normalizeH="0" baseline="0">
                <a:ln>
                  <a:noFill/>
                </a:ln>
                <a:effectLst/>
                <a:latin typeface="Times New Roman"/>
                <a:ea typeface="+mj-lt"/>
                <a:cs typeface="+mj-lt"/>
              </a:rPr>
              <a:t>consumption </a:t>
            </a:r>
            <a:r>
              <a:rPr lang="en-US" sz="1400">
                <a:latin typeface="Times New Roman"/>
                <a:ea typeface="+mj-lt"/>
                <a:cs typeface="+mj-lt"/>
              </a:rPr>
              <a:t>trends.</a:t>
            </a:r>
          </a:p>
          <a:p>
            <a:pPr marL="0" indent="0">
              <a:lnSpc>
                <a:spcPct val="110000"/>
              </a:lnSpc>
              <a:buNone/>
            </a:pPr>
            <a:r>
              <a:rPr lang="en-US" sz="1400">
                <a:latin typeface="Times New Roman"/>
                <a:ea typeface="+mj-lt"/>
                <a:cs typeface="+mj-lt"/>
              </a:rPr>
              <a:t>Identify and address outliers to enhance prediction accuracy and reliability</a:t>
            </a:r>
            <a:r>
              <a:rPr kumimoji="0" lang="en-US" sz="1400" b="0" i="0" u="none" strike="noStrike" cap="none" normalizeH="0" baseline="0">
                <a:ln>
                  <a:noFill/>
                </a:ln>
                <a:effectLst/>
                <a:latin typeface="Times New Roman"/>
                <a:ea typeface="+mj-lt"/>
                <a:cs typeface="+mj-lt"/>
              </a:rPr>
              <a:t>.</a:t>
            </a:r>
            <a:endParaRPr lang="en-US" sz="1400">
              <a:latin typeface="Times New Roman"/>
              <a:ea typeface="+mj-lt"/>
              <a:cs typeface="+mj-lt"/>
            </a:endParaRPr>
          </a:p>
          <a:p>
            <a:pPr marL="0" marR="0" indent="0" algn="l" defTabSz="914400">
              <a:lnSpc>
                <a:spcPct val="110000"/>
              </a:lnSpc>
              <a:buNone/>
              <a:tabLst/>
            </a:pPr>
            <a:endParaRPr lang="en-US" sz="1400" b="0" i="0" u="none" strike="noStrike" cap="none" normalizeH="0" baseline="0">
              <a:ln>
                <a:noFill/>
              </a:ln>
              <a:effectLst/>
              <a:latin typeface="Times New Roman"/>
              <a:cs typeface="Arial"/>
            </a:endParaRPr>
          </a:p>
          <a:p>
            <a:pPr marL="0" marR="0" lvl="0" indent="0" algn="l" defTabSz="914400">
              <a:lnSpc>
                <a:spcPct val="110000"/>
              </a:lnSpc>
              <a:buClrTx/>
              <a:buSzTx/>
              <a:buNone/>
              <a:tabLst/>
            </a:pPr>
            <a:endParaRPr lang="en-US" sz="1800"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1342586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45A3B0E7-04DD-03B1-9A64-6265066FB71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080C0DC-97C6-73BD-0239-5973FDF72CAE}"/>
              </a:ext>
            </a:extLst>
          </p:cNvPr>
          <p:cNvSpPr txBox="1">
            <a:spLocks noGrp="1"/>
          </p:cNvSpPr>
          <p:nvPr>
            <p:ph type="title"/>
          </p:nvPr>
        </p:nvSpPr>
        <p:spPr>
          <a:xfrm>
            <a:off x="2078666" y="25161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3:</a:t>
            </a:r>
            <a:br>
              <a:rPr lang="en-IN" sz="5400" u="sng">
                <a:solidFill>
                  <a:schemeClr val="dk1"/>
                </a:solidFill>
                <a:latin typeface="Figtree Black"/>
                <a:ea typeface="Figtree Black"/>
                <a:cs typeface="Figtree Black"/>
                <a:sym typeface="Figtree Black"/>
              </a:rPr>
            </a:br>
            <a:endParaRPr/>
          </a:p>
        </p:txBody>
      </p:sp>
      <p:sp>
        <p:nvSpPr>
          <p:cNvPr id="3" name="TextBox 2">
            <a:extLst>
              <a:ext uri="{FF2B5EF4-FFF2-40B4-BE49-F238E27FC236}">
                <a16:creationId xmlns:a16="http://schemas.microsoft.com/office/drawing/2014/main" id="{58F8612F-2A71-5C44-B227-D838DA259239}"/>
              </a:ext>
            </a:extLst>
          </p:cNvPr>
          <p:cNvSpPr txBox="1"/>
          <p:nvPr/>
        </p:nvSpPr>
        <p:spPr>
          <a:xfrm>
            <a:off x="2078666" y="2575560"/>
            <a:ext cx="6370320" cy="338554"/>
          </a:xfrm>
          <a:prstGeom prst="rect">
            <a:avLst/>
          </a:prstGeom>
          <a:noFill/>
        </p:spPr>
        <p:txBody>
          <a:bodyPr wrap="square">
            <a:spAutoFit/>
          </a:bodyPr>
          <a:lstStyle/>
          <a:p>
            <a:r>
              <a:rPr lang="en-US" sz="1600" b="1">
                <a:latin typeface="Figtree Black" panose="020B0604020202020204" charset="0"/>
              </a:rPr>
              <a:t> (MODEL CREATION AND COMPARISON)</a:t>
            </a:r>
            <a:endParaRPr lang="en-IN" sz="1600" b="1">
              <a:latin typeface="Figtree Black" panose="020B0604020202020204" charset="0"/>
            </a:endParaRPr>
          </a:p>
        </p:txBody>
      </p:sp>
    </p:spTree>
    <p:extLst>
      <p:ext uri="{BB962C8B-B14F-4D97-AF65-F5344CB8AC3E}">
        <p14:creationId xmlns:p14="http://schemas.microsoft.com/office/powerpoint/2010/main" val="2303832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716E45-CB15-ECA9-3AD1-906A656E6C87}"/>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18393D2-D348-0934-09EA-4F78AA730B5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Regression Models Overview:</a:t>
            </a:r>
            <a:endParaRPr/>
          </a:p>
        </p:txBody>
      </p:sp>
      <p:sp>
        <p:nvSpPr>
          <p:cNvPr id="1252" name="Google Shape;1252;p63">
            <a:extLst>
              <a:ext uri="{FF2B5EF4-FFF2-40B4-BE49-F238E27FC236}">
                <a16:creationId xmlns:a16="http://schemas.microsoft.com/office/drawing/2014/main" id="{8284A0B0-E4AD-CB5D-2419-CC564E0C5FB7}"/>
              </a:ext>
            </a:extLst>
          </p:cNvPr>
          <p:cNvSpPr txBox="1">
            <a:spLocks noGrp="1"/>
          </p:cNvSpPr>
          <p:nvPr>
            <p:ph type="subTitle" idx="1"/>
          </p:nvPr>
        </p:nvSpPr>
        <p:spPr>
          <a:xfrm>
            <a:off x="275731" y="1288342"/>
            <a:ext cx="8592419" cy="3325735"/>
          </a:xfrm>
          <a:prstGeom prst="rect">
            <a:avLst/>
          </a:prstGeom>
        </p:spPr>
        <p:txBody>
          <a:bodyPr spcFirstLastPara="1" wrap="square" lIns="91425" tIns="91425" rIns="91425" bIns="91425" anchor="t" anchorCtr="0">
            <a:noAutofit/>
          </a:bodyPr>
          <a:lstStyle/>
          <a:p>
            <a:pPr marL="0" indent="0">
              <a:buClr>
                <a:srgbClr val="8AD0D6"/>
              </a:buClr>
              <a:buNone/>
            </a:pPr>
            <a:r>
              <a:rPr lang="en-US" sz="1400" b="1">
                <a:latin typeface="Times New Roman"/>
                <a:ea typeface="+mj-lt"/>
                <a:cs typeface="+mj-lt"/>
              </a:rPr>
              <a:t>Linear Regression:</a:t>
            </a:r>
            <a:endParaRPr lang="en-US" sz="1400">
              <a:latin typeface="Times New Roman"/>
              <a:cs typeface="Times New Roman"/>
            </a:endParaRPr>
          </a:p>
          <a:p>
            <a:pPr marL="0" indent="0">
              <a:buClr>
                <a:srgbClr val="8AD0D6"/>
              </a:buClr>
              <a:buNone/>
            </a:pPr>
            <a:r>
              <a:rPr lang="en-US" sz="1400">
                <a:latin typeface="Times New Roman"/>
                <a:ea typeface="+mj-lt"/>
                <a:cs typeface="+mj-lt"/>
              </a:rPr>
              <a:t>Linear Regression fits a straight line to the data by minimizing the difference between predicted and actual values. It is effective when there is a strong linear relationship in the data but may suffer from overfitting. It is ideal for creating simple, interpretable models without regularization.</a:t>
            </a:r>
          </a:p>
          <a:p>
            <a:pPr marL="0" indent="0">
              <a:buClr>
                <a:srgbClr val="8AD0D6"/>
              </a:buClr>
              <a:buNone/>
            </a:pPr>
            <a:r>
              <a:rPr lang="en-US" sz="1400" b="1">
                <a:latin typeface="Times New Roman"/>
                <a:ea typeface="+mj-lt"/>
                <a:cs typeface="+mj-lt"/>
              </a:rPr>
              <a:t>Lasso Regression:</a:t>
            </a:r>
            <a:endParaRPr lang="en-US" sz="1400">
              <a:latin typeface="Times New Roman"/>
              <a:cs typeface="Times New Roman"/>
            </a:endParaRPr>
          </a:p>
          <a:p>
            <a:pPr marL="0" indent="0">
              <a:buClr>
                <a:srgbClr val="8AD0D6"/>
              </a:buClr>
              <a:buNone/>
            </a:pPr>
            <a:r>
              <a:rPr lang="en-US" sz="1400">
                <a:latin typeface="Times New Roman"/>
                <a:ea typeface="+mj-lt"/>
                <a:cs typeface="+mj-lt"/>
              </a:rPr>
              <a:t>Lasso Regression adds a penalty that shrinks coefficients, with some even becoming zero, performing automatic feature selection. This reduces model complexity and highlights the most important predictors. However, it may result in slightly lower accuracy compared to Ridge or Linear Regression.</a:t>
            </a:r>
          </a:p>
          <a:p>
            <a:pPr marL="0" indent="0">
              <a:buClr>
                <a:srgbClr val="8AD0D6"/>
              </a:buClr>
              <a:buNone/>
            </a:pPr>
            <a:r>
              <a:rPr lang="en-US" sz="1400" b="1">
                <a:latin typeface="Times New Roman"/>
                <a:ea typeface="+mj-lt"/>
                <a:cs typeface="+mj-lt"/>
              </a:rPr>
              <a:t>Ridge Regression:</a:t>
            </a:r>
            <a:endParaRPr lang="en-US" sz="1400">
              <a:latin typeface="Times New Roman"/>
              <a:cs typeface="Times New Roman"/>
            </a:endParaRPr>
          </a:p>
          <a:p>
            <a:pPr marL="0" indent="0">
              <a:buClr>
                <a:srgbClr val="8AD0D6"/>
              </a:buClr>
              <a:buNone/>
            </a:pPr>
            <a:r>
              <a:rPr lang="en-US" sz="1400">
                <a:latin typeface="Times New Roman"/>
                <a:ea typeface="+mj-lt"/>
                <a:cs typeface="+mj-lt"/>
              </a:rPr>
              <a:t>Ridge Regression penalizes the square of the coefficients, shrinking them toward zero but keeping all features in the model. It helps prevent overfitting and works well for datasets with multicollinearity. It is useful when you need a balance between model accuracy and complexity, particularly when all features are relevant.</a:t>
            </a:r>
          </a:p>
          <a:p>
            <a:pPr marL="0" lvl="0" indent="0" algn="l">
              <a:spcBef>
                <a:spcPts val="0"/>
              </a:spcBef>
              <a:spcAft>
                <a:spcPts val="0"/>
              </a:spcAft>
              <a:buClr>
                <a:srgbClr val="8AD0D6"/>
              </a:buClr>
              <a:buNone/>
            </a:pPr>
            <a:endParaRPr lang="en-US" sz="1400" b="1">
              <a:latin typeface="Times New Roman"/>
              <a:cs typeface="Times New Roman"/>
            </a:endParaRPr>
          </a:p>
        </p:txBody>
      </p:sp>
    </p:spTree>
    <p:extLst>
      <p:ext uri="{BB962C8B-B14F-4D97-AF65-F5344CB8AC3E}">
        <p14:creationId xmlns:p14="http://schemas.microsoft.com/office/powerpoint/2010/main" val="250530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101B7D1-4D79-B911-DE50-844324FBF00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A9AD25C-4146-7B2C-D48B-C0119D6E4C0A}"/>
              </a:ext>
            </a:extLst>
          </p:cNvPr>
          <p:cNvSpPr txBox="1">
            <a:spLocks noGrp="1"/>
          </p:cNvSpPr>
          <p:nvPr>
            <p:ph type="title"/>
          </p:nvPr>
        </p:nvSpPr>
        <p:spPr>
          <a:xfrm>
            <a:off x="448006" y="4145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Training and Testing:</a:t>
            </a:r>
            <a:endParaRPr/>
          </a:p>
        </p:txBody>
      </p:sp>
      <p:sp>
        <p:nvSpPr>
          <p:cNvPr id="1252" name="Google Shape;1252;p63">
            <a:extLst>
              <a:ext uri="{FF2B5EF4-FFF2-40B4-BE49-F238E27FC236}">
                <a16:creationId xmlns:a16="http://schemas.microsoft.com/office/drawing/2014/main" id="{8F41E42D-4A13-FBB4-5432-66DEDEEE76D6}"/>
              </a:ext>
            </a:extLst>
          </p:cNvPr>
          <p:cNvSpPr txBox="1">
            <a:spLocks noGrp="1"/>
          </p:cNvSpPr>
          <p:nvPr>
            <p:ph type="subTitle" idx="1"/>
          </p:nvPr>
        </p:nvSpPr>
        <p:spPr>
          <a:xfrm>
            <a:off x="446757" y="2031467"/>
            <a:ext cx="8186985" cy="1085395"/>
          </a:xfrm>
          <a:prstGeom prst="rect">
            <a:avLst/>
          </a:prstGeom>
        </p:spPr>
        <p:txBody>
          <a:bodyPr spcFirstLastPara="1" wrap="square" lIns="91425" tIns="91425" rIns="91425" bIns="91425" anchor="t" anchorCtr="0">
            <a:noAutofit/>
          </a:bodyPr>
          <a:lstStyle/>
          <a:p>
            <a:pPr marL="139700" indent="0">
              <a:buNone/>
            </a:pPr>
            <a:r>
              <a:rPr lang="en-US" sz="1600">
                <a:latin typeface="Times New Roman"/>
                <a:ea typeface="+mj-lt"/>
                <a:cs typeface="+mj-lt"/>
              </a:rPr>
              <a:t>The data is divided into training (80%) and testing (20%) sets to assess the model's performance. The models—Linear, Lasso, and Ridge Regression—are trained on the training set and evaluated on the unseen testing set to gauge their ability to generalize. Model performance is assessed using metrics such as Mean Squared Error (MSE).</a:t>
            </a:r>
            <a:endParaRPr lang="en-US">
              <a:latin typeface="Times New Roman"/>
              <a:cs typeface="Times New Roman"/>
            </a:endParaRPr>
          </a:p>
        </p:txBody>
      </p:sp>
    </p:spTree>
    <p:extLst>
      <p:ext uri="{BB962C8B-B14F-4D97-AF65-F5344CB8AC3E}">
        <p14:creationId xmlns:p14="http://schemas.microsoft.com/office/powerpoint/2010/main" val="2388622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101B7D1-4D79-B911-DE50-844324FBF00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A9AD25C-4146-7B2C-D48B-C0119D6E4C0A}"/>
              </a:ext>
            </a:extLst>
          </p:cNvPr>
          <p:cNvSpPr txBox="1">
            <a:spLocks noGrp="1"/>
          </p:cNvSpPr>
          <p:nvPr>
            <p:ph type="title"/>
          </p:nvPr>
        </p:nvSpPr>
        <p:spPr>
          <a:xfrm>
            <a:off x="448006" y="4145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Training and Testing:</a:t>
            </a:r>
            <a:endParaRPr/>
          </a:p>
        </p:txBody>
      </p:sp>
      <p:sp>
        <p:nvSpPr>
          <p:cNvPr id="1252" name="Google Shape;1252;p63">
            <a:extLst>
              <a:ext uri="{FF2B5EF4-FFF2-40B4-BE49-F238E27FC236}">
                <a16:creationId xmlns:a16="http://schemas.microsoft.com/office/drawing/2014/main" id="{8F41E42D-4A13-FBB4-5432-66DEDEEE76D6}"/>
              </a:ext>
            </a:extLst>
          </p:cNvPr>
          <p:cNvSpPr txBox="1">
            <a:spLocks noGrp="1"/>
          </p:cNvSpPr>
          <p:nvPr>
            <p:ph type="subTitle" idx="1"/>
          </p:nvPr>
        </p:nvSpPr>
        <p:spPr>
          <a:xfrm>
            <a:off x="446757" y="2031467"/>
            <a:ext cx="8186985" cy="1085395"/>
          </a:xfrm>
          <a:prstGeom prst="rect">
            <a:avLst/>
          </a:prstGeom>
        </p:spPr>
        <p:txBody>
          <a:bodyPr spcFirstLastPara="1" wrap="square" lIns="91425" tIns="91425" rIns="91425" bIns="91425" anchor="t" anchorCtr="0">
            <a:noAutofit/>
          </a:bodyPr>
          <a:lstStyle/>
          <a:p>
            <a:pPr>
              <a:buNone/>
            </a:pPr>
            <a:r>
              <a:rPr lang="en-US" sz="1600">
                <a:latin typeface="Times New Roman"/>
                <a:ea typeface="+mj-lt"/>
                <a:cs typeface="+mj-lt"/>
              </a:rPr>
              <a:t>Ridge Regression performs well with complex, correlated datasets by regularizing without removing variables. Lasso Regression is useful for feature selection but may lose accuracy by eliminating too many features. Linear Regression is simple but prone to overfitting and is typically outperformed by Ridge and Lasso.</a:t>
            </a:r>
            <a:endParaRPr lang="en-US">
              <a:latin typeface="Times New Roman"/>
              <a:ea typeface="+mj-lt"/>
              <a:cs typeface="+mj-lt"/>
            </a:endParaRPr>
          </a:p>
          <a:p>
            <a:pPr marL="139700" indent="0">
              <a:buNone/>
            </a:pPr>
            <a:endParaRPr lang="en-US" sz="1600">
              <a:latin typeface="Times New Roman"/>
              <a:cs typeface="Times New Roman"/>
            </a:endParaRPr>
          </a:p>
        </p:txBody>
      </p:sp>
    </p:spTree>
    <p:extLst>
      <p:ext uri="{BB962C8B-B14F-4D97-AF65-F5344CB8AC3E}">
        <p14:creationId xmlns:p14="http://schemas.microsoft.com/office/powerpoint/2010/main" val="2832615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6958CFB-9EC1-2875-37E1-32469FE515C8}"/>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DA978167-80A4-8ABE-F8B9-0ABD87EEC2A0}"/>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Performance Metrics:</a:t>
            </a:r>
            <a:endParaRPr/>
          </a:p>
        </p:txBody>
      </p:sp>
      <p:sp>
        <p:nvSpPr>
          <p:cNvPr id="1252" name="Google Shape;1252;p63">
            <a:extLst>
              <a:ext uri="{FF2B5EF4-FFF2-40B4-BE49-F238E27FC236}">
                <a16:creationId xmlns:a16="http://schemas.microsoft.com/office/drawing/2014/main" id="{61095CD5-077D-209A-F3E6-9D7AA98CF219}"/>
              </a:ext>
            </a:extLst>
          </p:cNvPr>
          <p:cNvSpPr txBox="1">
            <a:spLocks noGrp="1"/>
          </p:cNvSpPr>
          <p:nvPr>
            <p:ph type="subTitle" idx="1"/>
          </p:nvPr>
        </p:nvSpPr>
        <p:spPr>
          <a:xfrm>
            <a:off x="301283" y="1287308"/>
            <a:ext cx="5611425" cy="3716458"/>
          </a:xfrm>
          <a:prstGeom prst="rect">
            <a:avLst/>
          </a:prstGeom>
        </p:spPr>
        <p:txBody>
          <a:bodyPr spcFirstLastPara="1" wrap="square" lIns="91425" tIns="91425" rIns="91425" bIns="91425" anchor="t" anchorCtr="0">
            <a:noAutofit/>
          </a:bodyPr>
          <a:lstStyle/>
          <a:p>
            <a:pPr marL="0" indent="0">
              <a:buNone/>
            </a:pPr>
            <a:r>
              <a:rPr lang="en-US" b="1">
                <a:latin typeface="Times New Roman"/>
                <a:cs typeface="Times New Roman"/>
              </a:rPr>
              <a:t>Root Mean Squared Error (RMSE)</a:t>
            </a:r>
            <a:endParaRPr lang="en-US">
              <a:latin typeface="Times New Roman"/>
              <a:cs typeface="Times New Roman"/>
            </a:endParaRPr>
          </a:p>
          <a:p>
            <a:pPr marL="0" indent="0">
              <a:buNone/>
            </a:pPr>
            <a:r>
              <a:rPr lang="en-US" b="1">
                <a:latin typeface="Times New Roman"/>
                <a:cs typeface="Times New Roman"/>
              </a:rPr>
              <a:t>Definition</a:t>
            </a:r>
            <a:r>
              <a:rPr lang="en-US">
                <a:latin typeface="Times New Roman"/>
                <a:cs typeface="Times New Roman"/>
              </a:rPr>
              <a:t>: Measures the average magnitude of the prediction error. It gives an idea of how much error is in the model’s predictions. The lower the RMSE, the better the model.</a:t>
            </a:r>
          </a:p>
          <a:p>
            <a:pPr marL="0" indent="0">
              <a:buNone/>
            </a:pPr>
            <a:r>
              <a:rPr lang="en-US" b="1">
                <a:latin typeface="Times New Roman"/>
                <a:cs typeface="Times New Roman"/>
              </a:rPr>
              <a:t>Use Case</a:t>
            </a:r>
            <a:r>
              <a:rPr lang="en-US">
                <a:latin typeface="Times New Roman"/>
                <a:cs typeface="Times New Roman"/>
              </a:rPr>
              <a:t>: Used to evaluate the accuracy of regression models by measuring the difference between predicted and actual values.</a:t>
            </a:r>
          </a:p>
          <a:p>
            <a:pPr marL="0" indent="0">
              <a:buNone/>
            </a:pPr>
            <a:endParaRPr lang="en-US">
              <a:latin typeface="Times New Roman"/>
              <a:cs typeface="Times New Roman"/>
            </a:endParaRPr>
          </a:p>
        </p:txBody>
      </p:sp>
      <p:pic>
        <p:nvPicPr>
          <p:cNvPr id="3" name="Picture 2">
            <a:extLst>
              <a:ext uri="{FF2B5EF4-FFF2-40B4-BE49-F238E27FC236}">
                <a16:creationId xmlns:a16="http://schemas.microsoft.com/office/drawing/2014/main" id="{30140191-D4BC-85DD-9F1E-ABC969E40E53}"/>
              </a:ext>
            </a:extLst>
          </p:cNvPr>
          <p:cNvPicPr>
            <a:picLocks noChangeAspect="1"/>
          </p:cNvPicPr>
          <p:nvPr/>
        </p:nvPicPr>
        <p:blipFill>
          <a:blip r:embed="rId3"/>
          <a:stretch>
            <a:fillRect/>
          </a:stretch>
        </p:blipFill>
        <p:spPr>
          <a:xfrm>
            <a:off x="6035040" y="972395"/>
            <a:ext cx="2481652" cy="1612745"/>
          </a:xfrm>
          <a:prstGeom prst="rect">
            <a:avLst/>
          </a:prstGeom>
        </p:spPr>
      </p:pic>
      <p:pic>
        <p:nvPicPr>
          <p:cNvPr id="5" name="Picture 4">
            <a:extLst>
              <a:ext uri="{FF2B5EF4-FFF2-40B4-BE49-F238E27FC236}">
                <a16:creationId xmlns:a16="http://schemas.microsoft.com/office/drawing/2014/main" id="{DBD0691D-D8B4-865F-0601-200C455CAC35}"/>
              </a:ext>
            </a:extLst>
          </p:cNvPr>
          <p:cNvPicPr>
            <a:picLocks noChangeAspect="1"/>
          </p:cNvPicPr>
          <p:nvPr/>
        </p:nvPicPr>
        <p:blipFill>
          <a:blip r:embed="rId4"/>
          <a:stretch>
            <a:fillRect/>
          </a:stretch>
        </p:blipFill>
        <p:spPr>
          <a:xfrm>
            <a:off x="6035040" y="3286070"/>
            <a:ext cx="2638793" cy="781159"/>
          </a:xfrm>
          <a:prstGeom prst="rect">
            <a:avLst/>
          </a:prstGeom>
        </p:spPr>
      </p:pic>
    </p:spTree>
    <p:extLst>
      <p:ext uri="{BB962C8B-B14F-4D97-AF65-F5344CB8AC3E}">
        <p14:creationId xmlns:p14="http://schemas.microsoft.com/office/powerpoint/2010/main" val="929365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6958CFB-9EC1-2875-37E1-32469FE515C8}"/>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DA978167-80A4-8ABE-F8B9-0ABD87EEC2A0}"/>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Performance Metrics:</a:t>
            </a:r>
            <a:endParaRPr/>
          </a:p>
        </p:txBody>
      </p:sp>
      <p:sp>
        <p:nvSpPr>
          <p:cNvPr id="1252" name="Google Shape;1252;p63">
            <a:extLst>
              <a:ext uri="{FF2B5EF4-FFF2-40B4-BE49-F238E27FC236}">
                <a16:creationId xmlns:a16="http://schemas.microsoft.com/office/drawing/2014/main" id="{61095CD5-077D-209A-F3E6-9D7AA98CF219}"/>
              </a:ext>
            </a:extLst>
          </p:cNvPr>
          <p:cNvSpPr txBox="1">
            <a:spLocks noGrp="1"/>
          </p:cNvSpPr>
          <p:nvPr>
            <p:ph type="subTitle" idx="1"/>
          </p:nvPr>
        </p:nvSpPr>
        <p:spPr>
          <a:xfrm>
            <a:off x="332175" y="908882"/>
            <a:ext cx="5611425" cy="3716458"/>
          </a:xfrm>
          <a:prstGeom prst="rect">
            <a:avLst/>
          </a:prstGeom>
        </p:spPr>
        <p:txBody>
          <a:bodyPr spcFirstLastPara="1" wrap="square" lIns="91425" tIns="91425" rIns="91425" bIns="91425" anchor="t" anchorCtr="0">
            <a:noAutofit/>
          </a:bodyPr>
          <a:lstStyle/>
          <a:p>
            <a:pPr marL="0" indent="0">
              <a:buNone/>
            </a:pPr>
            <a:endParaRPr lang="en-US" b="1">
              <a:latin typeface="Times New Roman"/>
              <a:cs typeface="Times New Roman"/>
            </a:endParaRPr>
          </a:p>
          <a:p>
            <a:pPr marL="0" indent="0">
              <a:buClr>
                <a:srgbClr val="8AD0D6"/>
              </a:buClr>
              <a:buNone/>
            </a:pPr>
            <a:r>
              <a:rPr lang="en-US" b="1">
                <a:latin typeface="Times New Roman"/>
                <a:cs typeface="Times New Roman"/>
              </a:rPr>
              <a:t>R² Score</a:t>
            </a:r>
            <a:endParaRPr lang="en-US">
              <a:latin typeface="Times New Roman"/>
              <a:cs typeface="Times New Roman"/>
            </a:endParaRPr>
          </a:p>
          <a:p>
            <a:pPr marL="0" indent="0">
              <a:buClr>
                <a:srgbClr val="8AD0D6"/>
              </a:buClr>
              <a:buNone/>
            </a:pPr>
            <a:r>
              <a:rPr lang="en-US" b="1">
                <a:latin typeface="Times New Roman"/>
                <a:cs typeface="Times New Roman"/>
              </a:rPr>
              <a:t>Definition</a:t>
            </a:r>
            <a:r>
              <a:rPr lang="en-US">
                <a:latin typeface="Times New Roman"/>
                <a:cs typeface="Times New Roman"/>
              </a:rPr>
              <a:t>: Measures how well the model explains the variance in the data. A score of 1 indicates perfect fit, while 0 indicates no explanatory power.</a:t>
            </a:r>
          </a:p>
          <a:p>
            <a:pPr marL="0" indent="0">
              <a:buClr>
                <a:srgbClr val="8AD0D6"/>
              </a:buClr>
              <a:buNone/>
            </a:pPr>
            <a:r>
              <a:rPr lang="en-US" b="1">
                <a:latin typeface="Times New Roman"/>
                <a:cs typeface="Times New Roman"/>
              </a:rPr>
              <a:t>Use Case</a:t>
            </a:r>
            <a:r>
              <a:rPr lang="en-US">
                <a:latin typeface="Times New Roman"/>
                <a:cs typeface="Times New Roman"/>
              </a:rPr>
              <a:t>: Used to determine the goodness of fit for regression models.</a:t>
            </a:r>
          </a:p>
          <a:p>
            <a:pPr marL="0" indent="0">
              <a:buClr>
                <a:srgbClr val="8AD0D6"/>
              </a:buClr>
              <a:buNone/>
            </a:pPr>
            <a:endParaRPr lang="en-US">
              <a:latin typeface="Times New Roman"/>
              <a:cs typeface="Times New Roman"/>
            </a:endParaRPr>
          </a:p>
          <a:p>
            <a:pPr marL="0" indent="0">
              <a:buClr>
                <a:srgbClr val="8AD0D6"/>
              </a:buClr>
              <a:buNone/>
            </a:pPr>
            <a:endParaRPr lang="en-US">
              <a:latin typeface="Times New Roman"/>
              <a:cs typeface="Times New Roman"/>
            </a:endParaRPr>
          </a:p>
          <a:p>
            <a:pPr marL="0" indent="0">
              <a:buClr>
                <a:srgbClr val="8AD0D6"/>
              </a:buClr>
              <a:buNone/>
            </a:pPr>
            <a:endParaRPr lang="en-US" b="1">
              <a:latin typeface="Times New Roman"/>
              <a:cs typeface="Times New Roman"/>
            </a:endParaRPr>
          </a:p>
          <a:p>
            <a:pPr marL="0" indent="0">
              <a:buNone/>
            </a:pPr>
            <a:endParaRPr lang="en-US">
              <a:latin typeface="Times New Roman"/>
              <a:cs typeface="Times New Roman"/>
            </a:endParaRPr>
          </a:p>
        </p:txBody>
      </p:sp>
      <p:pic>
        <p:nvPicPr>
          <p:cNvPr id="3" name="Picture 2">
            <a:extLst>
              <a:ext uri="{FF2B5EF4-FFF2-40B4-BE49-F238E27FC236}">
                <a16:creationId xmlns:a16="http://schemas.microsoft.com/office/drawing/2014/main" id="{30140191-D4BC-85DD-9F1E-ABC969E40E53}"/>
              </a:ext>
            </a:extLst>
          </p:cNvPr>
          <p:cNvPicPr>
            <a:picLocks noChangeAspect="1"/>
          </p:cNvPicPr>
          <p:nvPr/>
        </p:nvPicPr>
        <p:blipFill>
          <a:blip r:embed="rId3"/>
          <a:stretch>
            <a:fillRect/>
          </a:stretch>
        </p:blipFill>
        <p:spPr>
          <a:xfrm>
            <a:off x="6035040" y="972395"/>
            <a:ext cx="2481652" cy="1612745"/>
          </a:xfrm>
          <a:prstGeom prst="rect">
            <a:avLst/>
          </a:prstGeom>
        </p:spPr>
      </p:pic>
      <p:pic>
        <p:nvPicPr>
          <p:cNvPr id="5" name="Picture 4">
            <a:extLst>
              <a:ext uri="{FF2B5EF4-FFF2-40B4-BE49-F238E27FC236}">
                <a16:creationId xmlns:a16="http://schemas.microsoft.com/office/drawing/2014/main" id="{DBD0691D-D8B4-865F-0601-200C455CAC35}"/>
              </a:ext>
            </a:extLst>
          </p:cNvPr>
          <p:cNvPicPr>
            <a:picLocks noChangeAspect="1"/>
          </p:cNvPicPr>
          <p:nvPr/>
        </p:nvPicPr>
        <p:blipFill>
          <a:blip r:embed="rId4"/>
          <a:stretch>
            <a:fillRect/>
          </a:stretch>
        </p:blipFill>
        <p:spPr>
          <a:xfrm>
            <a:off x="6035040" y="3286070"/>
            <a:ext cx="2638793" cy="781159"/>
          </a:xfrm>
          <a:prstGeom prst="rect">
            <a:avLst/>
          </a:prstGeom>
        </p:spPr>
      </p:pic>
    </p:spTree>
    <p:extLst>
      <p:ext uri="{BB962C8B-B14F-4D97-AF65-F5344CB8AC3E}">
        <p14:creationId xmlns:p14="http://schemas.microsoft.com/office/powerpoint/2010/main" val="648910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69FF6BF-83C3-92DA-0D4E-66638791AE66}"/>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BC9C28B5-CD41-B452-9370-A58C47F1431B}"/>
              </a:ext>
            </a:extLst>
          </p:cNvPr>
          <p:cNvSpPr txBox="1">
            <a:spLocks noGrp="1"/>
          </p:cNvSpPr>
          <p:nvPr>
            <p:ph type="title"/>
          </p:nvPr>
        </p:nvSpPr>
        <p:spPr>
          <a:xfrm>
            <a:off x="2048186" y="14493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4:</a:t>
            </a:r>
            <a:br>
              <a:rPr lang="en-IN" sz="5400" u="sng">
                <a:solidFill>
                  <a:schemeClr val="dk1"/>
                </a:solidFill>
                <a:latin typeface="Figtree Black"/>
                <a:ea typeface="Figtree Black"/>
                <a:cs typeface="Figtree Black"/>
                <a:sym typeface="Figtree Black"/>
              </a:rPr>
            </a:br>
            <a:endParaRPr/>
          </a:p>
        </p:txBody>
      </p:sp>
      <p:sp>
        <p:nvSpPr>
          <p:cNvPr id="331" name="Google Shape;331;p36">
            <a:extLst>
              <a:ext uri="{FF2B5EF4-FFF2-40B4-BE49-F238E27FC236}">
                <a16:creationId xmlns:a16="http://schemas.microsoft.com/office/drawing/2014/main" id="{4EB355D4-D311-483E-5842-D4B097909074}"/>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 name="TextBox 2">
            <a:extLst>
              <a:ext uri="{FF2B5EF4-FFF2-40B4-BE49-F238E27FC236}">
                <a16:creationId xmlns:a16="http://schemas.microsoft.com/office/drawing/2014/main" id="{0D787B40-0E05-5001-F0BD-354E2055CD15}"/>
              </a:ext>
            </a:extLst>
          </p:cNvPr>
          <p:cNvSpPr txBox="1"/>
          <p:nvPr/>
        </p:nvSpPr>
        <p:spPr>
          <a:xfrm>
            <a:off x="2048186" y="2509153"/>
            <a:ext cx="7029450" cy="584775"/>
          </a:xfrm>
          <a:prstGeom prst="rect">
            <a:avLst/>
          </a:prstGeom>
          <a:noFill/>
        </p:spPr>
        <p:txBody>
          <a:bodyPr wrap="square">
            <a:spAutoFit/>
          </a:bodyPr>
          <a:lstStyle/>
          <a:p>
            <a:r>
              <a:rPr lang="en-US" sz="1600">
                <a:latin typeface="Figtree Black" panose="020B0604020202020204" charset="0"/>
              </a:rPr>
              <a:t>(TIME SERIES FORECASTING WITH ARIMA </a:t>
            </a:r>
          </a:p>
          <a:p>
            <a:r>
              <a:rPr lang="en-US" sz="1600">
                <a:latin typeface="Figtree Black" panose="020B0604020202020204" charset="0"/>
              </a:rPr>
              <a:t>AND PROPHET MODELS)</a:t>
            </a:r>
            <a:endParaRPr lang="en-IN" sz="1600">
              <a:latin typeface="Figtree Black" panose="020B0604020202020204" charset="0"/>
            </a:endParaRPr>
          </a:p>
        </p:txBody>
      </p:sp>
    </p:spTree>
    <p:extLst>
      <p:ext uri="{BB962C8B-B14F-4D97-AF65-F5344CB8AC3E}">
        <p14:creationId xmlns:p14="http://schemas.microsoft.com/office/powerpoint/2010/main" val="25627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33EC1E6-F4BE-70F1-B7AC-B399BF2C23D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446340E9-2153-4495-34C3-90337094B56F}"/>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Introduction to Time Series Forecasting:</a:t>
            </a:r>
            <a:endParaRPr/>
          </a:p>
        </p:txBody>
      </p:sp>
      <p:sp>
        <p:nvSpPr>
          <p:cNvPr id="3" name="Subtitle 2">
            <a:extLst>
              <a:ext uri="{FF2B5EF4-FFF2-40B4-BE49-F238E27FC236}">
                <a16:creationId xmlns:a16="http://schemas.microsoft.com/office/drawing/2014/main" id="{0C6605A5-C054-57B3-1FBC-0E2F25B93E4F}"/>
              </a:ext>
            </a:extLst>
          </p:cNvPr>
          <p:cNvSpPr>
            <a:spLocks noGrp="1" noChangeArrowheads="1"/>
          </p:cNvSpPr>
          <p:nvPr>
            <p:ph type="subTitle" idx="1"/>
          </p:nvPr>
        </p:nvSpPr>
        <p:spPr bwMode="auto">
          <a:xfrm>
            <a:off x="402836" y="1399275"/>
            <a:ext cx="8168994"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buNone/>
            </a:pPr>
            <a:r>
              <a:rPr kumimoji="0" lang="en-US" sz="2000" b="0" i="0" u="none" strike="noStrike" cap="none" normalizeH="0" baseline="0">
                <a:ln>
                  <a:noFill/>
                </a:ln>
                <a:effectLst/>
                <a:latin typeface="Times New Roman"/>
                <a:ea typeface="+mj-lt"/>
                <a:cs typeface="+mj-lt"/>
              </a:rPr>
              <a:t>Time series forecasting </a:t>
            </a:r>
            <a:r>
              <a:rPr lang="en-US">
                <a:latin typeface="Times New Roman"/>
                <a:ea typeface="+mj-lt"/>
                <a:cs typeface="+mj-lt"/>
              </a:rPr>
              <a:t>predicts </a:t>
            </a:r>
            <a:r>
              <a:rPr kumimoji="0" lang="en-US" sz="2000" b="0" i="0" u="none" strike="noStrike" cap="none" normalizeH="0" baseline="0">
                <a:ln>
                  <a:noFill/>
                </a:ln>
                <a:effectLst/>
                <a:latin typeface="Times New Roman"/>
                <a:ea typeface="+mj-lt"/>
                <a:cs typeface="+mj-lt"/>
              </a:rPr>
              <a:t>future values based on </a:t>
            </a:r>
            <a:r>
              <a:rPr lang="en-US">
                <a:latin typeface="Times New Roman"/>
                <a:ea typeface="+mj-lt"/>
                <a:cs typeface="+mj-lt"/>
              </a:rPr>
              <a:t>historical data</a:t>
            </a:r>
            <a:r>
              <a:rPr kumimoji="0" lang="en-US" sz="2000" b="0" i="0" u="none" strike="noStrike" cap="none" normalizeH="0" baseline="0">
                <a:ln>
                  <a:noFill/>
                </a:ln>
                <a:effectLst/>
                <a:latin typeface="Times New Roman"/>
                <a:ea typeface="+mj-lt"/>
                <a:cs typeface="+mj-lt"/>
              </a:rPr>
              <a:t>.</a:t>
            </a:r>
            <a:endParaRPr lang="en-US">
              <a:latin typeface="Times New Roman"/>
              <a:ea typeface="+mj-lt"/>
              <a:cs typeface="+mj-lt"/>
            </a:endParaRPr>
          </a:p>
          <a:p>
            <a:pPr defTabSz="914400">
              <a:buNone/>
            </a:pPr>
            <a:r>
              <a:rPr kumimoji="0" lang="en-US" sz="2000" b="1" i="0" u="none" strike="noStrike" cap="none" normalizeH="0" baseline="0">
                <a:ln>
                  <a:noFill/>
                </a:ln>
                <a:effectLst/>
                <a:latin typeface="Times New Roman"/>
                <a:ea typeface="+mj-lt"/>
                <a:cs typeface="+mj-lt"/>
              </a:rPr>
              <a:t>Common applications</a:t>
            </a:r>
            <a:r>
              <a:rPr lang="en-US">
                <a:latin typeface="Times New Roman"/>
                <a:ea typeface="+mj-lt"/>
                <a:cs typeface="+mj-lt"/>
              </a:rPr>
              <a:t> include </a:t>
            </a:r>
            <a:r>
              <a:rPr kumimoji="0" lang="en-US" sz="2000" b="0" i="0" u="none" strike="noStrike" cap="none" normalizeH="0" baseline="0">
                <a:ln>
                  <a:noFill/>
                </a:ln>
                <a:effectLst/>
                <a:latin typeface="Times New Roman"/>
                <a:ea typeface="+mj-lt"/>
                <a:cs typeface="+mj-lt"/>
              </a:rPr>
              <a:t>sales predictions, stock prices, </a:t>
            </a:r>
            <a:r>
              <a:rPr lang="en-US">
                <a:latin typeface="Times New Roman"/>
                <a:ea typeface="+mj-lt"/>
                <a:cs typeface="+mj-lt"/>
              </a:rPr>
              <a:t>and </a:t>
            </a:r>
            <a:r>
              <a:rPr kumimoji="0" lang="en-US" sz="2000" b="0" i="0" u="none" strike="noStrike" cap="none" normalizeH="0" baseline="0">
                <a:ln>
                  <a:noFill/>
                </a:ln>
                <a:effectLst/>
                <a:latin typeface="Times New Roman"/>
                <a:ea typeface="+mj-lt"/>
                <a:cs typeface="+mj-lt"/>
              </a:rPr>
              <a:t>energy consumption.</a:t>
            </a:r>
            <a:endParaRPr lang="en-US">
              <a:latin typeface="Times New Roman"/>
              <a:ea typeface="+mj-lt"/>
              <a:cs typeface="+mj-lt"/>
            </a:endParaRPr>
          </a:p>
          <a:p>
            <a:pPr defTabSz="914400">
              <a:buNone/>
            </a:pPr>
            <a:r>
              <a:rPr kumimoji="0" lang="en-US" sz="2000" b="0" i="0" u="none" strike="noStrike" cap="none" normalizeH="0" baseline="0">
                <a:ln>
                  <a:noFill/>
                </a:ln>
                <a:effectLst/>
                <a:latin typeface="Times New Roman"/>
                <a:ea typeface="+mj-lt"/>
                <a:cs typeface="+mj-lt"/>
              </a:rPr>
              <a:t>In this presentation, we will forecast energy consumption using two popular models: ARIMA and Prophet.</a:t>
            </a:r>
            <a:endParaRPr lang="en-US">
              <a:latin typeface="Times New Roman"/>
              <a:ea typeface="+mj-lt"/>
              <a:cs typeface="+mj-lt"/>
            </a:endParaRPr>
          </a:p>
          <a:p>
            <a:pPr marL="0" indent="0" defTabSz="914400">
              <a:spcBef>
                <a:spcPct val="0"/>
              </a:spcBef>
              <a:spcAft>
                <a:spcPct val="0"/>
              </a:spcAft>
              <a:buClrTx/>
              <a:buSzTx/>
              <a:buNone/>
            </a:pPr>
            <a:endParaRPr lang="en-US" altLang="en-US">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0"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83501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A63E7420-3BED-5F49-DA85-3F40A3B7CAB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635DC76-1982-B1FC-56E3-CD41B32CD19A}"/>
              </a:ext>
            </a:extLst>
          </p:cNvPr>
          <p:cNvSpPr txBox="1">
            <a:spLocks noGrp="1"/>
          </p:cNvSpPr>
          <p:nvPr>
            <p:ph type="title"/>
          </p:nvPr>
        </p:nvSpPr>
        <p:spPr>
          <a:xfrm>
            <a:off x="723630" y="113735"/>
            <a:ext cx="3240741" cy="1846935"/>
          </a:xfrm>
          <a:prstGeom prst="rect">
            <a:avLst/>
          </a:prstGeom>
        </p:spPr>
        <p:txBody>
          <a:bodyPr spcFirstLastPara="1" wrap="square" lIns="91425" tIns="91425" rIns="91425" bIns="91425" anchor="b" anchorCtr="0">
            <a:noAutofit/>
          </a:bodyPr>
          <a:lstStyle/>
          <a:p>
            <a:r>
              <a:rPr lang="en-IN" sz="4400">
                <a:solidFill>
                  <a:schemeClr val="dk1"/>
                </a:solidFill>
                <a:latin typeface="Figtree Black"/>
                <a:ea typeface="Figtree Black"/>
                <a:cs typeface="Figtree Black"/>
                <a:sym typeface="Figtree Black"/>
              </a:rPr>
              <a:t>Dataset:</a:t>
            </a:r>
            <a:br>
              <a:rPr lang="en-IN" sz="3600">
                <a:solidFill>
                  <a:schemeClr val="dk1"/>
                </a:solidFill>
                <a:latin typeface="Figtree Black"/>
                <a:ea typeface="Figtree Black"/>
                <a:cs typeface="Figtree Black"/>
                <a:sym typeface="Figtree Black"/>
              </a:rPr>
            </a:br>
            <a:endParaRPr sz="3600"/>
          </a:p>
        </p:txBody>
      </p:sp>
      <p:sp>
        <p:nvSpPr>
          <p:cNvPr id="2" name="TextBox 1">
            <a:extLst>
              <a:ext uri="{FF2B5EF4-FFF2-40B4-BE49-F238E27FC236}">
                <a16:creationId xmlns:a16="http://schemas.microsoft.com/office/drawing/2014/main" id="{4DBBBD26-A6CA-2D68-3693-0BA7A9C36856}"/>
              </a:ext>
            </a:extLst>
          </p:cNvPr>
          <p:cNvSpPr txBox="1"/>
          <p:nvPr/>
        </p:nvSpPr>
        <p:spPr>
          <a:xfrm>
            <a:off x="1082040" y="1736281"/>
            <a:ext cx="6861048" cy="1569660"/>
          </a:xfrm>
          <a:prstGeom prst="rect">
            <a:avLst/>
          </a:prstGeom>
          <a:noFill/>
        </p:spPr>
        <p:txBody>
          <a:bodyPr wrap="square" lIns="91440" tIns="45720" rIns="91440" bIns="45720" rtlCol="0" anchor="t">
            <a:spAutoFit/>
          </a:bodyPr>
          <a:lstStyle/>
          <a:p>
            <a:r>
              <a:rPr lang="en-IN" sz="2400" b="1"/>
              <a:t>Household Power Consumption File </a:t>
            </a:r>
          </a:p>
          <a:p>
            <a:r>
              <a:rPr lang="en-IN" sz="2400" b="1"/>
              <a:t>(</a:t>
            </a:r>
            <a:r>
              <a:rPr lang="en-IN" sz="2400" b="1" err="1"/>
              <a:t>DriveLink</a:t>
            </a:r>
            <a:r>
              <a:rPr lang="en-IN" sz="2400" b="1"/>
              <a:t>):</a:t>
            </a:r>
          </a:p>
          <a:p>
            <a:r>
              <a:rPr lang="en-IN" sz="2400">
                <a:latin typeface="Times New Roman" panose="02020603050405020304" pitchFamily="18" charset="0"/>
                <a:cs typeface="Times New Roman" panose="02020603050405020304" pitchFamily="18" charset="0"/>
              </a:rPr>
              <a:t>https://drive.google.com/file/d/1WNves9Pqb7zSbab_hUFZdZAppuoOPI7w/view?usp=sharing</a:t>
            </a:r>
            <a:endParaRPr lang="en-IN" sz="200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813427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0D910FE-C7B7-EAFE-4BF8-D36B778E7F4F}"/>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4E81733-9D30-7F4D-8A01-C4082F10C84A}"/>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ARIMA Model:</a:t>
            </a:r>
            <a:endParaRPr/>
          </a:p>
        </p:txBody>
      </p:sp>
      <p:sp>
        <p:nvSpPr>
          <p:cNvPr id="3" name="Subtitle 2">
            <a:extLst>
              <a:ext uri="{FF2B5EF4-FFF2-40B4-BE49-F238E27FC236}">
                <a16:creationId xmlns:a16="http://schemas.microsoft.com/office/drawing/2014/main" id="{BB70C3AD-FD72-9B05-6149-F211F469CE5E}"/>
              </a:ext>
            </a:extLst>
          </p:cNvPr>
          <p:cNvSpPr>
            <a:spLocks noGrp="1" noChangeArrowheads="1"/>
          </p:cNvSpPr>
          <p:nvPr>
            <p:ph type="subTitle" idx="1"/>
          </p:nvPr>
        </p:nvSpPr>
        <p:spPr bwMode="auto">
          <a:xfrm>
            <a:off x="2860908" y="489302"/>
            <a:ext cx="74395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600" b="1"/>
              <a:t>(</a:t>
            </a:r>
            <a:r>
              <a:rPr lang="en-IN" sz="1600" b="1" err="1"/>
              <a:t>AutoRegressive</a:t>
            </a:r>
            <a:r>
              <a:rPr lang="en-IN" sz="1600" b="1"/>
              <a:t> Integrated Moving Average)</a:t>
            </a:r>
            <a:endParaRPr kumimoji="0" lang="en-US" altLang="en-US" sz="1600" b="1"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594F6D9-3D4F-97B2-94E8-651EA0530A19}"/>
              </a:ext>
            </a:extLst>
          </p:cNvPr>
          <p:cNvSpPr>
            <a:spLocks noChangeArrowheads="1"/>
          </p:cNvSpPr>
          <p:nvPr/>
        </p:nvSpPr>
        <p:spPr bwMode="auto">
          <a:xfrm>
            <a:off x="399597" y="1712895"/>
            <a:ext cx="80433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Times New Roman"/>
              <a:cs typeface="Arial"/>
            </a:endParaRPr>
          </a:p>
          <a:p>
            <a:pPr defTabSz="914400" eaLnBrk="0" fontAlgn="base" hangingPunct="0">
              <a:buFont typeface="Arial"/>
              <a:buChar char="•"/>
            </a:pPr>
            <a:r>
              <a:rPr kumimoji="0" lang="en-US" sz="2000" b="0" i="0" u="none" strike="noStrike" cap="none" normalizeH="0" baseline="0">
                <a:ln>
                  <a:noFill/>
                </a:ln>
                <a:effectLst/>
                <a:latin typeface="Times New Roman"/>
                <a:ea typeface="+mn-lt"/>
                <a:cs typeface="+mn-lt"/>
              </a:rPr>
              <a:t>ARIMA is a statistical model for time series forecasting</a:t>
            </a:r>
            <a:r>
              <a:rPr lang="en-US" sz="2000">
                <a:latin typeface="Times New Roman"/>
                <a:ea typeface="+mn-lt"/>
                <a:cs typeface="+mn-lt"/>
              </a:rPr>
              <a:t>, combining</a:t>
            </a:r>
            <a:r>
              <a:rPr kumimoji="0" lang="en-US" sz="2000" b="0" i="0" u="none" strike="noStrike" cap="none" normalizeH="0" baseline="0">
                <a:ln>
                  <a:noFill/>
                </a:ln>
                <a:effectLst/>
                <a:latin typeface="Times New Roman"/>
                <a:ea typeface="+mn-lt"/>
                <a:cs typeface="+mn-lt"/>
              </a:rPr>
              <a:t>:</a:t>
            </a:r>
            <a:endParaRPr lang="en-US" sz="2000" b="0" i="0" u="none" strike="noStrike" cap="none" normalizeH="0" baseline="0">
              <a:ln>
                <a:noFill/>
              </a:ln>
              <a:effectLst/>
              <a:latin typeface="Times New Roman"/>
              <a:ea typeface="+mn-lt"/>
              <a:cs typeface="+mn-lt"/>
            </a:endParaRPr>
          </a:p>
          <a:p>
            <a:pPr defTabSz="914400">
              <a:buFont typeface="Arial"/>
              <a:buChar char="•"/>
            </a:pPr>
            <a:r>
              <a:rPr kumimoji="0" lang="en-US" sz="2000" b="1" i="0" u="none" strike="noStrike" cap="none" normalizeH="0" baseline="0">
                <a:ln>
                  <a:noFill/>
                </a:ln>
                <a:effectLst/>
                <a:latin typeface="Times New Roman"/>
                <a:ea typeface="+mn-lt"/>
                <a:cs typeface="+mn-lt"/>
              </a:rPr>
              <a:t>AR (Auto-Regressive):</a:t>
            </a:r>
            <a:r>
              <a:rPr kumimoji="0" lang="en-US" sz="2000" b="0" i="0" u="none" strike="noStrike" cap="none" normalizeH="0" baseline="0">
                <a:ln>
                  <a:noFill/>
                </a:ln>
                <a:effectLst/>
                <a:latin typeface="Times New Roman"/>
                <a:ea typeface="+mn-lt"/>
                <a:cs typeface="+mn-lt"/>
              </a:rPr>
              <a:t> </a:t>
            </a:r>
            <a:r>
              <a:rPr lang="en-US" sz="2000">
                <a:latin typeface="Times New Roman"/>
                <a:ea typeface="+mn-lt"/>
                <a:cs typeface="+mn-lt"/>
              </a:rPr>
              <a:t>Relationship with </a:t>
            </a:r>
            <a:r>
              <a:rPr kumimoji="0" lang="en-US" sz="2000" b="0" i="0" u="none" strike="noStrike" cap="none" normalizeH="0" baseline="0">
                <a:ln>
                  <a:noFill/>
                </a:ln>
                <a:effectLst/>
                <a:latin typeface="Times New Roman"/>
                <a:ea typeface="+mn-lt"/>
                <a:cs typeface="+mn-lt"/>
              </a:rPr>
              <a:t>lagged observations.</a:t>
            </a:r>
            <a:endParaRPr lang="en-US" sz="2000">
              <a:latin typeface="Times New Roman"/>
              <a:ea typeface="+mn-lt"/>
              <a:cs typeface="+mn-lt"/>
            </a:endParaRPr>
          </a:p>
          <a:p>
            <a:pPr defTabSz="914400">
              <a:buFont typeface="Arial"/>
              <a:buChar char="•"/>
            </a:pPr>
            <a:r>
              <a:rPr kumimoji="0" lang="en-US" sz="2000" b="1" i="0" u="none" strike="noStrike" cap="none" normalizeH="0" baseline="0">
                <a:ln>
                  <a:noFill/>
                </a:ln>
                <a:effectLst/>
                <a:latin typeface="Times New Roman"/>
                <a:ea typeface="+mn-lt"/>
                <a:cs typeface="+mn-lt"/>
              </a:rPr>
              <a:t>I (Integrated):</a:t>
            </a:r>
            <a:r>
              <a:rPr kumimoji="0" lang="en-US" sz="2000" b="0" i="0" u="none" strike="noStrike" cap="none" normalizeH="0" baseline="0">
                <a:ln>
                  <a:noFill/>
                </a:ln>
                <a:effectLst/>
                <a:latin typeface="Times New Roman"/>
                <a:ea typeface="+mn-lt"/>
                <a:cs typeface="+mn-lt"/>
              </a:rPr>
              <a:t> Differencing to make </a:t>
            </a:r>
            <a:r>
              <a:rPr lang="en-US" sz="2000">
                <a:latin typeface="Times New Roman"/>
                <a:ea typeface="+mn-lt"/>
                <a:cs typeface="+mn-lt"/>
              </a:rPr>
              <a:t>data </a:t>
            </a:r>
            <a:r>
              <a:rPr kumimoji="0" lang="en-US" sz="2000" b="0" i="0" u="none" strike="noStrike" cap="none" normalizeH="0" baseline="0">
                <a:ln>
                  <a:noFill/>
                </a:ln>
                <a:effectLst/>
                <a:latin typeface="Times New Roman"/>
                <a:ea typeface="+mn-lt"/>
                <a:cs typeface="+mn-lt"/>
              </a:rPr>
              <a:t>stationary.</a:t>
            </a:r>
            <a:endParaRPr lang="en-US" sz="2000">
              <a:latin typeface="Times New Roman"/>
              <a:ea typeface="+mn-lt"/>
              <a:cs typeface="+mn-lt"/>
            </a:endParaRPr>
          </a:p>
          <a:p>
            <a:pPr defTabSz="914400">
              <a:buFont typeface="Arial"/>
              <a:buChar char="•"/>
            </a:pPr>
            <a:r>
              <a:rPr kumimoji="0" lang="en-US" sz="2000" b="1" i="0" u="none" strike="noStrike" cap="none" normalizeH="0" baseline="0">
                <a:ln>
                  <a:noFill/>
                </a:ln>
                <a:effectLst/>
                <a:latin typeface="Times New Roman"/>
                <a:ea typeface="+mn-lt"/>
                <a:cs typeface="+mn-lt"/>
              </a:rPr>
              <a:t>MA (Moving Average):</a:t>
            </a:r>
            <a:r>
              <a:rPr kumimoji="0" lang="en-US" sz="2000" b="0" i="0" u="none" strike="noStrike" cap="none" normalizeH="0" baseline="0">
                <a:ln>
                  <a:noFill/>
                </a:ln>
                <a:effectLst/>
                <a:latin typeface="Times New Roman"/>
                <a:ea typeface="+mn-lt"/>
                <a:cs typeface="+mn-lt"/>
              </a:rPr>
              <a:t> </a:t>
            </a:r>
            <a:r>
              <a:rPr lang="en-US" sz="2000">
                <a:latin typeface="Times New Roman"/>
                <a:ea typeface="+mn-lt"/>
                <a:cs typeface="+mn-lt"/>
              </a:rPr>
              <a:t>Relationship with </a:t>
            </a:r>
            <a:r>
              <a:rPr kumimoji="0" lang="en-US" sz="2000" b="0" i="0" u="none" strike="noStrike" cap="none" normalizeH="0" baseline="0">
                <a:ln>
                  <a:noFill/>
                </a:ln>
                <a:effectLst/>
                <a:latin typeface="Times New Roman"/>
                <a:ea typeface="+mn-lt"/>
                <a:cs typeface="+mn-lt"/>
              </a:rPr>
              <a:t>residual </a:t>
            </a:r>
            <a:r>
              <a:rPr lang="en-US" sz="2000">
                <a:latin typeface="Times New Roman"/>
                <a:ea typeface="+mn-lt"/>
                <a:cs typeface="+mn-lt"/>
              </a:rPr>
              <a:t>errors</a:t>
            </a:r>
            <a:r>
              <a:rPr kumimoji="0" lang="en-US" sz="2000" b="0" i="0" u="none" strike="noStrike" cap="none" normalizeH="0" baseline="0">
                <a:ln>
                  <a:noFill/>
                </a:ln>
                <a:effectLst/>
                <a:latin typeface="Times New Roman"/>
                <a:ea typeface="+mn-lt"/>
                <a:cs typeface="+mn-lt"/>
              </a:rPr>
              <a:t>.</a:t>
            </a:r>
            <a:endParaRPr lang="en-US" sz="2000">
              <a:latin typeface="Times New Roman"/>
              <a:ea typeface="+mn-lt"/>
              <a:cs typeface="+mn-lt"/>
            </a:endParaRPr>
          </a:p>
          <a:p>
            <a:pPr defTabSz="914400">
              <a:buFont typeface="Arial"/>
              <a:buChar char="•"/>
            </a:pPr>
            <a:r>
              <a:rPr kumimoji="0" lang="en-US" sz="2000" b="0" i="0" u="none" strike="noStrike" cap="none" normalizeH="0" baseline="0">
                <a:ln>
                  <a:noFill/>
                </a:ln>
                <a:effectLst/>
                <a:latin typeface="Times New Roman"/>
                <a:ea typeface="+mn-lt"/>
                <a:cs typeface="+mn-lt"/>
              </a:rPr>
              <a:t>ARIMA is </a:t>
            </a:r>
            <a:r>
              <a:rPr lang="en-US" sz="2000">
                <a:latin typeface="Times New Roman"/>
                <a:ea typeface="+mn-lt"/>
                <a:cs typeface="+mn-lt"/>
              </a:rPr>
              <a:t>suited for </a:t>
            </a:r>
            <a:r>
              <a:rPr kumimoji="0" lang="en-US" sz="2000" b="0" i="0" u="none" strike="noStrike" cap="none" normalizeH="0" baseline="0">
                <a:ln>
                  <a:noFill/>
                </a:ln>
                <a:effectLst/>
                <a:latin typeface="Times New Roman"/>
                <a:ea typeface="+mn-lt"/>
                <a:cs typeface="+mn-lt"/>
              </a:rPr>
              <a:t>data </a:t>
            </a:r>
            <a:r>
              <a:rPr lang="en-US" sz="2000">
                <a:latin typeface="Times New Roman"/>
                <a:ea typeface="+mn-lt"/>
                <a:cs typeface="+mn-lt"/>
              </a:rPr>
              <a:t>with </a:t>
            </a:r>
            <a:r>
              <a:rPr kumimoji="0" lang="en-US" sz="2000" b="0" i="0" u="none" strike="noStrike" cap="none" normalizeH="0" baseline="0">
                <a:ln>
                  <a:noFill/>
                </a:ln>
                <a:effectLst/>
                <a:latin typeface="Times New Roman"/>
                <a:ea typeface="+mn-lt"/>
                <a:cs typeface="+mn-lt"/>
              </a:rPr>
              <a:t>trends but </a:t>
            </a:r>
            <a:r>
              <a:rPr lang="en-US" sz="2000">
                <a:latin typeface="Times New Roman"/>
                <a:ea typeface="+mn-lt"/>
                <a:cs typeface="+mn-lt"/>
              </a:rPr>
              <a:t>no </a:t>
            </a:r>
            <a:r>
              <a:rPr kumimoji="0" lang="en-US" sz="2000" b="0" i="0" u="none" strike="noStrike" cap="none" normalizeH="0" baseline="0">
                <a:ln>
                  <a:noFill/>
                </a:ln>
                <a:effectLst/>
                <a:latin typeface="Times New Roman"/>
                <a:ea typeface="+mn-lt"/>
                <a:cs typeface="+mn-lt"/>
              </a:rPr>
              <a:t>seasonal patterns.</a:t>
            </a:r>
            <a:endParaRPr lang="en-US" altLang="en-US" sz="2000" b="0" i="0" u="none" strike="noStrike" cap="none" normalizeH="0" baseline="0">
              <a:ln>
                <a:noFill/>
              </a:ln>
              <a:effectLst/>
              <a:latin typeface="Times New Roman"/>
              <a:cs typeface="Times New Roman"/>
            </a:endParaRPr>
          </a:p>
        </p:txBody>
      </p:sp>
    </p:spTree>
    <p:extLst>
      <p:ext uri="{BB962C8B-B14F-4D97-AF65-F5344CB8AC3E}">
        <p14:creationId xmlns:p14="http://schemas.microsoft.com/office/powerpoint/2010/main" val="754615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02A9593-A330-6618-74E0-9C3A5F6EFE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E4CAF288-50C0-B637-2DAE-BB9A10C49FC9}"/>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a:t>Steps to Implement ARIMA:</a:t>
            </a:r>
            <a:endParaRPr sz="2400"/>
          </a:p>
        </p:txBody>
      </p:sp>
      <p:sp>
        <p:nvSpPr>
          <p:cNvPr id="7" name="Rectangle 3">
            <a:extLst>
              <a:ext uri="{FF2B5EF4-FFF2-40B4-BE49-F238E27FC236}">
                <a16:creationId xmlns:a16="http://schemas.microsoft.com/office/drawing/2014/main" id="{BDC61E60-531C-9F7B-9A69-55CA6DA0BD4E}"/>
              </a:ext>
            </a:extLst>
          </p:cNvPr>
          <p:cNvSpPr>
            <a:spLocks noChangeArrowheads="1"/>
          </p:cNvSpPr>
          <p:nvPr/>
        </p:nvSpPr>
        <p:spPr bwMode="auto">
          <a:xfrm>
            <a:off x="632459" y="1390948"/>
            <a:ext cx="787908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effectLst/>
                <a:latin typeface="Times New Roman"/>
                <a:cs typeface="Times New Roman"/>
              </a:rPr>
              <a:t>1.Data Preprocessing</a:t>
            </a:r>
            <a:r>
              <a:rPr kumimoji="0" lang="en-US" altLang="en-US" sz="1800" b="0" i="0" u="none" strike="noStrike" cap="none" normalizeH="0" baseline="0">
                <a:ln>
                  <a:noFill/>
                </a:ln>
                <a:effectLst/>
                <a:latin typeface="Times New Roman"/>
                <a:cs typeface="Times New Roman"/>
              </a:rPr>
              <a:t>:</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effectLst/>
                <a:latin typeface="Times New Roman"/>
                <a:cs typeface="Times New Roman"/>
              </a:rPr>
              <a:t>	Load dataset, clean data, and handle missing values.</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effectLst/>
                <a:latin typeface="Times New Roman"/>
                <a:cs typeface="Times New Roman"/>
              </a:rPr>
              <a:t>2.Splitting Data</a:t>
            </a:r>
            <a:r>
              <a:rPr kumimoji="0" lang="en-US" altLang="en-US" sz="1800" b="0" i="0" u="none" strike="noStrike" cap="none" normalizeH="0" baseline="0">
                <a:ln>
                  <a:noFill/>
                </a:ln>
                <a:effectLst/>
                <a:latin typeface="Times New Roman"/>
                <a:cs typeface="Times New Roman"/>
              </a:rPr>
              <a:t>:</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effectLst/>
                <a:latin typeface="Times New Roman"/>
                <a:cs typeface="Times New Roman"/>
              </a:rPr>
              <a:t>	Split data into training and testing sets.</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effectLst/>
                <a:latin typeface="Times New Roman"/>
                <a:cs typeface="Times New Roman"/>
              </a:rPr>
              <a:t>3.Model Creation</a:t>
            </a:r>
            <a:r>
              <a:rPr kumimoji="0" lang="en-US" altLang="en-US" sz="1800" b="0" i="0" u="none" strike="noStrike" cap="none" normalizeH="0" baseline="0">
                <a:ln>
                  <a:noFill/>
                </a:ln>
                <a:effectLst/>
                <a:latin typeface="Times New Roman"/>
                <a:cs typeface="Times New Roman"/>
              </a:rPr>
              <a:t>:</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effectLst/>
                <a:latin typeface="Times New Roman"/>
                <a:cs typeface="Times New Roman"/>
              </a:rPr>
              <a:t>	Fit ARIMA model with selected order (p, d, q).</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effectLst/>
                <a:latin typeface="Times New Roman"/>
                <a:cs typeface="Times New Roman"/>
              </a:rPr>
              <a:t>4.Model Evaluation</a:t>
            </a:r>
            <a:r>
              <a:rPr kumimoji="0" lang="en-US" altLang="en-US" sz="1800" b="0" i="0" u="none" strike="noStrike" cap="none" normalizeH="0" baseline="0">
                <a:ln>
                  <a:noFill/>
                </a:ln>
                <a:effectLst/>
                <a:latin typeface="Times New Roman"/>
                <a:cs typeface="Times New Roman"/>
              </a:rPr>
              <a:t>:</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effectLst/>
                <a:latin typeface="Times New Roman"/>
                <a:cs typeface="Times New Roman"/>
              </a:rPr>
              <a:t>	Calculate performance metrics like RMSE to assess prediction accuracy.</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i="0" u="none" strike="noStrike" cap="none" normalizeH="0" baseline="0">
              <a:ln>
                <a:noFill/>
              </a:ln>
              <a:effectLst/>
              <a:latin typeface="Times New Roman"/>
              <a:cs typeface="Times New Roman"/>
            </a:endParaRPr>
          </a:p>
        </p:txBody>
      </p:sp>
    </p:spTree>
    <p:extLst>
      <p:ext uri="{BB962C8B-B14F-4D97-AF65-F5344CB8AC3E}">
        <p14:creationId xmlns:p14="http://schemas.microsoft.com/office/powerpoint/2010/main" val="114877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84F8AB3A-D75D-BC64-14A9-B96A084E2C6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598D609-131C-2D47-908A-86EABD31642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Prophet Model:</a:t>
            </a:r>
            <a:endParaRPr/>
          </a:p>
        </p:txBody>
      </p:sp>
      <p:sp>
        <p:nvSpPr>
          <p:cNvPr id="4" name="Rectangle 3">
            <a:extLst>
              <a:ext uri="{FF2B5EF4-FFF2-40B4-BE49-F238E27FC236}">
                <a16:creationId xmlns:a16="http://schemas.microsoft.com/office/drawing/2014/main" id="{A4B73292-6487-36EA-EF7C-5A623C035800}"/>
              </a:ext>
            </a:extLst>
          </p:cNvPr>
          <p:cNvSpPr>
            <a:spLocks noChangeArrowheads="1"/>
          </p:cNvSpPr>
          <p:nvPr/>
        </p:nvSpPr>
        <p:spPr bwMode="auto">
          <a:xfrm>
            <a:off x="629890" y="1423172"/>
            <a:ext cx="810809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r>
              <a:rPr kumimoji="0" lang="en-US" sz="1800" b="0" i="0" u="none" strike="noStrike" cap="none" normalizeH="0" baseline="0">
                <a:ln>
                  <a:noFill/>
                </a:ln>
                <a:effectLst/>
                <a:latin typeface="Times New Roman"/>
                <a:ea typeface="+mn-lt"/>
                <a:cs typeface="+mn-lt"/>
              </a:rPr>
              <a:t>Prophet is a forecasting tool </a:t>
            </a:r>
            <a:r>
              <a:rPr lang="en-US">
                <a:latin typeface="Times New Roman"/>
                <a:ea typeface="+mn-lt"/>
                <a:cs typeface="+mn-lt"/>
              </a:rPr>
              <a:t>for </a:t>
            </a:r>
            <a:r>
              <a:rPr kumimoji="0" lang="en-US" sz="1800" b="0" i="0" u="none" strike="noStrike" cap="none" normalizeH="0" baseline="0">
                <a:ln>
                  <a:noFill/>
                </a:ln>
                <a:effectLst/>
                <a:latin typeface="Times New Roman"/>
                <a:ea typeface="+mn-lt"/>
                <a:cs typeface="+mn-lt"/>
              </a:rPr>
              <a:t>time series with daily observations </a:t>
            </a:r>
            <a:r>
              <a:rPr lang="en-US">
                <a:latin typeface="Times New Roman"/>
                <a:ea typeface="+mn-lt"/>
                <a:cs typeface="+mn-lt"/>
              </a:rPr>
              <a:t>and varying </a:t>
            </a:r>
            <a:r>
              <a:rPr kumimoji="0" lang="en-US" sz="1800" b="0" i="0" u="none" strike="noStrike" cap="none" normalizeH="0" baseline="0">
                <a:ln>
                  <a:noFill/>
                </a:ln>
                <a:effectLst/>
                <a:latin typeface="Times New Roman"/>
                <a:ea typeface="+mn-lt"/>
                <a:cs typeface="+mn-lt"/>
              </a:rPr>
              <a:t>patterns </a:t>
            </a:r>
            <a:r>
              <a:rPr lang="en-US">
                <a:latin typeface="Times New Roman"/>
                <a:ea typeface="+mn-lt"/>
                <a:cs typeface="+mn-lt"/>
              </a:rPr>
              <a:t>across </a:t>
            </a:r>
            <a:r>
              <a:rPr kumimoji="0" lang="en-US" sz="1800" b="0" i="0" u="none" strike="noStrike" cap="none" normalizeH="0" baseline="0">
                <a:ln>
                  <a:noFill/>
                </a:ln>
                <a:effectLst/>
                <a:latin typeface="Times New Roman"/>
                <a:ea typeface="+mn-lt"/>
                <a:cs typeface="+mn-lt"/>
              </a:rPr>
              <a:t>time scales.</a:t>
            </a:r>
            <a:endParaRPr lang="en-US">
              <a:latin typeface="Times New Roman"/>
              <a:ea typeface="+mn-lt"/>
              <a:cs typeface="+mn-lt"/>
            </a:endParaRPr>
          </a:p>
          <a:p>
            <a:pPr defTabSz="914400"/>
            <a:endParaRPr lang="en-US">
              <a:latin typeface="Times New Roman"/>
              <a:ea typeface="+mn-lt"/>
              <a:cs typeface="+mn-lt"/>
            </a:endParaRPr>
          </a:p>
          <a:p>
            <a:pPr lvl="0" algn="l" defTabSz="914400">
              <a:lnSpc>
                <a:spcPct val="100000"/>
              </a:lnSpc>
              <a:tabLst/>
            </a:pPr>
            <a:r>
              <a:rPr kumimoji="0" lang="en-US" sz="1800" b="1" i="0" u="none" strike="noStrike" cap="none" normalizeH="0" baseline="0">
                <a:ln>
                  <a:noFill/>
                </a:ln>
                <a:effectLst/>
                <a:latin typeface="Times New Roman"/>
                <a:ea typeface="+mn-lt"/>
                <a:cs typeface="+mn-lt"/>
              </a:rPr>
              <a:t>Advantages:</a:t>
            </a:r>
            <a:endParaRPr lang="en-US" b="1">
              <a:latin typeface="Times New Roman"/>
              <a:ea typeface="+mn-lt"/>
              <a:cs typeface="+mn-lt"/>
            </a:endParaRPr>
          </a:p>
          <a:p>
            <a:pPr marL="285750" lvl="0" indent="-285750" algn="l" defTabSz="914400">
              <a:lnSpc>
                <a:spcPct val="100000"/>
              </a:lnSpc>
              <a:buFont typeface="Arial"/>
              <a:buChar char="•"/>
              <a:tabLst/>
            </a:pPr>
            <a:r>
              <a:rPr kumimoji="0" lang="en-US" sz="1800" b="0" i="0" u="none" strike="noStrike" cap="none" normalizeH="0" baseline="0">
                <a:ln>
                  <a:noFill/>
                </a:ln>
                <a:effectLst/>
                <a:latin typeface="Times New Roman"/>
                <a:ea typeface="+mn-lt"/>
                <a:cs typeface="+mn-lt"/>
              </a:rPr>
              <a:t>Handles missing data </a:t>
            </a:r>
            <a:r>
              <a:rPr lang="en-US">
                <a:latin typeface="Times New Roman"/>
                <a:ea typeface="+mn-lt"/>
                <a:cs typeface="+mn-lt"/>
              </a:rPr>
              <a:t>effectively</a:t>
            </a:r>
            <a:r>
              <a:rPr kumimoji="0" lang="en-US" sz="1800" b="0" i="0" u="none" strike="noStrike" cap="none" normalizeH="0" baseline="0">
                <a:ln>
                  <a:noFill/>
                </a:ln>
                <a:effectLst/>
                <a:latin typeface="Times New Roman"/>
                <a:ea typeface="+mn-lt"/>
                <a:cs typeface="+mn-lt"/>
              </a:rPr>
              <a:t>.</a:t>
            </a:r>
            <a:endParaRPr lang="en-US">
              <a:latin typeface="Times New Roman"/>
              <a:ea typeface="+mn-lt"/>
              <a:cs typeface="+mn-lt"/>
            </a:endParaRPr>
          </a:p>
          <a:p>
            <a:pPr marL="285750" indent="-285750" defTabSz="914400">
              <a:buFont typeface="Arial"/>
              <a:buChar char="•"/>
            </a:pPr>
            <a:r>
              <a:rPr lang="en-US">
                <a:latin typeface="Times New Roman"/>
                <a:ea typeface="+mn-lt"/>
                <a:cs typeface="+mn-lt"/>
              </a:rPr>
              <a:t>Models </a:t>
            </a:r>
            <a:r>
              <a:rPr kumimoji="0" lang="en-US" sz="1800" b="0" i="0" u="none" strike="noStrike" cap="none" normalizeH="0" baseline="0">
                <a:ln>
                  <a:noFill/>
                </a:ln>
                <a:effectLst/>
                <a:latin typeface="Times New Roman"/>
                <a:ea typeface="+mn-lt"/>
                <a:cs typeface="+mn-lt"/>
              </a:rPr>
              <a:t>holidays and seasonality.</a:t>
            </a:r>
            <a:endParaRPr lang="en-US">
              <a:latin typeface="Times New Roman"/>
              <a:ea typeface="+mn-lt"/>
              <a:cs typeface="+mn-lt"/>
            </a:endParaRPr>
          </a:p>
          <a:p>
            <a:pPr marL="285750" indent="-285750" defTabSz="914400">
              <a:buFont typeface="Arial"/>
              <a:buChar char="•"/>
            </a:pPr>
            <a:r>
              <a:rPr kumimoji="0" lang="en-US" sz="1800" b="0" i="0" u="none" strike="noStrike" cap="none" normalizeH="0" baseline="0">
                <a:ln>
                  <a:noFill/>
                </a:ln>
                <a:effectLst/>
                <a:latin typeface="Times New Roman"/>
                <a:ea typeface="+mn-lt"/>
                <a:cs typeface="+mn-lt"/>
              </a:rPr>
              <a:t>Does not require </a:t>
            </a:r>
            <a:r>
              <a:rPr lang="en-US">
                <a:latin typeface="Times New Roman"/>
                <a:ea typeface="+mn-lt"/>
                <a:cs typeface="+mn-lt"/>
              </a:rPr>
              <a:t>data </a:t>
            </a:r>
            <a:r>
              <a:rPr kumimoji="0" lang="en-US" sz="1800" b="0" i="0" u="none" strike="noStrike" cap="none" normalizeH="0" baseline="0">
                <a:ln>
                  <a:noFill/>
                </a:ln>
                <a:effectLst/>
                <a:latin typeface="Times New Roman"/>
                <a:ea typeface="+mn-lt"/>
                <a:cs typeface="+mn-lt"/>
              </a:rPr>
              <a:t>stationarity.</a:t>
            </a:r>
            <a:endParaRPr lang="en-US">
              <a:latin typeface="Times New Roman"/>
              <a:ea typeface="+mn-lt"/>
              <a:cs typeface="+mn-lt"/>
            </a:endParaRPr>
          </a:p>
          <a:p>
            <a:pPr marL="285750" indent="-285750" defTabSz="914400">
              <a:buFont typeface="Arial"/>
              <a:buChar char="•"/>
            </a:pPr>
            <a:endParaRPr lang="en-US">
              <a:latin typeface="Times New Roman"/>
              <a:ea typeface="+mn-lt"/>
              <a:cs typeface="+mn-lt"/>
            </a:endParaRPr>
          </a:p>
          <a:p>
            <a:pPr defTabSz="914400"/>
            <a:r>
              <a:rPr kumimoji="0" lang="en-US" sz="1800" b="0" i="0" u="none" strike="noStrike" cap="none" normalizeH="0" baseline="0">
                <a:ln>
                  <a:noFill/>
                </a:ln>
                <a:effectLst/>
                <a:latin typeface="Times New Roman"/>
                <a:ea typeface="+mn-lt"/>
                <a:cs typeface="+mn-lt"/>
              </a:rPr>
              <a:t>Prophet is used </a:t>
            </a:r>
            <a:r>
              <a:rPr lang="en-US">
                <a:latin typeface="Times New Roman"/>
                <a:ea typeface="+mn-lt"/>
                <a:cs typeface="+mn-lt"/>
              </a:rPr>
              <a:t>for </a:t>
            </a:r>
            <a:r>
              <a:rPr kumimoji="0" lang="en-US" sz="1800" b="0" i="0" u="none" strike="noStrike" cap="none" normalizeH="0" baseline="0">
                <a:ln>
                  <a:noFill/>
                </a:ln>
                <a:effectLst/>
                <a:latin typeface="Times New Roman"/>
                <a:ea typeface="+mn-lt"/>
                <a:cs typeface="+mn-lt"/>
              </a:rPr>
              <a:t>forecasting demand, sales, traffic, energy consumption, financial trends, and seasonal patterns in industries like retail and logistics.</a:t>
            </a:r>
            <a:endParaRPr lang="en-US">
              <a:latin typeface="Times New Roman"/>
              <a:ea typeface="+mn-lt"/>
              <a:cs typeface="+mn-lt"/>
            </a:endParaRPr>
          </a:p>
          <a:p>
            <a:pPr defTabSz="914400">
              <a:spcBef>
                <a:spcPct val="0"/>
              </a:spcBef>
              <a:spcAft>
                <a:spcPct val="0"/>
              </a:spcAft>
            </a:pPr>
            <a:endParaRPr lang="en-US" altLang="en-US">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59817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EE69CD41-BC7A-26B2-F9D2-08F151F2B32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55FC020-D15E-A432-C0BA-663E5EFBC743}"/>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a:t>Steps to Implement Prophet:</a:t>
            </a:r>
            <a:endParaRPr sz="2000"/>
          </a:p>
        </p:txBody>
      </p:sp>
      <p:sp>
        <p:nvSpPr>
          <p:cNvPr id="3" name="Rectangle 2">
            <a:extLst>
              <a:ext uri="{FF2B5EF4-FFF2-40B4-BE49-F238E27FC236}">
                <a16:creationId xmlns:a16="http://schemas.microsoft.com/office/drawing/2014/main" id="{86888D92-67D8-0704-19FC-1B4EA2D9F73A}"/>
              </a:ext>
            </a:extLst>
          </p:cNvPr>
          <p:cNvSpPr>
            <a:spLocks noChangeArrowheads="1"/>
          </p:cNvSpPr>
          <p:nvPr/>
        </p:nvSpPr>
        <p:spPr bwMode="auto">
          <a:xfrm>
            <a:off x="701603" y="1287272"/>
            <a:ext cx="73994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Times New Roman"/>
                <a:cs typeface="Times New Roman"/>
              </a:rPr>
              <a:t>Data Preprocessing</a:t>
            </a:r>
            <a:r>
              <a:rPr kumimoji="0" lang="en-US" altLang="en-US" sz="1800" b="0" i="0" u="none" strike="noStrike" cap="none" normalizeH="0" baseline="0">
                <a:ln>
                  <a:noFill/>
                </a:ln>
                <a:effectLst/>
                <a:latin typeface="Times New Roman"/>
                <a:cs typeface="Times New Roman"/>
              </a:rPr>
              <a:t>:</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effectLst/>
                <a:latin typeface="Times New Roman"/>
                <a:cs typeface="Times New Roman"/>
              </a:rPr>
              <a:t>	Convert the dataset into the format that Prophet requires.</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Times New Roman"/>
                <a:cs typeface="Times New Roman"/>
              </a:rPr>
              <a:t>Model Creation</a:t>
            </a:r>
            <a:r>
              <a:rPr kumimoji="0" lang="en-US" altLang="en-US" sz="1800" b="0" i="0" u="none" strike="noStrike" cap="none" normalizeH="0" baseline="0">
                <a:ln>
                  <a:noFill/>
                </a:ln>
                <a:effectLst/>
                <a:latin typeface="Times New Roman"/>
                <a:cs typeface="Times New Roman"/>
              </a:rPr>
              <a:t>:</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effectLst/>
                <a:latin typeface="Times New Roman"/>
                <a:cs typeface="Times New Roman"/>
              </a:rPr>
              <a:t>	Fit Prophet model on training data.</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Times New Roman"/>
                <a:cs typeface="Times New Roman"/>
              </a:rPr>
              <a:t>Forecasting</a:t>
            </a:r>
            <a:r>
              <a:rPr kumimoji="0" lang="en-US" altLang="en-US" sz="1800" b="0" i="0" u="none" strike="noStrike" cap="none" normalizeH="0" baseline="0">
                <a:ln>
                  <a:noFill/>
                </a:ln>
                <a:effectLst/>
                <a:latin typeface="Times New Roman"/>
                <a:cs typeface="Times New Roman"/>
              </a:rPr>
              <a:t>:</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effectLst/>
                <a:latin typeface="Times New Roman"/>
                <a:cs typeface="Times New Roman"/>
              </a:rPr>
              <a:t>	Predict future data points.</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Times New Roman"/>
                <a:cs typeface="Times New Roman"/>
              </a:rPr>
              <a:t>Model Evaluation</a:t>
            </a:r>
            <a:r>
              <a:rPr kumimoji="0" lang="en-US" altLang="en-US" sz="1800" b="0" i="0" u="none" strike="noStrike" cap="none" normalizeH="0" baseline="0">
                <a:ln>
                  <a:noFill/>
                </a:ln>
                <a:effectLst/>
                <a:latin typeface="Times New Roman"/>
                <a:cs typeface="Times New Roman"/>
              </a:rPr>
              <a:t>:</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effectLst/>
                <a:latin typeface="Times New Roman"/>
                <a:cs typeface="Times New Roman"/>
              </a:rPr>
              <a:t>	Evaluate the forecast accuracy using RMSE or other metrics.</a:t>
            </a: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i="0" u="none" strike="noStrike" cap="none" normalizeH="0" baseline="0">
              <a:ln>
                <a:noFill/>
              </a:ln>
              <a:effectLst/>
              <a:latin typeface="Times New Roman"/>
              <a:cs typeface="Times New Roman"/>
            </a:endParaRPr>
          </a:p>
        </p:txBody>
      </p:sp>
    </p:spTree>
    <p:extLst>
      <p:ext uri="{BB962C8B-B14F-4D97-AF65-F5344CB8AC3E}">
        <p14:creationId xmlns:p14="http://schemas.microsoft.com/office/powerpoint/2010/main" val="746859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EA6FCEC-0440-D582-F011-E99510B18E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C6B308-17E2-D8CD-7B5E-7489A3BF4A22}"/>
              </a:ext>
            </a:extLst>
          </p:cNvPr>
          <p:cNvSpPr>
            <a:spLocks noGrp="1"/>
          </p:cNvSpPr>
          <p:nvPr>
            <p:ph type="title"/>
          </p:nvPr>
        </p:nvSpPr>
        <p:spPr>
          <a:xfrm>
            <a:off x="356566" y="338345"/>
            <a:ext cx="7708500" cy="572700"/>
          </a:xfrm>
        </p:spPr>
        <p:txBody>
          <a:bodyPr/>
          <a:lstStyle/>
          <a:p>
            <a:r>
              <a:rPr lang="en-IN"/>
              <a:t>Plots from Prophet Model:</a:t>
            </a:r>
          </a:p>
        </p:txBody>
      </p:sp>
      <p:pic>
        <p:nvPicPr>
          <p:cNvPr id="14" name="Picture 13">
            <a:extLst>
              <a:ext uri="{FF2B5EF4-FFF2-40B4-BE49-F238E27FC236}">
                <a16:creationId xmlns:a16="http://schemas.microsoft.com/office/drawing/2014/main" id="{33C8AB0F-D8C6-0605-82AE-1D345A93E705}"/>
              </a:ext>
            </a:extLst>
          </p:cNvPr>
          <p:cNvPicPr>
            <a:picLocks noChangeAspect="1"/>
          </p:cNvPicPr>
          <p:nvPr/>
        </p:nvPicPr>
        <p:blipFill>
          <a:blip r:embed="rId3"/>
          <a:stretch>
            <a:fillRect/>
          </a:stretch>
        </p:blipFill>
        <p:spPr>
          <a:xfrm>
            <a:off x="916785" y="2876246"/>
            <a:ext cx="7432238" cy="1928909"/>
          </a:xfrm>
          <a:prstGeom prst="rect">
            <a:avLst/>
          </a:prstGeom>
        </p:spPr>
      </p:pic>
      <p:pic>
        <p:nvPicPr>
          <p:cNvPr id="2" name="Picture 1">
            <a:extLst>
              <a:ext uri="{FF2B5EF4-FFF2-40B4-BE49-F238E27FC236}">
                <a16:creationId xmlns:a16="http://schemas.microsoft.com/office/drawing/2014/main" id="{FC03E6AD-767C-4745-FDD1-19793F6DF0FE}"/>
              </a:ext>
            </a:extLst>
          </p:cNvPr>
          <p:cNvPicPr>
            <a:picLocks noChangeAspect="1"/>
          </p:cNvPicPr>
          <p:nvPr/>
        </p:nvPicPr>
        <p:blipFill>
          <a:blip r:embed="rId4"/>
          <a:stretch>
            <a:fillRect/>
          </a:stretch>
        </p:blipFill>
        <p:spPr>
          <a:xfrm>
            <a:off x="906236" y="920940"/>
            <a:ext cx="7274378" cy="1848378"/>
          </a:xfrm>
          <a:prstGeom prst="rect">
            <a:avLst/>
          </a:prstGeom>
        </p:spPr>
      </p:pic>
    </p:spTree>
    <p:extLst>
      <p:ext uri="{BB962C8B-B14F-4D97-AF65-F5344CB8AC3E}">
        <p14:creationId xmlns:p14="http://schemas.microsoft.com/office/powerpoint/2010/main" val="845862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14706E19-1480-71C5-8C1B-67C97663BC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B5FBEB-63BB-9459-97CB-8950F851DF00}"/>
              </a:ext>
            </a:extLst>
          </p:cNvPr>
          <p:cNvSpPr>
            <a:spLocks noGrp="1"/>
          </p:cNvSpPr>
          <p:nvPr>
            <p:ph type="title"/>
          </p:nvPr>
        </p:nvSpPr>
        <p:spPr>
          <a:xfrm>
            <a:off x="356566" y="338345"/>
            <a:ext cx="7708500" cy="572700"/>
          </a:xfrm>
        </p:spPr>
        <p:txBody>
          <a:bodyPr/>
          <a:lstStyle/>
          <a:p>
            <a:r>
              <a:rPr lang="en-IN" sz="2400"/>
              <a:t>Component Analysis from Prophet Model:</a:t>
            </a:r>
          </a:p>
        </p:txBody>
      </p:sp>
      <p:pic>
        <p:nvPicPr>
          <p:cNvPr id="3" name="Picture 2"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9E5A1412-6FD4-3092-D758-276DAE248310}"/>
              </a:ext>
            </a:extLst>
          </p:cNvPr>
          <p:cNvPicPr>
            <a:picLocks noChangeAspect="1"/>
          </p:cNvPicPr>
          <p:nvPr/>
        </p:nvPicPr>
        <p:blipFill>
          <a:blip r:embed="rId3"/>
          <a:stretch>
            <a:fillRect/>
          </a:stretch>
        </p:blipFill>
        <p:spPr>
          <a:xfrm>
            <a:off x="1695122" y="922156"/>
            <a:ext cx="5089786" cy="3949187"/>
          </a:xfrm>
          <a:prstGeom prst="rect">
            <a:avLst/>
          </a:prstGeom>
        </p:spPr>
      </p:pic>
    </p:spTree>
    <p:extLst>
      <p:ext uri="{BB962C8B-B14F-4D97-AF65-F5344CB8AC3E}">
        <p14:creationId xmlns:p14="http://schemas.microsoft.com/office/powerpoint/2010/main" val="436769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55E599F-F117-775F-CDC3-2F846FA9BDB0}"/>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20A71CC-DFE8-9C8A-D6AC-879D1B33CEA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a:t>Mathematical Skeleton of the Models:</a:t>
            </a:r>
            <a:endParaRPr sz="2000"/>
          </a:p>
        </p:txBody>
      </p:sp>
      <p:pic>
        <p:nvPicPr>
          <p:cNvPr id="17410" name="Picture 2">
            <a:extLst>
              <a:ext uri="{FF2B5EF4-FFF2-40B4-BE49-F238E27FC236}">
                <a16:creationId xmlns:a16="http://schemas.microsoft.com/office/drawing/2014/main" id="{D68BE89D-E62A-9E83-EABC-DDC458DE0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55" y="910150"/>
            <a:ext cx="3608705" cy="23018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BCD0F0-EEA5-796B-4F74-CC65E9CAF8AC}"/>
              </a:ext>
            </a:extLst>
          </p:cNvPr>
          <p:cNvSpPr txBox="1"/>
          <p:nvPr/>
        </p:nvSpPr>
        <p:spPr>
          <a:xfrm>
            <a:off x="4458044" y="779630"/>
            <a:ext cx="4203065" cy="523220"/>
          </a:xfrm>
          <a:prstGeom prst="rect">
            <a:avLst/>
          </a:prstGeom>
          <a:noFill/>
        </p:spPr>
        <p:txBody>
          <a:bodyPr wrap="square" rtlCol="0">
            <a:spAutoFit/>
          </a:bodyPr>
          <a:lstStyle/>
          <a:p>
            <a:r>
              <a:rPr lang="en-IN"/>
              <a:t>Prophet Model:</a:t>
            </a:r>
          </a:p>
          <a:p>
            <a:endParaRPr lang="en-IN"/>
          </a:p>
        </p:txBody>
      </p:sp>
      <p:pic>
        <p:nvPicPr>
          <p:cNvPr id="5" name="Picture 4">
            <a:extLst>
              <a:ext uri="{FF2B5EF4-FFF2-40B4-BE49-F238E27FC236}">
                <a16:creationId xmlns:a16="http://schemas.microsoft.com/office/drawing/2014/main" id="{DCAE2897-D839-131B-5CB8-74D3EF409653}"/>
              </a:ext>
            </a:extLst>
          </p:cNvPr>
          <p:cNvPicPr>
            <a:picLocks noChangeAspect="1"/>
          </p:cNvPicPr>
          <p:nvPr/>
        </p:nvPicPr>
        <p:blipFill>
          <a:blip r:embed="rId4"/>
          <a:stretch>
            <a:fillRect/>
          </a:stretch>
        </p:blipFill>
        <p:spPr>
          <a:xfrm>
            <a:off x="4373881" y="1172330"/>
            <a:ext cx="4216708" cy="2039678"/>
          </a:xfrm>
          <a:prstGeom prst="rect">
            <a:avLst/>
          </a:prstGeom>
        </p:spPr>
      </p:pic>
      <p:sp>
        <p:nvSpPr>
          <p:cNvPr id="6" name="TextBox 5">
            <a:extLst>
              <a:ext uri="{FF2B5EF4-FFF2-40B4-BE49-F238E27FC236}">
                <a16:creationId xmlns:a16="http://schemas.microsoft.com/office/drawing/2014/main" id="{D6F1A767-97B3-72EC-40AB-6BF39BFF0DC3}"/>
              </a:ext>
            </a:extLst>
          </p:cNvPr>
          <p:cNvSpPr txBox="1"/>
          <p:nvPr/>
        </p:nvSpPr>
        <p:spPr>
          <a:xfrm>
            <a:off x="567055" y="3489429"/>
            <a:ext cx="7708500" cy="954107"/>
          </a:xfrm>
          <a:prstGeom prst="rect">
            <a:avLst/>
          </a:prstGeom>
          <a:noFill/>
        </p:spPr>
        <p:txBody>
          <a:bodyPr wrap="square" rtlCol="0">
            <a:spAutoFit/>
          </a:bodyPr>
          <a:lstStyle/>
          <a:p>
            <a:r>
              <a:rPr lang="en-IN"/>
              <a:t>For More Info:</a:t>
            </a:r>
          </a:p>
          <a:p>
            <a:pPr marL="342900" indent="-342900">
              <a:buAutoNum type="arabicParenR"/>
            </a:pPr>
            <a:r>
              <a:rPr lang="en-IN">
                <a:hlinkClick r:id="rId5"/>
              </a:rPr>
              <a:t>https://peerj.com/preprints/3190.pdf#pdfjs.action=download</a:t>
            </a:r>
            <a:endParaRPr lang="en-IN"/>
          </a:p>
          <a:p>
            <a:pPr marL="342900" indent="-342900">
              <a:buAutoNum type="arabicParenR"/>
            </a:pPr>
            <a:r>
              <a:rPr lang="en-IN"/>
              <a:t>https://people.duke.edu/~rnau/Mathematical_structure_of_ARIMA_models--Robert_Nau.pdf</a:t>
            </a:r>
          </a:p>
        </p:txBody>
      </p:sp>
    </p:spTree>
    <p:extLst>
      <p:ext uri="{BB962C8B-B14F-4D97-AF65-F5344CB8AC3E}">
        <p14:creationId xmlns:p14="http://schemas.microsoft.com/office/powerpoint/2010/main" val="1116224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7A65C74-89D5-8568-B892-658FC5F1AA9D}"/>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D096B0F-26D5-2BD4-FAE3-9AB7E2EB2623}"/>
              </a:ext>
            </a:extLst>
          </p:cNvPr>
          <p:cNvSpPr txBox="1">
            <a:spLocks noGrp="1"/>
          </p:cNvSpPr>
          <p:nvPr>
            <p:ph type="title"/>
          </p:nvPr>
        </p:nvSpPr>
        <p:spPr>
          <a:xfrm>
            <a:off x="1601973" y="-260347"/>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Model Evaluation:</a:t>
            </a:r>
            <a:endParaRPr lang="en-IN"/>
          </a:p>
        </p:txBody>
      </p:sp>
    </p:spTree>
    <p:extLst>
      <p:ext uri="{BB962C8B-B14F-4D97-AF65-F5344CB8AC3E}">
        <p14:creationId xmlns:p14="http://schemas.microsoft.com/office/powerpoint/2010/main" val="2610271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FB559ED-F529-77D0-ACC5-DA6CFEEBD835}"/>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66D5C53-D381-5470-0A04-2F8E3AE3BFC5}"/>
              </a:ext>
            </a:extLst>
          </p:cNvPr>
          <p:cNvSpPr txBox="1">
            <a:spLocks noGrp="1"/>
          </p:cNvSpPr>
          <p:nvPr>
            <p:ph type="title"/>
          </p:nvPr>
        </p:nvSpPr>
        <p:spPr>
          <a:xfrm>
            <a:off x="425146" y="3383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Models:</a:t>
            </a:r>
            <a:endParaRPr/>
          </a:p>
        </p:txBody>
      </p:sp>
      <p:pic>
        <p:nvPicPr>
          <p:cNvPr id="5" name="Picture 4">
            <a:extLst>
              <a:ext uri="{FF2B5EF4-FFF2-40B4-BE49-F238E27FC236}">
                <a16:creationId xmlns:a16="http://schemas.microsoft.com/office/drawing/2014/main" id="{3EBF335F-7DF1-59B6-91D4-37BA9CF688F5}"/>
              </a:ext>
            </a:extLst>
          </p:cNvPr>
          <p:cNvPicPr>
            <a:picLocks noChangeAspect="1"/>
          </p:cNvPicPr>
          <p:nvPr/>
        </p:nvPicPr>
        <p:blipFill>
          <a:blip r:embed="rId3"/>
          <a:stretch>
            <a:fillRect/>
          </a:stretch>
        </p:blipFill>
        <p:spPr>
          <a:xfrm>
            <a:off x="524500" y="1206782"/>
            <a:ext cx="4696480" cy="504895"/>
          </a:xfrm>
          <a:prstGeom prst="rect">
            <a:avLst/>
          </a:prstGeom>
        </p:spPr>
      </p:pic>
      <p:sp>
        <p:nvSpPr>
          <p:cNvPr id="6" name="TextBox 5">
            <a:extLst>
              <a:ext uri="{FF2B5EF4-FFF2-40B4-BE49-F238E27FC236}">
                <a16:creationId xmlns:a16="http://schemas.microsoft.com/office/drawing/2014/main" id="{7DF7CE5E-B422-ED65-EE4A-5CE5A82BC734}"/>
              </a:ext>
            </a:extLst>
          </p:cNvPr>
          <p:cNvSpPr txBox="1"/>
          <p:nvPr/>
        </p:nvSpPr>
        <p:spPr>
          <a:xfrm>
            <a:off x="425146" y="894050"/>
            <a:ext cx="3078480" cy="307777"/>
          </a:xfrm>
          <a:prstGeom prst="rect">
            <a:avLst/>
          </a:prstGeom>
          <a:noFill/>
        </p:spPr>
        <p:txBody>
          <a:bodyPr wrap="square" rtlCol="0">
            <a:spAutoFit/>
          </a:bodyPr>
          <a:lstStyle/>
          <a:p>
            <a:r>
              <a:rPr lang="en-IN"/>
              <a:t>Outputs:</a:t>
            </a:r>
          </a:p>
        </p:txBody>
      </p:sp>
      <p:grpSp>
        <p:nvGrpSpPr>
          <p:cNvPr id="7" name="Group 6">
            <a:extLst>
              <a:ext uri="{FF2B5EF4-FFF2-40B4-BE49-F238E27FC236}">
                <a16:creationId xmlns:a16="http://schemas.microsoft.com/office/drawing/2014/main" id="{2619570C-4A68-5349-7DF1-8B2891851C84}"/>
              </a:ext>
            </a:extLst>
          </p:cNvPr>
          <p:cNvGrpSpPr/>
          <p:nvPr/>
        </p:nvGrpSpPr>
        <p:grpSpPr>
          <a:xfrm>
            <a:off x="348946" y="2657052"/>
            <a:ext cx="7423454" cy="1846367"/>
            <a:chOff x="425146" y="1757532"/>
            <a:chExt cx="6603426" cy="1549542"/>
          </a:xfrm>
        </p:grpSpPr>
        <p:pic>
          <p:nvPicPr>
            <p:cNvPr id="8" name="Picture 7">
              <a:extLst>
                <a:ext uri="{FF2B5EF4-FFF2-40B4-BE49-F238E27FC236}">
                  <a16:creationId xmlns:a16="http://schemas.microsoft.com/office/drawing/2014/main" id="{0433EF50-9F9E-0F8F-4DD3-DE501BEE75FC}"/>
                </a:ext>
              </a:extLst>
            </p:cNvPr>
            <p:cNvPicPr>
              <a:picLocks noChangeAspect="1"/>
            </p:cNvPicPr>
            <p:nvPr/>
          </p:nvPicPr>
          <p:blipFill>
            <a:blip r:embed="rId4"/>
            <a:stretch>
              <a:fillRect/>
            </a:stretch>
          </p:blipFill>
          <p:spPr>
            <a:xfrm>
              <a:off x="425146" y="1869887"/>
              <a:ext cx="1982774" cy="1408898"/>
            </a:xfrm>
            <a:prstGeom prst="rect">
              <a:avLst/>
            </a:prstGeom>
          </p:spPr>
        </p:pic>
        <p:pic>
          <p:nvPicPr>
            <p:cNvPr id="10" name="Picture 9">
              <a:extLst>
                <a:ext uri="{FF2B5EF4-FFF2-40B4-BE49-F238E27FC236}">
                  <a16:creationId xmlns:a16="http://schemas.microsoft.com/office/drawing/2014/main" id="{05F2E978-3ADB-8180-C287-E8F3142F562A}"/>
                </a:ext>
              </a:extLst>
            </p:cNvPr>
            <p:cNvPicPr>
              <a:picLocks noChangeAspect="1"/>
            </p:cNvPicPr>
            <p:nvPr/>
          </p:nvPicPr>
          <p:blipFill>
            <a:blip r:embed="rId5"/>
            <a:stretch>
              <a:fillRect/>
            </a:stretch>
          </p:blipFill>
          <p:spPr>
            <a:xfrm>
              <a:off x="2493430" y="1757532"/>
              <a:ext cx="2078570" cy="1549542"/>
            </a:xfrm>
            <a:prstGeom prst="rect">
              <a:avLst/>
            </a:prstGeom>
          </p:spPr>
        </p:pic>
        <p:pic>
          <p:nvPicPr>
            <p:cNvPr id="3" name="Picture 2">
              <a:extLst>
                <a:ext uri="{FF2B5EF4-FFF2-40B4-BE49-F238E27FC236}">
                  <a16:creationId xmlns:a16="http://schemas.microsoft.com/office/drawing/2014/main" id="{636105A1-CD7B-6D9E-40C2-07FE69EBA423}"/>
                </a:ext>
              </a:extLst>
            </p:cNvPr>
            <p:cNvPicPr>
              <a:picLocks noChangeAspect="1"/>
            </p:cNvPicPr>
            <p:nvPr/>
          </p:nvPicPr>
          <p:blipFill>
            <a:blip r:embed="rId6"/>
            <a:stretch>
              <a:fillRect/>
            </a:stretch>
          </p:blipFill>
          <p:spPr>
            <a:xfrm>
              <a:off x="4892040" y="1757532"/>
              <a:ext cx="2136532" cy="1549542"/>
            </a:xfrm>
            <a:prstGeom prst="rect">
              <a:avLst/>
            </a:prstGeom>
          </p:spPr>
        </p:pic>
      </p:grpSp>
      <p:pic>
        <p:nvPicPr>
          <p:cNvPr id="11" name="Picture 10">
            <a:extLst>
              <a:ext uri="{FF2B5EF4-FFF2-40B4-BE49-F238E27FC236}">
                <a16:creationId xmlns:a16="http://schemas.microsoft.com/office/drawing/2014/main" id="{4AD3E905-D080-ECAF-0941-1EEC0FFB955B}"/>
              </a:ext>
            </a:extLst>
          </p:cNvPr>
          <p:cNvPicPr>
            <a:picLocks noChangeAspect="1"/>
          </p:cNvPicPr>
          <p:nvPr/>
        </p:nvPicPr>
        <p:blipFill>
          <a:blip r:embed="rId7"/>
          <a:stretch>
            <a:fillRect/>
          </a:stretch>
        </p:blipFill>
        <p:spPr>
          <a:xfrm>
            <a:off x="524500" y="1869996"/>
            <a:ext cx="4391638" cy="628738"/>
          </a:xfrm>
          <a:prstGeom prst="rect">
            <a:avLst/>
          </a:prstGeom>
        </p:spPr>
      </p:pic>
    </p:spTree>
    <p:extLst>
      <p:ext uri="{BB962C8B-B14F-4D97-AF65-F5344CB8AC3E}">
        <p14:creationId xmlns:p14="http://schemas.microsoft.com/office/powerpoint/2010/main" val="989088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28F762D-E1DF-EAC3-FB85-85949DEB74D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6DF706D-F7F1-528A-D5E9-61B16FFABC2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Insights (Regression Models):</a:t>
            </a:r>
            <a:endParaRPr/>
          </a:p>
        </p:txBody>
      </p:sp>
      <p:sp>
        <p:nvSpPr>
          <p:cNvPr id="3" name="Subtitle 2">
            <a:extLst>
              <a:ext uri="{FF2B5EF4-FFF2-40B4-BE49-F238E27FC236}">
                <a16:creationId xmlns:a16="http://schemas.microsoft.com/office/drawing/2014/main" id="{658915C1-7412-0640-4572-607FFE07DBFF}"/>
              </a:ext>
            </a:extLst>
          </p:cNvPr>
          <p:cNvSpPr>
            <a:spLocks noGrp="1" noChangeArrowheads="1"/>
          </p:cNvSpPr>
          <p:nvPr>
            <p:ph type="subTitle" idx="1"/>
          </p:nvPr>
        </p:nvSpPr>
        <p:spPr bwMode="auto">
          <a:xfrm>
            <a:off x="366534" y="1910358"/>
            <a:ext cx="841373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a:buClrTx/>
              <a:buSzTx/>
              <a:buNone/>
            </a:pPr>
            <a:r>
              <a:rPr kumimoji="0" lang="en-US" sz="1600" i="0" u="none" strike="noStrike" cap="none" normalizeH="0" baseline="0">
                <a:ln>
                  <a:noFill/>
                </a:ln>
                <a:effectLst/>
                <a:latin typeface="Times New Roman"/>
                <a:ea typeface="+mj-lt"/>
                <a:cs typeface="+mj-lt"/>
              </a:rPr>
              <a:t>Linear and Ridge Regression</a:t>
            </a:r>
            <a:r>
              <a:rPr kumimoji="0" lang="en-US" sz="1600" b="0" i="0" u="none" strike="noStrike" cap="none" normalizeH="0" baseline="0">
                <a:ln>
                  <a:noFill/>
                </a:ln>
                <a:effectLst/>
                <a:latin typeface="Times New Roman"/>
                <a:ea typeface="+mj-lt"/>
                <a:cs typeface="+mj-lt"/>
              </a:rPr>
              <a:t> perform </a:t>
            </a:r>
            <a:r>
              <a:rPr lang="en-US" sz="1600">
                <a:latin typeface="Times New Roman"/>
                <a:ea typeface="+mj-lt"/>
                <a:cs typeface="+mj-lt"/>
              </a:rPr>
              <a:t>similarly, </a:t>
            </a:r>
            <a:r>
              <a:rPr kumimoji="0" lang="en-US" sz="1600" b="0" i="0" u="none" strike="noStrike" cap="none" normalizeH="0" baseline="0">
                <a:ln>
                  <a:noFill/>
                </a:ln>
                <a:effectLst/>
                <a:latin typeface="Times New Roman"/>
                <a:ea typeface="+mj-lt"/>
                <a:cs typeface="+mj-lt"/>
              </a:rPr>
              <a:t>with high R² and low RMSE.</a:t>
            </a:r>
            <a:br>
              <a:rPr lang="en-US" sz="1600">
                <a:latin typeface="Times New Roman"/>
                <a:ea typeface="+mj-lt"/>
                <a:cs typeface="+mj-lt"/>
              </a:rPr>
            </a:br>
            <a:r>
              <a:rPr kumimoji="0" lang="en-US" sz="1600" i="0" u="none" strike="noStrike" cap="none" normalizeH="0" baseline="0">
                <a:ln>
                  <a:noFill/>
                </a:ln>
                <a:effectLst/>
                <a:latin typeface="Times New Roman"/>
                <a:ea typeface="+mj-lt"/>
                <a:cs typeface="+mj-lt"/>
              </a:rPr>
              <a:t>Lasso Regression</a:t>
            </a:r>
            <a:r>
              <a:rPr kumimoji="0" lang="en-US" sz="1600" b="0" i="0" u="none" strike="noStrike" cap="none" normalizeH="0" baseline="0">
                <a:ln>
                  <a:noFill/>
                </a:ln>
                <a:effectLst/>
                <a:latin typeface="Times New Roman"/>
                <a:ea typeface="+mj-lt"/>
                <a:cs typeface="+mj-lt"/>
              </a:rPr>
              <a:t> </a:t>
            </a:r>
            <a:r>
              <a:rPr lang="en-US" sz="1600">
                <a:latin typeface="Times New Roman"/>
                <a:ea typeface="+mj-lt"/>
                <a:cs typeface="+mj-lt"/>
              </a:rPr>
              <a:t>trades </a:t>
            </a:r>
            <a:r>
              <a:rPr kumimoji="0" lang="en-US" sz="1600" b="0" i="0" u="none" strike="noStrike" cap="none" normalizeH="0" baseline="0">
                <a:ln>
                  <a:noFill/>
                </a:ln>
                <a:effectLst/>
                <a:latin typeface="Times New Roman"/>
                <a:ea typeface="+mj-lt"/>
                <a:cs typeface="+mj-lt"/>
              </a:rPr>
              <a:t>some accuracy for simplicity by shrinking coefficients to zero.</a:t>
            </a:r>
            <a:endParaRPr lang="en-US">
              <a:latin typeface="Times New Roman"/>
              <a:ea typeface="+mj-lt"/>
              <a:cs typeface="+mj-lt"/>
            </a:endParaRPr>
          </a:p>
          <a:p>
            <a:pPr marL="0" indent="0" defTabSz="914400">
              <a:buClrTx/>
              <a:buSzTx/>
              <a:buNone/>
            </a:pPr>
            <a:r>
              <a:rPr kumimoji="0" lang="en-US" sz="1600" b="1" i="0" u="none" strike="noStrike" cap="none" normalizeH="0" baseline="0">
                <a:ln>
                  <a:noFill/>
                </a:ln>
                <a:effectLst/>
                <a:latin typeface="Times New Roman"/>
                <a:ea typeface="+mj-lt"/>
                <a:cs typeface="+mj-lt"/>
              </a:rPr>
              <a:t>RMSE Comparison:</a:t>
            </a:r>
            <a:r>
              <a:rPr kumimoji="0" lang="en-US" sz="1600" i="0" u="none" strike="noStrike" cap="none" normalizeH="0" baseline="0">
                <a:ln>
                  <a:noFill/>
                </a:ln>
                <a:effectLst/>
                <a:latin typeface="Times New Roman"/>
                <a:ea typeface="+mj-lt"/>
                <a:cs typeface="+mj-lt"/>
              </a:rPr>
              <a:t> </a:t>
            </a:r>
            <a:r>
              <a:rPr kumimoji="0" lang="en-US" sz="1600" b="0" i="0" u="none" strike="noStrike" cap="none" normalizeH="0" baseline="0">
                <a:ln>
                  <a:noFill/>
                </a:ln>
                <a:effectLst/>
                <a:latin typeface="Times New Roman"/>
                <a:ea typeface="+mj-lt"/>
                <a:cs typeface="+mj-lt"/>
              </a:rPr>
              <a:t>Lasso has the highest RMSE, indicating slightly higher prediction error.</a:t>
            </a:r>
            <a:br>
              <a:rPr lang="en-US" sz="1600">
                <a:latin typeface="Times New Roman"/>
                <a:ea typeface="+mj-lt"/>
                <a:cs typeface="+mj-lt"/>
              </a:rPr>
            </a:br>
            <a:r>
              <a:rPr kumimoji="0" lang="en-US" sz="1600" i="0" u="none" strike="noStrike" cap="none" normalizeH="0" baseline="0">
                <a:ln>
                  <a:noFill/>
                </a:ln>
                <a:effectLst/>
                <a:latin typeface="Times New Roman"/>
                <a:ea typeface="+mj-lt"/>
                <a:cs typeface="+mj-lt"/>
              </a:rPr>
              <a:t>R² Score Comparison: </a:t>
            </a:r>
            <a:r>
              <a:rPr kumimoji="0" lang="en-US" sz="1600" b="0" i="0" u="none" strike="noStrike" cap="none" normalizeH="0" baseline="0">
                <a:ln>
                  <a:noFill/>
                </a:ln>
                <a:effectLst/>
                <a:latin typeface="Times New Roman"/>
                <a:ea typeface="+mj-lt"/>
                <a:cs typeface="+mj-lt"/>
              </a:rPr>
              <a:t>Linear and Ridge Regression have nearly identical R² scores, </a:t>
            </a:r>
            <a:r>
              <a:rPr lang="en-US" sz="1600">
                <a:latin typeface="Times New Roman"/>
                <a:ea typeface="+mj-lt"/>
                <a:cs typeface="+mj-lt"/>
              </a:rPr>
              <a:t>showing </a:t>
            </a:r>
            <a:r>
              <a:rPr kumimoji="0" lang="en-US" sz="1600" b="0" i="0" u="none" strike="noStrike" cap="none" normalizeH="0" baseline="0">
                <a:ln>
                  <a:noFill/>
                </a:ln>
                <a:effectLst/>
                <a:latin typeface="Times New Roman"/>
                <a:ea typeface="+mj-lt"/>
                <a:cs typeface="+mj-lt"/>
              </a:rPr>
              <a:t>they explain data </a:t>
            </a:r>
            <a:r>
              <a:rPr lang="en-US" sz="1600">
                <a:latin typeface="Times New Roman"/>
                <a:ea typeface="+mj-lt"/>
                <a:cs typeface="+mj-lt"/>
              </a:rPr>
              <a:t>variance </a:t>
            </a:r>
            <a:r>
              <a:rPr kumimoji="0" lang="en-US" sz="1600" b="0" i="0" u="none" strike="noStrike" cap="none" normalizeH="0" baseline="0">
                <a:ln>
                  <a:noFill/>
                </a:ln>
                <a:effectLst/>
                <a:latin typeface="Times New Roman"/>
                <a:ea typeface="+mj-lt"/>
                <a:cs typeface="+mj-lt"/>
              </a:rPr>
              <a:t>similarly.</a:t>
            </a:r>
            <a:endParaRPr lang="en-US">
              <a:latin typeface="Times New Roman"/>
              <a:ea typeface="+mj-lt"/>
              <a:cs typeface="+mj-lt"/>
            </a:endParaRPr>
          </a:p>
          <a:p>
            <a:pPr marL="0" marR="0" lvl="0" indent="0" algn="l" defTabSz="914400">
              <a:lnSpc>
                <a:spcPct val="100000"/>
              </a:lnSpc>
              <a:spcBef>
                <a:spcPct val="0"/>
              </a:spcBef>
              <a:spcAft>
                <a:spcPct val="0"/>
              </a:spcAft>
              <a:buClrTx/>
              <a:buSzTx/>
              <a:buFontTx/>
              <a:buNone/>
              <a:tabLst/>
            </a:pPr>
            <a:endParaRPr lang="en-US" altLang="en-US" sz="1600" b="0" i="0" u="none" strike="noStrike" cap="none" normalizeH="0" baseline="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b="0" i="0" u="none" strike="noStrike" cap="none" normalizeH="0" baseline="0">
              <a:ln>
                <a:noFill/>
              </a:ln>
              <a:effectLst/>
              <a:latin typeface="Times New Roman"/>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0" i="0" u="none" strike="noStrike" cap="none" normalizeH="0" baseline="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i="0" u="none" strike="noStrike" cap="none" normalizeH="0" baseline="0">
              <a:ln>
                <a:noFill/>
              </a:ln>
              <a:effectLst/>
              <a:latin typeface="Times New Roman"/>
              <a:cs typeface="Times New Roman"/>
            </a:endParaRPr>
          </a:p>
        </p:txBody>
      </p:sp>
    </p:spTree>
    <p:extLst>
      <p:ext uri="{BB962C8B-B14F-4D97-AF65-F5344CB8AC3E}">
        <p14:creationId xmlns:p14="http://schemas.microsoft.com/office/powerpoint/2010/main" val="292463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91B67E6-7EBF-230F-3F54-6ED26D0EDF9B}"/>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21EBAF1D-BF23-37A9-7272-B7D3F289D6BF}"/>
              </a:ext>
            </a:extLst>
          </p:cNvPr>
          <p:cNvSpPr txBox="1">
            <a:spLocks noGrp="1"/>
          </p:cNvSpPr>
          <p:nvPr>
            <p:ph type="title"/>
          </p:nvPr>
        </p:nvSpPr>
        <p:spPr>
          <a:xfrm>
            <a:off x="743800" y="-208994"/>
            <a:ext cx="3240741" cy="1846935"/>
          </a:xfrm>
          <a:prstGeom prst="rect">
            <a:avLst/>
          </a:prstGeom>
        </p:spPr>
        <p:txBody>
          <a:bodyPr spcFirstLastPara="1" wrap="square" lIns="91425" tIns="91425" rIns="91425" bIns="91425" anchor="b" anchorCtr="0">
            <a:noAutofit/>
          </a:bodyPr>
          <a:lstStyle/>
          <a:p>
            <a:r>
              <a:rPr lang="en-IN" sz="2400"/>
              <a:t>Project Objective</a:t>
            </a:r>
            <a:r>
              <a:rPr lang="en-IN" sz="2400">
                <a:solidFill>
                  <a:schemeClr val="dk1"/>
                </a:solidFill>
                <a:latin typeface="Figtree Black"/>
                <a:ea typeface="Figtree Black"/>
                <a:cs typeface="Figtree Black"/>
                <a:sym typeface="Figtree Black"/>
              </a:rPr>
              <a:t>:</a:t>
            </a:r>
            <a:br>
              <a:rPr lang="en-IN" sz="3600">
                <a:solidFill>
                  <a:schemeClr val="dk1"/>
                </a:solidFill>
                <a:latin typeface="Figtree Black"/>
                <a:ea typeface="Figtree Black"/>
                <a:cs typeface="Figtree Black"/>
                <a:sym typeface="Figtree Black"/>
              </a:rPr>
            </a:br>
            <a:endParaRPr sz="3600"/>
          </a:p>
        </p:txBody>
      </p:sp>
      <p:sp>
        <p:nvSpPr>
          <p:cNvPr id="2" name="TextBox 1">
            <a:extLst>
              <a:ext uri="{FF2B5EF4-FFF2-40B4-BE49-F238E27FC236}">
                <a16:creationId xmlns:a16="http://schemas.microsoft.com/office/drawing/2014/main" id="{8E7A5BD5-1779-A57D-DA09-B13770A330F9}"/>
              </a:ext>
            </a:extLst>
          </p:cNvPr>
          <p:cNvSpPr txBox="1"/>
          <p:nvPr/>
        </p:nvSpPr>
        <p:spPr>
          <a:xfrm>
            <a:off x="974463" y="1164781"/>
            <a:ext cx="6228195" cy="3539430"/>
          </a:xfrm>
          <a:prstGeom prst="rect">
            <a:avLst/>
          </a:prstGeom>
          <a:noFill/>
        </p:spPr>
        <p:txBody>
          <a:bodyPr wrap="square" lIns="91440" tIns="45720" rIns="91440" bIns="45720" rtlCol="0" anchor="t">
            <a:spAutoFit/>
          </a:bodyPr>
          <a:lstStyle/>
          <a:p>
            <a:r>
              <a:rPr lang="en-US" sz="1600">
                <a:latin typeface="Times New Roman" panose="02020603050405020304" pitchFamily="18" charset="0"/>
                <a:ea typeface="+mn-lt"/>
                <a:cs typeface="Times New Roman" panose="02020603050405020304" pitchFamily="18" charset="0"/>
              </a:rPr>
              <a:t>This project focuses on analyzing household energy consumption data with the following objectives:</a:t>
            </a:r>
            <a:endParaRPr lang="en-US">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a:latin typeface="Times New Roman" panose="02020603050405020304" pitchFamily="18" charset="0"/>
                <a:ea typeface="+mn-lt"/>
                <a:cs typeface="Times New Roman" panose="02020603050405020304" pitchFamily="18" charset="0"/>
              </a:rPr>
              <a:t>Detecting energy usage patterns and variations across time and appliances.</a:t>
            </a:r>
            <a:endParaRPr lang="en-US">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a:latin typeface="Times New Roman" panose="02020603050405020304" pitchFamily="18" charset="0"/>
                <a:ea typeface="+mn-lt"/>
                <a:cs typeface="Times New Roman" panose="02020603050405020304" pitchFamily="18" charset="0"/>
              </a:rPr>
              <a:t>Identifying peak energy demand periods to understand when usage is highest.</a:t>
            </a:r>
            <a:endParaRPr lang="en-US">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a:latin typeface="Times New Roman" panose="02020603050405020304" pitchFamily="18" charset="0"/>
                <a:ea typeface="+mn-lt"/>
                <a:cs typeface="Times New Roman" panose="02020603050405020304" pitchFamily="18" charset="0"/>
              </a:rPr>
              <a:t>Tackling data issues like missing values and fluctuations to ensure reliable analysis.</a:t>
            </a:r>
            <a:endParaRPr lang="en-US">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a:latin typeface="Times New Roman" panose="02020603050405020304" pitchFamily="18" charset="0"/>
                <a:ea typeface="+mn-lt"/>
                <a:cs typeface="Times New Roman" panose="02020603050405020304" pitchFamily="18" charset="0"/>
              </a:rPr>
              <a:t>Forecasting future energy needs using advanced time-series prediction models.</a:t>
            </a:r>
            <a:endParaRPr lang="en-US">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a:latin typeface="Times New Roman" panose="02020603050405020304" pitchFamily="18" charset="0"/>
                <a:ea typeface="+mn-lt"/>
                <a:cs typeface="Times New Roman" panose="02020603050405020304" pitchFamily="18" charset="0"/>
              </a:rPr>
              <a:t>Providing practical recommendations to optimize energy usage and improve efficiency.</a:t>
            </a:r>
            <a:endParaRPr lang="en-US">
              <a:latin typeface="Times New Roman" panose="02020603050405020304" pitchFamily="18" charset="0"/>
              <a:ea typeface="+mn-lt"/>
              <a:cs typeface="Times New Roman" panose="02020603050405020304" pitchFamily="18" charset="0"/>
            </a:endParaRPr>
          </a:p>
          <a:p>
            <a:endParaRPr lang="en-US" sz="1600"/>
          </a:p>
          <a:p>
            <a:endParaRPr lang="en-US" sz="1600"/>
          </a:p>
        </p:txBody>
      </p:sp>
    </p:spTree>
    <p:extLst>
      <p:ext uri="{BB962C8B-B14F-4D97-AF65-F5344CB8AC3E}">
        <p14:creationId xmlns:p14="http://schemas.microsoft.com/office/powerpoint/2010/main" val="2808237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5593BE9C-26E5-9DD6-904E-CEF550552DFB}"/>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C621592-3DA9-F2E3-7DE6-D1E49F49605B}"/>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a:t>Results and Comparison (ARIMA and Prophet):</a:t>
            </a:r>
            <a:endParaRPr sz="2400"/>
          </a:p>
        </p:txBody>
      </p:sp>
      <p:sp>
        <p:nvSpPr>
          <p:cNvPr id="3" name="Rectangle 2">
            <a:extLst>
              <a:ext uri="{FF2B5EF4-FFF2-40B4-BE49-F238E27FC236}">
                <a16:creationId xmlns:a16="http://schemas.microsoft.com/office/drawing/2014/main" id="{6FDAF969-8DFF-C860-063B-3AE01BA96D3F}"/>
              </a:ext>
            </a:extLst>
          </p:cNvPr>
          <p:cNvSpPr>
            <a:spLocks noChangeArrowheads="1"/>
          </p:cNvSpPr>
          <p:nvPr/>
        </p:nvSpPr>
        <p:spPr bwMode="auto">
          <a:xfrm>
            <a:off x="399597" y="1624072"/>
            <a:ext cx="79476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a:latin typeface="Times New Roman"/>
              <a:cs typeface="Times New Roman"/>
            </a:endParaRPr>
          </a:p>
          <a:p>
            <a:r>
              <a:rPr lang="en-US" sz="1600">
                <a:latin typeface="Times New Roman"/>
                <a:ea typeface="+mn-lt"/>
                <a:cs typeface="+mn-lt"/>
              </a:rPr>
              <a:t>The ARIMA model (Order: 6,3,0) was evaluated using RMSE to predict energy consumption, uncovering key patterns. The Prophet model, suited for seasonal time series, was compared with ARIMA, emphasizing seasonal trends and holidays. Both models' forecast accuracy, including RMSE, was assessed through visual plots of forecasted vs. actual data.</a:t>
            </a:r>
            <a:endParaRPr lang="en-US">
              <a:latin typeface="Times New Roman"/>
              <a:ea typeface="+mn-lt"/>
              <a:cs typeface="+mn-lt"/>
            </a:endParaRPr>
          </a:p>
          <a:p>
            <a:endParaRPr lang="en-US" sz="1600">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0"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1117925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5593BE9C-26E5-9DD6-904E-CEF550552DFB}"/>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C621592-3DA9-F2E3-7DE6-D1E49F49605B}"/>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a:t>Results and Comparison (ARIMA and Prophet):</a:t>
            </a:r>
            <a:endParaRPr sz="2400"/>
          </a:p>
        </p:txBody>
      </p:sp>
      <p:sp>
        <p:nvSpPr>
          <p:cNvPr id="3" name="Rectangle 2">
            <a:extLst>
              <a:ext uri="{FF2B5EF4-FFF2-40B4-BE49-F238E27FC236}">
                <a16:creationId xmlns:a16="http://schemas.microsoft.com/office/drawing/2014/main" id="{6FDAF969-8DFF-C860-063B-3AE01BA96D3F}"/>
              </a:ext>
            </a:extLst>
          </p:cNvPr>
          <p:cNvSpPr>
            <a:spLocks noChangeArrowheads="1"/>
          </p:cNvSpPr>
          <p:nvPr/>
        </p:nvSpPr>
        <p:spPr bwMode="auto">
          <a:xfrm>
            <a:off x="399597" y="993131"/>
            <a:ext cx="794766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a:latin typeface="Times New Roman"/>
              <a:cs typeface="Times New Roman"/>
            </a:endParaRPr>
          </a:p>
          <a:p>
            <a:pPr>
              <a:spcBef>
                <a:spcPct val="0"/>
              </a:spcBef>
              <a:spcAft>
                <a:spcPct val="0"/>
              </a:spcAft>
            </a:pPr>
            <a:endParaRPr lang="en-US">
              <a:latin typeface="Times New Roman"/>
              <a:ea typeface="+mn-lt"/>
              <a:cs typeface="Arial"/>
            </a:endParaRPr>
          </a:p>
          <a:p>
            <a:pPr>
              <a:spcBef>
                <a:spcPct val="0"/>
              </a:spcBef>
              <a:spcAft>
                <a:spcPct val="0"/>
              </a:spcAft>
            </a:pPr>
            <a:r>
              <a:rPr lang="en-US" sz="1600" b="1">
                <a:latin typeface="Times New Roman"/>
                <a:ea typeface="+mn-lt"/>
                <a:cs typeface="Arial"/>
              </a:rPr>
              <a:t>ARIMA:</a:t>
            </a:r>
          </a:p>
          <a:p>
            <a:pPr>
              <a:spcBef>
                <a:spcPct val="0"/>
              </a:spcBef>
              <a:spcAft>
                <a:spcPct val="0"/>
              </a:spcAft>
            </a:pPr>
            <a:r>
              <a:rPr lang="en-US" sz="1600">
                <a:latin typeface="Times New Roman"/>
                <a:ea typeface="+mn-lt"/>
                <a:cs typeface="Arial"/>
              </a:rPr>
              <a:t>Best for stationary data.</a:t>
            </a:r>
          </a:p>
          <a:p>
            <a:pPr>
              <a:spcBef>
                <a:spcPct val="0"/>
              </a:spcBef>
              <a:spcAft>
                <a:spcPct val="0"/>
              </a:spcAft>
            </a:pPr>
            <a:r>
              <a:rPr lang="en-US" sz="1600">
                <a:latin typeface="Times New Roman"/>
                <a:ea typeface="+mn-lt"/>
                <a:cs typeface="Arial"/>
              </a:rPr>
              <a:t>Requires careful parameter selection (p, d, q).</a:t>
            </a:r>
          </a:p>
          <a:p>
            <a:pPr>
              <a:spcBef>
                <a:spcPct val="0"/>
              </a:spcBef>
              <a:spcAft>
                <a:spcPct val="0"/>
              </a:spcAft>
            </a:pPr>
            <a:r>
              <a:rPr lang="en-US" sz="1600">
                <a:latin typeface="Times New Roman"/>
                <a:ea typeface="+mn-lt"/>
                <a:cs typeface="Arial"/>
              </a:rPr>
              <a:t>Does not handle holidays or special events well.</a:t>
            </a:r>
          </a:p>
          <a:p>
            <a:pPr>
              <a:spcBef>
                <a:spcPct val="0"/>
              </a:spcBef>
              <a:spcAft>
                <a:spcPct val="0"/>
              </a:spcAft>
            </a:pPr>
            <a:r>
              <a:rPr lang="en-US" sz="1600" b="1">
                <a:latin typeface="Times New Roman"/>
                <a:ea typeface="+mn-lt"/>
                <a:cs typeface="Arial"/>
              </a:rPr>
              <a:t>Prophet:</a:t>
            </a:r>
            <a:endParaRPr lang="en-US" sz="1600">
              <a:latin typeface="Times New Roman"/>
              <a:ea typeface="+mn-lt"/>
              <a:cs typeface="Arial"/>
            </a:endParaRPr>
          </a:p>
          <a:p>
            <a:pPr>
              <a:spcBef>
                <a:spcPct val="0"/>
              </a:spcBef>
              <a:spcAft>
                <a:spcPct val="0"/>
              </a:spcAft>
            </a:pPr>
            <a:r>
              <a:rPr lang="en-US" sz="1600">
                <a:latin typeface="Times New Roman"/>
                <a:ea typeface="+mn-lt"/>
                <a:cs typeface="Arial"/>
              </a:rPr>
              <a:t>Handles holidays and seasonal trends effectively.</a:t>
            </a:r>
          </a:p>
          <a:p>
            <a:pPr>
              <a:spcBef>
                <a:spcPct val="0"/>
              </a:spcBef>
              <a:spcAft>
                <a:spcPct val="0"/>
              </a:spcAft>
            </a:pPr>
            <a:r>
              <a:rPr lang="en-US" sz="1600">
                <a:latin typeface="Times New Roman"/>
                <a:ea typeface="+mn-lt"/>
                <a:cs typeface="Arial"/>
              </a:rPr>
              <a:t>Less sensitive to parameter tuning.</a:t>
            </a:r>
          </a:p>
          <a:p>
            <a:pPr>
              <a:spcBef>
                <a:spcPct val="0"/>
              </a:spcBef>
              <a:spcAft>
                <a:spcPct val="0"/>
              </a:spcAft>
            </a:pPr>
            <a:r>
              <a:rPr lang="en-US" sz="1600">
                <a:latin typeface="Times New Roman"/>
                <a:ea typeface="+mn-lt"/>
                <a:cs typeface="Arial"/>
              </a:rPr>
              <a:t>Works well with missing data.</a:t>
            </a:r>
            <a:endParaRPr lang="en-US">
              <a:latin typeface="Times New Roman"/>
              <a:cs typeface="Arial"/>
            </a:endParaRPr>
          </a:p>
          <a:p>
            <a:endParaRPr lang="en-US" sz="1600">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0"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885999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2ED3-E696-FA0C-1BFD-19BC44C06861}"/>
              </a:ext>
            </a:extLst>
          </p:cNvPr>
          <p:cNvSpPr>
            <a:spLocks noGrp="1"/>
          </p:cNvSpPr>
          <p:nvPr>
            <p:ph type="title"/>
          </p:nvPr>
        </p:nvSpPr>
        <p:spPr>
          <a:xfrm>
            <a:off x="3063888" y="2286525"/>
            <a:ext cx="3311125" cy="572700"/>
          </a:xfrm>
        </p:spPr>
        <p:txBody>
          <a:bodyPr/>
          <a:lstStyle/>
          <a:p>
            <a:pPr algn="ctr"/>
            <a:r>
              <a:rPr lang="en-US" sz="4000" b="1" i="1"/>
              <a:t>THANK YOU</a:t>
            </a:r>
            <a:endParaRPr lang="en-US"/>
          </a:p>
        </p:txBody>
      </p:sp>
    </p:spTree>
    <p:extLst>
      <p:ext uri="{BB962C8B-B14F-4D97-AF65-F5344CB8AC3E}">
        <p14:creationId xmlns:p14="http://schemas.microsoft.com/office/powerpoint/2010/main" val="410025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9DB353CE-CC4B-DED3-27A9-A10609AA8B0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30C734D-9B4F-C4AD-C89E-BE8C74220502}"/>
              </a:ext>
            </a:extLst>
          </p:cNvPr>
          <p:cNvSpPr txBox="1">
            <a:spLocks noGrp="1"/>
          </p:cNvSpPr>
          <p:nvPr>
            <p:ph type="title"/>
          </p:nvPr>
        </p:nvSpPr>
        <p:spPr>
          <a:xfrm>
            <a:off x="723630" y="-398213"/>
            <a:ext cx="3240741" cy="1846935"/>
          </a:xfrm>
          <a:prstGeom prst="rect">
            <a:avLst/>
          </a:prstGeom>
        </p:spPr>
        <p:txBody>
          <a:bodyPr spcFirstLastPara="1" wrap="square" lIns="91425" tIns="91425" rIns="91425" bIns="91425" anchor="b" anchorCtr="0">
            <a:noAutofit/>
          </a:bodyPr>
          <a:lstStyle/>
          <a:p>
            <a:r>
              <a:rPr lang="en-IN" sz="2400"/>
              <a:t>Project Overview:</a:t>
            </a:r>
            <a:br>
              <a:rPr lang="en-IN" sz="3600">
                <a:solidFill>
                  <a:schemeClr val="dk1"/>
                </a:solidFill>
                <a:latin typeface="Figtree Black"/>
                <a:ea typeface="Figtree Black"/>
                <a:cs typeface="Figtree Black"/>
                <a:sym typeface="Figtree Black"/>
              </a:rPr>
            </a:br>
            <a:endParaRPr sz="3600"/>
          </a:p>
        </p:txBody>
      </p:sp>
      <p:sp>
        <p:nvSpPr>
          <p:cNvPr id="2" name="TextBox 1">
            <a:extLst>
              <a:ext uri="{FF2B5EF4-FFF2-40B4-BE49-F238E27FC236}">
                <a16:creationId xmlns:a16="http://schemas.microsoft.com/office/drawing/2014/main" id="{BB88E71F-99F4-5D59-C8AD-294E2EE42B07}"/>
              </a:ext>
            </a:extLst>
          </p:cNvPr>
          <p:cNvSpPr txBox="1"/>
          <p:nvPr/>
        </p:nvSpPr>
        <p:spPr>
          <a:xfrm>
            <a:off x="723630" y="1044473"/>
            <a:ext cx="6861048" cy="4278094"/>
          </a:xfrm>
          <a:prstGeom prst="rect">
            <a:avLst/>
          </a:prstGeom>
          <a:noFill/>
        </p:spPr>
        <p:txBody>
          <a:bodyPr wrap="square" lIns="91440" tIns="45720" rIns="91440" bIns="45720" rtlCol="0" anchor="t">
            <a:spAutoFit/>
          </a:bodyPr>
          <a:lstStyle/>
          <a:p>
            <a:r>
              <a:rPr lang="en-US" sz="1600">
                <a:latin typeface="Times New Roman" panose="02020603050405020304" pitchFamily="18" charset="0"/>
                <a:ea typeface="+mn-lt"/>
                <a:cs typeface="Times New Roman" panose="02020603050405020304" pitchFamily="18" charset="0"/>
              </a:rPr>
              <a:t>This project involves analyzing household energy usage through a dataset comprising minute-level details on power consumption, voltage, current intensity, and appliance-specific data.</a:t>
            </a:r>
            <a:endParaRPr lang="en-US">
              <a:latin typeface="Times New Roman" panose="02020603050405020304" pitchFamily="18" charset="0"/>
              <a:ea typeface="+mn-lt"/>
              <a:cs typeface="Times New Roman" panose="02020603050405020304" pitchFamily="18" charset="0"/>
            </a:endParaRPr>
          </a:p>
          <a:p>
            <a:r>
              <a:rPr lang="en-US" sz="1600" b="1">
                <a:latin typeface="Times New Roman" panose="02020603050405020304" pitchFamily="18" charset="0"/>
                <a:ea typeface="+mn-lt"/>
                <a:cs typeface="Times New Roman" panose="02020603050405020304" pitchFamily="18" charset="0"/>
              </a:rPr>
              <a:t>Key Milestones:</a:t>
            </a:r>
            <a:endParaRPr lang="en-US">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b="1">
                <a:latin typeface="Times New Roman" panose="02020603050405020304" pitchFamily="18" charset="0"/>
                <a:ea typeface="+mn-lt"/>
                <a:cs typeface="Times New Roman" panose="02020603050405020304" pitchFamily="18" charset="0"/>
              </a:rPr>
              <a:t>Data Exploration:</a:t>
            </a:r>
            <a:r>
              <a:rPr lang="en-US" sz="1600">
                <a:latin typeface="Times New Roman" panose="02020603050405020304" pitchFamily="18" charset="0"/>
                <a:ea typeface="+mn-lt"/>
                <a:cs typeface="Times New Roman" panose="02020603050405020304" pitchFamily="18" charset="0"/>
              </a:rPr>
              <a:t> Examined the dataset structure and resolved missing data issues.</a:t>
            </a:r>
            <a:endParaRPr lang="en-US">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b="1">
                <a:latin typeface="Times New Roman" panose="02020603050405020304" pitchFamily="18" charset="0"/>
                <a:ea typeface="+mn-lt"/>
                <a:cs typeface="Times New Roman" panose="02020603050405020304" pitchFamily="18" charset="0"/>
              </a:rPr>
              <a:t>Visualization &amp; Feature Engineering:</a:t>
            </a:r>
            <a:r>
              <a:rPr lang="en-US" sz="1600">
                <a:latin typeface="Times New Roman" panose="02020603050405020304" pitchFamily="18" charset="0"/>
                <a:ea typeface="+mn-lt"/>
                <a:cs typeface="Times New Roman" panose="02020603050405020304" pitchFamily="18" charset="0"/>
              </a:rPr>
              <a:t> Identified trends and integrated time-based features for analysis.</a:t>
            </a:r>
            <a:endParaRPr lang="en-US">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b="1">
                <a:latin typeface="Times New Roman" panose="02020603050405020304" pitchFamily="18" charset="0"/>
                <a:ea typeface="+mn-lt"/>
                <a:cs typeface="Times New Roman" panose="02020603050405020304" pitchFamily="18" charset="0"/>
              </a:rPr>
              <a:t>Model Development:</a:t>
            </a:r>
            <a:r>
              <a:rPr lang="en-US" sz="1600">
                <a:latin typeface="Times New Roman" panose="02020603050405020304" pitchFamily="18" charset="0"/>
                <a:ea typeface="+mn-lt"/>
                <a:cs typeface="Times New Roman" panose="02020603050405020304" pitchFamily="18" charset="0"/>
              </a:rPr>
              <a:t> Created regression models to study energy consumption patterns.</a:t>
            </a:r>
            <a:endParaRPr lang="en-US">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b="1">
                <a:latin typeface="Times New Roman" panose="02020603050405020304" pitchFamily="18" charset="0"/>
                <a:ea typeface="+mn-lt"/>
                <a:cs typeface="Times New Roman" panose="02020603050405020304" pitchFamily="18" charset="0"/>
              </a:rPr>
              <a:t>Forecasting:</a:t>
            </a:r>
            <a:r>
              <a:rPr lang="en-US" sz="1600">
                <a:latin typeface="Times New Roman" panose="02020603050405020304" pitchFamily="18" charset="0"/>
                <a:ea typeface="+mn-lt"/>
                <a:cs typeface="Times New Roman" panose="02020603050405020304" pitchFamily="18" charset="0"/>
              </a:rPr>
              <a:t> Applied ARIMA and Prophet models to predict future energy usage.</a:t>
            </a:r>
            <a:endParaRPr lang="en-US">
              <a:latin typeface="Times New Roman" panose="02020603050405020304" pitchFamily="18" charset="0"/>
              <a:ea typeface="+mn-lt"/>
              <a:cs typeface="Times New Roman" panose="02020603050405020304" pitchFamily="18" charset="0"/>
            </a:endParaRPr>
          </a:p>
          <a:p>
            <a:r>
              <a:rPr lang="en-US" sz="1600" b="1">
                <a:latin typeface="Times New Roman" panose="02020603050405020304" pitchFamily="18" charset="0"/>
                <a:ea typeface="+mn-lt"/>
                <a:cs typeface="Times New Roman" panose="02020603050405020304" pitchFamily="18" charset="0"/>
              </a:rPr>
              <a:t>Outcome:</a:t>
            </a:r>
            <a:endParaRPr lang="en-US">
              <a:latin typeface="Times New Roman" panose="02020603050405020304" pitchFamily="18" charset="0"/>
              <a:ea typeface="+mn-lt"/>
              <a:cs typeface="Times New Roman" panose="02020603050405020304" pitchFamily="18" charset="0"/>
            </a:endParaRPr>
          </a:p>
          <a:p>
            <a:r>
              <a:rPr lang="en-US" sz="1600">
                <a:latin typeface="Times New Roman" panose="02020603050405020304" pitchFamily="18" charset="0"/>
                <a:ea typeface="+mn-lt"/>
                <a:cs typeface="Times New Roman" panose="02020603050405020304" pitchFamily="18" charset="0"/>
              </a:rPr>
              <a:t>Delivered actionable insights into energy consumption trends and developed models for precise forecasting.</a:t>
            </a:r>
            <a:endParaRPr lang="en-US">
              <a:latin typeface="Times New Roman" panose="02020603050405020304" pitchFamily="18" charset="0"/>
              <a:ea typeface="+mn-lt"/>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50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6994CB8B-C71C-BCFF-DBC1-C2C40023A0F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70E297C-CBBC-E35E-167C-94A369290B55}"/>
              </a:ext>
            </a:extLst>
          </p:cNvPr>
          <p:cNvSpPr txBox="1">
            <a:spLocks noGrp="1"/>
          </p:cNvSpPr>
          <p:nvPr>
            <p:ph type="title"/>
          </p:nvPr>
        </p:nvSpPr>
        <p:spPr>
          <a:xfrm>
            <a:off x="2116766" y="175410"/>
            <a:ext cx="4289384" cy="3230076"/>
          </a:xfrm>
          <a:prstGeom prst="rect">
            <a:avLst/>
          </a:prstGeom>
        </p:spPr>
        <p:txBody>
          <a:bodyPr spcFirstLastPara="1" wrap="square" lIns="91425" tIns="91425" rIns="91425" bIns="91425" anchor="b" anchorCtr="0">
            <a:noAutofit/>
          </a:bodyPr>
          <a:lstStyle/>
          <a:p>
            <a:br>
              <a:rPr lang="en-IN" sz="5400" u="sng">
                <a:latin typeface="Figtree Black"/>
                <a:ea typeface="Figtree Black"/>
                <a:cs typeface="Figtree Black"/>
              </a:rPr>
            </a:br>
            <a:endParaRPr/>
          </a:p>
        </p:txBody>
      </p:sp>
      <p:sp>
        <p:nvSpPr>
          <p:cNvPr id="2" name="TextBox 1">
            <a:extLst>
              <a:ext uri="{FF2B5EF4-FFF2-40B4-BE49-F238E27FC236}">
                <a16:creationId xmlns:a16="http://schemas.microsoft.com/office/drawing/2014/main" id="{E1BADCC3-3E1D-2CCC-0138-A55D324760AA}"/>
              </a:ext>
            </a:extLst>
          </p:cNvPr>
          <p:cNvSpPr txBox="1"/>
          <p:nvPr/>
        </p:nvSpPr>
        <p:spPr>
          <a:xfrm>
            <a:off x="2113464" y="1792111"/>
            <a:ext cx="5013960" cy="1384995"/>
          </a:xfrm>
          <a:prstGeom prst="rect">
            <a:avLst/>
          </a:prstGeom>
          <a:noFill/>
        </p:spPr>
        <p:txBody>
          <a:bodyPr wrap="square" lIns="91440" tIns="45720" rIns="91440" bIns="45720" rtlCol="0" anchor="t">
            <a:spAutoFit/>
          </a:bodyPr>
          <a:lstStyle/>
          <a:p>
            <a:pPr algn="ctr"/>
            <a:r>
              <a:rPr lang="en-IN" sz="2800">
                <a:latin typeface="Figtree Black"/>
              </a:rPr>
              <a:t>MILESTONE-1</a:t>
            </a:r>
            <a:br>
              <a:rPr lang="en-IN" sz="2800">
                <a:latin typeface="Figtree Black"/>
              </a:rPr>
            </a:br>
            <a:r>
              <a:rPr lang="en-IN" sz="2800">
                <a:latin typeface="Figtree Black"/>
              </a:rPr>
              <a:t>(BASIC DATA EXPLORATION)</a:t>
            </a:r>
            <a:endParaRPr lang="en-US"/>
          </a:p>
        </p:txBody>
      </p:sp>
    </p:spTree>
    <p:extLst>
      <p:ext uri="{BB962C8B-B14F-4D97-AF65-F5344CB8AC3E}">
        <p14:creationId xmlns:p14="http://schemas.microsoft.com/office/powerpoint/2010/main" val="405570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B064381-BBFB-1CBE-73E3-E369AE34FBD6}"/>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1449A92-5B9A-3393-076F-D46AFC163F5C}"/>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Dataset Description:</a:t>
            </a:r>
            <a:endParaRPr/>
          </a:p>
        </p:txBody>
      </p:sp>
      <p:sp>
        <p:nvSpPr>
          <p:cNvPr id="1252" name="Google Shape;1252;p63">
            <a:extLst>
              <a:ext uri="{FF2B5EF4-FFF2-40B4-BE49-F238E27FC236}">
                <a16:creationId xmlns:a16="http://schemas.microsoft.com/office/drawing/2014/main" id="{C96CA943-1E25-0F4E-3AF9-AF19D2149492}"/>
              </a:ext>
            </a:extLst>
          </p:cNvPr>
          <p:cNvSpPr txBox="1">
            <a:spLocks noGrp="1"/>
          </p:cNvSpPr>
          <p:nvPr>
            <p:ph type="subTitle" idx="1"/>
          </p:nvPr>
        </p:nvSpPr>
        <p:spPr>
          <a:xfrm>
            <a:off x="592150" y="949664"/>
            <a:ext cx="6350256" cy="2713240"/>
          </a:xfrm>
          <a:prstGeom prst="rect">
            <a:avLst/>
          </a:prstGeom>
        </p:spPr>
        <p:txBody>
          <a:bodyPr spcFirstLastPara="1" wrap="square" lIns="91425" tIns="91425" rIns="91425" bIns="91425" anchor="t" anchorCtr="0">
            <a:noAutofit/>
          </a:bodyPr>
          <a:lstStyle/>
          <a:p>
            <a:pPr>
              <a:buClr>
                <a:srgbClr val="8AD0D6"/>
              </a:buClr>
            </a:pPr>
            <a:r>
              <a:rPr lang="en-US" sz="1600" b="1">
                <a:latin typeface="Times New Roman" panose="02020603050405020304" pitchFamily="18" charset="0"/>
                <a:ea typeface="+mj-lt"/>
                <a:cs typeface="Times New Roman" panose="02020603050405020304" pitchFamily="18" charset="0"/>
              </a:rPr>
              <a:t>Key Features:</a:t>
            </a:r>
            <a:endParaRPr lang="en-US" sz="1600">
              <a:latin typeface="Times New Roman" panose="02020603050405020304" pitchFamily="18" charset="0"/>
              <a:ea typeface="+mj-lt"/>
              <a:cs typeface="Times New Roman" panose="02020603050405020304" pitchFamily="18" charset="0"/>
            </a:endParaRPr>
          </a:p>
          <a:p>
            <a:pPr>
              <a:buClr>
                <a:srgbClr val="8AD0D6"/>
              </a:buClr>
            </a:pPr>
            <a:r>
              <a:rPr lang="en-US" sz="1600" b="1">
                <a:latin typeface="Times New Roman" panose="02020603050405020304" pitchFamily="18" charset="0"/>
                <a:ea typeface="+mj-lt"/>
                <a:cs typeface="Times New Roman" panose="02020603050405020304" pitchFamily="18" charset="0"/>
              </a:rPr>
              <a:t>Global Active Power:</a:t>
            </a:r>
            <a:r>
              <a:rPr lang="en-US" sz="1600">
                <a:latin typeface="Times New Roman" panose="02020603050405020304" pitchFamily="18" charset="0"/>
                <a:ea typeface="+mj-lt"/>
                <a:cs typeface="Times New Roman" panose="02020603050405020304" pitchFamily="18" charset="0"/>
              </a:rPr>
              <a:t> Represents the total active power energy consumed.</a:t>
            </a:r>
          </a:p>
          <a:p>
            <a:pPr>
              <a:buClr>
                <a:srgbClr val="8AD0D6"/>
              </a:buClr>
            </a:pPr>
            <a:r>
              <a:rPr lang="en-US" sz="1600" b="1">
                <a:latin typeface="Times New Roman" panose="02020603050405020304" pitchFamily="18" charset="0"/>
                <a:ea typeface="+mj-lt"/>
                <a:cs typeface="Times New Roman" panose="02020603050405020304" pitchFamily="18" charset="0"/>
              </a:rPr>
              <a:t>Global Reactive Power:</a:t>
            </a:r>
            <a:r>
              <a:rPr lang="en-US" sz="1600">
                <a:latin typeface="Times New Roman" panose="02020603050405020304" pitchFamily="18" charset="0"/>
                <a:ea typeface="+mj-lt"/>
                <a:cs typeface="Times New Roman" panose="02020603050405020304" pitchFamily="18" charset="0"/>
              </a:rPr>
              <a:t> Indicates the energy used to maintain electric and magnetic fields.</a:t>
            </a:r>
          </a:p>
          <a:p>
            <a:pPr>
              <a:buClr>
                <a:srgbClr val="8AD0D6"/>
              </a:buClr>
            </a:pPr>
            <a:r>
              <a:rPr lang="en-US" sz="1600" b="1">
                <a:latin typeface="Times New Roman" panose="02020603050405020304" pitchFamily="18" charset="0"/>
                <a:ea typeface="+mj-lt"/>
                <a:cs typeface="Times New Roman" panose="02020603050405020304" pitchFamily="18" charset="0"/>
              </a:rPr>
              <a:t>Voltage:</a:t>
            </a:r>
            <a:r>
              <a:rPr lang="en-US" sz="1600">
                <a:latin typeface="Times New Roman" panose="02020603050405020304" pitchFamily="18" charset="0"/>
                <a:ea typeface="+mj-lt"/>
                <a:cs typeface="Times New Roman" panose="02020603050405020304" pitchFamily="18" charset="0"/>
              </a:rPr>
              <a:t> Measures the household power supply voltage.</a:t>
            </a:r>
          </a:p>
          <a:p>
            <a:pPr>
              <a:buClr>
                <a:srgbClr val="8AD0D6"/>
              </a:buClr>
            </a:pPr>
            <a:r>
              <a:rPr lang="en-US" sz="1600" b="1">
                <a:latin typeface="Times New Roman" panose="02020603050405020304" pitchFamily="18" charset="0"/>
                <a:ea typeface="+mj-lt"/>
                <a:cs typeface="Times New Roman" panose="02020603050405020304" pitchFamily="18" charset="0"/>
              </a:rPr>
              <a:t>Global Intensity:</a:t>
            </a:r>
            <a:r>
              <a:rPr lang="en-US" sz="1600">
                <a:latin typeface="Times New Roman" panose="02020603050405020304" pitchFamily="18" charset="0"/>
                <a:ea typeface="+mj-lt"/>
                <a:cs typeface="Times New Roman" panose="02020603050405020304" pitchFamily="18" charset="0"/>
              </a:rPr>
              <a:t> Reflects the combined current intensity within the household.</a:t>
            </a:r>
          </a:p>
          <a:p>
            <a:pPr>
              <a:buClr>
                <a:srgbClr val="8AD0D6"/>
              </a:buClr>
            </a:pPr>
            <a:r>
              <a:rPr lang="en-US" sz="1600" b="1">
                <a:latin typeface="Times New Roman" panose="02020603050405020304" pitchFamily="18" charset="0"/>
                <a:ea typeface="+mj-lt"/>
                <a:cs typeface="Times New Roman" panose="02020603050405020304" pitchFamily="18" charset="0"/>
              </a:rPr>
              <a:t>Sub-metering 1, 2, 3:</a:t>
            </a:r>
            <a:r>
              <a:rPr lang="en-US" sz="1600">
                <a:latin typeface="Times New Roman" panose="02020603050405020304" pitchFamily="18" charset="0"/>
                <a:ea typeface="+mj-lt"/>
                <a:cs typeface="Times New Roman" panose="02020603050405020304" pitchFamily="18" charset="0"/>
              </a:rPr>
              <a:t> Tracks energy usage for lighting, HVAC (heating, ventilation, and air conditioning), and kitchen appliances.</a:t>
            </a:r>
          </a:p>
          <a:p>
            <a:pPr>
              <a:buClr>
                <a:srgbClr val="8AD0D6"/>
              </a:buClr>
            </a:pPr>
            <a:r>
              <a:rPr lang="en-US" sz="1600" b="1">
                <a:latin typeface="Times New Roman" panose="02020603050405020304" pitchFamily="18" charset="0"/>
                <a:ea typeface="+mj-lt"/>
                <a:cs typeface="Times New Roman" panose="02020603050405020304" pitchFamily="18" charset="0"/>
              </a:rPr>
              <a:t>Dataset Size:</a:t>
            </a:r>
            <a:endParaRPr lang="en-US" sz="1600">
              <a:latin typeface="Times New Roman" panose="02020603050405020304" pitchFamily="18" charset="0"/>
              <a:ea typeface="+mj-lt"/>
              <a:cs typeface="Times New Roman" panose="02020603050405020304" pitchFamily="18" charset="0"/>
            </a:endParaRPr>
          </a:p>
          <a:p>
            <a:pPr>
              <a:buClr>
                <a:srgbClr val="8AD0D6"/>
              </a:buClr>
            </a:pPr>
            <a:r>
              <a:rPr lang="en-US" sz="1600" b="1">
                <a:latin typeface="Times New Roman" panose="02020603050405020304" pitchFamily="18" charset="0"/>
                <a:ea typeface="+mj-lt"/>
                <a:cs typeface="Times New Roman" panose="02020603050405020304" pitchFamily="18" charset="0"/>
              </a:rPr>
              <a:t>Rows:</a:t>
            </a:r>
            <a:r>
              <a:rPr lang="en-US" sz="1600">
                <a:latin typeface="Times New Roman" panose="02020603050405020304" pitchFamily="18" charset="0"/>
                <a:ea typeface="+mj-lt"/>
                <a:cs typeface="Times New Roman" panose="02020603050405020304" pitchFamily="18" charset="0"/>
              </a:rPr>
              <a:t> 1,200,000</a:t>
            </a:r>
          </a:p>
          <a:p>
            <a:pPr>
              <a:buClr>
                <a:srgbClr val="8AD0D6"/>
              </a:buClr>
            </a:pPr>
            <a:r>
              <a:rPr lang="en-US" sz="1600" b="1">
                <a:latin typeface="Times New Roman" panose="02020603050405020304" pitchFamily="18" charset="0"/>
                <a:ea typeface="+mj-lt"/>
                <a:cs typeface="Times New Roman" panose="02020603050405020304" pitchFamily="18" charset="0"/>
              </a:rPr>
              <a:t>Columns:</a:t>
            </a:r>
            <a:r>
              <a:rPr lang="en-US" sz="1600">
                <a:latin typeface="Times New Roman" panose="02020603050405020304" pitchFamily="18" charset="0"/>
                <a:ea typeface="+mj-lt"/>
                <a:cs typeface="Times New Roman" panose="02020603050405020304" pitchFamily="18" charset="0"/>
              </a:rPr>
              <a:t> 7</a:t>
            </a:r>
          </a:p>
          <a:p>
            <a:pPr>
              <a:buClr>
                <a:srgbClr val="8AD0D6"/>
              </a:buClr>
            </a:pPr>
            <a:endParaRPr lang="en-US" b="1"/>
          </a:p>
        </p:txBody>
      </p:sp>
    </p:spTree>
    <p:extLst>
      <p:ext uri="{BB962C8B-B14F-4D97-AF65-F5344CB8AC3E}">
        <p14:creationId xmlns:p14="http://schemas.microsoft.com/office/powerpoint/2010/main" val="160438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E54B963-25CA-40BA-D7E4-108036B536BD}"/>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A9553260-11FB-83AF-28DC-41C182C7C73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Initial Data Analysis:</a:t>
            </a:r>
          </a:p>
        </p:txBody>
      </p:sp>
      <p:sp>
        <p:nvSpPr>
          <p:cNvPr id="4" name="Rectangle 2">
            <a:extLst>
              <a:ext uri="{FF2B5EF4-FFF2-40B4-BE49-F238E27FC236}">
                <a16:creationId xmlns:a16="http://schemas.microsoft.com/office/drawing/2014/main" id="{BA2CF279-7C1D-79A2-7267-7DF1834A00EE}"/>
              </a:ext>
            </a:extLst>
          </p:cNvPr>
          <p:cNvSpPr>
            <a:spLocks noGrp="1" noChangeArrowheads="1"/>
          </p:cNvSpPr>
          <p:nvPr>
            <p:ph type="subTitle" idx="1"/>
          </p:nvPr>
        </p:nvSpPr>
        <p:spPr bwMode="auto">
          <a:xfrm>
            <a:off x="278573" y="727496"/>
            <a:ext cx="6741427"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i="0" u="none" strike="noStrike" cap="none" normalizeH="0" baseline="0">
              <a:ln>
                <a:noFill/>
              </a:ln>
              <a:effectLst/>
              <a:latin typeface="Arial" panose="020B0604020202020204" pitchFamily="34" charset="0"/>
              <a:cs typeface="Arial"/>
            </a:endParaRPr>
          </a:p>
          <a:p>
            <a:pPr defTabSz="914400" eaLnBrk="0" fontAlgn="base" hangingPunct="0">
              <a:buClr>
                <a:srgbClr val="8AD0D6"/>
              </a:buClr>
              <a:buSzTx/>
              <a:buFont typeface="Wingdings 3"/>
              <a:buChar char="●"/>
            </a:pPr>
            <a:r>
              <a:rPr lang="en-US" sz="1600" b="1" err="1">
                <a:latin typeface="Times New Roman"/>
                <a:cs typeface="Times New Roman"/>
              </a:rPr>
              <a:t>df.head</a:t>
            </a:r>
            <a:r>
              <a:rPr lang="en-US" sz="1600" b="1">
                <a:latin typeface="Times New Roman"/>
                <a:cs typeface="Times New Roman"/>
              </a:rPr>
              <a:t>()</a:t>
            </a:r>
            <a:r>
              <a:rPr lang="en-US" sz="1600">
                <a:latin typeface="Times New Roman"/>
                <a:ea typeface="+mj-lt"/>
                <a:cs typeface="+mj-lt"/>
              </a:rPr>
              <a:t>:</a:t>
            </a:r>
            <a:r>
              <a:rPr kumimoji="0" lang="en-US" sz="1600" b="0" i="0" u="none" strike="noStrike" cap="none" normalizeH="0" baseline="0">
                <a:ln>
                  <a:noFill/>
                </a:ln>
                <a:effectLst/>
                <a:latin typeface="Times New Roman"/>
                <a:ea typeface="+mj-lt"/>
                <a:cs typeface="+mj-lt"/>
              </a:rPr>
              <a:t> Displays the first 5 rows of the dataset, </a:t>
            </a:r>
            <a:r>
              <a:rPr lang="en-US" sz="1600">
                <a:latin typeface="Times New Roman"/>
                <a:ea typeface="+mj-lt"/>
                <a:cs typeface="+mj-lt"/>
              </a:rPr>
              <a:t>offering a quick glimpse into </a:t>
            </a:r>
            <a:r>
              <a:rPr kumimoji="0" lang="en-US" sz="1600" b="0" i="0" u="none" strike="noStrike" cap="none" normalizeH="0" baseline="0">
                <a:ln>
                  <a:noFill/>
                </a:ln>
                <a:effectLst/>
                <a:latin typeface="Times New Roman"/>
                <a:ea typeface="+mj-lt"/>
                <a:cs typeface="+mj-lt"/>
              </a:rPr>
              <a:t>its structure and variables.</a:t>
            </a:r>
            <a:endParaRPr lang="en-US" sz="1600" b="0" i="0" u="none" strike="noStrike" cap="none" normalizeH="0" baseline="0">
              <a:ln>
                <a:noFill/>
              </a:ln>
              <a:effectLst/>
              <a:latin typeface="Times New Roman"/>
              <a:ea typeface="+mj-lt"/>
              <a:cs typeface="+mj-lt"/>
            </a:endParaRPr>
          </a:p>
          <a:p>
            <a:pPr defTabSz="914400">
              <a:buClr>
                <a:srgbClr val="8AD0D6"/>
              </a:buClr>
              <a:buSzTx/>
              <a:buFont typeface="Wingdings 3"/>
              <a:buChar char="●"/>
            </a:pPr>
            <a:r>
              <a:rPr kumimoji="0" lang="en-US" sz="1600" b="1" i="0" u="none" strike="noStrike" cap="none" normalizeH="0" baseline="0" err="1">
                <a:ln>
                  <a:noFill/>
                </a:ln>
                <a:effectLst/>
                <a:latin typeface="Times New Roman"/>
                <a:cs typeface="Times New Roman"/>
              </a:rPr>
              <a:t>df.shape</a:t>
            </a:r>
            <a:r>
              <a:rPr kumimoji="0" lang="en-US" sz="1600" i="0" u="none" strike="noStrike" cap="none" normalizeH="0" baseline="0">
                <a:ln>
                  <a:noFill/>
                </a:ln>
                <a:effectLst/>
                <a:latin typeface="Times New Roman"/>
                <a:ea typeface="+mj-lt"/>
                <a:cs typeface="+mj-lt"/>
              </a:rPr>
              <a:t>:</a:t>
            </a:r>
            <a:r>
              <a:rPr kumimoji="0" lang="en-US" sz="1600" b="0" i="0" u="none" strike="noStrike" cap="none" normalizeH="0" baseline="0">
                <a:ln>
                  <a:noFill/>
                </a:ln>
                <a:effectLst/>
                <a:latin typeface="Times New Roman"/>
                <a:ea typeface="+mj-lt"/>
                <a:cs typeface="+mj-lt"/>
              </a:rPr>
              <a:t> </a:t>
            </a:r>
            <a:r>
              <a:rPr lang="en-US" sz="1600">
                <a:latin typeface="Times New Roman"/>
                <a:ea typeface="+mj-lt"/>
                <a:cs typeface="+mj-lt"/>
              </a:rPr>
              <a:t>Shows </a:t>
            </a:r>
            <a:r>
              <a:rPr kumimoji="0" lang="en-US" sz="1600" b="0" i="0" u="none" strike="noStrike" cap="none" normalizeH="0" baseline="0">
                <a:ln>
                  <a:noFill/>
                </a:ln>
                <a:effectLst/>
                <a:latin typeface="Times New Roman"/>
                <a:ea typeface="+mj-lt"/>
                <a:cs typeface="+mj-lt"/>
              </a:rPr>
              <a:t>the dataset dimensions, with over 2 million rows and 9 columns, </a:t>
            </a:r>
            <a:r>
              <a:rPr lang="en-US" sz="1600">
                <a:latin typeface="Times New Roman"/>
                <a:ea typeface="+mj-lt"/>
                <a:cs typeface="+mj-lt"/>
              </a:rPr>
              <a:t>giving a clear sense of </a:t>
            </a:r>
            <a:r>
              <a:rPr kumimoji="0" lang="en-US" sz="1600" b="0" i="0" u="none" strike="noStrike" cap="none" normalizeH="0" baseline="0">
                <a:ln>
                  <a:noFill/>
                </a:ln>
                <a:effectLst/>
                <a:latin typeface="Times New Roman"/>
                <a:ea typeface="+mj-lt"/>
                <a:cs typeface="+mj-lt"/>
              </a:rPr>
              <a:t>its size.</a:t>
            </a:r>
            <a:endParaRPr lang="en-US" sz="1600">
              <a:latin typeface="Times New Roman"/>
              <a:ea typeface="+mj-lt"/>
              <a:cs typeface="+mj-lt"/>
            </a:endParaRPr>
          </a:p>
          <a:p>
            <a:pPr defTabSz="914400">
              <a:buClr>
                <a:srgbClr val="8AD0D6"/>
              </a:buClr>
              <a:buSzTx/>
              <a:buFont typeface="Wingdings 3"/>
              <a:buChar char="●"/>
            </a:pPr>
            <a:r>
              <a:rPr kumimoji="0" lang="en-US" sz="1600" b="1" i="0" u="none" strike="noStrike" cap="none" normalizeH="0" baseline="0">
                <a:ln>
                  <a:noFill/>
                </a:ln>
                <a:effectLst/>
                <a:latin typeface="Times New Roman"/>
                <a:cs typeface="Times New Roman"/>
              </a:rPr>
              <a:t>df.info()</a:t>
            </a:r>
            <a:r>
              <a:rPr kumimoji="0" lang="en-US" sz="1600" i="0" u="none" strike="noStrike" cap="none" normalizeH="0" baseline="0">
                <a:ln>
                  <a:noFill/>
                </a:ln>
                <a:effectLst/>
                <a:latin typeface="Times New Roman"/>
                <a:ea typeface="+mj-lt"/>
                <a:cs typeface="+mj-lt"/>
              </a:rPr>
              <a:t>:</a:t>
            </a:r>
            <a:r>
              <a:rPr kumimoji="0" lang="en-US" sz="1600" b="0" i="0" u="none" strike="noStrike" cap="none" normalizeH="0" baseline="0">
                <a:ln>
                  <a:noFill/>
                </a:ln>
                <a:effectLst/>
                <a:latin typeface="Times New Roman"/>
                <a:ea typeface="+mj-lt"/>
                <a:cs typeface="+mj-lt"/>
              </a:rPr>
              <a:t> Summarizes the dataset</a:t>
            </a:r>
            <a:r>
              <a:rPr lang="en-US" sz="1600">
                <a:latin typeface="Times New Roman"/>
                <a:ea typeface="+mj-lt"/>
                <a:cs typeface="+mj-lt"/>
              </a:rPr>
              <a:t> by highlighting data types, the number of non-null values</a:t>
            </a:r>
            <a:r>
              <a:rPr kumimoji="0" lang="en-US" sz="1600" b="0" i="0" u="none" strike="noStrike" cap="none" normalizeH="0" baseline="0">
                <a:ln>
                  <a:noFill/>
                </a:ln>
                <a:effectLst/>
                <a:latin typeface="Times New Roman"/>
                <a:ea typeface="+mj-lt"/>
                <a:cs typeface="+mj-lt"/>
              </a:rPr>
              <a:t>, </a:t>
            </a:r>
            <a:r>
              <a:rPr lang="en-US" sz="1600">
                <a:latin typeface="Times New Roman"/>
                <a:ea typeface="+mj-lt"/>
                <a:cs typeface="+mj-lt"/>
              </a:rPr>
              <a:t>and noting </a:t>
            </a:r>
            <a:r>
              <a:rPr kumimoji="0" lang="en-US" sz="1600" b="0" i="0" u="none" strike="noStrike" cap="none" normalizeH="0" baseline="0">
                <a:ln>
                  <a:noFill/>
                </a:ln>
                <a:effectLst/>
                <a:latin typeface="Times New Roman"/>
                <a:ea typeface="+mj-lt"/>
                <a:cs typeface="+mj-lt"/>
              </a:rPr>
              <a:t>that most features are of type 'object</a:t>
            </a:r>
            <a:r>
              <a:rPr lang="en-US" sz="1600">
                <a:latin typeface="Times New Roman"/>
                <a:ea typeface="+mj-lt"/>
                <a:cs typeface="+mj-lt"/>
              </a:rPr>
              <a:t>,' </a:t>
            </a:r>
            <a:r>
              <a:rPr kumimoji="0" lang="en-US" sz="1600" b="0" i="0" u="none" strike="noStrike" cap="none" normalizeH="0" baseline="0">
                <a:ln>
                  <a:noFill/>
                </a:ln>
                <a:effectLst/>
                <a:latin typeface="Times New Roman"/>
                <a:ea typeface="+mj-lt"/>
                <a:cs typeface="+mj-lt"/>
              </a:rPr>
              <a:t>except for 'Sub_metering_3,' which is numeric.</a:t>
            </a:r>
            <a:endParaRPr lang="en-US" sz="1600">
              <a:latin typeface="Times New Roman"/>
              <a:ea typeface="+mj-lt"/>
              <a:cs typeface="+mj-lt"/>
            </a:endParaRPr>
          </a:p>
          <a:p>
            <a:pPr defTabSz="914400">
              <a:buClr>
                <a:srgbClr val="8AD0D6"/>
              </a:buClr>
              <a:buSzTx/>
              <a:buFont typeface="Wingdings 3"/>
              <a:buChar char="●"/>
            </a:pPr>
            <a:r>
              <a:rPr kumimoji="0" lang="en-US" sz="1600" b="0" i="0" u="none" strike="noStrike" cap="none" normalizeH="0" baseline="0">
                <a:ln>
                  <a:noFill/>
                </a:ln>
                <a:effectLst/>
                <a:latin typeface="Times New Roman"/>
                <a:ea typeface="+mj-lt"/>
                <a:cs typeface="+mj-lt"/>
              </a:rPr>
              <a:t>These functions are </a:t>
            </a:r>
            <a:r>
              <a:rPr lang="en-US" sz="1600">
                <a:latin typeface="Times New Roman"/>
                <a:ea typeface="+mj-lt"/>
                <a:cs typeface="+mj-lt"/>
              </a:rPr>
              <a:t>essential </a:t>
            </a:r>
            <a:r>
              <a:rPr kumimoji="0" lang="en-US" sz="1600" b="0" i="0" u="none" strike="noStrike" cap="none" normalizeH="0" baseline="0">
                <a:ln>
                  <a:noFill/>
                </a:ln>
                <a:effectLst/>
                <a:latin typeface="Times New Roman"/>
                <a:ea typeface="+mj-lt"/>
                <a:cs typeface="+mj-lt"/>
              </a:rPr>
              <a:t>for </a:t>
            </a:r>
            <a:r>
              <a:rPr lang="en-US" sz="1600">
                <a:latin typeface="Times New Roman"/>
                <a:ea typeface="+mj-lt"/>
                <a:cs typeface="+mj-lt"/>
              </a:rPr>
              <a:t>initial dataset </a:t>
            </a:r>
            <a:r>
              <a:rPr kumimoji="0" lang="en-US" sz="1600" b="0" i="0" u="none" strike="noStrike" cap="none" normalizeH="0" baseline="0">
                <a:ln>
                  <a:noFill/>
                </a:ln>
                <a:effectLst/>
                <a:latin typeface="Times New Roman"/>
                <a:ea typeface="+mj-lt"/>
                <a:cs typeface="+mj-lt"/>
              </a:rPr>
              <a:t>understanding:</a:t>
            </a:r>
            <a:endParaRPr lang="en-US" sz="1600">
              <a:latin typeface="Times New Roman"/>
              <a:ea typeface="+mj-lt"/>
              <a:cs typeface="+mj-lt"/>
            </a:endParaRPr>
          </a:p>
          <a:p>
            <a:pPr defTabSz="914400">
              <a:buClr>
                <a:srgbClr val="8AD0D6"/>
              </a:buClr>
              <a:buSzTx/>
              <a:buFont typeface="Wingdings 3"/>
              <a:buChar char="●"/>
            </a:pPr>
            <a:r>
              <a:rPr kumimoji="0" lang="en-US" sz="1600" b="1" i="0" u="none" strike="noStrike" cap="none" normalizeH="0" baseline="0" err="1">
                <a:ln>
                  <a:noFill/>
                </a:ln>
                <a:effectLst/>
                <a:latin typeface="Times New Roman"/>
                <a:cs typeface="Times New Roman"/>
              </a:rPr>
              <a:t>df.head</a:t>
            </a:r>
            <a:r>
              <a:rPr lang="en-US" sz="1600" b="1">
                <a:latin typeface="Times New Roman"/>
                <a:cs typeface="Times New Roman"/>
              </a:rPr>
              <a:t>()</a:t>
            </a:r>
            <a:r>
              <a:rPr lang="en-US" sz="1600">
                <a:latin typeface="Times New Roman"/>
                <a:ea typeface="+mj-lt"/>
                <a:cs typeface="+mj-lt"/>
              </a:rPr>
              <a:t> provides </a:t>
            </a:r>
            <a:r>
              <a:rPr kumimoji="0" lang="en-US" sz="1600" b="0" i="0" u="none" strike="noStrike" cap="none" normalizeH="0" baseline="0">
                <a:ln>
                  <a:noFill/>
                </a:ln>
                <a:effectLst/>
                <a:latin typeface="Times New Roman"/>
                <a:ea typeface="+mj-lt"/>
                <a:cs typeface="+mj-lt"/>
              </a:rPr>
              <a:t>a snapshot of the </a:t>
            </a:r>
            <a:r>
              <a:rPr lang="en-US" sz="1600">
                <a:latin typeface="Times New Roman"/>
                <a:ea typeface="+mj-lt"/>
                <a:cs typeface="+mj-lt"/>
              </a:rPr>
              <a:t>data's </a:t>
            </a:r>
            <a:r>
              <a:rPr kumimoji="0" lang="en-US" sz="1600" b="0" i="0" u="none" strike="noStrike" cap="none" normalizeH="0" baseline="0">
                <a:ln>
                  <a:noFill/>
                </a:ln>
                <a:effectLst/>
                <a:latin typeface="Times New Roman"/>
                <a:ea typeface="+mj-lt"/>
                <a:cs typeface="+mj-lt"/>
              </a:rPr>
              <a:t>structure and content.</a:t>
            </a:r>
            <a:endParaRPr lang="en-US" sz="1600">
              <a:latin typeface="Times New Roman"/>
              <a:ea typeface="+mj-lt"/>
              <a:cs typeface="+mj-lt"/>
            </a:endParaRPr>
          </a:p>
          <a:p>
            <a:pPr defTabSz="914400">
              <a:buClr>
                <a:srgbClr val="8AD0D6"/>
              </a:buClr>
              <a:buSzTx/>
              <a:buFont typeface="Wingdings 3"/>
              <a:buChar char="●"/>
            </a:pPr>
            <a:r>
              <a:rPr kumimoji="0" lang="en-US" sz="1600" b="1" i="0" u="none" strike="noStrike" cap="none" normalizeH="0" baseline="0" err="1">
                <a:ln>
                  <a:noFill/>
                </a:ln>
                <a:effectLst/>
                <a:latin typeface="Times New Roman"/>
                <a:cs typeface="Times New Roman"/>
              </a:rPr>
              <a:t>df.shape</a:t>
            </a:r>
            <a:r>
              <a:rPr lang="en-US" sz="1600">
                <a:latin typeface="Times New Roman"/>
                <a:ea typeface="+mj-lt"/>
                <a:cs typeface="+mj-lt"/>
              </a:rPr>
              <a:t> assesses dataset </a:t>
            </a:r>
            <a:r>
              <a:rPr kumimoji="0" lang="en-US" sz="1600" b="0" i="0" u="none" strike="noStrike" cap="none" normalizeH="0" baseline="0">
                <a:ln>
                  <a:noFill/>
                </a:ln>
                <a:effectLst/>
                <a:latin typeface="Times New Roman"/>
                <a:ea typeface="+mj-lt"/>
                <a:cs typeface="+mj-lt"/>
              </a:rPr>
              <a:t>size by </a:t>
            </a:r>
            <a:r>
              <a:rPr lang="en-US" sz="1600">
                <a:latin typeface="Times New Roman"/>
                <a:ea typeface="+mj-lt"/>
                <a:cs typeface="+mj-lt"/>
              </a:rPr>
              <a:t>detailing the </a:t>
            </a:r>
            <a:r>
              <a:rPr kumimoji="0" lang="en-US" sz="1600" b="0" i="0" u="none" strike="noStrike" cap="none" normalizeH="0" baseline="0">
                <a:ln>
                  <a:noFill/>
                </a:ln>
                <a:effectLst/>
                <a:latin typeface="Times New Roman"/>
                <a:ea typeface="+mj-lt"/>
                <a:cs typeface="+mj-lt"/>
              </a:rPr>
              <a:t>number of rows and columns.</a:t>
            </a:r>
            <a:endParaRPr lang="en-US" sz="1600">
              <a:latin typeface="Times New Roman"/>
              <a:ea typeface="+mj-lt"/>
              <a:cs typeface="+mj-lt"/>
            </a:endParaRPr>
          </a:p>
          <a:p>
            <a:pPr defTabSz="914400">
              <a:buClr>
                <a:srgbClr val="8AD0D6"/>
              </a:buClr>
              <a:buSzTx/>
              <a:buFont typeface="Wingdings 3"/>
              <a:buChar char="●"/>
            </a:pPr>
            <a:r>
              <a:rPr kumimoji="0" lang="en-US" sz="1600" b="1" i="0" u="none" strike="noStrike" cap="none" normalizeH="0" baseline="0">
                <a:ln>
                  <a:noFill/>
                </a:ln>
                <a:effectLst/>
                <a:latin typeface="Times New Roman"/>
                <a:cs typeface="Times New Roman"/>
              </a:rPr>
              <a:t>df.info</a:t>
            </a:r>
            <a:r>
              <a:rPr lang="en-US" sz="1600" b="1">
                <a:latin typeface="Times New Roman"/>
                <a:cs typeface="Times New Roman"/>
              </a:rPr>
              <a:t>()</a:t>
            </a:r>
            <a:r>
              <a:rPr lang="en-US" sz="1600">
                <a:latin typeface="Times New Roman"/>
                <a:ea typeface="+mj-lt"/>
                <a:cs typeface="+mj-lt"/>
              </a:rPr>
              <a:t> identifies </a:t>
            </a:r>
            <a:r>
              <a:rPr kumimoji="0" lang="en-US" sz="1600" b="0" i="0" u="none" strike="noStrike" cap="none" normalizeH="0" baseline="0">
                <a:ln>
                  <a:noFill/>
                </a:ln>
                <a:effectLst/>
                <a:latin typeface="Times New Roman"/>
                <a:ea typeface="+mj-lt"/>
                <a:cs typeface="+mj-lt"/>
              </a:rPr>
              <a:t>data types, </a:t>
            </a:r>
            <a:r>
              <a:rPr lang="en-US" sz="1600">
                <a:latin typeface="Times New Roman"/>
                <a:ea typeface="+mj-lt"/>
                <a:cs typeface="+mj-lt"/>
              </a:rPr>
              <a:t>missing </a:t>
            </a:r>
            <a:r>
              <a:rPr kumimoji="0" lang="en-US" sz="1600" b="0" i="0" u="none" strike="noStrike" cap="none" normalizeH="0" baseline="0">
                <a:ln>
                  <a:noFill/>
                </a:ln>
                <a:effectLst/>
                <a:latin typeface="Times New Roman"/>
                <a:ea typeface="+mj-lt"/>
                <a:cs typeface="+mj-lt"/>
              </a:rPr>
              <a:t>values, and areas </a:t>
            </a:r>
            <a:r>
              <a:rPr lang="en-US" sz="1600">
                <a:latin typeface="Times New Roman"/>
                <a:ea typeface="+mj-lt"/>
                <a:cs typeface="+mj-lt"/>
              </a:rPr>
              <a:t>needing </a:t>
            </a:r>
            <a:r>
              <a:rPr kumimoji="0" lang="en-US" sz="1600" b="0" i="0" u="none" strike="noStrike" cap="none" normalizeH="0" baseline="0">
                <a:ln>
                  <a:noFill/>
                </a:ln>
                <a:effectLst/>
                <a:latin typeface="Times New Roman"/>
                <a:ea typeface="+mj-lt"/>
                <a:cs typeface="+mj-lt"/>
              </a:rPr>
              <a:t>type conversions or cleaning.</a:t>
            </a:r>
            <a:endParaRPr lang="en-US" sz="1600">
              <a:latin typeface="Times New Roman"/>
              <a:ea typeface="+mj-lt"/>
              <a:cs typeface="+mj-lt"/>
            </a:endParaRPr>
          </a:p>
          <a:p>
            <a:pPr marL="0" indent="0" defTabSz="914400">
              <a:spcBef>
                <a:spcPct val="0"/>
              </a:spcBef>
              <a:spcAft>
                <a:spcPct val="0"/>
              </a:spcAft>
              <a:buClrTx/>
              <a:buSzTx/>
              <a:buFontTx/>
              <a:buChar char="•"/>
            </a:pPr>
            <a:endParaRPr lang="en-US" altLang="en-US" sz="1800">
              <a:latin typeface="Arial" panose="020B0604020202020204" pitchFamily="34" charset="0"/>
              <a:cs typeface="Arial"/>
            </a:endParaRPr>
          </a:p>
          <a:p>
            <a:pPr marL="0" marR="0" lvl="0" indent="0" algn="l" defTabSz="914400" eaLnBrk="0" fontAlgn="base" hangingPunct="0">
              <a:lnSpc>
                <a:spcPct val="100000"/>
              </a:lnSpc>
              <a:spcBef>
                <a:spcPct val="0"/>
              </a:spcBef>
              <a:spcAft>
                <a:spcPct val="0"/>
              </a:spcAft>
              <a:buClrTx/>
              <a:buSzTx/>
              <a:buNone/>
              <a:tabLst/>
            </a:pPr>
            <a:endParaRPr lang="en-US" altLang="en-US" sz="1800" b="0" i="0" u="none" strike="noStrike" cap="none" normalizeH="0" baseline="0">
              <a:ln>
                <a:noFill/>
              </a:ln>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57BD7F2-784F-EE88-8477-9E3A84A9DB01}"/>
              </a:ext>
            </a:extLst>
          </p:cNvPr>
          <p:cNvSpPr>
            <a:spLocks noChangeArrowheads="1"/>
          </p:cNvSpPr>
          <p:nvPr/>
        </p:nvSpPr>
        <p:spPr bwMode="auto">
          <a:xfrm>
            <a:off x="0" y="-9927"/>
            <a:ext cx="184731"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572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4F52EB3-69A2-8814-D294-532B18A10A1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9331E31-C34A-8665-D022-406907BA1474}"/>
              </a:ext>
            </a:extLst>
          </p:cNvPr>
          <p:cNvSpPr txBox="1">
            <a:spLocks noGrp="1"/>
          </p:cNvSpPr>
          <p:nvPr>
            <p:ph type="title"/>
          </p:nvPr>
        </p:nvSpPr>
        <p:spPr>
          <a:xfrm>
            <a:off x="519638" y="3566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Analysis and Handling of Missing Data </a:t>
            </a:r>
            <a:r>
              <a:rPr lang="en-IN"/>
              <a:t>:</a:t>
            </a:r>
            <a:endParaRPr/>
          </a:p>
        </p:txBody>
      </p:sp>
      <p:sp>
        <p:nvSpPr>
          <p:cNvPr id="2" name="Subtitle 1">
            <a:extLst>
              <a:ext uri="{FF2B5EF4-FFF2-40B4-BE49-F238E27FC236}">
                <a16:creationId xmlns:a16="http://schemas.microsoft.com/office/drawing/2014/main" id="{F063739B-31D1-50A1-CF31-811A55F71447}"/>
              </a:ext>
            </a:extLst>
          </p:cNvPr>
          <p:cNvSpPr>
            <a:spLocks noGrp="1" noChangeArrowheads="1"/>
          </p:cNvSpPr>
          <p:nvPr>
            <p:ph type="subTitle" idx="1"/>
          </p:nvPr>
        </p:nvSpPr>
        <p:spPr bwMode="auto">
          <a:xfrm>
            <a:off x="625835" y="1529375"/>
            <a:ext cx="5699762"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a:spcBef>
                <a:spcPct val="0"/>
              </a:spcBef>
              <a:spcAft>
                <a:spcPct val="0"/>
              </a:spcAft>
              <a:buNone/>
            </a:pPr>
            <a:r>
              <a:rPr kumimoji="0" lang="en-US" sz="1800" b="0" i="0" u="none" strike="noStrike" cap="none" normalizeH="0" baseline="0">
                <a:ln>
                  <a:noFill/>
                </a:ln>
                <a:effectLst/>
                <a:latin typeface="Times New Roman"/>
                <a:ea typeface="+mj-lt"/>
                <a:cs typeface="+mj-lt"/>
              </a:rPr>
              <a:t>Missing data was </a:t>
            </a:r>
            <a:r>
              <a:rPr lang="en-US" sz="1800">
                <a:latin typeface="Times New Roman"/>
                <a:ea typeface="+mj-lt"/>
                <a:cs typeface="+mj-lt"/>
              </a:rPr>
              <a:t>identified </a:t>
            </a:r>
            <a:r>
              <a:rPr kumimoji="0" lang="en-US" sz="1800" b="0" i="0" u="none" strike="noStrike" cap="none" normalizeH="0" baseline="0">
                <a:ln>
                  <a:noFill/>
                </a:ln>
                <a:effectLst/>
                <a:latin typeface="Times New Roman"/>
                <a:ea typeface="+mj-lt"/>
                <a:cs typeface="+mj-lt"/>
              </a:rPr>
              <a:t>and </a:t>
            </a:r>
            <a:r>
              <a:rPr lang="en-US" sz="1800">
                <a:latin typeface="Times New Roman"/>
                <a:ea typeface="+mj-lt"/>
                <a:cs typeface="+mj-lt"/>
              </a:rPr>
              <a:t>handled using multiple strategies</a:t>
            </a:r>
            <a:r>
              <a:rPr kumimoji="0" lang="en-US" sz="1800" b="0" i="0" u="none" strike="noStrike" cap="none" normalizeH="0" baseline="0">
                <a:ln>
                  <a:noFill/>
                </a:ln>
                <a:effectLst/>
                <a:latin typeface="Times New Roman"/>
                <a:ea typeface="+mj-lt"/>
                <a:cs typeface="+mj-lt"/>
              </a:rPr>
              <a:t>. </a:t>
            </a:r>
            <a:r>
              <a:rPr lang="en-US" sz="1800">
                <a:latin typeface="Times New Roman"/>
                <a:ea typeface="+mj-lt"/>
                <a:cs typeface="+mj-lt"/>
              </a:rPr>
              <a:t>Columns </a:t>
            </a:r>
            <a:r>
              <a:rPr kumimoji="0" lang="en-US" sz="1800" b="0" i="0" u="none" strike="noStrike" cap="none" normalizeH="0" baseline="0">
                <a:ln>
                  <a:noFill/>
                </a:ln>
                <a:effectLst/>
                <a:latin typeface="Times New Roman"/>
                <a:ea typeface="+mj-lt"/>
                <a:cs typeface="+mj-lt"/>
              </a:rPr>
              <a:t>with gaps were </a:t>
            </a:r>
            <a:r>
              <a:rPr lang="en-US" sz="1800">
                <a:latin typeface="Times New Roman"/>
                <a:ea typeface="+mj-lt"/>
                <a:cs typeface="+mj-lt"/>
              </a:rPr>
              <a:t>addressed by filling them with </a:t>
            </a:r>
            <a:r>
              <a:rPr kumimoji="0" lang="en-US" sz="1800" b="0" i="0" u="none" strike="noStrike" cap="none" normalizeH="0" baseline="0">
                <a:ln>
                  <a:noFill/>
                </a:ln>
                <a:effectLst/>
                <a:latin typeface="Times New Roman"/>
                <a:ea typeface="+mj-lt"/>
                <a:cs typeface="+mj-lt"/>
              </a:rPr>
              <a:t>default values </a:t>
            </a:r>
            <a:r>
              <a:rPr lang="en-US" sz="1800">
                <a:latin typeface="Times New Roman"/>
                <a:ea typeface="+mj-lt"/>
                <a:cs typeface="+mj-lt"/>
              </a:rPr>
              <a:t>such as </a:t>
            </a:r>
            <a:r>
              <a:rPr kumimoji="0" lang="en-US" sz="1800" b="0" i="0" u="none" strike="noStrike" cap="none" normalizeH="0" baseline="0">
                <a:ln>
                  <a:noFill/>
                </a:ln>
                <a:effectLst/>
                <a:latin typeface="Times New Roman"/>
                <a:ea typeface="+mj-lt"/>
                <a:cs typeface="+mj-lt"/>
              </a:rPr>
              <a:t>zero, the mean, or the median of the respective </a:t>
            </a:r>
            <a:r>
              <a:rPr lang="en-US" sz="1800">
                <a:latin typeface="Times New Roman"/>
                <a:ea typeface="+mj-lt"/>
                <a:cs typeface="+mj-lt"/>
              </a:rPr>
              <a:t>column</a:t>
            </a:r>
            <a:r>
              <a:rPr kumimoji="0" lang="en-US" sz="1800" b="0" i="0" u="none" strike="noStrike" cap="none" normalizeH="0" baseline="0">
                <a:ln>
                  <a:noFill/>
                </a:ln>
                <a:effectLst/>
                <a:latin typeface="Times New Roman"/>
                <a:ea typeface="+mj-lt"/>
                <a:cs typeface="+mj-lt"/>
              </a:rPr>
              <a:t>. In some </a:t>
            </a:r>
            <a:r>
              <a:rPr lang="en-US" sz="1800">
                <a:latin typeface="Times New Roman"/>
                <a:ea typeface="+mj-lt"/>
                <a:cs typeface="+mj-lt"/>
              </a:rPr>
              <a:t>instances</a:t>
            </a:r>
            <a:r>
              <a:rPr kumimoji="0" lang="en-US" sz="1800" b="0" i="0" u="none" strike="noStrike" cap="none" normalizeH="0" baseline="0">
                <a:ln>
                  <a:noFill/>
                </a:ln>
                <a:effectLst/>
                <a:latin typeface="Times New Roman"/>
                <a:ea typeface="+mj-lt"/>
                <a:cs typeface="+mj-lt"/>
              </a:rPr>
              <a:t>, rows </a:t>
            </a:r>
            <a:r>
              <a:rPr lang="en-US" sz="1800">
                <a:latin typeface="Times New Roman"/>
                <a:ea typeface="+mj-lt"/>
                <a:cs typeface="+mj-lt"/>
              </a:rPr>
              <a:t>containing </a:t>
            </a:r>
            <a:r>
              <a:rPr kumimoji="0" lang="en-US" sz="1800" b="0" i="0" u="none" strike="noStrike" cap="none" normalizeH="0" baseline="0">
                <a:ln>
                  <a:noFill/>
                </a:ln>
                <a:effectLst/>
                <a:latin typeface="Times New Roman"/>
                <a:ea typeface="+mj-lt"/>
                <a:cs typeface="+mj-lt"/>
              </a:rPr>
              <a:t>missing </a:t>
            </a:r>
            <a:r>
              <a:rPr lang="en-US" sz="1800">
                <a:latin typeface="Times New Roman"/>
                <a:ea typeface="+mj-lt"/>
                <a:cs typeface="+mj-lt"/>
              </a:rPr>
              <a:t>values </a:t>
            </a:r>
            <a:r>
              <a:rPr kumimoji="0" lang="en-US" sz="1800" b="0" i="0" u="none" strike="noStrike" cap="none" normalizeH="0" baseline="0">
                <a:ln>
                  <a:noFill/>
                </a:ln>
                <a:effectLst/>
                <a:latin typeface="Times New Roman"/>
                <a:ea typeface="+mj-lt"/>
                <a:cs typeface="+mj-lt"/>
              </a:rPr>
              <a:t>were removed to </a:t>
            </a:r>
            <a:r>
              <a:rPr lang="en-US" sz="1800">
                <a:latin typeface="Times New Roman"/>
                <a:ea typeface="+mj-lt"/>
                <a:cs typeface="+mj-lt"/>
              </a:rPr>
              <a:t>ensure </a:t>
            </a:r>
            <a:r>
              <a:rPr kumimoji="0" lang="en-US" sz="1800" b="0" i="0" u="none" strike="noStrike" cap="none" normalizeH="0" baseline="0">
                <a:ln>
                  <a:noFill/>
                </a:ln>
                <a:effectLst/>
                <a:latin typeface="Times New Roman"/>
                <a:ea typeface="+mj-lt"/>
                <a:cs typeface="+mj-lt"/>
              </a:rPr>
              <a:t>the </a:t>
            </a:r>
            <a:r>
              <a:rPr lang="en-US" sz="1800">
                <a:latin typeface="Times New Roman"/>
                <a:ea typeface="+mj-lt"/>
                <a:cs typeface="+mj-lt"/>
              </a:rPr>
              <a:t>dataset remained clean </a:t>
            </a:r>
            <a:r>
              <a:rPr kumimoji="0" lang="en-US" sz="1800" b="0" i="0" u="none" strike="noStrike" cap="none" normalizeH="0" baseline="0">
                <a:ln>
                  <a:noFill/>
                </a:ln>
                <a:effectLst/>
                <a:latin typeface="Times New Roman"/>
                <a:ea typeface="+mj-lt"/>
                <a:cs typeface="+mj-lt"/>
              </a:rPr>
              <a:t>and </a:t>
            </a:r>
            <a:r>
              <a:rPr lang="en-US" sz="1800">
                <a:latin typeface="Times New Roman"/>
                <a:ea typeface="+mj-lt"/>
                <a:cs typeface="+mj-lt"/>
              </a:rPr>
              <a:t>reliable</a:t>
            </a:r>
            <a:r>
              <a:rPr kumimoji="0" lang="en-US" sz="1800" b="0" i="0" u="none" strike="noStrike" cap="none" normalizeH="0" baseline="0">
                <a:ln>
                  <a:noFill/>
                </a:ln>
                <a:effectLst/>
                <a:latin typeface="Times New Roman"/>
                <a:ea typeface="+mj-lt"/>
                <a:cs typeface="+mj-lt"/>
              </a:rPr>
              <a:t>. These </a:t>
            </a:r>
            <a:r>
              <a:rPr lang="en-US" sz="1800">
                <a:latin typeface="Times New Roman"/>
                <a:ea typeface="+mj-lt"/>
                <a:cs typeface="+mj-lt"/>
              </a:rPr>
              <a:t>steps </a:t>
            </a:r>
            <a:r>
              <a:rPr kumimoji="0" lang="en-US" sz="1800" b="0" i="0" u="none" strike="noStrike" cap="none" normalizeH="0" baseline="0">
                <a:ln>
                  <a:noFill/>
                </a:ln>
                <a:effectLst/>
                <a:latin typeface="Times New Roman"/>
                <a:ea typeface="+mj-lt"/>
                <a:cs typeface="+mj-lt"/>
              </a:rPr>
              <a:t>were </a:t>
            </a:r>
            <a:r>
              <a:rPr lang="en-US" sz="1800">
                <a:latin typeface="Times New Roman"/>
                <a:ea typeface="+mj-lt"/>
                <a:cs typeface="+mj-lt"/>
              </a:rPr>
              <a:t>vital for </a:t>
            </a:r>
            <a:r>
              <a:rPr kumimoji="0" lang="en-US" sz="1800" b="0" i="0" u="none" strike="noStrike" cap="none" normalizeH="0" baseline="0">
                <a:ln>
                  <a:noFill/>
                </a:ln>
                <a:effectLst/>
                <a:latin typeface="Times New Roman"/>
                <a:ea typeface="+mj-lt"/>
                <a:cs typeface="+mj-lt"/>
              </a:rPr>
              <a:t>preparing the data for </a:t>
            </a:r>
            <a:r>
              <a:rPr lang="en-US" sz="1800">
                <a:latin typeface="Times New Roman"/>
                <a:ea typeface="+mj-lt"/>
                <a:cs typeface="+mj-lt"/>
              </a:rPr>
              <a:t>detailed </a:t>
            </a:r>
            <a:r>
              <a:rPr kumimoji="0" lang="en-US" sz="1800" b="0" i="0" u="none" strike="noStrike" cap="none" normalizeH="0" baseline="0">
                <a:ln>
                  <a:noFill/>
                </a:ln>
                <a:effectLst/>
                <a:latin typeface="Times New Roman"/>
                <a:ea typeface="+mj-lt"/>
                <a:cs typeface="+mj-lt"/>
              </a:rPr>
              <a:t>analysis and model </a:t>
            </a:r>
            <a:r>
              <a:rPr lang="en-US" sz="1800">
                <a:latin typeface="Times New Roman"/>
                <a:ea typeface="+mj-lt"/>
                <a:cs typeface="+mj-lt"/>
              </a:rPr>
              <a:t>building</a:t>
            </a:r>
            <a:r>
              <a:rPr kumimoji="0" lang="en-US" sz="1800" b="0" i="0" u="none" strike="noStrike" cap="none" normalizeH="0" baseline="0">
                <a:ln>
                  <a:noFill/>
                </a:ln>
                <a:effectLst/>
                <a:latin typeface="Times New Roman"/>
                <a:ea typeface="+mj-lt"/>
                <a:cs typeface="+mj-lt"/>
              </a:rPr>
              <a:t>.</a:t>
            </a:r>
            <a:endParaRPr lang="en-US">
              <a:latin typeface="Times New Roman"/>
              <a:ea typeface="+mj-lt"/>
              <a:cs typeface="+mj-lt"/>
            </a:endParaRPr>
          </a:p>
        </p:txBody>
      </p:sp>
    </p:spTree>
    <p:extLst>
      <p:ext uri="{BB962C8B-B14F-4D97-AF65-F5344CB8AC3E}">
        <p14:creationId xmlns:p14="http://schemas.microsoft.com/office/powerpoint/2010/main" val="2670892897"/>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2745</Words>
  <Application>Microsoft Office PowerPoint</Application>
  <PresentationFormat>On-screen Show (16:9)</PresentationFormat>
  <Paragraphs>299</Paragraphs>
  <Slides>42</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Figtree Black</vt:lpstr>
      <vt:lpstr>Hanken Grotesk</vt:lpstr>
      <vt:lpstr>Lato</vt:lpstr>
      <vt:lpstr>Neue Haas Grotesk Text Pro</vt:lpstr>
      <vt:lpstr>Wingdings 3</vt:lpstr>
      <vt:lpstr>VanillaVTI</vt:lpstr>
      <vt:lpstr>ENERGY CONSUMPTION AND PREDICTION Project</vt:lpstr>
      <vt:lpstr>Contents:</vt:lpstr>
      <vt:lpstr>Dataset: </vt:lpstr>
      <vt:lpstr>Project Objective: </vt:lpstr>
      <vt:lpstr>Project Overview: </vt:lpstr>
      <vt:lpstr> </vt:lpstr>
      <vt:lpstr>Dataset Description:</vt:lpstr>
      <vt:lpstr>Initial Data Analysis:</vt:lpstr>
      <vt:lpstr>Analysis and Handling of Missing Data :</vt:lpstr>
      <vt:lpstr>Data Visualization and Key Insights :</vt:lpstr>
      <vt:lpstr>Analysis:</vt:lpstr>
      <vt:lpstr>Milestone 2: </vt:lpstr>
      <vt:lpstr>Process:</vt:lpstr>
      <vt:lpstr>Feature Engineering – Holiday identification:</vt:lpstr>
      <vt:lpstr>Feature Engineering - DateTime:</vt:lpstr>
      <vt:lpstr>Feature Engineering - Sunlight:</vt:lpstr>
      <vt:lpstr>Plots:</vt:lpstr>
      <vt:lpstr>Graphical Insights into Power Consumption:</vt:lpstr>
      <vt:lpstr>Graphical Insights into Power Consumption:</vt:lpstr>
      <vt:lpstr>Analysis and Recommendations:</vt:lpstr>
      <vt:lpstr>Analysis and Recommendations:</vt:lpstr>
      <vt:lpstr>Milestone 3: </vt:lpstr>
      <vt:lpstr>Regression Models Overview:</vt:lpstr>
      <vt:lpstr>Training and Testing:</vt:lpstr>
      <vt:lpstr>Training and Testing:</vt:lpstr>
      <vt:lpstr>Performance Metrics:</vt:lpstr>
      <vt:lpstr>Performance Metrics:</vt:lpstr>
      <vt:lpstr>Milestone 4: </vt:lpstr>
      <vt:lpstr>Introduction to Time Series Forecasting:</vt:lpstr>
      <vt:lpstr>ARIMA Model:</vt:lpstr>
      <vt:lpstr>Steps to Implement ARIMA:</vt:lpstr>
      <vt:lpstr>Prophet Model:</vt:lpstr>
      <vt:lpstr>Steps to Implement Prophet:</vt:lpstr>
      <vt:lpstr>Plots from Prophet Model:</vt:lpstr>
      <vt:lpstr>Component Analysis from Prophet Model:</vt:lpstr>
      <vt:lpstr>Mathematical Skeleton of the Models:</vt:lpstr>
      <vt:lpstr>Model Evaluation:</vt:lpstr>
      <vt:lpstr>Regression Models:</vt:lpstr>
      <vt:lpstr>Insights (Regression Models):</vt:lpstr>
      <vt:lpstr>Results and Comparison (ARIMA and Prophet):</vt:lpstr>
      <vt:lpstr>Results and Comparison (ARIMA and Prophet):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Gnana Nawin T</dc:creator>
  <cp:lastModifiedBy>harshitha rajesh</cp:lastModifiedBy>
  <cp:revision>1</cp:revision>
  <dcterms:modified xsi:type="dcterms:W3CDTF">2024-11-27T14:13:43Z</dcterms:modified>
</cp:coreProperties>
</file>