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486D-BDD1-6649-5044-6C6F27949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2B385-A86E-417E-3BCC-D97590A73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155B-075B-BFDE-51D8-480D8706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CEB3-AE3A-5AD1-68DB-DCFDB695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572F-3E15-2EB0-1712-AB3FF73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70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7FAC-2DA8-9F0E-26FC-95E8C5EB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312A2-37ED-14B8-A148-15765886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C18F-C18A-53DA-061F-6FA6D9A2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ED5E-91BE-69CB-B92C-E6F3CEB3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C2FE-941E-51F6-FE57-5C34AEC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80CF9-37A9-89C7-0B75-D6B397D42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D0AD3-7B57-CFFA-0AD4-D2AF5BF1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B4B2-24A8-C78B-8B4C-345E06A5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91BF-F83D-A7B4-FA01-9A994A34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2199-4F56-2F3D-7B6C-40CB9003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DC3B-CCE6-9B52-2281-9D0023A2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52C-9BED-1235-AD72-EDD1E655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AD98-87F2-563E-82F2-6BB250B1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C96B-0A74-492F-98A1-DB922D36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3A030-CE1F-1D20-C23F-32DF2F5C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0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3E3E-FE22-D576-42C1-1D589DDF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42375-9B22-75C5-7567-EE12CD1D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E5A3-CBC4-9EBD-4CEB-9427E216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C311-1A1B-F11D-4C82-C10FAB5A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3DA8-68DE-AAC9-F6DD-5885E311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2059-B919-4B84-656F-55F7422F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C4C3-E233-F288-CCF5-5C5F1C7C4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2F5E-D2D2-21B9-E5C3-1E162247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97AF-962F-91F8-309A-CB4A1142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A1D7-F11D-C9FC-2C08-1D9B9B71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1D61-9248-1592-4B27-D252B0AB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BF66-5899-BA98-BD6B-34AE9823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CBFA-10FC-74DA-FBFC-B96B7BDC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46D4-CE41-327A-23B4-6A01DFAF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73C3A-5B9C-36E3-BAAC-62F2E7285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0AD99-E2B1-F67F-CD9B-EDEA13F40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3716A-999C-1F72-007F-9B35DBFC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48AE-8ADA-9C56-8921-934D2AC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41971-45CA-75F0-BB4E-036F16C9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3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590E-BA1D-864C-5F95-6809907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44DFC-10CC-EBF1-39CE-A23116FC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FA253-15E1-97E0-1834-3D141C86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5E235-BFAC-0648-96F3-6DBD88B6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0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58DEF-D81D-478E-D4D9-4C38A7FA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758A7-CB4C-FD2E-0601-AFE72163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C82A-9864-A5D6-99DF-39C00BB0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7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537E-532B-4359-CE6A-B3C81D3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9419-E211-82E2-1DBD-049EC588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8223D-F167-C7DA-DFE4-85EDC5A95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31AF7-B5B4-C976-2380-0F3D5284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51CE-6291-62A5-6869-42B923BD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0DBF-CDA7-2672-98B3-7CFCC54B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BC72-3B8B-93C0-01D0-0D145A07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95132-4540-973C-0E36-F6BED598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1ABD3-E183-A49A-75C1-2B26B97F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158BA-45D5-56A5-D7F3-9326A5E3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B86A-DC64-EB51-E81A-F6801326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C7F60-782D-47E0-938B-9FEBA1A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257B2-9C42-622A-8EA1-AA5D3F36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3D32-B5E0-6984-9911-DC521C95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0958-0038-AD5D-0649-5A1AD487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63A3-7EA6-4761-BA53-5783D99F6E5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5D7A-B041-0BC5-C583-13B6AAB84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B0C7-EC64-6923-5E10-A69613D93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332-0C74-4E97-9B80-A3198D4AC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9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BB71-0227-B438-E8FF-016E6CD51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0A75D-50D6-7DC3-A3E1-7598156FB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A230B-84CF-13B7-7CA8-FC72443C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" y="0"/>
            <a:ext cx="12184014" cy="68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TARANI V</dc:creator>
  <cp:lastModifiedBy>TARANI V</cp:lastModifiedBy>
  <cp:revision>1</cp:revision>
  <dcterms:created xsi:type="dcterms:W3CDTF">2024-08-24T07:44:22Z</dcterms:created>
  <dcterms:modified xsi:type="dcterms:W3CDTF">2024-08-24T07:44:23Z</dcterms:modified>
</cp:coreProperties>
</file>