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0E1-21DC-4884-888C-4DA5C383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6BE5-E25A-40DA-A49D-258C5E4D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6903-5916-4755-AC7C-7DEB988B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AD2A-9805-42BE-884A-6D230EE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2C2-BF79-4111-8745-D85D3E6E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04DC-48E2-4900-A644-ADF64A5A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5CBB-A578-4FE2-842E-07BE0F89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EED8-EA1C-4D12-8FA2-478B1ADF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A994-5FF1-4EB3-808E-C1D968D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955D-1953-4636-8983-E1D2605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7617F-1417-4A8A-A4A4-007A0648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CBEB1-B375-497B-B62A-9CEF3839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AF02-8C91-47F2-A24C-7B3BAA7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2059-68B3-4FE4-A246-EFDFDDD1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352B-05E7-4BF0-BD6F-72BBF6E0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9D33-18AA-4FC4-8738-DE92CAE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6AC0-BD4A-45E1-A130-49D6141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26FE-678A-48B0-B5CA-ED3487D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D0A5-4405-4268-8B55-EF879E91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9E43-B1BB-4BED-9141-29477971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BBF-9D4F-4E0B-850E-BF25486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F648-37C9-47B2-A3C9-40288349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B018-D6F2-473F-B93B-2234C64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BDC6-E50F-4A95-B06B-D62DCB3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1DE2-F2D3-4B0D-9BEB-DE338A2F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927-33A5-4CEE-A701-FE77851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6D8-F777-4BBA-AAF3-FDAA1A08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ACD85-AF70-4727-AD31-8CD16E71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B12E-7770-49DC-9E47-4306CFE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C8B0-DF04-4922-9ABB-3834802B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C88E-039E-49D0-992F-7ECC02B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7CFF-2F4C-4117-AFA6-0AEB812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4F6E-428C-4789-95D2-93953FE8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1C1DA-29AF-48E9-89D1-D38879B6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37AD-5A37-40A1-9A0C-C056D30E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4F88D-E113-47D1-8126-4806EF05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BD93-7F8D-4F96-988A-BA780109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CA9E-786E-4543-805D-4A7C9B5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29B3B-7C5B-4D4A-A2C4-A107B76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287-7F3F-47ED-905E-715FECB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A7CC3-C540-4C81-9E4E-84D0FD23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4C63-E699-419F-8D98-F118BB2C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5C92-9386-414A-8FBE-F59D7C0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55445-92A7-4C90-B9E3-6017F65E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6CCE-1F3F-4B66-91D9-761A9F2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BEB4-E7FE-4431-8732-4265630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EC44-D778-4451-9A31-B031372E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3249-41BE-4DE9-B054-1037C518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4B01-DE22-457E-B513-23AD62A9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599C-06A3-488E-8E20-9F60E15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7888-2A22-42D3-A6EC-1E62BB3E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7CA4-A5F6-45D1-A74A-2E14EED1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D749-10C9-4242-ADEB-2C20E299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F83F0-12D5-4998-BE9E-2DCBE359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3F59-6DBD-4E75-9F2F-5C78ACFB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C17C-4A0D-4598-8D2D-A46536D5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F0F62-1EFB-42A6-BCEA-5CB533C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F5B0-A5E2-42D7-94B6-3B964A1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85D0D-FBA3-4C9B-AEEC-11ED0B7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FE8D-4586-453A-A255-BD0347AB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7A04-49FE-4741-BDFD-B08816EB7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502E-4F79-4FFB-8D72-943E15097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7645-B6DC-4C73-A0F5-75C08FD03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7578-E044-4F27-A1D4-E64AD769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0"/>
            <a:ext cx="9144000" cy="2387600"/>
          </a:xfrm>
          <a:gradFill flip="none" rotWithShape="1">
            <a:gsLst>
              <a:gs pos="43464">
                <a:srgbClr val="070707"/>
              </a:gs>
              <a:gs pos="39000">
                <a:srgbClr val="F230C1"/>
              </a:gs>
              <a:gs pos="42000">
                <a:srgbClr val="FF33CC">
                  <a:alpha val="86000"/>
                </a:srgbClr>
              </a:gs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srgbClr val="92D05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Driving AI Adoption at </a:t>
            </a:r>
            <a:r>
              <a:rPr lang="en-US" sz="7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Tejas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Networks</a:t>
            </a:r>
            <a:endParaRPr lang="en-IN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31A2-00CA-4289-9CB9-1DEAD9D5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057" y="2926444"/>
            <a:ext cx="9144000" cy="3087914"/>
          </a:xfrm>
          <a:noFill/>
          <a:effectLst>
            <a:outerShdw blurRad="50800" dist="50800" dir="5400000" algn="ctr" rotWithShape="0">
              <a:srgbClr val="92D050">
                <a:alpha val="9900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5600" dirty="0">
                <a:solidFill>
                  <a:srgbClr val="FF0000"/>
                </a:solidFill>
                <a:highlight>
                  <a:srgbClr val="000000"/>
                </a:highlight>
              </a:rPr>
              <a:t>Leveraging AI for Enhanced Network Solutions</a:t>
            </a:r>
          </a:p>
          <a:p>
            <a:endParaRPr lang="en-US" sz="5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                                             </a:t>
            </a:r>
            <a:r>
              <a:rPr lang="en-US" sz="3000" dirty="0">
                <a:solidFill>
                  <a:schemeClr val="accent6"/>
                </a:solidFill>
              </a:rPr>
              <a:t>NAME:HARSHITHA BUCHIREDDY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       DATE:1/11/2024                                                                                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89AC-59D1-4023-8104-398E9391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MARKET OVERVIEW</a:t>
            </a:r>
            <a:endParaRPr lang="en-IN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2CBE-1674-4CA5-A5A2-EC9E768A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Industry Landscape</a:t>
            </a:r>
            <a:r>
              <a:rPr lang="en-US" dirty="0"/>
              <a:t>:</a:t>
            </a:r>
          </a:p>
          <a:p>
            <a:r>
              <a:rPr lang="en-US" dirty="0"/>
              <a:t>Rapid growth in telecommunications driven by increasing demand for high-speed connectivity.</a:t>
            </a:r>
          </a:p>
          <a:p>
            <a:r>
              <a:rPr lang="en-US" dirty="0"/>
              <a:t>Shift towards AI and automation to enhance customer experience and operational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7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073F-3AEB-4A68-AB43-B480040B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00B0F0"/>
                </a:solidFill>
              </a:rPr>
              <a:t>Competitor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CABA-4E19-4C9E-A7FE-3F487D14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Competitors</a:t>
            </a:r>
            <a:r>
              <a:rPr lang="en-US" dirty="0"/>
              <a:t>:</a:t>
            </a:r>
          </a:p>
          <a:p>
            <a:r>
              <a:rPr lang="en-US" b="1" dirty="0"/>
              <a:t>Cisco</a:t>
            </a:r>
            <a:r>
              <a:rPr lang="en-US" dirty="0"/>
              <a:t>: AI for predictive analytics and security.</a:t>
            </a:r>
          </a:p>
          <a:p>
            <a:r>
              <a:rPr lang="en-US" b="1" dirty="0"/>
              <a:t>Nokia</a:t>
            </a:r>
            <a:r>
              <a:rPr lang="en-US" dirty="0"/>
              <a:t>: AI-driven traffic management for 5G.</a:t>
            </a:r>
          </a:p>
          <a:p>
            <a:r>
              <a:rPr lang="en-US" b="1" dirty="0"/>
              <a:t>Juniper</a:t>
            </a:r>
            <a:r>
              <a:rPr lang="en-US" dirty="0"/>
              <a:t>: Self-driving networks using AI/ML.</a:t>
            </a:r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r>
              <a:rPr lang="en-US" dirty="0"/>
              <a:t>Competitors are using AI to gain a competitive edge, focusing on network optimization and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3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2F7-7CE8-4F3A-A68C-417873FF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92D050"/>
                </a:solidFill>
              </a:rPr>
              <a:t>Industry Trends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DB7C-B94E-4B89-93FB-B273B534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Trends</a:t>
            </a:r>
            <a:r>
              <a:rPr lang="en-US" dirty="0"/>
              <a:t>:</a:t>
            </a:r>
          </a:p>
          <a:p>
            <a:r>
              <a:rPr lang="en-US" b="1" dirty="0"/>
              <a:t>AI and ML Adoption</a:t>
            </a:r>
            <a:r>
              <a:rPr lang="en-US" dirty="0"/>
              <a:t>: Automating network management and customer support.</a:t>
            </a:r>
          </a:p>
          <a:p>
            <a:r>
              <a:rPr lang="en-US" b="1" dirty="0"/>
              <a:t>Customer-Centric Solutions</a:t>
            </a:r>
            <a:r>
              <a:rPr lang="en-US" dirty="0"/>
              <a:t>: Personalized services powered by data analytics.</a:t>
            </a:r>
          </a:p>
          <a:p>
            <a:r>
              <a:rPr lang="en-US" b="1" dirty="0"/>
              <a:t>5G and Beyond</a:t>
            </a:r>
            <a:r>
              <a:rPr lang="en-US" dirty="0"/>
              <a:t>: Need for advanced analytics in managing complex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6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C6EC-BA36-4E48-A00D-DC4E08BE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/>
                </a:solidFill>
              </a:rPr>
              <a:t>Proposed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76D9B-8491-451F-B2D8-27A61BF3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Automated Network Management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Real-time performance monitoring with predictive insights.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b="1" dirty="0"/>
              <a:t>AI-Driven Customer Support Chatbot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support to enhance customer satisfaction.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b="1" dirty="0"/>
              <a:t> Predictive Maintenance Solutions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Anticipate equipment failures to minimize downtime.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IN" b="1" dirty="0"/>
              <a:t>Automated Report Generation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Streamlined reporting processes for data-driven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69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786-EA06-44C4-BC88-20B7B48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172656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/>
                </a:solidFill>
              </a:rPr>
              <a:t>Feasibility &amp;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E9193-0C35-4F68-9C21-571199E89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894398"/>
            <a:ext cx="866061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Available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Kaggle: Network traffic data, customer behavior datasets.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Face: Pre-trained NLP models for chatbot implementation.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Effort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Ranges from low to moderate based on existing resources and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EAD-BC25-4C9A-977E-668143DE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65125"/>
            <a:ext cx="1090803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33CC"/>
                </a:solidFill>
              </a:rPr>
              <a:t>Conclusion</a:t>
            </a:r>
            <a:endParaRPr lang="en-IN" sz="5400" b="1" dirty="0">
              <a:solidFill>
                <a:srgbClr val="FF33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F23B-2FF7-40EC-B2F4-2647C169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Proposition:</a:t>
            </a:r>
          </a:p>
          <a:p>
            <a:pPr algn="ctr"/>
            <a:r>
              <a:rPr 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AI aligns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Tejas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Networks' strategic goals of innovation, operational efficiency, and enhanced customer experience.</a:t>
            </a:r>
          </a:p>
          <a:p>
            <a:r>
              <a:rPr lang="en-US" dirty="0"/>
              <a:t>NEXT STEPS:</a:t>
            </a:r>
          </a:p>
          <a:p>
            <a:pPr algn="ctr"/>
            <a:r>
              <a:rPr lang="en-US" sz="2400" dirty="0"/>
              <a:t>Discuss potential pilot projects to kickstart AI initiatives.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987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F41-A20E-48A3-9BC6-F17400B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solidFill>
                  <a:srgbClr val="FF0000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71F9-2CEB-4C39-8056-DE3A88D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Floor</a:t>
            </a:r>
            <a:r>
              <a:rPr lang="en-US" dirty="0"/>
              <a:t>: Encourage questions and discussions to address any specific interests or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9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Driving AI Adoption at Tejas Networks</vt:lpstr>
      <vt:lpstr>MARKET OVERVIEW</vt:lpstr>
      <vt:lpstr>Competitor Analysis </vt:lpstr>
      <vt:lpstr>Industry Trends </vt:lpstr>
      <vt:lpstr>Proposed Use Cases</vt:lpstr>
      <vt:lpstr>Feasibility &amp; Resources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AI Adoption at Tejas Networks</dc:title>
  <dc:creator>hp</dc:creator>
  <cp:lastModifiedBy>hp</cp:lastModifiedBy>
  <cp:revision>9</cp:revision>
  <dcterms:created xsi:type="dcterms:W3CDTF">2024-11-01T07:56:21Z</dcterms:created>
  <dcterms:modified xsi:type="dcterms:W3CDTF">2024-11-01T08:53:37Z</dcterms:modified>
</cp:coreProperties>
</file>