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30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482840" cy="69115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Task-2</a:t>
            </a:r>
            <a:br>
              <a:rPr lang="en-IN" dirty="0"/>
            </a:br>
            <a:r>
              <a:rPr dirty="0"/>
              <a:t>Superstore Sales Dashboard - Summary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using Power BI | Data: Superstore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 &amp;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1800" dirty="0"/>
              <a:t>Objective:</a:t>
            </a:r>
          </a:p>
          <a:p>
            <a:pPr marL="0" indent="0">
              <a:buNone/>
            </a:pPr>
            <a:r>
              <a:rPr sz="1500" dirty="0"/>
              <a:t>Analyze Superstore’s sales performance, profitability, and discount patterns using Power BI</a:t>
            </a:r>
            <a:r>
              <a:rPr sz="2000" dirty="0"/>
              <a:t>.</a:t>
            </a:r>
          </a:p>
          <a:p>
            <a:pPr marL="0" indent="0">
              <a:buNone/>
            </a:pPr>
            <a:r>
              <a:rPr sz="1800" dirty="0"/>
              <a:t>Key Insights:</a:t>
            </a:r>
            <a:endParaRPr lang="en-IN" sz="1800" dirty="0"/>
          </a:p>
          <a:p>
            <a:pPr marL="0" indent="0">
              <a:buNone/>
            </a:pPr>
            <a:r>
              <a:rPr sz="1400" dirty="0"/>
              <a:t>• Total Sales reached $2.3M across all regions and categories.</a:t>
            </a:r>
          </a:p>
          <a:p>
            <a:pPr marL="0" indent="0">
              <a:buNone/>
            </a:pPr>
            <a:r>
              <a:rPr sz="1400" dirty="0"/>
              <a:t>• Overall Profit is $286K with an average margin of 12%.</a:t>
            </a:r>
          </a:p>
          <a:p>
            <a:pPr marL="0" indent="0">
              <a:buNone/>
            </a:pPr>
            <a:r>
              <a:rPr sz="1400" dirty="0"/>
              <a:t>• 38K items were sold with an average discount of 16%.</a:t>
            </a:r>
          </a:p>
          <a:p>
            <a:pPr marL="0" indent="0">
              <a:buNone/>
            </a:pPr>
            <a:r>
              <a:rPr sz="1400" dirty="0"/>
              <a:t>• Sales grew steadily from 2014 to 2017.</a:t>
            </a:r>
          </a:p>
          <a:p>
            <a:pPr marL="0" indent="0">
              <a:buNone/>
            </a:pPr>
            <a:r>
              <a:rPr sz="1400" dirty="0"/>
              <a:t>• Technology leads in both sales and profit among categories.</a:t>
            </a:r>
          </a:p>
          <a:p>
            <a:pPr marL="0" indent="0">
              <a:buNone/>
            </a:pPr>
            <a:r>
              <a:rPr sz="1400" dirty="0"/>
              <a:t>• West region performs best; Central has lower margins.</a:t>
            </a:r>
          </a:p>
          <a:p>
            <a:pPr marL="0" indent="0">
              <a:buNone/>
            </a:pPr>
            <a:r>
              <a:rPr sz="1400" dirty="0"/>
              <a:t>• Higher discounts reduce profit margins significantly.</a:t>
            </a:r>
            <a:endParaRPr lang="en-IN" sz="1400" dirty="0"/>
          </a:p>
          <a:p>
            <a:pPr marL="0" indent="0">
              <a:buNone/>
            </a:pPr>
            <a:r>
              <a:rPr lang="en-IN" sz="1800" dirty="0"/>
              <a:t>Outcome:</a:t>
            </a:r>
          </a:p>
          <a:p>
            <a:pPr marL="0" indent="0">
              <a:buNone/>
            </a:pPr>
            <a:r>
              <a:rPr lang="en-US" sz="1400" dirty="0"/>
              <a:t>This Power BI dashboard effectively visualizes key sales insights, helping identify growth trends, profit patterns, and areas for strategic improvement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10-21 1813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74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2000" b="1"/>
            </a:pPr>
            <a:r>
              <a:t>Superstore Sales Dashboard (Power BI)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150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 Task-2 Superstore Sales Dashboard - Summary Report</vt:lpstr>
      <vt:lpstr>Objective &amp; Key Insights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SADDALA HARSHITHA</dc:creator>
  <cp:keywords/>
  <dc:description>generated using python-pptx</dc:description>
  <cp:lastModifiedBy>harshithasaddala@gmail.com</cp:lastModifiedBy>
  <cp:revision>2</cp:revision>
  <dcterms:created xsi:type="dcterms:W3CDTF">2013-01-27T09:14:16Z</dcterms:created>
  <dcterms:modified xsi:type="dcterms:W3CDTF">2025-10-21T12:54:31Z</dcterms:modified>
  <cp:category/>
</cp:coreProperties>
</file>