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80" r:id="rId24"/>
    <p:sldId id="282" r:id="rId25"/>
    <p:sldId id="298" r:id="rId26"/>
    <p:sldId id="299" r:id="rId27"/>
    <p:sldId id="30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3" r:id="rId37"/>
    <p:sldId id="290" r:id="rId38"/>
    <p:sldId id="291" r:id="rId39"/>
    <p:sldId id="294" r:id="rId40"/>
    <p:sldId id="295" r:id="rId41"/>
    <p:sldId id="296" r:id="rId42"/>
    <p:sldId id="297" r:id="rId43"/>
    <p:sldId id="303" r:id="rId44"/>
    <p:sldId id="304" r:id="rId45"/>
    <p:sldId id="30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2791" autoAdjust="0"/>
  </p:normalViewPr>
  <p:slideViewPr>
    <p:cSldViewPr snapToGrid="0">
      <p:cViewPr varScale="1">
        <p:scale>
          <a:sx n="57" d="100"/>
          <a:sy n="57" d="100"/>
        </p:scale>
        <p:origin x="12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424B8-FE7A-4A86-A8C2-129EB0844B79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C64A4-E961-4FD5-974C-3A3339C60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34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C64A4-E961-4FD5-974C-3A3339C6005D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52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781396"/>
            <a:ext cx="10482863" cy="1745673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“PROJECT PRESENTATION ON”</a:t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“ADO.NET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01033" y="3561485"/>
            <a:ext cx="3829328" cy="2620536"/>
          </a:xfrm>
        </p:spPr>
        <p:txBody>
          <a:bodyPr>
            <a:normAutofit fontScale="70000" lnSpcReduction="20000"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endParaRPr lang="en-GB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ASHWINI KALASKAR(LEAD).</a:t>
            </a:r>
          </a:p>
          <a:p>
            <a:r>
              <a:rPr lang="en-GB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HARSHITHA SK .</a:t>
            </a:r>
          </a:p>
          <a:p>
            <a:r>
              <a:rPr lang="en-GB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LATHESH KUMAR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																		</a:t>
            </a:r>
            <a:r>
              <a:rPr lang="en-GB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													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6451" y="3948423"/>
            <a:ext cx="4008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endParaRPr lang="en-GB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SHILPA VAIDYA</a:t>
            </a:r>
            <a:endParaRPr lang="en-GB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004" y="680223"/>
            <a:ext cx="104709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LOGIC.CS:</a:t>
            </a:r>
          </a:p>
          <a:p>
            <a:endParaRPr lang="en-US" b="1" dirty="0" smtClean="0"/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System.Configuration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System.Data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System.Data.SqlClient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System.Threading.Tasks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System.Windows.Forms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ADO_Project.Model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Logic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ConfigurationManager.ConnectionStrings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adodb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512" y="144967"/>
            <a:ext cx="1090873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Values in Employee Table</a:t>
            </a:r>
            <a:endParaRPr lang="en-GB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List&lt;Employee&gt;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getAllData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List&lt;Employee&gt; li =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List&lt;Employee&gt;();</a:t>
            </a: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"select * from employee"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 =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conn.Open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cmd.ExecuteReader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sqr.Read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Employee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Employee();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ob.Empid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ob.Empname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ob.DOB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(2).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ob.Phone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Convert.ToInt64(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ob.Email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(4).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ob.Salary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(5).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ob.Deptid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li.Add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(Exception</a:t>
            </a:r>
            <a:r>
              <a:rPr lang="en-I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"CANNOT CONNECT DATABASE"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}return li; 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8400" y="200722"/>
            <a:ext cx="1021573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addsp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(Employee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message =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4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SPInsertEmployee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 =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conn.Open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conn);</a:t>
            </a:r>
          </a:p>
          <a:p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cmd.CommandType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CommandType.StoredProcedure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cmd.Parameters.Add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"@</a:t>
            </a:r>
            <a:r>
              <a:rPr lang="en-IN" sz="14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eid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SqlDbType.Int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).Value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emp.Empid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cmd.Parameters.Add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"@</a:t>
            </a:r>
            <a:r>
              <a:rPr lang="en-IN" sz="14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SqlDbType.VarChar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50).Value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emp.Empname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cmd.Parameters.Add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"@dob"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SqlDbType.VarChar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50).Value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emp.DOB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cmd.Parameters.Add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"@phone"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SqlDbType.BigInt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).Value =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emp.Phone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cmd.Parameters.Add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"@email"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SqlDbType.VarChar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50).Value =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emp.Email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cmd.Parameters.Add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"@salary"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SqlDbType.Float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).Value =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emp.Salary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cmd.Parameters.Add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"@did"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SqlDbType.Int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).Value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emp.Deptid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cmd.ExecuteNonQuery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message = 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"Data Inserted Successfully"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(Exception</a:t>
            </a:r>
            <a:r>
              <a:rPr lang="en-I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message = </a:t>
            </a:r>
            <a:r>
              <a:rPr lang="en-GB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"Couldn't insert the data!!"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I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message;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9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579" y="187277"/>
            <a:ext cx="9780567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//Inserting Values in department Table</a:t>
            </a:r>
            <a:endParaRPr lang="en-GB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List&lt;Department&gt;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getAllDataDept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List&lt;Department&gt; li =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List&lt;Department&gt;();</a:t>
            </a: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"select * from department"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 =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conn.Open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cmd.ExecuteReader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sqr.Read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Department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Department();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ob.Deptid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ob.Deptname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ob.Deptlocation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(2).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ob.Managerid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li.Add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(Exception)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"CANNOT CONNECT DATABASE"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I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166" y="371187"/>
            <a:ext cx="9846527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addspDept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(Department d)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message =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4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SPInsertDept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 =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conn.Open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conn);</a:t>
            </a:r>
          </a:p>
          <a:p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cmd.CommandType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CommandType.StoredProcedure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cmd.Parameters.Add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"@did"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SqlDbType.Int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).Value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d.Deptid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cmd.Parameters.Add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"@</a:t>
            </a:r>
            <a:r>
              <a:rPr lang="en-IN" sz="14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SqlDbType.VarChar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50).Value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d.Deptname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cmd.Parameters.Add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"@</a:t>
            </a:r>
            <a:r>
              <a:rPr lang="en-GB" sz="14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dloc</a:t>
            </a:r>
            <a:r>
              <a:rPr lang="en-GB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SqlDbType.VarChar,50).Value =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d.Deptlocation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cmd.Parameters.Add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"@mid"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SqlDbType.Int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).Value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d.Managerid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cmd.ExecuteNonQuery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message = 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"Data Inserted Successfully"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(Exception)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message = </a:t>
            </a:r>
            <a:r>
              <a:rPr lang="en-GB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"Couldn't insert the data!!"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message;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6367" y="273809"/>
            <a:ext cx="93351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//Search by Employee Name</a:t>
            </a:r>
            <a:endParaRPr lang="en-I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searchName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name)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Employee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Employee();            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 =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"select * from employee where </a:t>
            </a:r>
            <a:r>
              <a:rPr lang="en-GB" sz="12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empname</a:t>
            </a:r>
            <a:r>
              <a:rPr lang="en-GB" sz="12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'"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name +</a:t>
            </a:r>
            <a:r>
              <a:rPr lang="en-GB" sz="12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"' "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I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conn.Open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conn);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cmd.ExecuteReader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sqr.HasRows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sqr.Read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ob.Empid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(0));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ob.Empname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ob.DOB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(2).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ob.Phone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Convert.ToInt64(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(3));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ob.Email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(4).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ob.Salary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(5).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ob.Deptid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(6));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I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(Exception</a:t>
            </a:r>
            <a:r>
              <a:rPr lang="en-IN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"CANNOT CONNECT DATABASE"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IN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258" y="277191"/>
            <a:ext cx="1018282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//Search by Employee salary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searchSalary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"select * from employee where salary ="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Employee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Employee();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conn.Open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cmd.ExecuteReader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sqr.HasRows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sqr.Read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ob.Empid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ob.Empname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ob.DOB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(2).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ob.Phone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Convert.ToInt64(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ob.Email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(4).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ob.Salary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(5).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ob.Deptid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(6));</a:t>
            </a:r>
          </a:p>
          <a:p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1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(Exception)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1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"CANNOT CONNECT DATABASE"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9879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390" y="163860"/>
            <a:ext cx="10374351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//Search by Employee ID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search(</a:t>
            </a:r>
            <a:r>
              <a:rPr lang="en-IN" sz="11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"select * from employee where </a:t>
            </a:r>
            <a:r>
              <a:rPr lang="en-GB" sz="11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empid</a:t>
            </a:r>
            <a:r>
              <a:rPr lang="en-GB" sz="11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id;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Employee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Employee();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conn.Open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cmd.ExecuteReader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sqr.HasRows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sqr.Read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ob.Empid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ob.Empname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ob.DOB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(2).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ob.Phone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Convert.ToInt64(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ob.Email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(4).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ob.Salary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(5).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ob.Deptid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sqr.GetValue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(6));</a:t>
            </a:r>
          </a:p>
          <a:p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1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(Exception)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1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"CANNOT CONNECT DATABASE"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9043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813" y="201998"/>
            <a:ext cx="1021620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//Update Employee 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updatesp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(Employee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4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spupdate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 =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conn.Open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conn);</a:t>
            </a:r>
          </a:p>
          <a:p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cmd.CommandType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CommandType.StoredProcedure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cmd.Parameters.Add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"@</a:t>
            </a:r>
            <a:r>
              <a:rPr lang="en-IN" sz="14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eid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SqlDbType.Int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).Value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emp.Empid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cmd.Parameters.Add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"@</a:t>
            </a:r>
            <a:r>
              <a:rPr lang="en-IN" sz="14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SqlDbType.VarChar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50).Value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emp.Empname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cmd.Parameters.Add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"@dob"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SqlDbType.VarChar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50).Value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emp.DOB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cmd.Parameters.Add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"@phone"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SqlDbType.BigInt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).Value =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emp.Phone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cmd.Parameters.Add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"@email"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SqlDbType.VarChar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50).Value =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emp.Email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cmd.Parameters.Add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"@salary"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SqlDbType.Float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).Value =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emp.Salary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cmd.Parameters.Add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"@did"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SqlDbType.Int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).Value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emp.Deptid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cmd.ExecuteNonQuery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"Data Updated Successfully!!"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(Exception)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"Couldn't update the data!!"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0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1805" y="364032"/>
            <a:ext cx="991343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Delete Employee</a:t>
            </a:r>
            <a:endParaRPr lang="en-I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check(</a:t>
            </a:r>
            <a:r>
              <a:rPr lang="en-I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"select * from Employee where EMPID="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id;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 =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I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conn.Open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cmdd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conn);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sqrr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cmdd.ExecuteReader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sqrr.HasRows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x =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I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x =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(Exception)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"Couldn't find data"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endParaRPr lang="en-I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I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018" y="2261062"/>
            <a:ext cx="109062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DATABASE.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 CRAETION.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PROJECT .</a:t>
            </a:r>
          </a:p>
        </p:txBody>
      </p:sp>
    </p:spTree>
    <p:extLst>
      <p:ext uri="{BB962C8B-B14F-4D97-AF65-F5344CB8AC3E}">
        <p14:creationId xmlns:p14="http://schemas.microsoft.com/office/powerpoint/2010/main" val="13337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7611" y="312748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deletesp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6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SPDeleteEmployee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conn.Open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cmd.CommandType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CommandType.StoredProcedure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cmd.Parameters.AddWithValue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"@EMPID"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id);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cmd.ExecuteNonQuery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"Data Deleted Successfully"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(Exception)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"Cannot delete the data"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9588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5259" y="363915"/>
            <a:ext cx="975731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//Details Of Manager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DetailsOfManager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"join"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"select </a:t>
            </a:r>
            <a:r>
              <a:rPr lang="en-IN" sz="16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e.empid,e.empname,d.deptname,d.deptlocation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employee e inner join department d on </a:t>
            </a:r>
            <a:r>
              <a:rPr lang="en-IN" sz="16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e.deptid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d.deptid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='Robotics' "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conn.Open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sql,conn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da.Fill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(Exception)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"CANNOT CONNECT DATABASE"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0859" y="568713"/>
            <a:ext cx="961941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EMPLOYEE.CS:</a:t>
            </a:r>
          </a:p>
          <a:p>
            <a:endParaRPr lang="en-IN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ADO_Project.Model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System;</a:t>
            </a:r>
          </a:p>
          <a:p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System.ComponentModel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System.Data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System.Drawing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ADO_Project</a:t>
            </a:r>
            <a:endParaRPr lang="en-I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InsertEmployee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Logic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InsertEmployee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Logic();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I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EmployeeInsert_Load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GB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dataGridView1.DataSource = </a:t>
            </a:r>
            <a:r>
              <a:rPr lang="en-I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ob.getAllData</a:t>
            </a: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I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I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392" y="423747"/>
            <a:ext cx="1030855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btninsert_Click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Employee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Employee();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emp.Empid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tbeid.Text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emp.Empname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tbename.Text.ToString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emp.DOB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tbdob.Text.ToString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emp.Phone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Convert.ToInt64(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tbphone.Text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emp.Email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tbemail.Text.ToString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emp.Salary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tbsalary.Text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emp.Deptid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tbdid.Text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							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ob.addsp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dataGridView1.DataSource =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ob.getAllData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tbeid.Text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tbename.Text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tbdob.Text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tbphone.Text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tbemail.Text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tbsalary.Text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tbdid.Text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014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2498" y="301082"/>
            <a:ext cx="51663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DATA INSERTED OUTPUT FOR EMPLOYEE: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98" y="978190"/>
            <a:ext cx="8199492" cy="57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7120" y="363915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DEPARTMENT.CS:</a:t>
            </a:r>
          </a:p>
          <a:p>
            <a:endParaRPr lang="en-IN" sz="14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ADO_Project.Model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System;</a:t>
            </a: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System.ComponentModel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System.Data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System.Drawing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ADO_Project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InsertDept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Logic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InsertDept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Logic();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InsertDept_Load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dataGridView1.DataSource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ob.getAllDataDept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7417" y="617028"/>
            <a:ext cx="86419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btninsert_Click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GB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Department d = </a:t>
            </a:r>
            <a:r>
              <a:rPr lang="en-IN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Department();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d.Deptid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I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tbdid.Text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d.Deptname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tbdname.Text.ToString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d.Deptlocation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tbloc.Text.ToString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d.Managerid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I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tbeid.Text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ob.addspDept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(d);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dataGridView1.DataSource = </a:t>
            </a:r>
            <a:r>
              <a:rPr lang="en-I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ob.getAllDataDept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tbdid.Text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tbdname.Text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tbloc.Text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tbeid.Text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04" y="1145698"/>
            <a:ext cx="8873625" cy="5082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5204" y="545533"/>
            <a:ext cx="6555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DATA INSERTED TO DEPARTMENT: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7189" y="156117"/>
            <a:ext cx="979114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BY NAME.CS:</a:t>
            </a:r>
            <a:endParaRPr lang="en-IN" sz="16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ADO_Project.Model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System.ComponentModel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System.Data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System.Drawing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ADO_Project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SearchName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Logic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SearchName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            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Logic();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SearchName_Load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dataGridView1.Visible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1592" y="388846"/>
            <a:ext cx="83366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btnsearch_Click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dataGridView1.Visible =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 =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tbename.Text.ToString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Employee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ob.searchName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(name);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"No data present"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List&lt;Employee&gt; li =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List&lt;Employee&gt;();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li.Add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"Data is present"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dataGridView1.Visible =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dataGridView1.DataSource = li;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tbename.Text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8" y="210026"/>
            <a:ext cx="11571316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ADO.NET is a large set of .NET classes that enable us to retrieve and manipulate data, and update data sources, in many different ways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ADO.NET is the latest in a long line of data access technologies released by Microsoft (ODBC, DAO, RDO, OLE DB, ADO).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new objects are the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(disconnected) and the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DataReader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(always connected).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.NET data provider consists of four main components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1Connection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used to connect to the data source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2Command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used to execute a command against the data source and retrieve 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DataReader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to execute an INSERT, UPDATE, or DELETE command against the data source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DataReader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forward-only, read-only connected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DataAdapter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to populate 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data from the data source, and to update the data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7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36" y="975074"/>
            <a:ext cx="8960377" cy="55714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1116" y="297966"/>
            <a:ext cx="38252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SEARCH BY NAME OUTPUT</a:t>
            </a:r>
            <a:r>
              <a:rPr lang="en-GB" dirty="0" smtClean="0"/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8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588" y="102526"/>
            <a:ext cx="10656689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BY SALARY </a:t>
            </a:r>
            <a:r>
              <a:rPr lang="en-GB" sz="1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sz="16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ADO_Project.Model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System.ComponentModel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System.Data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System.Drawing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ADO_Project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SearchSalary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Logic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SearchSalary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Logic();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SearchSalary_Load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dataGridView1.Visible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7875" y="328258"/>
            <a:ext cx="90094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btnsearch_Click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tbsalary.Text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Employee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ob.searchSalary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"NO Data Present"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List&lt;Employee&gt; li =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List&lt;Employee&gt;();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li.Add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"Data is Present"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dataGridView1.Visible =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dataGridView1.DataSource = li;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tbsalary.Text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44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94" y="985179"/>
            <a:ext cx="8233054" cy="5673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6994" y="301112"/>
            <a:ext cx="3945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SEARCH BY SALARY OUTPUT:</a:t>
            </a:r>
          </a:p>
        </p:txBody>
      </p:sp>
    </p:spTree>
    <p:extLst>
      <p:ext uri="{BB962C8B-B14F-4D97-AF65-F5344CB8AC3E}">
        <p14:creationId xmlns:p14="http://schemas.microsoft.com/office/powerpoint/2010/main" val="15330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351" y="0"/>
            <a:ext cx="9188606" cy="700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EMPLOYEE.CS:</a:t>
            </a:r>
            <a:endParaRPr lang="en-IN" sz="2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ADO_Project.Model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System;</a:t>
            </a:r>
          </a:p>
          <a:p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System.ComponentModel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System.Data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System.Drawing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ADO_Project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UpdateEmployee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Logic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UpdateEmployee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Logic();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UpdateEmployee_Load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GB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dataGridView1.DataSource =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ob.getAllData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label2.Visible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label3.Visible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label4.Visible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label5.Visible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label6.Visible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label7.Visible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tbename.Visible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tbdob.Visible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tbphone.Visible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tbemail.Visible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tbsalary.Visible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tbdid.Visible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btnupdate.Visible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8214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3678" y="282841"/>
            <a:ext cx="941162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btncheck_Click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Convert.ToInt32(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tbeid.Text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Employee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ob.search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"Enter the valid EMPID as this doesn't exists"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label2.Visible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label3.Visible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label4.Visible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label5.Visible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label6.Visible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label7.Visible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tbename.Visible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tbdob.Visible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tbphone.Visible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tbemail.Visible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tbsalary.Visible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tbdid.Visible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btnupdate.Visible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161" y="144966"/>
            <a:ext cx="116967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btnupdate_Click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GB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Employee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Employee();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emp.Empid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tbeid.Text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emp.Empname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tbename.Text.ToString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emp.DOB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tbdob.Text.ToString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emp.Phone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Convert.ToInt64(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tbphone.Text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emp.Email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tbemail.Text.ToString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emp.Salary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1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tbsalary.Text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emp.Deptid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tbdid.Text</a:t>
            </a:r>
            <a:r>
              <a:rPr lang="en-IN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ob.updatesp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IN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tbeid.Text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tbename.Text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tbdob.Text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tbphone.Text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tbemail.Text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tbsalary.Text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tbdid.Text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dataGridView1.DataSource =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ob.getAllData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label2.Visible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label3.Visible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label4.Visible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label5.Visible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label6.Visible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label7.Visible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tbename.Visible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tbdob.Visible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tbphone.Visible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tbemail.Visible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tbsalary.Visible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tbdid.Visible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btnupdate.Visible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btncheck.Visible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74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38" y="959225"/>
            <a:ext cx="8778240" cy="57289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5438" y="285750"/>
            <a:ext cx="5356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EMPLOYEE DETAILS OUTPUT: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6049" y="156117"/>
            <a:ext cx="1001379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EMPLOYEE DETAILS.CS:</a:t>
            </a:r>
            <a:endParaRPr lang="en-IN" sz="2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ADO_Project.Model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System.ComponentModel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System.Data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System.Drawing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ADO_Project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DeleteEmployee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Logic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DeleteEmployee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Logic();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DeleteEmployee_Load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dataGridView1.DataSource =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ob.getAllData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dataGridView1.Visible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2230" y="234176"/>
            <a:ext cx="813493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btndelete_Click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Convert.ToInt32(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tbeid.Text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ob.check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ob.deletesp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dataGridView1.Visible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dataGridView1.DataSource =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ob.getAllData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"unable to fetch data...."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"Enter valid </a:t>
            </a:r>
            <a:r>
              <a:rPr lang="en-IN" sz="16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EmpID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39" y="615142"/>
            <a:ext cx="1125543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CREATITION OF DATABASE: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CREATE DATABASE ADONET;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SUCESSFULLY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USE ADONET;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EXECUTED SUCESSFULLY</a:t>
            </a:r>
          </a:p>
          <a:p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44" y="1314926"/>
            <a:ext cx="8767297" cy="47067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3044" y="510288"/>
            <a:ext cx="469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EMPLOYEE ID OUTPUT: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5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468" y="363020"/>
            <a:ext cx="995838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OF MANAGER.CS:</a:t>
            </a:r>
          </a:p>
          <a:p>
            <a:endParaRPr lang="en-IN" sz="14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ADO_Project.Model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System;</a:t>
            </a: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System.ComponentModel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System.Data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System.Drawing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ADO_Project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DetailsOfManager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      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DetailsOfManager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DetailsOfManager_Load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Logic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Logic();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dataGridView1.DataSource =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ob.DetailsOfManager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4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58" y="1241750"/>
            <a:ext cx="9182552" cy="50291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5058" y="430776"/>
            <a:ext cx="795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MANAGER WHO WORK IN ROBOTICS DEPT: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0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7574" y="763774"/>
            <a:ext cx="853908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/>
              <a:t>PROCEDUERS: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>
                <a:solidFill>
                  <a:srgbClr val="002060"/>
                </a:solidFill>
              </a:rPr>
              <a:t>create </a:t>
            </a:r>
            <a:r>
              <a:rPr lang="en-IN" dirty="0">
                <a:solidFill>
                  <a:srgbClr val="002060"/>
                </a:solidFill>
              </a:rPr>
              <a:t>procedure </a:t>
            </a:r>
            <a:r>
              <a:rPr lang="en-IN" dirty="0" err="1" smtClean="0">
                <a:solidFill>
                  <a:srgbClr val="002060"/>
                </a:solidFill>
              </a:rPr>
              <a:t>SPInsertEmployee</a:t>
            </a:r>
            <a:endParaRPr lang="en-IN" dirty="0" smtClean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(@</a:t>
            </a:r>
            <a:r>
              <a:rPr lang="en-IN" dirty="0" err="1">
                <a:solidFill>
                  <a:srgbClr val="002060"/>
                </a:solidFill>
              </a:rPr>
              <a:t>eid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int</a:t>
            </a:r>
            <a:r>
              <a:rPr lang="en-IN" dirty="0">
                <a:solidFill>
                  <a:srgbClr val="002060"/>
                </a:solidFill>
              </a:rPr>
              <a:t>,@</a:t>
            </a:r>
            <a:r>
              <a:rPr lang="en-IN" dirty="0" err="1">
                <a:solidFill>
                  <a:srgbClr val="002060"/>
                </a:solidFill>
              </a:rPr>
              <a:t>ename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varchar</a:t>
            </a:r>
            <a:r>
              <a:rPr lang="en-IN" dirty="0">
                <a:solidFill>
                  <a:srgbClr val="002060"/>
                </a:solidFill>
              </a:rPr>
              <a:t>(50</a:t>
            </a:r>
            <a:r>
              <a:rPr lang="en-IN" dirty="0" smtClean="0">
                <a:solidFill>
                  <a:srgbClr val="002060"/>
                </a:solidFill>
              </a:rPr>
              <a:t>),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@</a:t>
            </a:r>
            <a:r>
              <a:rPr lang="en-IN" dirty="0">
                <a:solidFill>
                  <a:srgbClr val="002060"/>
                </a:solidFill>
              </a:rPr>
              <a:t>dob </a:t>
            </a:r>
            <a:r>
              <a:rPr lang="en-IN" dirty="0" err="1">
                <a:solidFill>
                  <a:srgbClr val="002060"/>
                </a:solidFill>
              </a:rPr>
              <a:t>date,@phone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bigint</a:t>
            </a:r>
            <a:r>
              <a:rPr lang="en-IN" dirty="0" smtClean="0">
                <a:solidFill>
                  <a:srgbClr val="002060"/>
                </a:solidFill>
              </a:rPr>
              <a:t>,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@</a:t>
            </a:r>
            <a:r>
              <a:rPr lang="en-IN" dirty="0">
                <a:solidFill>
                  <a:srgbClr val="002060"/>
                </a:solidFill>
              </a:rPr>
              <a:t>email </a:t>
            </a:r>
            <a:r>
              <a:rPr lang="en-IN" dirty="0" err="1">
                <a:solidFill>
                  <a:srgbClr val="002060"/>
                </a:solidFill>
              </a:rPr>
              <a:t>varchar</a:t>
            </a:r>
            <a:r>
              <a:rPr lang="en-IN" dirty="0">
                <a:solidFill>
                  <a:srgbClr val="002060"/>
                </a:solidFill>
              </a:rPr>
              <a:t>(50</a:t>
            </a:r>
            <a:r>
              <a:rPr lang="en-IN" dirty="0" smtClean="0">
                <a:solidFill>
                  <a:srgbClr val="002060"/>
                </a:solidFill>
              </a:rPr>
              <a:t>),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@</a:t>
            </a:r>
            <a:r>
              <a:rPr lang="en-IN" dirty="0">
                <a:solidFill>
                  <a:srgbClr val="002060"/>
                </a:solidFill>
              </a:rPr>
              <a:t>salary float</a:t>
            </a:r>
            <a:r>
              <a:rPr lang="en-IN" dirty="0" smtClean="0">
                <a:solidFill>
                  <a:srgbClr val="002060"/>
                </a:solidFill>
              </a:rPr>
              <a:t>,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@</a:t>
            </a:r>
            <a:r>
              <a:rPr lang="en-IN" dirty="0">
                <a:solidFill>
                  <a:srgbClr val="002060"/>
                </a:solidFill>
              </a:rPr>
              <a:t>did </a:t>
            </a:r>
            <a:r>
              <a:rPr lang="en-IN" dirty="0" err="1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IN" smtClean="0">
                <a:solidFill>
                  <a:srgbClr val="002060"/>
                </a:solidFill>
              </a:rPr>
              <a:t>As begin</a:t>
            </a:r>
            <a:r>
              <a:rPr lang="en-IN" dirty="0">
                <a:solidFill>
                  <a:srgbClr val="002060"/>
                </a:solidFill>
              </a:rPr>
              <a:t>	</a:t>
            </a:r>
            <a:endParaRPr lang="en-IN" dirty="0" smtClean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insert </a:t>
            </a:r>
            <a:r>
              <a:rPr lang="en-IN" dirty="0">
                <a:solidFill>
                  <a:srgbClr val="002060"/>
                </a:solidFill>
              </a:rPr>
              <a:t>into </a:t>
            </a:r>
            <a:r>
              <a:rPr lang="en-IN" dirty="0" err="1">
                <a:solidFill>
                  <a:srgbClr val="002060"/>
                </a:solidFill>
              </a:rPr>
              <a:t>dbo.Employee</a:t>
            </a:r>
            <a:r>
              <a:rPr lang="en-IN" dirty="0">
                <a:solidFill>
                  <a:srgbClr val="002060"/>
                </a:solidFill>
              </a:rPr>
              <a:t> values(@</a:t>
            </a:r>
            <a:r>
              <a:rPr lang="en-IN" dirty="0" err="1">
                <a:solidFill>
                  <a:srgbClr val="002060"/>
                </a:solidFill>
              </a:rPr>
              <a:t>eid</a:t>
            </a:r>
            <a:r>
              <a:rPr lang="en-IN" dirty="0">
                <a:solidFill>
                  <a:srgbClr val="002060"/>
                </a:solidFill>
              </a:rPr>
              <a:t>,@</a:t>
            </a:r>
            <a:r>
              <a:rPr lang="en-IN" dirty="0" err="1">
                <a:solidFill>
                  <a:srgbClr val="002060"/>
                </a:solidFill>
              </a:rPr>
              <a:t>ename</a:t>
            </a:r>
            <a:r>
              <a:rPr lang="en-IN" dirty="0">
                <a:solidFill>
                  <a:srgbClr val="002060"/>
                </a:solidFill>
              </a:rPr>
              <a:t>,@</a:t>
            </a:r>
            <a:r>
              <a:rPr lang="en-IN" dirty="0" err="1">
                <a:solidFill>
                  <a:srgbClr val="002060"/>
                </a:solidFill>
              </a:rPr>
              <a:t>dob,@phone,@email,@salary,@did</a:t>
            </a:r>
            <a:r>
              <a:rPr lang="en-IN" dirty="0" smtClean="0">
                <a:solidFill>
                  <a:srgbClr val="002060"/>
                </a:solidFill>
              </a:rPr>
              <a:t>);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end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90" y="715737"/>
            <a:ext cx="86938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create procedure </a:t>
            </a:r>
            <a:r>
              <a:rPr lang="en-IN" dirty="0" err="1" smtClean="0">
                <a:solidFill>
                  <a:srgbClr val="002060"/>
                </a:solidFill>
              </a:rPr>
              <a:t>spupdate</a:t>
            </a:r>
            <a:endParaRPr lang="en-IN" dirty="0" smtClean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(@</a:t>
            </a:r>
            <a:r>
              <a:rPr lang="en-IN" dirty="0" err="1">
                <a:solidFill>
                  <a:srgbClr val="002060"/>
                </a:solidFill>
              </a:rPr>
              <a:t>eid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,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@</a:t>
            </a:r>
            <a:r>
              <a:rPr lang="en-IN" dirty="0" err="1">
                <a:solidFill>
                  <a:srgbClr val="002060"/>
                </a:solidFill>
              </a:rPr>
              <a:t>ename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varchar</a:t>
            </a:r>
            <a:r>
              <a:rPr lang="en-IN" dirty="0">
                <a:solidFill>
                  <a:srgbClr val="002060"/>
                </a:solidFill>
              </a:rPr>
              <a:t>(50</a:t>
            </a:r>
            <a:r>
              <a:rPr lang="en-IN" dirty="0" smtClean="0">
                <a:solidFill>
                  <a:srgbClr val="002060"/>
                </a:solidFill>
              </a:rPr>
              <a:t>),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@</a:t>
            </a:r>
            <a:r>
              <a:rPr lang="en-IN" dirty="0">
                <a:solidFill>
                  <a:srgbClr val="002060"/>
                </a:solidFill>
              </a:rPr>
              <a:t>dob date</a:t>
            </a:r>
            <a:r>
              <a:rPr lang="en-IN" dirty="0" smtClean="0">
                <a:solidFill>
                  <a:srgbClr val="002060"/>
                </a:solidFill>
              </a:rPr>
              <a:t>,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@</a:t>
            </a:r>
            <a:r>
              <a:rPr lang="en-IN" dirty="0">
                <a:solidFill>
                  <a:srgbClr val="002060"/>
                </a:solidFill>
              </a:rPr>
              <a:t>phone </a:t>
            </a:r>
            <a:r>
              <a:rPr lang="en-IN" dirty="0" err="1">
                <a:solidFill>
                  <a:srgbClr val="002060"/>
                </a:solidFill>
              </a:rPr>
              <a:t>bigint</a:t>
            </a:r>
            <a:r>
              <a:rPr lang="en-IN" dirty="0" smtClean="0">
                <a:solidFill>
                  <a:srgbClr val="002060"/>
                </a:solidFill>
              </a:rPr>
              <a:t>,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@</a:t>
            </a:r>
            <a:r>
              <a:rPr lang="en-IN" dirty="0">
                <a:solidFill>
                  <a:srgbClr val="002060"/>
                </a:solidFill>
              </a:rPr>
              <a:t>email </a:t>
            </a:r>
            <a:r>
              <a:rPr lang="en-IN" dirty="0" err="1">
                <a:solidFill>
                  <a:srgbClr val="002060"/>
                </a:solidFill>
              </a:rPr>
              <a:t>varchar</a:t>
            </a:r>
            <a:r>
              <a:rPr lang="en-IN" dirty="0">
                <a:solidFill>
                  <a:srgbClr val="002060"/>
                </a:solidFill>
              </a:rPr>
              <a:t>(50</a:t>
            </a:r>
            <a:r>
              <a:rPr lang="en-IN" dirty="0" smtClean="0">
                <a:solidFill>
                  <a:srgbClr val="002060"/>
                </a:solidFill>
              </a:rPr>
              <a:t>),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@</a:t>
            </a:r>
            <a:r>
              <a:rPr lang="en-IN" dirty="0">
                <a:solidFill>
                  <a:srgbClr val="002060"/>
                </a:solidFill>
              </a:rPr>
              <a:t>salary float</a:t>
            </a:r>
            <a:r>
              <a:rPr lang="en-IN" dirty="0" smtClean="0">
                <a:solidFill>
                  <a:srgbClr val="002060"/>
                </a:solidFill>
              </a:rPr>
              <a:t>,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@</a:t>
            </a:r>
            <a:r>
              <a:rPr lang="en-IN" dirty="0">
                <a:solidFill>
                  <a:srgbClr val="002060"/>
                </a:solidFill>
              </a:rPr>
              <a:t>did </a:t>
            </a:r>
            <a:r>
              <a:rPr lang="en-IN" dirty="0" err="1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As  begin</a:t>
            </a:r>
            <a:r>
              <a:rPr lang="en-IN" dirty="0">
                <a:solidFill>
                  <a:srgbClr val="002060"/>
                </a:solidFill>
              </a:rPr>
              <a:t>	</a:t>
            </a:r>
            <a:endParaRPr lang="en-IN" dirty="0" smtClean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update </a:t>
            </a:r>
            <a:r>
              <a:rPr lang="en-IN" dirty="0" err="1">
                <a:solidFill>
                  <a:srgbClr val="002060"/>
                </a:solidFill>
              </a:rPr>
              <a:t>dbo.Employee</a:t>
            </a:r>
            <a:r>
              <a:rPr lang="en-IN" dirty="0">
                <a:solidFill>
                  <a:srgbClr val="002060"/>
                </a:solidFill>
              </a:rPr>
              <a:t>	</a:t>
            </a:r>
            <a:endParaRPr lang="en-IN" dirty="0" smtClean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set </a:t>
            </a:r>
            <a:r>
              <a:rPr lang="en-IN" dirty="0">
                <a:solidFill>
                  <a:srgbClr val="002060"/>
                </a:solidFill>
              </a:rPr>
              <a:t>EMPNAME = @</a:t>
            </a:r>
            <a:r>
              <a:rPr lang="en-IN" dirty="0" err="1">
                <a:solidFill>
                  <a:srgbClr val="002060"/>
                </a:solidFill>
              </a:rPr>
              <a:t>ename</a:t>
            </a:r>
            <a:r>
              <a:rPr lang="en-IN" dirty="0">
                <a:solidFill>
                  <a:srgbClr val="002060"/>
                </a:solidFill>
              </a:rPr>
              <a:t>, DOB = @dob, PHONE = @phone, EMAIL= @email, SALARY = @salary, DEPTID= @did	where EMPID = @</a:t>
            </a:r>
            <a:r>
              <a:rPr lang="en-IN" dirty="0" err="1">
                <a:solidFill>
                  <a:srgbClr val="002060"/>
                </a:solidFill>
              </a:rPr>
              <a:t>eid</a:t>
            </a:r>
            <a:r>
              <a:rPr lang="en-IN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end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04" y="791308"/>
            <a:ext cx="777943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CREATION OF EMPLOYEE TABLE:</a:t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408218"/>
            <a:ext cx="8825659" cy="3225338"/>
          </a:xfrm>
        </p:spPr>
        <p:txBody>
          <a:bodyPr>
            <a:noAutofit/>
          </a:bodyPr>
          <a:lstStyle/>
          <a:p>
            <a:r>
              <a:rPr lang="en-IN" sz="1400" dirty="0"/>
              <a:t> </a:t>
            </a:r>
            <a:r>
              <a:rPr lang="en-IN" sz="1400" dirty="0" smtClean="0"/>
              <a:t>   CREATE </a:t>
            </a:r>
            <a:r>
              <a:rPr lang="en-IN" sz="1400" dirty="0"/>
              <a:t>TABLE [</a:t>
            </a:r>
            <a:r>
              <a:rPr lang="en-IN" sz="1400" dirty="0" err="1"/>
              <a:t>dbo</a:t>
            </a:r>
            <a:r>
              <a:rPr lang="en-IN" sz="1400" dirty="0"/>
              <a:t>].[EMPLOYEE] (</a:t>
            </a:r>
          </a:p>
          <a:p>
            <a:r>
              <a:rPr lang="en-IN" sz="1400" dirty="0"/>
              <a:t>    [EMPID]   INT  </a:t>
            </a:r>
            <a:r>
              <a:rPr lang="en-IN" sz="1400" dirty="0" smtClean="0"/>
              <a:t> </a:t>
            </a:r>
            <a:r>
              <a:rPr lang="en-IN" sz="1400" dirty="0"/>
              <a:t>NOT NULL,</a:t>
            </a:r>
          </a:p>
          <a:p>
            <a:r>
              <a:rPr lang="en-IN" sz="1400" dirty="0"/>
              <a:t>    [EMPNAME] VARCHAR (50) NULL,</a:t>
            </a:r>
          </a:p>
          <a:p>
            <a:r>
              <a:rPr lang="en-IN" sz="1400" dirty="0"/>
              <a:t>    [DOB]     DATE  </a:t>
            </a:r>
            <a:r>
              <a:rPr lang="en-IN" sz="1400" dirty="0" smtClean="0"/>
              <a:t>NULL</a:t>
            </a:r>
            <a:r>
              <a:rPr lang="en-IN" sz="1400" dirty="0"/>
              <a:t>,</a:t>
            </a:r>
          </a:p>
          <a:p>
            <a:r>
              <a:rPr lang="en-IN" sz="1400" dirty="0"/>
              <a:t>    [PHONE]   BIGINT </a:t>
            </a:r>
            <a:r>
              <a:rPr lang="en-IN" sz="1400" dirty="0" smtClean="0"/>
              <a:t> NULL</a:t>
            </a:r>
            <a:r>
              <a:rPr lang="en-IN" sz="1400" dirty="0"/>
              <a:t>,</a:t>
            </a:r>
          </a:p>
          <a:p>
            <a:r>
              <a:rPr lang="en-IN" sz="1400" dirty="0"/>
              <a:t>    [EMAIL]   VARCHAR (50) NULL,</a:t>
            </a:r>
          </a:p>
          <a:p>
            <a:r>
              <a:rPr lang="en-IN" sz="1400" dirty="0"/>
              <a:t>    [SALARY]  FLOAT (53) </a:t>
            </a:r>
            <a:r>
              <a:rPr lang="en-IN" sz="1400" dirty="0" smtClean="0"/>
              <a:t> </a:t>
            </a:r>
            <a:r>
              <a:rPr lang="en-IN" sz="1400" dirty="0"/>
              <a:t>NULL,</a:t>
            </a:r>
          </a:p>
          <a:p>
            <a:r>
              <a:rPr lang="en-IN" sz="1400" dirty="0"/>
              <a:t>    [DEPTID]  INT  </a:t>
            </a:r>
            <a:r>
              <a:rPr lang="en-IN" sz="1400" dirty="0" smtClean="0"/>
              <a:t>NULL</a:t>
            </a:r>
            <a:r>
              <a:rPr lang="en-IN" sz="1400" dirty="0"/>
              <a:t>,</a:t>
            </a:r>
          </a:p>
          <a:p>
            <a:r>
              <a:rPr lang="en-GB" sz="1400" dirty="0"/>
              <a:t>    PRIMARY KEY CLUSTERED ([EMPID] ASC)</a:t>
            </a:r>
          </a:p>
          <a:p>
            <a:r>
              <a:rPr lang="en-IN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321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CREATION OF DEPARTMENT TABLE: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  CREATE </a:t>
            </a:r>
            <a:r>
              <a:rPr lang="en-IN" dirty="0"/>
              <a:t>TABLE [</a:t>
            </a:r>
            <a:r>
              <a:rPr lang="en-IN" dirty="0" err="1"/>
              <a:t>dbo</a:t>
            </a:r>
            <a:r>
              <a:rPr lang="en-IN" dirty="0"/>
              <a:t>].[DEPARTMENT] (</a:t>
            </a:r>
          </a:p>
          <a:p>
            <a:r>
              <a:rPr lang="en-IN" dirty="0"/>
              <a:t>    [DEPTID] </a:t>
            </a:r>
            <a:r>
              <a:rPr lang="en-IN" dirty="0" smtClean="0"/>
              <a:t>INT  NOT </a:t>
            </a:r>
            <a:r>
              <a:rPr lang="en-IN" dirty="0"/>
              <a:t>NULL,</a:t>
            </a:r>
          </a:p>
          <a:p>
            <a:r>
              <a:rPr lang="en-IN" dirty="0"/>
              <a:t>    [DEPTNAME ]  </a:t>
            </a:r>
            <a:r>
              <a:rPr lang="en-IN" dirty="0" smtClean="0"/>
              <a:t>VARCHAR </a:t>
            </a:r>
            <a:r>
              <a:rPr lang="en-IN" dirty="0"/>
              <a:t>(50) NULL,</a:t>
            </a:r>
          </a:p>
          <a:p>
            <a:r>
              <a:rPr lang="en-IN" dirty="0"/>
              <a:t>    [DEPTLOCATION] VARCHAR (50) NULL,</a:t>
            </a:r>
          </a:p>
          <a:p>
            <a:r>
              <a:rPr lang="en-IN" dirty="0"/>
              <a:t>    [MANAGERID]    INT  </a:t>
            </a:r>
            <a:r>
              <a:rPr lang="en-IN" dirty="0" smtClean="0"/>
              <a:t>NULL</a:t>
            </a:r>
            <a:r>
              <a:rPr lang="en-IN" dirty="0"/>
              <a:t>,</a:t>
            </a:r>
          </a:p>
          <a:p>
            <a:r>
              <a:rPr lang="en-GB" dirty="0"/>
              <a:t>    PRIMARY KEY CLUSTERED ([DEPTID] ASC)</a:t>
            </a:r>
          </a:p>
          <a:p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8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166" y="715503"/>
            <a:ext cx="1128868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APP CONFIGURATION:</a:t>
            </a:r>
          </a:p>
          <a:p>
            <a:endParaRPr lang="en-GB" sz="2000" b="1" dirty="0" smtClean="0"/>
          </a:p>
          <a:p>
            <a:r>
              <a:rPr lang="en-GB" dirty="0">
                <a:latin typeface="Consolas" pitchFamily="49" charset="0"/>
              </a:rPr>
              <a:t>&lt;?xml version="1.0" encoding="utf-8" ?&gt;</a:t>
            </a:r>
          </a:p>
          <a:p>
            <a:r>
              <a:rPr lang="en-GB" dirty="0">
                <a:latin typeface="Consolas" pitchFamily="49" charset="0"/>
              </a:rPr>
              <a:t>&lt;configuration&gt;</a:t>
            </a:r>
          </a:p>
          <a:p>
            <a:r>
              <a:rPr lang="en-GB" dirty="0">
                <a:latin typeface="Consolas" pitchFamily="49" charset="0"/>
              </a:rPr>
              <a:t>    &lt;</a:t>
            </a:r>
            <a:r>
              <a:rPr lang="en-GB" dirty="0" err="1">
                <a:latin typeface="Consolas" pitchFamily="49" charset="0"/>
              </a:rPr>
              <a:t>startup</a:t>
            </a:r>
            <a:r>
              <a:rPr lang="en-GB" dirty="0">
                <a:latin typeface="Consolas" pitchFamily="49" charset="0"/>
              </a:rPr>
              <a:t>&gt; </a:t>
            </a:r>
          </a:p>
          <a:p>
            <a:r>
              <a:rPr lang="en-GB" dirty="0">
                <a:latin typeface="Consolas" pitchFamily="49" charset="0"/>
              </a:rPr>
              <a:t>        &lt;</a:t>
            </a:r>
            <a:r>
              <a:rPr lang="en-GB" dirty="0" err="1">
                <a:latin typeface="Consolas" pitchFamily="49" charset="0"/>
              </a:rPr>
              <a:t>supportedRuntime</a:t>
            </a:r>
            <a:r>
              <a:rPr lang="en-GB" dirty="0">
                <a:latin typeface="Consolas" pitchFamily="49" charset="0"/>
              </a:rPr>
              <a:t> version="v4.0" </a:t>
            </a:r>
            <a:r>
              <a:rPr lang="en-GB" dirty="0" err="1">
                <a:latin typeface="Consolas" pitchFamily="49" charset="0"/>
              </a:rPr>
              <a:t>sku</a:t>
            </a:r>
            <a:r>
              <a:rPr lang="en-GB" dirty="0">
                <a:latin typeface="Consolas" pitchFamily="49" charset="0"/>
              </a:rPr>
              <a:t>=".</a:t>
            </a:r>
            <a:r>
              <a:rPr lang="en-GB" dirty="0" err="1">
                <a:latin typeface="Consolas" pitchFamily="49" charset="0"/>
              </a:rPr>
              <a:t>NETFramework,Version</a:t>
            </a:r>
            <a:r>
              <a:rPr lang="en-GB" dirty="0">
                <a:latin typeface="Consolas" pitchFamily="49" charset="0"/>
              </a:rPr>
              <a:t>=v4.6.1" /&gt;</a:t>
            </a:r>
          </a:p>
          <a:p>
            <a:r>
              <a:rPr lang="en-GB" dirty="0">
                <a:latin typeface="Consolas" pitchFamily="49" charset="0"/>
              </a:rPr>
              <a:t>    &lt;/</a:t>
            </a:r>
            <a:r>
              <a:rPr lang="en-GB" dirty="0" err="1">
                <a:latin typeface="Consolas" pitchFamily="49" charset="0"/>
              </a:rPr>
              <a:t>startup</a:t>
            </a:r>
            <a:r>
              <a:rPr lang="en-GB" dirty="0">
                <a:latin typeface="Consolas" pitchFamily="49" charset="0"/>
              </a:rPr>
              <a:t>&gt;</a:t>
            </a:r>
          </a:p>
          <a:p>
            <a:r>
              <a:rPr lang="en-GB" dirty="0">
                <a:latin typeface="Consolas" pitchFamily="49" charset="0"/>
              </a:rPr>
              <a:t>  &lt;</a:t>
            </a:r>
            <a:r>
              <a:rPr lang="en-GB" dirty="0" err="1">
                <a:latin typeface="Consolas" pitchFamily="49" charset="0"/>
              </a:rPr>
              <a:t>connectionStrings</a:t>
            </a:r>
            <a:r>
              <a:rPr lang="en-GB" dirty="0">
                <a:latin typeface="Consolas" pitchFamily="49" charset="0"/>
              </a:rPr>
              <a:t>&gt;</a:t>
            </a:r>
          </a:p>
          <a:p>
            <a:r>
              <a:rPr lang="en-GB" dirty="0">
                <a:latin typeface="Consolas" pitchFamily="49" charset="0"/>
              </a:rPr>
              <a:t>    &lt;add name="</a:t>
            </a:r>
            <a:r>
              <a:rPr lang="en-GB" dirty="0" err="1">
                <a:latin typeface="Consolas" pitchFamily="49" charset="0"/>
              </a:rPr>
              <a:t>db</a:t>
            </a:r>
            <a:r>
              <a:rPr lang="en-GB" dirty="0">
                <a:latin typeface="Consolas" pitchFamily="49" charset="0"/>
              </a:rPr>
              <a:t>" </a:t>
            </a:r>
            <a:r>
              <a:rPr lang="en-GB" dirty="0" err="1">
                <a:latin typeface="Consolas" pitchFamily="49" charset="0"/>
              </a:rPr>
              <a:t>connectionString</a:t>
            </a:r>
            <a:r>
              <a:rPr lang="en-GB" dirty="0">
                <a:latin typeface="Consolas" pitchFamily="49" charset="0"/>
              </a:rPr>
              <a:t>="Data Source=(</a:t>
            </a:r>
            <a:r>
              <a:rPr lang="en-GB" dirty="0" err="1">
                <a:latin typeface="Consolas" pitchFamily="49" charset="0"/>
              </a:rPr>
              <a:t>localdb</a:t>
            </a:r>
            <a:r>
              <a:rPr lang="en-GB" dirty="0">
                <a:latin typeface="Consolas" pitchFamily="49" charset="0"/>
              </a:rPr>
              <a:t>)\ProjectsV13;Initial </a:t>
            </a:r>
            <a:r>
              <a:rPr lang="en-GB" dirty="0" err="1">
                <a:latin typeface="Consolas" pitchFamily="49" charset="0"/>
              </a:rPr>
              <a:t>Catalog</a:t>
            </a:r>
            <a:r>
              <a:rPr lang="en-GB" dirty="0">
                <a:latin typeface="Consolas" pitchFamily="49" charset="0"/>
              </a:rPr>
              <a:t>=</a:t>
            </a:r>
            <a:r>
              <a:rPr lang="en-GB" dirty="0" err="1">
                <a:latin typeface="Consolas" pitchFamily="49" charset="0"/>
              </a:rPr>
              <a:t>Project;Integrated</a:t>
            </a:r>
            <a:r>
              <a:rPr lang="en-GB" dirty="0">
                <a:latin typeface="Consolas" pitchFamily="49" charset="0"/>
              </a:rPr>
              <a:t> Security=</a:t>
            </a:r>
            <a:r>
              <a:rPr lang="en-GB" dirty="0" err="1">
                <a:latin typeface="Consolas" pitchFamily="49" charset="0"/>
              </a:rPr>
              <a:t>True;Connect</a:t>
            </a:r>
            <a:r>
              <a:rPr lang="en-GB" dirty="0">
                <a:latin typeface="Consolas" pitchFamily="49" charset="0"/>
              </a:rPr>
              <a:t> Timeout=30;Encrypt=</a:t>
            </a:r>
            <a:r>
              <a:rPr lang="en-GB" dirty="0" err="1">
                <a:latin typeface="Consolas" pitchFamily="49" charset="0"/>
              </a:rPr>
              <a:t>False;TrustServerCertificate</a:t>
            </a:r>
            <a:r>
              <a:rPr lang="en-GB" dirty="0">
                <a:latin typeface="Consolas" pitchFamily="49" charset="0"/>
              </a:rPr>
              <a:t>=</a:t>
            </a:r>
            <a:r>
              <a:rPr lang="en-GB" dirty="0" err="1">
                <a:latin typeface="Consolas" pitchFamily="49" charset="0"/>
              </a:rPr>
              <a:t>False;ApplicationIntent</a:t>
            </a:r>
            <a:r>
              <a:rPr lang="en-GB" dirty="0">
                <a:latin typeface="Consolas" pitchFamily="49" charset="0"/>
              </a:rPr>
              <a:t>=</a:t>
            </a:r>
            <a:r>
              <a:rPr lang="en-GB" dirty="0" err="1">
                <a:latin typeface="Consolas" pitchFamily="49" charset="0"/>
              </a:rPr>
              <a:t>ReadWrite;MultiSubnetFailover</a:t>
            </a:r>
            <a:r>
              <a:rPr lang="en-GB" dirty="0">
                <a:latin typeface="Consolas" pitchFamily="49" charset="0"/>
              </a:rPr>
              <a:t>=False" </a:t>
            </a:r>
            <a:r>
              <a:rPr lang="en-GB" dirty="0" err="1">
                <a:latin typeface="Consolas" pitchFamily="49" charset="0"/>
              </a:rPr>
              <a:t>providerName</a:t>
            </a:r>
            <a:r>
              <a:rPr lang="en-GB" dirty="0">
                <a:latin typeface="Consolas" pitchFamily="49" charset="0"/>
              </a:rPr>
              <a:t>="</a:t>
            </a:r>
            <a:r>
              <a:rPr lang="en-GB" dirty="0" err="1">
                <a:latin typeface="Consolas" pitchFamily="49" charset="0"/>
              </a:rPr>
              <a:t>System.Data.SqlClient</a:t>
            </a:r>
            <a:r>
              <a:rPr lang="en-GB" dirty="0">
                <a:latin typeface="Consolas" pitchFamily="49" charset="0"/>
              </a:rPr>
              <a:t>"/&gt;</a:t>
            </a:r>
          </a:p>
          <a:p>
            <a:r>
              <a:rPr lang="en-GB" dirty="0">
                <a:latin typeface="Consolas" pitchFamily="49" charset="0"/>
              </a:rPr>
              <a:t>  &lt;/</a:t>
            </a:r>
            <a:r>
              <a:rPr lang="en-GB" dirty="0" err="1">
                <a:latin typeface="Consolas" pitchFamily="49" charset="0"/>
              </a:rPr>
              <a:t>connectionStrings</a:t>
            </a:r>
            <a:r>
              <a:rPr lang="en-GB" dirty="0">
                <a:latin typeface="Consolas" pitchFamily="49" charset="0"/>
              </a:rPr>
              <a:t>&gt;</a:t>
            </a:r>
          </a:p>
          <a:p>
            <a:r>
              <a:rPr lang="en-GB" dirty="0">
                <a:latin typeface="Consolas" pitchFamily="49" charset="0"/>
              </a:rPr>
              <a:t>&lt;/configuration&gt;</a:t>
            </a:r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775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517" y="532586"/>
            <a:ext cx="9493268" cy="6217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EMPLOYEE .CS:</a:t>
            </a:r>
          </a:p>
          <a:p>
            <a:endParaRPr lang="en-GB" dirty="0" smtClean="0"/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System.Threading.Tasks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ADO_Project.Model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Employee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Empid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Empname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DOB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Phone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Email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Salary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Deptid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5913" y="546408"/>
            <a:ext cx="63450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DEPARTMENT.CS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System.Threading.Tasks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ADO_Project.Model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Department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Deptid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Deptname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Deptlocation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Managerid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204</TotalTime>
  <Words>3561</Words>
  <Application>Microsoft Office PowerPoint</Application>
  <PresentationFormat>Widescreen</PresentationFormat>
  <Paragraphs>881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“PROJECT PRESENTATION ON”           “ADO.NET”</vt:lpstr>
      <vt:lpstr>CONTENTS: </vt:lpstr>
      <vt:lpstr>PowerPoint Presentation</vt:lpstr>
      <vt:lpstr>PowerPoint Presentation</vt:lpstr>
      <vt:lpstr>CREATION OF EMPLOYEE TABLE: </vt:lpstr>
      <vt:lpstr>CREATION OF DEPARTMENT TABLE: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“PROJECT PRESENTATION ON”     “ADODOTNET”</dc:title>
  <dc:creator>user</dc:creator>
  <cp:lastModifiedBy>user</cp:lastModifiedBy>
  <cp:revision>32</cp:revision>
  <dcterms:created xsi:type="dcterms:W3CDTF">2021-06-21T11:31:24Z</dcterms:created>
  <dcterms:modified xsi:type="dcterms:W3CDTF">2021-06-23T10:15:52Z</dcterms:modified>
</cp:coreProperties>
</file>