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gif" Extension="gif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ms-powerpoint.revisioninfo+xml" PartName="/ppt/revisionInfo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2" r:id="rId4"/>
    <p:sldId id="261" r:id="rId5"/>
    <p:sldId id="266" r:id="rId6"/>
    <p:sldId id="267" r:id="rId7"/>
    <p:sldId id="268" r:id="rId8"/>
    <p:sldId id="272" r:id="rId9"/>
    <p:sldId id="290" r:id="rId10"/>
    <p:sldId id="276" r:id="rId11"/>
    <p:sldId id="277" r:id="rId12"/>
    <p:sldId id="278" r:id="rId13"/>
    <p:sldId id="274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0" r:id="rId24"/>
    <p:sldId id="273" r:id="rId25"/>
    <p:sldId id="275" r:id="rId26"/>
    <p:sldId id="291" r:id="rId27"/>
    <p:sldId id="269" r:id="rId28"/>
    <p:sldId id="289" r:id="rId29"/>
    <p:sldId id="288" r:id="rId30"/>
    <p:sldId id="263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29"/>
    <a:srgbClr val="9EFF29"/>
    <a:srgbClr val="003635"/>
    <a:srgbClr val="5DD5FF"/>
    <a:srgbClr val="00217E"/>
    <a:srgbClr val="600000"/>
    <a:srgbClr val="FF8225"/>
    <a:srgbClr val="FF2549"/>
    <a:srgbClr val="FF0D97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4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4" y="1858295"/>
            <a:ext cx="8030496" cy="11724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61" y="3049232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94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442" y="202214"/>
            <a:ext cx="8192732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319981"/>
            <a:ext cx="8244349" cy="34290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487653"/>
            <a:ext cx="66597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260986"/>
            <a:ext cx="6644149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2002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94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375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099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375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099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 ?><Relationships xmlns="http://schemas.openxmlformats.org/package/2006/relationships"><Relationship Id="rId2" Target="../media/image1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8.xml.rels><?xml version="1.0" encoding="UTF-8" standalone="yes" ?><Relationships xmlns="http://schemas.openxmlformats.org/package/2006/relationships"><Relationship Id="rId2" Target="../media/image1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 ?><Relationships xmlns="http://schemas.openxmlformats.org/package/2006/relationships"><Relationship Id="rId2" Target="../media/image2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4.xml.rels><?xml version="1.0" encoding="UTF-8" standalone="yes" ?><Relationships xmlns="http://schemas.openxmlformats.org/package/2006/relationships"><Relationship Id="rId2" Target="../media/image2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 ?><Relationships xmlns="http://schemas.openxmlformats.org/package/2006/relationships"><Relationship Id="rId2" Target="../media/image2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6.xml.rels><?xml version="1.0" encoding="UTF-8" standalone="yes" ?><Relationships xmlns="http://schemas.openxmlformats.org/package/2006/relationships"><Relationship Id="rId2" Target="../media/image2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7.xml.rels><?xml version="1.0" encoding="UTF-8" standalone="yes" ?><Relationships xmlns="http://schemas.openxmlformats.org/package/2006/relationships"><Relationship Id="rId2" Target="../media/image2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8.xml.rels><?xml version="1.0" encoding="UTF-8" standalone="yes" ?><Relationships xmlns="http://schemas.openxmlformats.org/package/2006/relationships"><Relationship Id="rId2" Target="../media/image2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9.xml.rels><?xml version="1.0" encoding="UTF-8" standalone="yes" ?><Relationships xmlns="http://schemas.openxmlformats.org/package/2006/relationships"><Relationship Id="rId2" Target="../media/image3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637" y="2005374"/>
            <a:ext cx="7897761" cy="958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WOOD VENEER BOOTSTRAP </a:t>
            </a:r>
            <a:r>
              <a:rPr lang="en-US" sz="4000" dirty="0" smtClean="0"/>
              <a:t>PROJECT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7022" y="4065952"/>
            <a:ext cx="1872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   GUDIED BY: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SHILPA VAIDYA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4045" y="3927453"/>
            <a:ext cx="2701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chemeClr val="bg1"/>
                </a:solidFill>
              </a:rPr>
              <a:t>SUBMITTED BY: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ASHWINI KALASKAR(LEAD)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HARSHITA S K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LATHISH KUMAR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04" y="145043"/>
            <a:ext cx="6659710" cy="769357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: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INSATALLING SANFOOT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5" y="1130629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11126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 INSTRUCTIONS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51" y="1711444"/>
            <a:ext cx="4086225" cy="2114550"/>
          </a:xfrm>
        </p:spPr>
      </p:pic>
    </p:spTree>
    <p:extLst>
      <p:ext uri="{BB962C8B-B14F-4D97-AF65-F5344CB8AC3E}">
        <p14:creationId xmlns:p14="http://schemas.microsoft.com/office/powerpoint/2010/main" val="394013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55" y="323691"/>
            <a:ext cx="6659710" cy="725349"/>
          </a:xfrm>
        </p:spPr>
        <p:txBody>
          <a:bodyPr/>
          <a:lstStyle/>
          <a:p>
            <a:r>
              <a:rPr lang="en-IN" dirty="0" smtClean="0"/>
              <a:t>INSTALLATION HELP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50" y="1271587"/>
            <a:ext cx="2190750" cy="3486150"/>
          </a:xfrm>
        </p:spPr>
      </p:pic>
    </p:spTree>
    <p:extLst>
      <p:ext uri="{BB962C8B-B14F-4D97-AF65-F5344CB8AC3E}">
        <p14:creationId xmlns:p14="http://schemas.microsoft.com/office/powerpoint/2010/main" val="19121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315311"/>
            <a:ext cx="6659710" cy="89769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TECHNICAL : </a:t>
            </a:r>
            <a:r>
              <a:rPr lang="en-GB" dirty="0" smtClean="0">
                <a:solidFill>
                  <a:schemeClr val="tx1"/>
                </a:solidFill>
              </a:rPr>
              <a:t>MATERIAL </a:t>
            </a:r>
            <a:r>
              <a:rPr lang="en-GB" dirty="0" smtClean="0">
                <a:solidFill>
                  <a:schemeClr val="tx1"/>
                </a:solidFill>
              </a:rPr>
              <a:t>SAFETY DATA </a:t>
            </a:r>
            <a:r>
              <a:rPr lang="en-GB" dirty="0" smtClean="0">
                <a:solidFill>
                  <a:schemeClr val="tx1"/>
                </a:solidFill>
              </a:rPr>
              <a:t>SHEETS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89" y="1416338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7049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49" y="449816"/>
            <a:ext cx="6659710" cy="77989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TECHNICAL : </a:t>
            </a:r>
            <a:r>
              <a:rPr lang="en-GB" dirty="0" smtClean="0">
                <a:solidFill>
                  <a:schemeClr val="tx1"/>
                </a:solidFill>
              </a:rPr>
              <a:t>PRIMERS &amp; ADHESIVES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1" y="1437121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23211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ROMAN WALLPAPER </a:t>
            </a:r>
            <a:r>
              <a:rPr lang="en-GB" dirty="0" smtClean="0"/>
              <a:t>PRIMER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938" y="1260475"/>
            <a:ext cx="3508375" cy="3508375"/>
          </a:xfrm>
        </p:spPr>
      </p:pic>
    </p:spTree>
    <p:extLst>
      <p:ext uri="{BB962C8B-B14F-4D97-AF65-F5344CB8AC3E}">
        <p14:creationId xmlns:p14="http://schemas.microsoft.com/office/powerpoint/2010/main" val="333584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55" y="443509"/>
            <a:ext cx="6592885" cy="72534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DYNAMITE WALLCOVERING </a:t>
            </a:r>
            <a:r>
              <a:rPr lang="en-GB" dirty="0" smtClean="0"/>
              <a:t>ADHESIVE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3" y="1504950"/>
            <a:ext cx="3019425" cy="3019425"/>
          </a:xfrm>
        </p:spPr>
      </p:pic>
    </p:spTree>
    <p:extLst>
      <p:ext uri="{BB962C8B-B14F-4D97-AF65-F5344CB8AC3E}">
        <p14:creationId xmlns:p14="http://schemas.microsoft.com/office/powerpoint/2010/main" val="361750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: </a:t>
            </a:r>
            <a:r>
              <a:rPr lang="en-GB" dirty="0" smtClean="0">
                <a:solidFill>
                  <a:schemeClr val="tx1"/>
                </a:solidFill>
              </a:rPr>
              <a:t>SPECIFICATIONS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68417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67" y="386754"/>
            <a:ext cx="6659710" cy="725349"/>
          </a:xfrm>
        </p:spPr>
        <p:txBody>
          <a:bodyPr>
            <a:normAutofit/>
          </a:bodyPr>
          <a:lstStyle/>
          <a:p>
            <a:r>
              <a:rPr lang="en-GB" dirty="0" smtClean="0"/>
              <a:t>TECHNICAL 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tx1"/>
                </a:solidFill>
              </a:rPr>
              <a:t>VENNER </a:t>
            </a:r>
            <a:r>
              <a:rPr lang="en-GB" dirty="0" smtClean="0">
                <a:solidFill>
                  <a:schemeClr val="tx1"/>
                </a:solidFill>
              </a:rPr>
              <a:t>MATCHING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32331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BOOK MATCH (FACE MATCHING)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629958"/>
            <a:ext cx="3381375" cy="2428875"/>
          </a:xfrm>
        </p:spPr>
      </p:pic>
    </p:spTree>
    <p:extLst>
      <p:ext uri="{BB962C8B-B14F-4D97-AF65-F5344CB8AC3E}">
        <p14:creationId xmlns:p14="http://schemas.microsoft.com/office/powerpoint/2010/main" val="10877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730" y="1361884"/>
            <a:ext cx="6099118" cy="30776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INTODUCTION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HOME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PRODUCTS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SPECIES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TECHNICAL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ENIVORNMENTAL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DISTRUBUTORS</a:t>
            </a: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dirty="0"/>
              <a:t>CONTACT </a:t>
            </a:r>
            <a:r>
              <a:rPr lang="en-US" sz="2000" dirty="0" smtClean="0"/>
              <a:t>US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/>
              <a:t>ABOUT US</a:t>
            </a:r>
          </a:p>
          <a:p>
            <a:pPr>
              <a:buFont typeface="Wingdings" pitchFamily="2" charset="2"/>
              <a:buChar char="v"/>
            </a:pPr>
            <a:endParaRPr lang="en-US" sz="2000" dirty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 PLANKING(FACE MATCHING)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636263"/>
            <a:ext cx="3381375" cy="2428875"/>
          </a:xfrm>
        </p:spPr>
      </p:pic>
    </p:spTree>
    <p:extLst>
      <p:ext uri="{BB962C8B-B14F-4D97-AF65-F5344CB8AC3E}">
        <p14:creationId xmlns:p14="http://schemas.microsoft.com/office/powerpoint/2010/main" val="376262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5" y="487653"/>
            <a:ext cx="6880072" cy="89340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MATCH FULL LENGTH PLANK (FACE MATCHING)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1926349"/>
            <a:ext cx="3381375" cy="2428875"/>
          </a:xfrm>
        </p:spPr>
      </p:pic>
    </p:spTree>
    <p:extLst>
      <p:ext uri="{BB962C8B-B14F-4D97-AF65-F5344CB8AC3E}">
        <p14:creationId xmlns:p14="http://schemas.microsoft.com/office/powerpoint/2010/main" val="116490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SLIP MATCH (FACE MATCHING)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13" y="1573202"/>
            <a:ext cx="3381375" cy="2428875"/>
          </a:xfrm>
        </p:spPr>
      </p:pic>
    </p:spTree>
    <p:extLst>
      <p:ext uri="{BB962C8B-B14F-4D97-AF65-F5344CB8AC3E}">
        <p14:creationId xmlns:p14="http://schemas.microsoft.com/office/powerpoint/2010/main" val="2452533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309004"/>
            <a:ext cx="6659710" cy="76935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ENIVRONMENTAL :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GREEN BUILDING 		COUNCIL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3" y="1204937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41938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487654"/>
            <a:ext cx="6659710" cy="647464"/>
          </a:xfrm>
        </p:spPr>
        <p:txBody>
          <a:bodyPr>
            <a:normAutofit/>
          </a:bodyPr>
          <a:lstStyle/>
          <a:p>
            <a:r>
              <a:rPr lang="en-GB" dirty="0" smtClean="0"/>
              <a:t>ENVIRONMENTAL : </a:t>
            </a:r>
            <a:r>
              <a:rPr lang="en-GB" dirty="0" smtClean="0">
                <a:solidFill>
                  <a:schemeClr val="tx1"/>
                </a:solidFill>
              </a:rPr>
              <a:t>MAS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99436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55" y="430897"/>
            <a:ext cx="6659710" cy="660077"/>
          </a:xfrm>
        </p:spPr>
        <p:txBody>
          <a:bodyPr>
            <a:normAutofit/>
          </a:bodyPr>
          <a:lstStyle/>
          <a:p>
            <a:r>
              <a:rPr lang="en-GB" dirty="0" smtClean="0"/>
              <a:t>ENIVRONMENTAL : </a:t>
            </a:r>
            <a:r>
              <a:rPr lang="en-GB" dirty="0" smtClean="0">
                <a:solidFill>
                  <a:schemeClr val="tx1"/>
                </a:solidFill>
              </a:rPr>
              <a:t>FSC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23750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378372"/>
            <a:ext cx="6659710" cy="668458"/>
          </a:xfrm>
        </p:spPr>
        <p:txBody>
          <a:bodyPr>
            <a:normAutofit/>
          </a:bodyPr>
          <a:lstStyle/>
          <a:p>
            <a:r>
              <a:rPr lang="en-GB" dirty="0" smtClean="0"/>
              <a:t>ENVIRONMENTAL : </a:t>
            </a:r>
            <a:r>
              <a:rPr lang="en-GB" dirty="0" smtClean="0">
                <a:solidFill>
                  <a:schemeClr val="tx1"/>
                </a:solidFill>
              </a:rPr>
              <a:t>FIRE RATINGS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6" y="1121738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05916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49" y="456122"/>
            <a:ext cx="6659710" cy="666383"/>
          </a:xfrm>
        </p:spPr>
        <p:txBody>
          <a:bodyPr/>
          <a:lstStyle/>
          <a:p>
            <a:r>
              <a:rPr lang="en-GB" dirty="0" smtClean="0"/>
              <a:t>DISTRUBUTORS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9" y="1238227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728542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64" y="1279393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349399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48" y="298466"/>
            <a:ext cx="6659710" cy="725349"/>
          </a:xfrm>
        </p:spPr>
        <p:txBody>
          <a:bodyPr/>
          <a:lstStyle/>
          <a:p>
            <a:r>
              <a:rPr lang="en-GB" dirty="0" smtClean="0"/>
              <a:t>ABOUT </a:t>
            </a:r>
            <a:r>
              <a:rPr lang="en-GB" dirty="0" smtClean="0"/>
              <a:t>US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4" y="1115432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49119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81" y="1267548"/>
            <a:ext cx="6644149" cy="3197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free and open source front end development framework for the creation of websites and web apps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about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wood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veneer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and keep the records of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names and design and also manages all wood details ,products and also species 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this website by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CSS, HTML and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ootstrap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in this project we created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page. about page, contact page, products page,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page, species page, technical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87" y="1450172"/>
            <a:ext cx="6644149" cy="148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0" i="1" dirty="0"/>
              <a:t> </a:t>
            </a:r>
            <a:r>
              <a:rPr lang="en-GB" sz="8000" i="1" dirty="0" smtClean="0"/>
              <a:t> </a:t>
            </a:r>
            <a:r>
              <a:rPr lang="en-GB" sz="8000" b="1" i="1" dirty="0" smtClean="0">
                <a:solidFill>
                  <a:srgbClr val="FF94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 b="1" i="1" dirty="0">
              <a:solidFill>
                <a:srgbClr val="FF94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35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8" y="1333212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324780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61" y="296393"/>
            <a:ext cx="6659710" cy="91661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PRODUCTS : </a:t>
            </a:r>
            <a:r>
              <a:rPr lang="en-GB" dirty="0" smtClean="0">
                <a:solidFill>
                  <a:schemeClr val="tx1"/>
                </a:solidFill>
              </a:rPr>
              <a:t>ARCHITECTURAL PANELS &amp; REVEALS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51877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73" y="393060"/>
            <a:ext cx="6659710" cy="725349"/>
          </a:xfrm>
        </p:spPr>
        <p:txBody>
          <a:bodyPr/>
          <a:lstStyle/>
          <a:p>
            <a:r>
              <a:rPr lang="en-GB" dirty="0" smtClean="0"/>
              <a:t>PRODUCTS </a:t>
            </a:r>
            <a:r>
              <a:rPr lang="en-GB" dirty="0"/>
              <a:t>: </a:t>
            </a:r>
            <a:r>
              <a:rPr lang="en-GB" dirty="0" smtClean="0">
                <a:solidFill>
                  <a:schemeClr val="tx1"/>
                </a:solidFill>
              </a:rPr>
              <a:t>REALTEC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8795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PRODUCTS : </a:t>
            </a:r>
            <a:r>
              <a:rPr lang="en-GB" dirty="0">
                <a:solidFill>
                  <a:schemeClr val="tx1"/>
                </a:solidFill>
              </a:rPr>
              <a:t>SANFOOT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423735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PRODUCTS : </a:t>
            </a:r>
            <a:r>
              <a:rPr lang="en-GB" dirty="0">
                <a:solidFill>
                  <a:schemeClr val="tx1"/>
                </a:solidFill>
              </a:rPr>
              <a:t>FINETEC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257247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SPECIES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70" y="1260475"/>
            <a:ext cx="6237111" cy="3508375"/>
          </a:xfrm>
        </p:spPr>
      </p:pic>
    </p:spTree>
    <p:extLst>
      <p:ext uri="{BB962C8B-B14F-4D97-AF65-F5344CB8AC3E}">
        <p14:creationId xmlns:p14="http://schemas.microsoft.com/office/powerpoint/2010/main" val="16334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55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WOOD VENEER BOOTSTRAP PROJECT</vt:lpstr>
      <vt:lpstr>CONTENTS</vt:lpstr>
      <vt:lpstr>INTODUCTION</vt:lpstr>
      <vt:lpstr>HOME</vt:lpstr>
      <vt:lpstr>PRODUCTS : ARCHITECTURAL PANELS &amp; REVEALS</vt:lpstr>
      <vt:lpstr>PRODUCTS : REALTEC </vt:lpstr>
      <vt:lpstr>PRODUCTS : SANFOOT</vt:lpstr>
      <vt:lpstr>PRODUCTS : FINETEC </vt:lpstr>
      <vt:lpstr>SPECIES </vt:lpstr>
      <vt:lpstr>TECHNICAL : INSATALLING SANFOOT                </vt:lpstr>
      <vt:lpstr>INSTALLATION INSTRUCTIONS</vt:lpstr>
      <vt:lpstr>INSTALLATION HELP</vt:lpstr>
      <vt:lpstr>TECHNICAL : MATERIAL SAFETY DATA SHEETS</vt:lpstr>
      <vt:lpstr>TECHNICAL : PRIMERS &amp; ADHESIVES</vt:lpstr>
      <vt:lpstr>ROMAN WALLPAPER PRIMER</vt:lpstr>
      <vt:lpstr>DYNAMITE WALLCOVERING ADHESIVE</vt:lpstr>
      <vt:lpstr>TECHNICAL : SPECIFICATIONS</vt:lpstr>
      <vt:lpstr>TECHNICAL : VENNER MATCHING </vt:lpstr>
      <vt:lpstr>BOOK MATCH (FACE MATCHING)</vt:lpstr>
      <vt:lpstr>BLOCK PLANKING(FACE MATCHING)</vt:lpstr>
      <vt:lpstr>RANDOM MATCH FULL LENGTH PLANK (FACE MATCHING)</vt:lpstr>
      <vt:lpstr>SLIP MATCH (FACE MATCHING)</vt:lpstr>
      <vt:lpstr>ENIVRONMENTAL : US GREEN BUILDING   COUNCIL</vt:lpstr>
      <vt:lpstr>ENVIRONMENTAL : MAS</vt:lpstr>
      <vt:lpstr>ENIVRONMENTAL : FSC</vt:lpstr>
      <vt:lpstr>ENVIRONMENTAL : FIRE RATINGS</vt:lpstr>
      <vt:lpstr>DISTRUBUTORS </vt:lpstr>
      <vt:lpstr>CONTACT US</vt:lpstr>
      <vt:lpstr>ABOUT 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2021-07-12T05:50:13Z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1319281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