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075D4A24-5B91-44D0-A0BF-58CAEBFAD290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3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" name="Group 6"/>
          <p:cNvGrpSpPr/>
          <p:nvPr/>
        </p:nvGrpSpPr>
        <p:grpSpPr>
          <a:xfrm>
            <a:off x="0" y="0"/>
            <a:ext cx="9137160" cy="4914720"/>
            <a:chOff x="0" y="0"/>
            <a:chExt cx="9137160" cy="4914720"/>
          </a:xfrm>
        </p:grpSpPr>
        <p:sp>
          <p:nvSpPr>
            <p:cNvPr id="6" name="Line 7"/>
            <p:cNvSpPr/>
            <p:nvPr/>
          </p:nvSpPr>
          <p:spPr>
            <a:xfrm>
              <a:off x="1425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Line 8"/>
            <p:cNvSpPr/>
            <p:nvPr/>
          </p:nvSpPr>
          <p:spPr>
            <a:xfrm>
              <a:off x="2952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Line 9"/>
            <p:cNvSpPr/>
            <p:nvPr/>
          </p:nvSpPr>
          <p:spPr>
            <a:xfrm>
              <a:off x="4478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6004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7534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Line 12"/>
            <p:cNvSpPr/>
            <p:nvPr/>
          </p:nvSpPr>
          <p:spPr>
            <a:xfrm>
              <a:off x="9061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Line 13"/>
            <p:cNvSpPr/>
            <p:nvPr/>
          </p:nvSpPr>
          <p:spPr>
            <a:xfrm>
              <a:off x="10587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12114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>
              <a:off x="13644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Line 16"/>
            <p:cNvSpPr/>
            <p:nvPr/>
          </p:nvSpPr>
          <p:spPr>
            <a:xfrm>
              <a:off x="15170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Line 17"/>
            <p:cNvSpPr/>
            <p:nvPr/>
          </p:nvSpPr>
          <p:spPr>
            <a:xfrm>
              <a:off x="16696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Line 18"/>
            <p:cNvSpPr/>
            <p:nvPr/>
          </p:nvSpPr>
          <p:spPr>
            <a:xfrm>
              <a:off x="18223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Line 19"/>
            <p:cNvSpPr/>
            <p:nvPr/>
          </p:nvSpPr>
          <p:spPr>
            <a:xfrm>
              <a:off x="19753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Line 20"/>
            <p:cNvSpPr/>
            <p:nvPr/>
          </p:nvSpPr>
          <p:spPr>
            <a:xfrm>
              <a:off x="21279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Line 21"/>
            <p:cNvSpPr/>
            <p:nvPr/>
          </p:nvSpPr>
          <p:spPr>
            <a:xfrm>
              <a:off x="22806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Line 22"/>
            <p:cNvSpPr/>
            <p:nvPr/>
          </p:nvSpPr>
          <p:spPr>
            <a:xfrm>
              <a:off x="24332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Line 23"/>
            <p:cNvSpPr/>
            <p:nvPr/>
          </p:nvSpPr>
          <p:spPr>
            <a:xfrm>
              <a:off x="25862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Line 24"/>
            <p:cNvSpPr/>
            <p:nvPr/>
          </p:nvSpPr>
          <p:spPr>
            <a:xfrm>
              <a:off x="27388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Line 25"/>
            <p:cNvSpPr/>
            <p:nvPr/>
          </p:nvSpPr>
          <p:spPr>
            <a:xfrm>
              <a:off x="28915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Line 26"/>
            <p:cNvSpPr/>
            <p:nvPr/>
          </p:nvSpPr>
          <p:spPr>
            <a:xfrm>
              <a:off x="30441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Line 27"/>
            <p:cNvSpPr/>
            <p:nvPr/>
          </p:nvSpPr>
          <p:spPr>
            <a:xfrm>
              <a:off x="31971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Line 28"/>
            <p:cNvSpPr/>
            <p:nvPr/>
          </p:nvSpPr>
          <p:spPr>
            <a:xfrm>
              <a:off x="33498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Line 29"/>
            <p:cNvSpPr/>
            <p:nvPr/>
          </p:nvSpPr>
          <p:spPr>
            <a:xfrm>
              <a:off x="35024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Line 30"/>
            <p:cNvSpPr/>
            <p:nvPr/>
          </p:nvSpPr>
          <p:spPr>
            <a:xfrm>
              <a:off x="36550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" name="Line 31"/>
            <p:cNvSpPr/>
            <p:nvPr/>
          </p:nvSpPr>
          <p:spPr>
            <a:xfrm>
              <a:off x="38080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" name="Line 32"/>
            <p:cNvSpPr/>
            <p:nvPr/>
          </p:nvSpPr>
          <p:spPr>
            <a:xfrm>
              <a:off x="39607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Line 33"/>
            <p:cNvSpPr/>
            <p:nvPr/>
          </p:nvSpPr>
          <p:spPr>
            <a:xfrm>
              <a:off x="41133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" name="Line 34"/>
            <p:cNvSpPr/>
            <p:nvPr/>
          </p:nvSpPr>
          <p:spPr>
            <a:xfrm>
              <a:off x="42660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" name="Line 35"/>
            <p:cNvSpPr/>
            <p:nvPr/>
          </p:nvSpPr>
          <p:spPr>
            <a:xfrm>
              <a:off x="44186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" name="Line 36"/>
            <p:cNvSpPr/>
            <p:nvPr/>
          </p:nvSpPr>
          <p:spPr>
            <a:xfrm>
              <a:off x="45716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" name="Line 37"/>
            <p:cNvSpPr/>
            <p:nvPr/>
          </p:nvSpPr>
          <p:spPr>
            <a:xfrm>
              <a:off x="47242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Line 38"/>
            <p:cNvSpPr/>
            <p:nvPr/>
          </p:nvSpPr>
          <p:spPr>
            <a:xfrm>
              <a:off x="48769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Line 39"/>
            <p:cNvSpPr/>
            <p:nvPr/>
          </p:nvSpPr>
          <p:spPr>
            <a:xfrm>
              <a:off x="50295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Line 40"/>
            <p:cNvSpPr/>
            <p:nvPr/>
          </p:nvSpPr>
          <p:spPr>
            <a:xfrm>
              <a:off x="51825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Line 41"/>
            <p:cNvSpPr/>
            <p:nvPr/>
          </p:nvSpPr>
          <p:spPr>
            <a:xfrm>
              <a:off x="53352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Line 42"/>
            <p:cNvSpPr/>
            <p:nvPr/>
          </p:nvSpPr>
          <p:spPr>
            <a:xfrm>
              <a:off x="54878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Line 43"/>
            <p:cNvSpPr/>
            <p:nvPr/>
          </p:nvSpPr>
          <p:spPr>
            <a:xfrm>
              <a:off x="56404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Line 44"/>
            <p:cNvSpPr/>
            <p:nvPr/>
          </p:nvSpPr>
          <p:spPr>
            <a:xfrm>
              <a:off x="57934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Line 45"/>
            <p:cNvSpPr/>
            <p:nvPr/>
          </p:nvSpPr>
          <p:spPr>
            <a:xfrm>
              <a:off x="59461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Line 46"/>
            <p:cNvSpPr/>
            <p:nvPr/>
          </p:nvSpPr>
          <p:spPr>
            <a:xfrm>
              <a:off x="60987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Line 47"/>
            <p:cNvSpPr/>
            <p:nvPr/>
          </p:nvSpPr>
          <p:spPr>
            <a:xfrm>
              <a:off x="62514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Line 48"/>
            <p:cNvSpPr/>
            <p:nvPr/>
          </p:nvSpPr>
          <p:spPr>
            <a:xfrm>
              <a:off x="64044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Line 49"/>
            <p:cNvSpPr/>
            <p:nvPr/>
          </p:nvSpPr>
          <p:spPr>
            <a:xfrm>
              <a:off x="65570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Line 50"/>
            <p:cNvSpPr/>
            <p:nvPr/>
          </p:nvSpPr>
          <p:spPr>
            <a:xfrm>
              <a:off x="67096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Line 51"/>
            <p:cNvSpPr/>
            <p:nvPr/>
          </p:nvSpPr>
          <p:spPr>
            <a:xfrm>
              <a:off x="68623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Line 52"/>
            <p:cNvSpPr/>
            <p:nvPr/>
          </p:nvSpPr>
          <p:spPr>
            <a:xfrm>
              <a:off x="70153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Line 53"/>
            <p:cNvSpPr/>
            <p:nvPr/>
          </p:nvSpPr>
          <p:spPr>
            <a:xfrm>
              <a:off x="71679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Line 54"/>
            <p:cNvSpPr/>
            <p:nvPr/>
          </p:nvSpPr>
          <p:spPr>
            <a:xfrm>
              <a:off x="73206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Line 55"/>
            <p:cNvSpPr/>
            <p:nvPr/>
          </p:nvSpPr>
          <p:spPr>
            <a:xfrm>
              <a:off x="74732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Line 56"/>
            <p:cNvSpPr/>
            <p:nvPr/>
          </p:nvSpPr>
          <p:spPr>
            <a:xfrm>
              <a:off x="76262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Line 57"/>
            <p:cNvSpPr/>
            <p:nvPr/>
          </p:nvSpPr>
          <p:spPr>
            <a:xfrm>
              <a:off x="77788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Line 58"/>
            <p:cNvSpPr/>
            <p:nvPr/>
          </p:nvSpPr>
          <p:spPr>
            <a:xfrm>
              <a:off x="79315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Line 59"/>
            <p:cNvSpPr/>
            <p:nvPr/>
          </p:nvSpPr>
          <p:spPr>
            <a:xfrm>
              <a:off x="80841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Line 60"/>
            <p:cNvSpPr/>
            <p:nvPr/>
          </p:nvSpPr>
          <p:spPr>
            <a:xfrm>
              <a:off x="823716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Line 61"/>
            <p:cNvSpPr/>
            <p:nvPr/>
          </p:nvSpPr>
          <p:spPr>
            <a:xfrm>
              <a:off x="838980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Line 62"/>
            <p:cNvSpPr/>
            <p:nvPr/>
          </p:nvSpPr>
          <p:spPr>
            <a:xfrm>
              <a:off x="854244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Line 63"/>
            <p:cNvSpPr/>
            <p:nvPr/>
          </p:nvSpPr>
          <p:spPr>
            <a:xfrm>
              <a:off x="86950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Line 64"/>
            <p:cNvSpPr/>
            <p:nvPr/>
          </p:nvSpPr>
          <p:spPr>
            <a:xfrm>
              <a:off x="884808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Line 65"/>
            <p:cNvSpPr/>
            <p:nvPr/>
          </p:nvSpPr>
          <p:spPr>
            <a:xfrm>
              <a:off x="9000720" y="6120"/>
              <a:ext cx="0" cy="49086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Line 66"/>
            <p:cNvSpPr/>
            <p:nvPr/>
          </p:nvSpPr>
          <p:spPr>
            <a:xfrm flipH="1">
              <a:off x="0" y="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Line 67"/>
            <p:cNvSpPr/>
            <p:nvPr/>
          </p:nvSpPr>
          <p:spPr>
            <a:xfrm flipH="1">
              <a:off x="0" y="1526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Line 68"/>
            <p:cNvSpPr/>
            <p:nvPr/>
          </p:nvSpPr>
          <p:spPr>
            <a:xfrm flipH="1">
              <a:off x="0" y="3056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Line 69"/>
            <p:cNvSpPr/>
            <p:nvPr/>
          </p:nvSpPr>
          <p:spPr>
            <a:xfrm flipH="1">
              <a:off x="0" y="4582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Line 70"/>
            <p:cNvSpPr/>
            <p:nvPr/>
          </p:nvSpPr>
          <p:spPr>
            <a:xfrm flipH="1">
              <a:off x="0" y="6112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Line 71"/>
            <p:cNvSpPr/>
            <p:nvPr/>
          </p:nvSpPr>
          <p:spPr>
            <a:xfrm flipH="1">
              <a:off x="0" y="7639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Line 72"/>
            <p:cNvSpPr/>
            <p:nvPr/>
          </p:nvSpPr>
          <p:spPr>
            <a:xfrm flipH="1">
              <a:off x="0" y="9169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Line 73"/>
            <p:cNvSpPr/>
            <p:nvPr/>
          </p:nvSpPr>
          <p:spPr>
            <a:xfrm flipH="1">
              <a:off x="0" y="10695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Line 74"/>
            <p:cNvSpPr/>
            <p:nvPr/>
          </p:nvSpPr>
          <p:spPr>
            <a:xfrm flipH="1">
              <a:off x="0" y="12225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Line 75"/>
            <p:cNvSpPr/>
            <p:nvPr/>
          </p:nvSpPr>
          <p:spPr>
            <a:xfrm flipH="1">
              <a:off x="0" y="13752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Line 76"/>
            <p:cNvSpPr/>
            <p:nvPr/>
          </p:nvSpPr>
          <p:spPr>
            <a:xfrm flipH="1">
              <a:off x="0" y="15282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Line 77"/>
            <p:cNvSpPr/>
            <p:nvPr/>
          </p:nvSpPr>
          <p:spPr>
            <a:xfrm flipH="1">
              <a:off x="0" y="16812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Line 78"/>
            <p:cNvSpPr/>
            <p:nvPr/>
          </p:nvSpPr>
          <p:spPr>
            <a:xfrm flipH="1">
              <a:off x="0" y="18338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Line 79"/>
            <p:cNvSpPr/>
            <p:nvPr/>
          </p:nvSpPr>
          <p:spPr>
            <a:xfrm flipH="1">
              <a:off x="0" y="19868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Line 80"/>
            <p:cNvSpPr/>
            <p:nvPr/>
          </p:nvSpPr>
          <p:spPr>
            <a:xfrm flipH="1">
              <a:off x="0" y="21394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Line 81"/>
            <p:cNvSpPr/>
            <p:nvPr/>
          </p:nvSpPr>
          <p:spPr>
            <a:xfrm flipH="1">
              <a:off x="0" y="22924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Line 82"/>
            <p:cNvSpPr/>
            <p:nvPr/>
          </p:nvSpPr>
          <p:spPr>
            <a:xfrm flipH="1">
              <a:off x="0" y="24451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Line 83"/>
            <p:cNvSpPr/>
            <p:nvPr/>
          </p:nvSpPr>
          <p:spPr>
            <a:xfrm flipH="1">
              <a:off x="0" y="25981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Line 84"/>
            <p:cNvSpPr/>
            <p:nvPr/>
          </p:nvSpPr>
          <p:spPr>
            <a:xfrm flipH="1">
              <a:off x="0" y="2750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Line 85"/>
            <p:cNvSpPr/>
            <p:nvPr/>
          </p:nvSpPr>
          <p:spPr>
            <a:xfrm flipH="1">
              <a:off x="0" y="2903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Line 86"/>
            <p:cNvSpPr/>
            <p:nvPr/>
          </p:nvSpPr>
          <p:spPr>
            <a:xfrm flipH="1">
              <a:off x="0" y="3056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Line 87"/>
            <p:cNvSpPr/>
            <p:nvPr/>
          </p:nvSpPr>
          <p:spPr>
            <a:xfrm flipH="1">
              <a:off x="0" y="32094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Line 88"/>
            <p:cNvSpPr/>
            <p:nvPr/>
          </p:nvSpPr>
          <p:spPr>
            <a:xfrm flipH="1">
              <a:off x="0" y="33624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Line 89"/>
            <p:cNvSpPr/>
            <p:nvPr/>
          </p:nvSpPr>
          <p:spPr>
            <a:xfrm flipH="1">
              <a:off x="0" y="35150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Line 90"/>
            <p:cNvSpPr/>
            <p:nvPr/>
          </p:nvSpPr>
          <p:spPr>
            <a:xfrm flipH="1">
              <a:off x="0" y="36680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Line 91"/>
            <p:cNvSpPr/>
            <p:nvPr/>
          </p:nvSpPr>
          <p:spPr>
            <a:xfrm flipH="1">
              <a:off x="0" y="38206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Line 92"/>
            <p:cNvSpPr/>
            <p:nvPr/>
          </p:nvSpPr>
          <p:spPr>
            <a:xfrm flipH="1">
              <a:off x="0" y="39736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Line 93"/>
            <p:cNvSpPr/>
            <p:nvPr/>
          </p:nvSpPr>
          <p:spPr>
            <a:xfrm flipH="1">
              <a:off x="0" y="41263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Line 94"/>
            <p:cNvSpPr/>
            <p:nvPr/>
          </p:nvSpPr>
          <p:spPr>
            <a:xfrm flipH="1">
              <a:off x="0" y="42793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Line 95"/>
            <p:cNvSpPr/>
            <p:nvPr/>
          </p:nvSpPr>
          <p:spPr>
            <a:xfrm flipH="1">
              <a:off x="0" y="44380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Line 96"/>
            <p:cNvSpPr/>
            <p:nvPr/>
          </p:nvSpPr>
          <p:spPr>
            <a:xfrm flipH="1">
              <a:off x="0" y="45907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Line 97"/>
            <p:cNvSpPr/>
            <p:nvPr/>
          </p:nvSpPr>
          <p:spPr>
            <a:xfrm flipH="1">
              <a:off x="0" y="47437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Line 98"/>
            <p:cNvSpPr/>
            <p:nvPr/>
          </p:nvSpPr>
          <p:spPr>
            <a:xfrm flipH="1">
              <a:off x="0" y="48963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8" name="Group 99"/>
          <p:cNvGrpSpPr/>
          <p:nvPr/>
        </p:nvGrpSpPr>
        <p:grpSpPr>
          <a:xfrm>
            <a:off x="200160" y="755280"/>
            <a:ext cx="797040" cy="842760"/>
            <a:chOff x="200160" y="755280"/>
            <a:chExt cx="797040" cy="842760"/>
          </a:xfrm>
        </p:grpSpPr>
        <p:sp>
          <p:nvSpPr>
            <p:cNvPr id="99" name="CustomShape 100"/>
            <p:cNvSpPr/>
            <p:nvPr/>
          </p:nvSpPr>
          <p:spPr>
            <a:xfrm>
              <a:off x="200160" y="755280"/>
              <a:ext cx="640800" cy="842760"/>
            </a:xfrm>
            <a:custGeom>
              <a:avLst/>
              <a:gdLst/>
              <a:ahLst/>
              <a:rect l="l" t="t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574920" y="755280"/>
              <a:ext cx="422280" cy="590400"/>
            </a:xfrm>
            <a:custGeom>
              <a:avLst/>
              <a:gdLst/>
              <a:ahLst/>
              <a:rect l="l" t="t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" name="Group 102"/>
          <p:cNvGrpSpPr/>
          <p:nvPr/>
        </p:nvGrpSpPr>
        <p:grpSpPr>
          <a:xfrm>
            <a:off x="4981320" y="1861200"/>
            <a:ext cx="745200" cy="807120"/>
            <a:chOff x="4981320" y="1861200"/>
            <a:chExt cx="745200" cy="807120"/>
          </a:xfrm>
        </p:grpSpPr>
        <p:sp>
          <p:nvSpPr>
            <p:cNvPr id="102" name="CustomShape 103"/>
            <p:cNvSpPr/>
            <p:nvPr/>
          </p:nvSpPr>
          <p:spPr>
            <a:xfrm>
              <a:off x="5106240" y="1861200"/>
              <a:ext cx="620280" cy="194040"/>
            </a:xfrm>
            <a:custGeom>
              <a:avLst/>
              <a:gdLst/>
              <a:ahLst/>
              <a:rect l="l" t="t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5171760" y="2110320"/>
              <a:ext cx="401400" cy="558000"/>
            </a:xfrm>
            <a:custGeom>
              <a:avLst/>
              <a:gdLst/>
              <a:ahLst/>
              <a:rect l="l" t="t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4981320" y="2110320"/>
              <a:ext cx="398160" cy="558000"/>
            </a:xfrm>
            <a:custGeom>
              <a:avLst/>
              <a:gdLst/>
              <a:ahLst/>
              <a:rect l="l" t="t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106"/>
          <p:cNvSpPr/>
          <p:nvPr/>
        </p:nvSpPr>
        <p:spPr>
          <a:xfrm>
            <a:off x="0" y="2647800"/>
            <a:ext cx="2405520" cy="573480"/>
          </a:xfrm>
          <a:custGeom>
            <a:avLst/>
            <a:gdLst/>
            <a:ah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" name="Group 107"/>
          <p:cNvGrpSpPr/>
          <p:nvPr/>
        </p:nvGrpSpPr>
        <p:grpSpPr>
          <a:xfrm>
            <a:off x="299520" y="2798280"/>
            <a:ext cx="1678320" cy="250200"/>
            <a:chOff x="299520" y="2798280"/>
            <a:chExt cx="1678320" cy="250200"/>
          </a:xfrm>
        </p:grpSpPr>
        <p:sp>
          <p:nvSpPr>
            <p:cNvPr id="107" name="CustomShape 108"/>
            <p:cNvSpPr/>
            <p:nvPr/>
          </p:nvSpPr>
          <p:spPr>
            <a:xfrm>
              <a:off x="299520" y="2798280"/>
              <a:ext cx="249120" cy="250200"/>
            </a:xfrm>
            <a:custGeom>
              <a:avLst/>
              <a:gdLst/>
              <a:ahLst/>
              <a:rect l="l" t="t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614160" y="2877480"/>
              <a:ext cx="1363680" cy="114120"/>
            </a:xfrm>
            <a:custGeom>
              <a:avLst/>
              <a:gdLst/>
              <a:ahLst/>
              <a:rect l="l" t="t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9" name="CustomShape 110"/>
          <p:cNvSpPr/>
          <p:nvPr/>
        </p:nvSpPr>
        <p:spPr>
          <a:xfrm>
            <a:off x="4317480" y="2520"/>
            <a:ext cx="4824360" cy="4912920"/>
          </a:xfrm>
          <a:custGeom>
            <a:avLst/>
            <a:gdLst/>
            <a:ah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1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11" name="PlaceHolder 1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1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A1A3C42C-A8A7-40C6-AAA5-A41997E8D2F9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151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152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4" name="Group 6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155" name="CustomShape 7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8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7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1BEFE7B3-41B9-4BE6-AF22-FAACC63AFA4A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197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198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0" name="Group 6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201" name="CustomShape 7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8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3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4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1CB80FD8-4F34-4405-BDE2-E736354DE253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243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244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6" name="Group 6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247" name="CustomShape 7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CustomShape 8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9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0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5DEED278-B8F7-46D2-8394-23F937E105CB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289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290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2" name="Group 6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293" name="CustomShape 7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CustomShape 8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5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6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C9835DD8-4454-4603-B036-69DEC0D945D2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335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336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38" name="Group 6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339" name="CustomShape 7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" name="CustomShape 8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1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42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BC016177-A695-4496-BDD7-8A5409D10E86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381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382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84" name="Group 6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385" name="CustomShape 7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CustomShape 8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7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88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 hidden="1"/>
          <p:cNvSpPr/>
          <p:nvPr/>
        </p:nvSpPr>
        <p:spPr>
          <a:xfrm>
            <a:off x="2659320" y="4935960"/>
            <a:ext cx="384732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400" rIns="68400" tIns="34200" bIns="34200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Restricted Circulation | L&amp;T Technology Services | www.LTTS.com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426" name="CustomShape 2" hidden="1"/>
          <p:cNvSpPr/>
          <p:nvPr/>
        </p:nvSpPr>
        <p:spPr>
          <a:xfrm>
            <a:off x="8578080" y="4935960"/>
            <a:ext cx="45864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 algn="r">
              <a:lnSpc>
                <a:spcPct val="100000"/>
              </a:lnSpc>
            </a:pPr>
            <a:fld id="{C6CB7281-6283-4CFE-9743-D75BEF658BC7}" type="slidenum">
              <a:rPr b="0" lang="en-US" sz="900" spc="-1" strike="noStrike">
                <a:solidFill>
                  <a:srgbClr val="404040"/>
                </a:solidFill>
                <a:latin typeface="Calibri"/>
                <a:ea typeface="DejaVu Sans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grpSp>
        <p:nvGrpSpPr>
          <p:cNvPr id="427" name="Group 3"/>
          <p:cNvGrpSpPr/>
          <p:nvPr/>
        </p:nvGrpSpPr>
        <p:grpSpPr>
          <a:xfrm>
            <a:off x="249840" y="475200"/>
            <a:ext cx="8642160" cy="105840"/>
            <a:chOff x="249840" y="475200"/>
            <a:chExt cx="8642160" cy="105840"/>
          </a:xfrm>
        </p:grpSpPr>
        <p:sp>
          <p:nvSpPr>
            <p:cNvPr id="428" name="CustomShape 4"/>
            <p:cNvSpPr/>
            <p:nvPr/>
          </p:nvSpPr>
          <p:spPr>
            <a:xfrm>
              <a:off x="24984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" name="CustomShape 5"/>
            <p:cNvSpPr/>
            <p:nvPr/>
          </p:nvSpPr>
          <p:spPr>
            <a:xfrm flipH="1" flipV="1" rot="10800000">
              <a:off x="308880" y="475200"/>
              <a:ext cx="8583120" cy="10584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0" name="Group 6"/>
          <p:cNvGrpSpPr/>
          <p:nvPr/>
        </p:nvGrpSpPr>
        <p:grpSpPr>
          <a:xfrm>
            <a:off x="0" y="-12960"/>
            <a:ext cx="9137160" cy="4914720"/>
            <a:chOff x="0" y="-12960"/>
            <a:chExt cx="9137160" cy="4914720"/>
          </a:xfrm>
        </p:grpSpPr>
        <p:sp>
          <p:nvSpPr>
            <p:cNvPr id="431" name="Line 7"/>
            <p:cNvSpPr/>
            <p:nvPr/>
          </p:nvSpPr>
          <p:spPr>
            <a:xfrm>
              <a:off x="1425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" name="Line 8"/>
            <p:cNvSpPr/>
            <p:nvPr/>
          </p:nvSpPr>
          <p:spPr>
            <a:xfrm>
              <a:off x="2952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" name="Line 9"/>
            <p:cNvSpPr/>
            <p:nvPr/>
          </p:nvSpPr>
          <p:spPr>
            <a:xfrm>
              <a:off x="4478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" name="Line 10"/>
            <p:cNvSpPr/>
            <p:nvPr/>
          </p:nvSpPr>
          <p:spPr>
            <a:xfrm>
              <a:off x="6004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" name="Line 11"/>
            <p:cNvSpPr/>
            <p:nvPr/>
          </p:nvSpPr>
          <p:spPr>
            <a:xfrm>
              <a:off x="7534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" name="Line 12"/>
            <p:cNvSpPr/>
            <p:nvPr/>
          </p:nvSpPr>
          <p:spPr>
            <a:xfrm>
              <a:off x="9061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" name="Line 13"/>
            <p:cNvSpPr/>
            <p:nvPr/>
          </p:nvSpPr>
          <p:spPr>
            <a:xfrm>
              <a:off x="10587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Line 14"/>
            <p:cNvSpPr/>
            <p:nvPr/>
          </p:nvSpPr>
          <p:spPr>
            <a:xfrm>
              <a:off x="12114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" name="Line 15"/>
            <p:cNvSpPr/>
            <p:nvPr/>
          </p:nvSpPr>
          <p:spPr>
            <a:xfrm>
              <a:off x="13644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" name="Line 16"/>
            <p:cNvSpPr/>
            <p:nvPr/>
          </p:nvSpPr>
          <p:spPr>
            <a:xfrm>
              <a:off x="15170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Line 17"/>
            <p:cNvSpPr/>
            <p:nvPr/>
          </p:nvSpPr>
          <p:spPr>
            <a:xfrm>
              <a:off x="16696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Line 18"/>
            <p:cNvSpPr/>
            <p:nvPr/>
          </p:nvSpPr>
          <p:spPr>
            <a:xfrm>
              <a:off x="18223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" name="Line 19"/>
            <p:cNvSpPr/>
            <p:nvPr/>
          </p:nvSpPr>
          <p:spPr>
            <a:xfrm>
              <a:off x="19753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" name="Line 20"/>
            <p:cNvSpPr/>
            <p:nvPr/>
          </p:nvSpPr>
          <p:spPr>
            <a:xfrm>
              <a:off x="21279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" name="Line 21"/>
            <p:cNvSpPr/>
            <p:nvPr/>
          </p:nvSpPr>
          <p:spPr>
            <a:xfrm>
              <a:off x="22806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" name="Line 22"/>
            <p:cNvSpPr/>
            <p:nvPr/>
          </p:nvSpPr>
          <p:spPr>
            <a:xfrm>
              <a:off x="24332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" name="Line 23"/>
            <p:cNvSpPr/>
            <p:nvPr/>
          </p:nvSpPr>
          <p:spPr>
            <a:xfrm>
              <a:off x="25862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Line 24"/>
            <p:cNvSpPr/>
            <p:nvPr/>
          </p:nvSpPr>
          <p:spPr>
            <a:xfrm>
              <a:off x="27388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Line 25"/>
            <p:cNvSpPr/>
            <p:nvPr/>
          </p:nvSpPr>
          <p:spPr>
            <a:xfrm>
              <a:off x="28915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" name="Line 26"/>
            <p:cNvSpPr/>
            <p:nvPr/>
          </p:nvSpPr>
          <p:spPr>
            <a:xfrm>
              <a:off x="30441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" name="Line 27"/>
            <p:cNvSpPr/>
            <p:nvPr/>
          </p:nvSpPr>
          <p:spPr>
            <a:xfrm>
              <a:off x="31971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Line 28"/>
            <p:cNvSpPr/>
            <p:nvPr/>
          </p:nvSpPr>
          <p:spPr>
            <a:xfrm>
              <a:off x="33498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" name="Line 29"/>
            <p:cNvSpPr/>
            <p:nvPr/>
          </p:nvSpPr>
          <p:spPr>
            <a:xfrm>
              <a:off x="35024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" name="Line 30"/>
            <p:cNvSpPr/>
            <p:nvPr/>
          </p:nvSpPr>
          <p:spPr>
            <a:xfrm>
              <a:off x="36550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" name="Line 31"/>
            <p:cNvSpPr/>
            <p:nvPr/>
          </p:nvSpPr>
          <p:spPr>
            <a:xfrm>
              <a:off x="38080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" name="Line 32"/>
            <p:cNvSpPr/>
            <p:nvPr/>
          </p:nvSpPr>
          <p:spPr>
            <a:xfrm>
              <a:off x="39607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" name="Line 33"/>
            <p:cNvSpPr/>
            <p:nvPr/>
          </p:nvSpPr>
          <p:spPr>
            <a:xfrm>
              <a:off x="41133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" name="Line 34"/>
            <p:cNvSpPr/>
            <p:nvPr/>
          </p:nvSpPr>
          <p:spPr>
            <a:xfrm>
              <a:off x="42660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" name="Line 35"/>
            <p:cNvSpPr/>
            <p:nvPr/>
          </p:nvSpPr>
          <p:spPr>
            <a:xfrm>
              <a:off x="44186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" name="Line 36"/>
            <p:cNvSpPr/>
            <p:nvPr/>
          </p:nvSpPr>
          <p:spPr>
            <a:xfrm>
              <a:off x="45716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" name="Line 37"/>
            <p:cNvSpPr/>
            <p:nvPr/>
          </p:nvSpPr>
          <p:spPr>
            <a:xfrm>
              <a:off x="47242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" name="Line 38"/>
            <p:cNvSpPr/>
            <p:nvPr/>
          </p:nvSpPr>
          <p:spPr>
            <a:xfrm>
              <a:off x="48769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" name="Line 39"/>
            <p:cNvSpPr/>
            <p:nvPr/>
          </p:nvSpPr>
          <p:spPr>
            <a:xfrm>
              <a:off x="50295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" name="Line 40"/>
            <p:cNvSpPr/>
            <p:nvPr/>
          </p:nvSpPr>
          <p:spPr>
            <a:xfrm>
              <a:off x="51825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5" name="Line 41"/>
            <p:cNvSpPr/>
            <p:nvPr/>
          </p:nvSpPr>
          <p:spPr>
            <a:xfrm>
              <a:off x="53352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" name="Line 42"/>
            <p:cNvSpPr/>
            <p:nvPr/>
          </p:nvSpPr>
          <p:spPr>
            <a:xfrm>
              <a:off x="54878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" name="Line 43"/>
            <p:cNvSpPr/>
            <p:nvPr/>
          </p:nvSpPr>
          <p:spPr>
            <a:xfrm>
              <a:off x="56404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Line 44"/>
            <p:cNvSpPr/>
            <p:nvPr/>
          </p:nvSpPr>
          <p:spPr>
            <a:xfrm>
              <a:off x="57934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Line 45"/>
            <p:cNvSpPr/>
            <p:nvPr/>
          </p:nvSpPr>
          <p:spPr>
            <a:xfrm>
              <a:off x="59461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Line 46"/>
            <p:cNvSpPr/>
            <p:nvPr/>
          </p:nvSpPr>
          <p:spPr>
            <a:xfrm>
              <a:off x="60987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" name="Line 47"/>
            <p:cNvSpPr/>
            <p:nvPr/>
          </p:nvSpPr>
          <p:spPr>
            <a:xfrm>
              <a:off x="62514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Line 48"/>
            <p:cNvSpPr/>
            <p:nvPr/>
          </p:nvSpPr>
          <p:spPr>
            <a:xfrm>
              <a:off x="64044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" name="Line 49"/>
            <p:cNvSpPr/>
            <p:nvPr/>
          </p:nvSpPr>
          <p:spPr>
            <a:xfrm>
              <a:off x="65570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" name="Line 50"/>
            <p:cNvSpPr/>
            <p:nvPr/>
          </p:nvSpPr>
          <p:spPr>
            <a:xfrm>
              <a:off x="67096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" name="Line 51"/>
            <p:cNvSpPr/>
            <p:nvPr/>
          </p:nvSpPr>
          <p:spPr>
            <a:xfrm>
              <a:off x="68623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" name="Line 52"/>
            <p:cNvSpPr/>
            <p:nvPr/>
          </p:nvSpPr>
          <p:spPr>
            <a:xfrm>
              <a:off x="70153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" name="Line 53"/>
            <p:cNvSpPr/>
            <p:nvPr/>
          </p:nvSpPr>
          <p:spPr>
            <a:xfrm>
              <a:off x="71679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" name="Line 54"/>
            <p:cNvSpPr/>
            <p:nvPr/>
          </p:nvSpPr>
          <p:spPr>
            <a:xfrm>
              <a:off x="73206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" name="Line 55"/>
            <p:cNvSpPr/>
            <p:nvPr/>
          </p:nvSpPr>
          <p:spPr>
            <a:xfrm>
              <a:off x="74732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0" name="Line 56"/>
            <p:cNvSpPr/>
            <p:nvPr/>
          </p:nvSpPr>
          <p:spPr>
            <a:xfrm>
              <a:off x="76262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" name="Line 57"/>
            <p:cNvSpPr/>
            <p:nvPr/>
          </p:nvSpPr>
          <p:spPr>
            <a:xfrm>
              <a:off x="77788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" name="Line 58"/>
            <p:cNvSpPr/>
            <p:nvPr/>
          </p:nvSpPr>
          <p:spPr>
            <a:xfrm>
              <a:off x="79315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" name="Line 59"/>
            <p:cNvSpPr/>
            <p:nvPr/>
          </p:nvSpPr>
          <p:spPr>
            <a:xfrm>
              <a:off x="80841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" name="Line 60"/>
            <p:cNvSpPr/>
            <p:nvPr/>
          </p:nvSpPr>
          <p:spPr>
            <a:xfrm>
              <a:off x="823716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" name="Line 61"/>
            <p:cNvSpPr/>
            <p:nvPr/>
          </p:nvSpPr>
          <p:spPr>
            <a:xfrm>
              <a:off x="838980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" name="Line 62"/>
            <p:cNvSpPr/>
            <p:nvPr/>
          </p:nvSpPr>
          <p:spPr>
            <a:xfrm>
              <a:off x="854244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" name="Line 63"/>
            <p:cNvSpPr/>
            <p:nvPr/>
          </p:nvSpPr>
          <p:spPr>
            <a:xfrm>
              <a:off x="86950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" name="Line 64"/>
            <p:cNvSpPr/>
            <p:nvPr/>
          </p:nvSpPr>
          <p:spPr>
            <a:xfrm>
              <a:off x="884808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Line 65"/>
            <p:cNvSpPr/>
            <p:nvPr/>
          </p:nvSpPr>
          <p:spPr>
            <a:xfrm>
              <a:off x="9000720" y="-6480"/>
              <a:ext cx="0" cy="490824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" name="Line 66"/>
            <p:cNvSpPr/>
            <p:nvPr/>
          </p:nvSpPr>
          <p:spPr>
            <a:xfrm flipH="1">
              <a:off x="0" y="-129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Line 67"/>
            <p:cNvSpPr/>
            <p:nvPr/>
          </p:nvSpPr>
          <p:spPr>
            <a:xfrm flipH="1">
              <a:off x="0" y="1396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" name="Line 68"/>
            <p:cNvSpPr/>
            <p:nvPr/>
          </p:nvSpPr>
          <p:spPr>
            <a:xfrm flipH="1">
              <a:off x="0" y="2926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" name="Line 69"/>
            <p:cNvSpPr/>
            <p:nvPr/>
          </p:nvSpPr>
          <p:spPr>
            <a:xfrm flipH="1">
              <a:off x="0" y="4453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" name="Line 70"/>
            <p:cNvSpPr/>
            <p:nvPr/>
          </p:nvSpPr>
          <p:spPr>
            <a:xfrm flipH="1">
              <a:off x="0" y="5983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" name="Line 71"/>
            <p:cNvSpPr/>
            <p:nvPr/>
          </p:nvSpPr>
          <p:spPr>
            <a:xfrm flipH="1">
              <a:off x="0" y="7509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6" name="Line 72"/>
            <p:cNvSpPr/>
            <p:nvPr/>
          </p:nvSpPr>
          <p:spPr>
            <a:xfrm flipH="1">
              <a:off x="0" y="9039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" name="Line 73"/>
            <p:cNvSpPr/>
            <p:nvPr/>
          </p:nvSpPr>
          <p:spPr>
            <a:xfrm flipH="1">
              <a:off x="0" y="10566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8" name="Line 74"/>
            <p:cNvSpPr/>
            <p:nvPr/>
          </p:nvSpPr>
          <p:spPr>
            <a:xfrm flipH="1">
              <a:off x="0" y="12096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9" name="Line 75"/>
            <p:cNvSpPr/>
            <p:nvPr/>
          </p:nvSpPr>
          <p:spPr>
            <a:xfrm flipH="1">
              <a:off x="0" y="13622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0" name="Line 76"/>
            <p:cNvSpPr/>
            <p:nvPr/>
          </p:nvSpPr>
          <p:spPr>
            <a:xfrm flipH="1">
              <a:off x="0" y="15152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" name="Line 77"/>
            <p:cNvSpPr/>
            <p:nvPr/>
          </p:nvSpPr>
          <p:spPr>
            <a:xfrm flipH="1">
              <a:off x="0" y="16682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2" name="Line 78"/>
            <p:cNvSpPr/>
            <p:nvPr/>
          </p:nvSpPr>
          <p:spPr>
            <a:xfrm flipH="1">
              <a:off x="0" y="18208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" name="Line 79"/>
            <p:cNvSpPr/>
            <p:nvPr/>
          </p:nvSpPr>
          <p:spPr>
            <a:xfrm flipH="1">
              <a:off x="0" y="19738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Line 80"/>
            <p:cNvSpPr/>
            <p:nvPr/>
          </p:nvSpPr>
          <p:spPr>
            <a:xfrm flipH="1">
              <a:off x="0" y="21265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" name="Line 81"/>
            <p:cNvSpPr/>
            <p:nvPr/>
          </p:nvSpPr>
          <p:spPr>
            <a:xfrm flipH="1">
              <a:off x="0" y="22795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" name="Line 82"/>
            <p:cNvSpPr/>
            <p:nvPr/>
          </p:nvSpPr>
          <p:spPr>
            <a:xfrm flipH="1">
              <a:off x="0" y="24321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" name="Line 83"/>
            <p:cNvSpPr/>
            <p:nvPr/>
          </p:nvSpPr>
          <p:spPr>
            <a:xfrm flipH="1">
              <a:off x="0" y="25851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8" name="Line 84"/>
            <p:cNvSpPr/>
            <p:nvPr/>
          </p:nvSpPr>
          <p:spPr>
            <a:xfrm flipH="1">
              <a:off x="0" y="27378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" name="Line 85"/>
            <p:cNvSpPr/>
            <p:nvPr/>
          </p:nvSpPr>
          <p:spPr>
            <a:xfrm flipH="1">
              <a:off x="0" y="28908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" name="Line 86"/>
            <p:cNvSpPr/>
            <p:nvPr/>
          </p:nvSpPr>
          <p:spPr>
            <a:xfrm flipH="1">
              <a:off x="0" y="30434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1" name="Line 87"/>
            <p:cNvSpPr/>
            <p:nvPr/>
          </p:nvSpPr>
          <p:spPr>
            <a:xfrm flipH="1">
              <a:off x="0" y="31964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" name="Line 88"/>
            <p:cNvSpPr/>
            <p:nvPr/>
          </p:nvSpPr>
          <p:spPr>
            <a:xfrm flipH="1">
              <a:off x="0" y="334944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Line 89"/>
            <p:cNvSpPr/>
            <p:nvPr/>
          </p:nvSpPr>
          <p:spPr>
            <a:xfrm flipH="1">
              <a:off x="0" y="35020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" name="Line 90"/>
            <p:cNvSpPr/>
            <p:nvPr/>
          </p:nvSpPr>
          <p:spPr>
            <a:xfrm flipH="1">
              <a:off x="0" y="365508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" name="Line 91"/>
            <p:cNvSpPr/>
            <p:nvPr/>
          </p:nvSpPr>
          <p:spPr>
            <a:xfrm flipH="1">
              <a:off x="0" y="38077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Line 92"/>
            <p:cNvSpPr/>
            <p:nvPr/>
          </p:nvSpPr>
          <p:spPr>
            <a:xfrm flipH="1">
              <a:off x="0" y="39607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7" name="Line 93"/>
            <p:cNvSpPr/>
            <p:nvPr/>
          </p:nvSpPr>
          <p:spPr>
            <a:xfrm flipH="1">
              <a:off x="0" y="41133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" name="Line 94"/>
            <p:cNvSpPr/>
            <p:nvPr/>
          </p:nvSpPr>
          <p:spPr>
            <a:xfrm flipH="1">
              <a:off x="0" y="42663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" name="Line 95"/>
            <p:cNvSpPr/>
            <p:nvPr/>
          </p:nvSpPr>
          <p:spPr>
            <a:xfrm flipH="1">
              <a:off x="0" y="442512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" name="Line 96"/>
            <p:cNvSpPr/>
            <p:nvPr/>
          </p:nvSpPr>
          <p:spPr>
            <a:xfrm flipH="1">
              <a:off x="0" y="4577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" name="Line 97"/>
            <p:cNvSpPr/>
            <p:nvPr/>
          </p:nvSpPr>
          <p:spPr>
            <a:xfrm flipH="1">
              <a:off x="0" y="473076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" name="Line 98"/>
            <p:cNvSpPr/>
            <p:nvPr/>
          </p:nvSpPr>
          <p:spPr>
            <a:xfrm flipH="1">
              <a:off x="0" y="4883400"/>
              <a:ext cx="913716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23" name="CustomShape 99"/>
          <p:cNvSpPr/>
          <p:nvPr/>
        </p:nvSpPr>
        <p:spPr>
          <a:xfrm>
            <a:off x="4317480" y="2520"/>
            <a:ext cx="4824360" cy="4912920"/>
          </a:xfrm>
          <a:custGeom>
            <a:avLst/>
            <a:gdLst/>
            <a:ah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4" name="Group 100"/>
          <p:cNvGrpSpPr/>
          <p:nvPr/>
        </p:nvGrpSpPr>
        <p:grpSpPr>
          <a:xfrm>
            <a:off x="787320" y="755280"/>
            <a:ext cx="797040" cy="842760"/>
            <a:chOff x="787320" y="755280"/>
            <a:chExt cx="797040" cy="842760"/>
          </a:xfrm>
        </p:grpSpPr>
        <p:sp>
          <p:nvSpPr>
            <p:cNvPr id="525" name="CustomShape 101"/>
            <p:cNvSpPr/>
            <p:nvPr/>
          </p:nvSpPr>
          <p:spPr>
            <a:xfrm>
              <a:off x="787320" y="755280"/>
              <a:ext cx="640800" cy="842760"/>
            </a:xfrm>
            <a:custGeom>
              <a:avLst/>
              <a:gdLst/>
              <a:ahLst/>
              <a:rect l="l" t="t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102"/>
            <p:cNvSpPr/>
            <p:nvPr/>
          </p:nvSpPr>
          <p:spPr>
            <a:xfrm>
              <a:off x="1162080" y="755280"/>
              <a:ext cx="422280" cy="590400"/>
            </a:xfrm>
            <a:custGeom>
              <a:avLst/>
              <a:gdLst/>
              <a:ahLst/>
              <a:rect l="l" t="t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7" name="Group 103"/>
          <p:cNvGrpSpPr/>
          <p:nvPr/>
        </p:nvGrpSpPr>
        <p:grpSpPr>
          <a:xfrm>
            <a:off x="4059360" y="1649520"/>
            <a:ext cx="745200" cy="807120"/>
            <a:chOff x="4059360" y="1649520"/>
            <a:chExt cx="745200" cy="807120"/>
          </a:xfrm>
        </p:grpSpPr>
        <p:sp>
          <p:nvSpPr>
            <p:cNvPr id="528" name="CustomShape 104"/>
            <p:cNvSpPr/>
            <p:nvPr/>
          </p:nvSpPr>
          <p:spPr>
            <a:xfrm>
              <a:off x="4184280" y="1649520"/>
              <a:ext cx="620280" cy="194040"/>
            </a:xfrm>
            <a:custGeom>
              <a:avLst/>
              <a:gdLst/>
              <a:ahLst/>
              <a:rect l="l" t="t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105"/>
            <p:cNvSpPr/>
            <p:nvPr/>
          </p:nvSpPr>
          <p:spPr>
            <a:xfrm>
              <a:off x="4249800" y="1898640"/>
              <a:ext cx="401400" cy="558000"/>
            </a:xfrm>
            <a:custGeom>
              <a:avLst/>
              <a:gdLst/>
              <a:ahLst/>
              <a:rect l="l" t="t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106"/>
            <p:cNvSpPr/>
            <p:nvPr/>
          </p:nvSpPr>
          <p:spPr>
            <a:xfrm>
              <a:off x="4059360" y="1898640"/>
              <a:ext cx="398160" cy="558000"/>
            </a:xfrm>
            <a:custGeom>
              <a:avLst/>
              <a:gdLst/>
              <a:ahLst/>
              <a:rect l="l" t="t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1" name="CustomShape 107"/>
          <p:cNvSpPr/>
          <p:nvPr/>
        </p:nvSpPr>
        <p:spPr>
          <a:xfrm>
            <a:off x="0" y="2647800"/>
            <a:ext cx="2405520" cy="573480"/>
          </a:xfrm>
          <a:custGeom>
            <a:avLst/>
            <a:gdLst/>
            <a:ah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2" name="Group 108"/>
          <p:cNvGrpSpPr/>
          <p:nvPr/>
        </p:nvGrpSpPr>
        <p:grpSpPr>
          <a:xfrm>
            <a:off x="299520" y="2798280"/>
            <a:ext cx="1678320" cy="250200"/>
            <a:chOff x="299520" y="2798280"/>
            <a:chExt cx="1678320" cy="250200"/>
          </a:xfrm>
        </p:grpSpPr>
        <p:sp>
          <p:nvSpPr>
            <p:cNvPr id="533" name="CustomShape 109"/>
            <p:cNvSpPr/>
            <p:nvPr/>
          </p:nvSpPr>
          <p:spPr>
            <a:xfrm>
              <a:off x="299520" y="2798280"/>
              <a:ext cx="249120" cy="250200"/>
            </a:xfrm>
            <a:custGeom>
              <a:avLst/>
              <a:gdLst/>
              <a:ahLst/>
              <a:rect l="l" t="t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110"/>
            <p:cNvSpPr/>
            <p:nvPr/>
          </p:nvSpPr>
          <p:spPr>
            <a:xfrm>
              <a:off x="614160" y="2877480"/>
              <a:ext cx="1363680" cy="114120"/>
            </a:xfrm>
            <a:custGeom>
              <a:avLst/>
              <a:gdLst/>
              <a:ahLst/>
              <a:rect l="l" t="t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5" name="PlaceHolder 1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36" name="PlaceHolder 1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1296000" y="720000"/>
            <a:ext cx="5491440" cy="6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QNX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74" name="CustomShape 2"/>
          <p:cNvSpPr/>
          <p:nvPr/>
        </p:nvSpPr>
        <p:spPr>
          <a:xfrm>
            <a:off x="1198080" y="1273680"/>
            <a:ext cx="4658760" cy="13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5" name="Picture Placeholder 10" descr=""/>
          <p:cNvPicPr/>
          <p:nvPr/>
        </p:nvPicPr>
        <p:blipFill>
          <a:blip r:embed="rId1"/>
          <a:srcRect l="24920" t="0" r="24920" b="0"/>
          <a:stretch/>
        </p:blipFill>
        <p:spPr>
          <a:xfrm>
            <a:off x="4379400" y="0"/>
            <a:ext cx="4762440" cy="491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720000" y="70920"/>
            <a:ext cx="810036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2"/>
          <p:cNvSpPr/>
          <p:nvPr/>
        </p:nvSpPr>
        <p:spPr>
          <a:xfrm>
            <a:off x="360000" y="666720"/>
            <a:ext cx="8532360" cy="41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QNX is a commercial and real-time operating system which is provided by Blackberry Limited. It is an Unix-like operating system. </a:t>
            </a:r>
            <a:endParaRPr b="0" lang="en-IN" sz="1800" spc="-1" strike="noStrike">
              <a:solidFill>
                <a:srgbClr val="202124"/>
              </a:solidFill>
              <a:latin typeface="arial;sans-serif"/>
            </a:endParaRPr>
          </a:p>
          <a:p>
            <a:endParaRPr b="0" lang="en-IN" sz="1800" spc="-1" strike="noStrike">
              <a:solidFill>
                <a:srgbClr val="273239"/>
              </a:solidFill>
              <a:latin typeface="urw-din;sans-serif"/>
            </a:endParaRPr>
          </a:p>
          <a:p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The kernel used in this operating system is microkernel. </a:t>
            </a:r>
            <a:endParaRPr b="0" lang="en-IN" sz="1800" spc="-1" strike="noStrike">
              <a:solidFill>
                <a:srgbClr val="202124"/>
              </a:solidFill>
              <a:latin typeface="arial;sans-serif"/>
            </a:endParaRPr>
          </a:p>
          <a:p>
            <a:endParaRPr b="0" lang="en-IN" sz="1800" spc="-1" strike="noStrike">
              <a:solidFill>
                <a:srgbClr val="273239"/>
              </a:solidFill>
              <a:latin typeface="urw-din;sans-serif"/>
            </a:endParaRPr>
          </a:p>
          <a:p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It is one of the first commercially successful microkernel operating systems.</a:t>
            </a:r>
            <a:endParaRPr b="0" lang="en-IN" sz="1800" spc="-1" strike="noStrike">
              <a:solidFill>
                <a:srgbClr val="202124"/>
              </a:solidFill>
              <a:latin typeface="arial;sans-serif"/>
            </a:endParaRPr>
          </a:p>
          <a:p>
            <a:endParaRPr b="0" lang="en-IN" sz="1800" spc="-1" strike="noStrike">
              <a:solidFill>
                <a:srgbClr val="202124"/>
              </a:solidFill>
              <a:latin typeface="arial;sans-serif"/>
            </a:endParaRPr>
          </a:p>
          <a:p>
            <a:r>
              <a:rPr b="0" lang="en-US" sz="1800" spc="-1" strike="noStrike">
                <a:solidFill>
                  <a:srgbClr val="202124"/>
                </a:solidFill>
                <a:latin typeface="arial;sans-serif"/>
                <a:ea typeface="DejaVu Sans"/>
              </a:rPr>
              <a:t>QNX Hypervisor </a:t>
            </a:r>
            <a:endParaRPr b="0" lang="en-IN" sz="1800" spc="-1" strike="noStrike">
              <a:solidFill>
                <a:srgbClr val="202124"/>
              </a:solidFill>
              <a:latin typeface="arial;sans-serif"/>
            </a:endParaRPr>
          </a:p>
          <a:p>
            <a:endParaRPr b="0" lang="en-IN" sz="1800" spc="-1" strike="noStrike">
              <a:solidFill>
                <a:srgbClr val="202124"/>
              </a:solidFill>
              <a:latin typeface="arial;sans-serif"/>
            </a:endParaRPr>
          </a:p>
          <a:p>
            <a:r>
              <a:rPr b="0" lang="en-US" sz="1800" spc="-1" strike="noStrike">
                <a:solidFill>
                  <a:srgbClr val="202124"/>
                </a:solidFill>
                <a:latin typeface="arial;sans-serif"/>
                <a:ea typeface="DejaVu Sans"/>
              </a:rPr>
              <a:t>A hypervisor, also known as a virtual machine monitor or VMM, is software that creates and runs virtual machines (VMs). </a:t>
            </a:r>
            <a:endParaRPr b="0" lang="en-IN" sz="1800" spc="-1" strike="noStrike">
              <a:solidFill>
                <a:srgbClr val="202124"/>
              </a:solidFill>
              <a:latin typeface="arial;sans-serif"/>
            </a:endParaRPr>
          </a:p>
          <a:p>
            <a:endParaRPr b="0" lang="en-IN" sz="1800" spc="-1" strike="noStrike">
              <a:solidFill>
                <a:srgbClr val="202124"/>
              </a:solidFill>
              <a:latin typeface="arial;sans-serif"/>
            </a:endParaRPr>
          </a:p>
          <a:p>
            <a:r>
              <a:rPr b="0" lang="en-US" sz="1800" spc="-1" strike="noStrike">
                <a:solidFill>
                  <a:srgbClr val="202124"/>
                </a:solidFill>
                <a:latin typeface="arial;sans-serif"/>
                <a:ea typeface="DejaVu Sans"/>
              </a:rPr>
              <a:t>A hypervisor allows one host computer to support multiple guest VMs by virtually sharing its resources, such as memory and processing. </a:t>
            </a:r>
            <a:endParaRPr b="0" lang="en-IN" sz="1800" spc="-1" strike="noStrike">
              <a:solidFill>
                <a:srgbClr val="202124"/>
              </a:solidFill>
              <a:latin typeface="arial;sans-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Qualcomm  is an integrated, next-generation automotive cockpit platform.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It is a 5nm system-on-chip (SoC) designed with custom hardware blocks 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Support for multiple camera sensors and and high-resolution 4K display.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Local connectivity solutions including Bluetooth and WiFi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Picture Placeholder 7" descr=""/>
          <p:cNvPicPr/>
          <p:nvPr/>
        </p:nvPicPr>
        <p:blipFill>
          <a:blip r:embed="rId1"/>
          <a:srcRect l="13690" t="0" r="13690" b="0"/>
          <a:stretch/>
        </p:blipFill>
        <p:spPr>
          <a:xfrm>
            <a:off x="4379400" y="0"/>
            <a:ext cx="4762440" cy="4915440"/>
          </a:xfrm>
          <a:prstGeom prst="rect">
            <a:avLst/>
          </a:prstGeom>
          <a:ln>
            <a:noFill/>
          </a:ln>
        </p:spPr>
      </p:pic>
      <p:sp>
        <p:nvSpPr>
          <p:cNvPr id="580" name="CustomShape 1"/>
          <p:cNvSpPr/>
          <p:nvPr/>
        </p:nvSpPr>
        <p:spPr>
          <a:xfrm>
            <a:off x="1019520" y="1498680"/>
            <a:ext cx="35449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4000" spc="-1" strike="noStrike">
                <a:solidFill>
                  <a:srgbClr val="004581"/>
                </a:solidFill>
                <a:latin typeface="Calibri"/>
                <a:ea typeface="DejaVu Sans"/>
              </a:rPr>
              <a:t>Thank </a:t>
            </a:r>
            <a:r>
              <a:rPr b="1" lang="en-IN" sz="4000" spc="-1" strike="noStrike">
                <a:solidFill>
                  <a:srgbClr val="ffc000"/>
                </a:solidFill>
                <a:latin typeface="Calibri"/>
                <a:ea typeface="DejaVu Sans"/>
              </a:rPr>
              <a:t>You</a:t>
            </a:r>
            <a:r>
              <a:rPr b="1" lang="en-IN" sz="4000" spc="-1" strike="noStrike">
                <a:solidFill>
                  <a:srgbClr val="004581"/>
                </a:solidFill>
                <a:latin typeface="Calibri"/>
                <a:ea typeface="DejaVu Sans"/>
              </a:rPr>
              <a:t> !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8387280" y="4208400"/>
            <a:ext cx="538200" cy="523080"/>
          </a:xfrm>
          <a:prstGeom prst="ellipse">
            <a:avLst/>
          </a:prstGeom>
          <a:blipFill rotWithShape="0">
            <a:blip r:embed="rId2"/>
            <a:stretch>
              <a:fillRect l="1269395" t="1785288" r="1386134" b="-2792222"/>
            </a:stretch>
          </a:blipFill>
          <a:ln w="63360">
            <a:noFill/>
          </a:ln>
          <a:effectLst>
            <a:outerShdw algn="ctr" blurRad="4445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DA3672208DF48A2EFA15FC8A4635D" ma:contentTypeVersion="10" ma:contentTypeDescription="Create a new document." ma:contentTypeScope="" ma:versionID="c3166f77ead1aa93e3e39113a44d0933">
  <xsd:schema xmlns:xsd="http://www.w3.org/2001/XMLSchema" xmlns:xs="http://www.w3.org/2001/XMLSchema" xmlns:p="http://schemas.microsoft.com/office/2006/metadata/properties" xmlns:ns2="f0861232-c346-4ef7-ae8d-a10dbe49bcd3" xmlns:ns3="13b216d8-145b-4bfc-aa0b-516cf2ffaf81" targetNamespace="http://schemas.microsoft.com/office/2006/metadata/properties" ma:root="true" ma:fieldsID="0a343ad393dc1473dad38628da46696f" ns2:_="" ns3:_="">
    <xsd:import namespace="f0861232-c346-4ef7-ae8d-a10dbe49bcd3"/>
    <xsd:import namespace="13b216d8-145b-4bfc-aa0b-516cf2ffaf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861232-c346-4ef7-ae8d-a10dbe49bc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216d8-145b-4bfc-aa0b-516cf2ffaf8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C7BE21-0258-4706-BB2D-8B580EFE50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861232-c346-4ef7-ae8d-a10dbe49bcd3"/>
    <ds:schemaRef ds:uri="13b216d8-145b-4bfc-aa0b-516cf2ffaf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0B9548-FE58-4485-B5D9-973899E1873F}">
  <ds:schemaRefs>
    <ds:schemaRef ds:uri="744734cd-2cc4-42b9-ac52-9cd9b6cc6337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75307f7-0a56-438d-b0eb-5c1570be7b3a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4605</TotalTime>
  <Application>LibreOffice/6.4.7.2$Linux_X86_64 LibreOffice_project/40$Build-2</Application>
  <Words>3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2020-09-04T19:07:05Z</dcterms:created>
  <dc:creator>Ramya Manchaiah</dc:creator>
  <dc:description/>
  <dc:language>en-IN</dc:language>
  <cp:lastModifiedBy/>
  <dcterms:modified xsi:type="dcterms:W3CDTF">2022-04-29T11:57:12Z</dcterms:modified>
  <cp:revision>168</cp:revision>
  <dc:subject/>
  <dc:title>Global Engineering Academy (GEA)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0x010100EC6DA3672208DF48A2EFA15FC8A4635D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SIP_Label_4b5591f2-6b23-403d-aa5f-b6d577f5e572_Enabled">
    <vt:lpwstr>True</vt:lpwstr>
  </property>
  <property fmtid="{D5CDD505-2E9C-101B-9397-08002B2CF9AE}" pid="9" name="MSIP_Label_4b5591f2-6b23-403d-aa5f-b6d577f5e572_Name">
    <vt:lpwstr>4b5591f2-6b23-403d-aa5f-b6d577f5e572</vt:lpwstr>
  </property>
  <property fmtid="{D5CDD505-2E9C-101B-9397-08002B2CF9AE}" pid="10" name="MSIP_Label_4b5591f2-6b23-403d-aa5f-b6d577f5e572_SetDate">
    <vt:lpwstr>2020-09-04T19:39:47Z</vt:lpwstr>
  </property>
  <property fmtid="{D5CDD505-2E9C-101B-9397-08002B2CF9AE}" pid="11" name="MSIP_Label_4b5591f2-6b23-403d-aa5f-b6d577f5e572_SiteId">
    <vt:lpwstr>311b3378-8e8a-4b5e-a33f-e80a3d8ba60a</vt:lpwstr>
  </property>
  <property fmtid="{D5CDD505-2E9C-101B-9397-08002B2CF9AE}" pid="12" name="MSIP_Label_a7f2ec83-e677-438d-afb7-4c7c0dbc872b_Application">
    <vt:lpwstr>Microsoft Azure Information Protection</vt:lpwstr>
  </property>
  <property fmtid="{D5CDD505-2E9C-101B-9397-08002B2CF9AE}" pid="13" name="MSIP_Label_a7f2ec83-e677-438d-afb7-4c7c0dbc872b_Enabled">
    <vt:lpwstr>True</vt:lpwstr>
  </property>
  <property fmtid="{D5CDD505-2E9C-101B-9397-08002B2CF9AE}" pid="14" name="MSIP_Label_a7f2ec83-e677-438d-afb7-4c7c0dbc872b_Extended_MSFT_Method">
    <vt:lpwstr>Automatic</vt:lpwstr>
  </property>
  <property fmtid="{D5CDD505-2E9C-101B-9397-08002B2CF9AE}" pid="15" name="MSIP_Label_a7f2ec83-e677-438d-afb7-4c7c0dbc872b_Name">
    <vt:lpwstr>Internal</vt:lpwstr>
  </property>
  <property fmtid="{D5CDD505-2E9C-101B-9397-08002B2CF9AE}" pid="16" name="MSIP_Label_a7f2ec83-e677-438d-afb7-4c7c0dbc872b_Owner">
    <vt:lpwstr>keshavamurthy.la@scania.com</vt:lpwstr>
  </property>
  <property fmtid="{D5CDD505-2E9C-101B-9397-08002B2CF9AE}" pid="17" name="MSIP_Label_a7f2ec83-e677-438d-afb7-4c7c0dbc872b_SetDate">
    <vt:lpwstr>2022-01-06T09:02:34.6698707Z</vt:lpwstr>
  </property>
  <property fmtid="{D5CDD505-2E9C-101B-9397-08002B2CF9AE}" pid="18" name="MSIP_Label_a7f2ec83-e677-438d-afb7-4c7c0dbc872b_SiteId">
    <vt:lpwstr>3bc062e4-ac9d-4c17-b4dd-3aad637ff1ac</vt:lpwstr>
  </property>
  <property fmtid="{D5CDD505-2E9C-101B-9397-08002B2CF9AE}" pid="19" name="Notes">
    <vt:i4>0</vt:i4>
  </property>
  <property fmtid="{D5CDD505-2E9C-101B-9397-08002B2CF9AE}" pid="20" name="PresentationFormat">
    <vt:lpwstr>On-screen Show (16:9)</vt:lpwstr>
  </property>
  <property fmtid="{D5CDD505-2E9C-101B-9397-08002B2CF9AE}" pid="21" name="ScaleCrop">
    <vt:bool>0</vt:bool>
  </property>
  <property fmtid="{D5CDD505-2E9C-101B-9397-08002B2CF9AE}" pid="22" name="Sensitivity">
    <vt:lpwstr>Internal 4b5591f2-6b23-403d-aa5f-b6d577f5e572</vt:lpwstr>
  </property>
  <property fmtid="{D5CDD505-2E9C-101B-9397-08002B2CF9AE}" pid="23" name="ShareDoc">
    <vt:bool>0</vt:bool>
  </property>
  <property fmtid="{D5CDD505-2E9C-101B-9397-08002B2CF9AE}" pid="24" name="Slides">
    <vt:i4>5</vt:i4>
  </property>
</Properties>
</file>