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8A8532E3-1E1A-49DF-A18F-D4F2A45BB100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0" y="0"/>
            <a:ext cx="9137160" cy="4914720"/>
            <a:chOff x="0" y="0"/>
            <a:chExt cx="9137160" cy="4914720"/>
          </a:xfrm>
        </p:grpSpPr>
        <p:sp>
          <p:nvSpPr>
            <p:cNvPr id="6" name="Line 7"/>
            <p:cNvSpPr/>
            <p:nvPr/>
          </p:nvSpPr>
          <p:spPr>
            <a:xfrm>
              <a:off x="142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295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447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00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753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906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1058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1211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1364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1517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1669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Line 18"/>
            <p:cNvSpPr/>
            <p:nvPr/>
          </p:nvSpPr>
          <p:spPr>
            <a:xfrm>
              <a:off x="1822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1975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20"/>
            <p:cNvSpPr/>
            <p:nvPr/>
          </p:nvSpPr>
          <p:spPr>
            <a:xfrm>
              <a:off x="2127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21"/>
            <p:cNvSpPr/>
            <p:nvPr/>
          </p:nvSpPr>
          <p:spPr>
            <a:xfrm>
              <a:off x="2280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Line 22"/>
            <p:cNvSpPr/>
            <p:nvPr/>
          </p:nvSpPr>
          <p:spPr>
            <a:xfrm>
              <a:off x="2433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Line 23"/>
            <p:cNvSpPr/>
            <p:nvPr/>
          </p:nvSpPr>
          <p:spPr>
            <a:xfrm>
              <a:off x="2586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Line 24"/>
            <p:cNvSpPr/>
            <p:nvPr/>
          </p:nvSpPr>
          <p:spPr>
            <a:xfrm>
              <a:off x="2738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Line 25"/>
            <p:cNvSpPr/>
            <p:nvPr/>
          </p:nvSpPr>
          <p:spPr>
            <a:xfrm>
              <a:off x="2891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Line 26"/>
            <p:cNvSpPr/>
            <p:nvPr/>
          </p:nvSpPr>
          <p:spPr>
            <a:xfrm>
              <a:off x="3044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Line 27"/>
            <p:cNvSpPr/>
            <p:nvPr/>
          </p:nvSpPr>
          <p:spPr>
            <a:xfrm>
              <a:off x="3197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Line 28"/>
            <p:cNvSpPr/>
            <p:nvPr/>
          </p:nvSpPr>
          <p:spPr>
            <a:xfrm>
              <a:off x="3349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Line 29"/>
            <p:cNvSpPr/>
            <p:nvPr/>
          </p:nvSpPr>
          <p:spPr>
            <a:xfrm>
              <a:off x="3502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Line 30"/>
            <p:cNvSpPr/>
            <p:nvPr/>
          </p:nvSpPr>
          <p:spPr>
            <a:xfrm>
              <a:off x="3655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Line 31"/>
            <p:cNvSpPr/>
            <p:nvPr/>
          </p:nvSpPr>
          <p:spPr>
            <a:xfrm>
              <a:off x="3808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Line 32"/>
            <p:cNvSpPr/>
            <p:nvPr/>
          </p:nvSpPr>
          <p:spPr>
            <a:xfrm>
              <a:off x="3960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Line 33"/>
            <p:cNvSpPr/>
            <p:nvPr/>
          </p:nvSpPr>
          <p:spPr>
            <a:xfrm>
              <a:off x="41133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Line 34"/>
            <p:cNvSpPr/>
            <p:nvPr/>
          </p:nvSpPr>
          <p:spPr>
            <a:xfrm>
              <a:off x="42660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Line 35"/>
            <p:cNvSpPr/>
            <p:nvPr/>
          </p:nvSpPr>
          <p:spPr>
            <a:xfrm>
              <a:off x="4418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Line 36"/>
            <p:cNvSpPr/>
            <p:nvPr/>
          </p:nvSpPr>
          <p:spPr>
            <a:xfrm>
              <a:off x="4571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Line 37"/>
            <p:cNvSpPr/>
            <p:nvPr/>
          </p:nvSpPr>
          <p:spPr>
            <a:xfrm>
              <a:off x="47242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Line 38"/>
            <p:cNvSpPr/>
            <p:nvPr/>
          </p:nvSpPr>
          <p:spPr>
            <a:xfrm>
              <a:off x="48769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Line 39"/>
            <p:cNvSpPr/>
            <p:nvPr/>
          </p:nvSpPr>
          <p:spPr>
            <a:xfrm>
              <a:off x="5029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Line 40"/>
            <p:cNvSpPr/>
            <p:nvPr/>
          </p:nvSpPr>
          <p:spPr>
            <a:xfrm>
              <a:off x="5182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Line 41"/>
            <p:cNvSpPr/>
            <p:nvPr/>
          </p:nvSpPr>
          <p:spPr>
            <a:xfrm>
              <a:off x="5335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Line 42"/>
            <p:cNvSpPr/>
            <p:nvPr/>
          </p:nvSpPr>
          <p:spPr>
            <a:xfrm>
              <a:off x="5487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Line 43"/>
            <p:cNvSpPr/>
            <p:nvPr/>
          </p:nvSpPr>
          <p:spPr>
            <a:xfrm>
              <a:off x="5640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Line 44"/>
            <p:cNvSpPr/>
            <p:nvPr/>
          </p:nvSpPr>
          <p:spPr>
            <a:xfrm>
              <a:off x="5793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45"/>
            <p:cNvSpPr/>
            <p:nvPr/>
          </p:nvSpPr>
          <p:spPr>
            <a:xfrm>
              <a:off x="5946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46"/>
            <p:cNvSpPr/>
            <p:nvPr/>
          </p:nvSpPr>
          <p:spPr>
            <a:xfrm>
              <a:off x="6098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Line 47"/>
            <p:cNvSpPr/>
            <p:nvPr/>
          </p:nvSpPr>
          <p:spPr>
            <a:xfrm>
              <a:off x="6251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Line 48"/>
            <p:cNvSpPr/>
            <p:nvPr/>
          </p:nvSpPr>
          <p:spPr>
            <a:xfrm>
              <a:off x="6404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Line 49"/>
            <p:cNvSpPr/>
            <p:nvPr/>
          </p:nvSpPr>
          <p:spPr>
            <a:xfrm>
              <a:off x="6557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50"/>
            <p:cNvSpPr/>
            <p:nvPr/>
          </p:nvSpPr>
          <p:spPr>
            <a:xfrm>
              <a:off x="6709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Line 51"/>
            <p:cNvSpPr/>
            <p:nvPr/>
          </p:nvSpPr>
          <p:spPr>
            <a:xfrm>
              <a:off x="6862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Line 52"/>
            <p:cNvSpPr/>
            <p:nvPr/>
          </p:nvSpPr>
          <p:spPr>
            <a:xfrm>
              <a:off x="7015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Line 53"/>
            <p:cNvSpPr/>
            <p:nvPr/>
          </p:nvSpPr>
          <p:spPr>
            <a:xfrm>
              <a:off x="7167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Line 54"/>
            <p:cNvSpPr/>
            <p:nvPr/>
          </p:nvSpPr>
          <p:spPr>
            <a:xfrm>
              <a:off x="7320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55"/>
            <p:cNvSpPr/>
            <p:nvPr/>
          </p:nvSpPr>
          <p:spPr>
            <a:xfrm>
              <a:off x="7473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6"/>
            <p:cNvSpPr/>
            <p:nvPr/>
          </p:nvSpPr>
          <p:spPr>
            <a:xfrm>
              <a:off x="7626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7778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8"/>
            <p:cNvSpPr/>
            <p:nvPr/>
          </p:nvSpPr>
          <p:spPr>
            <a:xfrm>
              <a:off x="7931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9"/>
            <p:cNvSpPr/>
            <p:nvPr/>
          </p:nvSpPr>
          <p:spPr>
            <a:xfrm>
              <a:off x="8084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60"/>
            <p:cNvSpPr/>
            <p:nvPr/>
          </p:nvSpPr>
          <p:spPr>
            <a:xfrm>
              <a:off x="8237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1"/>
            <p:cNvSpPr/>
            <p:nvPr/>
          </p:nvSpPr>
          <p:spPr>
            <a:xfrm>
              <a:off x="8389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2"/>
            <p:cNvSpPr/>
            <p:nvPr/>
          </p:nvSpPr>
          <p:spPr>
            <a:xfrm>
              <a:off x="8542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3"/>
            <p:cNvSpPr/>
            <p:nvPr/>
          </p:nvSpPr>
          <p:spPr>
            <a:xfrm>
              <a:off x="8695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4"/>
            <p:cNvSpPr/>
            <p:nvPr/>
          </p:nvSpPr>
          <p:spPr>
            <a:xfrm>
              <a:off x="8848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5"/>
            <p:cNvSpPr/>
            <p:nvPr/>
          </p:nvSpPr>
          <p:spPr>
            <a:xfrm>
              <a:off x="9000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6"/>
            <p:cNvSpPr/>
            <p:nvPr/>
          </p:nvSpPr>
          <p:spPr>
            <a:xfrm flipH="1">
              <a:off x="0" y="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7"/>
            <p:cNvSpPr/>
            <p:nvPr/>
          </p:nvSpPr>
          <p:spPr>
            <a:xfrm flipH="1">
              <a:off x="0" y="152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8"/>
            <p:cNvSpPr/>
            <p:nvPr/>
          </p:nvSpPr>
          <p:spPr>
            <a:xfrm flipH="1">
              <a:off x="0" y="305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9"/>
            <p:cNvSpPr/>
            <p:nvPr/>
          </p:nvSpPr>
          <p:spPr>
            <a:xfrm flipH="1">
              <a:off x="0" y="458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Line 70"/>
            <p:cNvSpPr/>
            <p:nvPr/>
          </p:nvSpPr>
          <p:spPr>
            <a:xfrm flipH="1">
              <a:off x="0" y="611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Line 71"/>
            <p:cNvSpPr/>
            <p:nvPr/>
          </p:nvSpPr>
          <p:spPr>
            <a:xfrm flipH="1">
              <a:off x="0" y="763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Line 72"/>
            <p:cNvSpPr/>
            <p:nvPr/>
          </p:nvSpPr>
          <p:spPr>
            <a:xfrm flipH="1">
              <a:off x="0" y="916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Line 73"/>
            <p:cNvSpPr/>
            <p:nvPr/>
          </p:nvSpPr>
          <p:spPr>
            <a:xfrm flipH="1">
              <a:off x="0" y="1069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Line 74"/>
            <p:cNvSpPr/>
            <p:nvPr/>
          </p:nvSpPr>
          <p:spPr>
            <a:xfrm flipH="1">
              <a:off x="0" y="1222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Line 75"/>
            <p:cNvSpPr/>
            <p:nvPr/>
          </p:nvSpPr>
          <p:spPr>
            <a:xfrm flipH="1">
              <a:off x="0" y="1375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Line 76"/>
            <p:cNvSpPr/>
            <p:nvPr/>
          </p:nvSpPr>
          <p:spPr>
            <a:xfrm flipH="1">
              <a:off x="0" y="1528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Line 77"/>
            <p:cNvSpPr/>
            <p:nvPr/>
          </p:nvSpPr>
          <p:spPr>
            <a:xfrm flipH="1">
              <a:off x="0" y="1681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Line 78"/>
            <p:cNvSpPr/>
            <p:nvPr/>
          </p:nvSpPr>
          <p:spPr>
            <a:xfrm flipH="1">
              <a:off x="0" y="1833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Line 79"/>
            <p:cNvSpPr/>
            <p:nvPr/>
          </p:nvSpPr>
          <p:spPr>
            <a:xfrm flipH="1">
              <a:off x="0" y="1986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Line 80"/>
            <p:cNvSpPr/>
            <p:nvPr/>
          </p:nvSpPr>
          <p:spPr>
            <a:xfrm flipH="1">
              <a:off x="0" y="2139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Line 81"/>
            <p:cNvSpPr/>
            <p:nvPr/>
          </p:nvSpPr>
          <p:spPr>
            <a:xfrm flipH="1">
              <a:off x="0" y="2292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Line 82"/>
            <p:cNvSpPr/>
            <p:nvPr/>
          </p:nvSpPr>
          <p:spPr>
            <a:xfrm flipH="1">
              <a:off x="0" y="244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Line 83"/>
            <p:cNvSpPr/>
            <p:nvPr/>
          </p:nvSpPr>
          <p:spPr>
            <a:xfrm flipH="1">
              <a:off x="0" y="2598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Line 84"/>
            <p:cNvSpPr/>
            <p:nvPr/>
          </p:nvSpPr>
          <p:spPr>
            <a:xfrm flipH="1">
              <a:off x="0" y="275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Line 85"/>
            <p:cNvSpPr/>
            <p:nvPr/>
          </p:nvSpPr>
          <p:spPr>
            <a:xfrm flipH="1">
              <a:off x="0" y="2903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Line 86"/>
            <p:cNvSpPr/>
            <p:nvPr/>
          </p:nvSpPr>
          <p:spPr>
            <a:xfrm flipH="1">
              <a:off x="0" y="3056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87"/>
            <p:cNvSpPr/>
            <p:nvPr/>
          </p:nvSpPr>
          <p:spPr>
            <a:xfrm flipH="1">
              <a:off x="0" y="3209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88"/>
            <p:cNvSpPr/>
            <p:nvPr/>
          </p:nvSpPr>
          <p:spPr>
            <a:xfrm flipH="1">
              <a:off x="0" y="3362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Line 89"/>
            <p:cNvSpPr/>
            <p:nvPr/>
          </p:nvSpPr>
          <p:spPr>
            <a:xfrm flipH="1">
              <a:off x="0" y="3515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Line 90"/>
            <p:cNvSpPr/>
            <p:nvPr/>
          </p:nvSpPr>
          <p:spPr>
            <a:xfrm flipH="1">
              <a:off x="0" y="3668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Line 91"/>
            <p:cNvSpPr/>
            <p:nvPr/>
          </p:nvSpPr>
          <p:spPr>
            <a:xfrm flipH="1">
              <a:off x="0" y="3820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92"/>
            <p:cNvSpPr/>
            <p:nvPr/>
          </p:nvSpPr>
          <p:spPr>
            <a:xfrm flipH="1">
              <a:off x="0" y="3973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93"/>
            <p:cNvSpPr/>
            <p:nvPr/>
          </p:nvSpPr>
          <p:spPr>
            <a:xfrm flipH="1">
              <a:off x="0" y="4126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Line 94"/>
            <p:cNvSpPr/>
            <p:nvPr/>
          </p:nvSpPr>
          <p:spPr>
            <a:xfrm flipH="1">
              <a:off x="0" y="4279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Line 95"/>
            <p:cNvSpPr/>
            <p:nvPr/>
          </p:nvSpPr>
          <p:spPr>
            <a:xfrm flipH="1">
              <a:off x="0" y="4438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Line 96"/>
            <p:cNvSpPr/>
            <p:nvPr/>
          </p:nvSpPr>
          <p:spPr>
            <a:xfrm flipH="1">
              <a:off x="0" y="459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97"/>
            <p:cNvSpPr/>
            <p:nvPr/>
          </p:nvSpPr>
          <p:spPr>
            <a:xfrm flipH="1">
              <a:off x="0" y="4743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98"/>
            <p:cNvSpPr/>
            <p:nvPr/>
          </p:nvSpPr>
          <p:spPr>
            <a:xfrm flipH="1">
              <a:off x="0" y="489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8" name="Group 99"/>
          <p:cNvGrpSpPr/>
          <p:nvPr/>
        </p:nvGrpSpPr>
        <p:grpSpPr>
          <a:xfrm>
            <a:off x="200160" y="755280"/>
            <a:ext cx="797040" cy="842760"/>
            <a:chOff x="200160" y="755280"/>
            <a:chExt cx="797040" cy="842760"/>
          </a:xfrm>
        </p:grpSpPr>
        <p:sp>
          <p:nvSpPr>
            <p:cNvPr id="99" name="CustomShape 100"/>
            <p:cNvSpPr/>
            <p:nvPr/>
          </p:nvSpPr>
          <p:spPr>
            <a:xfrm>
              <a:off x="200160" y="755280"/>
              <a:ext cx="640800" cy="84276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574920" y="755280"/>
              <a:ext cx="422280" cy="59040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102"/>
          <p:cNvGrpSpPr/>
          <p:nvPr/>
        </p:nvGrpSpPr>
        <p:grpSpPr>
          <a:xfrm>
            <a:off x="4981320" y="1861200"/>
            <a:ext cx="745200" cy="807120"/>
            <a:chOff x="4981320" y="1861200"/>
            <a:chExt cx="745200" cy="807120"/>
          </a:xfrm>
        </p:grpSpPr>
        <p:sp>
          <p:nvSpPr>
            <p:cNvPr id="102" name="CustomShape 103"/>
            <p:cNvSpPr/>
            <p:nvPr/>
          </p:nvSpPr>
          <p:spPr>
            <a:xfrm>
              <a:off x="5106240" y="1861200"/>
              <a:ext cx="620280" cy="19404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5171760" y="2110320"/>
              <a:ext cx="401400" cy="55800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981320" y="2110320"/>
              <a:ext cx="398160" cy="55800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106"/>
          <p:cNvSpPr/>
          <p:nvPr/>
        </p:nvSpPr>
        <p:spPr>
          <a:xfrm>
            <a:off x="0" y="2647800"/>
            <a:ext cx="2405520" cy="57348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107"/>
          <p:cNvGrpSpPr/>
          <p:nvPr/>
        </p:nvGrpSpPr>
        <p:grpSpPr>
          <a:xfrm>
            <a:off x="299520" y="2798280"/>
            <a:ext cx="1678320" cy="250200"/>
            <a:chOff x="299520" y="2798280"/>
            <a:chExt cx="1678320" cy="250200"/>
          </a:xfrm>
        </p:grpSpPr>
        <p:sp>
          <p:nvSpPr>
            <p:cNvPr id="107" name="CustomShape 108"/>
            <p:cNvSpPr/>
            <p:nvPr/>
          </p:nvSpPr>
          <p:spPr>
            <a:xfrm>
              <a:off x="299520" y="2798280"/>
              <a:ext cx="249120" cy="25020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614160" y="2877480"/>
              <a:ext cx="1363680" cy="11412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CustomShape 110"/>
          <p:cNvSpPr/>
          <p:nvPr/>
        </p:nvSpPr>
        <p:spPr>
          <a:xfrm>
            <a:off x="4317480" y="2520"/>
            <a:ext cx="4824360" cy="491292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11" name="PlaceHolder 1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1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5FD16474-E2A2-4943-9887-6B229C0F0A46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152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4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155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01D84278-DE4A-4829-B03B-ECC08C1B5960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197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198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01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D8FAE6CD-764B-46BB-98F8-9F32EC8A3274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43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44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6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47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DA3C9E66-0D64-4CBF-8B64-9257A1A10C86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89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90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2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93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3E0069BF-45A0-4C7F-9D27-9FC03049C177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36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8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39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1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52E9FB29-EA85-4144-B7B0-FAB39A14C7D4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381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82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4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85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 hidden="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26" name="CustomShape 2" hidden="1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90FA637A-7182-4F75-ACCD-3E4858E641DC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427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428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6"/>
          <p:cNvGrpSpPr/>
          <p:nvPr/>
        </p:nvGrpSpPr>
        <p:grpSpPr>
          <a:xfrm>
            <a:off x="0" y="-12960"/>
            <a:ext cx="9137160" cy="4914720"/>
            <a:chOff x="0" y="-12960"/>
            <a:chExt cx="9137160" cy="4914720"/>
          </a:xfrm>
        </p:grpSpPr>
        <p:sp>
          <p:nvSpPr>
            <p:cNvPr id="431" name="Line 7"/>
            <p:cNvSpPr/>
            <p:nvPr/>
          </p:nvSpPr>
          <p:spPr>
            <a:xfrm>
              <a:off x="142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Line 8"/>
            <p:cNvSpPr/>
            <p:nvPr/>
          </p:nvSpPr>
          <p:spPr>
            <a:xfrm>
              <a:off x="2952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Line 9"/>
            <p:cNvSpPr/>
            <p:nvPr/>
          </p:nvSpPr>
          <p:spPr>
            <a:xfrm>
              <a:off x="4478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Line 10"/>
            <p:cNvSpPr/>
            <p:nvPr/>
          </p:nvSpPr>
          <p:spPr>
            <a:xfrm>
              <a:off x="600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Line 11"/>
            <p:cNvSpPr/>
            <p:nvPr/>
          </p:nvSpPr>
          <p:spPr>
            <a:xfrm>
              <a:off x="753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Line 12"/>
            <p:cNvSpPr/>
            <p:nvPr/>
          </p:nvSpPr>
          <p:spPr>
            <a:xfrm>
              <a:off x="9061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Line 13"/>
            <p:cNvSpPr/>
            <p:nvPr/>
          </p:nvSpPr>
          <p:spPr>
            <a:xfrm>
              <a:off x="10587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Line 14"/>
            <p:cNvSpPr/>
            <p:nvPr/>
          </p:nvSpPr>
          <p:spPr>
            <a:xfrm>
              <a:off x="1211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Line 15"/>
            <p:cNvSpPr/>
            <p:nvPr/>
          </p:nvSpPr>
          <p:spPr>
            <a:xfrm>
              <a:off x="1364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Line 16"/>
            <p:cNvSpPr/>
            <p:nvPr/>
          </p:nvSpPr>
          <p:spPr>
            <a:xfrm>
              <a:off x="15170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Line 17"/>
            <p:cNvSpPr/>
            <p:nvPr/>
          </p:nvSpPr>
          <p:spPr>
            <a:xfrm>
              <a:off x="16696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Line 18"/>
            <p:cNvSpPr/>
            <p:nvPr/>
          </p:nvSpPr>
          <p:spPr>
            <a:xfrm>
              <a:off x="1822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Line 19"/>
            <p:cNvSpPr/>
            <p:nvPr/>
          </p:nvSpPr>
          <p:spPr>
            <a:xfrm>
              <a:off x="1975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Line 20"/>
            <p:cNvSpPr/>
            <p:nvPr/>
          </p:nvSpPr>
          <p:spPr>
            <a:xfrm>
              <a:off x="21279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Line 21"/>
            <p:cNvSpPr/>
            <p:nvPr/>
          </p:nvSpPr>
          <p:spPr>
            <a:xfrm>
              <a:off x="22806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Line 22"/>
            <p:cNvSpPr/>
            <p:nvPr/>
          </p:nvSpPr>
          <p:spPr>
            <a:xfrm>
              <a:off x="2433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Line 23"/>
            <p:cNvSpPr/>
            <p:nvPr/>
          </p:nvSpPr>
          <p:spPr>
            <a:xfrm>
              <a:off x="2586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Line 24"/>
            <p:cNvSpPr/>
            <p:nvPr/>
          </p:nvSpPr>
          <p:spPr>
            <a:xfrm>
              <a:off x="27388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Line 25"/>
            <p:cNvSpPr/>
            <p:nvPr/>
          </p:nvSpPr>
          <p:spPr>
            <a:xfrm>
              <a:off x="28915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Line 26"/>
            <p:cNvSpPr/>
            <p:nvPr/>
          </p:nvSpPr>
          <p:spPr>
            <a:xfrm>
              <a:off x="3044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Line 27"/>
            <p:cNvSpPr/>
            <p:nvPr/>
          </p:nvSpPr>
          <p:spPr>
            <a:xfrm>
              <a:off x="3197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Line 28"/>
            <p:cNvSpPr/>
            <p:nvPr/>
          </p:nvSpPr>
          <p:spPr>
            <a:xfrm>
              <a:off x="33498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Line 29"/>
            <p:cNvSpPr/>
            <p:nvPr/>
          </p:nvSpPr>
          <p:spPr>
            <a:xfrm>
              <a:off x="35024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Line 30"/>
            <p:cNvSpPr/>
            <p:nvPr/>
          </p:nvSpPr>
          <p:spPr>
            <a:xfrm>
              <a:off x="3655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Line 31"/>
            <p:cNvSpPr/>
            <p:nvPr/>
          </p:nvSpPr>
          <p:spPr>
            <a:xfrm>
              <a:off x="3808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Line 32"/>
            <p:cNvSpPr/>
            <p:nvPr/>
          </p:nvSpPr>
          <p:spPr>
            <a:xfrm>
              <a:off x="39607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Line 33"/>
            <p:cNvSpPr/>
            <p:nvPr/>
          </p:nvSpPr>
          <p:spPr>
            <a:xfrm>
              <a:off x="41133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Line 34"/>
            <p:cNvSpPr/>
            <p:nvPr/>
          </p:nvSpPr>
          <p:spPr>
            <a:xfrm>
              <a:off x="42660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Line 35"/>
            <p:cNvSpPr/>
            <p:nvPr/>
          </p:nvSpPr>
          <p:spPr>
            <a:xfrm>
              <a:off x="44186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Line 36"/>
            <p:cNvSpPr/>
            <p:nvPr/>
          </p:nvSpPr>
          <p:spPr>
            <a:xfrm>
              <a:off x="45716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Line 37"/>
            <p:cNvSpPr/>
            <p:nvPr/>
          </p:nvSpPr>
          <p:spPr>
            <a:xfrm>
              <a:off x="47242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Line 38"/>
            <p:cNvSpPr/>
            <p:nvPr/>
          </p:nvSpPr>
          <p:spPr>
            <a:xfrm>
              <a:off x="48769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Line 39"/>
            <p:cNvSpPr/>
            <p:nvPr/>
          </p:nvSpPr>
          <p:spPr>
            <a:xfrm>
              <a:off x="5029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Line 40"/>
            <p:cNvSpPr/>
            <p:nvPr/>
          </p:nvSpPr>
          <p:spPr>
            <a:xfrm>
              <a:off x="5182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Line 41"/>
            <p:cNvSpPr/>
            <p:nvPr/>
          </p:nvSpPr>
          <p:spPr>
            <a:xfrm>
              <a:off x="53352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Line 42"/>
            <p:cNvSpPr/>
            <p:nvPr/>
          </p:nvSpPr>
          <p:spPr>
            <a:xfrm>
              <a:off x="54878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Line 43"/>
            <p:cNvSpPr/>
            <p:nvPr/>
          </p:nvSpPr>
          <p:spPr>
            <a:xfrm>
              <a:off x="5640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Line 44"/>
            <p:cNvSpPr/>
            <p:nvPr/>
          </p:nvSpPr>
          <p:spPr>
            <a:xfrm>
              <a:off x="5793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Line 45"/>
            <p:cNvSpPr/>
            <p:nvPr/>
          </p:nvSpPr>
          <p:spPr>
            <a:xfrm>
              <a:off x="59461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Line 46"/>
            <p:cNvSpPr/>
            <p:nvPr/>
          </p:nvSpPr>
          <p:spPr>
            <a:xfrm>
              <a:off x="60987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Line 47"/>
            <p:cNvSpPr/>
            <p:nvPr/>
          </p:nvSpPr>
          <p:spPr>
            <a:xfrm>
              <a:off x="6251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Line 48"/>
            <p:cNvSpPr/>
            <p:nvPr/>
          </p:nvSpPr>
          <p:spPr>
            <a:xfrm>
              <a:off x="6404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Line 49"/>
            <p:cNvSpPr/>
            <p:nvPr/>
          </p:nvSpPr>
          <p:spPr>
            <a:xfrm>
              <a:off x="65570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Line 50"/>
            <p:cNvSpPr/>
            <p:nvPr/>
          </p:nvSpPr>
          <p:spPr>
            <a:xfrm>
              <a:off x="67096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Line 51"/>
            <p:cNvSpPr/>
            <p:nvPr/>
          </p:nvSpPr>
          <p:spPr>
            <a:xfrm>
              <a:off x="6862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Line 52"/>
            <p:cNvSpPr/>
            <p:nvPr/>
          </p:nvSpPr>
          <p:spPr>
            <a:xfrm>
              <a:off x="7015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Line 53"/>
            <p:cNvSpPr/>
            <p:nvPr/>
          </p:nvSpPr>
          <p:spPr>
            <a:xfrm>
              <a:off x="71679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Line 54"/>
            <p:cNvSpPr/>
            <p:nvPr/>
          </p:nvSpPr>
          <p:spPr>
            <a:xfrm>
              <a:off x="73206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Line 55"/>
            <p:cNvSpPr/>
            <p:nvPr/>
          </p:nvSpPr>
          <p:spPr>
            <a:xfrm>
              <a:off x="7473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Line 56"/>
            <p:cNvSpPr/>
            <p:nvPr/>
          </p:nvSpPr>
          <p:spPr>
            <a:xfrm>
              <a:off x="7626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Line 57"/>
            <p:cNvSpPr/>
            <p:nvPr/>
          </p:nvSpPr>
          <p:spPr>
            <a:xfrm>
              <a:off x="77788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Line 58"/>
            <p:cNvSpPr/>
            <p:nvPr/>
          </p:nvSpPr>
          <p:spPr>
            <a:xfrm>
              <a:off x="79315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Line 59"/>
            <p:cNvSpPr/>
            <p:nvPr/>
          </p:nvSpPr>
          <p:spPr>
            <a:xfrm>
              <a:off x="8084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Line 60"/>
            <p:cNvSpPr/>
            <p:nvPr/>
          </p:nvSpPr>
          <p:spPr>
            <a:xfrm>
              <a:off x="8237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Line 61"/>
            <p:cNvSpPr/>
            <p:nvPr/>
          </p:nvSpPr>
          <p:spPr>
            <a:xfrm>
              <a:off x="83898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Line 62"/>
            <p:cNvSpPr/>
            <p:nvPr/>
          </p:nvSpPr>
          <p:spPr>
            <a:xfrm>
              <a:off x="85424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Line 63"/>
            <p:cNvSpPr/>
            <p:nvPr/>
          </p:nvSpPr>
          <p:spPr>
            <a:xfrm>
              <a:off x="8695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Line 64"/>
            <p:cNvSpPr/>
            <p:nvPr/>
          </p:nvSpPr>
          <p:spPr>
            <a:xfrm>
              <a:off x="8848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Line 65"/>
            <p:cNvSpPr/>
            <p:nvPr/>
          </p:nvSpPr>
          <p:spPr>
            <a:xfrm>
              <a:off x="90007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Line 66"/>
            <p:cNvSpPr/>
            <p:nvPr/>
          </p:nvSpPr>
          <p:spPr>
            <a:xfrm flipH="1">
              <a:off x="0" y="-12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Line 67"/>
            <p:cNvSpPr/>
            <p:nvPr/>
          </p:nvSpPr>
          <p:spPr>
            <a:xfrm flipH="1">
              <a:off x="0" y="139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Line 68"/>
            <p:cNvSpPr/>
            <p:nvPr/>
          </p:nvSpPr>
          <p:spPr>
            <a:xfrm flipH="1">
              <a:off x="0" y="292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Line 69"/>
            <p:cNvSpPr/>
            <p:nvPr/>
          </p:nvSpPr>
          <p:spPr>
            <a:xfrm flipH="1">
              <a:off x="0" y="445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Line 70"/>
            <p:cNvSpPr/>
            <p:nvPr/>
          </p:nvSpPr>
          <p:spPr>
            <a:xfrm flipH="1">
              <a:off x="0" y="598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Line 71"/>
            <p:cNvSpPr/>
            <p:nvPr/>
          </p:nvSpPr>
          <p:spPr>
            <a:xfrm flipH="1">
              <a:off x="0" y="750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Line 72"/>
            <p:cNvSpPr/>
            <p:nvPr/>
          </p:nvSpPr>
          <p:spPr>
            <a:xfrm flipH="1">
              <a:off x="0" y="903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Line 73"/>
            <p:cNvSpPr/>
            <p:nvPr/>
          </p:nvSpPr>
          <p:spPr>
            <a:xfrm flipH="1">
              <a:off x="0" y="10566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" name="Line 74"/>
            <p:cNvSpPr/>
            <p:nvPr/>
          </p:nvSpPr>
          <p:spPr>
            <a:xfrm flipH="1">
              <a:off x="0" y="12096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" name="Line 75"/>
            <p:cNvSpPr/>
            <p:nvPr/>
          </p:nvSpPr>
          <p:spPr>
            <a:xfrm flipH="1">
              <a:off x="0" y="1362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Line 76"/>
            <p:cNvSpPr/>
            <p:nvPr/>
          </p:nvSpPr>
          <p:spPr>
            <a:xfrm flipH="1">
              <a:off x="0" y="1515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Line 77"/>
            <p:cNvSpPr/>
            <p:nvPr/>
          </p:nvSpPr>
          <p:spPr>
            <a:xfrm flipH="1">
              <a:off x="0" y="1668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Line 78"/>
            <p:cNvSpPr/>
            <p:nvPr/>
          </p:nvSpPr>
          <p:spPr>
            <a:xfrm flipH="1">
              <a:off x="0" y="18208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Line 79"/>
            <p:cNvSpPr/>
            <p:nvPr/>
          </p:nvSpPr>
          <p:spPr>
            <a:xfrm flipH="1">
              <a:off x="0" y="19738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Line 80"/>
            <p:cNvSpPr/>
            <p:nvPr/>
          </p:nvSpPr>
          <p:spPr>
            <a:xfrm flipH="1">
              <a:off x="0" y="21265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Line 81"/>
            <p:cNvSpPr/>
            <p:nvPr/>
          </p:nvSpPr>
          <p:spPr>
            <a:xfrm flipH="1">
              <a:off x="0" y="22795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Line 82"/>
            <p:cNvSpPr/>
            <p:nvPr/>
          </p:nvSpPr>
          <p:spPr>
            <a:xfrm flipH="1">
              <a:off x="0" y="24321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Line 83"/>
            <p:cNvSpPr/>
            <p:nvPr/>
          </p:nvSpPr>
          <p:spPr>
            <a:xfrm flipH="1">
              <a:off x="0" y="25851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" name="Line 84"/>
            <p:cNvSpPr/>
            <p:nvPr/>
          </p:nvSpPr>
          <p:spPr>
            <a:xfrm flipH="1">
              <a:off x="0" y="27378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Line 85"/>
            <p:cNvSpPr/>
            <p:nvPr/>
          </p:nvSpPr>
          <p:spPr>
            <a:xfrm flipH="1">
              <a:off x="0" y="28908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Line 86"/>
            <p:cNvSpPr/>
            <p:nvPr/>
          </p:nvSpPr>
          <p:spPr>
            <a:xfrm flipH="1">
              <a:off x="0" y="3043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Line 87"/>
            <p:cNvSpPr/>
            <p:nvPr/>
          </p:nvSpPr>
          <p:spPr>
            <a:xfrm flipH="1">
              <a:off x="0" y="3196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Line 88"/>
            <p:cNvSpPr/>
            <p:nvPr/>
          </p:nvSpPr>
          <p:spPr>
            <a:xfrm flipH="1">
              <a:off x="0" y="3349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Line 89"/>
            <p:cNvSpPr/>
            <p:nvPr/>
          </p:nvSpPr>
          <p:spPr>
            <a:xfrm flipH="1">
              <a:off x="0" y="3502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Line 90"/>
            <p:cNvSpPr/>
            <p:nvPr/>
          </p:nvSpPr>
          <p:spPr>
            <a:xfrm flipH="1">
              <a:off x="0" y="3655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Line 91"/>
            <p:cNvSpPr/>
            <p:nvPr/>
          </p:nvSpPr>
          <p:spPr>
            <a:xfrm flipH="1">
              <a:off x="0" y="3807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Line 92"/>
            <p:cNvSpPr/>
            <p:nvPr/>
          </p:nvSpPr>
          <p:spPr>
            <a:xfrm flipH="1">
              <a:off x="0" y="396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Line 93"/>
            <p:cNvSpPr/>
            <p:nvPr/>
          </p:nvSpPr>
          <p:spPr>
            <a:xfrm flipH="1">
              <a:off x="0" y="4113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Line 94"/>
            <p:cNvSpPr/>
            <p:nvPr/>
          </p:nvSpPr>
          <p:spPr>
            <a:xfrm flipH="1">
              <a:off x="0" y="426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Line 95"/>
            <p:cNvSpPr/>
            <p:nvPr/>
          </p:nvSpPr>
          <p:spPr>
            <a:xfrm flipH="1">
              <a:off x="0" y="442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Line 96"/>
            <p:cNvSpPr/>
            <p:nvPr/>
          </p:nvSpPr>
          <p:spPr>
            <a:xfrm flipH="1">
              <a:off x="0" y="4577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Line 97"/>
            <p:cNvSpPr/>
            <p:nvPr/>
          </p:nvSpPr>
          <p:spPr>
            <a:xfrm flipH="1">
              <a:off x="0" y="473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Line 98"/>
            <p:cNvSpPr/>
            <p:nvPr/>
          </p:nvSpPr>
          <p:spPr>
            <a:xfrm flipH="1">
              <a:off x="0" y="4883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99"/>
          <p:cNvSpPr/>
          <p:nvPr/>
        </p:nvSpPr>
        <p:spPr>
          <a:xfrm>
            <a:off x="4317480" y="2520"/>
            <a:ext cx="4824360" cy="491292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4" name="Group 100"/>
          <p:cNvGrpSpPr/>
          <p:nvPr/>
        </p:nvGrpSpPr>
        <p:grpSpPr>
          <a:xfrm>
            <a:off x="787320" y="755280"/>
            <a:ext cx="797040" cy="842760"/>
            <a:chOff x="787320" y="755280"/>
            <a:chExt cx="797040" cy="842760"/>
          </a:xfrm>
        </p:grpSpPr>
        <p:sp>
          <p:nvSpPr>
            <p:cNvPr id="525" name="CustomShape 101"/>
            <p:cNvSpPr/>
            <p:nvPr/>
          </p:nvSpPr>
          <p:spPr>
            <a:xfrm>
              <a:off x="787320" y="755280"/>
              <a:ext cx="640800" cy="84276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02"/>
            <p:cNvSpPr/>
            <p:nvPr/>
          </p:nvSpPr>
          <p:spPr>
            <a:xfrm>
              <a:off x="1162080" y="755280"/>
              <a:ext cx="422280" cy="59040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" name="Group 103"/>
          <p:cNvGrpSpPr/>
          <p:nvPr/>
        </p:nvGrpSpPr>
        <p:grpSpPr>
          <a:xfrm>
            <a:off x="4059360" y="1649520"/>
            <a:ext cx="745200" cy="807120"/>
            <a:chOff x="4059360" y="1649520"/>
            <a:chExt cx="745200" cy="807120"/>
          </a:xfrm>
        </p:grpSpPr>
        <p:sp>
          <p:nvSpPr>
            <p:cNvPr id="528" name="CustomShape 104"/>
            <p:cNvSpPr/>
            <p:nvPr/>
          </p:nvSpPr>
          <p:spPr>
            <a:xfrm>
              <a:off x="4184280" y="1649520"/>
              <a:ext cx="620280" cy="19404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05"/>
            <p:cNvSpPr/>
            <p:nvPr/>
          </p:nvSpPr>
          <p:spPr>
            <a:xfrm>
              <a:off x="4249800" y="1898640"/>
              <a:ext cx="401400" cy="55800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06"/>
            <p:cNvSpPr/>
            <p:nvPr/>
          </p:nvSpPr>
          <p:spPr>
            <a:xfrm>
              <a:off x="4059360" y="1898640"/>
              <a:ext cx="398160" cy="55800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CustomShape 107"/>
          <p:cNvSpPr/>
          <p:nvPr/>
        </p:nvSpPr>
        <p:spPr>
          <a:xfrm>
            <a:off x="0" y="2647800"/>
            <a:ext cx="2405520" cy="57348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Group 108"/>
          <p:cNvGrpSpPr/>
          <p:nvPr/>
        </p:nvGrpSpPr>
        <p:grpSpPr>
          <a:xfrm>
            <a:off x="299520" y="2798280"/>
            <a:ext cx="1678320" cy="250200"/>
            <a:chOff x="299520" y="2798280"/>
            <a:chExt cx="1678320" cy="250200"/>
          </a:xfrm>
        </p:grpSpPr>
        <p:sp>
          <p:nvSpPr>
            <p:cNvPr id="533" name="CustomShape 109"/>
            <p:cNvSpPr/>
            <p:nvPr/>
          </p:nvSpPr>
          <p:spPr>
            <a:xfrm>
              <a:off x="299520" y="2798280"/>
              <a:ext cx="249120" cy="25020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0"/>
            <p:cNvSpPr/>
            <p:nvPr/>
          </p:nvSpPr>
          <p:spPr>
            <a:xfrm>
              <a:off x="614160" y="2877480"/>
              <a:ext cx="1363680" cy="11412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5" name="PlaceHolder 1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6" name="PlaceHolder 1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1296000" y="720000"/>
            <a:ext cx="549144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APD DEMO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1198080" y="1273680"/>
            <a:ext cx="4658760" cy="13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5" name="Picture Placeholder 10" descr=""/>
          <p:cNvPicPr/>
          <p:nvPr/>
        </p:nvPicPr>
        <p:blipFill>
          <a:blip r:embed="rId1"/>
          <a:srcRect l="24920" t="0" r="24920" b="0"/>
          <a:stretch/>
        </p:blipFill>
        <p:spPr>
          <a:xfrm>
            <a:off x="4379400" y="0"/>
            <a:ext cx="4762440" cy="49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720000" y="70920"/>
            <a:ext cx="8100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UP To Previous Demo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360000" y="66672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Research on how we can implement application of multi ECU in adaptive autosar and start working on the same.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Studied some of the research papers on Multi ECU application in autosar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Prepared the  draft for this POC.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Stated with the implementation of this POC.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720000" y="70920"/>
            <a:ext cx="8100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Work Done Till Now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360000" y="66672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Understood QT creator to design the GUI for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our application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Installed the QT creator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Setting up the R-Car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Established client server communication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between two system for sending software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package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04920" y="0"/>
            <a:ext cx="8532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Roadmap for this week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360000" y="63324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Need to e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stablished client server communication between system and R-car to send software Packages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Need to create the GUI using QT creator to display the client server communication.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Brief understanding of scheduling policies and dead lock handling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04920" y="0"/>
            <a:ext cx="8532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Takeaways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360000" y="63324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Understood QT creator by creating some sample applications.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Brief understanding on software package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181080"/>
              </a:tabLst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Brief understanding on socket programming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Placeholder 7" descr=""/>
          <p:cNvPicPr/>
          <p:nvPr/>
        </p:nvPicPr>
        <p:blipFill>
          <a:blip r:embed="rId1"/>
          <a:srcRect l="13690" t="0" r="13690" b="0"/>
          <a:stretch/>
        </p:blipFill>
        <p:spPr>
          <a:xfrm>
            <a:off x="4379400" y="0"/>
            <a:ext cx="4762440" cy="4915440"/>
          </a:xfrm>
          <a:prstGeom prst="rect">
            <a:avLst/>
          </a:prstGeom>
          <a:ln>
            <a:noFill/>
          </a:ln>
        </p:spPr>
      </p:pic>
      <p:sp>
        <p:nvSpPr>
          <p:cNvPr id="585" name="CustomShape 1"/>
          <p:cNvSpPr/>
          <p:nvPr/>
        </p:nvSpPr>
        <p:spPr>
          <a:xfrm>
            <a:off x="1019520" y="1498680"/>
            <a:ext cx="35449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Thank </a:t>
            </a:r>
            <a:r>
              <a:rPr b="1" lang="en-IN" sz="4000" spc="-1" strike="noStrike">
                <a:solidFill>
                  <a:srgbClr val="ffc000"/>
                </a:solidFill>
                <a:latin typeface="Calibri"/>
                <a:ea typeface="DejaVu Sans"/>
              </a:rPr>
              <a:t>You</a:t>
            </a: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 !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8387280" y="4208400"/>
            <a:ext cx="538200" cy="523080"/>
          </a:xfrm>
          <a:prstGeom prst="ellipse">
            <a:avLst/>
          </a:prstGeom>
          <a:blipFill rotWithShape="0">
            <a:blip r:embed="rId2"/>
            <a:stretch>
              <a:fillRect l="1269395" t="1785288" r="1386134" b="-2792222"/>
            </a:stretch>
          </a:blipFill>
          <a:ln w="63360"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DA3672208DF48A2EFA15FC8A4635D" ma:contentTypeVersion="10" ma:contentTypeDescription="Create a new document." ma:contentTypeScope="" ma:versionID="c3166f77ead1aa93e3e39113a44d0933">
  <xsd:schema xmlns:xsd="http://www.w3.org/2001/XMLSchema" xmlns:xs="http://www.w3.org/2001/XMLSchema" xmlns:p="http://schemas.microsoft.com/office/2006/metadata/properties" xmlns:ns2="f0861232-c346-4ef7-ae8d-a10dbe49bcd3" xmlns:ns3="13b216d8-145b-4bfc-aa0b-516cf2ffaf81" targetNamespace="http://schemas.microsoft.com/office/2006/metadata/properties" ma:root="true" ma:fieldsID="0a343ad393dc1473dad38628da46696f" ns2:_="" ns3:_="">
    <xsd:import namespace="f0861232-c346-4ef7-ae8d-a10dbe49bcd3"/>
    <xsd:import namespace="13b216d8-145b-4bfc-aa0b-516cf2ffaf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61232-c346-4ef7-ae8d-a10dbe49b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216d8-145b-4bfc-aa0b-516cf2ffaf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C7BE21-0258-4706-BB2D-8B580EFE5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861232-c346-4ef7-ae8d-a10dbe49bcd3"/>
    <ds:schemaRef ds:uri="13b216d8-145b-4bfc-aa0b-516cf2ffa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Application>LibreOffice/6.4.7.2$Linux_X86_64 LibreOffice_project/40$Build-2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  <dc:description/>
  <dc:language>en-IN</dc:language>
  <cp:lastModifiedBy/>
  <dcterms:modified xsi:type="dcterms:W3CDTF">2022-07-12T10:44:47Z</dcterms:modified>
  <cp:revision>168</cp:revision>
  <dc:subject/>
  <dc:title>Global Engineering Academy (GEA)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0x010100EC6DA3672208DF48A2EFA15FC8A4635D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4b5591f2-6b23-403d-aa5f-b6d577f5e572_Enabled">
    <vt:lpwstr>True</vt:lpwstr>
  </property>
  <property fmtid="{D5CDD505-2E9C-101B-9397-08002B2CF9AE}" pid="9" name="MSIP_Label_4b5591f2-6b23-403d-aa5f-b6d577f5e572_Name">
    <vt:lpwstr>4b5591f2-6b23-403d-aa5f-b6d577f5e572</vt:lpwstr>
  </property>
  <property fmtid="{D5CDD505-2E9C-101B-9397-08002B2CF9AE}" pid="10" name="MSIP_Label_4b5591f2-6b23-403d-aa5f-b6d577f5e572_SetDate">
    <vt:lpwstr>2020-09-04T19:39:47Z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a7f2ec83-e677-438d-afb7-4c7c0dbc872b_Application">
    <vt:lpwstr>Microsoft Azure Information Protection</vt:lpwstr>
  </property>
  <property fmtid="{D5CDD505-2E9C-101B-9397-08002B2CF9AE}" pid="13" name="MSIP_Label_a7f2ec83-e677-438d-afb7-4c7c0dbc872b_Enabled">
    <vt:lpwstr>True</vt:lpwstr>
  </property>
  <property fmtid="{D5CDD505-2E9C-101B-9397-08002B2CF9AE}" pid="14" name="MSIP_Label_a7f2ec83-e677-438d-afb7-4c7c0dbc872b_Extended_MSFT_Method">
    <vt:lpwstr>Automatic</vt:lpwstr>
  </property>
  <property fmtid="{D5CDD505-2E9C-101B-9397-08002B2CF9AE}" pid="15" name="MSIP_Label_a7f2ec83-e677-438d-afb7-4c7c0dbc872b_Name">
    <vt:lpwstr>Internal</vt:lpwstr>
  </property>
  <property fmtid="{D5CDD505-2E9C-101B-9397-08002B2CF9AE}" pid="16" name="MSIP_Label_a7f2ec83-e677-438d-afb7-4c7c0dbc872b_Owner">
    <vt:lpwstr>keshavamurthy.la@scania.com</vt:lpwstr>
  </property>
  <property fmtid="{D5CDD505-2E9C-101B-9397-08002B2CF9AE}" pid="17" name="MSIP_Label_a7f2ec83-e677-438d-afb7-4c7c0dbc872b_SetDate">
    <vt:lpwstr>2022-01-06T09:02:34.6698707Z</vt:lpwstr>
  </property>
  <property fmtid="{D5CDD505-2E9C-101B-9397-08002B2CF9AE}" pid="18" name="MSIP_Label_a7f2ec83-e677-438d-afb7-4c7c0dbc872b_SiteId">
    <vt:lpwstr>3bc062e4-ac9d-4c17-b4dd-3aad637ff1ac</vt:lpwstr>
  </property>
  <property fmtid="{D5CDD505-2E9C-101B-9397-08002B2CF9AE}" pid="19" name="Notes">
    <vt:i4>0</vt:i4>
  </property>
  <property fmtid="{D5CDD505-2E9C-101B-9397-08002B2CF9AE}" pid="20" name="PresentationFormat">
    <vt:lpwstr>On-screen Show (16:9)</vt:lpwstr>
  </property>
  <property fmtid="{D5CDD505-2E9C-101B-9397-08002B2CF9AE}" pid="21" name="ScaleCrop">
    <vt:bool>0</vt:bool>
  </property>
  <property fmtid="{D5CDD505-2E9C-101B-9397-08002B2CF9AE}" pid="22" name="Sensitivity">
    <vt:lpwstr>Internal 4b5591f2-6b23-403d-aa5f-b6d577f5e572</vt:lpwstr>
  </property>
  <property fmtid="{D5CDD505-2E9C-101B-9397-08002B2CF9AE}" pid="23" name="ShareDoc">
    <vt:bool>0</vt:bool>
  </property>
  <property fmtid="{D5CDD505-2E9C-101B-9397-08002B2CF9AE}" pid="24" name="Slides">
    <vt:i4>5</vt:i4>
  </property>
</Properties>
</file>