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png" ContentType="image/png"/>
  <Override PartName="/ppt/media/image3.png" ContentType="image/png"/>
  <Override PartName="/ppt/media/image4.png" ContentType="image/png"/>
  <Override PartName="/ppt/media/image5.jpeg" ContentType="image/jpeg"/>
  <Override PartName="/ppt/media/image6.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4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4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4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4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9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9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9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9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2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2659320" y="4935960"/>
            <a:ext cx="3847320" cy="20520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ea typeface="DejaVu Sans"/>
              </a:rPr>
              <a:t>Restricted Circulation | L&amp;T Technology Services | www.LTTS.com</a:t>
            </a:r>
            <a:endParaRPr b="0" lang="en-IN" sz="900" spc="-1" strike="noStrike">
              <a:latin typeface="Arial"/>
            </a:endParaRPr>
          </a:p>
        </p:txBody>
      </p:sp>
      <p:sp>
        <p:nvSpPr>
          <p:cNvPr id="1" name="CustomShape 2" hidden="1"/>
          <p:cNvSpPr/>
          <p:nvPr/>
        </p:nvSpPr>
        <p:spPr>
          <a:xfrm>
            <a:off x="8578080" y="4935960"/>
            <a:ext cx="454320" cy="20520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69E812AF-E7E1-4B26-8C40-622779830C0C}" type="slidenum">
              <a:rPr b="0" lang="en-US" sz="900" spc="-1" strike="noStrike">
                <a:solidFill>
                  <a:srgbClr val="404040"/>
                </a:solidFill>
                <a:latin typeface="Calibri"/>
                <a:ea typeface="DejaVu Sans"/>
              </a:rPr>
              <a:t>&lt;number&gt;</a:t>
            </a:fld>
            <a:endParaRPr b="0" lang="en-IN" sz="900" spc="-1" strike="noStrike">
              <a:latin typeface="Arial"/>
            </a:endParaRPr>
          </a:p>
        </p:txBody>
      </p:sp>
      <p:grpSp>
        <p:nvGrpSpPr>
          <p:cNvPr id="2" name="Group 3"/>
          <p:cNvGrpSpPr/>
          <p:nvPr/>
        </p:nvGrpSpPr>
        <p:grpSpPr>
          <a:xfrm>
            <a:off x="249840" y="475200"/>
            <a:ext cx="8637840" cy="101520"/>
            <a:chOff x="249840" y="475200"/>
            <a:chExt cx="8637840" cy="101520"/>
          </a:xfrm>
        </p:grpSpPr>
        <p:sp>
          <p:nvSpPr>
            <p:cNvPr id="3" name="CustomShape 4"/>
            <p:cNvSpPr/>
            <p:nvPr/>
          </p:nvSpPr>
          <p:spPr>
            <a:xfrm>
              <a:off x="249840" y="475200"/>
              <a:ext cx="8578800" cy="1015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flipH="1" flipV="1" rot="10800000">
              <a:off x="308880" y="475200"/>
              <a:ext cx="8578800" cy="1015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10800000"/>
            </a:gradFill>
            <a:ln>
              <a:noFill/>
            </a:ln>
          </p:spPr>
          <p:style>
            <a:lnRef idx="2">
              <a:schemeClr val="accent1">
                <a:shade val="50000"/>
              </a:schemeClr>
            </a:lnRef>
            <a:fillRef idx="1">
              <a:schemeClr val="accent1"/>
            </a:fillRef>
            <a:effectRef idx="0">
              <a:schemeClr val="accent1"/>
            </a:effectRef>
            <a:fontRef idx="minor"/>
          </p:style>
        </p:sp>
      </p:grpSp>
      <p:grpSp>
        <p:nvGrpSpPr>
          <p:cNvPr id="5" name="Group 6"/>
          <p:cNvGrpSpPr/>
          <p:nvPr/>
        </p:nvGrpSpPr>
        <p:grpSpPr>
          <a:xfrm>
            <a:off x="0" y="0"/>
            <a:ext cx="9137160" cy="4914720"/>
            <a:chOff x="0" y="0"/>
            <a:chExt cx="9137160" cy="4914720"/>
          </a:xfrm>
        </p:grpSpPr>
        <p:sp>
          <p:nvSpPr>
            <p:cNvPr id="6" name="Line 7"/>
            <p:cNvSpPr/>
            <p:nvPr/>
          </p:nvSpPr>
          <p:spPr>
            <a:xfrm>
              <a:off x="1425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 name="Line 8"/>
            <p:cNvSpPr/>
            <p:nvPr/>
          </p:nvSpPr>
          <p:spPr>
            <a:xfrm>
              <a:off x="2952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 name="Line 9"/>
            <p:cNvSpPr/>
            <p:nvPr/>
          </p:nvSpPr>
          <p:spPr>
            <a:xfrm>
              <a:off x="4478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 name="Line 10"/>
            <p:cNvSpPr/>
            <p:nvPr/>
          </p:nvSpPr>
          <p:spPr>
            <a:xfrm>
              <a:off x="6004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0" name="Line 11"/>
            <p:cNvSpPr/>
            <p:nvPr/>
          </p:nvSpPr>
          <p:spPr>
            <a:xfrm>
              <a:off x="7534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1" name="Line 12"/>
            <p:cNvSpPr/>
            <p:nvPr/>
          </p:nvSpPr>
          <p:spPr>
            <a:xfrm>
              <a:off x="9061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2" name="Line 13"/>
            <p:cNvSpPr/>
            <p:nvPr/>
          </p:nvSpPr>
          <p:spPr>
            <a:xfrm>
              <a:off x="10587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3" name="Line 14"/>
            <p:cNvSpPr/>
            <p:nvPr/>
          </p:nvSpPr>
          <p:spPr>
            <a:xfrm>
              <a:off x="12114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4" name="Line 15"/>
            <p:cNvSpPr/>
            <p:nvPr/>
          </p:nvSpPr>
          <p:spPr>
            <a:xfrm>
              <a:off x="13644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5" name="Line 16"/>
            <p:cNvSpPr/>
            <p:nvPr/>
          </p:nvSpPr>
          <p:spPr>
            <a:xfrm>
              <a:off x="15170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6" name="Line 17"/>
            <p:cNvSpPr/>
            <p:nvPr/>
          </p:nvSpPr>
          <p:spPr>
            <a:xfrm>
              <a:off x="16696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7" name="Line 18"/>
            <p:cNvSpPr/>
            <p:nvPr/>
          </p:nvSpPr>
          <p:spPr>
            <a:xfrm>
              <a:off x="18223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8" name="Line 19"/>
            <p:cNvSpPr/>
            <p:nvPr/>
          </p:nvSpPr>
          <p:spPr>
            <a:xfrm>
              <a:off x="19753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19" name="Line 20"/>
            <p:cNvSpPr/>
            <p:nvPr/>
          </p:nvSpPr>
          <p:spPr>
            <a:xfrm>
              <a:off x="21279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0" name="Line 21"/>
            <p:cNvSpPr/>
            <p:nvPr/>
          </p:nvSpPr>
          <p:spPr>
            <a:xfrm>
              <a:off x="22806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 name="Line 22"/>
            <p:cNvSpPr/>
            <p:nvPr/>
          </p:nvSpPr>
          <p:spPr>
            <a:xfrm>
              <a:off x="24332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 name="Line 23"/>
            <p:cNvSpPr/>
            <p:nvPr/>
          </p:nvSpPr>
          <p:spPr>
            <a:xfrm>
              <a:off x="25862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 name="Line 24"/>
            <p:cNvSpPr/>
            <p:nvPr/>
          </p:nvSpPr>
          <p:spPr>
            <a:xfrm>
              <a:off x="27388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 name="Line 25"/>
            <p:cNvSpPr/>
            <p:nvPr/>
          </p:nvSpPr>
          <p:spPr>
            <a:xfrm>
              <a:off x="28915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 name="Line 26"/>
            <p:cNvSpPr/>
            <p:nvPr/>
          </p:nvSpPr>
          <p:spPr>
            <a:xfrm>
              <a:off x="30441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 name="Line 27"/>
            <p:cNvSpPr/>
            <p:nvPr/>
          </p:nvSpPr>
          <p:spPr>
            <a:xfrm>
              <a:off x="31971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 name="Line 28"/>
            <p:cNvSpPr/>
            <p:nvPr/>
          </p:nvSpPr>
          <p:spPr>
            <a:xfrm>
              <a:off x="33498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 name="Line 29"/>
            <p:cNvSpPr/>
            <p:nvPr/>
          </p:nvSpPr>
          <p:spPr>
            <a:xfrm>
              <a:off x="35024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9" name="Line 30"/>
            <p:cNvSpPr/>
            <p:nvPr/>
          </p:nvSpPr>
          <p:spPr>
            <a:xfrm>
              <a:off x="36550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0" name="Line 31"/>
            <p:cNvSpPr/>
            <p:nvPr/>
          </p:nvSpPr>
          <p:spPr>
            <a:xfrm>
              <a:off x="38080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1" name="Line 32"/>
            <p:cNvSpPr/>
            <p:nvPr/>
          </p:nvSpPr>
          <p:spPr>
            <a:xfrm>
              <a:off x="39607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2" name="Line 33"/>
            <p:cNvSpPr/>
            <p:nvPr/>
          </p:nvSpPr>
          <p:spPr>
            <a:xfrm>
              <a:off x="41133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3" name="Line 34"/>
            <p:cNvSpPr/>
            <p:nvPr/>
          </p:nvSpPr>
          <p:spPr>
            <a:xfrm>
              <a:off x="42660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4" name="Line 35"/>
            <p:cNvSpPr/>
            <p:nvPr/>
          </p:nvSpPr>
          <p:spPr>
            <a:xfrm>
              <a:off x="44186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5" name="Line 36"/>
            <p:cNvSpPr/>
            <p:nvPr/>
          </p:nvSpPr>
          <p:spPr>
            <a:xfrm>
              <a:off x="45716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6" name="Line 37"/>
            <p:cNvSpPr/>
            <p:nvPr/>
          </p:nvSpPr>
          <p:spPr>
            <a:xfrm>
              <a:off x="47242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7" name="Line 38"/>
            <p:cNvSpPr/>
            <p:nvPr/>
          </p:nvSpPr>
          <p:spPr>
            <a:xfrm>
              <a:off x="48769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8" name="Line 39"/>
            <p:cNvSpPr/>
            <p:nvPr/>
          </p:nvSpPr>
          <p:spPr>
            <a:xfrm>
              <a:off x="50295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39" name="Line 40"/>
            <p:cNvSpPr/>
            <p:nvPr/>
          </p:nvSpPr>
          <p:spPr>
            <a:xfrm>
              <a:off x="51825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0" name="Line 41"/>
            <p:cNvSpPr/>
            <p:nvPr/>
          </p:nvSpPr>
          <p:spPr>
            <a:xfrm>
              <a:off x="53352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1" name="Line 42"/>
            <p:cNvSpPr/>
            <p:nvPr/>
          </p:nvSpPr>
          <p:spPr>
            <a:xfrm>
              <a:off x="54878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2" name="Line 43"/>
            <p:cNvSpPr/>
            <p:nvPr/>
          </p:nvSpPr>
          <p:spPr>
            <a:xfrm>
              <a:off x="56404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3" name="Line 44"/>
            <p:cNvSpPr/>
            <p:nvPr/>
          </p:nvSpPr>
          <p:spPr>
            <a:xfrm>
              <a:off x="57934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4" name="Line 45"/>
            <p:cNvSpPr/>
            <p:nvPr/>
          </p:nvSpPr>
          <p:spPr>
            <a:xfrm>
              <a:off x="59461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5" name="Line 46"/>
            <p:cNvSpPr/>
            <p:nvPr/>
          </p:nvSpPr>
          <p:spPr>
            <a:xfrm>
              <a:off x="60987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6" name="Line 47"/>
            <p:cNvSpPr/>
            <p:nvPr/>
          </p:nvSpPr>
          <p:spPr>
            <a:xfrm>
              <a:off x="62514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7" name="Line 48"/>
            <p:cNvSpPr/>
            <p:nvPr/>
          </p:nvSpPr>
          <p:spPr>
            <a:xfrm>
              <a:off x="64044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8" name="Line 49"/>
            <p:cNvSpPr/>
            <p:nvPr/>
          </p:nvSpPr>
          <p:spPr>
            <a:xfrm>
              <a:off x="65570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49" name="Line 50"/>
            <p:cNvSpPr/>
            <p:nvPr/>
          </p:nvSpPr>
          <p:spPr>
            <a:xfrm>
              <a:off x="67096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0" name="Line 51"/>
            <p:cNvSpPr/>
            <p:nvPr/>
          </p:nvSpPr>
          <p:spPr>
            <a:xfrm>
              <a:off x="68623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1" name="Line 52"/>
            <p:cNvSpPr/>
            <p:nvPr/>
          </p:nvSpPr>
          <p:spPr>
            <a:xfrm>
              <a:off x="70153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2" name="Line 53"/>
            <p:cNvSpPr/>
            <p:nvPr/>
          </p:nvSpPr>
          <p:spPr>
            <a:xfrm>
              <a:off x="71679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3" name="Line 54"/>
            <p:cNvSpPr/>
            <p:nvPr/>
          </p:nvSpPr>
          <p:spPr>
            <a:xfrm>
              <a:off x="73206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4" name="Line 55"/>
            <p:cNvSpPr/>
            <p:nvPr/>
          </p:nvSpPr>
          <p:spPr>
            <a:xfrm>
              <a:off x="74732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5" name="Line 56"/>
            <p:cNvSpPr/>
            <p:nvPr/>
          </p:nvSpPr>
          <p:spPr>
            <a:xfrm>
              <a:off x="76262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6" name="Line 57"/>
            <p:cNvSpPr/>
            <p:nvPr/>
          </p:nvSpPr>
          <p:spPr>
            <a:xfrm>
              <a:off x="77788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7" name="Line 58"/>
            <p:cNvSpPr/>
            <p:nvPr/>
          </p:nvSpPr>
          <p:spPr>
            <a:xfrm>
              <a:off x="79315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8" name="Line 59"/>
            <p:cNvSpPr/>
            <p:nvPr/>
          </p:nvSpPr>
          <p:spPr>
            <a:xfrm>
              <a:off x="80841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59" name="Line 60"/>
            <p:cNvSpPr/>
            <p:nvPr/>
          </p:nvSpPr>
          <p:spPr>
            <a:xfrm>
              <a:off x="823716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0" name="Line 61"/>
            <p:cNvSpPr/>
            <p:nvPr/>
          </p:nvSpPr>
          <p:spPr>
            <a:xfrm>
              <a:off x="838980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1" name="Line 62"/>
            <p:cNvSpPr/>
            <p:nvPr/>
          </p:nvSpPr>
          <p:spPr>
            <a:xfrm>
              <a:off x="854244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2" name="Line 63"/>
            <p:cNvSpPr/>
            <p:nvPr/>
          </p:nvSpPr>
          <p:spPr>
            <a:xfrm>
              <a:off x="86950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3" name="Line 64"/>
            <p:cNvSpPr/>
            <p:nvPr/>
          </p:nvSpPr>
          <p:spPr>
            <a:xfrm>
              <a:off x="884808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4" name="Line 65"/>
            <p:cNvSpPr/>
            <p:nvPr/>
          </p:nvSpPr>
          <p:spPr>
            <a:xfrm>
              <a:off x="9000720" y="6120"/>
              <a:ext cx="0" cy="49086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5" name="Line 66"/>
            <p:cNvSpPr/>
            <p:nvPr/>
          </p:nvSpPr>
          <p:spPr>
            <a:xfrm flipH="1">
              <a:off x="0" y="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6" name="Line 67"/>
            <p:cNvSpPr/>
            <p:nvPr/>
          </p:nvSpPr>
          <p:spPr>
            <a:xfrm flipH="1">
              <a:off x="0" y="1526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7" name="Line 68"/>
            <p:cNvSpPr/>
            <p:nvPr/>
          </p:nvSpPr>
          <p:spPr>
            <a:xfrm flipH="1">
              <a:off x="0" y="3056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8" name="Line 69"/>
            <p:cNvSpPr/>
            <p:nvPr/>
          </p:nvSpPr>
          <p:spPr>
            <a:xfrm flipH="1">
              <a:off x="0" y="4582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69" name="Line 70"/>
            <p:cNvSpPr/>
            <p:nvPr/>
          </p:nvSpPr>
          <p:spPr>
            <a:xfrm flipH="1">
              <a:off x="0" y="6112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0" name="Line 71"/>
            <p:cNvSpPr/>
            <p:nvPr/>
          </p:nvSpPr>
          <p:spPr>
            <a:xfrm flipH="1">
              <a:off x="0" y="7639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1" name="Line 72"/>
            <p:cNvSpPr/>
            <p:nvPr/>
          </p:nvSpPr>
          <p:spPr>
            <a:xfrm flipH="1">
              <a:off x="0" y="9169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2" name="Line 73"/>
            <p:cNvSpPr/>
            <p:nvPr/>
          </p:nvSpPr>
          <p:spPr>
            <a:xfrm flipH="1">
              <a:off x="0" y="10695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3" name="Line 74"/>
            <p:cNvSpPr/>
            <p:nvPr/>
          </p:nvSpPr>
          <p:spPr>
            <a:xfrm flipH="1">
              <a:off x="0" y="12225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4" name="Line 75"/>
            <p:cNvSpPr/>
            <p:nvPr/>
          </p:nvSpPr>
          <p:spPr>
            <a:xfrm flipH="1">
              <a:off x="0" y="13752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5" name="Line 76"/>
            <p:cNvSpPr/>
            <p:nvPr/>
          </p:nvSpPr>
          <p:spPr>
            <a:xfrm flipH="1">
              <a:off x="0" y="15282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6" name="Line 77"/>
            <p:cNvSpPr/>
            <p:nvPr/>
          </p:nvSpPr>
          <p:spPr>
            <a:xfrm flipH="1">
              <a:off x="0" y="16812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7" name="Line 78"/>
            <p:cNvSpPr/>
            <p:nvPr/>
          </p:nvSpPr>
          <p:spPr>
            <a:xfrm flipH="1">
              <a:off x="0" y="18338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8" name="Line 79"/>
            <p:cNvSpPr/>
            <p:nvPr/>
          </p:nvSpPr>
          <p:spPr>
            <a:xfrm flipH="1">
              <a:off x="0" y="19868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79" name="Line 80"/>
            <p:cNvSpPr/>
            <p:nvPr/>
          </p:nvSpPr>
          <p:spPr>
            <a:xfrm flipH="1">
              <a:off x="0" y="21394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0" name="Line 81"/>
            <p:cNvSpPr/>
            <p:nvPr/>
          </p:nvSpPr>
          <p:spPr>
            <a:xfrm flipH="1">
              <a:off x="0" y="22924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1" name="Line 82"/>
            <p:cNvSpPr/>
            <p:nvPr/>
          </p:nvSpPr>
          <p:spPr>
            <a:xfrm flipH="1">
              <a:off x="0" y="24451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2" name="Line 83"/>
            <p:cNvSpPr/>
            <p:nvPr/>
          </p:nvSpPr>
          <p:spPr>
            <a:xfrm flipH="1">
              <a:off x="0" y="25981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3" name="Line 84"/>
            <p:cNvSpPr/>
            <p:nvPr/>
          </p:nvSpPr>
          <p:spPr>
            <a:xfrm flipH="1">
              <a:off x="0" y="27507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4" name="Line 85"/>
            <p:cNvSpPr/>
            <p:nvPr/>
          </p:nvSpPr>
          <p:spPr>
            <a:xfrm flipH="1">
              <a:off x="0" y="29037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5" name="Line 86"/>
            <p:cNvSpPr/>
            <p:nvPr/>
          </p:nvSpPr>
          <p:spPr>
            <a:xfrm flipH="1">
              <a:off x="0" y="30567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6" name="Line 87"/>
            <p:cNvSpPr/>
            <p:nvPr/>
          </p:nvSpPr>
          <p:spPr>
            <a:xfrm flipH="1">
              <a:off x="0" y="32094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7" name="Line 88"/>
            <p:cNvSpPr/>
            <p:nvPr/>
          </p:nvSpPr>
          <p:spPr>
            <a:xfrm flipH="1">
              <a:off x="0" y="33624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8" name="Line 89"/>
            <p:cNvSpPr/>
            <p:nvPr/>
          </p:nvSpPr>
          <p:spPr>
            <a:xfrm flipH="1">
              <a:off x="0" y="35150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89" name="Line 90"/>
            <p:cNvSpPr/>
            <p:nvPr/>
          </p:nvSpPr>
          <p:spPr>
            <a:xfrm flipH="1">
              <a:off x="0" y="36680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0" name="Line 91"/>
            <p:cNvSpPr/>
            <p:nvPr/>
          </p:nvSpPr>
          <p:spPr>
            <a:xfrm flipH="1">
              <a:off x="0" y="38206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1" name="Line 92"/>
            <p:cNvSpPr/>
            <p:nvPr/>
          </p:nvSpPr>
          <p:spPr>
            <a:xfrm flipH="1">
              <a:off x="0" y="39736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2" name="Line 93"/>
            <p:cNvSpPr/>
            <p:nvPr/>
          </p:nvSpPr>
          <p:spPr>
            <a:xfrm flipH="1">
              <a:off x="0" y="41263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3" name="Line 94"/>
            <p:cNvSpPr/>
            <p:nvPr/>
          </p:nvSpPr>
          <p:spPr>
            <a:xfrm flipH="1">
              <a:off x="0" y="42793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4" name="Line 95"/>
            <p:cNvSpPr/>
            <p:nvPr/>
          </p:nvSpPr>
          <p:spPr>
            <a:xfrm flipH="1">
              <a:off x="0" y="44380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5" name="Line 96"/>
            <p:cNvSpPr/>
            <p:nvPr/>
          </p:nvSpPr>
          <p:spPr>
            <a:xfrm flipH="1">
              <a:off x="0" y="45907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6" name="Line 97"/>
            <p:cNvSpPr/>
            <p:nvPr/>
          </p:nvSpPr>
          <p:spPr>
            <a:xfrm flipH="1">
              <a:off x="0" y="47437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97" name="Line 98"/>
            <p:cNvSpPr/>
            <p:nvPr/>
          </p:nvSpPr>
          <p:spPr>
            <a:xfrm flipH="1">
              <a:off x="0" y="48963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grpSp>
      <p:grpSp>
        <p:nvGrpSpPr>
          <p:cNvPr id="98" name="Group 99"/>
          <p:cNvGrpSpPr/>
          <p:nvPr/>
        </p:nvGrpSpPr>
        <p:grpSpPr>
          <a:xfrm>
            <a:off x="200160" y="755280"/>
            <a:ext cx="792720" cy="838440"/>
            <a:chOff x="200160" y="755280"/>
            <a:chExt cx="792720" cy="838440"/>
          </a:xfrm>
        </p:grpSpPr>
        <p:sp>
          <p:nvSpPr>
            <p:cNvPr id="99" name="CustomShape 100"/>
            <p:cNvSpPr/>
            <p:nvPr/>
          </p:nvSpPr>
          <p:spPr>
            <a:xfrm>
              <a:off x="200160" y="755280"/>
              <a:ext cx="636480" cy="838440"/>
            </a:xfrm>
            <a:custGeom>
              <a:avLst/>
              <a:gdLst/>
              <a:ahLst/>
              <a:rect l="l" t="t" r="r" b="b"/>
              <a:pathLst>
                <a:path w="777" h="1021">
                  <a:moveTo>
                    <a:pt x="621" y="0"/>
                  </a:moveTo>
                  <a:lnTo>
                    <a:pt x="0" y="1021"/>
                  </a:lnTo>
                  <a:lnTo>
                    <a:pt x="621" y="1021"/>
                  </a:lnTo>
                  <a:lnTo>
                    <a:pt x="777" y="785"/>
                  </a:lnTo>
                  <a:lnTo>
                    <a:pt x="231" y="785"/>
                  </a:lnTo>
                  <a:lnTo>
                    <a:pt x="699" y="0"/>
                  </a:lnTo>
                  <a:lnTo>
                    <a:pt x="621" y="0"/>
                  </a:lnTo>
                  <a:close/>
                </a:path>
              </a:pathLst>
            </a:custGeom>
            <a:solidFill>
              <a:srgbClr val="003f72"/>
            </a:solidFill>
            <a:ln>
              <a:noFill/>
            </a:ln>
          </p:spPr>
          <p:style>
            <a:lnRef idx="0"/>
            <a:fillRef idx="0"/>
            <a:effectRef idx="0"/>
            <a:fontRef idx="minor"/>
          </p:style>
        </p:sp>
        <p:sp>
          <p:nvSpPr>
            <p:cNvPr id="100" name="CustomShape 101"/>
            <p:cNvSpPr/>
            <p:nvPr/>
          </p:nvSpPr>
          <p:spPr>
            <a:xfrm>
              <a:off x="574920" y="755280"/>
              <a:ext cx="417960" cy="586080"/>
            </a:xfrm>
            <a:custGeom>
              <a:avLst/>
              <a:gdLst/>
              <a:ahLst/>
              <a:rect l="l" t="t" r="r" b="b"/>
              <a:pathLst>
                <a:path w="513" h="716">
                  <a:moveTo>
                    <a:pt x="435" y="0"/>
                  </a:moveTo>
                  <a:lnTo>
                    <a:pt x="513" y="0"/>
                  </a:lnTo>
                  <a:lnTo>
                    <a:pt x="78" y="716"/>
                  </a:lnTo>
                  <a:lnTo>
                    <a:pt x="0" y="716"/>
                  </a:lnTo>
                  <a:lnTo>
                    <a:pt x="435" y="0"/>
                  </a:lnTo>
                  <a:close/>
                </a:path>
              </a:pathLst>
            </a:custGeom>
            <a:solidFill>
              <a:srgbClr val="003f72"/>
            </a:solidFill>
            <a:ln>
              <a:noFill/>
            </a:ln>
          </p:spPr>
          <p:style>
            <a:lnRef idx="0"/>
            <a:fillRef idx="0"/>
            <a:effectRef idx="0"/>
            <a:fontRef idx="minor"/>
          </p:style>
        </p:sp>
      </p:grpSp>
      <p:grpSp>
        <p:nvGrpSpPr>
          <p:cNvPr id="101" name="Group 102"/>
          <p:cNvGrpSpPr/>
          <p:nvPr/>
        </p:nvGrpSpPr>
        <p:grpSpPr>
          <a:xfrm>
            <a:off x="4981320" y="1861200"/>
            <a:ext cx="740880" cy="802800"/>
            <a:chOff x="4981320" y="1861200"/>
            <a:chExt cx="740880" cy="802800"/>
          </a:xfrm>
        </p:grpSpPr>
        <p:sp>
          <p:nvSpPr>
            <p:cNvPr id="102" name="CustomShape 103"/>
            <p:cNvSpPr/>
            <p:nvPr/>
          </p:nvSpPr>
          <p:spPr>
            <a:xfrm>
              <a:off x="5106240" y="1861200"/>
              <a:ext cx="615960" cy="189720"/>
            </a:xfrm>
            <a:custGeom>
              <a:avLst/>
              <a:gdLst/>
              <a:ahLst/>
              <a:rect l="l" t="t" r="r" b="b"/>
              <a:pathLst>
                <a:path w="787" h="248">
                  <a:moveTo>
                    <a:pt x="402" y="248"/>
                  </a:moveTo>
                  <a:lnTo>
                    <a:pt x="633" y="248"/>
                  </a:lnTo>
                  <a:lnTo>
                    <a:pt x="787" y="0"/>
                  </a:lnTo>
                  <a:lnTo>
                    <a:pt x="151" y="0"/>
                  </a:lnTo>
                  <a:lnTo>
                    <a:pt x="0" y="246"/>
                  </a:lnTo>
                  <a:lnTo>
                    <a:pt x="402" y="248"/>
                  </a:lnTo>
                  <a:close/>
                </a:path>
              </a:pathLst>
            </a:custGeom>
            <a:solidFill>
              <a:srgbClr val="003f72"/>
            </a:solidFill>
            <a:ln>
              <a:noFill/>
            </a:ln>
          </p:spPr>
          <p:style>
            <a:lnRef idx="0"/>
            <a:fillRef idx="0"/>
            <a:effectRef idx="0"/>
            <a:fontRef idx="minor"/>
          </p:style>
        </p:sp>
        <p:sp>
          <p:nvSpPr>
            <p:cNvPr id="103" name="CustomShape 104"/>
            <p:cNvSpPr/>
            <p:nvPr/>
          </p:nvSpPr>
          <p:spPr>
            <a:xfrm>
              <a:off x="5171760" y="2110320"/>
              <a:ext cx="397080" cy="553680"/>
            </a:xfrm>
            <a:custGeom>
              <a:avLst/>
              <a:gdLst/>
              <a:ahLst/>
              <a:rect l="l" t="t" r="r" b="b"/>
              <a:pathLst>
                <a:path w="510" h="708">
                  <a:moveTo>
                    <a:pt x="435" y="0"/>
                  </a:moveTo>
                  <a:lnTo>
                    <a:pt x="510" y="0"/>
                  </a:lnTo>
                  <a:lnTo>
                    <a:pt x="78" y="708"/>
                  </a:lnTo>
                  <a:lnTo>
                    <a:pt x="0" y="708"/>
                  </a:lnTo>
                  <a:lnTo>
                    <a:pt x="435" y="0"/>
                  </a:lnTo>
                  <a:close/>
                </a:path>
              </a:pathLst>
            </a:custGeom>
            <a:solidFill>
              <a:srgbClr val="003f72"/>
            </a:solidFill>
            <a:ln>
              <a:noFill/>
            </a:ln>
          </p:spPr>
          <p:style>
            <a:lnRef idx="0"/>
            <a:fillRef idx="0"/>
            <a:effectRef idx="0"/>
            <a:fontRef idx="minor"/>
          </p:style>
        </p:sp>
        <p:sp>
          <p:nvSpPr>
            <p:cNvPr id="104" name="CustomShape 105"/>
            <p:cNvSpPr/>
            <p:nvPr/>
          </p:nvSpPr>
          <p:spPr>
            <a:xfrm>
              <a:off x="4981320" y="2110320"/>
              <a:ext cx="393840" cy="553680"/>
            </a:xfrm>
            <a:custGeom>
              <a:avLst/>
              <a:gdLst/>
              <a:ahLst/>
              <a:rect l="l" t="t" r="r" b="b"/>
              <a:pathLst>
                <a:path w="506" h="708">
                  <a:moveTo>
                    <a:pt x="430" y="0"/>
                  </a:moveTo>
                  <a:lnTo>
                    <a:pt x="506" y="0"/>
                  </a:lnTo>
                  <a:lnTo>
                    <a:pt x="76" y="708"/>
                  </a:lnTo>
                  <a:lnTo>
                    <a:pt x="0" y="708"/>
                  </a:lnTo>
                  <a:lnTo>
                    <a:pt x="430" y="0"/>
                  </a:lnTo>
                  <a:close/>
                </a:path>
              </a:pathLst>
            </a:custGeom>
            <a:solidFill>
              <a:srgbClr val="003f72"/>
            </a:solidFill>
            <a:ln>
              <a:noFill/>
            </a:ln>
          </p:spPr>
          <p:style>
            <a:lnRef idx="0"/>
            <a:fillRef idx="0"/>
            <a:effectRef idx="0"/>
            <a:fontRef idx="minor"/>
          </p:style>
        </p:sp>
      </p:grpSp>
      <p:sp>
        <p:nvSpPr>
          <p:cNvPr id="105" name="CustomShape 106"/>
          <p:cNvSpPr/>
          <p:nvPr/>
        </p:nvSpPr>
        <p:spPr>
          <a:xfrm>
            <a:off x="0" y="2647800"/>
            <a:ext cx="2401200" cy="569160"/>
          </a:xfrm>
          <a:custGeom>
            <a:avLst/>
            <a:gdLst/>
            <a:ahLst/>
            <a:rect l="l" t="t" r="r" b="b"/>
            <a:pathLst>
              <a:path w="2402984" h="575724">
                <a:moveTo>
                  <a:pt x="0" y="0"/>
                </a:moveTo>
                <a:lnTo>
                  <a:pt x="2402984" y="0"/>
                </a:lnTo>
                <a:lnTo>
                  <a:pt x="2052676" y="575724"/>
                </a:lnTo>
                <a:lnTo>
                  <a:pt x="0" y="575724"/>
                </a:lnTo>
                <a:close/>
              </a:path>
            </a:pathLst>
          </a:custGeom>
          <a:solidFill>
            <a:srgbClr val="003f72"/>
          </a:solidFill>
          <a:ln>
            <a:noFill/>
          </a:ln>
        </p:spPr>
        <p:style>
          <a:lnRef idx="0"/>
          <a:fillRef idx="0"/>
          <a:effectRef idx="0"/>
          <a:fontRef idx="minor"/>
        </p:style>
      </p:sp>
      <p:grpSp>
        <p:nvGrpSpPr>
          <p:cNvPr id="106" name="Group 107"/>
          <p:cNvGrpSpPr/>
          <p:nvPr/>
        </p:nvGrpSpPr>
        <p:grpSpPr>
          <a:xfrm>
            <a:off x="299520" y="2798280"/>
            <a:ext cx="1674000" cy="245880"/>
            <a:chOff x="299520" y="2798280"/>
            <a:chExt cx="1674000" cy="245880"/>
          </a:xfrm>
        </p:grpSpPr>
        <p:sp>
          <p:nvSpPr>
            <p:cNvPr id="107" name="CustomShape 108"/>
            <p:cNvSpPr/>
            <p:nvPr/>
          </p:nvSpPr>
          <p:spPr>
            <a:xfrm>
              <a:off x="299520" y="2798280"/>
              <a:ext cx="244800" cy="245880"/>
            </a:xfrm>
            <a:custGeom>
              <a:avLst/>
              <a:gdLst/>
              <a:ahLst/>
              <a:rect l="l" t="t"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style>
            <a:lnRef idx="0"/>
            <a:fillRef idx="0"/>
            <a:effectRef idx="0"/>
            <a:fontRef idx="minor"/>
          </p:style>
        </p:sp>
        <p:sp>
          <p:nvSpPr>
            <p:cNvPr id="108" name="CustomShape 109"/>
            <p:cNvSpPr/>
            <p:nvPr/>
          </p:nvSpPr>
          <p:spPr>
            <a:xfrm>
              <a:off x="614160" y="2877480"/>
              <a:ext cx="1359360" cy="109800"/>
            </a:xfrm>
            <a:custGeom>
              <a:avLst/>
              <a:gdLst/>
              <a:ahLst/>
              <a:rect l="l" t="t"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style>
            <a:lnRef idx="0"/>
            <a:fillRef idx="0"/>
            <a:effectRef idx="0"/>
            <a:fontRef idx="minor"/>
          </p:style>
        </p:sp>
      </p:grpSp>
      <p:sp>
        <p:nvSpPr>
          <p:cNvPr id="109" name="CustomShape 110"/>
          <p:cNvSpPr/>
          <p:nvPr/>
        </p:nvSpPr>
        <p:spPr>
          <a:xfrm>
            <a:off x="4317480" y="2520"/>
            <a:ext cx="4820040" cy="4908600"/>
          </a:xfrm>
          <a:custGeom>
            <a:avLst/>
            <a:gdLst/>
            <a:ahLst/>
            <a:rect l="l" t="t" r="r" b="b"/>
            <a:pathLst>
              <a:path w="5048250" h="5140862">
                <a:moveTo>
                  <a:pt x="3013830" y="0"/>
                </a:moveTo>
                <a:lnTo>
                  <a:pt x="5048250" y="0"/>
                </a:lnTo>
                <a:lnTo>
                  <a:pt x="5048250" y="5140862"/>
                </a:lnTo>
                <a:lnTo>
                  <a:pt x="0" y="5140862"/>
                </a:lnTo>
                <a:close/>
              </a:path>
            </a:pathLst>
          </a:custGeom>
          <a:solidFill>
            <a:srgbClr val="0077bd"/>
          </a:solidFill>
          <a:ln>
            <a:noFill/>
          </a:ln>
        </p:spPr>
        <p:style>
          <a:lnRef idx="0"/>
          <a:fillRef idx="0"/>
          <a:effectRef idx="0"/>
          <a:fontRef idx="minor"/>
        </p:style>
      </p:sp>
      <p:sp>
        <p:nvSpPr>
          <p:cNvPr id="110" name="CustomShape 111"/>
          <p:cNvSpPr/>
          <p:nvPr/>
        </p:nvSpPr>
        <p:spPr>
          <a:xfrm>
            <a:off x="2659320" y="4935960"/>
            <a:ext cx="3847320" cy="20520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ea typeface="DejaVu Sans"/>
              </a:rPr>
              <a:t>Restricted Circulation | L&amp;T Technology Services | www.LTTS.com</a:t>
            </a:r>
            <a:endParaRPr b="0" lang="en-IN" sz="900" spc="-1" strike="noStrike">
              <a:latin typeface="Arial"/>
            </a:endParaRPr>
          </a:p>
        </p:txBody>
      </p:sp>
      <p:sp>
        <p:nvSpPr>
          <p:cNvPr id="111" name="PlaceHolder 11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2" name="PlaceHolder 11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CustomShape 1"/>
          <p:cNvSpPr/>
          <p:nvPr/>
        </p:nvSpPr>
        <p:spPr>
          <a:xfrm>
            <a:off x="2659320" y="4935960"/>
            <a:ext cx="3847320" cy="20520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ea typeface="DejaVu Sans"/>
              </a:rPr>
              <a:t>Restricted Circulation | L&amp;T Technology Services | www.LTTS.com</a:t>
            </a:r>
            <a:endParaRPr b="0" lang="en-IN" sz="900" spc="-1" strike="noStrike">
              <a:latin typeface="Arial"/>
            </a:endParaRPr>
          </a:p>
        </p:txBody>
      </p:sp>
      <p:sp>
        <p:nvSpPr>
          <p:cNvPr id="150" name="CustomShape 2"/>
          <p:cNvSpPr/>
          <p:nvPr/>
        </p:nvSpPr>
        <p:spPr>
          <a:xfrm>
            <a:off x="8578080" y="4935960"/>
            <a:ext cx="454320" cy="20520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583A4777-1846-4979-882B-73C28A392215}" type="slidenum">
              <a:rPr b="0" lang="en-US" sz="900" spc="-1" strike="noStrike">
                <a:solidFill>
                  <a:srgbClr val="404040"/>
                </a:solidFill>
                <a:latin typeface="Calibri"/>
                <a:ea typeface="DejaVu Sans"/>
              </a:rPr>
              <a:t>&lt;number&gt;</a:t>
            </a:fld>
            <a:endParaRPr b="0" lang="en-IN" sz="900" spc="-1" strike="noStrike">
              <a:latin typeface="Arial"/>
            </a:endParaRPr>
          </a:p>
        </p:txBody>
      </p:sp>
      <p:grpSp>
        <p:nvGrpSpPr>
          <p:cNvPr id="151" name="Group 3"/>
          <p:cNvGrpSpPr/>
          <p:nvPr/>
        </p:nvGrpSpPr>
        <p:grpSpPr>
          <a:xfrm>
            <a:off x="249840" y="475200"/>
            <a:ext cx="8637840" cy="101520"/>
            <a:chOff x="249840" y="475200"/>
            <a:chExt cx="8637840" cy="101520"/>
          </a:xfrm>
        </p:grpSpPr>
        <p:sp>
          <p:nvSpPr>
            <p:cNvPr id="152" name="CustomShape 4"/>
            <p:cNvSpPr/>
            <p:nvPr/>
          </p:nvSpPr>
          <p:spPr>
            <a:xfrm>
              <a:off x="249840" y="475200"/>
              <a:ext cx="8578800" cy="1015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153" name="CustomShape 5"/>
            <p:cNvSpPr/>
            <p:nvPr/>
          </p:nvSpPr>
          <p:spPr>
            <a:xfrm flipH="1" flipV="1" rot="10800000">
              <a:off x="308880" y="475200"/>
              <a:ext cx="8578800" cy="1015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10800000"/>
            </a:gradFill>
            <a:ln>
              <a:noFill/>
            </a:ln>
          </p:spPr>
          <p:style>
            <a:lnRef idx="2">
              <a:schemeClr val="accent1">
                <a:shade val="50000"/>
              </a:schemeClr>
            </a:lnRef>
            <a:fillRef idx="1">
              <a:schemeClr val="accent1"/>
            </a:fillRef>
            <a:effectRef idx="0">
              <a:schemeClr val="accent1"/>
            </a:effectRef>
            <a:fontRef idx="minor"/>
          </p:style>
        </p:sp>
      </p:grpSp>
      <p:grpSp>
        <p:nvGrpSpPr>
          <p:cNvPr id="154" name="Group 6"/>
          <p:cNvGrpSpPr/>
          <p:nvPr/>
        </p:nvGrpSpPr>
        <p:grpSpPr>
          <a:xfrm>
            <a:off x="249840" y="475200"/>
            <a:ext cx="8637840" cy="101520"/>
            <a:chOff x="249840" y="475200"/>
            <a:chExt cx="8637840" cy="101520"/>
          </a:xfrm>
        </p:grpSpPr>
        <p:sp>
          <p:nvSpPr>
            <p:cNvPr id="155" name="CustomShape 7"/>
            <p:cNvSpPr/>
            <p:nvPr/>
          </p:nvSpPr>
          <p:spPr>
            <a:xfrm>
              <a:off x="249840" y="475200"/>
              <a:ext cx="8578800" cy="1015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156" name="CustomShape 8"/>
            <p:cNvSpPr/>
            <p:nvPr/>
          </p:nvSpPr>
          <p:spPr>
            <a:xfrm flipH="1" flipV="1" rot="10800000">
              <a:off x="308880" y="475200"/>
              <a:ext cx="8578800" cy="1015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10800000"/>
            </a:gradFill>
            <a:ln>
              <a:noFill/>
            </a:ln>
          </p:spPr>
          <p:style>
            <a:lnRef idx="2">
              <a:schemeClr val="accent1">
                <a:shade val="50000"/>
              </a:schemeClr>
            </a:lnRef>
            <a:fillRef idx="1">
              <a:schemeClr val="accent1"/>
            </a:fillRef>
            <a:effectRef idx="0">
              <a:schemeClr val="accent1"/>
            </a:effectRef>
            <a:fontRef idx="minor"/>
          </p:style>
        </p:sp>
      </p:grpSp>
      <p:sp>
        <p:nvSpPr>
          <p:cNvPr id="157" name="PlaceHolder 9"/>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8"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CustomShape 1" hidden="1"/>
          <p:cNvSpPr/>
          <p:nvPr/>
        </p:nvSpPr>
        <p:spPr>
          <a:xfrm>
            <a:off x="2659320" y="4935960"/>
            <a:ext cx="3847320" cy="20520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ea typeface="DejaVu Sans"/>
              </a:rPr>
              <a:t>Restricted Circulation | L&amp;T Technology Services | www.LTTS.com</a:t>
            </a:r>
            <a:endParaRPr b="0" lang="en-IN" sz="900" spc="-1" strike="noStrike">
              <a:latin typeface="Arial"/>
            </a:endParaRPr>
          </a:p>
        </p:txBody>
      </p:sp>
      <p:sp>
        <p:nvSpPr>
          <p:cNvPr id="196" name="CustomShape 2" hidden="1"/>
          <p:cNvSpPr/>
          <p:nvPr/>
        </p:nvSpPr>
        <p:spPr>
          <a:xfrm>
            <a:off x="8578080" y="4935960"/>
            <a:ext cx="454320" cy="20520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6774D607-453B-4D98-8BD2-0D4E3326FA3A}" type="slidenum">
              <a:rPr b="0" lang="en-US" sz="900" spc="-1" strike="noStrike">
                <a:solidFill>
                  <a:srgbClr val="404040"/>
                </a:solidFill>
                <a:latin typeface="Calibri"/>
                <a:ea typeface="DejaVu Sans"/>
              </a:rPr>
              <a:t>&lt;number&gt;</a:t>
            </a:fld>
            <a:endParaRPr b="0" lang="en-IN" sz="900" spc="-1" strike="noStrike">
              <a:latin typeface="Arial"/>
            </a:endParaRPr>
          </a:p>
        </p:txBody>
      </p:sp>
      <p:grpSp>
        <p:nvGrpSpPr>
          <p:cNvPr id="197" name="Group 3"/>
          <p:cNvGrpSpPr/>
          <p:nvPr/>
        </p:nvGrpSpPr>
        <p:grpSpPr>
          <a:xfrm>
            <a:off x="249840" y="475200"/>
            <a:ext cx="8637840" cy="101520"/>
            <a:chOff x="249840" y="475200"/>
            <a:chExt cx="8637840" cy="101520"/>
          </a:xfrm>
        </p:grpSpPr>
        <p:sp>
          <p:nvSpPr>
            <p:cNvPr id="198" name="CustomShape 4"/>
            <p:cNvSpPr/>
            <p:nvPr/>
          </p:nvSpPr>
          <p:spPr>
            <a:xfrm>
              <a:off x="249840" y="475200"/>
              <a:ext cx="8578800" cy="1015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199" name="CustomShape 5"/>
            <p:cNvSpPr/>
            <p:nvPr/>
          </p:nvSpPr>
          <p:spPr>
            <a:xfrm flipH="1" flipV="1" rot="10800000">
              <a:off x="308880" y="475200"/>
              <a:ext cx="8578800" cy="10152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10800000"/>
            </a:gradFill>
            <a:ln>
              <a:noFill/>
            </a:ln>
          </p:spPr>
          <p:style>
            <a:lnRef idx="2">
              <a:schemeClr val="accent1">
                <a:shade val="50000"/>
              </a:schemeClr>
            </a:lnRef>
            <a:fillRef idx="1">
              <a:schemeClr val="accent1"/>
            </a:fillRef>
            <a:effectRef idx="0">
              <a:schemeClr val="accent1"/>
            </a:effectRef>
            <a:fontRef idx="minor"/>
          </p:style>
        </p:sp>
      </p:grpSp>
      <p:grpSp>
        <p:nvGrpSpPr>
          <p:cNvPr id="200" name="Group 6"/>
          <p:cNvGrpSpPr/>
          <p:nvPr/>
        </p:nvGrpSpPr>
        <p:grpSpPr>
          <a:xfrm>
            <a:off x="0" y="-12960"/>
            <a:ext cx="9137160" cy="4914720"/>
            <a:chOff x="0" y="-12960"/>
            <a:chExt cx="9137160" cy="4914720"/>
          </a:xfrm>
        </p:grpSpPr>
        <p:sp>
          <p:nvSpPr>
            <p:cNvPr id="201" name="Line 7"/>
            <p:cNvSpPr/>
            <p:nvPr/>
          </p:nvSpPr>
          <p:spPr>
            <a:xfrm>
              <a:off x="1425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02" name="Line 8"/>
            <p:cNvSpPr/>
            <p:nvPr/>
          </p:nvSpPr>
          <p:spPr>
            <a:xfrm>
              <a:off x="2952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03" name="Line 9"/>
            <p:cNvSpPr/>
            <p:nvPr/>
          </p:nvSpPr>
          <p:spPr>
            <a:xfrm>
              <a:off x="4478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04" name="Line 10"/>
            <p:cNvSpPr/>
            <p:nvPr/>
          </p:nvSpPr>
          <p:spPr>
            <a:xfrm>
              <a:off x="6004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05" name="Line 11"/>
            <p:cNvSpPr/>
            <p:nvPr/>
          </p:nvSpPr>
          <p:spPr>
            <a:xfrm>
              <a:off x="7534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06" name="Line 12"/>
            <p:cNvSpPr/>
            <p:nvPr/>
          </p:nvSpPr>
          <p:spPr>
            <a:xfrm>
              <a:off x="9061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07" name="Line 13"/>
            <p:cNvSpPr/>
            <p:nvPr/>
          </p:nvSpPr>
          <p:spPr>
            <a:xfrm>
              <a:off x="10587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08" name="Line 14"/>
            <p:cNvSpPr/>
            <p:nvPr/>
          </p:nvSpPr>
          <p:spPr>
            <a:xfrm>
              <a:off x="12114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09" name="Line 15"/>
            <p:cNvSpPr/>
            <p:nvPr/>
          </p:nvSpPr>
          <p:spPr>
            <a:xfrm>
              <a:off x="13644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0" name="Line 16"/>
            <p:cNvSpPr/>
            <p:nvPr/>
          </p:nvSpPr>
          <p:spPr>
            <a:xfrm>
              <a:off x="15170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1" name="Line 17"/>
            <p:cNvSpPr/>
            <p:nvPr/>
          </p:nvSpPr>
          <p:spPr>
            <a:xfrm>
              <a:off x="16696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2" name="Line 18"/>
            <p:cNvSpPr/>
            <p:nvPr/>
          </p:nvSpPr>
          <p:spPr>
            <a:xfrm>
              <a:off x="18223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3" name="Line 19"/>
            <p:cNvSpPr/>
            <p:nvPr/>
          </p:nvSpPr>
          <p:spPr>
            <a:xfrm>
              <a:off x="19753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4" name="Line 20"/>
            <p:cNvSpPr/>
            <p:nvPr/>
          </p:nvSpPr>
          <p:spPr>
            <a:xfrm>
              <a:off x="21279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5" name="Line 21"/>
            <p:cNvSpPr/>
            <p:nvPr/>
          </p:nvSpPr>
          <p:spPr>
            <a:xfrm>
              <a:off x="22806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6" name="Line 22"/>
            <p:cNvSpPr/>
            <p:nvPr/>
          </p:nvSpPr>
          <p:spPr>
            <a:xfrm>
              <a:off x="24332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7" name="Line 23"/>
            <p:cNvSpPr/>
            <p:nvPr/>
          </p:nvSpPr>
          <p:spPr>
            <a:xfrm>
              <a:off x="25862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8" name="Line 24"/>
            <p:cNvSpPr/>
            <p:nvPr/>
          </p:nvSpPr>
          <p:spPr>
            <a:xfrm>
              <a:off x="27388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19" name="Line 25"/>
            <p:cNvSpPr/>
            <p:nvPr/>
          </p:nvSpPr>
          <p:spPr>
            <a:xfrm>
              <a:off x="28915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0" name="Line 26"/>
            <p:cNvSpPr/>
            <p:nvPr/>
          </p:nvSpPr>
          <p:spPr>
            <a:xfrm>
              <a:off x="30441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1" name="Line 27"/>
            <p:cNvSpPr/>
            <p:nvPr/>
          </p:nvSpPr>
          <p:spPr>
            <a:xfrm>
              <a:off x="31971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2" name="Line 28"/>
            <p:cNvSpPr/>
            <p:nvPr/>
          </p:nvSpPr>
          <p:spPr>
            <a:xfrm>
              <a:off x="33498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3" name="Line 29"/>
            <p:cNvSpPr/>
            <p:nvPr/>
          </p:nvSpPr>
          <p:spPr>
            <a:xfrm>
              <a:off x="35024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4" name="Line 30"/>
            <p:cNvSpPr/>
            <p:nvPr/>
          </p:nvSpPr>
          <p:spPr>
            <a:xfrm>
              <a:off x="36550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5" name="Line 31"/>
            <p:cNvSpPr/>
            <p:nvPr/>
          </p:nvSpPr>
          <p:spPr>
            <a:xfrm>
              <a:off x="38080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6" name="Line 32"/>
            <p:cNvSpPr/>
            <p:nvPr/>
          </p:nvSpPr>
          <p:spPr>
            <a:xfrm>
              <a:off x="39607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7" name="Line 33"/>
            <p:cNvSpPr/>
            <p:nvPr/>
          </p:nvSpPr>
          <p:spPr>
            <a:xfrm>
              <a:off x="41133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8" name="Line 34"/>
            <p:cNvSpPr/>
            <p:nvPr/>
          </p:nvSpPr>
          <p:spPr>
            <a:xfrm>
              <a:off x="42660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29" name="Line 35"/>
            <p:cNvSpPr/>
            <p:nvPr/>
          </p:nvSpPr>
          <p:spPr>
            <a:xfrm>
              <a:off x="44186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0" name="Line 36"/>
            <p:cNvSpPr/>
            <p:nvPr/>
          </p:nvSpPr>
          <p:spPr>
            <a:xfrm>
              <a:off x="45716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1" name="Line 37"/>
            <p:cNvSpPr/>
            <p:nvPr/>
          </p:nvSpPr>
          <p:spPr>
            <a:xfrm>
              <a:off x="47242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2" name="Line 38"/>
            <p:cNvSpPr/>
            <p:nvPr/>
          </p:nvSpPr>
          <p:spPr>
            <a:xfrm>
              <a:off x="48769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3" name="Line 39"/>
            <p:cNvSpPr/>
            <p:nvPr/>
          </p:nvSpPr>
          <p:spPr>
            <a:xfrm>
              <a:off x="50295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4" name="Line 40"/>
            <p:cNvSpPr/>
            <p:nvPr/>
          </p:nvSpPr>
          <p:spPr>
            <a:xfrm>
              <a:off x="51825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5" name="Line 41"/>
            <p:cNvSpPr/>
            <p:nvPr/>
          </p:nvSpPr>
          <p:spPr>
            <a:xfrm>
              <a:off x="53352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6" name="Line 42"/>
            <p:cNvSpPr/>
            <p:nvPr/>
          </p:nvSpPr>
          <p:spPr>
            <a:xfrm>
              <a:off x="54878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7" name="Line 43"/>
            <p:cNvSpPr/>
            <p:nvPr/>
          </p:nvSpPr>
          <p:spPr>
            <a:xfrm>
              <a:off x="56404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8" name="Line 44"/>
            <p:cNvSpPr/>
            <p:nvPr/>
          </p:nvSpPr>
          <p:spPr>
            <a:xfrm>
              <a:off x="57934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39" name="Line 45"/>
            <p:cNvSpPr/>
            <p:nvPr/>
          </p:nvSpPr>
          <p:spPr>
            <a:xfrm>
              <a:off x="59461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0" name="Line 46"/>
            <p:cNvSpPr/>
            <p:nvPr/>
          </p:nvSpPr>
          <p:spPr>
            <a:xfrm>
              <a:off x="60987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1" name="Line 47"/>
            <p:cNvSpPr/>
            <p:nvPr/>
          </p:nvSpPr>
          <p:spPr>
            <a:xfrm>
              <a:off x="62514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2" name="Line 48"/>
            <p:cNvSpPr/>
            <p:nvPr/>
          </p:nvSpPr>
          <p:spPr>
            <a:xfrm>
              <a:off x="64044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3" name="Line 49"/>
            <p:cNvSpPr/>
            <p:nvPr/>
          </p:nvSpPr>
          <p:spPr>
            <a:xfrm>
              <a:off x="65570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4" name="Line 50"/>
            <p:cNvSpPr/>
            <p:nvPr/>
          </p:nvSpPr>
          <p:spPr>
            <a:xfrm>
              <a:off x="67096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5" name="Line 51"/>
            <p:cNvSpPr/>
            <p:nvPr/>
          </p:nvSpPr>
          <p:spPr>
            <a:xfrm>
              <a:off x="68623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6" name="Line 52"/>
            <p:cNvSpPr/>
            <p:nvPr/>
          </p:nvSpPr>
          <p:spPr>
            <a:xfrm>
              <a:off x="70153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7" name="Line 53"/>
            <p:cNvSpPr/>
            <p:nvPr/>
          </p:nvSpPr>
          <p:spPr>
            <a:xfrm>
              <a:off x="71679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8" name="Line 54"/>
            <p:cNvSpPr/>
            <p:nvPr/>
          </p:nvSpPr>
          <p:spPr>
            <a:xfrm>
              <a:off x="73206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49" name="Line 55"/>
            <p:cNvSpPr/>
            <p:nvPr/>
          </p:nvSpPr>
          <p:spPr>
            <a:xfrm>
              <a:off x="74732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0" name="Line 56"/>
            <p:cNvSpPr/>
            <p:nvPr/>
          </p:nvSpPr>
          <p:spPr>
            <a:xfrm>
              <a:off x="76262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1" name="Line 57"/>
            <p:cNvSpPr/>
            <p:nvPr/>
          </p:nvSpPr>
          <p:spPr>
            <a:xfrm>
              <a:off x="77788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2" name="Line 58"/>
            <p:cNvSpPr/>
            <p:nvPr/>
          </p:nvSpPr>
          <p:spPr>
            <a:xfrm>
              <a:off x="79315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3" name="Line 59"/>
            <p:cNvSpPr/>
            <p:nvPr/>
          </p:nvSpPr>
          <p:spPr>
            <a:xfrm>
              <a:off x="80841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4" name="Line 60"/>
            <p:cNvSpPr/>
            <p:nvPr/>
          </p:nvSpPr>
          <p:spPr>
            <a:xfrm>
              <a:off x="823716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5" name="Line 61"/>
            <p:cNvSpPr/>
            <p:nvPr/>
          </p:nvSpPr>
          <p:spPr>
            <a:xfrm>
              <a:off x="838980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6" name="Line 62"/>
            <p:cNvSpPr/>
            <p:nvPr/>
          </p:nvSpPr>
          <p:spPr>
            <a:xfrm>
              <a:off x="854244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7" name="Line 63"/>
            <p:cNvSpPr/>
            <p:nvPr/>
          </p:nvSpPr>
          <p:spPr>
            <a:xfrm>
              <a:off x="86950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8" name="Line 64"/>
            <p:cNvSpPr/>
            <p:nvPr/>
          </p:nvSpPr>
          <p:spPr>
            <a:xfrm>
              <a:off x="884808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59" name="Line 65"/>
            <p:cNvSpPr/>
            <p:nvPr/>
          </p:nvSpPr>
          <p:spPr>
            <a:xfrm>
              <a:off x="9000720" y="-6480"/>
              <a:ext cx="0" cy="490824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0" name="Line 66"/>
            <p:cNvSpPr/>
            <p:nvPr/>
          </p:nvSpPr>
          <p:spPr>
            <a:xfrm flipH="1">
              <a:off x="0" y="-129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1" name="Line 67"/>
            <p:cNvSpPr/>
            <p:nvPr/>
          </p:nvSpPr>
          <p:spPr>
            <a:xfrm flipH="1">
              <a:off x="0" y="1396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2" name="Line 68"/>
            <p:cNvSpPr/>
            <p:nvPr/>
          </p:nvSpPr>
          <p:spPr>
            <a:xfrm flipH="1">
              <a:off x="0" y="2926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3" name="Line 69"/>
            <p:cNvSpPr/>
            <p:nvPr/>
          </p:nvSpPr>
          <p:spPr>
            <a:xfrm flipH="1">
              <a:off x="0" y="4453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4" name="Line 70"/>
            <p:cNvSpPr/>
            <p:nvPr/>
          </p:nvSpPr>
          <p:spPr>
            <a:xfrm flipH="1">
              <a:off x="0" y="5983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5" name="Line 71"/>
            <p:cNvSpPr/>
            <p:nvPr/>
          </p:nvSpPr>
          <p:spPr>
            <a:xfrm flipH="1">
              <a:off x="0" y="7509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6" name="Line 72"/>
            <p:cNvSpPr/>
            <p:nvPr/>
          </p:nvSpPr>
          <p:spPr>
            <a:xfrm flipH="1">
              <a:off x="0" y="9039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7" name="Line 73"/>
            <p:cNvSpPr/>
            <p:nvPr/>
          </p:nvSpPr>
          <p:spPr>
            <a:xfrm flipH="1">
              <a:off x="0" y="10566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8" name="Line 74"/>
            <p:cNvSpPr/>
            <p:nvPr/>
          </p:nvSpPr>
          <p:spPr>
            <a:xfrm flipH="1">
              <a:off x="0" y="12096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69" name="Line 75"/>
            <p:cNvSpPr/>
            <p:nvPr/>
          </p:nvSpPr>
          <p:spPr>
            <a:xfrm flipH="1">
              <a:off x="0" y="13622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0" name="Line 76"/>
            <p:cNvSpPr/>
            <p:nvPr/>
          </p:nvSpPr>
          <p:spPr>
            <a:xfrm flipH="1">
              <a:off x="0" y="15152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1" name="Line 77"/>
            <p:cNvSpPr/>
            <p:nvPr/>
          </p:nvSpPr>
          <p:spPr>
            <a:xfrm flipH="1">
              <a:off x="0" y="16682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2" name="Line 78"/>
            <p:cNvSpPr/>
            <p:nvPr/>
          </p:nvSpPr>
          <p:spPr>
            <a:xfrm flipH="1">
              <a:off x="0" y="18208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3" name="Line 79"/>
            <p:cNvSpPr/>
            <p:nvPr/>
          </p:nvSpPr>
          <p:spPr>
            <a:xfrm flipH="1">
              <a:off x="0" y="19738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4" name="Line 80"/>
            <p:cNvSpPr/>
            <p:nvPr/>
          </p:nvSpPr>
          <p:spPr>
            <a:xfrm flipH="1">
              <a:off x="0" y="21265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5" name="Line 81"/>
            <p:cNvSpPr/>
            <p:nvPr/>
          </p:nvSpPr>
          <p:spPr>
            <a:xfrm flipH="1">
              <a:off x="0" y="22795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6" name="Line 82"/>
            <p:cNvSpPr/>
            <p:nvPr/>
          </p:nvSpPr>
          <p:spPr>
            <a:xfrm flipH="1">
              <a:off x="0" y="24321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7" name="Line 83"/>
            <p:cNvSpPr/>
            <p:nvPr/>
          </p:nvSpPr>
          <p:spPr>
            <a:xfrm flipH="1">
              <a:off x="0" y="25851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8" name="Line 84"/>
            <p:cNvSpPr/>
            <p:nvPr/>
          </p:nvSpPr>
          <p:spPr>
            <a:xfrm flipH="1">
              <a:off x="0" y="27378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79" name="Line 85"/>
            <p:cNvSpPr/>
            <p:nvPr/>
          </p:nvSpPr>
          <p:spPr>
            <a:xfrm flipH="1">
              <a:off x="0" y="28908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0" name="Line 86"/>
            <p:cNvSpPr/>
            <p:nvPr/>
          </p:nvSpPr>
          <p:spPr>
            <a:xfrm flipH="1">
              <a:off x="0" y="30434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1" name="Line 87"/>
            <p:cNvSpPr/>
            <p:nvPr/>
          </p:nvSpPr>
          <p:spPr>
            <a:xfrm flipH="1">
              <a:off x="0" y="31964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2" name="Line 88"/>
            <p:cNvSpPr/>
            <p:nvPr/>
          </p:nvSpPr>
          <p:spPr>
            <a:xfrm flipH="1">
              <a:off x="0" y="334944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3" name="Line 89"/>
            <p:cNvSpPr/>
            <p:nvPr/>
          </p:nvSpPr>
          <p:spPr>
            <a:xfrm flipH="1">
              <a:off x="0" y="35020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4" name="Line 90"/>
            <p:cNvSpPr/>
            <p:nvPr/>
          </p:nvSpPr>
          <p:spPr>
            <a:xfrm flipH="1">
              <a:off x="0" y="365508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5" name="Line 91"/>
            <p:cNvSpPr/>
            <p:nvPr/>
          </p:nvSpPr>
          <p:spPr>
            <a:xfrm flipH="1">
              <a:off x="0" y="38077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6" name="Line 92"/>
            <p:cNvSpPr/>
            <p:nvPr/>
          </p:nvSpPr>
          <p:spPr>
            <a:xfrm flipH="1">
              <a:off x="0" y="39607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7" name="Line 93"/>
            <p:cNvSpPr/>
            <p:nvPr/>
          </p:nvSpPr>
          <p:spPr>
            <a:xfrm flipH="1">
              <a:off x="0" y="41133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8" name="Line 94"/>
            <p:cNvSpPr/>
            <p:nvPr/>
          </p:nvSpPr>
          <p:spPr>
            <a:xfrm flipH="1">
              <a:off x="0" y="42663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89" name="Line 95"/>
            <p:cNvSpPr/>
            <p:nvPr/>
          </p:nvSpPr>
          <p:spPr>
            <a:xfrm flipH="1">
              <a:off x="0" y="442512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90" name="Line 96"/>
            <p:cNvSpPr/>
            <p:nvPr/>
          </p:nvSpPr>
          <p:spPr>
            <a:xfrm flipH="1">
              <a:off x="0" y="45777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91" name="Line 97"/>
            <p:cNvSpPr/>
            <p:nvPr/>
          </p:nvSpPr>
          <p:spPr>
            <a:xfrm flipH="1">
              <a:off x="0" y="473076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sp>
          <p:nvSpPr>
            <p:cNvPr id="292" name="Line 98"/>
            <p:cNvSpPr/>
            <p:nvPr/>
          </p:nvSpPr>
          <p:spPr>
            <a:xfrm flipH="1">
              <a:off x="0" y="4883400"/>
              <a:ext cx="91371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p:style>
        </p:sp>
      </p:grpSp>
      <p:sp>
        <p:nvSpPr>
          <p:cNvPr id="293" name="CustomShape 99"/>
          <p:cNvSpPr/>
          <p:nvPr/>
        </p:nvSpPr>
        <p:spPr>
          <a:xfrm>
            <a:off x="4317480" y="2520"/>
            <a:ext cx="4820040" cy="4908600"/>
          </a:xfrm>
          <a:custGeom>
            <a:avLst/>
            <a:gdLst/>
            <a:ahLst/>
            <a:rect l="l" t="t" r="r" b="b"/>
            <a:pathLst>
              <a:path w="5048250" h="5140862">
                <a:moveTo>
                  <a:pt x="3013830" y="0"/>
                </a:moveTo>
                <a:lnTo>
                  <a:pt x="5048250" y="0"/>
                </a:lnTo>
                <a:lnTo>
                  <a:pt x="5048250" y="5140862"/>
                </a:lnTo>
                <a:lnTo>
                  <a:pt x="0" y="5140862"/>
                </a:lnTo>
                <a:close/>
              </a:path>
            </a:pathLst>
          </a:custGeom>
          <a:solidFill>
            <a:srgbClr val="0077bd"/>
          </a:solidFill>
          <a:ln>
            <a:noFill/>
          </a:ln>
        </p:spPr>
        <p:style>
          <a:lnRef idx="0"/>
          <a:fillRef idx="0"/>
          <a:effectRef idx="0"/>
          <a:fontRef idx="minor"/>
        </p:style>
      </p:sp>
      <p:grpSp>
        <p:nvGrpSpPr>
          <p:cNvPr id="294" name="Group 100"/>
          <p:cNvGrpSpPr/>
          <p:nvPr/>
        </p:nvGrpSpPr>
        <p:grpSpPr>
          <a:xfrm>
            <a:off x="787320" y="755280"/>
            <a:ext cx="792720" cy="838440"/>
            <a:chOff x="787320" y="755280"/>
            <a:chExt cx="792720" cy="838440"/>
          </a:xfrm>
        </p:grpSpPr>
        <p:sp>
          <p:nvSpPr>
            <p:cNvPr id="295" name="CustomShape 101"/>
            <p:cNvSpPr/>
            <p:nvPr/>
          </p:nvSpPr>
          <p:spPr>
            <a:xfrm>
              <a:off x="787320" y="755280"/>
              <a:ext cx="636480" cy="838440"/>
            </a:xfrm>
            <a:custGeom>
              <a:avLst/>
              <a:gdLst/>
              <a:ahLst/>
              <a:rect l="l" t="t" r="r" b="b"/>
              <a:pathLst>
                <a:path w="777" h="1021">
                  <a:moveTo>
                    <a:pt x="621" y="0"/>
                  </a:moveTo>
                  <a:lnTo>
                    <a:pt x="0" y="1021"/>
                  </a:lnTo>
                  <a:lnTo>
                    <a:pt x="621" y="1021"/>
                  </a:lnTo>
                  <a:lnTo>
                    <a:pt x="777" y="785"/>
                  </a:lnTo>
                  <a:lnTo>
                    <a:pt x="231" y="785"/>
                  </a:lnTo>
                  <a:lnTo>
                    <a:pt x="699" y="0"/>
                  </a:lnTo>
                  <a:lnTo>
                    <a:pt x="621" y="0"/>
                  </a:lnTo>
                  <a:close/>
                </a:path>
              </a:pathLst>
            </a:custGeom>
            <a:solidFill>
              <a:srgbClr val="003f72"/>
            </a:solidFill>
            <a:ln>
              <a:noFill/>
            </a:ln>
          </p:spPr>
          <p:style>
            <a:lnRef idx="0"/>
            <a:fillRef idx="0"/>
            <a:effectRef idx="0"/>
            <a:fontRef idx="minor"/>
          </p:style>
        </p:sp>
        <p:sp>
          <p:nvSpPr>
            <p:cNvPr id="296" name="CustomShape 102"/>
            <p:cNvSpPr/>
            <p:nvPr/>
          </p:nvSpPr>
          <p:spPr>
            <a:xfrm>
              <a:off x="1162080" y="755280"/>
              <a:ext cx="417960" cy="586080"/>
            </a:xfrm>
            <a:custGeom>
              <a:avLst/>
              <a:gdLst/>
              <a:ahLst/>
              <a:rect l="l" t="t" r="r" b="b"/>
              <a:pathLst>
                <a:path w="513" h="716">
                  <a:moveTo>
                    <a:pt x="435" y="0"/>
                  </a:moveTo>
                  <a:lnTo>
                    <a:pt x="513" y="0"/>
                  </a:lnTo>
                  <a:lnTo>
                    <a:pt x="78" y="716"/>
                  </a:lnTo>
                  <a:lnTo>
                    <a:pt x="0" y="716"/>
                  </a:lnTo>
                  <a:lnTo>
                    <a:pt x="435" y="0"/>
                  </a:lnTo>
                  <a:close/>
                </a:path>
              </a:pathLst>
            </a:custGeom>
            <a:solidFill>
              <a:srgbClr val="003f72"/>
            </a:solidFill>
            <a:ln>
              <a:noFill/>
            </a:ln>
          </p:spPr>
          <p:style>
            <a:lnRef idx="0"/>
            <a:fillRef idx="0"/>
            <a:effectRef idx="0"/>
            <a:fontRef idx="minor"/>
          </p:style>
        </p:sp>
      </p:grpSp>
      <p:grpSp>
        <p:nvGrpSpPr>
          <p:cNvPr id="297" name="Group 103"/>
          <p:cNvGrpSpPr/>
          <p:nvPr/>
        </p:nvGrpSpPr>
        <p:grpSpPr>
          <a:xfrm>
            <a:off x="4059360" y="1649520"/>
            <a:ext cx="740880" cy="802800"/>
            <a:chOff x="4059360" y="1649520"/>
            <a:chExt cx="740880" cy="802800"/>
          </a:xfrm>
        </p:grpSpPr>
        <p:sp>
          <p:nvSpPr>
            <p:cNvPr id="298" name="CustomShape 104"/>
            <p:cNvSpPr/>
            <p:nvPr/>
          </p:nvSpPr>
          <p:spPr>
            <a:xfrm>
              <a:off x="4184280" y="1649520"/>
              <a:ext cx="615960" cy="189720"/>
            </a:xfrm>
            <a:custGeom>
              <a:avLst/>
              <a:gdLst/>
              <a:ahLst/>
              <a:rect l="l" t="t" r="r" b="b"/>
              <a:pathLst>
                <a:path w="787" h="248">
                  <a:moveTo>
                    <a:pt x="402" y="248"/>
                  </a:moveTo>
                  <a:lnTo>
                    <a:pt x="633" y="248"/>
                  </a:lnTo>
                  <a:lnTo>
                    <a:pt x="787" y="0"/>
                  </a:lnTo>
                  <a:lnTo>
                    <a:pt x="151" y="0"/>
                  </a:lnTo>
                  <a:lnTo>
                    <a:pt x="0" y="246"/>
                  </a:lnTo>
                  <a:lnTo>
                    <a:pt x="402" y="248"/>
                  </a:lnTo>
                  <a:close/>
                </a:path>
              </a:pathLst>
            </a:custGeom>
            <a:solidFill>
              <a:srgbClr val="003f72"/>
            </a:solidFill>
            <a:ln>
              <a:noFill/>
            </a:ln>
          </p:spPr>
          <p:style>
            <a:lnRef idx="0"/>
            <a:fillRef idx="0"/>
            <a:effectRef idx="0"/>
            <a:fontRef idx="minor"/>
          </p:style>
        </p:sp>
        <p:sp>
          <p:nvSpPr>
            <p:cNvPr id="299" name="CustomShape 105"/>
            <p:cNvSpPr/>
            <p:nvPr/>
          </p:nvSpPr>
          <p:spPr>
            <a:xfrm>
              <a:off x="4249800" y="1898640"/>
              <a:ext cx="397080" cy="553680"/>
            </a:xfrm>
            <a:custGeom>
              <a:avLst/>
              <a:gdLst/>
              <a:ahLst/>
              <a:rect l="l" t="t" r="r" b="b"/>
              <a:pathLst>
                <a:path w="510" h="708">
                  <a:moveTo>
                    <a:pt x="435" y="0"/>
                  </a:moveTo>
                  <a:lnTo>
                    <a:pt x="510" y="0"/>
                  </a:lnTo>
                  <a:lnTo>
                    <a:pt x="78" y="708"/>
                  </a:lnTo>
                  <a:lnTo>
                    <a:pt x="0" y="708"/>
                  </a:lnTo>
                  <a:lnTo>
                    <a:pt x="435" y="0"/>
                  </a:lnTo>
                  <a:close/>
                </a:path>
              </a:pathLst>
            </a:custGeom>
            <a:solidFill>
              <a:srgbClr val="003f72"/>
            </a:solidFill>
            <a:ln>
              <a:noFill/>
            </a:ln>
          </p:spPr>
          <p:style>
            <a:lnRef idx="0"/>
            <a:fillRef idx="0"/>
            <a:effectRef idx="0"/>
            <a:fontRef idx="minor"/>
          </p:style>
        </p:sp>
        <p:sp>
          <p:nvSpPr>
            <p:cNvPr id="300" name="CustomShape 106"/>
            <p:cNvSpPr/>
            <p:nvPr/>
          </p:nvSpPr>
          <p:spPr>
            <a:xfrm>
              <a:off x="4059360" y="1898640"/>
              <a:ext cx="393840" cy="553680"/>
            </a:xfrm>
            <a:custGeom>
              <a:avLst/>
              <a:gdLst/>
              <a:ahLst/>
              <a:rect l="l" t="t" r="r" b="b"/>
              <a:pathLst>
                <a:path w="506" h="708">
                  <a:moveTo>
                    <a:pt x="430" y="0"/>
                  </a:moveTo>
                  <a:lnTo>
                    <a:pt x="506" y="0"/>
                  </a:lnTo>
                  <a:lnTo>
                    <a:pt x="76" y="708"/>
                  </a:lnTo>
                  <a:lnTo>
                    <a:pt x="0" y="708"/>
                  </a:lnTo>
                  <a:lnTo>
                    <a:pt x="430" y="0"/>
                  </a:lnTo>
                  <a:close/>
                </a:path>
              </a:pathLst>
            </a:custGeom>
            <a:solidFill>
              <a:srgbClr val="003f72"/>
            </a:solidFill>
            <a:ln>
              <a:noFill/>
            </a:ln>
          </p:spPr>
          <p:style>
            <a:lnRef idx="0"/>
            <a:fillRef idx="0"/>
            <a:effectRef idx="0"/>
            <a:fontRef idx="minor"/>
          </p:style>
        </p:sp>
      </p:grpSp>
      <p:sp>
        <p:nvSpPr>
          <p:cNvPr id="301" name="CustomShape 107"/>
          <p:cNvSpPr/>
          <p:nvPr/>
        </p:nvSpPr>
        <p:spPr>
          <a:xfrm>
            <a:off x="0" y="2647800"/>
            <a:ext cx="2401200" cy="569160"/>
          </a:xfrm>
          <a:custGeom>
            <a:avLst/>
            <a:gdLst/>
            <a:ahLst/>
            <a:rect l="l" t="t" r="r" b="b"/>
            <a:pathLst>
              <a:path w="2402984" h="575724">
                <a:moveTo>
                  <a:pt x="0" y="0"/>
                </a:moveTo>
                <a:lnTo>
                  <a:pt x="2402984" y="0"/>
                </a:lnTo>
                <a:lnTo>
                  <a:pt x="2052676" y="575724"/>
                </a:lnTo>
                <a:lnTo>
                  <a:pt x="0" y="575724"/>
                </a:lnTo>
                <a:close/>
              </a:path>
            </a:pathLst>
          </a:custGeom>
          <a:solidFill>
            <a:srgbClr val="003f72"/>
          </a:solidFill>
          <a:ln>
            <a:noFill/>
          </a:ln>
        </p:spPr>
        <p:style>
          <a:lnRef idx="0"/>
          <a:fillRef idx="0"/>
          <a:effectRef idx="0"/>
          <a:fontRef idx="minor"/>
        </p:style>
      </p:sp>
      <p:grpSp>
        <p:nvGrpSpPr>
          <p:cNvPr id="302" name="Group 108"/>
          <p:cNvGrpSpPr/>
          <p:nvPr/>
        </p:nvGrpSpPr>
        <p:grpSpPr>
          <a:xfrm>
            <a:off x="299520" y="2798280"/>
            <a:ext cx="1674000" cy="245880"/>
            <a:chOff x="299520" y="2798280"/>
            <a:chExt cx="1674000" cy="245880"/>
          </a:xfrm>
        </p:grpSpPr>
        <p:sp>
          <p:nvSpPr>
            <p:cNvPr id="303" name="CustomShape 109"/>
            <p:cNvSpPr/>
            <p:nvPr/>
          </p:nvSpPr>
          <p:spPr>
            <a:xfrm>
              <a:off x="299520" y="2798280"/>
              <a:ext cx="244800" cy="245880"/>
            </a:xfrm>
            <a:custGeom>
              <a:avLst/>
              <a:gdLst/>
              <a:ahLst/>
              <a:rect l="l" t="t"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style>
            <a:lnRef idx="0"/>
            <a:fillRef idx="0"/>
            <a:effectRef idx="0"/>
            <a:fontRef idx="minor"/>
          </p:style>
        </p:sp>
        <p:sp>
          <p:nvSpPr>
            <p:cNvPr id="304" name="CustomShape 110"/>
            <p:cNvSpPr/>
            <p:nvPr/>
          </p:nvSpPr>
          <p:spPr>
            <a:xfrm>
              <a:off x="614160" y="2877480"/>
              <a:ext cx="1359360" cy="109800"/>
            </a:xfrm>
            <a:custGeom>
              <a:avLst/>
              <a:gdLst/>
              <a:ahLst/>
              <a:rect l="l" t="t"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style>
            <a:lnRef idx="0"/>
            <a:fillRef idx="0"/>
            <a:effectRef idx="0"/>
            <a:fontRef idx="minor"/>
          </p:style>
        </p:sp>
      </p:grpSp>
      <p:sp>
        <p:nvSpPr>
          <p:cNvPr id="305" name="PlaceHolder 11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06" name="PlaceHolder 1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1296000" y="720000"/>
            <a:ext cx="5487120" cy="663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000000"/>
                </a:solidFill>
                <a:latin typeface="Calibri"/>
                <a:ea typeface="DejaVu Sans"/>
              </a:rPr>
              <a:t>Mini-POC Draft</a:t>
            </a:r>
            <a:endParaRPr b="0" lang="en-IN" sz="2400" spc="-1" strike="noStrike">
              <a:latin typeface="Arial"/>
            </a:endParaRPr>
          </a:p>
        </p:txBody>
      </p:sp>
      <p:sp>
        <p:nvSpPr>
          <p:cNvPr id="344" name="CustomShape 2"/>
          <p:cNvSpPr/>
          <p:nvPr/>
        </p:nvSpPr>
        <p:spPr>
          <a:xfrm>
            <a:off x="1198080" y="1273680"/>
            <a:ext cx="4654440" cy="1368720"/>
          </a:xfrm>
          <a:prstGeom prst="rect">
            <a:avLst/>
          </a:prstGeom>
          <a:noFill/>
          <a:ln>
            <a:noFill/>
          </a:ln>
        </p:spPr>
        <p:style>
          <a:lnRef idx="0"/>
          <a:fillRef idx="0"/>
          <a:effectRef idx="0"/>
          <a:fontRef idx="minor"/>
        </p:style>
      </p:sp>
      <p:pic>
        <p:nvPicPr>
          <p:cNvPr id="345" name="Picture Placeholder 10" descr=""/>
          <p:cNvPicPr/>
          <p:nvPr/>
        </p:nvPicPr>
        <p:blipFill>
          <a:blip r:embed="rId1"/>
          <a:srcRect l="24920" t="0" r="24920" b="0"/>
          <a:stretch/>
        </p:blipFill>
        <p:spPr>
          <a:xfrm>
            <a:off x="4379400" y="0"/>
            <a:ext cx="4758120" cy="49111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720000" y="70920"/>
            <a:ext cx="8096040" cy="4989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Calibri"/>
                <a:ea typeface="DejaVu Sans"/>
              </a:rPr>
              <a:t>What is ECU?</a:t>
            </a:r>
            <a:endParaRPr b="0" lang="en-IN" sz="2200" spc="-1" strike="noStrike">
              <a:latin typeface="Arial"/>
            </a:endParaRPr>
          </a:p>
        </p:txBody>
      </p:sp>
      <p:sp>
        <p:nvSpPr>
          <p:cNvPr id="347" name="CustomShape 2"/>
          <p:cNvSpPr/>
          <p:nvPr/>
        </p:nvSpPr>
        <p:spPr>
          <a:xfrm>
            <a:off x="360000" y="666720"/>
            <a:ext cx="8528040" cy="4184640"/>
          </a:xfrm>
          <a:prstGeom prst="rect">
            <a:avLst/>
          </a:prstGeom>
          <a:noFill/>
          <a:ln>
            <a:noFill/>
          </a:ln>
        </p:spPr>
        <p:style>
          <a:lnRef idx="0"/>
          <a:fillRef idx="0"/>
          <a:effectRef idx="0"/>
          <a:fontRef idx="minor"/>
        </p:style>
        <p:txBody>
          <a:bodyPr lIns="0" rIns="0" tIns="0" bIns="0">
            <a:normAutofit/>
          </a:bodyPr>
          <a:p>
            <a:pPr algn="just">
              <a:lnSpc>
                <a:spcPct val="100000"/>
              </a:lnSpc>
            </a:pPr>
            <a:endParaRPr b="0" lang="en-IN" sz="1800" spc="-1" strike="noStrike">
              <a:latin typeface="Arial"/>
            </a:endParaRPr>
          </a:p>
          <a:p>
            <a:pPr algn="just">
              <a:lnSpc>
                <a:spcPct val="100000"/>
              </a:lnSpc>
            </a:pPr>
            <a:r>
              <a:rPr b="0" lang="en-US" sz="1600" spc="-1" strike="noStrike">
                <a:solidFill>
                  <a:srgbClr val="404040"/>
                </a:solidFill>
                <a:latin typeface="Calibri"/>
                <a:ea typeface="DejaVu Sans"/>
              </a:rPr>
              <a:t>An electronic control unit (ECU) is a small device in a vehicle’s body that is responsible for controlling a specific function.</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US" sz="1600" spc="-1" strike="noStrike">
                <a:solidFill>
                  <a:srgbClr val="404040"/>
                </a:solidFill>
                <a:latin typeface="Calibri"/>
                <a:ea typeface="DejaVu Sans"/>
              </a:rPr>
              <a:t>Today’s vehicles may contain 100 ECUs or more, controlling functions that range from the essential (such as engine and power steering control) to comfort (such as power windows, seats etc), to security and access (such as door locks and keyless entry).</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US" sz="1600" spc="-1" strike="noStrike">
                <a:solidFill>
                  <a:srgbClr val="404040"/>
                </a:solidFill>
                <a:latin typeface="Calibri"/>
                <a:ea typeface="DejaVu Sans"/>
              </a:rPr>
              <a:t>Ecu take values from all the sensors and then decides what to do and give instruction to be carried out.</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endParaRPr b="0" lang="en-IN" sz="1600" spc="-1" strike="noStrike">
              <a:latin typeface="Arial"/>
            </a:endParaRPr>
          </a:p>
          <a:p>
            <a:pPr>
              <a:lnSpc>
                <a:spcPct val="100000"/>
              </a:lnSpc>
              <a:spcBef>
                <a:spcPts val="1417"/>
              </a:spcBef>
              <a:tabLst>
                <a:tab algn="l" pos="18108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720000" y="70920"/>
            <a:ext cx="8096040" cy="4989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Calibri"/>
                <a:ea typeface="DejaVu Sans"/>
              </a:rPr>
              <a:t>Types of Ecu </a:t>
            </a:r>
            <a:endParaRPr b="0" lang="en-IN" sz="2200" spc="-1" strike="noStrike">
              <a:latin typeface="Arial"/>
            </a:endParaRPr>
          </a:p>
        </p:txBody>
      </p:sp>
      <p:sp>
        <p:nvSpPr>
          <p:cNvPr id="349" name="CustomShape 2"/>
          <p:cNvSpPr/>
          <p:nvPr/>
        </p:nvSpPr>
        <p:spPr>
          <a:xfrm>
            <a:off x="360000" y="666720"/>
            <a:ext cx="8528040" cy="4184640"/>
          </a:xfrm>
          <a:prstGeom prst="rect">
            <a:avLst/>
          </a:prstGeom>
          <a:noFill/>
          <a:ln>
            <a:noFill/>
          </a:ln>
        </p:spPr>
        <p:style>
          <a:lnRef idx="0"/>
          <a:fillRef idx="0"/>
          <a:effectRef idx="0"/>
          <a:fontRef idx="minor"/>
        </p:style>
        <p:txBody>
          <a:bodyPr lIns="0" rIns="0" tIns="0" bIns="0">
            <a:normAutofit/>
          </a:bodyPr>
          <a:p>
            <a:pPr>
              <a:lnSpc>
                <a:spcPct val="150000"/>
              </a:lnSpc>
            </a:pPr>
            <a:r>
              <a:rPr b="0" lang="en-US" sz="1600" spc="-1" strike="noStrike">
                <a:solidFill>
                  <a:srgbClr val="404040"/>
                </a:solidFill>
                <a:latin typeface="Calibri"/>
                <a:ea typeface="DejaVu Sans"/>
              </a:rPr>
              <a:t>1.Engine Control Module</a:t>
            </a:r>
            <a:endParaRPr b="0" lang="en-IN" sz="1600" spc="-1" strike="noStrike">
              <a:latin typeface="Arial"/>
            </a:endParaRPr>
          </a:p>
          <a:p>
            <a:pPr>
              <a:lnSpc>
                <a:spcPct val="150000"/>
              </a:lnSpc>
            </a:pPr>
            <a:r>
              <a:rPr b="0" lang="en-US" sz="1600" spc="-1" strike="noStrike">
                <a:solidFill>
                  <a:srgbClr val="404040"/>
                </a:solidFill>
                <a:latin typeface="Calibri"/>
                <a:ea typeface="DejaVu Sans"/>
              </a:rPr>
              <a:t>2.Brake Control Module</a:t>
            </a:r>
            <a:endParaRPr b="0" lang="en-IN" sz="1600" spc="-1" strike="noStrike">
              <a:latin typeface="Arial"/>
            </a:endParaRPr>
          </a:p>
          <a:p>
            <a:pPr>
              <a:lnSpc>
                <a:spcPct val="150000"/>
              </a:lnSpc>
            </a:pPr>
            <a:r>
              <a:rPr b="0" lang="en-US" sz="1600" spc="-1" strike="noStrike">
                <a:solidFill>
                  <a:srgbClr val="404040"/>
                </a:solidFill>
                <a:latin typeface="Calibri"/>
                <a:ea typeface="DejaVu Sans"/>
              </a:rPr>
              <a:t>3.Body Control Module</a:t>
            </a:r>
            <a:endParaRPr b="0" lang="en-IN" sz="1600" spc="-1" strike="noStrike">
              <a:latin typeface="Arial"/>
            </a:endParaRPr>
          </a:p>
          <a:p>
            <a:pPr>
              <a:lnSpc>
                <a:spcPct val="150000"/>
              </a:lnSpc>
            </a:pPr>
            <a:r>
              <a:rPr b="0" lang="en-US" sz="1600" spc="-1" strike="noStrike">
                <a:solidFill>
                  <a:srgbClr val="404040"/>
                </a:solidFill>
                <a:latin typeface="Calibri"/>
                <a:ea typeface="DejaVu Sans"/>
              </a:rPr>
              <a:t>4.Infotainment System Module</a:t>
            </a:r>
            <a:endParaRPr b="0" lang="en-IN" sz="1600" spc="-1" strike="noStrike">
              <a:latin typeface="Arial"/>
            </a:endParaRPr>
          </a:p>
          <a:p>
            <a:pPr>
              <a:lnSpc>
                <a:spcPct val="150000"/>
              </a:lnSpc>
            </a:pPr>
            <a:r>
              <a:rPr b="0" lang="en-US" sz="1600" spc="-1" strike="noStrike">
                <a:solidFill>
                  <a:srgbClr val="404040"/>
                </a:solidFill>
                <a:latin typeface="Calibri"/>
                <a:ea typeface="DejaVu Sans"/>
              </a:rPr>
              <a:t>5.Passenger Safety Module </a:t>
            </a:r>
            <a:endParaRPr b="0" lang="en-IN" sz="1600" spc="-1" strike="noStrike">
              <a:latin typeface="Arial"/>
            </a:endParaRPr>
          </a:p>
          <a:p>
            <a:pPr algn="just">
              <a:lnSpc>
                <a:spcPct val="150000"/>
              </a:lnSpc>
            </a:pPr>
            <a:endParaRPr b="0" lang="en-IN" sz="1600" spc="-1" strike="noStrike">
              <a:latin typeface="Arial"/>
            </a:endParaRPr>
          </a:p>
          <a:p>
            <a:pPr algn="just">
              <a:lnSpc>
                <a:spcPct val="100000"/>
              </a:lnSpc>
            </a:pPr>
            <a:endParaRPr b="0" lang="en-IN" sz="1600" spc="-1" strike="noStrike">
              <a:latin typeface="Arial"/>
            </a:endParaRPr>
          </a:p>
          <a:p>
            <a:pPr>
              <a:lnSpc>
                <a:spcPct val="100000"/>
              </a:lnSpc>
              <a:spcBef>
                <a:spcPts val="1417"/>
              </a:spcBef>
              <a:tabLst>
                <a:tab algn="l" pos="18108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720000" y="70920"/>
            <a:ext cx="8096040" cy="498960"/>
          </a:xfrm>
          <a:prstGeom prst="rect">
            <a:avLst/>
          </a:prstGeom>
          <a:noFill/>
          <a:ln>
            <a:noFill/>
          </a:ln>
        </p:spPr>
        <p:style>
          <a:lnRef idx="0"/>
          <a:fillRef idx="0"/>
          <a:effectRef idx="0"/>
          <a:fontRef idx="minor"/>
        </p:style>
      </p:sp>
      <p:sp>
        <p:nvSpPr>
          <p:cNvPr id="351" name="CustomShape 2"/>
          <p:cNvSpPr/>
          <p:nvPr/>
        </p:nvSpPr>
        <p:spPr>
          <a:xfrm>
            <a:off x="360000" y="666720"/>
            <a:ext cx="8528040" cy="4184640"/>
          </a:xfrm>
          <a:prstGeom prst="rect">
            <a:avLst/>
          </a:prstGeom>
          <a:noFill/>
          <a:ln>
            <a:noFill/>
          </a:ln>
        </p:spPr>
        <p:style>
          <a:lnRef idx="0"/>
          <a:fillRef idx="0"/>
          <a:effectRef idx="0"/>
          <a:fontRef idx="minor"/>
        </p:style>
        <p:txBody>
          <a:bodyPr lIns="0" rIns="0" tIns="0" bIns="0">
            <a:normAutofit/>
          </a:bodyPr>
          <a:p>
            <a:pPr>
              <a:lnSpc>
                <a:spcPct val="100000"/>
              </a:lnSpc>
            </a:pPr>
            <a:r>
              <a:rPr b="1" lang="en-US" sz="1600" spc="-1" strike="noStrike">
                <a:solidFill>
                  <a:srgbClr val="000000"/>
                </a:solidFill>
                <a:latin typeface="Calibri"/>
                <a:ea typeface="DejaVu Sans"/>
              </a:rPr>
              <a:t>How Single ECU System Architecture Works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404040"/>
                </a:solidFill>
                <a:latin typeface="Calibri"/>
                <a:ea typeface="DejaVu Sans"/>
              </a:rPr>
              <a:t>In single ECU , there is a central Body Control Unit that does all the work. </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US" sz="1600" spc="-1" strike="noStrike">
                <a:solidFill>
                  <a:srgbClr val="404040"/>
                </a:solidFill>
                <a:latin typeface="Calibri"/>
                <a:ea typeface="DejaVu Sans"/>
              </a:rPr>
              <a:t>It is directly connected to various sensors, collects the required information from sensors and CAN network, does the processing and implements necessary action.</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1" strike="noStrike">
                <a:solidFill>
                  <a:srgbClr val="000000"/>
                </a:solidFill>
                <a:latin typeface="Arial"/>
                <a:ea typeface="DejaVu Sans"/>
              </a:rPr>
              <a:t>The fault can be easily located because of the centralized design of the architecture</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1" lang="en-IN" sz="1600" spc="69" strike="noStrike">
                <a:solidFill>
                  <a:srgbClr val="000000"/>
                </a:solidFill>
                <a:latin typeface="Arial"/>
                <a:ea typeface="DejaVu Sans"/>
              </a:rPr>
              <a:t>How a Multiple ECUs Architecture System works</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69" strike="noStrike">
                <a:solidFill>
                  <a:srgbClr val="000000"/>
                </a:solidFill>
                <a:latin typeface="Arial"/>
                <a:ea typeface="DejaVu Sans"/>
              </a:rPr>
              <a:t>Multiple ECUs are tasked to manage different functions. However, each of them is interfaced with the main control unit, called the body control module.</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69" strike="noStrike">
                <a:solidFill>
                  <a:srgbClr val="000000"/>
                </a:solidFill>
                <a:latin typeface="Arial"/>
                <a:ea typeface="DejaVu Sans"/>
              </a:rPr>
              <a:t>These ECUs are connected to the respective sensors in order to fetch the required information.</a:t>
            </a:r>
            <a:endParaRPr b="0" lang="en-IN" sz="1600" spc="-1" strike="noStrike">
              <a:latin typeface="Arial"/>
            </a:endParaRPr>
          </a:p>
          <a:p>
            <a:pPr>
              <a:lnSpc>
                <a:spcPct val="100000"/>
              </a:lnSpc>
              <a:spcBef>
                <a:spcPts val="1417"/>
              </a:spcBef>
              <a:tabLst>
                <a:tab algn="l" pos="18108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720000" y="70920"/>
            <a:ext cx="8096040" cy="498960"/>
          </a:xfrm>
          <a:prstGeom prst="rect">
            <a:avLst/>
          </a:prstGeom>
          <a:noFill/>
          <a:ln>
            <a:noFill/>
          </a:ln>
        </p:spPr>
        <p:style>
          <a:lnRef idx="0"/>
          <a:fillRef idx="0"/>
          <a:effectRef idx="0"/>
          <a:fontRef idx="minor"/>
        </p:style>
        <p:txBody>
          <a:bodyPr lIns="0" rIns="0" tIns="0" bIns="0" anchor="ctr">
            <a:noAutofit/>
          </a:bodyPr>
          <a:p>
            <a:pPr algn="just">
              <a:lnSpc>
                <a:spcPct val="100000"/>
              </a:lnSpc>
            </a:pPr>
            <a:r>
              <a:rPr b="1" lang="en-US" sz="2200" spc="-1" strike="noStrike">
                <a:solidFill>
                  <a:srgbClr val="000080"/>
                </a:solidFill>
                <a:latin typeface="apple-system;system-ui"/>
                <a:ea typeface="DejaVu Sans"/>
              </a:rPr>
              <a:t>Sealt Belt Remainder system </a:t>
            </a:r>
            <a:endParaRPr b="0" lang="en-IN" sz="2200" spc="-1" strike="noStrike">
              <a:latin typeface="Arial"/>
            </a:endParaRPr>
          </a:p>
        </p:txBody>
      </p:sp>
      <p:sp>
        <p:nvSpPr>
          <p:cNvPr id="353" name="CustomShape 2"/>
          <p:cNvSpPr/>
          <p:nvPr/>
        </p:nvSpPr>
        <p:spPr>
          <a:xfrm>
            <a:off x="360000" y="666720"/>
            <a:ext cx="8528040" cy="4184640"/>
          </a:xfrm>
          <a:prstGeom prst="rect">
            <a:avLst/>
          </a:prstGeom>
          <a:noFill/>
          <a:ln>
            <a:noFill/>
          </a:ln>
        </p:spPr>
        <p:style>
          <a:lnRef idx="0"/>
          <a:fillRef idx="0"/>
          <a:effectRef idx="0"/>
          <a:fontRef idx="minor"/>
        </p:style>
        <p:txBody>
          <a:bodyPr lIns="0" rIns="0" tIns="0" bIns="0">
            <a:normAutofit/>
          </a:bodyPr>
          <a:p>
            <a:pPr>
              <a:lnSpc>
                <a:spcPct val="150000"/>
              </a:lnSpc>
            </a:pPr>
            <a:endParaRPr b="0" lang="en-IN" sz="1800" spc="-1" strike="noStrike">
              <a:latin typeface="Arial"/>
            </a:endParaRPr>
          </a:p>
          <a:p>
            <a:pPr algn="just">
              <a:lnSpc>
                <a:spcPct val="100000"/>
              </a:lnSpc>
            </a:pPr>
            <a:endParaRPr b="0" lang="en-IN" sz="1800" spc="-1" strike="noStrike">
              <a:latin typeface="Arial"/>
            </a:endParaRPr>
          </a:p>
          <a:p>
            <a:pPr>
              <a:lnSpc>
                <a:spcPct val="100000"/>
              </a:lnSpc>
              <a:spcBef>
                <a:spcPts val="1417"/>
              </a:spcBef>
              <a:tabLst>
                <a:tab algn="l" pos="181080"/>
              </a:tabLst>
            </a:pPr>
            <a:endParaRPr b="0" lang="en-IN" sz="1800" spc="-1" strike="noStrike">
              <a:latin typeface="Arial"/>
            </a:endParaRPr>
          </a:p>
        </p:txBody>
      </p:sp>
      <p:pic>
        <p:nvPicPr>
          <p:cNvPr id="354" name="" descr=""/>
          <p:cNvPicPr/>
          <p:nvPr/>
        </p:nvPicPr>
        <p:blipFill>
          <a:blip r:embed="rId1"/>
          <a:srcRect l="0" t="28218" r="0" b="17182"/>
          <a:stretch/>
        </p:blipFill>
        <p:spPr>
          <a:xfrm>
            <a:off x="936000" y="1008000"/>
            <a:ext cx="6428880" cy="28072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720000" y="70920"/>
            <a:ext cx="8096040" cy="498960"/>
          </a:xfrm>
          <a:prstGeom prst="rect">
            <a:avLst/>
          </a:prstGeom>
          <a:noFill/>
          <a:ln>
            <a:noFill/>
          </a:ln>
        </p:spPr>
        <p:style>
          <a:lnRef idx="0"/>
          <a:fillRef idx="0"/>
          <a:effectRef idx="0"/>
          <a:fontRef idx="minor"/>
        </p:style>
      </p:sp>
      <p:sp>
        <p:nvSpPr>
          <p:cNvPr id="356" name="CustomShape 2"/>
          <p:cNvSpPr/>
          <p:nvPr/>
        </p:nvSpPr>
        <p:spPr>
          <a:xfrm>
            <a:off x="360000" y="666720"/>
            <a:ext cx="8528040" cy="4184640"/>
          </a:xfrm>
          <a:prstGeom prst="rect">
            <a:avLst/>
          </a:prstGeom>
          <a:noFill/>
          <a:ln>
            <a:noFill/>
          </a:ln>
        </p:spPr>
        <p:style>
          <a:lnRef idx="0"/>
          <a:fillRef idx="0"/>
          <a:effectRef idx="0"/>
          <a:fontRef idx="minor"/>
        </p:style>
        <p:txBody>
          <a:bodyPr lIns="0" rIns="0" tIns="0" bIns="0">
            <a:normAutofit/>
          </a:bodyPr>
          <a:p>
            <a:pPr>
              <a:lnSpc>
                <a:spcPct val="100000"/>
              </a:lnSpc>
            </a:pPr>
            <a:endParaRPr b="0" lang="en-IN" sz="1800" spc="-1" strike="noStrike">
              <a:latin typeface="Arial"/>
            </a:endParaRPr>
          </a:p>
          <a:p>
            <a:pPr>
              <a:lnSpc>
                <a:spcPct val="100000"/>
              </a:lnSpc>
              <a:spcBef>
                <a:spcPts val="1417"/>
              </a:spcBef>
              <a:tabLst>
                <a:tab algn="l" pos="181080"/>
              </a:tabLst>
            </a:pPr>
            <a:endParaRPr b="0" lang="en-IN" sz="1800" spc="-1" strike="noStrike">
              <a:latin typeface="Arial"/>
            </a:endParaRPr>
          </a:p>
        </p:txBody>
      </p:sp>
      <p:pic>
        <p:nvPicPr>
          <p:cNvPr id="357" name="" descr=""/>
          <p:cNvPicPr/>
          <p:nvPr/>
        </p:nvPicPr>
        <p:blipFill>
          <a:blip r:embed="rId1"/>
          <a:srcRect l="0" t="39165" r="0" b="16030"/>
          <a:stretch/>
        </p:blipFill>
        <p:spPr>
          <a:xfrm>
            <a:off x="864000" y="792000"/>
            <a:ext cx="7836480" cy="33836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720000" y="70920"/>
            <a:ext cx="8096040" cy="498960"/>
          </a:xfrm>
          <a:prstGeom prst="rect">
            <a:avLst/>
          </a:prstGeom>
          <a:noFill/>
          <a:ln>
            <a:noFill/>
          </a:ln>
        </p:spPr>
        <p:style>
          <a:lnRef idx="0"/>
          <a:fillRef idx="0"/>
          <a:effectRef idx="0"/>
          <a:fontRef idx="minor"/>
        </p:style>
        <p:txBody>
          <a:bodyPr lIns="0" rIns="0" tIns="0" bIns="0" anchor="ctr">
            <a:noAutofit/>
          </a:bodyPr>
          <a:p>
            <a:pPr algn="just">
              <a:lnSpc>
                <a:spcPct val="100000"/>
              </a:lnSpc>
            </a:pPr>
            <a:r>
              <a:rPr b="1" lang="en-US" sz="2200" spc="-1" strike="noStrike">
                <a:solidFill>
                  <a:srgbClr val="000080"/>
                </a:solidFill>
                <a:latin typeface="apple-system;system-ui"/>
                <a:ea typeface="DejaVu Sans"/>
              </a:rPr>
              <a:t>Door Status Software </a:t>
            </a:r>
            <a:endParaRPr b="0" lang="en-IN" sz="2200" spc="-1" strike="noStrike">
              <a:latin typeface="Arial"/>
            </a:endParaRPr>
          </a:p>
        </p:txBody>
      </p:sp>
      <p:sp>
        <p:nvSpPr>
          <p:cNvPr id="359" name="CustomShape 2"/>
          <p:cNvSpPr/>
          <p:nvPr/>
        </p:nvSpPr>
        <p:spPr>
          <a:xfrm>
            <a:off x="360000" y="666720"/>
            <a:ext cx="8528040" cy="4184640"/>
          </a:xfrm>
          <a:prstGeom prst="rect">
            <a:avLst/>
          </a:prstGeom>
          <a:noFill/>
          <a:ln>
            <a:noFill/>
          </a:ln>
        </p:spPr>
        <p:style>
          <a:lnRef idx="0"/>
          <a:fillRef idx="0"/>
          <a:effectRef idx="0"/>
          <a:fontRef idx="minor"/>
        </p:style>
        <p:txBody>
          <a:bodyPr lIns="0" rIns="0" tIns="0" bIns="0">
            <a:normAutofit/>
          </a:bodyPr>
          <a:p>
            <a:pPr>
              <a:lnSpc>
                <a:spcPct val="150000"/>
              </a:lnSpc>
            </a:pPr>
            <a:endParaRPr b="0" lang="en-IN" sz="1800" spc="-1" strike="noStrike">
              <a:latin typeface="Arial"/>
            </a:endParaRPr>
          </a:p>
          <a:p>
            <a:pPr algn="just">
              <a:lnSpc>
                <a:spcPct val="100000"/>
              </a:lnSpc>
            </a:pPr>
            <a:endParaRPr b="0" lang="en-IN" sz="1800" spc="-1" strike="noStrike">
              <a:latin typeface="Arial"/>
            </a:endParaRPr>
          </a:p>
          <a:p>
            <a:pPr>
              <a:lnSpc>
                <a:spcPct val="100000"/>
              </a:lnSpc>
              <a:spcBef>
                <a:spcPts val="1417"/>
              </a:spcBef>
              <a:tabLst>
                <a:tab algn="l" pos="181080"/>
              </a:tabLst>
            </a:pPr>
            <a:endParaRPr b="0" lang="en-IN" sz="1800" spc="-1" strike="noStrike">
              <a:latin typeface="Arial"/>
            </a:endParaRPr>
          </a:p>
        </p:txBody>
      </p:sp>
      <p:pic>
        <p:nvPicPr>
          <p:cNvPr id="360" name="" descr=""/>
          <p:cNvPicPr/>
          <p:nvPr/>
        </p:nvPicPr>
        <p:blipFill>
          <a:blip r:embed="rId1"/>
          <a:srcRect l="0" t="25169" r="0" b="18828"/>
          <a:stretch/>
        </p:blipFill>
        <p:spPr>
          <a:xfrm>
            <a:off x="1373760" y="1296000"/>
            <a:ext cx="6428880" cy="2879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Picture Placeholder 7" descr=""/>
          <p:cNvPicPr/>
          <p:nvPr/>
        </p:nvPicPr>
        <p:blipFill>
          <a:blip r:embed="rId1"/>
          <a:srcRect l="13690" t="0" r="13690" b="0"/>
          <a:stretch/>
        </p:blipFill>
        <p:spPr>
          <a:xfrm>
            <a:off x="4379400" y="0"/>
            <a:ext cx="4758120" cy="4911120"/>
          </a:xfrm>
          <a:prstGeom prst="rect">
            <a:avLst/>
          </a:prstGeom>
          <a:ln>
            <a:noFill/>
          </a:ln>
        </p:spPr>
      </p:pic>
      <p:sp>
        <p:nvSpPr>
          <p:cNvPr id="362" name="CustomShape 1"/>
          <p:cNvSpPr/>
          <p:nvPr/>
        </p:nvSpPr>
        <p:spPr>
          <a:xfrm>
            <a:off x="1019520" y="1498680"/>
            <a:ext cx="3544920" cy="69912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IN" sz="4000" spc="-1" strike="noStrike">
                <a:solidFill>
                  <a:srgbClr val="004581"/>
                </a:solidFill>
                <a:latin typeface="Calibri"/>
                <a:ea typeface="DejaVu Sans"/>
              </a:rPr>
              <a:t>Thank </a:t>
            </a:r>
            <a:r>
              <a:rPr b="1" lang="en-IN" sz="4000" spc="-1" strike="noStrike">
                <a:solidFill>
                  <a:srgbClr val="ffc000"/>
                </a:solidFill>
                <a:latin typeface="Calibri"/>
                <a:ea typeface="DejaVu Sans"/>
              </a:rPr>
              <a:t>You</a:t>
            </a:r>
            <a:r>
              <a:rPr b="1" lang="en-IN" sz="4000" spc="-1" strike="noStrike">
                <a:solidFill>
                  <a:srgbClr val="004581"/>
                </a:solidFill>
                <a:latin typeface="Calibri"/>
                <a:ea typeface="DejaVu Sans"/>
              </a:rPr>
              <a:t> !</a:t>
            </a:r>
            <a:endParaRPr b="0" lang="en-IN" sz="4000" spc="-1" strike="noStrike">
              <a:latin typeface="Arial"/>
            </a:endParaRPr>
          </a:p>
        </p:txBody>
      </p:sp>
      <p:sp>
        <p:nvSpPr>
          <p:cNvPr id="363" name="CustomShape 2"/>
          <p:cNvSpPr/>
          <p:nvPr/>
        </p:nvSpPr>
        <p:spPr>
          <a:xfrm>
            <a:off x="8387280" y="4208400"/>
            <a:ext cx="533880" cy="518760"/>
          </a:xfrm>
          <a:prstGeom prst="ellipse">
            <a:avLst/>
          </a:prstGeom>
          <a:blipFill rotWithShape="0">
            <a:blip r:embed="rId2"/>
            <a:stretch>
              <a:fillRect l="1230479" t="-2374734" r="-1394952" b="-1459630"/>
            </a:stretch>
          </a:blipFill>
          <a:ln w="63360">
            <a:noFill/>
          </a:ln>
          <a:effectLst>
            <a:outerShdw algn="ctr" blurRad="44450" dir="5400000" dist="28080">
              <a:srgbClr val="000000">
                <a:alpha val="32000"/>
              </a:srgbClr>
            </a:outerShdw>
          </a:effectLst>
          <a:scene3d>
            <a:camera prst="orthographicFront">
              <a:rot lat="0" lon="0" rev="0"/>
            </a:camera>
            <a:lightRig dir="t" rig="balanced">
              <a:rot lat="0" lon="0" rev="8700000"/>
            </a:lightRig>
          </a:scene3d>
          <a:sp3d>
            <a:bevelT w="190500" h="38100"/>
          </a:sp3d>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6DA3672208DF48A2EFA15FC8A4635D" ma:contentTypeVersion="10" ma:contentTypeDescription="Create a new document." ma:contentTypeScope="" ma:versionID="c3166f77ead1aa93e3e39113a44d0933">
  <xsd:schema xmlns:xsd="http://www.w3.org/2001/XMLSchema" xmlns:xs="http://www.w3.org/2001/XMLSchema" xmlns:p="http://schemas.microsoft.com/office/2006/metadata/properties" xmlns:ns2="f0861232-c346-4ef7-ae8d-a10dbe49bcd3" xmlns:ns3="13b216d8-145b-4bfc-aa0b-516cf2ffaf81" targetNamespace="http://schemas.microsoft.com/office/2006/metadata/properties" ma:root="true" ma:fieldsID="0a343ad393dc1473dad38628da46696f" ns2:_="" ns3:_="">
    <xsd:import namespace="f0861232-c346-4ef7-ae8d-a10dbe49bcd3"/>
    <xsd:import namespace="13b216d8-145b-4bfc-aa0b-516cf2ffaf8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861232-c346-4ef7-ae8d-a10dbe49b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b216d8-145b-4bfc-aa0b-516cf2ffaf8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C07C51-6059-4827-AD54-DEC5A7B60B50}">
  <ds:schemaRefs>
    <ds:schemaRef ds:uri="http://schemas.microsoft.com/sharepoint/v3/contenttype/forms"/>
  </ds:schemaRefs>
</ds:datastoreItem>
</file>

<file path=customXml/itemProps2.xml><?xml version="1.0" encoding="utf-8"?>
<ds:datastoreItem xmlns:ds="http://schemas.openxmlformats.org/officeDocument/2006/customXml" ds:itemID="{B9C7BE21-0258-4706-BB2D-8B580EFE50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861232-c346-4ef7-ae8d-a10dbe49bcd3"/>
    <ds:schemaRef ds:uri="13b216d8-145b-4bfc-aa0b-516cf2ffaf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0B9548-FE58-4485-B5D9-973899E1873F}">
  <ds:schemaRefs>
    <ds:schemaRef ds:uri="744734cd-2cc4-42b9-ac52-9cd9b6cc6337"/>
    <ds:schemaRef ds:uri="http://schemas.microsoft.com/office/infopath/2007/PartnerControls"/>
    <ds:schemaRef ds:uri="http://www.w3.org/XML/1998/namespace"/>
    <ds:schemaRef ds:uri="http://schemas.openxmlformats.org/package/2006/metadata/core-properties"/>
    <ds:schemaRef ds:uri="175307f7-0a56-438d-b0eb-5c1570be7b3a"/>
    <ds:schemaRef ds:uri="http://purl.org/dc/elements/1.1/"/>
    <ds:schemaRef ds:uri="http://purl.org/dc/terms/"/>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5988</TotalTime>
  <Application>LibreOffice/6.4.7.2$Linux_X86_64 LibreOffice_project/40$Build-2</Application>
  <Words>3</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2020-09-04T19:07:05Z</dcterms:created>
  <dc:creator>Ramya Manchaiah</dc:creator>
  <dc:description/>
  <dc:language>en-IN</dc:language>
  <cp:lastModifiedBy/>
  <dcterms:modified xsi:type="dcterms:W3CDTF">2022-06-27T17:57:58Z</dcterms:modified>
  <cp:revision>200</cp:revision>
  <dc:subject/>
  <dc:title>Global Engineering Academy (GEA)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0x010100EC6DA3672208DF48A2EFA15FC8A4635D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SIP_Label_4b5591f2-6b23-403d-aa5f-b6d577f5e572_Enabled">
    <vt:lpwstr>True</vt:lpwstr>
  </property>
  <property fmtid="{D5CDD505-2E9C-101B-9397-08002B2CF9AE}" pid="9" name="MSIP_Label_4b5591f2-6b23-403d-aa5f-b6d577f5e572_Name">
    <vt:lpwstr>4b5591f2-6b23-403d-aa5f-b6d577f5e572</vt:lpwstr>
  </property>
  <property fmtid="{D5CDD505-2E9C-101B-9397-08002B2CF9AE}" pid="10" name="MSIP_Label_4b5591f2-6b23-403d-aa5f-b6d577f5e572_SetDate">
    <vt:lpwstr>2020-09-04T19:39:47Z</vt:lpwstr>
  </property>
  <property fmtid="{D5CDD505-2E9C-101B-9397-08002B2CF9AE}" pid="11" name="MSIP_Label_4b5591f2-6b23-403d-aa5f-b6d577f5e572_SiteId">
    <vt:lpwstr>311b3378-8e8a-4b5e-a33f-e80a3d8ba60a</vt:lpwstr>
  </property>
  <property fmtid="{D5CDD505-2E9C-101B-9397-08002B2CF9AE}" pid="12" name="MSIP_Label_a7f2ec83-e677-438d-afb7-4c7c0dbc872b_Application">
    <vt:lpwstr>Microsoft Azure Information Protection</vt:lpwstr>
  </property>
  <property fmtid="{D5CDD505-2E9C-101B-9397-08002B2CF9AE}" pid="13" name="MSIP_Label_a7f2ec83-e677-438d-afb7-4c7c0dbc872b_Enabled">
    <vt:lpwstr>True</vt:lpwstr>
  </property>
  <property fmtid="{D5CDD505-2E9C-101B-9397-08002B2CF9AE}" pid="14" name="MSIP_Label_a7f2ec83-e677-438d-afb7-4c7c0dbc872b_Extended_MSFT_Method">
    <vt:lpwstr>Automatic</vt:lpwstr>
  </property>
  <property fmtid="{D5CDD505-2E9C-101B-9397-08002B2CF9AE}" pid="15" name="MSIP_Label_a7f2ec83-e677-438d-afb7-4c7c0dbc872b_Name">
    <vt:lpwstr>Internal</vt:lpwstr>
  </property>
  <property fmtid="{D5CDD505-2E9C-101B-9397-08002B2CF9AE}" pid="16" name="MSIP_Label_a7f2ec83-e677-438d-afb7-4c7c0dbc872b_Owner">
    <vt:lpwstr>keshavamurthy.la@scania.com</vt:lpwstr>
  </property>
  <property fmtid="{D5CDD505-2E9C-101B-9397-08002B2CF9AE}" pid="17" name="MSIP_Label_a7f2ec83-e677-438d-afb7-4c7c0dbc872b_SetDate">
    <vt:lpwstr>2022-01-06T09:02:34.6698707Z</vt:lpwstr>
  </property>
  <property fmtid="{D5CDD505-2E9C-101B-9397-08002B2CF9AE}" pid="18" name="MSIP_Label_a7f2ec83-e677-438d-afb7-4c7c0dbc872b_SiteId">
    <vt:lpwstr>3bc062e4-ac9d-4c17-b4dd-3aad637ff1ac</vt:lpwstr>
  </property>
  <property fmtid="{D5CDD505-2E9C-101B-9397-08002B2CF9AE}" pid="19" name="Notes">
    <vt:i4>0</vt:i4>
  </property>
  <property fmtid="{D5CDD505-2E9C-101B-9397-08002B2CF9AE}" pid="20" name="PresentationFormat">
    <vt:lpwstr>On-screen Show (16:9)</vt:lpwstr>
  </property>
  <property fmtid="{D5CDD505-2E9C-101B-9397-08002B2CF9AE}" pid="21" name="ScaleCrop">
    <vt:bool>0</vt:bool>
  </property>
  <property fmtid="{D5CDD505-2E9C-101B-9397-08002B2CF9AE}" pid="22" name="Sensitivity">
    <vt:lpwstr>Internal 4b5591f2-6b23-403d-aa5f-b6d577f5e572</vt:lpwstr>
  </property>
  <property fmtid="{D5CDD505-2E9C-101B-9397-08002B2CF9AE}" pid="23" name="ShareDoc">
    <vt:bool>0</vt:bool>
  </property>
  <property fmtid="{D5CDD505-2E9C-101B-9397-08002B2CF9AE}" pid="24" name="Slides">
    <vt:i4>5</vt:i4>
  </property>
</Properties>
</file>