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89" r:id="rId11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3"/>
      <p:bold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9AA0A6"/>
          </p15:clr>
        </p15:guide>
        <p15:guide id="2" orient="horz" pos="2451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C5DDE4-AF29-42D1-9F6B-C4567E742CC9}">
  <a:tblStyle styleId="{54C5DDE4-AF29-42D1-9F6B-C4567E742C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0" y="78"/>
      </p:cViewPr>
      <p:guideLst>
        <p:guide orient="horz" pos="2186"/>
        <p:guide orient="horz" pos="24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0DE79-7E7E-4FD5-B6A2-30C81CCE2F8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9FCA4A-FD8C-4DF4-A360-52894FAA43FF}">
      <dgm:prSet phldrT="[Text]"/>
      <dgm:spPr/>
      <dgm:t>
        <a:bodyPr/>
        <a:lstStyle/>
        <a:p>
          <a:r>
            <a:rPr lang="en-IN" b="1" dirty="0"/>
            <a:t>CUSTOMER ANALYSIS</a:t>
          </a:r>
        </a:p>
      </dgm:t>
    </dgm:pt>
    <dgm:pt modelId="{74FED53A-A1DA-4271-B7F3-1CD2E9CCC165}" type="parTrans" cxnId="{9A9766D8-797E-4886-A782-3A06C8873EDC}">
      <dgm:prSet/>
      <dgm:spPr/>
      <dgm:t>
        <a:bodyPr/>
        <a:lstStyle/>
        <a:p>
          <a:endParaRPr lang="en-IN"/>
        </a:p>
      </dgm:t>
    </dgm:pt>
    <dgm:pt modelId="{F02B979C-3EAF-414B-851D-A9162B47E825}" type="sibTrans" cxnId="{9A9766D8-797E-4886-A782-3A06C8873EDC}">
      <dgm:prSet/>
      <dgm:spPr/>
      <dgm:t>
        <a:bodyPr/>
        <a:lstStyle/>
        <a:p>
          <a:endParaRPr lang="en-IN"/>
        </a:p>
      </dgm:t>
    </dgm:pt>
    <dgm:pt modelId="{68C96BF7-44CE-49DC-98DE-0B834136C689}">
      <dgm:prSet phldrT="[Text]"/>
      <dgm:spPr/>
      <dgm:t>
        <a:bodyPr/>
        <a:lstStyle/>
        <a:p>
          <a:r>
            <a:rPr lang="en-IN" b="1" dirty="0"/>
            <a:t>CATEGORY ANALYSIS</a:t>
          </a:r>
        </a:p>
      </dgm:t>
    </dgm:pt>
    <dgm:pt modelId="{2B7D0229-BD4F-43FE-A771-392A69764E98}" type="parTrans" cxnId="{F43B29AB-B0BF-4B75-BB13-34BF9A03AB58}">
      <dgm:prSet/>
      <dgm:spPr/>
      <dgm:t>
        <a:bodyPr/>
        <a:lstStyle/>
        <a:p>
          <a:endParaRPr lang="en-IN"/>
        </a:p>
      </dgm:t>
    </dgm:pt>
    <dgm:pt modelId="{7CBC3086-FC2C-4498-B303-4878F6070F9A}" type="sibTrans" cxnId="{F43B29AB-B0BF-4B75-BB13-34BF9A03AB58}">
      <dgm:prSet/>
      <dgm:spPr/>
      <dgm:t>
        <a:bodyPr/>
        <a:lstStyle/>
        <a:p>
          <a:endParaRPr lang="en-IN"/>
        </a:p>
      </dgm:t>
    </dgm:pt>
    <dgm:pt modelId="{3FD905A4-66A2-463E-98EA-CE704AB9BDC2}">
      <dgm:prSet phldrT="[Text]"/>
      <dgm:spPr/>
      <dgm:t>
        <a:bodyPr/>
        <a:lstStyle/>
        <a:p>
          <a:r>
            <a:rPr lang="en-IN" b="1" dirty="0"/>
            <a:t>INVENTORY ANALYSIS </a:t>
          </a:r>
        </a:p>
      </dgm:t>
    </dgm:pt>
    <dgm:pt modelId="{7075A8D5-0B15-4248-8B18-B444FB3DE23A}" type="parTrans" cxnId="{DA7DF5F3-67A1-4C32-9F4B-A8AA99D3768F}">
      <dgm:prSet/>
      <dgm:spPr/>
      <dgm:t>
        <a:bodyPr/>
        <a:lstStyle/>
        <a:p>
          <a:endParaRPr lang="en-IN"/>
        </a:p>
      </dgm:t>
    </dgm:pt>
    <dgm:pt modelId="{9BA01E87-ABD2-453A-8121-90593D3C0550}" type="sibTrans" cxnId="{DA7DF5F3-67A1-4C32-9F4B-A8AA99D3768F}">
      <dgm:prSet/>
      <dgm:spPr/>
      <dgm:t>
        <a:bodyPr/>
        <a:lstStyle/>
        <a:p>
          <a:endParaRPr lang="en-IN"/>
        </a:p>
      </dgm:t>
    </dgm:pt>
    <dgm:pt modelId="{6DD1E181-9FCF-4D72-825F-72697446A476}">
      <dgm:prSet phldrT="[Text]"/>
      <dgm:spPr/>
      <dgm:t>
        <a:bodyPr/>
        <a:lstStyle/>
        <a:p>
          <a:r>
            <a:rPr lang="en-IN" b="1" dirty="0"/>
            <a:t>STAFF AND STORE ANALYSIS</a:t>
          </a:r>
        </a:p>
      </dgm:t>
    </dgm:pt>
    <dgm:pt modelId="{07E4A46E-26A0-42CC-A31F-031ABDD6BF70}" type="parTrans" cxnId="{D85109D3-12B5-4474-BC9B-AD4233693F03}">
      <dgm:prSet/>
      <dgm:spPr/>
      <dgm:t>
        <a:bodyPr/>
        <a:lstStyle/>
        <a:p>
          <a:endParaRPr lang="en-IN"/>
        </a:p>
      </dgm:t>
    </dgm:pt>
    <dgm:pt modelId="{B728F285-BF86-43DA-AACD-0DC98338BEF6}" type="sibTrans" cxnId="{D85109D3-12B5-4474-BC9B-AD4233693F03}">
      <dgm:prSet/>
      <dgm:spPr/>
      <dgm:t>
        <a:bodyPr/>
        <a:lstStyle/>
        <a:p>
          <a:endParaRPr lang="en-IN"/>
        </a:p>
      </dgm:t>
    </dgm:pt>
    <dgm:pt modelId="{9FF4FA38-4D2B-4840-BEB4-9CF05A5AD9A7}">
      <dgm:prSet phldrT="[Text]"/>
      <dgm:spPr/>
      <dgm:t>
        <a:bodyPr/>
        <a:lstStyle/>
        <a:p>
          <a:r>
            <a:rPr lang="en-IN" b="1" dirty="0"/>
            <a:t>RENTAL AND PAYMENT ANALYSIS</a:t>
          </a:r>
        </a:p>
      </dgm:t>
    </dgm:pt>
    <dgm:pt modelId="{12554396-6C1E-4304-B6BD-37416221CEF9}" type="parTrans" cxnId="{F08CD51C-F5B5-4DDF-869A-A189557CAC7E}">
      <dgm:prSet/>
      <dgm:spPr/>
      <dgm:t>
        <a:bodyPr/>
        <a:lstStyle/>
        <a:p>
          <a:endParaRPr lang="en-IN"/>
        </a:p>
      </dgm:t>
    </dgm:pt>
    <dgm:pt modelId="{0A2E7D41-34AD-44BB-83A7-189E04124F17}" type="sibTrans" cxnId="{F08CD51C-F5B5-4DDF-869A-A189557CAC7E}">
      <dgm:prSet/>
      <dgm:spPr/>
      <dgm:t>
        <a:bodyPr/>
        <a:lstStyle/>
        <a:p>
          <a:endParaRPr lang="en-IN"/>
        </a:p>
      </dgm:t>
    </dgm:pt>
    <dgm:pt modelId="{3D282765-FA82-4CEC-964E-07522602C6F2}">
      <dgm:prSet phldrT="[Text]"/>
      <dgm:spPr/>
      <dgm:t>
        <a:bodyPr/>
        <a:lstStyle/>
        <a:p>
          <a:r>
            <a:rPr lang="en-US" b="1" dirty="0"/>
            <a:t>FILM ANALYSIS</a:t>
          </a:r>
          <a:endParaRPr lang="en-IN" b="1" dirty="0"/>
        </a:p>
      </dgm:t>
    </dgm:pt>
    <dgm:pt modelId="{770DFC05-F515-4544-A325-BED4C52B45ED}" type="parTrans" cxnId="{6189A074-D93C-458B-96B8-BC92CE0FFD43}">
      <dgm:prSet/>
      <dgm:spPr/>
      <dgm:t>
        <a:bodyPr/>
        <a:lstStyle/>
        <a:p>
          <a:endParaRPr lang="en-IN"/>
        </a:p>
      </dgm:t>
    </dgm:pt>
    <dgm:pt modelId="{05240813-499F-49AB-82D3-C532510B8F2F}" type="sibTrans" cxnId="{6189A074-D93C-458B-96B8-BC92CE0FFD43}">
      <dgm:prSet/>
      <dgm:spPr/>
      <dgm:t>
        <a:bodyPr/>
        <a:lstStyle/>
        <a:p>
          <a:endParaRPr lang="en-IN"/>
        </a:p>
      </dgm:t>
    </dgm:pt>
    <dgm:pt modelId="{DFFA2389-3246-4B71-A6F0-35DE166FBF9C}" type="pres">
      <dgm:prSet presAssocID="{67D0DE79-7E7E-4FD5-B6A2-30C81CCE2F85}" presName="Name0" presStyleCnt="0">
        <dgm:presLayoutVars>
          <dgm:dir/>
          <dgm:resizeHandles val="exact"/>
        </dgm:presLayoutVars>
      </dgm:prSet>
      <dgm:spPr/>
    </dgm:pt>
    <dgm:pt modelId="{47452D20-23E2-4296-ACB3-0C1DD2DAED81}" type="pres">
      <dgm:prSet presAssocID="{8D9FCA4A-FD8C-4DF4-A360-52894FAA43FF}" presName="compNode" presStyleCnt="0"/>
      <dgm:spPr/>
    </dgm:pt>
    <dgm:pt modelId="{969C1331-8620-4D68-8797-576BFCE54D8D}" type="pres">
      <dgm:prSet presAssocID="{8D9FCA4A-FD8C-4DF4-A360-52894FAA43FF}" presName="pictRect" presStyleLbl="node1" presStyleIdx="0" presStyleCnt="6" custLinFactNeighborX="-54931"/>
      <dgm:spPr>
        <a:blipFill rotWithShape="1">
          <a:blip xmlns:r="http://schemas.openxmlformats.org/officeDocument/2006/relationships" r:embed="rId1"/>
          <a:srcRect/>
          <a:stretch>
            <a:fillRect l="-18000" r="-18000"/>
          </a:stretch>
        </a:blipFill>
        <a:ln>
          <a:solidFill>
            <a:schemeClr val="accent6">
              <a:lumMod val="75000"/>
            </a:schemeClr>
          </a:solidFill>
        </a:ln>
      </dgm:spPr>
    </dgm:pt>
    <dgm:pt modelId="{8EE55C7C-98AD-4B58-9B19-0AC13C8D147E}" type="pres">
      <dgm:prSet presAssocID="{8D9FCA4A-FD8C-4DF4-A360-52894FAA43FF}" presName="textRect" presStyleLbl="revTx" presStyleIdx="0" presStyleCnt="6" custScaleX="212169" custLinFactNeighborX="-63310" custLinFactNeighborY="6354">
        <dgm:presLayoutVars>
          <dgm:bulletEnabled val="1"/>
        </dgm:presLayoutVars>
      </dgm:prSet>
      <dgm:spPr/>
    </dgm:pt>
    <dgm:pt modelId="{8337298E-1C24-4CA5-8068-BAF786938B5B}" type="pres">
      <dgm:prSet presAssocID="{F02B979C-3EAF-414B-851D-A9162B47E825}" presName="sibTrans" presStyleLbl="sibTrans2D1" presStyleIdx="0" presStyleCnt="0"/>
      <dgm:spPr/>
    </dgm:pt>
    <dgm:pt modelId="{475A4A56-793F-44EE-968C-6A7C3C35FA3F}" type="pres">
      <dgm:prSet presAssocID="{68C96BF7-44CE-49DC-98DE-0B834136C689}" presName="compNode" presStyleCnt="0"/>
      <dgm:spPr/>
    </dgm:pt>
    <dgm:pt modelId="{20169BF5-9AA2-477E-9339-E3780FE2A335}" type="pres">
      <dgm:prSet presAssocID="{68C96BF7-44CE-49DC-98DE-0B834136C689}" presName="pictRect" presStyleLbl="node1" presStyleIdx="1" presStyleCnt="6" custLinFactNeighborX="-53646" custLinFactNeighborY="-2702"/>
      <dgm:spPr>
        <a:blipFill rotWithShape="1">
          <a:blip xmlns:r="http://schemas.openxmlformats.org/officeDocument/2006/relationships" r:embed="rId2"/>
          <a:srcRect/>
          <a:stretch>
            <a:fillRect t="-23000" b="-23000"/>
          </a:stretch>
        </a:blipFill>
        <a:ln>
          <a:solidFill>
            <a:schemeClr val="accent6">
              <a:lumMod val="75000"/>
            </a:schemeClr>
          </a:solidFill>
        </a:ln>
      </dgm:spPr>
    </dgm:pt>
    <dgm:pt modelId="{1A766588-75F4-4AD9-8887-2BFE4F95602C}" type="pres">
      <dgm:prSet presAssocID="{68C96BF7-44CE-49DC-98DE-0B834136C689}" presName="textRect" presStyleLbl="revTx" presStyleIdx="1" presStyleCnt="6" custScaleX="212169" custLinFactNeighborX="-53646" custLinFactNeighborY="6354">
        <dgm:presLayoutVars>
          <dgm:bulletEnabled val="1"/>
        </dgm:presLayoutVars>
      </dgm:prSet>
      <dgm:spPr/>
    </dgm:pt>
    <dgm:pt modelId="{A4962D6E-0C43-40E8-B5B4-E68B665273DF}" type="pres">
      <dgm:prSet presAssocID="{7CBC3086-FC2C-4498-B303-4878F6070F9A}" presName="sibTrans" presStyleLbl="sibTrans2D1" presStyleIdx="0" presStyleCnt="0"/>
      <dgm:spPr/>
    </dgm:pt>
    <dgm:pt modelId="{E5B88CA0-B014-40B8-9616-9DCBAA8AB030}" type="pres">
      <dgm:prSet presAssocID="{3D282765-FA82-4CEC-964E-07522602C6F2}" presName="compNode" presStyleCnt="0"/>
      <dgm:spPr/>
    </dgm:pt>
    <dgm:pt modelId="{8F841338-EEF0-4CFC-8866-B50E523A93CB}" type="pres">
      <dgm:prSet presAssocID="{3D282765-FA82-4CEC-964E-07522602C6F2}" presName="pictRect" presStyleLbl="node1" presStyleIdx="2" presStyleCnt="6" custScaleX="101927" custScaleY="100214"/>
      <dgm:spPr>
        <a:blipFill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6">
              <a:lumMod val="75000"/>
            </a:schemeClr>
          </a:solidFill>
        </a:ln>
      </dgm:spPr>
    </dgm:pt>
    <dgm:pt modelId="{B78FFF72-F7D1-47E6-8BA2-E1525E913C2E}" type="pres">
      <dgm:prSet presAssocID="{3D282765-FA82-4CEC-964E-07522602C6F2}" presName="textRect" presStyleLbl="revTx" presStyleIdx="2" presStyleCnt="6">
        <dgm:presLayoutVars>
          <dgm:bulletEnabled val="1"/>
        </dgm:presLayoutVars>
      </dgm:prSet>
      <dgm:spPr/>
    </dgm:pt>
    <dgm:pt modelId="{D1F2ECD6-01CE-48B3-83D5-C1CA73AE2424}" type="pres">
      <dgm:prSet presAssocID="{05240813-499F-49AB-82D3-C532510B8F2F}" presName="sibTrans" presStyleLbl="sibTrans2D1" presStyleIdx="0" presStyleCnt="0"/>
      <dgm:spPr/>
    </dgm:pt>
    <dgm:pt modelId="{03CB11D3-5D5A-4DAF-AB6F-DC9C6891BFF1}" type="pres">
      <dgm:prSet presAssocID="{3FD905A4-66A2-463E-98EA-CE704AB9BDC2}" presName="compNode" presStyleCnt="0"/>
      <dgm:spPr/>
    </dgm:pt>
    <dgm:pt modelId="{B60C7EFA-EDE2-415D-B0B3-889383F2F527}" type="pres">
      <dgm:prSet presAssocID="{3FD905A4-66A2-463E-98EA-CE704AB9BDC2}" presName="pictRect" presStyleLbl="node1" presStyleIdx="3" presStyleCnt="6"/>
      <dgm:spPr>
        <a:blipFill rotWithShape="1">
          <a:blip xmlns:r="http://schemas.openxmlformats.org/officeDocument/2006/relationships" r:embed="rId4"/>
          <a:srcRect/>
          <a:stretch>
            <a:fillRect t="-23000" b="-23000"/>
          </a:stretch>
        </a:blipFill>
        <a:ln>
          <a:solidFill>
            <a:schemeClr val="accent6">
              <a:lumMod val="75000"/>
            </a:schemeClr>
          </a:solidFill>
        </a:ln>
      </dgm:spPr>
    </dgm:pt>
    <dgm:pt modelId="{13E0D7B1-8BB5-40BB-8D68-DED9E39CCF88}" type="pres">
      <dgm:prSet presAssocID="{3FD905A4-66A2-463E-98EA-CE704AB9BDC2}" presName="textRect" presStyleLbl="revTx" presStyleIdx="3" presStyleCnt="6" custScaleX="212169">
        <dgm:presLayoutVars>
          <dgm:bulletEnabled val="1"/>
        </dgm:presLayoutVars>
      </dgm:prSet>
      <dgm:spPr/>
    </dgm:pt>
    <dgm:pt modelId="{65283903-8FBE-4AB1-B52A-C16DE06C5977}" type="pres">
      <dgm:prSet presAssocID="{9BA01E87-ABD2-453A-8121-90593D3C0550}" presName="sibTrans" presStyleLbl="sibTrans2D1" presStyleIdx="0" presStyleCnt="0"/>
      <dgm:spPr/>
    </dgm:pt>
    <dgm:pt modelId="{D320A537-646B-47B4-B6D2-FFA719EB767E}" type="pres">
      <dgm:prSet presAssocID="{6DD1E181-9FCF-4D72-825F-72697446A476}" presName="compNode" presStyleCnt="0"/>
      <dgm:spPr/>
    </dgm:pt>
    <dgm:pt modelId="{78E65867-0513-4F95-A542-F7486F172CB6}" type="pres">
      <dgm:prSet presAssocID="{6DD1E181-9FCF-4D72-825F-72697446A476}" presName="pictRect" presStyleLbl="node1" presStyleIdx="4" presStyleCnt="6"/>
      <dgm:spPr>
        <a:blipFill rotWithShape="1">
          <a:blip xmlns:r="http://schemas.openxmlformats.org/officeDocument/2006/relationships" r:embed="rId5"/>
          <a:srcRect/>
          <a:stretch>
            <a:fillRect t="-23000" b="-23000"/>
          </a:stretch>
        </a:blipFill>
        <a:ln>
          <a:solidFill>
            <a:schemeClr val="accent6">
              <a:lumMod val="75000"/>
            </a:schemeClr>
          </a:solidFill>
        </a:ln>
      </dgm:spPr>
    </dgm:pt>
    <dgm:pt modelId="{C2717460-563B-4F91-9469-AAF9DA69DC50}" type="pres">
      <dgm:prSet presAssocID="{6DD1E181-9FCF-4D72-825F-72697446A476}" presName="textRect" presStyleLbl="revTx" presStyleIdx="4" presStyleCnt="6" custScaleX="212169">
        <dgm:presLayoutVars>
          <dgm:bulletEnabled val="1"/>
        </dgm:presLayoutVars>
      </dgm:prSet>
      <dgm:spPr/>
    </dgm:pt>
    <dgm:pt modelId="{9AA38177-E1EF-4A1B-956D-FB77F6663608}" type="pres">
      <dgm:prSet presAssocID="{B728F285-BF86-43DA-AACD-0DC98338BEF6}" presName="sibTrans" presStyleLbl="sibTrans2D1" presStyleIdx="0" presStyleCnt="0"/>
      <dgm:spPr/>
    </dgm:pt>
    <dgm:pt modelId="{205B9312-59B5-49F3-86E9-2338D96C8F3A}" type="pres">
      <dgm:prSet presAssocID="{9FF4FA38-4D2B-4840-BEB4-9CF05A5AD9A7}" presName="compNode" presStyleCnt="0"/>
      <dgm:spPr/>
    </dgm:pt>
    <dgm:pt modelId="{53A120B3-0CA2-4F26-86D3-F7C55CB3CDD5}" type="pres">
      <dgm:prSet presAssocID="{9FF4FA38-4D2B-4840-BEB4-9CF05A5AD9A7}" presName="pictRect" presStyleLbl="node1" presStyleIdx="5" presStyleCnt="6"/>
      <dgm:spPr>
        <a:blipFill rotWithShape="1">
          <a:blip xmlns:r="http://schemas.openxmlformats.org/officeDocument/2006/relationships"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 t="-23000" b="-23000"/>
          </a:stretch>
        </a:blipFill>
        <a:ln>
          <a:solidFill>
            <a:schemeClr val="accent6">
              <a:lumMod val="75000"/>
            </a:schemeClr>
          </a:solidFill>
        </a:ln>
      </dgm:spPr>
    </dgm:pt>
    <dgm:pt modelId="{3AF8B77B-153F-4C23-AD22-F40D44898A2B}" type="pres">
      <dgm:prSet presAssocID="{9FF4FA38-4D2B-4840-BEB4-9CF05A5AD9A7}" presName="textRect" presStyleLbl="revTx" presStyleIdx="5" presStyleCnt="6" custScaleX="212169">
        <dgm:presLayoutVars>
          <dgm:bulletEnabled val="1"/>
        </dgm:presLayoutVars>
      </dgm:prSet>
      <dgm:spPr/>
    </dgm:pt>
  </dgm:ptLst>
  <dgm:cxnLst>
    <dgm:cxn modelId="{30A29B08-91CE-4E76-B622-1FA74A13E8A1}" type="presOf" srcId="{68C96BF7-44CE-49DC-98DE-0B834136C689}" destId="{1A766588-75F4-4AD9-8887-2BFE4F95602C}" srcOrd="0" destOrd="0" presId="urn:microsoft.com/office/officeart/2005/8/layout/pList1"/>
    <dgm:cxn modelId="{D0C3D20F-2615-44E1-A049-B287DB239C6F}" type="presOf" srcId="{05240813-499F-49AB-82D3-C532510B8F2F}" destId="{D1F2ECD6-01CE-48B3-83D5-C1CA73AE2424}" srcOrd="0" destOrd="0" presId="urn:microsoft.com/office/officeart/2005/8/layout/pList1"/>
    <dgm:cxn modelId="{F08CD51C-F5B5-4DDF-869A-A189557CAC7E}" srcId="{67D0DE79-7E7E-4FD5-B6A2-30C81CCE2F85}" destId="{9FF4FA38-4D2B-4840-BEB4-9CF05A5AD9A7}" srcOrd="5" destOrd="0" parTransId="{12554396-6C1E-4304-B6BD-37416221CEF9}" sibTransId="{0A2E7D41-34AD-44BB-83A7-189E04124F17}"/>
    <dgm:cxn modelId="{B6349A5E-7563-42A2-AED2-E87812D76655}" type="presOf" srcId="{9BA01E87-ABD2-453A-8121-90593D3C0550}" destId="{65283903-8FBE-4AB1-B52A-C16DE06C5977}" srcOrd="0" destOrd="0" presId="urn:microsoft.com/office/officeart/2005/8/layout/pList1"/>
    <dgm:cxn modelId="{70AE7A43-52DF-48D3-81EA-5C570D12E5F6}" type="presOf" srcId="{9FF4FA38-4D2B-4840-BEB4-9CF05A5AD9A7}" destId="{3AF8B77B-153F-4C23-AD22-F40D44898A2B}" srcOrd="0" destOrd="0" presId="urn:microsoft.com/office/officeart/2005/8/layout/pList1"/>
    <dgm:cxn modelId="{9703A552-4DE0-4090-92D1-5878C435541A}" type="presOf" srcId="{B728F285-BF86-43DA-AACD-0DC98338BEF6}" destId="{9AA38177-E1EF-4A1B-956D-FB77F6663608}" srcOrd="0" destOrd="0" presId="urn:microsoft.com/office/officeart/2005/8/layout/pList1"/>
    <dgm:cxn modelId="{6189A074-D93C-458B-96B8-BC92CE0FFD43}" srcId="{67D0DE79-7E7E-4FD5-B6A2-30C81CCE2F85}" destId="{3D282765-FA82-4CEC-964E-07522602C6F2}" srcOrd="2" destOrd="0" parTransId="{770DFC05-F515-4544-A325-BED4C52B45ED}" sibTransId="{05240813-499F-49AB-82D3-C532510B8F2F}"/>
    <dgm:cxn modelId="{5D6A8A8B-E4E7-4EDE-9D3C-FA0D04B514B8}" type="presOf" srcId="{7CBC3086-FC2C-4498-B303-4878F6070F9A}" destId="{A4962D6E-0C43-40E8-B5B4-E68B665273DF}" srcOrd="0" destOrd="0" presId="urn:microsoft.com/office/officeart/2005/8/layout/pList1"/>
    <dgm:cxn modelId="{F43B29AB-B0BF-4B75-BB13-34BF9A03AB58}" srcId="{67D0DE79-7E7E-4FD5-B6A2-30C81CCE2F85}" destId="{68C96BF7-44CE-49DC-98DE-0B834136C689}" srcOrd="1" destOrd="0" parTransId="{2B7D0229-BD4F-43FE-A771-392A69764E98}" sibTransId="{7CBC3086-FC2C-4498-B303-4878F6070F9A}"/>
    <dgm:cxn modelId="{A59A10C0-52CC-41B2-B247-58FF1EC128EB}" type="presOf" srcId="{67D0DE79-7E7E-4FD5-B6A2-30C81CCE2F85}" destId="{DFFA2389-3246-4B71-A6F0-35DE166FBF9C}" srcOrd="0" destOrd="0" presId="urn:microsoft.com/office/officeart/2005/8/layout/pList1"/>
    <dgm:cxn modelId="{5BFDCAD2-A64F-4603-9EB2-EF785F4E51E5}" type="presOf" srcId="{3D282765-FA82-4CEC-964E-07522602C6F2}" destId="{B78FFF72-F7D1-47E6-8BA2-E1525E913C2E}" srcOrd="0" destOrd="0" presId="urn:microsoft.com/office/officeart/2005/8/layout/pList1"/>
    <dgm:cxn modelId="{D85109D3-12B5-4474-BC9B-AD4233693F03}" srcId="{67D0DE79-7E7E-4FD5-B6A2-30C81CCE2F85}" destId="{6DD1E181-9FCF-4D72-825F-72697446A476}" srcOrd="4" destOrd="0" parTransId="{07E4A46E-26A0-42CC-A31F-031ABDD6BF70}" sibTransId="{B728F285-BF86-43DA-AACD-0DC98338BEF6}"/>
    <dgm:cxn modelId="{D7BD0AD4-632E-46DF-94D6-7A5601849756}" type="presOf" srcId="{3FD905A4-66A2-463E-98EA-CE704AB9BDC2}" destId="{13E0D7B1-8BB5-40BB-8D68-DED9E39CCF88}" srcOrd="0" destOrd="0" presId="urn:microsoft.com/office/officeart/2005/8/layout/pList1"/>
    <dgm:cxn modelId="{9A9766D8-797E-4886-A782-3A06C8873EDC}" srcId="{67D0DE79-7E7E-4FD5-B6A2-30C81CCE2F85}" destId="{8D9FCA4A-FD8C-4DF4-A360-52894FAA43FF}" srcOrd="0" destOrd="0" parTransId="{74FED53A-A1DA-4271-B7F3-1CD2E9CCC165}" sibTransId="{F02B979C-3EAF-414B-851D-A9162B47E825}"/>
    <dgm:cxn modelId="{800065EC-8FD3-45AF-B8DF-80DA95579411}" type="presOf" srcId="{F02B979C-3EAF-414B-851D-A9162B47E825}" destId="{8337298E-1C24-4CA5-8068-BAF786938B5B}" srcOrd="0" destOrd="0" presId="urn:microsoft.com/office/officeart/2005/8/layout/pList1"/>
    <dgm:cxn modelId="{78BDEEF2-5BF7-47D9-BBA6-0AB65203B8BA}" type="presOf" srcId="{6DD1E181-9FCF-4D72-825F-72697446A476}" destId="{C2717460-563B-4F91-9469-AAF9DA69DC50}" srcOrd="0" destOrd="0" presId="urn:microsoft.com/office/officeart/2005/8/layout/pList1"/>
    <dgm:cxn modelId="{DA7DF5F3-67A1-4C32-9F4B-A8AA99D3768F}" srcId="{67D0DE79-7E7E-4FD5-B6A2-30C81CCE2F85}" destId="{3FD905A4-66A2-463E-98EA-CE704AB9BDC2}" srcOrd="3" destOrd="0" parTransId="{7075A8D5-0B15-4248-8B18-B444FB3DE23A}" sibTransId="{9BA01E87-ABD2-453A-8121-90593D3C0550}"/>
    <dgm:cxn modelId="{CB3BBAF6-9732-47BC-B94F-65899FD9EAD8}" type="presOf" srcId="{8D9FCA4A-FD8C-4DF4-A360-52894FAA43FF}" destId="{8EE55C7C-98AD-4B58-9B19-0AC13C8D147E}" srcOrd="0" destOrd="0" presId="urn:microsoft.com/office/officeart/2005/8/layout/pList1"/>
    <dgm:cxn modelId="{1A1F9C9D-574E-4083-8892-5E884872942E}" type="presParOf" srcId="{DFFA2389-3246-4B71-A6F0-35DE166FBF9C}" destId="{47452D20-23E2-4296-ACB3-0C1DD2DAED81}" srcOrd="0" destOrd="0" presId="urn:microsoft.com/office/officeart/2005/8/layout/pList1"/>
    <dgm:cxn modelId="{B602B00E-A512-42E1-A341-91D3E7C1CE6D}" type="presParOf" srcId="{47452D20-23E2-4296-ACB3-0C1DD2DAED81}" destId="{969C1331-8620-4D68-8797-576BFCE54D8D}" srcOrd="0" destOrd="0" presId="urn:microsoft.com/office/officeart/2005/8/layout/pList1"/>
    <dgm:cxn modelId="{8055E4B8-7C67-4B67-A3BC-E3D3A82BCE67}" type="presParOf" srcId="{47452D20-23E2-4296-ACB3-0C1DD2DAED81}" destId="{8EE55C7C-98AD-4B58-9B19-0AC13C8D147E}" srcOrd="1" destOrd="0" presId="urn:microsoft.com/office/officeart/2005/8/layout/pList1"/>
    <dgm:cxn modelId="{83BA01B2-960B-455E-85BF-7DDDAA3D7277}" type="presParOf" srcId="{DFFA2389-3246-4B71-A6F0-35DE166FBF9C}" destId="{8337298E-1C24-4CA5-8068-BAF786938B5B}" srcOrd="1" destOrd="0" presId="urn:microsoft.com/office/officeart/2005/8/layout/pList1"/>
    <dgm:cxn modelId="{336045AB-F683-480E-B2CE-BE43EA9A2DF8}" type="presParOf" srcId="{DFFA2389-3246-4B71-A6F0-35DE166FBF9C}" destId="{475A4A56-793F-44EE-968C-6A7C3C35FA3F}" srcOrd="2" destOrd="0" presId="urn:microsoft.com/office/officeart/2005/8/layout/pList1"/>
    <dgm:cxn modelId="{2D6F2A3D-3DF8-489A-8128-74B3C2377B78}" type="presParOf" srcId="{475A4A56-793F-44EE-968C-6A7C3C35FA3F}" destId="{20169BF5-9AA2-477E-9339-E3780FE2A335}" srcOrd="0" destOrd="0" presId="urn:microsoft.com/office/officeart/2005/8/layout/pList1"/>
    <dgm:cxn modelId="{B741F462-4441-4612-B45E-2471BC2E2DFA}" type="presParOf" srcId="{475A4A56-793F-44EE-968C-6A7C3C35FA3F}" destId="{1A766588-75F4-4AD9-8887-2BFE4F95602C}" srcOrd="1" destOrd="0" presId="urn:microsoft.com/office/officeart/2005/8/layout/pList1"/>
    <dgm:cxn modelId="{CBB8E93D-3609-4A65-984E-A29789763DA9}" type="presParOf" srcId="{DFFA2389-3246-4B71-A6F0-35DE166FBF9C}" destId="{A4962D6E-0C43-40E8-B5B4-E68B665273DF}" srcOrd="3" destOrd="0" presId="urn:microsoft.com/office/officeart/2005/8/layout/pList1"/>
    <dgm:cxn modelId="{7CE1BC68-BB24-4992-A96B-3A09791E6353}" type="presParOf" srcId="{DFFA2389-3246-4B71-A6F0-35DE166FBF9C}" destId="{E5B88CA0-B014-40B8-9616-9DCBAA8AB030}" srcOrd="4" destOrd="0" presId="urn:microsoft.com/office/officeart/2005/8/layout/pList1"/>
    <dgm:cxn modelId="{19326587-E6F3-4B20-899A-72D70BB12B50}" type="presParOf" srcId="{E5B88CA0-B014-40B8-9616-9DCBAA8AB030}" destId="{8F841338-EEF0-4CFC-8866-B50E523A93CB}" srcOrd="0" destOrd="0" presId="urn:microsoft.com/office/officeart/2005/8/layout/pList1"/>
    <dgm:cxn modelId="{219FD1D5-E3AD-40DA-81EE-DD9E1442CC7A}" type="presParOf" srcId="{E5B88CA0-B014-40B8-9616-9DCBAA8AB030}" destId="{B78FFF72-F7D1-47E6-8BA2-E1525E913C2E}" srcOrd="1" destOrd="0" presId="urn:microsoft.com/office/officeart/2005/8/layout/pList1"/>
    <dgm:cxn modelId="{562CCCF0-1D8B-4351-A3A3-A9369CD309BA}" type="presParOf" srcId="{DFFA2389-3246-4B71-A6F0-35DE166FBF9C}" destId="{D1F2ECD6-01CE-48B3-83D5-C1CA73AE2424}" srcOrd="5" destOrd="0" presId="urn:microsoft.com/office/officeart/2005/8/layout/pList1"/>
    <dgm:cxn modelId="{7BF6D249-A435-4A4C-8E9F-BF10F471A0D6}" type="presParOf" srcId="{DFFA2389-3246-4B71-A6F0-35DE166FBF9C}" destId="{03CB11D3-5D5A-4DAF-AB6F-DC9C6891BFF1}" srcOrd="6" destOrd="0" presId="urn:microsoft.com/office/officeart/2005/8/layout/pList1"/>
    <dgm:cxn modelId="{D3C70C2A-DFFC-4C40-B4BC-D5D86EB6090C}" type="presParOf" srcId="{03CB11D3-5D5A-4DAF-AB6F-DC9C6891BFF1}" destId="{B60C7EFA-EDE2-415D-B0B3-889383F2F527}" srcOrd="0" destOrd="0" presId="urn:microsoft.com/office/officeart/2005/8/layout/pList1"/>
    <dgm:cxn modelId="{1A0AE13E-2020-4C71-97B9-B5F7AD052613}" type="presParOf" srcId="{03CB11D3-5D5A-4DAF-AB6F-DC9C6891BFF1}" destId="{13E0D7B1-8BB5-40BB-8D68-DED9E39CCF88}" srcOrd="1" destOrd="0" presId="urn:microsoft.com/office/officeart/2005/8/layout/pList1"/>
    <dgm:cxn modelId="{A64E1723-7E1E-4517-BE75-013A4B435575}" type="presParOf" srcId="{DFFA2389-3246-4B71-A6F0-35DE166FBF9C}" destId="{65283903-8FBE-4AB1-B52A-C16DE06C5977}" srcOrd="7" destOrd="0" presId="urn:microsoft.com/office/officeart/2005/8/layout/pList1"/>
    <dgm:cxn modelId="{5FD53695-9BA2-40CF-9B1E-539C8FD7B695}" type="presParOf" srcId="{DFFA2389-3246-4B71-A6F0-35DE166FBF9C}" destId="{D320A537-646B-47B4-B6D2-FFA719EB767E}" srcOrd="8" destOrd="0" presId="urn:microsoft.com/office/officeart/2005/8/layout/pList1"/>
    <dgm:cxn modelId="{46B08D3E-001D-4658-86E8-B972A8C27D21}" type="presParOf" srcId="{D320A537-646B-47B4-B6D2-FFA719EB767E}" destId="{78E65867-0513-4F95-A542-F7486F172CB6}" srcOrd="0" destOrd="0" presId="urn:microsoft.com/office/officeart/2005/8/layout/pList1"/>
    <dgm:cxn modelId="{29FC238B-135F-468C-947A-F03D1767837C}" type="presParOf" srcId="{D320A537-646B-47B4-B6D2-FFA719EB767E}" destId="{C2717460-563B-4F91-9469-AAF9DA69DC50}" srcOrd="1" destOrd="0" presId="urn:microsoft.com/office/officeart/2005/8/layout/pList1"/>
    <dgm:cxn modelId="{48063B50-9733-495A-B154-CAAA9B02668A}" type="presParOf" srcId="{DFFA2389-3246-4B71-A6F0-35DE166FBF9C}" destId="{9AA38177-E1EF-4A1B-956D-FB77F6663608}" srcOrd="9" destOrd="0" presId="urn:microsoft.com/office/officeart/2005/8/layout/pList1"/>
    <dgm:cxn modelId="{6B20B99B-9A2A-4A0B-828F-6B529C992336}" type="presParOf" srcId="{DFFA2389-3246-4B71-A6F0-35DE166FBF9C}" destId="{205B9312-59B5-49F3-86E9-2338D96C8F3A}" srcOrd="10" destOrd="0" presId="urn:microsoft.com/office/officeart/2005/8/layout/pList1"/>
    <dgm:cxn modelId="{9EE20E36-113C-4BEF-8633-133F81A2AEDB}" type="presParOf" srcId="{205B9312-59B5-49F3-86E9-2338D96C8F3A}" destId="{53A120B3-0CA2-4F26-86D3-F7C55CB3CDD5}" srcOrd="0" destOrd="0" presId="urn:microsoft.com/office/officeart/2005/8/layout/pList1"/>
    <dgm:cxn modelId="{1B8B005C-0F75-48A9-BE1E-E7F1FF4952F4}" type="presParOf" srcId="{205B9312-59B5-49F3-86E9-2338D96C8F3A}" destId="{3AF8B77B-153F-4C23-AD22-F40D44898A2B}" srcOrd="1" destOrd="0" presId="urn:microsoft.com/office/officeart/2005/8/layout/pList1"/>
  </dgm:cxnLst>
  <dgm:bg>
    <a:solidFill>
      <a:schemeClr val="accent3">
        <a:lumMod val="20000"/>
        <a:lumOff val="80000"/>
      </a:schemeClr>
    </a:solidFill>
  </dgm:bg>
  <dgm:whole>
    <a:ln>
      <a:solidFill>
        <a:schemeClr val="accent1"/>
      </a:solidFill>
      <a:extLst>
        <a:ext uri="{C807C97D-BFC1-408E-A445-0C87EB9F89A2}">
          <ask:lineSketchStyleProps xmlns:ask="http://schemas.microsoft.com/office/drawing/2018/sketchyshapes">
            <ask:type>
              <ask:lineSketchScribble/>
            </ask:type>
          </ask:lineSketchStyleProps>
        </a:ext>
      </a:extLst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8EAAB-29BF-4B69-A230-6CD367C55A3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38E350F8-C15E-4BEC-B4E8-225AEBDF43AF}">
      <dgm:prSet phldrT="[Text]"/>
      <dgm:spPr/>
      <dgm:t>
        <a:bodyPr/>
        <a:lstStyle/>
        <a:p>
          <a:r>
            <a:rPr lang="en-IN" b="1" dirty="0"/>
            <a:t>CUSTOMER ANALYSIS</a:t>
          </a:r>
          <a:br>
            <a:rPr lang="en-IN" b="1" dirty="0"/>
          </a:br>
          <a:endParaRPr lang="en-IN" dirty="0"/>
        </a:p>
      </dgm:t>
    </dgm:pt>
    <dgm:pt modelId="{0DFFEDFC-86E2-42B8-BFC6-0DDBF3ABA120}" type="parTrans" cxnId="{5F2BA0AA-25C9-4769-BB93-FBB545BAEBBA}">
      <dgm:prSet/>
      <dgm:spPr/>
      <dgm:t>
        <a:bodyPr/>
        <a:lstStyle/>
        <a:p>
          <a:endParaRPr lang="en-IN"/>
        </a:p>
      </dgm:t>
    </dgm:pt>
    <dgm:pt modelId="{0B76D26A-6CEF-4585-8DB1-9575064146DB}" type="sibTrans" cxnId="{5F2BA0AA-25C9-4769-BB93-FBB545BAEBBA}">
      <dgm:prSet/>
      <dgm:spPr/>
      <dgm:t>
        <a:bodyPr/>
        <a:lstStyle/>
        <a:p>
          <a:endParaRPr lang="en-IN"/>
        </a:p>
      </dgm:t>
    </dgm:pt>
    <dgm:pt modelId="{5D6689DF-D17C-491F-8E1B-1BCAB3A65D8A}">
      <dgm:prSet phldrT="[Text]"/>
      <dgm:spPr/>
      <dgm:t>
        <a:bodyPr/>
        <a:lstStyle/>
        <a:p>
          <a:r>
            <a:rPr lang="en-IN" dirty="0"/>
            <a:t>Customer Demographics Analysis</a:t>
          </a:r>
        </a:p>
      </dgm:t>
    </dgm:pt>
    <dgm:pt modelId="{76709D8F-F1D3-4C9D-BBDD-1B2A4610F97A}" type="parTrans" cxnId="{06F1D607-EF7F-4B80-96BB-92CA6139F14A}">
      <dgm:prSet/>
      <dgm:spPr/>
      <dgm:t>
        <a:bodyPr/>
        <a:lstStyle/>
        <a:p>
          <a:endParaRPr lang="en-IN"/>
        </a:p>
      </dgm:t>
    </dgm:pt>
    <dgm:pt modelId="{BB561169-7597-4710-8FFB-5597CA1B397A}" type="sibTrans" cxnId="{06F1D607-EF7F-4B80-96BB-92CA6139F14A}">
      <dgm:prSet/>
      <dgm:spPr/>
      <dgm:t>
        <a:bodyPr/>
        <a:lstStyle/>
        <a:p>
          <a:endParaRPr lang="en-IN"/>
        </a:p>
      </dgm:t>
    </dgm:pt>
    <dgm:pt modelId="{BF82F1D3-90B4-40AF-A282-9415ACB81AD3}">
      <dgm:prSet phldrT="[Text]"/>
      <dgm:spPr/>
      <dgm:t>
        <a:bodyPr/>
        <a:lstStyle/>
        <a:p>
          <a:r>
            <a:rPr lang="en-IN" dirty="0"/>
            <a:t>Customer location analysis</a:t>
          </a:r>
        </a:p>
      </dgm:t>
    </dgm:pt>
    <dgm:pt modelId="{CF98B0DA-8D60-4759-9448-A0B365461B4F}" type="parTrans" cxnId="{2EB94F4D-7A23-40B7-ACD3-0882B1DEF822}">
      <dgm:prSet/>
      <dgm:spPr/>
      <dgm:t>
        <a:bodyPr/>
        <a:lstStyle/>
        <a:p>
          <a:endParaRPr lang="en-IN"/>
        </a:p>
      </dgm:t>
    </dgm:pt>
    <dgm:pt modelId="{DA3154F0-63CC-4650-B0C6-110877B47391}" type="sibTrans" cxnId="{2EB94F4D-7A23-40B7-ACD3-0882B1DEF822}">
      <dgm:prSet/>
      <dgm:spPr/>
      <dgm:t>
        <a:bodyPr/>
        <a:lstStyle/>
        <a:p>
          <a:endParaRPr lang="en-IN"/>
        </a:p>
      </dgm:t>
    </dgm:pt>
    <dgm:pt modelId="{C7ABAC43-4C4A-4837-86C4-8A3255F71100}">
      <dgm:prSet phldrT="[Text]"/>
      <dgm:spPr/>
      <dgm:t>
        <a:bodyPr/>
        <a:lstStyle/>
        <a:p>
          <a:r>
            <a:rPr lang="en-IN" b="0" i="0" dirty="0"/>
            <a:t>Customer Activity</a:t>
          </a:r>
          <a:endParaRPr lang="en-IN" b="0" dirty="0"/>
        </a:p>
      </dgm:t>
    </dgm:pt>
    <dgm:pt modelId="{5ABC0066-7C62-4FCF-B66A-487F482F27D5}" type="parTrans" cxnId="{A45F465C-1C52-4B0F-A93A-ADD87AE77221}">
      <dgm:prSet/>
      <dgm:spPr/>
      <dgm:t>
        <a:bodyPr/>
        <a:lstStyle/>
        <a:p>
          <a:endParaRPr lang="en-IN"/>
        </a:p>
      </dgm:t>
    </dgm:pt>
    <dgm:pt modelId="{0EBE74A7-FFDA-4F15-BF07-CA48FCB087A9}" type="sibTrans" cxnId="{A45F465C-1C52-4B0F-A93A-ADD87AE77221}">
      <dgm:prSet/>
      <dgm:spPr/>
      <dgm:t>
        <a:bodyPr/>
        <a:lstStyle/>
        <a:p>
          <a:endParaRPr lang="en-IN"/>
        </a:p>
      </dgm:t>
    </dgm:pt>
    <dgm:pt modelId="{0F6B6996-78AD-4D38-82C0-690CB5962E79}">
      <dgm:prSet phldrT="[Text]"/>
      <dgm:spPr/>
      <dgm:t>
        <a:bodyPr/>
        <a:lstStyle/>
        <a:p>
          <a:r>
            <a:rPr lang="en-IN" dirty="0"/>
            <a:t>Rental Behaviour Analysis</a:t>
          </a:r>
        </a:p>
      </dgm:t>
    </dgm:pt>
    <dgm:pt modelId="{54765CE8-7144-4E57-B490-F051C77FB616}" type="parTrans" cxnId="{E10E1D88-5E74-4D37-92F1-56267A88FCE8}">
      <dgm:prSet/>
      <dgm:spPr/>
      <dgm:t>
        <a:bodyPr/>
        <a:lstStyle/>
        <a:p>
          <a:endParaRPr lang="en-IN"/>
        </a:p>
      </dgm:t>
    </dgm:pt>
    <dgm:pt modelId="{9D959020-50D3-4062-A37C-DA3127613530}" type="sibTrans" cxnId="{E10E1D88-5E74-4D37-92F1-56267A88FCE8}">
      <dgm:prSet/>
      <dgm:spPr/>
      <dgm:t>
        <a:bodyPr/>
        <a:lstStyle/>
        <a:p>
          <a:endParaRPr lang="en-IN"/>
        </a:p>
      </dgm:t>
    </dgm:pt>
    <dgm:pt modelId="{4D2B5627-25A0-4B02-85BB-4A57A610D7F3}">
      <dgm:prSet phldrT="[Text]"/>
      <dgm:spPr/>
      <dgm:t>
        <a:bodyPr/>
        <a:lstStyle/>
        <a:p>
          <a:r>
            <a:rPr lang="en-IN" dirty="0"/>
            <a:t>Customer rental history</a:t>
          </a:r>
        </a:p>
      </dgm:t>
    </dgm:pt>
    <dgm:pt modelId="{DDAB69DC-00F4-489A-ACA1-5EDFD9AD1F8A}" type="parTrans" cxnId="{535F1188-6439-4648-933B-7065A4617AC3}">
      <dgm:prSet/>
      <dgm:spPr/>
      <dgm:t>
        <a:bodyPr/>
        <a:lstStyle/>
        <a:p>
          <a:endParaRPr lang="en-IN"/>
        </a:p>
      </dgm:t>
    </dgm:pt>
    <dgm:pt modelId="{C82963B7-5784-4654-9220-1CA57DF2EB27}" type="sibTrans" cxnId="{535F1188-6439-4648-933B-7065A4617AC3}">
      <dgm:prSet/>
      <dgm:spPr/>
      <dgm:t>
        <a:bodyPr/>
        <a:lstStyle/>
        <a:p>
          <a:endParaRPr lang="en-IN"/>
        </a:p>
      </dgm:t>
    </dgm:pt>
    <dgm:pt modelId="{DB725440-790A-4B30-839A-627354C3FA42}">
      <dgm:prSet phldrT="[Text]"/>
      <dgm:spPr/>
      <dgm:t>
        <a:bodyPr/>
        <a:lstStyle/>
        <a:p>
          <a:r>
            <a:rPr lang="en-IN"/>
            <a:t>Most frequent customers</a:t>
          </a:r>
          <a:endParaRPr lang="en-IN" dirty="0"/>
        </a:p>
      </dgm:t>
    </dgm:pt>
    <dgm:pt modelId="{09566B18-D5A0-4762-B15F-6B2D095F6046}" type="parTrans" cxnId="{779E7641-831E-4BAF-9E06-D809D2C889F2}">
      <dgm:prSet/>
      <dgm:spPr/>
      <dgm:t>
        <a:bodyPr/>
        <a:lstStyle/>
        <a:p>
          <a:endParaRPr lang="en-IN"/>
        </a:p>
      </dgm:t>
    </dgm:pt>
    <dgm:pt modelId="{0B48CB81-3122-4F93-B437-DEDD932DBBC7}" type="sibTrans" cxnId="{779E7641-831E-4BAF-9E06-D809D2C889F2}">
      <dgm:prSet/>
      <dgm:spPr/>
      <dgm:t>
        <a:bodyPr/>
        <a:lstStyle/>
        <a:p>
          <a:endParaRPr lang="en-IN"/>
        </a:p>
      </dgm:t>
    </dgm:pt>
    <dgm:pt modelId="{AF2DC4B6-E8CE-4575-89D4-386CB3CFA920}">
      <dgm:prSet phldrT="[Text]"/>
      <dgm:spPr/>
      <dgm:t>
        <a:bodyPr/>
        <a:lstStyle/>
        <a:p>
          <a:r>
            <a:rPr lang="en-IN" dirty="0"/>
            <a:t>Payment Analysis</a:t>
          </a:r>
        </a:p>
      </dgm:t>
    </dgm:pt>
    <dgm:pt modelId="{1185E832-3B58-42ED-824F-1F4D9F097E96}" type="parTrans" cxnId="{68A04A02-D884-4338-8785-45F92AD59061}">
      <dgm:prSet/>
      <dgm:spPr/>
      <dgm:t>
        <a:bodyPr/>
        <a:lstStyle/>
        <a:p>
          <a:endParaRPr lang="en-IN"/>
        </a:p>
      </dgm:t>
    </dgm:pt>
    <dgm:pt modelId="{0832A88D-4942-4C6D-8897-0EF75D2ED5C9}" type="sibTrans" cxnId="{68A04A02-D884-4338-8785-45F92AD59061}">
      <dgm:prSet/>
      <dgm:spPr/>
      <dgm:t>
        <a:bodyPr/>
        <a:lstStyle/>
        <a:p>
          <a:endParaRPr lang="en-IN"/>
        </a:p>
      </dgm:t>
    </dgm:pt>
    <dgm:pt modelId="{D587ABFF-518E-4C10-9D43-A7CC98C291E4}">
      <dgm:prSet phldrT="[Text]"/>
      <dgm:spPr/>
      <dgm:t>
        <a:bodyPr/>
        <a:lstStyle/>
        <a:p>
          <a:r>
            <a:rPr lang="en-IN" dirty="0"/>
            <a:t>Average payment amount</a:t>
          </a:r>
        </a:p>
      </dgm:t>
    </dgm:pt>
    <dgm:pt modelId="{549450DA-3CA4-4931-B71F-6A27AAC0A2F0}" type="parTrans" cxnId="{314A19A3-9646-4598-8323-4DBF74290441}">
      <dgm:prSet/>
      <dgm:spPr/>
      <dgm:t>
        <a:bodyPr/>
        <a:lstStyle/>
        <a:p>
          <a:endParaRPr lang="en-IN"/>
        </a:p>
      </dgm:t>
    </dgm:pt>
    <dgm:pt modelId="{0F709EBF-D562-4FE0-8114-01B1AB30942F}" type="sibTrans" cxnId="{314A19A3-9646-4598-8323-4DBF74290441}">
      <dgm:prSet/>
      <dgm:spPr/>
      <dgm:t>
        <a:bodyPr/>
        <a:lstStyle/>
        <a:p>
          <a:endParaRPr lang="en-IN"/>
        </a:p>
      </dgm:t>
    </dgm:pt>
    <dgm:pt modelId="{B8DB17D0-261B-4975-8800-E19714A14E5B}" type="pres">
      <dgm:prSet presAssocID="{4528EAAB-29BF-4B69-A230-6CD367C55A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7A62C-07F9-4F0B-9C4C-11B8E87CC432}" type="pres">
      <dgm:prSet presAssocID="{38E350F8-C15E-4BEC-B4E8-225AEBDF43AF}" presName="hierRoot1" presStyleCnt="0"/>
      <dgm:spPr/>
    </dgm:pt>
    <dgm:pt modelId="{51889743-9F9F-4BC9-8255-2D0D54088711}" type="pres">
      <dgm:prSet presAssocID="{38E350F8-C15E-4BEC-B4E8-225AEBDF43AF}" presName="composite" presStyleCnt="0"/>
      <dgm:spPr/>
    </dgm:pt>
    <dgm:pt modelId="{09EDD7FC-B7F5-43B2-910F-B4DF3FAF7B37}" type="pres">
      <dgm:prSet presAssocID="{38E350F8-C15E-4BEC-B4E8-225AEBDF43AF}" presName="background" presStyleLbl="node0" presStyleIdx="0" presStyleCnt="1"/>
      <dgm:spPr/>
    </dgm:pt>
    <dgm:pt modelId="{B723129F-7B3F-4882-9464-C82011F568F1}" type="pres">
      <dgm:prSet presAssocID="{38E350F8-C15E-4BEC-B4E8-225AEBDF43AF}" presName="text" presStyleLbl="fgAcc0" presStyleIdx="0" presStyleCnt="1">
        <dgm:presLayoutVars>
          <dgm:chPref val="3"/>
        </dgm:presLayoutVars>
      </dgm:prSet>
      <dgm:spPr/>
    </dgm:pt>
    <dgm:pt modelId="{7A1463D0-ECC0-4813-8860-B0D69102FF4E}" type="pres">
      <dgm:prSet presAssocID="{38E350F8-C15E-4BEC-B4E8-225AEBDF43AF}" presName="hierChild2" presStyleCnt="0"/>
      <dgm:spPr/>
    </dgm:pt>
    <dgm:pt modelId="{D033DA98-2E8C-4A36-8FFE-FE5249B5C4E1}" type="pres">
      <dgm:prSet presAssocID="{76709D8F-F1D3-4C9D-BBDD-1B2A4610F97A}" presName="Name10" presStyleLbl="parChTrans1D2" presStyleIdx="0" presStyleCnt="3"/>
      <dgm:spPr/>
    </dgm:pt>
    <dgm:pt modelId="{2832554C-89FE-4A24-A238-546E76F5B528}" type="pres">
      <dgm:prSet presAssocID="{5D6689DF-D17C-491F-8E1B-1BCAB3A65D8A}" presName="hierRoot2" presStyleCnt="0"/>
      <dgm:spPr/>
    </dgm:pt>
    <dgm:pt modelId="{46854BC7-DE28-4676-A921-387396C63A2C}" type="pres">
      <dgm:prSet presAssocID="{5D6689DF-D17C-491F-8E1B-1BCAB3A65D8A}" presName="composite2" presStyleCnt="0"/>
      <dgm:spPr/>
    </dgm:pt>
    <dgm:pt modelId="{9E310B55-D5CC-4FDE-8D0D-A05AC3BE13AE}" type="pres">
      <dgm:prSet presAssocID="{5D6689DF-D17C-491F-8E1B-1BCAB3A65D8A}" presName="background2" presStyleLbl="node2" presStyleIdx="0" presStyleCnt="3"/>
      <dgm:spPr/>
    </dgm:pt>
    <dgm:pt modelId="{9CF9B192-515D-4A15-AAE7-046B8B61F7AC}" type="pres">
      <dgm:prSet presAssocID="{5D6689DF-D17C-491F-8E1B-1BCAB3A65D8A}" presName="text2" presStyleLbl="fgAcc2" presStyleIdx="0" presStyleCnt="3">
        <dgm:presLayoutVars>
          <dgm:chPref val="3"/>
        </dgm:presLayoutVars>
      </dgm:prSet>
      <dgm:spPr/>
    </dgm:pt>
    <dgm:pt modelId="{F98E50AB-E7A3-4BB1-8DFF-AB92A0AD6218}" type="pres">
      <dgm:prSet presAssocID="{5D6689DF-D17C-491F-8E1B-1BCAB3A65D8A}" presName="hierChild3" presStyleCnt="0"/>
      <dgm:spPr/>
    </dgm:pt>
    <dgm:pt modelId="{B54F5A29-85F0-49C6-B6BE-747B785430C1}" type="pres">
      <dgm:prSet presAssocID="{CF98B0DA-8D60-4759-9448-A0B365461B4F}" presName="Name17" presStyleLbl="parChTrans1D3" presStyleIdx="0" presStyleCnt="5"/>
      <dgm:spPr/>
    </dgm:pt>
    <dgm:pt modelId="{DCDF4144-AFC9-42E6-B5AC-6CAC5A78C114}" type="pres">
      <dgm:prSet presAssocID="{BF82F1D3-90B4-40AF-A282-9415ACB81AD3}" presName="hierRoot3" presStyleCnt="0"/>
      <dgm:spPr/>
    </dgm:pt>
    <dgm:pt modelId="{B99A87BD-B78F-4BB4-9B10-EA334C04E36F}" type="pres">
      <dgm:prSet presAssocID="{BF82F1D3-90B4-40AF-A282-9415ACB81AD3}" presName="composite3" presStyleCnt="0"/>
      <dgm:spPr/>
    </dgm:pt>
    <dgm:pt modelId="{106ED494-F43C-4642-B18B-F064FC0A78E2}" type="pres">
      <dgm:prSet presAssocID="{BF82F1D3-90B4-40AF-A282-9415ACB81AD3}" presName="background3" presStyleLbl="node3" presStyleIdx="0" presStyleCnt="5"/>
      <dgm:spPr/>
    </dgm:pt>
    <dgm:pt modelId="{9E405E82-DBDF-46F1-BEA6-9A6FC504EFA7}" type="pres">
      <dgm:prSet presAssocID="{BF82F1D3-90B4-40AF-A282-9415ACB81AD3}" presName="text3" presStyleLbl="fgAcc3" presStyleIdx="0" presStyleCnt="5">
        <dgm:presLayoutVars>
          <dgm:chPref val="3"/>
        </dgm:presLayoutVars>
      </dgm:prSet>
      <dgm:spPr/>
    </dgm:pt>
    <dgm:pt modelId="{66CD584F-7ADA-458C-80BF-35E17441052E}" type="pres">
      <dgm:prSet presAssocID="{BF82F1D3-90B4-40AF-A282-9415ACB81AD3}" presName="hierChild4" presStyleCnt="0"/>
      <dgm:spPr/>
    </dgm:pt>
    <dgm:pt modelId="{25F7B984-F18F-4C3A-BF2E-44C577D4F3B8}" type="pres">
      <dgm:prSet presAssocID="{5ABC0066-7C62-4FCF-B66A-487F482F27D5}" presName="Name17" presStyleLbl="parChTrans1D3" presStyleIdx="1" presStyleCnt="5"/>
      <dgm:spPr/>
    </dgm:pt>
    <dgm:pt modelId="{0E2CB2A8-5C14-4AD4-9B06-374BF03BB61C}" type="pres">
      <dgm:prSet presAssocID="{C7ABAC43-4C4A-4837-86C4-8A3255F71100}" presName="hierRoot3" presStyleCnt="0"/>
      <dgm:spPr/>
    </dgm:pt>
    <dgm:pt modelId="{F70789F7-A51C-4E6D-A793-25168AC6C5B6}" type="pres">
      <dgm:prSet presAssocID="{C7ABAC43-4C4A-4837-86C4-8A3255F71100}" presName="composite3" presStyleCnt="0"/>
      <dgm:spPr/>
    </dgm:pt>
    <dgm:pt modelId="{396C7CC4-61F2-4D3B-B164-FE9A233C0CA7}" type="pres">
      <dgm:prSet presAssocID="{C7ABAC43-4C4A-4837-86C4-8A3255F71100}" presName="background3" presStyleLbl="node3" presStyleIdx="1" presStyleCnt="5"/>
      <dgm:spPr/>
    </dgm:pt>
    <dgm:pt modelId="{767BAC29-EABA-409D-BA5B-9837AF27CF73}" type="pres">
      <dgm:prSet presAssocID="{C7ABAC43-4C4A-4837-86C4-8A3255F71100}" presName="text3" presStyleLbl="fgAcc3" presStyleIdx="1" presStyleCnt="5">
        <dgm:presLayoutVars>
          <dgm:chPref val="3"/>
        </dgm:presLayoutVars>
      </dgm:prSet>
      <dgm:spPr/>
    </dgm:pt>
    <dgm:pt modelId="{CEDFAA0E-32BC-4CA9-A77C-952064DAB7CE}" type="pres">
      <dgm:prSet presAssocID="{C7ABAC43-4C4A-4837-86C4-8A3255F71100}" presName="hierChild4" presStyleCnt="0"/>
      <dgm:spPr/>
    </dgm:pt>
    <dgm:pt modelId="{B14BFCDD-BD90-4FC5-ABDE-7099692F73E1}" type="pres">
      <dgm:prSet presAssocID="{54765CE8-7144-4E57-B490-F051C77FB616}" presName="Name10" presStyleLbl="parChTrans1D2" presStyleIdx="1" presStyleCnt="3"/>
      <dgm:spPr/>
    </dgm:pt>
    <dgm:pt modelId="{4EAD0335-24E6-4582-9A79-200F020E63E5}" type="pres">
      <dgm:prSet presAssocID="{0F6B6996-78AD-4D38-82C0-690CB5962E79}" presName="hierRoot2" presStyleCnt="0"/>
      <dgm:spPr/>
    </dgm:pt>
    <dgm:pt modelId="{979E1EF5-027F-4C6C-B821-E81ACB8DF724}" type="pres">
      <dgm:prSet presAssocID="{0F6B6996-78AD-4D38-82C0-690CB5962E79}" presName="composite2" presStyleCnt="0"/>
      <dgm:spPr/>
    </dgm:pt>
    <dgm:pt modelId="{F4B27128-1835-4506-AC2E-648D1F91907D}" type="pres">
      <dgm:prSet presAssocID="{0F6B6996-78AD-4D38-82C0-690CB5962E79}" presName="background2" presStyleLbl="node2" presStyleIdx="1" presStyleCnt="3"/>
      <dgm:spPr/>
    </dgm:pt>
    <dgm:pt modelId="{805DA6BD-4554-4B6C-8287-CB4969BCE161}" type="pres">
      <dgm:prSet presAssocID="{0F6B6996-78AD-4D38-82C0-690CB5962E79}" presName="text2" presStyleLbl="fgAcc2" presStyleIdx="1" presStyleCnt="3">
        <dgm:presLayoutVars>
          <dgm:chPref val="3"/>
        </dgm:presLayoutVars>
      </dgm:prSet>
      <dgm:spPr/>
    </dgm:pt>
    <dgm:pt modelId="{433D74DA-16C6-4D3F-99C3-D8098FDA21EC}" type="pres">
      <dgm:prSet presAssocID="{0F6B6996-78AD-4D38-82C0-690CB5962E79}" presName="hierChild3" presStyleCnt="0"/>
      <dgm:spPr/>
    </dgm:pt>
    <dgm:pt modelId="{584A8B59-1B03-4EB2-B61D-014A4B5054BC}" type="pres">
      <dgm:prSet presAssocID="{DDAB69DC-00F4-489A-ACA1-5EDFD9AD1F8A}" presName="Name17" presStyleLbl="parChTrans1D3" presStyleIdx="2" presStyleCnt="5"/>
      <dgm:spPr/>
    </dgm:pt>
    <dgm:pt modelId="{C3C7007A-D77A-4A6F-BBC4-CB60951768E7}" type="pres">
      <dgm:prSet presAssocID="{4D2B5627-25A0-4B02-85BB-4A57A610D7F3}" presName="hierRoot3" presStyleCnt="0"/>
      <dgm:spPr/>
    </dgm:pt>
    <dgm:pt modelId="{2085F10E-CC42-42B1-A1CD-2A9C26A4DCD2}" type="pres">
      <dgm:prSet presAssocID="{4D2B5627-25A0-4B02-85BB-4A57A610D7F3}" presName="composite3" presStyleCnt="0"/>
      <dgm:spPr/>
    </dgm:pt>
    <dgm:pt modelId="{51B55721-A079-4D98-B6DC-E5C853838B9B}" type="pres">
      <dgm:prSet presAssocID="{4D2B5627-25A0-4B02-85BB-4A57A610D7F3}" presName="background3" presStyleLbl="node3" presStyleIdx="2" presStyleCnt="5"/>
      <dgm:spPr/>
    </dgm:pt>
    <dgm:pt modelId="{5A6AA2C1-27B7-40E8-9051-875D6C6C929E}" type="pres">
      <dgm:prSet presAssocID="{4D2B5627-25A0-4B02-85BB-4A57A610D7F3}" presName="text3" presStyleLbl="fgAcc3" presStyleIdx="2" presStyleCnt="5">
        <dgm:presLayoutVars>
          <dgm:chPref val="3"/>
        </dgm:presLayoutVars>
      </dgm:prSet>
      <dgm:spPr/>
    </dgm:pt>
    <dgm:pt modelId="{4E43D0D1-C70E-48C2-9C84-C947348C8BF9}" type="pres">
      <dgm:prSet presAssocID="{4D2B5627-25A0-4B02-85BB-4A57A610D7F3}" presName="hierChild4" presStyleCnt="0"/>
      <dgm:spPr/>
    </dgm:pt>
    <dgm:pt modelId="{170023B0-48B2-4D59-B008-C60DC5BB91C4}" type="pres">
      <dgm:prSet presAssocID="{09566B18-D5A0-4762-B15F-6B2D095F6046}" presName="Name17" presStyleLbl="parChTrans1D3" presStyleIdx="3" presStyleCnt="5"/>
      <dgm:spPr/>
    </dgm:pt>
    <dgm:pt modelId="{227036E9-D7A3-4571-A683-86009D8BED0C}" type="pres">
      <dgm:prSet presAssocID="{DB725440-790A-4B30-839A-627354C3FA42}" presName="hierRoot3" presStyleCnt="0"/>
      <dgm:spPr/>
    </dgm:pt>
    <dgm:pt modelId="{A8B8BC17-8B82-4DEF-9EA7-2724ED31E157}" type="pres">
      <dgm:prSet presAssocID="{DB725440-790A-4B30-839A-627354C3FA42}" presName="composite3" presStyleCnt="0"/>
      <dgm:spPr/>
    </dgm:pt>
    <dgm:pt modelId="{533253C9-7E92-4C80-8588-494A9023E6F3}" type="pres">
      <dgm:prSet presAssocID="{DB725440-790A-4B30-839A-627354C3FA42}" presName="background3" presStyleLbl="node3" presStyleIdx="3" presStyleCnt="5"/>
      <dgm:spPr/>
    </dgm:pt>
    <dgm:pt modelId="{C88ADF00-6F5C-4B9A-81BE-39E481F67E8F}" type="pres">
      <dgm:prSet presAssocID="{DB725440-790A-4B30-839A-627354C3FA42}" presName="text3" presStyleLbl="fgAcc3" presStyleIdx="3" presStyleCnt="5">
        <dgm:presLayoutVars>
          <dgm:chPref val="3"/>
        </dgm:presLayoutVars>
      </dgm:prSet>
      <dgm:spPr/>
    </dgm:pt>
    <dgm:pt modelId="{9FCEA322-1BF6-4F7C-9893-0E6B3E6A4097}" type="pres">
      <dgm:prSet presAssocID="{DB725440-790A-4B30-839A-627354C3FA42}" presName="hierChild4" presStyleCnt="0"/>
      <dgm:spPr/>
    </dgm:pt>
    <dgm:pt modelId="{CCA2A6E2-D148-45CE-BCAE-4BA8A741EDCF}" type="pres">
      <dgm:prSet presAssocID="{1185E832-3B58-42ED-824F-1F4D9F097E96}" presName="Name10" presStyleLbl="parChTrans1D2" presStyleIdx="2" presStyleCnt="3"/>
      <dgm:spPr/>
    </dgm:pt>
    <dgm:pt modelId="{EFA63E7E-D7B5-4E5B-BAC2-25F70425B6B9}" type="pres">
      <dgm:prSet presAssocID="{AF2DC4B6-E8CE-4575-89D4-386CB3CFA920}" presName="hierRoot2" presStyleCnt="0"/>
      <dgm:spPr/>
    </dgm:pt>
    <dgm:pt modelId="{1D132330-A093-409D-9776-58538328BDCD}" type="pres">
      <dgm:prSet presAssocID="{AF2DC4B6-E8CE-4575-89D4-386CB3CFA920}" presName="composite2" presStyleCnt="0"/>
      <dgm:spPr/>
    </dgm:pt>
    <dgm:pt modelId="{2E917A60-12B8-48D7-8FFC-6E0177328974}" type="pres">
      <dgm:prSet presAssocID="{AF2DC4B6-E8CE-4575-89D4-386CB3CFA920}" presName="background2" presStyleLbl="node2" presStyleIdx="2" presStyleCnt="3"/>
      <dgm:spPr/>
    </dgm:pt>
    <dgm:pt modelId="{99ECBA50-51DC-44F9-87B7-582B830D557A}" type="pres">
      <dgm:prSet presAssocID="{AF2DC4B6-E8CE-4575-89D4-386CB3CFA920}" presName="text2" presStyleLbl="fgAcc2" presStyleIdx="2" presStyleCnt="3">
        <dgm:presLayoutVars>
          <dgm:chPref val="3"/>
        </dgm:presLayoutVars>
      </dgm:prSet>
      <dgm:spPr/>
    </dgm:pt>
    <dgm:pt modelId="{565DF617-027F-4A91-9239-E4E45E56D646}" type="pres">
      <dgm:prSet presAssocID="{AF2DC4B6-E8CE-4575-89D4-386CB3CFA920}" presName="hierChild3" presStyleCnt="0"/>
      <dgm:spPr/>
    </dgm:pt>
    <dgm:pt modelId="{AD61323F-83F9-4296-935C-24CFED88F59D}" type="pres">
      <dgm:prSet presAssocID="{549450DA-3CA4-4931-B71F-6A27AAC0A2F0}" presName="Name17" presStyleLbl="parChTrans1D3" presStyleIdx="4" presStyleCnt="5"/>
      <dgm:spPr/>
    </dgm:pt>
    <dgm:pt modelId="{7C396767-C019-4229-B9FC-68D41F3E7782}" type="pres">
      <dgm:prSet presAssocID="{D587ABFF-518E-4C10-9D43-A7CC98C291E4}" presName="hierRoot3" presStyleCnt="0"/>
      <dgm:spPr/>
    </dgm:pt>
    <dgm:pt modelId="{6CEC7145-95CF-49E3-A07E-E940D34BDFEC}" type="pres">
      <dgm:prSet presAssocID="{D587ABFF-518E-4C10-9D43-A7CC98C291E4}" presName="composite3" presStyleCnt="0"/>
      <dgm:spPr/>
    </dgm:pt>
    <dgm:pt modelId="{AD7F6745-E01A-42D4-A707-0C31C9B9C20E}" type="pres">
      <dgm:prSet presAssocID="{D587ABFF-518E-4C10-9D43-A7CC98C291E4}" presName="background3" presStyleLbl="node3" presStyleIdx="4" presStyleCnt="5"/>
      <dgm:spPr/>
    </dgm:pt>
    <dgm:pt modelId="{5375D486-945B-464D-B040-47F31B730E28}" type="pres">
      <dgm:prSet presAssocID="{D587ABFF-518E-4C10-9D43-A7CC98C291E4}" presName="text3" presStyleLbl="fgAcc3" presStyleIdx="4" presStyleCnt="5">
        <dgm:presLayoutVars>
          <dgm:chPref val="3"/>
        </dgm:presLayoutVars>
      </dgm:prSet>
      <dgm:spPr/>
    </dgm:pt>
    <dgm:pt modelId="{6B77C7CF-ECE5-413B-907E-DD8AA6B04225}" type="pres">
      <dgm:prSet presAssocID="{D587ABFF-518E-4C10-9D43-A7CC98C291E4}" presName="hierChild4" presStyleCnt="0"/>
      <dgm:spPr/>
    </dgm:pt>
  </dgm:ptLst>
  <dgm:cxnLst>
    <dgm:cxn modelId="{68A04A02-D884-4338-8785-45F92AD59061}" srcId="{38E350F8-C15E-4BEC-B4E8-225AEBDF43AF}" destId="{AF2DC4B6-E8CE-4575-89D4-386CB3CFA920}" srcOrd="2" destOrd="0" parTransId="{1185E832-3B58-42ED-824F-1F4D9F097E96}" sibTransId="{0832A88D-4942-4C6D-8897-0EF75D2ED5C9}"/>
    <dgm:cxn modelId="{35147905-54E5-479D-9EDE-86F2A52F02B6}" type="presOf" srcId="{DB725440-790A-4B30-839A-627354C3FA42}" destId="{C88ADF00-6F5C-4B9A-81BE-39E481F67E8F}" srcOrd="0" destOrd="0" presId="urn:microsoft.com/office/officeart/2005/8/layout/hierarchy1"/>
    <dgm:cxn modelId="{06F1D607-EF7F-4B80-96BB-92CA6139F14A}" srcId="{38E350F8-C15E-4BEC-B4E8-225AEBDF43AF}" destId="{5D6689DF-D17C-491F-8E1B-1BCAB3A65D8A}" srcOrd="0" destOrd="0" parTransId="{76709D8F-F1D3-4C9D-BBDD-1B2A4610F97A}" sibTransId="{BB561169-7597-4710-8FFB-5597CA1B397A}"/>
    <dgm:cxn modelId="{4BFA7711-4F49-4FBF-B17E-47566DED6BE4}" type="presOf" srcId="{5D6689DF-D17C-491F-8E1B-1BCAB3A65D8A}" destId="{9CF9B192-515D-4A15-AAE7-046B8B61F7AC}" srcOrd="0" destOrd="0" presId="urn:microsoft.com/office/officeart/2005/8/layout/hierarchy1"/>
    <dgm:cxn modelId="{8D7AB637-8A82-46BD-971D-BDBF5600B8FE}" type="presOf" srcId="{AF2DC4B6-E8CE-4575-89D4-386CB3CFA920}" destId="{99ECBA50-51DC-44F9-87B7-582B830D557A}" srcOrd="0" destOrd="0" presId="urn:microsoft.com/office/officeart/2005/8/layout/hierarchy1"/>
    <dgm:cxn modelId="{A45F465C-1C52-4B0F-A93A-ADD87AE77221}" srcId="{5D6689DF-D17C-491F-8E1B-1BCAB3A65D8A}" destId="{C7ABAC43-4C4A-4837-86C4-8A3255F71100}" srcOrd="1" destOrd="0" parTransId="{5ABC0066-7C62-4FCF-B66A-487F482F27D5}" sibTransId="{0EBE74A7-FFDA-4F15-BF07-CA48FCB087A9}"/>
    <dgm:cxn modelId="{AEC11B5D-BDB0-4BA9-9C7E-07E176553323}" type="presOf" srcId="{54765CE8-7144-4E57-B490-F051C77FB616}" destId="{B14BFCDD-BD90-4FC5-ABDE-7099692F73E1}" srcOrd="0" destOrd="0" presId="urn:microsoft.com/office/officeart/2005/8/layout/hierarchy1"/>
    <dgm:cxn modelId="{779E7641-831E-4BAF-9E06-D809D2C889F2}" srcId="{0F6B6996-78AD-4D38-82C0-690CB5962E79}" destId="{DB725440-790A-4B30-839A-627354C3FA42}" srcOrd="1" destOrd="0" parTransId="{09566B18-D5A0-4762-B15F-6B2D095F6046}" sibTransId="{0B48CB81-3122-4F93-B437-DEDD932DBBC7}"/>
    <dgm:cxn modelId="{6976D26A-63C9-467D-9842-45EBEA75ADB1}" type="presOf" srcId="{38E350F8-C15E-4BEC-B4E8-225AEBDF43AF}" destId="{B723129F-7B3F-4882-9464-C82011F568F1}" srcOrd="0" destOrd="0" presId="urn:microsoft.com/office/officeart/2005/8/layout/hierarchy1"/>
    <dgm:cxn modelId="{FF54A74B-60CE-4272-9155-0E58C01AB188}" type="presOf" srcId="{4528EAAB-29BF-4B69-A230-6CD367C55A30}" destId="{B8DB17D0-261B-4975-8800-E19714A14E5B}" srcOrd="0" destOrd="0" presId="urn:microsoft.com/office/officeart/2005/8/layout/hierarchy1"/>
    <dgm:cxn modelId="{548B254D-AAFD-42A0-A9FD-DA1AC7136F6C}" type="presOf" srcId="{09566B18-D5A0-4762-B15F-6B2D095F6046}" destId="{170023B0-48B2-4D59-B008-C60DC5BB91C4}" srcOrd="0" destOrd="0" presId="urn:microsoft.com/office/officeart/2005/8/layout/hierarchy1"/>
    <dgm:cxn modelId="{2EB94F4D-7A23-40B7-ACD3-0882B1DEF822}" srcId="{5D6689DF-D17C-491F-8E1B-1BCAB3A65D8A}" destId="{BF82F1D3-90B4-40AF-A282-9415ACB81AD3}" srcOrd="0" destOrd="0" parTransId="{CF98B0DA-8D60-4759-9448-A0B365461B4F}" sibTransId="{DA3154F0-63CC-4650-B0C6-110877B47391}"/>
    <dgm:cxn modelId="{2AF6A075-F9B0-41A7-931F-3E6583B0D8EE}" type="presOf" srcId="{D587ABFF-518E-4C10-9D43-A7CC98C291E4}" destId="{5375D486-945B-464D-B040-47F31B730E28}" srcOrd="0" destOrd="0" presId="urn:microsoft.com/office/officeart/2005/8/layout/hierarchy1"/>
    <dgm:cxn modelId="{A8F43758-D792-4629-B593-9D58B0E59703}" type="presOf" srcId="{CF98B0DA-8D60-4759-9448-A0B365461B4F}" destId="{B54F5A29-85F0-49C6-B6BE-747B785430C1}" srcOrd="0" destOrd="0" presId="urn:microsoft.com/office/officeart/2005/8/layout/hierarchy1"/>
    <dgm:cxn modelId="{535F1188-6439-4648-933B-7065A4617AC3}" srcId="{0F6B6996-78AD-4D38-82C0-690CB5962E79}" destId="{4D2B5627-25A0-4B02-85BB-4A57A610D7F3}" srcOrd="0" destOrd="0" parTransId="{DDAB69DC-00F4-489A-ACA1-5EDFD9AD1F8A}" sibTransId="{C82963B7-5784-4654-9220-1CA57DF2EB27}"/>
    <dgm:cxn modelId="{E10E1D88-5E74-4D37-92F1-56267A88FCE8}" srcId="{38E350F8-C15E-4BEC-B4E8-225AEBDF43AF}" destId="{0F6B6996-78AD-4D38-82C0-690CB5962E79}" srcOrd="1" destOrd="0" parTransId="{54765CE8-7144-4E57-B490-F051C77FB616}" sibTransId="{9D959020-50D3-4062-A37C-DA3127613530}"/>
    <dgm:cxn modelId="{DCF5F68C-AE4B-4EB0-927E-62358200B72D}" type="presOf" srcId="{C7ABAC43-4C4A-4837-86C4-8A3255F71100}" destId="{767BAC29-EABA-409D-BA5B-9837AF27CF73}" srcOrd="0" destOrd="0" presId="urn:microsoft.com/office/officeart/2005/8/layout/hierarchy1"/>
    <dgm:cxn modelId="{0AD7939C-86F4-4363-91EB-3027B36BE6B0}" type="presOf" srcId="{549450DA-3CA4-4931-B71F-6A27AAC0A2F0}" destId="{AD61323F-83F9-4296-935C-24CFED88F59D}" srcOrd="0" destOrd="0" presId="urn:microsoft.com/office/officeart/2005/8/layout/hierarchy1"/>
    <dgm:cxn modelId="{314A19A3-9646-4598-8323-4DBF74290441}" srcId="{AF2DC4B6-E8CE-4575-89D4-386CB3CFA920}" destId="{D587ABFF-518E-4C10-9D43-A7CC98C291E4}" srcOrd="0" destOrd="0" parTransId="{549450DA-3CA4-4931-B71F-6A27AAC0A2F0}" sibTransId="{0F709EBF-D562-4FE0-8114-01B1AB30942F}"/>
    <dgm:cxn modelId="{5F2BA0AA-25C9-4769-BB93-FBB545BAEBBA}" srcId="{4528EAAB-29BF-4B69-A230-6CD367C55A30}" destId="{38E350F8-C15E-4BEC-B4E8-225AEBDF43AF}" srcOrd="0" destOrd="0" parTransId="{0DFFEDFC-86E2-42B8-BFC6-0DDBF3ABA120}" sibTransId="{0B76D26A-6CEF-4585-8DB1-9575064146DB}"/>
    <dgm:cxn modelId="{BC4131AC-7452-4A0D-8A98-3B1E53EEC2F5}" type="presOf" srcId="{76709D8F-F1D3-4C9D-BBDD-1B2A4610F97A}" destId="{D033DA98-2E8C-4A36-8FFE-FE5249B5C4E1}" srcOrd="0" destOrd="0" presId="urn:microsoft.com/office/officeart/2005/8/layout/hierarchy1"/>
    <dgm:cxn modelId="{133C40AC-9ED2-4152-9B19-4EF0B13673B0}" type="presOf" srcId="{4D2B5627-25A0-4B02-85BB-4A57A610D7F3}" destId="{5A6AA2C1-27B7-40E8-9051-875D6C6C929E}" srcOrd="0" destOrd="0" presId="urn:microsoft.com/office/officeart/2005/8/layout/hierarchy1"/>
    <dgm:cxn modelId="{D8076CAD-8DC8-4FFC-B2E3-2C95C7C4AF52}" type="presOf" srcId="{5ABC0066-7C62-4FCF-B66A-487F482F27D5}" destId="{25F7B984-F18F-4C3A-BF2E-44C577D4F3B8}" srcOrd="0" destOrd="0" presId="urn:microsoft.com/office/officeart/2005/8/layout/hierarchy1"/>
    <dgm:cxn modelId="{D31A2CDA-746E-44AB-84F2-6D44A9CC401D}" type="presOf" srcId="{BF82F1D3-90B4-40AF-A282-9415ACB81AD3}" destId="{9E405E82-DBDF-46F1-BEA6-9A6FC504EFA7}" srcOrd="0" destOrd="0" presId="urn:microsoft.com/office/officeart/2005/8/layout/hierarchy1"/>
    <dgm:cxn modelId="{9C2A25EF-4EF4-4CB4-8DB7-6401FA48E892}" type="presOf" srcId="{1185E832-3B58-42ED-824F-1F4D9F097E96}" destId="{CCA2A6E2-D148-45CE-BCAE-4BA8A741EDCF}" srcOrd="0" destOrd="0" presId="urn:microsoft.com/office/officeart/2005/8/layout/hierarchy1"/>
    <dgm:cxn modelId="{7BC62CF1-F3DF-4469-9C0A-479F30F37747}" type="presOf" srcId="{DDAB69DC-00F4-489A-ACA1-5EDFD9AD1F8A}" destId="{584A8B59-1B03-4EB2-B61D-014A4B5054BC}" srcOrd="0" destOrd="0" presId="urn:microsoft.com/office/officeart/2005/8/layout/hierarchy1"/>
    <dgm:cxn modelId="{66D7CBF2-0A64-4A7A-8BBF-ED06B60B7425}" type="presOf" srcId="{0F6B6996-78AD-4D38-82C0-690CB5962E79}" destId="{805DA6BD-4554-4B6C-8287-CB4969BCE161}" srcOrd="0" destOrd="0" presId="urn:microsoft.com/office/officeart/2005/8/layout/hierarchy1"/>
    <dgm:cxn modelId="{26EF892B-F154-4144-9A67-1E303435EE26}" type="presParOf" srcId="{B8DB17D0-261B-4975-8800-E19714A14E5B}" destId="{ED57A62C-07F9-4F0B-9C4C-11B8E87CC432}" srcOrd="0" destOrd="0" presId="urn:microsoft.com/office/officeart/2005/8/layout/hierarchy1"/>
    <dgm:cxn modelId="{2C1909F8-05C3-4162-87B6-12DD10E5083E}" type="presParOf" srcId="{ED57A62C-07F9-4F0B-9C4C-11B8E87CC432}" destId="{51889743-9F9F-4BC9-8255-2D0D54088711}" srcOrd="0" destOrd="0" presId="urn:microsoft.com/office/officeart/2005/8/layout/hierarchy1"/>
    <dgm:cxn modelId="{BAE3F3BF-DACD-4B0C-ADB9-8D16C601AD99}" type="presParOf" srcId="{51889743-9F9F-4BC9-8255-2D0D54088711}" destId="{09EDD7FC-B7F5-43B2-910F-B4DF3FAF7B37}" srcOrd="0" destOrd="0" presId="urn:microsoft.com/office/officeart/2005/8/layout/hierarchy1"/>
    <dgm:cxn modelId="{CDAE7BE5-C22D-4E5D-AEA3-258F653DDA8D}" type="presParOf" srcId="{51889743-9F9F-4BC9-8255-2D0D54088711}" destId="{B723129F-7B3F-4882-9464-C82011F568F1}" srcOrd="1" destOrd="0" presId="urn:microsoft.com/office/officeart/2005/8/layout/hierarchy1"/>
    <dgm:cxn modelId="{7217DD9B-EF5D-49C4-8F57-D4BD43AAB1EF}" type="presParOf" srcId="{ED57A62C-07F9-4F0B-9C4C-11B8E87CC432}" destId="{7A1463D0-ECC0-4813-8860-B0D69102FF4E}" srcOrd="1" destOrd="0" presId="urn:microsoft.com/office/officeart/2005/8/layout/hierarchy1"/>
    <dgm:cxn modelId="{45CBF2E5-9130-47E5-BA8A-26F81C22275A}" type="presParOf" srcId="{7A1463D0-ECC0-4813-8860-B0D69102FF4E}" destId="{D033DA98-2E8C-4A36-8FFE-FE5249B5C4E1}" srcOrd="0" destOrd="0" presId="urn:microsoft.com/office/officeart/2005/8/layout/hierarchy1"/>
    <dgm:cxn modelId="{ACC7C2D1-BF97-40A9-8F6B-382B0C4AFFAF}" type="presParOf" srcId="{7A1463D0-ECC0-4813-8860-B0D69102FF4E}" destId="{2832554C-89FE-4A24-A238-546E76F5B528}" srcOrd="1" destOrd="0" presId="urn:microsoft.com/office/officeart/2005/8/layout/hierarchy1"/>
    <dgm:cxn modelId="{D7FB728F-C567-477A-8A0C-98ED2A7CF905}" type="presParOf" srcId="{2832554C-89FE-4A24-A238-546E76F5B528}" destId="{46854BC7-DE28-4676-A921-387396C63A2C}" srcOrd="0" destOrd="0" presId="urn:microsoft.com/office/officeart/2005/8/layout/hierarchy1"/>
    <dgm:cxn modelId="{27C1E148-E59B-4795-A31F-CB25EBC7CEF0}" type="presParOf" srcId="{46854BC7-DE28-4676-A921-387396C63A2C}" destId="{9E310B55-D5CC-4FDE-8D0D-A05AC3BE13AE}" srcOrd="0" destOrd="0" presId="urn:microsoft.com/office/officeart/2005/8/layout/hierarchy1"/>
    <dgm:cxn modelId="{71B20CC2-B6FD-41E4-B1B1-155157D26B72}" type="presParOf" srcId="{46854BC7-DE28-4676-A921-387396C63A2C}" destId="{9CF9B192-515D-4A15-AAE7-046B8B61F7AC}" srcOrd="1" destOrd="0" presId="urn:microsoft.com/office/officeart/2005/8/layout/hierarchy1"/>
    <dgm:cxn modelId="{BBAE8751-487C-46D5-9F2B-D76B4170C402}" type="presParOf" srcId="{2832554C-89FE-4A24-A238-546E76F5B528}" destId="{F98E50AB-E7A3-4BB1-8DFF-AB92A0AD6218}" srcOrd="1" destOrd="0" presId="urn:microsoft.com/office/officeart/2005/8/layout/hierarchy1"/>
    <dgm:cxn modelId="{3176DDCD-E921-4A9B-B8E4-9CA54EF58F36}" type="presParOf" srcId="{F98E50AB-E7A3-4BB1-8DFF-AB92A0AD6218}" destId="{B54F5A29-85F0-49C6-B6BE-747B785430C1}" srcOrd="0" destOrd="0" presId="urn:microsoft.com/office/officeart/2005/8/layout/hierarchy1"/>
    <dgm:cxn modelId="{648EED24-3AAF-425B-BF3E-73E683FA9E23}" type="presParOf" srcId="{F98E50AB-E7A3-4BB1-8DFF-AB92A0AD6218}" destId="{DCDF4144-AFC9-42E6-B5AC-6CAC5A78C114}" srcOrd="1" destOrd="0" presId="urn:microsoft.com/office/officeart/2005/8/layout/hierarchy1"/>
    <dgm:cxn modelId="{7B213313-838B-412C-B955-90E92E0443F0}" type="presParOf" srcId="{DCDF4144-AFC9-42E6-B5AC-6CAC5A78C114}" destId="{B99A87BD-B78F-4BB4-9B10-EA334C04E36F}" srcOrd="0" destOrd="0" presId="urn:microsoft.com/office/officeart/2005/8/layout/hierarchy1"/>
    <dgm:cxn modelId="{7FACD773-8137-478B-B33E-CF773A1BC63F}" type="presParOf" srcId="{B99A87BD-B78F-4BB4-9B10-EA334C04E36F}" destId="{106ED494-F43C-4642-B18B-F064FC0A78E2}" srcOrd="0" destOrd="0" presId="urn:microsoft.com/office/officeart/2005/8/layout/hierarchy1"/>
    <dgm:cxn modelId="{1CEC2607-409B-478D-B468-23054501639D}" type="presParOf" srcId="{B99A87BD-B78F-4BB4-9B10-EA334C04E36F}" destId="{9E405E82-DBDF-46F1-BEA6-9A6FC504EFA7}" srcOrd="1" destOrd="0" presId="urn:microsoft.com/office/officeart/2005/8/layout/hierarchy1"/>
    <dgm:cxn modelId="{A1978E55-7B2F-4679-B7AA-4D9685567243}" type="presParOf" srcId="{DCDF4144-AFC9-42E6-B5AC-6CAC5A78C114}" destId="{66CD584F-7ADA-458C-80BF-35E17441052E}" srcOrd="1" destOrd="0" presId="urn:microsoft.com/office/officeart/2005/8/layout/hierarchy1"/>
    <dgm:cxn modelId="{CD29079F-8711-4043-993A-FC45C140EA42}" type="presParOf" srcId="{F98E50AB-E7A3-4BB1-8DFF-AB92A0AD6218}" destId="{25F7B984-F18F-4C3A-BF2E-44C577D4F3B8}" srcOrd="2" destOrd="0" presId="urn:microsoft.com/office/officeart/2005/8/layout/hierarchy1"/>
    <dgm:cxn modelId="{2742B64D-75EF-46B7-9BB5-97B71E73D1D8}" type="presParOf" srcId="{F98E50AB-E7A3-4BB1-8DFF-AB92A0AD6218}" destId="{0E2CB2A8-5C14-4AD4-9B06-374BF03BB61C}" srcOrd="3" destOrd="0" presId="urn:microsoft.com/office/officeart/2005/8/layout/hierarchy1"/>
    <dgm:cxn modelId="{A2DB01BC-5392-4AC2-8548-803FFE5FB98C}" type="presParOf" srcId="{0E2CB2A8-5C14-4AD4-9B06-374BF03BB61C}" destId="{F70789F7-A51C-4E6D-A793-25168AC6C5B6}" srcOrd="0" destOrd="0" presId="urn:microsoft.com/office/officeart/2005/8/layout/hierarchy1"/>
    <dgm:cxn modelId="{3A9DCE8D-2BD4-4E24-A131-2039D3158D8B}" type="presParOf" srcId="{F70789F7-A51C-4E6D-A793-25168AC6C5B6}" destId="{396C7CC4-61F2-4D3B-B164-FE9A233C0CA7}" srcOrd="0" destOrd="0" presId="urn:microsoft.com/office/officeart/2005/8/layout/hierarchy1"/>
    <dgm:cxn modelId="{617F8917-FE2B-4952-8920-ED967EF9EA60}" type="presParOf" srcId="{F70789F7-A51C-4E6D-A793-25168AC6C5B6}" destId="{767BAC29-EABA-409D-BA5B-9837AF27CF73}" srcOrd="1" destOrd="0" presId="urn:microsoft.com/office/officeart/2005/8/layout/hierarchy1"/>
    <dgm:cxn modelId="{CFB09F0A-8694-4469-BEDA-5C56E51E6BAC}" type="presParOf" srcId="{0E2CB2A8-5C14-4AD4-9B06-374BF03BB61C}" destId="{CEDFAA0E-32BC-4CA9-A77C-952064DAB7CE}" srcOrd="1" destOrd="0" presId="urn:microsoft.com/office/officeart/2005/8/layout/hierarchy1"/>
    <dgm:cxn modelId="{67041C33-320B-42EC-8374-4D5C8E074B27}" type="presParOf" srcId="{7A1463D0-ECC0-4813-8860-B0D69102FF4E}" destId="{B14BFCDD-BD90-4FC5-ABDE-7099692F73E1}" srcOrd="2" destOrd="0" presId="urn:microsoft.com/office/officeart/2005/8/layout/hierarchy1"/>
    <dgm:cxn modelId="{73EC5597-9119-494B-A1EE-5611B2004069}" type="presParOf" srcId="{7A1463D0-ECC0-4813-8860-B0D69102FF4E}" destId="{4EAD0335-24E6-4582-9A79-200F020E63E5}" srcOrd="3" destOrd="0" presId="urn:microsoft.com/office/officeart/2005/8/layout/hierarchy1"/>
    <dgm:cxn modelId="{E7173F13-15CD-43F6-9260-EA7D34CDB560}" type="presParOf" srcId="{4EAD0335-24E6-4582-9A79-200F020E63E5}" destId="{979E1EF5-027F-4C6C-B821-E81ACB8DF724}" srcOrd="0" destOrd="0" presId="urn:microsoft.com/office/officeart/2005/8/layout/hierarchy1"/>
    <dgm:cxn modelId="{A69C71CC-1656-43A0-A3F2-F1E46F877232}" type="presParOf" srcId="{979E1EF5-027F-4C6C-B821-E81ACB8DF724}" destId="{F4B27128-1835-4506-AC2E-648D1F91907D}" srcOrd="0" destOrd="0" presId="urn:microsoft.com/office/officeart/2005/8/layout/hierarchy1"/>
    <dgm:cxn modelId="{CBABE74A-F840-4DBE-AC34-772ADD998984}" type="presParOf" srcId="{979E1EF5-027F-4C6C-B821-E81ACB8DF724}" destId="{805DA6BD-4554-4B6C-8287-CB4969BCE161}" srcOrd="1" destOrd="0" presId="urn:microsoft.com/office/officeart/2005/8/layout/hierarchy1"/>
    <dgm:cxn modelId="{6CD9001F-BEF0-4D9E-88B5-97C77C1E25F3}" type="presParOf" srcId="{4EAD0335-24E6-4582-9A79-200F020E63E5}" destId="{433D74DA-16C6-4D3F-99C3-D8098FDA21EC}" srcOrd="1" destOrd="0" presId="urn:microsoft.com/office/officeart/2005/8/layout/hierarchy1"/>
    <dgm:cxn modelId="{DE320E57-35AC-40D4-9760-C9C7106021EA}" type="presParOf" srcId="{433D74DA-16C6-4D3F-99C3-D8098FDA21EC}" destId="{584A8B59-1B03-4EB2-B61D-014A4B5054BC}" srcOrd="0" destOrd="0" presId="urn:microsoft.com/office/officeart/2005/8/layout/hierarchy1"/>
    <dgm:cxn modelId="{B27974E9-7F25-4052-A104-242F37AE3C61}" type="presParOf" srcId="{433D74DA-16C6-4D3F-99C3-D8098FDA21EC}" destId="{C3C7007A-D77A-4A6F-BBC4-CB60951768E7}" srcOrd="1" destOrd="0" presId="urn:microsoft.com/office/officeart/2005/8/layout/hierarchy1"/>
    <dgm:cxn modelId="{E0C8CCF0-1B09-4F5C-8D33-BC9F228447BA}" type="presParOf" srcId="{C3C7007A-D77A-4A6F-BBC4-CB60951768E7}" destId="{2085F10E-CC42-42B1-A1CD-2A9C26A4DCD2}" srcOrd="0" destOrd="0" presId="urn:microsoft.com/office/officeart/2005/8/layout/hierarchy1"/>
    <dgm:cxn modelId="{5761C657-3E65-433F-B2BE-4E475932F083}" type="presParOf" srcId="{2085F10E-CC42-42B1-A1CD-2A9C26A4DCD2}" destId="{51B55721-A079-4D98-B6DC-E5C853838B9B}" srcOrd="0" destOrd="0" presId="urn:microsoft.com/office/officeart/2005/8/layout/hierarchy1"/>
    <dgm:cxn modelId="{06EEA23F-E925-49CA-8ECE-3986D389B0AF}" type="presParOf" srcId="{2085F10E-CC42-42B1-A1CD-2A9C26A4DCD2}" destId="{5A6AA2C1-27B7-40E8-9051-875D6C6C929E}" srcOrd="1" destOrd="0" presId="urn:microsoft.com/office/officeart/2005/8/layout/hierarchy1"/>
    <dgm:cxn modelId="{74436250-C82A-4861-8D34-9606BCCFF9EB}" type="presParOf" srcId="{C3C7007A-D77A-4A6F-BBC4-CB60951768E7}" destId="{4E43D0D1-C70E-48C2-9C84-C947348C8BF9}" srcOrd="1" destOrd="0" presId="urn:microsoft.com/office/officeart/2005/8/layout/hierarchy1"/>
    <dgm:cxn modelId="{9CD540B8-2A5C-48BB-BEEF-9830370CC738}" type="presParOf" srcId="{433D74DA-16C6-4D3F-99C3-D8098FDA21EC}" destId="{170023B0-48B2-4D59-B008-C60DC5BB91C4}" srcOrd="2" destOrd="0" presId="urn:microsoft.com/office/officeart/2005/8/layout/hierarchy1"/>
    <dgm:cxn modelId="{58B38E2D-93B2-44EE-B4B5-C480DE606473}" type="presParOf" srcId="{433D74DA-16C6-4D3F-99C3-D8098FDA21EC}" destId="{227036E9-D7A3-4571-A683-86009D8BED0C}" srcOrd="3" destOrd="0" presId="urn:microsoft.com/office/officeart/2005/8/layout/hierarchy1"/>
    <dgm:cxn modelId="{92560041-E2FE-4F75-A91E-3584B853836B}" type="presParOf" srcId="{227036E9-D7A3-4571-A683-86009D8BED0C}" destId="{A8B8BC17-8B82-4DEF-9EA7-2724ED31E157}" srcOrd="0" destOrd="0" presId="urn:microsoft.com/office/officeart/2005/8/layout/hierarchy1"/>
    <dgm:cxn modelId="{BB2E67AD-D096-4983-B705-FA12FD48AE42}" type="presParOf" srcId="{A8B8BC17-8B82-4DEF-9EA7-2724ED31E157}" destId="{533253C9-7E92-4C80-8588-494A9023E6F3}" srcOrd="0" destOrd="0" presId="urn:microsoft.com/office/officeart/2005/8/layout/hierarchy1"/>
    <dgm:cxn modelId="{A56EEDD6-CB53-4487-937F-F3FA3CFC4866}" type="presParOf" srcId="{A8B8BC17-8B82-4DEF-9EA7-2724ED31E157}" destId="{C88ADF00-6F5C-4B9A-81BE-39E481F67E8F}" srcOrd="1" destOrd="0" presId="urn:microsoft.com/office/officeart/2005/8/layout/hierarchy1"/>
    <dgm:cxn modelId="{FA5438FD-1EA7-4793-96C7-7D6B1C057C7C}" type="presParOf" srcId="{227036E9-D7A3-4571-A683-86009D8BED0C}" destId="{9FCEA322-1BF6-4F7C-9893-0E6B3E6A4097}" srcOrd="1" destOrd="0" presId="urn:microsoft.com/office/officeart/2005/8/layout/hierarchy1"/>
    <dgm:cxn modelId="{B4F710F8-1818-4C44-ACF1-5E4ED44B64A5}" type="presParOf" srcId="{7A1463D0-ECC0-4813-8860-B0D69102FF4E}" destId="{CCA2A6E2-D148-45CE-BCAE-4BA8A741EDCF}" srcOrd="4" destOrd="0" presId="urn:microsoft.com/office/officeart/2005/8/layout/hierarchy1"/>
    <dgm:cxn modelId="{CEE69217-A35E-4C9C-BB6F-3CEA0A48C326}" type="presParOf" srcId="{7A1463D0-ECC0-4813-8860-B0D69102FF4E}" destId="{EFA63E7E-D7B5-4E5B-BAC2-25F70425B6B9}" srcOrd="5" destOrd="0" presId="urn:microsoft.com/office/officeart/2005/8/layout/hierarchy1"/>
    <dgm:cxn modelId="{CDB59E19-3F60-4D74-8A02-832ABE05F33F}" type="presParOf" srcId="{EFA63E7E-D7B5-4E5B-BAC2-25F70425B6B9}" destId="{1D132330-A093-409D-9776-58538328BDCD}" srcOrd="0" destOrd="0" presId="urn:microsoft.com/office/officeart/2005/8/layout/hierarchy1"/>
    <dgm:cxn modelId="{887DEE08-D18C-471E-A315-2610E44A1D91}" type="presParOf" srcId="{1D132330-A093-409D-9776-58538328BDCD}" destId="{2E917A60-12B8-48D7-8FFC-6E0177328974}" srcOrd="0" destOrd="0" presId="urn:microsoft.com/office/officeart/2005/8/layout/hierarchy1"/>
    <dgm:cxn modelId="{D74B34C3-6F89-4876-8872-F13250C95765}" type="presParOf" srcId="{1D132330-A093-409D-9776-58538328BDCD}" destId="{99ECBA50-51DC-44F9-87B7-582B830D557A}" srcOrd="1" destOrd="0" presId="urn:microsoft.com/office/officeart/2005/8/layout/hierarchy1"/>
    <dgm:cxn modelId="{5A6021DF-FB03-40FC-9B69-A3B9F26233D7}" type="presParOf" srcId="{EFA63E7E-D7B5-4E5B-BAC2-25F70425B6B9}" destId="{565DF617-027F-4A91-9239-E4E45E56D646}" srcOrd="1" destOrd="0" presId="urn:microsoft.com/office/officeart/2005/8/layout/hierarchy1"/>
    <dgm:cxn modelId="{716661CE-852F-484C-98B1-39AB97C0E07C}" type="presParOf" srcId="{565DF617-027F-4A91-9239-E4E45E56D646}" destId="{AD61323F-83F9-4296-935C-24CFED88F59D}" srcOrd="0" destOrd="0" presId="urn:microsoft.com/office/officeart/2005/8/layout/hierarchy1"/>
    <dgm:cxn modelId="{A6923902-7A38-432F-A816-A32184BF3B6E}" type="presParOf" srcId="{565DF617-027F-4A91-9239-E4E45E56D646}" destId="{7C396767-C019-4229-B9FC-68D41F3E7782}" srcOrd="1" destOrd="0" presId="urn:microsoft.com/office/officeart/2005/8/layout/hierarchy1"/>
    <dgm:cxn modelId="{AFF7C643-8CE9-4967-B045-1E6801BE905B}" type="presParOf" srcId="{7C396767-C019-4229-B9FC-68D41F3E7782}" destId="{6CEC7145-95CF-49E3-A07E-E940D34BDFEC}" srcOrd="0" destOrd="0" presId="urn:microsoft.com/office/officeart/2005/8/layout/hierarchy1"/>
    <dgm:cxn modelId="{43768730-EB30-432A-A601-3C25A64336C3}" type="presParOf" srcId="{6CEC7145-95CF-49E3-A07E-E940D34BDFEC}" destId="{AD7F6745-E01A-42D4-A707-0C31C9B9C20E}" srcOrd="0" destOrd="0" presId="urn:microsoft.com/office/officeart/2005/8/layout/hierarchy1"/>
    <dgm:cxn modelId="{46B0298D-DCEF-4B2E-9926-B6FC25F13726}" type="presParOf" srcId="{6CEC7145-95CF-49E3-A07E-E940D34BDFEC}" destId="{5375D486-945B-464D-B040-47F31B730E28}" srcOrd="1" destOrd="0" presId="urn:microsoft.com/office/officeart/2005/8/layout/hierarchy1"/>
    <dgm:cxn modelId="{E4FDEFD4-2C3A-46B7-80E1-000A2A695B2A}" type="presParOf" srcId="{7C396767-C019-4229-B9FC-68D41F3E7782}" destId="{6B77C7CF-ECE5-413B-907E-DD8AA6B042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8EAAB-29BF-4B69-A230-6CD367C55A3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38E350F8-C15E-4BEC-B4E8-225AEBDF43AF}">
      <dgm:prSet phldrT="[Text]"/>
      <dgm:spPr/>
      <dgm:t>
        <a:bodyPr/>
        <a:lstStyle/>
        <a:p>
          <a:r>
            <a:rPr lang="en-IN" b="1" dirty="0"/>
            <a:t>CATEGORY ANALYSIS</a:t>
          </a:r>
          <a:br>
            <a:rPr lang="en-IN" b="1" dirty="0"/>
          </a:br>
          <a:endParaRPr lang="en-IN" dirty="0"/>
        </a:p>
      </dgm:t>
    </dgm:pt>
    <dgm:pt modelId="{0DFFEDFC-86E2-42B8-BFC6-0DDBF3ABA120}" type="parTrans" cxnId="{5F2BA0AA-25C9-4769-BB93-FBB545BAEBBA}">
      <dgm:prSet/>
      <dgm:spPr/>
      <dgm:t>
        <a:bodyPr/>
        <a:lstStyle/>
        <a:p>
          <a:endParaRPr lang="en-IN"/>
        </a:p>
      </dgm:t>
    </dgm:pt>
    <dgm:pt modelId="{0B76D26A-6CEF-4585-8DB1-9575064146DB}" type="sibTrans" cxnId="{5F2BA0AA-25C9-4769-BB93-FBB545BAEBBA}">
      <dgm:prSet/>
      <dgm:spPr/>
      <dgm:t>
        <a:bodyPr/>
        <a:lstStyle/>
        <a:p>
          <a:endParaRPr lang="en-IN"/>
        </a:p>
      </dgm:t>
    </dgm:pt>
    <dgm:pt modelId="{5D6689DF-D17C-491F-8E1B-1BCAB3A65D8A}">
      <dgm:prSet phldrT="[Text]"/>
      <dgm:spPr/>
      <dgm:t>
        <a:bodyPr/>
        <a:lstStyle/>
        <a:p>
          <a:r>
            <a:rPr lang="en-IN" b="0" dirty="0"/>
            <a:t>Category Popularity Analysis</a:t>
          </a:r>
        </a:p>
      </dgm:t>
    </dgm:pt>
    <dgm:pt modelId="{76709D8F-F1D3-4C9D-BBDD-1B2A4610F97A}" type="parTrans" cxnId="{06F1D607-EF7F-4B80-96BB-92CA6139F14A}">
      <dgm:prSet/>
      <dgm:spPr/>
      <dgm:t>
        <a:bodyPr/>
        <a:lstStyle/>
        <a:p>
          <a:endParaRPr lang="en-IN"/>
        </a:p>
      </dgm:t>
    </dgm:pt>
    <dgm:pt modelId="{BB561169-7597-4710-8FFB-5597CA1B397A}" type="sibTrans" cxnId="{06F1D607-EF7F-4B80-96BB-92CA6139F14A}">
      <dgm:prSet/>
      <dgm:spPr/>
      <dgm:t>
        <a:bodyPr/>
        <a:lstStyle/>
        <a:p>
          <a:endParaRPr lang="en-IN"/>
        </a:p>
      </dgm:t>
    </dgm:pt>
    <dgm:pt modelId="{BF82F1D3-90B4-40AF-A282-9415ACB81AD3}">
      <dgm:prSet phldrT="[Text]"/>
      <dgm:spPr/>
      <dgm:t>
        <a:bodyPr/>
        <a:lstStyle/>
        <a:p>
          <a:r>
            <a:rPr lang="en-IN" dirty="0"/>
            <a:t>Most popular film categories</a:t>
          </a:r>
        </a:p>
      </dgm:t>
    </dgm:pt>
    <dgm:pt modelId="{CF98B0DA-8D60-4759-9448-A0B365461B4F}" type="parTrans" cxnId="{2EB94F4D-7A23-40B7-ACD3-0882B1DEF822}">
      <dgm:prSet/>
      <dgm:spPr/>
      <dgm:t>
        <a:bodyPr/>
        <a:lstStyle/>
        <a:p>
          <a:endParaRPr lang="en-IN"/>
        </a:p>
      </dgm:t>
    </dgm:pt>
    <dgm:pt modelId="{DA3154F0-63CC-4650-B0C6-110877B47391}" type="sibTrans" cxnId="{2EB94F4D-7A23-40B7-ACD3-0882B1DEF822}">
      <dgm:prSet/>
      <dgm:spPr/>
      <dgm:t>
        <a:bodyPr/>
        <a:lstStyle/>
        <a:p>
          <a:endParaRPr lang="en-IN"/>
        </a:p>
      </dgm:t>
    </dgm:pt>
    <dgm:pt modelId="{C7ABAC43-4C4A-4837-86C4-8A3255F71100}">
      <dgm:prSet phldrT="[Text]"/>
      <dgm:spPr/>
      <dgm:t>
        <a:bodyPr/>
        <a:lstStyle/>
        <a:p>
          <a:r>
            <a:rPr lang="en-IN" b="0" i="0" dirty="0"/>
            <a:t>Revenue by category</a:t>
          </a:r>
          <a:endParaRPr lang="en-IN" b="0" dirty="0"/>
        </a:p>
      </dgm:t>
    </dgm:pt>
    <dgm:pt modelId="{5ABC0066-7C62-4FCF-B66A-487F482F27D5}" type="parTrans" cxnId="{A45F465C-1C52-4B0F-A93A-ADD87AE77221}">
      <dgm:prSet/>
      <dgm:spPr/>
      <dgm:t>
        <a:bodyPr/>
        <a:lstStyle/>
        <a:p>
          <a:endParaRPr lang="en-IN"/>
        </a:p>
      </dgm:t>
    </dgm:pt>
    <dgm:pt modelId="{0EBE74A7-FFDA-4F15-BF07-CA48FCB087A9}" type="sibTrans" cxnId="{A45F465C-1C52-4B0F-A93A-ADD87AE77221}">
      <dgm:prSet/>
      <dgm:spPr/>
      <dgm:t>
        <a:bodyPr/>
        <a:lstStyle/>
        <a:p>
          <a:endParaRPr lang="en-IN"/>
        </a:p>
      </dgm:t>
    </dgm:pt>
    <dgm:pt modelId="{0F6B6996-78AD-4D38-82C0-690CB5962E79}">
      <dgm:prSet phldrT="[Text]"/>
      <dgm:spPr/>
      <dgm:t>
        <a:bodyPr/>
        <a:lstStyle/>
        <a:p>
          <a:r>
            <a:rPr lang="en-IN" dirty="0"/>
            <a:t>Category Film Analysis</a:t>
          </a:r>
        </a:p>
      </dgm:t>
    </dgm:pt>
    <dgm:pt modelId="{54765CE8-7144-4E57-B490-F051C77FB616}" type="parTrans" cxnId="{E10E1D88-5E74-4D37-92F1-56267A88FCE8}">
      <dgm:prSet/>
      <dgm:spPr/>
      <dgm:t>
        <a:bodyPr/>
        <a:lstStyle/>
        <a:p>
          <a:endParaRPr lang="en-IN"/>
        </a:p>
      </dgm:t>
    </dgm:pt>
    <dgm:pt modelId="{9D959020-50D3-4062-A37C-DA3127613530}" type="sibTrans" cxnId="{E10E1D88-5E74-4D37-92F1-56267A88FCE8}">
      <dgm:prSet/>
      <dgm:spPr/>
      <dgm:t>
        <a:bodyPr/>
        <a:lstStyle/>
        <a:p>
          <a:endParaRPr lang="en-IN"/>
        </a:p>
      </dgm:t>
    </dgm:pt>
    <dgm:pt modelId="{4D2B5627-25A0-4B02-85BB-4A57A610D7F3}">
      <dgm:prSet phldrT="[Text]"/>
      <dgm:spPr/>
      <dgm:t>
        <a:bodyPr/>
        <a:lstStyle/>
        <a:p>
          <a:r>
            <a:rPr lang="en-IN" dirty="0"/>
            <a:t>Films per category</a:t>
          </a:r>
        </a:p>
      </dgm:t>
    </dgm:pt>
    <dgm:pt modelId="{DDAB69DC-00F4-489A-ACA1-5EDFD9AD1F8A}" type="parTrans" cxnId="{535F1188-6439-4648-933B-7065A4617AC3}">
      <dgm:prSet/>
      <dgm:spPr/>
      <dgm:t>
        <a:bodyPr/>
        <a:lstStyle/>
        <a:p>
          <a:endParaRPr lang="en-IN"/>
        </a:p>
      </dgm:t>
    </dgm:pt>
    <dgm:pt modelId="{C82963B7-5784-4654-9220-1CA57DF2EB27}" type="sibTrans" cxnId="{535F1188-6439-4648-933B-7065A4617AC3}">
      <dgm:prSet/>
      <dgm:spPr/>
      <dgm:t>
        <a:bodyPr/>
        <a:lstStyle/>
        <a:p>
          <a:endParaRPr lang="en-IN"/>
        </a:p>
      </dgm:t>
    </dgm:pt>
    <dgm:pt modelId="{DB725440-790A-4B30-839A-627354C3FA42}">
      <dgm:prSet phldrT="[Text]"/>
      <dgm:spPr/>
      <dgm:t>
        <a:bodyPr/>
        <a:lstStyle/>
        <a:p>
          <a:r>
            <a:rPr lang="en-IN" dirty="0"/>
            <a:t>Revenue by category</a:t>
          </a:r>
        </a:p>
      </dgm:t>
    </dgm:pt>
    <dgm:pt modelId="{09566B18-D5A0-4762-B15F-6B2D095F6046}" type="parTrans" cxnId="{779E7641-831E-4BAF-9E06-D809D2C889F2}">
      <dgm:prSet/>
      <dgm:spPr/>
      <dgm:t>
        <a:bodyPr/>
        <a:lstStyle/>
        <a:p>
          <a:endParaRPr lang="en-IN"/>
        </a:p>
      </dgm:t>
    </dgm:pt>
    <dgm:pt modelId="{0B48CB81-3122-4F93-B437-DEDD932DBBC7}" type="sibTrans" cxnId="{779E7641-831E-4BAF-9E06-D809D2C889F2}">
      <dgm:prSet/>
      <dgm:spPr/>
      <dgm:t>
        <a:bodyPr/>
        <a:lstStyle/>
        <a:p>
          <a:endParaRPr lang="en-IN"/>
        </a:p>
      </dgm:t>
    </dgm:pt>
    <dgm:pt modelId="{8D9C1281-1415-4ED1-BDE6-CF8FBAB31F7B}">
      <dgm:prSet phldrT="[Text]"/>
      <dgm:spPr/>
      <dgm:t>
        <a:bodyPr/>
        <a:lstStyle/>
        <a:p>
          <a:r>
            <a:rPr lang="en-IN"/>
            <a:t>Category Popularity</a:t>
          </a:r>
          <a:endParaRPr lang="en-IN" dirty="0"/>
        </a:p>
      </dgm:t>
    </dgm:pt>
    <dgm:pt modelId="{2258A471-0939-43C7-ACDA-01D5571E5CF8}" type="parTrans" cxnId="{E4FFF7A8-3A38-41C5-8156-01CB23338885}">
      <dgm:prSet/>
      <dgm:spPr/>
      <dgm:t>
        <a:bodyPr/>
        <a:lstStyle/>
        <a:p>
          <a:endParaRPr lang="en-IN"/>
        </a:p>
      </dgm:t>
    </dgm:pt>
    <dgm:pt modelId="{DF831499-D47F-473E-A8AA-57DEF1846707}" type="sibTrans" cxnId="{E4FFF7A8-3A38-41C5-8156-01CB23338885}">
      <dgm:prSet/>
      <dgm:spPr/>
      <dgm:t>
        <a:bodyPr/>
        <a:lstStyle/>
        <a:p>
          <a:endParaRPr lang="en-IN"/>
        </a:p>
      </dgm:t>
    </dgm:pt>
    <dgm:pt modelId="{DB3DFEFF-77E3-4537-9513-7C8EDCC0A897}">
      <dgm:prSet phldrT="[Text]"/>
      <dgm:spPr/>
      <dgm:t>
        <a:bodyPr/>
        <a:lstStyle/>
        <a:p>
          <a:r>
            <a:rPr lang="en-US" dirty="0"/>
            <a:t>Number of rentals per category</a:t>
          </a:r>
          <a:endParaRPr lang="en-IN" dirty="0"/>
        </a:p>
      </dgm:t>
    </dgm:pt>
    <dgm:pt modelId="{BAC7401C-D107-4C19-8844-31182EF1C953}" type="parTrans" cxnId="{1A3614B8-0B42-4274-B071-E47F1E1301A4}">
      <dgm:prSet/>
      <dgm:spPr/>
      <dgm:t>
        <a:bodyPr/>
        <a:lstStyle/>
        <a:p>
          <a:endParaRPr lang="en-IN"/>
        </a:p>
      </dgm:t>
    </dgm:pt>
    <dgm:pt modelId="{03E150B0-EDE4-4EB0-BC5B-3CC14593E874}" type="sibTrans" cxnId="{1A3614B8-0B42-4274-B071-E47F1E1301A4}">
      <dgm:prSet/>
      <dgm:spPr/>
      <dgm:t>
        <a:bodyPr/>
        <a:lstStyle/>
        <a:p>
          <a:endParaRPr lang="en-IN"/>
        </a:p>
      </dgm:t>
    </dgm:pt>
    <dgm:pt modelId="{B8DB17D0-261B-4975-8800-E19714A14E5B}" type="pres">
      <dgm:prSet presAssocID="{4528EAAB-29BF-4B69-A230-6CD367C55A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7A62C-07F9-4F0B-9C4C-11B8E87CC432}" type="pres">
      <dgm:prSet presAssocID="{38E350F8-C15E-4BEC-B4E8-225AEBDF43AF}" presName="hierRoot1" presStyleCnt="0"/>
      <dgm:spPr/>
    </dgm:pt>
    <dgm:pt modelId="{51889743-9F9F-4BC9-8255-2D0D54088711}" type="pres">
      <dgm:prSet presAssocID="{38E350F8-C15E-4BEC-B4E8-225AEBDF43AF}" presName="composite" presStyleCnt="0"/>
      <dgm:spPr/>
    </dgm:pt>
    <dgm:pt modelId="{09EDD7FC-B7F5-43B2-910F-B4DF3FAF7B37}" type="pres">
      <dgm:prSet presAssocID="{38E350F8-C15E-4BEC-B4E8-225AEBDF43AF}" presName="background" presStyleLbl="node0" presStyleIdx="0" presStyleCnt="1"/>
      <dgm:spPr/>
    </dgm:pt>
    <dgm:pt modelId="{B723129F-7B3F-4882-9464-C82011F568F1}" type="pres">
      <dgm:prSet presAssocID="{38E350F8-C15E-4BEC-B4E8-225AEBDF43AF}" presName="text" presStyleLbl="fgAcc0" presStyleIdx="0" presStyleCnt="1">
        <dgm:presLayoutVars>
          <dgm:chPref val="3"/>
        </dgm:presLayoutVars>
      </dgm:prSet>
      <dgm:spPr/>
    </dgm:pt>
    <dgm:pt modelId="{7A1463D0-ECC0-4813-8860-B0D69102FF4E}" type="pres">
      <dgm:prSet presAssocID="{38E350F8-C15E-4BEC-B4E8-225AEBDF43AF}" presName="hierChild2" presStyleCnt="0"/>
      <dgm:spPr/>
    </dgm:pt>
    <dgm:pt modelId="{D033DA98-2E8C-4A36-8FFE-FE5249B5C4E1}" type="pres">
      <dgm:prSet presAssocID="{76709D8F-F1D3-4C9D-BBDD-1B2A4610F97A}" presName="Name10" presStyleLbl="parChTrans1D2" presStyleIdx="0" presStyleCnt="2"/>
      <dgm:spPr/>
    </dgm:pt>
    <dgm:pt modelId="{2832554C-89FE-4A24-A238-546E76F5B528}" type="pres">
      <dgm:prSet presAssocID="{5D6689DF-D17C-491F-8E1B-1BCAB3A65D8A}" presName="hierRoot2" presStyleCnt="0"/>
      <dgm:spPr/>
    </dgm:pt>
    <dgm:pt modelId="{46854BC7-DE28-4676-A921-387396C63A2C}" type="pres">
      <dgm:prSet presAssocID="{5D6689DF-D17C-491F-8E1B-1BCAB3A65D8A}" presName="composite2" presStyleCnt="0"/>
      <dgm:spPr/>
    </dgm:pt>
    <dgm:pt modelId="{9E310B55-D5CC-4FDE-8D0D-A05AC3BE13AE}" type="pres">
      <dgm:prSet presAssocID="{5D6689DF-D17C-491F-8E1B-1BCAB3A65D8A}" presName="background2" presStyleLbl="node2" presStyleIdx="0" presStyleCnt="2"/>
      <dgm:spPr/>
    </dgm:pt>
    <dgm:pt modelId="{9CF9B192-515D-4A15-AAE7-046B8B61F7AC}" type="pres">
      <dgm:prSet presAssocID="{5D6689DF-D17C-491F-8E1B-1BCAB3A65D8A}" presName="text2" presStyleLbl="fgAcc2" presStyleIdx="0" presStyleCnt="2">
        <dgm:presLayoutVars>
          <dgm:chPref val="3"/>
        </dgm:presLayoutVars>
      </dgm:prSet>
      <dgm:spPr/>
    </dgm:pt>
    <dgm:pt modelId="{F98E50AB-E7A3-4BB1-8DFF-AB92A0AD6218}" type="pres">
      <dgm:prSet presAssocID="{5D6689DF-D17C-491F-8E1B-1BCAB3A65D8A}" presName="hierChild3" presStyleCnt="0"/>
      <dgm:spPr/>
    </dgm:pt>
    <dgm:pt modelId="{B54F5A29-85F0-49C6-B6BE-747B785430C1}" type="pres">
      <dgm:prSet presAssocID="{CF98B0DA-8D60-4759-9448-A0B365461B4F}" presName="Name17" presStyleLbl="parChTrans1D3" presStyleIdx="0" presStyleCnt="5"/>
      <dgm:spPr/>
    </dgm:pt>
    <dgm:pt modelId="{DCDF4144-AFC9-42E6-B5AC-6CAC5A78C114}" type="pres">
      <dgm:prSet presAssocID="{BF82F1D3-90B4-40AF-A282-9415ACB81AD3}" presName="hierRoot3" presStyleCnt="0"/>
      <dgm:spPr/>
    </dgm:pt>
    <dgm:pt modelId="{B99A87BD-B78F-4BB4-9B10-EA334C04E36F}" type="pres">
      <dgm:prSet presAssocID="{BF82F1D3-90B4-40AF-A282-9415ACB81AD3}" presName="composite3" presStyleCnt="0"/>
      <dgm:spPr/>
    </dgm:pt>
    <dgm:pt modelId="{106ED494-F43C-4642-B18B-F064FC0A78E2}" type="pres">
      <dgm:prSet presAssocID="{BF82F1D3-90B4-40AF-A282-9415ACB81AD3}" presName="background3" presStyleLbl="node3" presStyleIdx="0" presStyleCnt="5"/>
      <dgm:spPr/>
    </dgm:pt>
    <dgm:pt modelId="{9E405E82-DBDF-46F1-BEA6-9A6FC504EFA7}" type="pres">
      <dgm:prSet presAssocID="{BF82F1D3-90B4-40AF-A282-9415ACB81AD3}" presName="text3" presStyleLbl="fgAcc3" presStyleIdx="0" presStyleCnt="5">
        <dgm:presLayoutVars>
          <dgm:chPref val="3"/>
        </dgm:presLayoutVars>
      </dgm:prSet>
      <dgm:spPr/>
    </dgm:pt>
    <dgm:pt modelId="{66CD584F-7ADA-458C-80BF-35E17441052E}" type="pres">
      <dgm:prSet presAssocID="{BF82F1D3-90B4-40AF-A282-9415ACB81AD3}" presName="hierChild4" presStyleCnt="0"/>
      <dgm:spPr/>
    </dgm:pt>
    <dgm:pt modelId="{25F7B984-F18F-4C3A-BF2E-44C577D4F3B8}" type="pres">
      <dgm:prSet presAssocID="{5ABC0066-7C62-4FCF-B66A-487F482F27D5}" presName="Name17" presStyleLbl="parChTrans1D3" presStyleIdx="1" presStyleCnt="5"/>
      <dgm:spPr/>
    </dgm:pt>
    <dgm:pt modelId="{0E2CB2A8-5C14-4AD4-9B06-374BF03BB61C}" type="pres">
      <dgm:prSet presAssocID="{C7ABAC43-4C4A-4837-86C4-8A3255F71100}" presName="hierRoot3" presStyleCnt="0"/>
      <dgm:spPr/>
    </dgm:pt>
    <dgm:pt modelId="{F70789F7-A51C-4E6D-A793-25168AC6C5B6}" type="pres">
      <dgm:prSet presAssocID="{C7ABAC43-4C4A-4837-86C4-8A3255F71100}" presName="composite3" presStyleCnt="0"/>
      <dgm:spPr/>
    </dgm:pt>
    <dgm:pt modelId="{396C7CC4-61F2-4D3B-B164-FE9A233C0CA7}" type="pres">
      <dgm:prSet presAssocID="{C7ABAC43-4C4A-4837-86C4-8A3255F71100}" presName="background3" presStyleLbl="node3" presStyleIdx="1" presStyleCnt="5"/>
      <dgm:spPr/>
    </dgm:pt>
    <dgm:pt modelId="{767BAC29-EABA-409D-BA5B-9837AF27CF73}" type="pres">
      <dgm:prSet presAssocID="{C7ABAC43-4C4A-4837-86C4-8A3255F71100}" presName="text3" presStyleLbl="fgAcc3" presStyleIdx="1" presStyleCnt="5">
        <dgm:presLayoutVars>
          <dgm:chPref val="3"/>
        </dgm:presLayoutVars>
      </dgm:prSet>
      <dgm:spPr/>
    </dgm:pt>
    <dgm:pt modelId="{CEDFAA0E-32BC-4CA9-A77C-952064DAB7CE}" type="pres">
      <dgm:prSet presAssocID="{C7ABAC43-4C4A-4837-86C4-8A3255F71100}" presName="hierChild4" presStyleCnt="0"/>
      <dgm:spPr/>
    </dgm:pt>
    <dgm:pt modelId="{B14BFCDD-BD90-4FC5-ABDE-7099692F73E1}" type="pres">
      <dgm:prSet presAssocID="{54765CE8-7144-4E57-B490-F051C77FB616}" presName="Name10" presStyleLbl="parChTrans1D2" presStyleIdx="1" presStyleCnt="2"/>
      <dgm:spPr/>
    </dgm:pt>
    <dgm:pt modelId="{4EAD0335-24E6-4582-9A79-200F020E63E5}" type="pres">
      <dgm:prSet presAssocID="{0F6B6996-78AD-4D38-82C0-690CB5962E79}" presName="hierRoot2" presStyleCnt="0"/>
      <dgm:spPr/>
    </dgm:pt>
    <dgm:pt modelId="{979E1EF5-027F-4C6C-B821-E81ACB8DF724}" type="pres">
      <dgm:prSet presAssocID="{0F6B6996-78AD-4D38-82C0-690CB5962E79}" presName="composite2" presStyleCnt="0"/>
      <dgm:spPr/>
    </dgm:pt>
    <dgm:pt modelId="{F4B27128-1835-4506-AC2E-648D1F91907D}" type="pres">
      <dgm:prSet presAssocID="{0F6B6996-78AD-4D38-82C0-690CB5962E79}" presName="background2" presStyleLbl="node2" presStyleIdx="1" presStyleCnt="2"/>
      <dgm:spPr/>
    </dgm:pt>
    <dgm:pt modelId="{805DA6BD-4554-4B6C-8287-CB4969BCE161}" type="pres">
      <dgm:prSet presAssocID="{0F6B6996-78AD-4D38-82C0-690CB5962E79}" presName="text2" presStyleLbl="fgAcc2" presStyleIdx="1" presStyleCnt="2">
        <dgm:presLayoutVars>
          <dgm:chPref val="3"/>
        </dgm:presLayoutVars>
      </dgm:prSet>
      <dgm:spPr/>
    </dgm:pt>
    <dgm:pt modelId="{433D74DA-16C6-4D3F-99C3-D8098FDA21EC}" type="pres">
      <dgm:prSet presAssocID="{0F6B6996-78AD-4D38-82C0-690CB5962E79}" presName="hierChild3" presStyleCnt="0"/>
      <dgm:spPr/>
    </dgm:pt>
    <dgm:pt modelId="{584A8B59-1B03-4EB2-B61D-014A4B5054BC}" type="pres">
      <dgm:prSet presAssocID="{DDAB69DC-00F4-489A-ACA1-5EDFD9AD1F8A}" presName="Name17" presStyleLbl="parChTrans1D3" presStyleIdx="2" presStyleCnt="5"/>
      <dgm:spPr/>
    </dgm:pt>
    <dgm:pt modelId="{C3C7007A-D77A-4A6F-BBC4-CB60951768E7}" type="pres">
      <dgm:prSet presAssocID="{4D2B5627-25A0-4B02-85BB-4A57A610D7F3}" presName="hierRoot3" presStyleCnt="0"/>
      <dgm:spPr/>
    </dgm:pt>
    <dgm:pt modelId="{2085F10E-CC42-42B1-A1CD-2A9C26A4DCD2}" type="pres">
      <dgm:prSet presAssocID="{4D2B5627-25A0-4B02-85BB-4A57A610D7F3}" presName="composite3" presStyleCnt="0"/>
      <dgm:spPr/>
    </dgm:pt>
    <dgm:pt modelId="{51B55721-A079-4D98-B6DC-E5C853838B9B}" type="pres">
      <dgm:prSet presAssocID="{4D2B5627-25A0-4B02-85BB-4A57A610D7F3}" presName="background3" presStyleLbl="node3" presStyleIdx="2" presStyleCnt="5"/>
      <dgm:spPr/>
    </dgm:pt>
    <dgm:pt modelId="{5A6AA2C1-27B7-40E8-9051-875D6C6C929E}" type="pres">
      <dgm:prSet presAssocID="{4D2B5627-25A0-4B02-85BB-4A57A610D7F3}" presName="text3" presStyleLbl="fgAcc3" presStyleIdx="2" presStyleCnt="5">
        <dgm:presLayoutVars>
          <dgm:chPref val="3"/>
        </dgm:presLayoutVars>
      </dgm:prSet>
      <dgm:spPr/>
    </dgm:pt>
    <dgm:pt modelId="{4E43D0D1-C70E-48C2-9C84-C947348C8BF9}" type="pres">
      <dgm:prSet presAssocID="{4D2B5627-25A0-4B02-85BB-4A57A610D7F3}" presName="hierChild4" presStyleCnt="0"/>
      <dgm:spPr/>
    </dgm:pt>
    <dgm:pt modelId="{170023B0-48B2-4D59-B008-C60DC5BB91C4}" type="pres">
      <dgm:prSet presAssocID="{09566B18-D5A0-4762-B15F-6B2D095F6046}" presName="Name17" presStyleLbl="parChTrans1D3" presStyleIdx="3" presStyleCnt="5"/>
      <dgm:spPr/>
    </dgm:pt>
    <dgm:pt modelId="{227036E9-D7A3-4571-A683-86009D8BED0C}" type="pres">
      <dgm:prSet presAssocID="{DB725440-790A-4B30-839A-627354C3FA42}" presName="hierRoot3" presStyleCnt="0"/>
      <dgm:spPr/>
    </dgm:pt>
    <dgm:pt modelId="{A8B8BC17-8B82-4DEF-9EA7-2724ED31E157}" type="pres">
      <dgm:prSet presAssocID="{DB725440-790A-4B30-839A-627354C3FA42}" presName="composite3" presStyleCnt="0"/>
      <dgm:spPr/>
    </dgm:pt>
    <dgm:pt modelId="{533253C9-7E92-4C80-8588-494A9023E6F3}" type="pres">
      <dgm:prSet presAssocID="{DB725440-790A-4B30-839A-627354C3FA42}" presName="background3" presStyleLbl="node3" presStyleIdx="3" presStyleCnt="5"/>
      <dgm:spPr/>
    </dgm:pt>
    <dgm:pt modelId="{C88ADF00-6F5C-4B9A-81BE-39E481F67E8F}" type="pres">
      <dgm:prSet presAssocID="{DB725440-790A-4B30-839A-627354C3FA42}" presName="text3" presStyleLbl="fgAcc3" presStyleIdx="3" presStyleCnt="5">
        <dgm:presLayoutVars>
          <dgm:chPref val="3"/>
        </dgm:presLayoutVars>
      </dgm:prSet>
      <dgm:spPr/>
    </dgm:pt>
    <dgm:pt modelId="{9FCEA322-1BF6-4F7C-9893-0E6B3E6A4097}" type="pres">
      <dgm:prSet presAssocID="{DB725440-790A-4B30-839A-627354C3FA42}" presName="hierChild4" presStyleCnt="0"/>
      <dgm:spPr/>
    </dgm:pt>
    <dgm:pt modelId="{01D8E5DD-0806-4ACB-B2CC-CF2911E302C1}" type="pres">
      <dgm:prSet presAssocID="{2258A471-0939-43C7-ACDA-01D5571E5CF8}" presName="Name17" presStyleLbl="parChTrans1D3" presStyleIdx="4" presStyleCnt="5"/>
      <dgm:spPr/>
    </dgm:pt>
    <dgm:pt modelId="{00F8DFF1-8324-4B11-9807-1D7A376535D3}" type="pres">
      <dgm:prSet presAssocID="{8D9C1281-1415-4ED1-BDE6-CF8FBAB31F7B}" presName="hierRoot3" presStyleCnt="0"/>
      <dgm:spPr/>
    </dgm:pt>
    <dgm:pt modelId="{56F5BDFE-9399-484C-BE28-E8014EACA3D7}" type="pres">
      <dgm:prSet presAssocID="{8D9C1281-1415-4ED1-BDE6-CF8FBAB31F7B}" presName="composite3" presStyleCnt="0"/>
      <dgm:spPr/>
    </dgm:pt>
    <dgm:pt modelId="{878C6F8F-286A-4F38-85AB-411CC9440344}" type="pres">
      <dgm:prSet presAssocID="{8D9C1281-1415-4ED1-BDE6-CF8FBAB31F7B}" presName="background3" presStyleLbl="node3" presStyleIdx="4" presStyleCnt="5"/>
      <dgm:spPr/>
    </dgm:pt>
    <dgm:pt modelId="{5C0E83D6-823A-4279-BB8E-63B3C36FBAB4}" type="pres">
      <dgm:prSet presAssocID="{8D9C1281-1415-4ED1-BDE6-CF8FBAB31F7B}" presName="text3" presStyleLbl="fgAcc3" presStyleIdx="4" presStyleCnt="5">
        <dgm:presLayoutVars>
          <dgm:chPref val="3"/>
        </dgm:presLayoutVars>
      </dgm:prSet>
      <dgm:spPr/>
    </dgm:pt>
    <dgm:pt modelId="{615C6F24-80A0-4815-8712-2699E74861C3}" type="pres">
      <dgm:prSet presAssocID="{8D9C1281-1415-4ED1-BDE6-CF8FBAB31F7B}" presName="hierChild4" presStyleCnt="0"/>
      <dgm:spPr/>
    </dgm:pt>
    <dgm:pt modelId="{B0EE852F-3CA1-41C2-8125-47B0C8C9FBA3}" type="pres">
      <dgm:prSet presAssocID="{BAC7401C-D107-4C19-8844-31182EF1C953}" presName="Name23" presStyleLbl="parChTrans1D4" presStyleIdx="0" presStyleCnt="1"/>
      <dgm:spPr/>
    </dgm:pt>
    <dgm:pt modelId="{0988DCC5-32FA-4D33-94F1-EB87D1F5300C}" type="pres">
      <dgm:prSet presAssocID="{DB3DFEFF-77E3-4537-9513-7C8EDCC0A897}" presName="hierRoot4" presStyleCnt="0"/>
      <dgm:spPr/>
    </dgm:pt>
    <dgm:pt modelId="{4ADA5E56-3D25-48B7-AF50-95136F1D2683}" type="pres">
      <dgm:prSet presAssocID="{DB3DFEFF-77E3-4537-9513-7C8EDCC0A897}" presName="composite4" presStyleCnt="0"/>
      <dgm:spPr/>
    </dgm:pt>
    <dgm:pt modelId="{ACC5D680-73A8-4A5E-B37D-46878FACC784}" type="pres">
      <dgm:prSet presAssocID="{DB3DFEFF-77E3-4537-9513-7C8EDCC0A897}" presName="background4" presStyleLbl="node4" presStyleIdx="0" presStyleCnt="1"/>
      <dgm:spPr/>
    </dgm:pt>
    <dgm:pt modelId="{449C9148-5571-4E08-8D83-5DFFED9FC0D1}" type="pres">
      <dgm:prSet presAssocID="{DB3DFEFF-77E3-4537-9513-7C8EDCC0A897}" presName="text4" presStyleLbl="fgAcc4" presStyleIdx="0" presStyleCnt="1">
        <dgm:presLayoutVars>
          <dgm:chPref val="3"/>
        </dgm:presLayoutVars>
      </dgm:prSet>
      <dgm:spPr/>
    </dgm:pt>
    <dgm:pt modelId="{DFF94FD7-F49A-4DEC-A4E4-59E65BA1FDC3}" type="pres">
      <dgm:prSet presAssocID="{DB3DFEFF-77E3-4537-9513-7C8EDCC0A897}" presName="hierChild5" presStyleCnt="0"/>
      <dgm:spPr/>
    </dgm:pt>
  </dgm:ptLst>
  <dgm:cxnLst>
    <dgm:cxn modelId="{35147905-54E5-479D-9EDE-86F2A52F02B6}" type="presOf" srcId="{DB725440-790A-4B30-839A-627354C3FA42}" destId="{C88ADF00-6F5C-4B9A-81BE-39E481F67E8F}" srcOrd="0" destOrd="0" presId="urn:microsoft.com/office/officeart/2005/8/layout/hierarchy1"/>
    <dgm:cxn modelId="{06F1D607-EF7F-4B80-96BB-92CA6139F14A}" srcId="{38E350F8-C15E-4BEC-B4E8-225AEBDF43AF}" destId="{5D6689DF-D17C-491F-8E1B-1BCAB3A65D8A}" srcOrd="0" destOrd="0" parTransId="{76709D8F-F1D3-4C9D-BBDD-1B2A4610F97A}" sibTransId="{BB561169-7597-4710-8FFB-5597CA1B397A}"/>
    <dgm:cxn modelId="{234A4F0E-147A-4218-9040-5A133E663F12}" type="presOf" srcId="{DB3DFEFF-77E3-4537-9513-7C8EDCC0A897}" destId="{449C9148-5571-4E08-8D83-5DFFED9FC0D1}" srcOrd="0" destOrd="0" presId="urn:microsoft.com/office/officeart/2005/8/layout/hierarchy1"/>
    <dgm:cxn modelId="{4BFA7711-4F49-4FBF-B17E-47566DED6BE4}" type="presOf" srcId="{5D6689DF-D17C-491F-8E1B-1BCAB3A65D8A}" destId="{9CF9B192-515D-4A15-AAE7-046B8B61F7AC}" srcOrd="0" destOrd="0" presId="urn:microsoft.com/office/officeart/2005/8/layout/hierarchy1"/>
    <dgm:cxn modelId="{A45F465C-1C52-4B0F-A93A-ADD87AE77221}" srcId="{5D6689DF-D17C-491F-8E1B-1BCAB3A65D8A}" destId="{C7ABAC43-4C4A-4837-86C4-8A3255F71100}" srcOrd="1" destOrd="0" parTransId="{5ABC0066-7C62-4FCF-B66A-487F482F27D5}" sibTransId="{0EBE74A7-FFDA-4F15-BF07-CA48FCB087A9}"/>
    <dgm:cxn modelId="{AEC11B5D-BDB0-4BA9-9C7E-07E176553323}" type="presOf" srcId="{54765CE8-7144-4E57-B490-F051C77FB616}" destId="{B14BFCDD-BD90-4FC5-ABDE-7099692F73E1}" srcOrd="0" destOrd="0" presId="urn:microsoft.com/office/officeart/2005/8/layout/hierarchy1"/>
    <dgm:cxn modelId="{779E7641-831E-4BAF-9E06-D809D2C889F2}" srcId="{0F6B6996-78AD-4D38-82C0-690CB5962E79}" destId="{DB725440-790A-4B30-839A-627354C3FA42}" srcOrd="1" destOrd="0" parTransId="{09566B18-D5A0-4762-B15F-6B2D095F6046}" sibTransId="{0B48CB81-3122-4F93-B437-DEDD932DBBC7}"/>
    <dgm:cxn modelId="{36D62E62-68F2-452A-9406-015E766EF548}" type="presOf" srcId="{2258A471-0939-43C7-ACDA-01D5571E5CF8}" destId="{01D8E5DD-0806-4ACB-B2CC-CF2911E302C1}" srcOrd="0" destOrd="0" presId="urn:microsoft.com/office/officeart/2005/8/layout/hierarchy1"/>
    <dgm:cxn modelId="{6976D26A-63C9-467D-9842-45EBEA75ADB1}" type="presOf" srcId="{38E350F8-C15E-4BEC-B4E8-225AEBDF43AF}" destId="{B723129F-7B3F-4882-9464-C82011F568F1}" srcOrd="0" destOrd="0" presId="urn:microsoft.com/office/officeart/2005/8/layout/hierarchy1"/>
    <dgm:cxn modelId="{FF54A74B-60CE-4272-9155-0E58C01AB188}" type="presOf" srcId="{4528EAAB-29BF-4B69-A230-6CD367C55A30}" destId="{B8DB17D0-261B-4975-8800-E19714A14E5B}" srcOrd="0" destOrd="0" presId="urn:microsoft.com/office/officeart/2005/8/layout/hierarchy1"/>
    <dgm:cxn modelId="{548B254D-AAFD-42A0-A9FD-DA1AC7136F6C}" type="presOf" srcId="{09566B18-D5A0-4762-B15F-6B2D095F6046}" destId="{170023B0-48B2-4D59-B008-C60DC5BB91C4}" srcOrd="0" destOrd="0" presId="urn:microsoft.com/office/officeart/2005/8/layout/hierarchy1"/>
    <dgm:cxn modelId="{2EB94F4D-7A23-40B7-ACD3-0882B1DEF822}" srcId="{5D6689DF-D17C-491F-8E1B-1BCAB3A65D8A}" destId="{BF82F1D3-90B4-40AF-A282-9415ACB81AD3}" srcOrd="0" destOrd="0" parTransId="{CF98B0DA-8D60-4759-9448-A0B365461B4F}" sibTransId="{DA3154F0-63CC-4650-B0C6-110877B47391}"/>
    <dgm:cxn modelId="{A8F43758-D792-4629-B593-9D58B0E59703}" type="presOf" srcId="{CF98B0DA-8D60-4759-9448-A0B365461B4F}" destId="{B54F5A29-85F0-49C6-B6BE-747B785430C1}" srcOrd="0" destOrd="0" presId="urn:microsoft.com/office/officeart/2005/8/layout/hierarchy1"/>
    <dgm:cxn modelId="{F6254787-D378-4B2A-939D-9DCFC25A18ED}" type="presOf" srcId="{8D9C1281-1415-4ED1-BDE6-CF8FBAB31F7B}" destId="{5C0E83D6-823A-4279-BB8E-63B3C36FBAB4}" srcOrd="0" destOrd="0" presId="urn:microsoft.com/office/officeart/2005/8/layout/hierarchy1"/>
    <dgm:cxn modelId="{535F1188-6439-4648-933B-7065A4617AC3}" srcId="{0F6B6996-78AD-4D38-82C0-690CB5962E79}" destId="{4D2B5627-25A0-4B02-85BB-4A57A610D7F3}" srcOrd="0" destOrd="0" parTransId="{DDAB69DC-00F4-489A-ACA1-5EDFD9AD1F8A}" sibTransId="{C82963B7-5784-4654-9220-1CA57DF2EB27}"/>
    <dgm:cxn modelId="{E10E1D88-5E74-4D37-92F1-56267A88FCE8}" srcId="{38E350F8-C15E-4BEC-B4E8-225AEBDF43AF}" destId="{0F6B6996-78AD-4D38-82C0-690CB5962E79}" srcOrd="1" destOrd="0" parTransId="{54765CE8-7144-4E57-B490-F051C77FB616}" sibTransId="{9D959020-50D3-4062-A37C-DA3127613530}"/>
    <dgm:cxn modelId="{DCF5F68C-AE4B-4EB0-927E-62358200B72D}" type="presOf" srcId="{C7ABAC43-4C4A-4837-86C4-8A3255F71100}" destId="{767BAC29-EABA-409D-BA5B-9837AF27CF73}" srcOrd="0" destOrd="0" presId="urn:microsoft.com/office/officeart/2005/8/layout/hierarchy1"/>
    <dgm:cxn modelId="{E4FFF7A8-3A38-41C5-8156-01CB23338885}" srcId="{0F6B6996-78AD-4D38-82C0-690CB5962E79}" destId="{8D9C1281-1415-4ED1-BDE6-CF8FBAB31F7B}" srcOrd="2" destOrd="0" parTransId="{2258A471-0939-43C7-ACDA-01D5571E5CF8}" sibTransId="{DF831499-D47F-473E-A8AA-57DEF1846707}"/>
    <dgm:cxn modelId="{5F2BA0AA-25C9-4769-BB93-FBB545BAEBBA}" srcId="{4528EAAB-29BF-4B69-A230-6CD367C55A30}" destId="{38E350F8-C15E-4BEC-B4E8-225AEBDF43AF}" srcOrd="0" destOrd="0" parTransId="{0DFFEDFC-86E2-42B8-BFC6-0DDBF3ABA120}" sibTransId="{0B76D26A-6CEF-4585-8DB1-9575064146DB}"/>
    <dgm:cxn modelId="{BC4131AC-7452-4A0D-8A98-3B1E53EEC2F5}" type="presOf" srcId="{76709D8F-F1D3-4C9D-BBDD-1B2A4610F97A}" destId="{D033DA98-2E8C-4A36-8FFE-FE5249B5C4E1}" srcOrd="0" destOrd="0" presId="urn:microsoft.com/office/officeart/2005/8/layout/hierarchy1"/>
    <dgm:cxn modelId="{133C40AC-9ED2-4152-9B19-4EF0B13673B0}" type="presOf" srcId="{4D2B5627-25A0-4B02-85BB-4A57A610D7F3}" destId="{5A6AA2C1-27B7-40E8-9051-875D6C6C929E}" srcOrd="0" destOrd="0" presId="urn:microsoft.com/office/officeart/2005/8/layout/hierarchy1"/>
    <dgm:cxn modelId="{D8076CAD-8DC8-4FFC-B2E3-2C95C7C4AF52}" type="presOf" srcId="{5ABC0066-7C62-4FCF-B66A-487F482F27D5}" destId="{25F7B984-F18F-4C3A-BF2E-44C577D4F3B8}" srcOrd="0" destOrd="0" presId="urn:microsoft.com/office/officeart/2005/8/layout/hierarchy1"/>
    <dgm:cxn modelId="{1A3614B8-0B42-4274-B071-E47F1E1301A4}" srcId="{8D9C1281-1415-4ED1-BDE6-CF8FBAB31F7B}" destId="{DB3DFEFF-77E3-4537-9513-7C8EDCC0A897}" srcOrd="0" destOrd="0" parTransId="{BAC7401C-D107-4C19-8844-31182EF1C953}" sibTransId="{03E150B0-EDE4-4EB0-BC5B-3CC14593E874}"/>
    <dgm:cxn modelId="{D31A2CDA-746E-44AB-84F2-6D44A9CC401D}" type="presOf" srcId="{BF82F1D3-90B4-40AF-A282-9415ACB81AD3}" destId="{9E405E82-DBDF-46F1-BEA6-9A6FC504EFA7}" srcOrd="0" destOrd="0" presId="urn:microsoft.com/office/officeart/2005/8/layout/hierarchy1"/>
    <dgm:cxn modelId="{420538ED-066F-4BEA-A7CF-F8001F864AD6}" type="presOf" srcId="{BAC7401C-D107-4C19-8844-31182EF1C953}" destId="{B0EE852F-3CA1-41C2-8125-47B0C8C9FBA3}" srcOrd="0" destOrd="0" presId="urn:microsoft.com/office/officeart/2005/8/layout/hierarchy1"/>
    <dgm:cxn modelId="{7BC62CF1-F3DF-4469-9C0A-479F30F37747}" type="presOf" srcId="{DDAB69DC-00F4-489A-ACA1-5EDFD9AD1F8A}" destId="{584A8B59-1B03-4EB2-B61D-014A4B5054BC}" srcOrd="0" destOrd="0" presId="urn:microsoft.com/office/officeart/2005/8/layout/hierarchy1"/>
    <dgm:cxn modelId="{66D7CBF2-0A64-4A7A-8BBF-ED06B60B7425}" type="presOf" srcId="{0F6B6996-78AD-4D38-82C0-690CB5962E79}" destId="{805DA6BD-4554-4B6C-8287-CB4969BCE161}" srcOrd="0" destOrd="0" presId="urn:microsoft.com/office/officeart/2005/8/layout/hierarchy1"/>
    <dgm:cxn modelId="{26EF892B-F154-4144-9A67-1E303435EE26}" type="presParOf" srcId="{B8DB17D0-261B-4975-8800-E19714A14E5B}" destId="{ED57A62C-07F9-4F0B-9C4C-11B8E87CC432}" srcOrd="0" destOrd="0" presId="urn:microsoft.com/office/officeart/2005/8/layout/hierarchy1"/>
    <dgm:cxn modelId="{2C1909F8-05C3-4162-87B6-12DD10E5083E}" type="presParOf" srcId="{ED57A62C-07F9-4F0B-9C4C-11B8E87CC432}" destId="{51889743-9F9F-4BC9-8255-2D0D54088711}" srcOrd="0" destOrd="0" presId="urn:microsoft.com/office/officeart/2005/8/layout/hierarchy1"/>
    <dgm:cxn modelId="{BAE3F3BF-DACD-4B0C-ADB9-8D16C601AD99}" type="presParOf" srcId="{51889743-9F9F-4BC9-8255-2D0D54088711}" destId="{09EDD7FC-B7F5-43B2-910F-B4DF3FAF7B37}" srcOrd="0" destOrd="0" presId="urn:microsoft.com/office/officeart/2005/8/layout/hierarchy1"/>
    <dgm:cxn modelId="{CDAE7BE5-C22D-4E5D-AEA3-258F653DDA8D}" type="presParOf" srcId="{51889743-9F9F-4BC9-8255-2D0D54088711}" destId="{B723129F-7B3F-4882-9464-C82011F568F1}" srcOrd="1" destOrd="0" presId="urn:microsoft.com/office/officeart/2005/8/layout/hierarchy1"/>
    <dgm:cxn modelId="{7217DD9B-EF5D-49C4-8F57-D4BD43AAB1EF}" type="presParOf" srcId="{ED57A62C-07F9-4F0B-9C4C-11B8E87CC432}" destId="{7A1463D0-ECC0-4813-8860-B0D69102FF4E}" srcOrd="1" destOrd="0" presId="urn:microsoft.com/office/officeart/2005/8/layout/hierarchy1"/>
    <dgm:cxn modelId="{45CBF2E5-9130-47E5-BA8A-26F81C22275A}" type="presParOf" srcId="{7A1463D0-ECC0-4813-8860-B0D69102FF4E}" destId="{D033DA98-2E8C-4A36-8FFE-FE5249B5C4E1}" srcOrd="0" destOrd="0" presId="urn:microsoft.com/office/officeart/2005/8/layout/hierarchy1"/>
    <dgm:cxn modelId="{ACC7C2D1-BF97-40A9-8F6B-382B0C4AFFAF}" type="presParOf" srcId="{7A1463D0-ECC0-4813-8860-B0D69102FF4E}" destId="{2832554C-89FE-4A24-A238-546E76F5B528}" srcOrd="1" destOrd="0" presId="urn:microsoft.com/office/officeart/2005/8/layout/hierarchy1"/>
    <dgm:cxn modelId="{D7FB728F-C567-477A-8A0C-98ED2A7CF905}" type="presParOf" srcId="{2832554C-89FE-4A24-A238-546E76F5B528}" destId="{46854BC7-DE28-4676-A921-387396C63A2C}" srcOrd="0" destOrd="0" presId="urn:microsoft.com/office/officeart/2005/8/layout/hierarchy1"/>
    <dgm:cxn modelId="{27C1E148-E59B-4795-A31F-CB25EBC7CEF0}" type="presParOf" srcId="{46854BC7-DE28-4676-A921-387396C63A2C}" destId="{9E310B55-D5CC-4FDE-8D0D-A05AC3BE13AE}" srcOrd="0" destOrd="0" presId="urn:microsoft.com/office/officeart/2005/8/layout/hierarchy1"/>
    <dgm:cxn modelId="{71B20CC2-B6FD-41E4-B1B1-155157D26B72}" type="presParOf" srcId="{46854BC7-DE28-4676-A921-387396C63A2C}" destId="{9CF9B192-515D-4A15-AAE7-046B8B61F7AC}" srcOrd="1" destOrd="0" presId="urn:microsoft.com/office/officeart/2005/8/layout/hierarchy1"/>
    <dgm:cxn modelId="{BBAE8751-487C-46D5-9F2B-D76B4170C402}" type="presParOf" srcId="{2832554C-89FE-4A24-A238-546E76F5B528}" destId="{F98E50AB-E7A3-4BB1-8DFF-AB92A0AD6218}" srcOrd="1" destOrd="0" presId="urn:microsoft.com/office/officeart/2005/8/layout/hierarchy1"/>
    <dgm:cxn modelId="{3176DDCD-E921-4A9B-B8E4-9CA54EF58F36}" type="presParOf" srcId="{F98E50AB-E7A3-4BB1-8DFF-AB92A0AD6218}" destId="{B54F5A29-85F0-49C6-B6BE-747B785430C1}" srcOrd="0" destOrd="0" presId="urn:microsoft.com/office/officeart/2005/8/layout/hierarchy1"/>
    <dgm:cxn modelId="{648EED24-3AAF-425B-BF3E-73E683FA9E23}" type="presParOf" srcId="{F98E50AB-E7A3-4BB1-8DFF-AB92A0AD6218}" destId="{DCDF4144-AFC9-42E6-B5AC-6CAC5A78C114}" srcOrd="1" destOrd="0" presId="urn:microsoft.com/office/officeart/2005/8/layout/hierarchy1"/>
    <dgm:cxn modelId="{7B213313-838B-412C-B955-90E92E0443F0}" type="presParOf" srcId="{DCDF4144-AFC9-42E6-B5AC-6CAC5A78C114}" destId="{B99A87BD-B78F-4BB4-9B10-EA334C04E36F}" srcOrd="0" destOrd="0" presId="urn:microsoft.com/office/officeart/2005/8/layout/hierarchy1"/>
    <dgm:cxn modelId="{7FACD773-8137-478B-B33E-CF773A1BC63F}" type="presParOf" srcId="{B99A87BD-B78F-4BB4-9B10-EA334C04E36F}" destId="{106ED494-F43C-4642-B18B-F064FC0A78E2}" srcOrd="0" destOrd="0" presId="urn:microsoft.com/office/officeart/2005/8/layout/hierarchy1"/>
    <dgm:cxn modelId="{1CEC2607-409B-478D-B468-23054501639D}" type="presParOf" srcId="{B99A87BD-B78F-4BB4-9B10-EA334C04E36F}" destId="{9E405E82-DBDF-46F1-BEA6-9A6FC504EFA7}" srcOrd="1" destOrd="0" presId="urn:microsoft.com/office/officeart/2005/8/layout/hierarchy1"/>
    <dgm:cxn modelId="{A1978E55-7B2F-4679-B7AA-4D9685567243}" type="presParOf" srcId="{DCDF4144-AFC9-42E6-B5AC-6CAC5A78C114}" destId="{66CD584F-7ADA-458C-80BF-35E17441052E}" srcOrd="1" destOrd="0" presId="urn:microsoft.com/office/officeart/2005/8/layout/hierarchy1"/>
    <dgm:cxn modelId="{CD29079F-8711-4043-993A-FC45C140EA42}" type="presParOf" srcId="{F98E50AB-E7A3-4BB1-8DFF-AB92A0AD6218}" destId="{25F7B984-F18F-4C3A-BF2E-44C577D4F3B8}" srcOrd="2" destOrd="0" presId="urn:microsoft.com/office/officeart/2005/8/layout/hierarchy1"/>
    <dgm:cxn modelId="{2742B64D-75EF-46B7-9BB5-97B71E73D1D8}" type="presParOf" srcId="{F98E50AB-E7A3-4BB1-8DFF-AB92A0AD6218}" destId="{0E2CB2A8-5C14-4AD4-9B06-374BF03BB61C}" srcOrd="3" destOrd="0" presId="urn:microsoft.com/office/officeart/2005/8/layout/hierarchy1"/>
    <dgm:cxn modelId="{A2DB01BC-5392-4AC2-8548-803FFE5FB98C}" type="presParOf" srcId="{0E2CB2A8-5C14-4AD4-9B06-374BF03BB61C}" destId="{F70789F7-A51C-4E6D-A793-25168AC6C5B6}" srcOrd="0" destOrd="0" presId="urn:microsoft.com/office/officeart/2005/8/layout/hierarchy1"/>
    <dgm:cxn modelId="{3A9DCE8D-2BD4-4E24-A131-2039D3158D8B}" type="presParOf" srcId="{F70789F7-A51C-4E6D-A793-25168AC6C5B6}" destId="{396C7CC4-61F2-4D3B-B164-FE9A233C0CA7}" srcOrd="0" destOrd="0" presId="urn:microsoft.com/office/officeart/2005/8/layout/hierarchy1"/>
    <dgm:cxn modelId="{617F8917-FE2B-4952-8920-ED967EF9EA60}" type="presParOf" srcId="{F70789F7-A51C-4E6D-A793-25168AC6C5B6}" destId="{767BAC29-EABA-409D-BA5B-9837AF27CF73}" srcOrd="1" destOrd="0" presId="urn:microsoft.com/office/officeart/2005/8/layout/hierarchy1"/>
    <dgm:cxn modelId="{CFB09F0A-8694-4469-BEDA-5C56E51E6BAC}" type="presParOf" srcId="{0E2CB2A8-5C14-4AD4-9B06-374BF03BB61C}" destId="{CEDFAA0E-32BC-4CA9-A77C-952064DAB7CE}" srcOrd="1" destOrd="0" presId="urn:microsoft.com/office/officeart/2005/8/layout/hierarchy1"/>
    <dgm:cxn modelId="{67041C33-320B-42EC-8374-4D5C8E074B27}" type="presParOf" srcId="{7A1463D0-ECC0-4813-8860-B0D69102FF4E}" destId="{B14BFCDD-BD90-4FC5-ABDE-7099692F73E1}" srcOrd="2" destOrd="0" presId="urn:microsoft.com/office/officeart/2005/8/layout/hierarchy1"/>
    <dgm:cxn modelId="{73EC5597-9119-494B-A1EE-5611B2004069}" type="presParOf" srcId="{7A1463D0-ECC0-4813-8860-B0D69102FF4E}" destId="{4EAD0335-24E6-4582-9A79-200F020E63E5}" srcOrd="3" destOrd="0" presId="urn:microsoft.com/office/officeart/2005/8/layout/hierarchy1"/>
    <dgm:cxn modelId="{E7173F13-15CD-43F6-9260-EA7D34CDB560}" type="presParOf" srcId="{4EAD0335-24E6-4582-9A79-200F020E63E5}" destId="{979E1EF5-027F-4C6C-B821-E81ACB8DF724}" srcOrd="0" destOrd="0" presId="urn:microsoft.com/office/officeart/2005/8/layout/hierarchy1"/>
    <dgm:cxn modelId="{A69C71CC-1656-43A0-A3F2-F1E46F877232}" type="presParOf" srcId="{979E1EF5-027F-4C6C-B821-E81ACB8DF724}" destId="{F4B27128-1835-4506-AC2E-648D1F91907D}" srcOrd="0" destOrd="0" presId="urn:microsoft.com/office/officeart/2005/8/layout/hierarchy1"/>
    <dgm:cxn modelId="{CBABE74A-F840-4DBE-AC34-772ADD998984}" type="presParOf" srcId="{979E1EF5-027F-4C6C-B821-E81ACB8DF724}" destId="{805DA6BD-4554-4B6C-8287-CB4969BCE161}" srcOrd="1" destOrd="0" presId="urn:microsoft.com/office/officeart/2005/8/layout/hierarchy1"/>
    <dgm:cxn modelId="{6CD9001F-BEF0-4D9E-88B5-97C77C1E25F3}" type="presParOf" srcId="{4EAD0335-24E6-4582-9A79-200F020E63E5}" destId="{433D74DA-16C6-4D3F-99C3-D8098FDA21EC}" srcOrd="1" destOrd="0" presId="urn:microsoft.com/office/officeart/2005/8/layout/hierarchy1"/>
    <dgm:cxn modelId="{DE320E57-35AC-40D4-9760-C9C7106021EA}" type="presParOf" srcId="{433D74DA-16C6-4D3F-99C3-D8098FDA21EC}" destId="{584A8B59-1B03-4EB2-B61D-014A4B5054BC}" srcOrd="0" destOrd="0" presId="urn:microsoft.com/office/officeart/2005/8/layout/hierarchy1"/>
    <dgm:cxn modelId="{B27974E9-7F25-4052-A104-242F37AE3C61}" type="presParOf" srcId="{433D74DA-16C6-4D3F-99C3-D8098FDA21EC}" destId="{C3C7007A-D77A-4A6F-BBC4-CB60951768E7}" srcOrd="1" destOrd="0" presId="urn:microsoft.com/office/officeart/2005/8/layout/hierarchy1"/>
    <dgm:cxn modelId="{E0C8CCF0-1B09-4F5C-8D33-BC9F228447BA}" type="presParOf" srcId="{C3C7007A-D77A-4A6F-BBC4-CB60951768E7}" destId="{2085F10E-CC42-42B1-A1CD-2A9C26A4DCD2}" srcOrd="0" destOrd="0" presId="urn:microsoft.com/office/officeart/2005/8/layout/hierarchy1"/>
    <dgm:cxn modelId="{5761C657-3E65-433F-B2BE-4E475932F083}" type="presParOf" srcId="{2085F10E-CC42-42B1-A1CD-2A9C26A4DCD2}" destId="{51B55721-A079-4D98-B6DC-E5C853838B9B}" srcOrd="0" destOrd="0" presId="urn:microsoft.com/office/officeart/2005/8/layout/hierarchy1"/>
    <dgm:cxn modelId="{06EEA23F-E925-49CA-8ECE-3986D389B0AF}" type="presParOf" srcId="{2085F10E-CC42-42B1-A1CD-2A9C26A4DCD2}" destId="{5A6AA2C1-27B7-40E8-9051-875D6C6C929E}" srcOrd="1" destOrd="0" presId="urn:microsoft.com/office/officeart/2005/8/layout/hierarchy1"/>
    <dgm:cxn modelId="{74436250-C82A-4861-8D34-9606BCCFF9EB}" type="presParOf" srcId="{C3C7007A-D77A-4A6F-BBC4-CB60951768E7}" destId="{4E43D0D1-C70E-48C2-9C84-C947348C8BF9}" srcOrd="1" destOrd="0" presId="urn:microsoft.com/office/officeart/2005/8/layout/hierarchy1"/>
    <dgm:cxn modelId="{9CD540B8-2A5C-48BB-BEEF-9830370CC738}" type="presParOf" srcId="{433D74DA-16C6-4D3F-99C3-D8098FDA21EC}" destId="{170023B0-48B2-4D59-B008-C60DC5BB91C4}" srcOrd="2" destOrd="0" presId="urn:microsoft.com/office/officeart/2005/8/layout/hierarchy1"/>
    <dgm:cxn modelId="{58B38E2D-93B2-44EE-B4B5-C480DE606473}" type="presParOf" srcId="{433D74DA-16C6-4D3F-99C3-D8098FDA21EC}" destId="{227036E9-D7A3-4571-A683-86009D8BED0C}" srcOrd="3" destOrd="0" presId="urn:microsoft.com/office/officeart/2005/8/layout/hierarchy1"/>
    <dgm:cxn modelId="{92560041-E2FE-4F75-A91E-3584B853836B}" type="presParOf" srcId="{227036E9-D7A3-4571-A683-86009D8BED0C}" destId="{A8B8BC17-8B82-4DEF-9EA7-2724ED31E157}" srcOrd="0" destOrd="0" presId="urn:microsoft.com/office/officeart/2005/8/layout/hierarchy1"/>
    <dgm:cxn modelId="{BB2E67AD-D096-4983-B705-FA12FD48AE42}" type="presParOf" srcId="{A8B8BC17-8B82-4DEF-9EA7-2724ED31E157}" destId="{533253C9-7E92-4C80-8588-494A9023E6F3}" srcOrd="0" destOrd="0" presId="urn:microsoft.com/office/officeart/2005/8/layout/hierarchy1"/>
    <dgm:cxn modelId="{A56EEDD6-CB53-4487-937F-F3FA3CFC4866}" type="presParOf" srcId="{A8B8BC17-8B82-4DEF-9EA7-2724ED31E157}" destId="{C88ADF00-6F5C-4B9A-81BE-39E481F67E8F}" srcOrd="1" destOrd="0" presId="urn:microsoft.com/office/officeart/2005/8/layout/hierarchy1"/>
    <dgm:cxn modelId="{FA5438FD-1EA7-4793-96C7-7D6B1C057C7C}" type="presParOf" srcId="{227036E9-D7A3-4571-A683-86009D8BED0C}" destId="{9FCEA322-1BF6-4F7C-9893-0E6B3E6A4097}" srcOrd="1" destOrd="0" presId="urn:microsoft.com/office/officeart/2005/8/layout/hierarchy1"/>
    <dgm:cxn modelId="{AAB02001-0795-4962-B057-26ED35DA9001}" type="presParOf" srcId="{433D74DA-16C6-4D3F-99C3-D8098FDA21EC}" destId="{01D8E5DD-0806-4ACB-B2CC-CF2911E302C1}" srcOrd="4" destOrd="0" presId="urn:microsoft.com/office/officeart/2005/8/layout/hierarchy1"/>
    <dgm:cxn modelId="{9C1A21CD-1FE3-4832-B882-EE3E57A6A87F}" type="presParOf" srcId="{433D74DA-16C6-4D3F-99C3-D8098FDA21EC}" destId="{00F8DFF1-8324-4B11-9807-1D7A376535D3}" srcOrd="5" destOrd="0" presId="urn:microsoft.com/office/officeart/2005/8/layout/hierarchy1"/>
    <dgm:cxn modelId="{3F7FF5D5-DF8D-4DDE-9346-EC97D66A3AD3}" type="presParOf" srcId="{00F8DFF1-8324-4B11-9807-1D7A376535D3}" destId="{56F5BDFE-9399-484C-BE28-E8014EACA3D7}" srcOrd="0" destOrd="0" presId="urn:microsoft.com/office/officeart/2005/8/layout/hierarchy1"/>
    <dgm:cxn modelId="{70ACC58A-CA38-4A01-BCA2-A309556DAA0C}" type="presParOf" srcId="{56F5BDFE-9399-484C-BE28-E8014EACA3D7}" destId="{878C6F8F-286A-4F38-85AB-411CC9440344}" srcOrd="0" destOrd="0" presId="urn:microsoft.com/office/officeart/2005/8/layout/hierarchy1"/>
    <dgm:cxn modelId="{8C8F1302-0C5B-4F08-A79E-DD6F8DAD7BD2}" type="presParOf" srcId="{56F5BDFE-9399-484C-BE28-E8014EACA3D7}" destId="{5C0E83D6-823A-4279-BB8E-63B3C36FBAB4}" srcOrd="1" destOrd="0" presId="urn:microsoft.com/office/officeart/2005/8/layout/hierarchy1"/>
    <dgm:cxn modelId="{CD177453-A4A9-4877-97DD-558C60513A7C}" type="presParOf" srcId="{00F8DFF1-8324-4B11-9807-1D7A376535D3}" destId="{615C6F24-80A0-4815-8712-2699E74861C3}" srcOrd="1" destOrd="0" presId="urn:microsoft.com/office/officeart/2005/8/layout/hierarchy1"/>
    <dgm:cxn modelId="{092D25F0-FDE4-4AC4-AD7A-1C384A5B04CC}" type="presParOf" srcId="{615C6F24-80A0-4815-8712-2699E74861C3}" destId="{B0EE852F-3CA1-41C2-8125-47B0C8C9FBA3}" srcOrd="0" destOrd="0" presId="urn:microsoft.com/office/officeart/2005/8/layout/hierarchy1"/>
    <dgm:cxn modelId="{D5D8695A-37C9-4A29-B8AF-42CF2BEF25C6}" type="presParOf" srcId="{615C6F24-80A0-4815-8712-2699E74861C3}" destId="{0988DCC5-32FA-4D33-94F1-EB87D1F5300C}" srcOrd="1" destOrd="0" presId="urn:microsoft.com/office/officeart/2005/8/layout/hierarchy1"/>
    <dgm:cxn modelId="{CFD2BBEA-0E95-4E11-A6B8-27B11203C213}" type="presParOf" srcId="{0988DCC5-32FA-4D33-94F1-EB87D1F5300C}" destId="{4ADA5E56-3D25-48B7-AF50-95136F1D2683}" srcOrd="0" destOrd="0" presId="urn:microsoft.com/office/officeart/2005/8/layout/hierarchy1"/>
    <dgm:cxn modelId="{D5A22866-7EFC-4AC8-9411-728974B803E8}" type="presParOf" srcId="{4ADA5E56-3D25-48B7-AF50-95136F1D2683}" destId="{ACC5D680-73A8-4A5E-B37D-46878FACC784}" srcOrd="0" destOrd="0" presId="urn:microsoft.com/office/officeart/2005/8/layout/hierarchy1"/>
    <dgm:cxn modelId="{5094654D-C4D6-4E4A-9EFD-AC468CB0C6C4}" type="presParOf" srcId="{4ADA5E56-3D25-48B7-AF50-95136F1D2683}" destId="{449C9148-5571-4E08-8D83-5DFFED9FC0D1}" srcOrd="1" destOrd="0" presId="urn:microsoft.com/office/officeart/2005/8/layout/hierarchy1"/>
    <dgm:cxn modelId="{B7F3C066-F875-4420-9384-B8986F6B9340}" type="presParOf" srcId="{0988DCC5-32FA-4D33-94F1-EB87D1F5300C}" destId="{DFF94FD7-F49A-4DEC-A4E4-59E65BA1FD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28EAAB-29BF-4B69-A230-6CD367C55A3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38E350F8-C15E-4BEC-B4E8-225AEBDF43AF}">
      <dgm:prSet phldrT="[Text]" custT="1"/>
      <dgm:spPr/>
      <dgm:t>
        <a:bodyPr/>
        <a:lstStyle/>
        <a:p>
          <a:r>
            <a:rPr lang="en-IN" sz="1600" b="1" dirty="0"/>
            <a:t>FILM ANALYSIS</a:t>
          </a:r>
          <a:endParaRPr lang="en-IN" sz="1600" dirty="0"/>
        </a:p>
      </dgm:t>
    </dgm:pt>
    <dgm:pt modelId="{0DFFEDFC-86E2-42B8-BFC6-0DDBF3ABA120}" type="parTrans" cxnId="{5F2BA0AA-25C9-4769-BB93-FBB545BAEBBA}">
      <dgm:prSet/>
      <dgm:spPr/>
      <dgm:t>
        <a:bodyPr/>
        <a:lstStyle/>
        <a:p>
          <a:endParaRPr lang="en-IN"/>
        </a:p>
      </dgm:t>
    </dgm:pt>
    <dgm:pt modelId="{0B76D26A-6CEF-4585-8DB1-9575064146DB}" type="sibTrans" cxnId="{5F2BA0AA-25C9-4769-BB93-FBB545BAEBBA}">
      <dgm:prSet/>
      <dgm:spPr/>
      <dgm:t>
        <a:bodyPr/>
        <a:lstStyle/>
        <a:p>
          <a:endParaRPr lang="en-IN"/>
        </a:p>
      </dgm:t>
    </dgm:pt>
    <dgm:pt modelId="{5D6689DF-D17C-491F-8E1B-1BCAB3A65D8A}">
      <dgm:prSet phldrT="[Text]"/>
      <dgm:spPr/>
      <dgm:t>
        <a:bodyPr/>
        <a:lstStyle/>
        <a:p>
          <a:r>
            <a:rPr lang="en-IN" b="0" i="0" dirty="0"/>
            <a:t>Film Rental Duration</a:t>
          </a:r>
          <a:endParaRPr lang="en-IN" b="0" dirty="0"/>
        </a:p>
      </dgm:t>
    </dgm:pt>
    <dgm:pt modelId="{76709D8F-F1D3-4C9D-BBDD-1B2A4610F97A}" type="parTrans" cxnId="{06F1D607-EF7F-4B80-96BB-92CA6139F14A}">
      <dgm:prSet/>
      <dgm:spPr/>
      <dgm:t>
        <a:bodyPr/>
        <a:lstStyle/>
        <a:p>
          <a:endParaRPr lang="en-IN"/>
        </a:p>
      </dgm:t>
    </dgm:pt>
    <dgm:pt modelId="{BB561169-7597-4710-8FFB-5597CA1B397A}" type="sibTrans" cxnId="{06F1D607-EF7F-4B80-96BB-92CA6139F14A}">
      <dgm:prSet/>
      <dgm:spPr/>
      <dgm:t>
        <a:bodyPr/>
        <a:lstStyle/>
        <a:p>
          <a:endParaRPr lang="en-IN"/>
        </a:p>
      </dgm:t>
    </dgm:pt>
    <dgm:pt modelId="{AF2DC4B6-E8CE-4575-89D4-386CB3CFA920}">
      <dgm:prSet phldrT="[Text]"/>
      <dgm:spPr/>
      <dgm:t>
        <a:bodyPr/>
        <a:lstStyle/>
        <a:p>
          <a:r>
            <a:rPr lang="en-IN" b="0" i="0" dirty="0"/>
            <a:t>Film Replacement Costs</a:t>
          </a:r>
          <a:endParaRPr lang="en-IN" b="0" dirty="0"/>
        </a:p>
      </dgm:t>
    </dgm:pt>
    <dgm:pt modelId="{1185E832-3B58-42ED-824F-1F4D9F097E96}" type="parTrans" cxnId="{68A04A02-D884-4338-8785-45F92AD59061}">
      <dgm:prSet/>
      <dgm:spPr/>
      <dgm:t>
        <a:bodyPr/>
        <a:lstStyle/>
        <a:p>
          <a:endParaRPr lang="en-IN"/>
        </a:p>
      </dgm:t>
    </dgm:pt>
    <dgm:pt modelId="{0832A88D-4942-4C6D-8897-0EF75D2ED5C9}" type="sibTrans" cxnId="{68A04A02-D884-4338-8785-45F92AD59061}">
      <dgm:prSet/>
      <dgm:spPr/>
      <dgm:t>
        <a:bodyPr/>
        <a:lstStyle/>
        <a:p>
          <a:endParaRPr lang="en-IN"/>
        </a:p>
      </dgm:t>
    </dgm:pt>
    <dgm:pt modelId="{8BE190CB-5D06-4C76-B720-A5C55FFE485C}">
      <dgm:prSet phldrT="[Text]"/>
      <dgm:spPr/>
      <dgm:t>
        <a:bodyPr/>
        <a:lstStyle/>
        <a:p>
          <a:r>
            <a:rPr lang="en-IN" b="0" dirty="0"/>
            <a:t>Film Information Analysis</a:t>
          </a:r>
        </a:p>
      </dgm:t>
    </dgm:pt>
    <dgm:pt modelId="{4CD72893-630E-46BA-85AB-84FDBD0E4CF0}" type="parTrans" cxnId="{CDAA0C30-193E-4877-9530-9A25F66CA013}">
      <dgm:prSet/>
      <dgm:spPr/>
      <dgm:t>
        <a:bodyPr/>
        <a:lstStyle/>
        <a:p>
          <a:endParaRPr lang="en-IN"/>
        </a:p>
      </dgm:t>
    </dgm:pt>
    <dgm:pt modelId="{B7D81F5D-15E1-42FD-ADE4-F32C1B737ADB}" type="sibTrans" cxnId="{CDAA0C30-193E-4877-9530-9A25F66CA013}">
      <dgm:prSet/>
      <dgm:spPr/>
      <dgm:t>
        <a:bodyPr/>
        <a:lstStyle/>
        <a:p>
          <a:endParaRPr lang="en-IN"/>
        </a:p>
      </dgm:t>
    </dgm:pt>
    <dgm:pt modelId="{B64BFFB2-2258-49BC-9078-2980A24C2EC3}">
      <dgm:prSet phldrT="[Text]"/>
      <dgm:spPr/>
      <dgm:t>
        <a:bodyPr/>
        <a:lstStyle/>
        <a:p>
          <a:r>
            <a:rPr lang="en-IN" b="0" dirty="0"/>
            <a:t>Films per rating category</a:t>
          </a:r>
        </a:p>
      </dgm:t>
    </dgm:pt>
    <dgm:pt modelId="{8D89CAC0-292D-49A4-BB17-D398D035665F}" type="parTrans" cxnId="{1A54655A-8724-4951-AB94-C5DF46ED2425}">
      <dgm:prSet/>
      <dgm:spPr/>
      <dgm:t>
        <a:bodyPr/>
        <a:lstStyle/>
        <a:p>
          <a:endParaRPr lang="en-IN"/>
        </a:p>
      </dgm:t>
    </dgm:pt>
    <dgm:pt modelId="{230C1A68-C7CA-497A-8998-98F226FA7B66}" type="sibTrans" cxnId="{1A54655A-8724-4951-AB94-C5DF46ED2425}">
      <dgm:prSet/>
      <dgm:spPr/>
      <dgm:t>
        <a:bodyPr/>
        <a:lstStyle/>
        <a:p>
          <a:endParaRPr lang="en-IN"/>
        </a:p>
      </dgm:t>
    </dgm:pt>
    <dgm:pt modelId="{A0EF2C35-8F89-4647-B646-C9980DE8DB96}">
      <dgm:prSet phldrT="[Text]"/>
      <dgm:spPr/>
      <dgm:t>
        <a:bodyPr/>
        <a:lstStyle/>
        <a:p>
          <a:r>
            <a:rPr lang="en-IN" b="0" dirty="0"/>
            <a:t>Film count by language</a:t>
          </a:r>
        </a:p>
      </dgm:t>
    </dgm:pt>
    <dgm:pt modelId="{1CB3AB99-68E6-4E01-90B8-AB1E3FCA627C}" type="parTrans" cxnId="{FDCBC568-B69F-4F43-AC11-CD260F76F69B}">
      <dgm:prSet/>
      <dgm:spPr/>
      <dgm:t>
        <a:bodyPr/>
        <a:lstStyle/>
        <a:p>
          <a:endParaRPr lang="en-IN"/>
        </a:p>
      </dgm:t>
    </dgm:pt>
    <dgm:pt modelId="{EA8EBD9B-8210-40CB-A990-E9BB1CCC9109}" type="sibTrans" cxnId="{FDCBC568-B69F-4F43-AC11-CD260F76F69B}">
      <dgm:prSet/>
      <dgm:spPr/>
      <dgm:t>
        <a:bodyPr/>
        <a:lstStyle/>
        <a:p>
          <a:endParaRPr lang="en-IN"/>
        </a:p>
      </dgm:t>
    </dgm:pt>
    <dgm:pt modelId="{3FA04825-E3C3-4BBE-BC57-66D94E4F71E9}">
      <dgm:prSet phldrT="[Text]"/>
      <dgm:spPr/>
      <dgm:t>
        <a:bodyPr/>
        <a:lstStyle/>
        <a:p>
          <a:r>
            <a:rPr lang="en-IN" b="0" i="0" dirty="0"/>
            <a:t>Film-Category Analysis</a:t>
          </a:r>
          <a:endParaRPr lang="en-IN" b="0" dirty="0"/>
        </a:p>
      </dgm:t>
    </dgm:pt>
    <dgm:pt modelId="{31A8776F-E991-4625-B071-B271C91160E6}" type="parTrans" cxnId="{EFD49C3D-D3F0-424D-A4EE-FDE3FB32B42C}">
      <dgm:prSet/>
      <dgm:spPr/>
      <dgm:t>
        <a:bodyPr/>
        <a:lstStyle/>
        <a:p>
          <a:endParaRPr lang="en-IN"/>
        </a:p>
      </dgm:t>
    </dgm:pt>
    <dgm:pt modelId="{D7FFFCCA-F60B-411C-BB62-E564DB667DF4}" type="sibTrans" cxnId="{EFD49C3D-D3F0-424D-A4EE-FDE3FB32B42C}">
      <dgm:prSet/>
      <dgm:spPr/>
      <dgm:t>
        <a:bodyPr/>
        <a:lstStyle/>
        <a:p>
          <a:endParaRPr lang="en-IN"/>
        </a:p>
      </dgm:t>
    </dgm:pt>
    <dgm:pt modelId="{17D245C4-709B-4970-9BBC-730F6F51186D}">
      <dgm:prSet phldrT="[Text]"/>
      <dgm:spPr/>
      <dgm:t>
        <a:bodyPr/>
        <a:lstStyle/>
        <a:p>
          <a:r>
            <a:rPr lang="en-IN" b="0" i="0"/>
            <a:t>Film Rating Analysis</a:t>
          </a:r>
          <a:endParaRPr lang="en-IN" b="0" dirty="0"/>
        </a:p>
      </dgm:t>
    </dgm:pt>
    <dgm:pt modelId="{64EF1080-0FDA-472A-86D6-942E923EBF10}" type="parTrans" cxnId="{D491D07C-0FDB-4C4D-984A-A65A6EAE1FF1}">
      <dgm:prSet/>
      <dgm:spPr/>
      <dgm:t>
        <a:bodyPr/>
        <a:lstStyle/>
        <a:p>
          <a:endParaRPr lang="en-IN"/>
        </a:p>
      </dgm:t>
    </dgm:pt>
    <dgm:pt modelId="{3B38BF3A-80AB-4994-BC3C-4025D2BF94D9}" type="sibTrans" cxnId="{D491D07C-0FDB-4C4D-984A-A65A6EAE1FF1}">
      <dgm:prSet/>
      <dgm:spPr/>
      <dgm:t>
        <a:bodyPr/>
        <a:lstStyle/>
        <a:p>
          <a:endParaRPr lang="en-IN"/>
        </a:p>
      </dgm:t>
    </dgm:pt>
    <dgm:pt modelId="{DEECD004-96DB-4BEE-9D2A-6EED91DE6A7B}">
      <dgm:prSet phldrT="[Text]"/>
      <dgm:spPr/>
      <dgm:t>
        <a:bodyPr/>
        <a:lstStyle/>
        <a:p>
          <a:r>
            <a:rPr lang="en-US" b="0" dirty="0"/>
            <a:t>Most popular-Least popular Categories</a:t>
          </a:r>
          <a:endParaRPr lang="en-IN" b="0" dirty="0"/>
        </a:p>
      </dgm:t>
    </dgm:pt>
    <dgm:pt modelId="{E1B1DB12-8E58-41EA-9403-7CB83DB701EB}" type="parTrans" cxnId="{29C404B9-1869-4214-955E-9824FDB0032A}">
      <dgm:prSet/>
      <dgm:spPr/>
      <dgm:t>
        <a:bodyPr/>
        <a:lstStyle/>
        <a:p>
          <a:endParaRPr lang="en-IN"/>
        </a:p>
      </dgm:t>
    </dgm:pt>
    <dgm:pt modelId="{D291F3BE-161F-40D9-A333-F1D98EEF9EE9}" type="sibTrans" cxnId="{29C404B9-1869-4214-955E-9824FDB0032A}">
      <dgm:prSet/>
      <dgm:spPr/>
      <dgm:t>
        <a:bodyPr/>
        <a:lstStyle/>
        <a:p>
          <a:endParaRPr lang="en-IN"/>
        </a:p>
      </dgm:t>
    </dgm:pt>
    <dgm:pt modelId="{B8DB17D0-261B-4975-8800-E19714A14E5B}" type="pres">
      <dgm:prSet presAssocID="{4528EAAB-29BF-4B69-A230-6CD367C55A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7A62C-07F9-4F0B-9C4C-11B8E87CC432}" type="pres">
      <dgm:prSet presAssocID="{38E350F8-C15E-4BEC-B4E8-225AEBDF43AF}" presName="hierRoot1" presStyleCnt="0"/>
      <dgm:spPr/>
    </dgm:pt>
    <dgm:pt modelId="{51889743-9F9F-4BC9-8255-2D0D54088711}" type="pres">
      <dgm:prSet presAssocID="{38E350F8-C15E-4BEC-B4E8-225AEBDF43AF}" presName="composite" presStyleCnt="0"/>
      <dgm:spPr/>
    </dgm:pt>
    <dgm:pt modelId="{09EDD7FC-B7F5-43B2-910F-B4DF3FAF7B37}" type="pres">
      <dgm:prSet presAssocID="{38E350F8-C15E-4BEC-B4E8-225AEBDF43AF}" presName="background" presStyleLbl="node0" presStyleIdx="0" presStyleCnt="1"/>
      <dgm:spPr/>
    </dgm:pt>
    <dgm:pt modelId="{B723129F-7B3F-4882-9464-C82011F568F1}" type="pres">
      <dgm:prSet presAssocID="{38E350F8-C15E-4BEC-B4E8-225AEBDF43AF}" presName="text" presStyleLbl="fgAcc0" presStyleIdx="0" presStyleCnt="1" custScaleX="111799">
        <dgm:presLayoutVars>
          <dgm:chPref val="3"/>
        </dgm:presLayoutVars>
      </dgm:prSet>
      <dgm:spPr/>
    </dgm:pt>
    <dgm:pt modelId="{7A1463D0-ECC0-4813-8860-B0D69102FF4E}" type="pres">
      <dgm:prSet presAssocID="{38E350F8-C15E-4BEC-B4E8-225AEBDF43AF}" presName="hierChild2" presStyleCnt="0"/>
      <dgm:spPr/>
    </dgm:pt>
    <dgm:pt modelId="{0A97148E-3D79-4923-BBD1-51A79272E6C5}" type="pres">
      <dgm:prSet presAssocID="{4CD72893-630E-46BA-85AB-84FDBD0E4CF0}" presName="Name10" presStyleLbl="parChTrans1D2" presStyleIdx="0" presStyleCnt="2"/>
      <dgm:spPr/>
    </dgm:pt>
    <dgm:pt modelId="{3CAAE20A-39B0-44A6-8DE9-F54371C78DE2}" type="pres">
      <dgm:prSet presAssocID="{8BE190CB-5D06-4C76-B720-A5C55FFE485C}" presName="hierRoot2" presStyleCnt="0"/>
      <dgm:spPr/>
    </dgm:pt>
    <dgm:pt modelId="{AECFF68F-F113-4A2F-8E90-96441E15EF5B}" type="pres">
      <dgm:prSet presAssocID="{8BE190CB-5D06-4C76-B720-A5C55FFE485C}" presName="composite2" presStyleCnt="0"/>
      <dgm:spPr/>
    </dgm:pt>
    <dgm:pt modelId="{79B38970-7B4B-4182-AB11-F2C5B2C88602}" type="pres">
      <dgm:prSet presAssocID="{8BE190CB-5D06-4C76-B720-A5C55FFE485C}" presName="background2" presStyleLbl="node2" presStyleIdx="0" presStyleCnt="2"/>
      <dgm:spPr/>
    </dgm:pt>
    <dgm:pt modelId="{E9437AD9-1F27-48BF-AD0A-BEC44696DD4C}" type="pres">
      <dgm:prSet presAssocID="{8BE190CB-5D06-4C76-B720-A5C55FFE485C}" presName="text2" presStyleLbl="fgAcc2" presStyleIdx="0" presStyleCnt="2">
        <dgm:presLayoutVars>
          <dgm:chPref val="3"/>
        </dgm:presLayoutVars>
      </dgm:prSet>
      <dgm:spPr/>
    </dgm:pt>
    <dgm:pt modelId="{4DD2ADF2-880C-401F-9270-4E6FC89D44AD}" type="pres">
      <dgm:prSet presAssocID="{8BE190CB-5D06-4C76-B720-A5C55FFE485C}" presName="hierChild3" presStyleCnt="0"/>
      <dgm:spPr/>
    </dgm:pt>
    <dgm:pt modelId="{A9AB5C0B-BFC0-4A44-87A2-FEC4E3913565}" type="pres">
      <dgm:prSet presAssocID="{8D89CAC0-292D-49A4-BB17-D398D035665F}" presName="Name17" presStyleLbl="parChTrans1D3" presStyleIdx="0" presStyleCnt="6"/>
      <dgm:spPr/>
    </dgm:pt>
    <dgm:pt modelId="{05465F7E-669D-4680-8232-764571D8D519}" type="pres">
      <dgm:prSet presAssocID="{B64BFFB2-2258-49BC-9078-2980A24C2EC3}" presName="hierRoot3" presStyleCnt="0"/>
      <dgm:spPr/>
    </dgm:pt>
    <dgm:pt modelId="{785DDB34-23D1-457E-87B7-39E600AFD884}" type="pres">
      <dgm:prSet presAssocID="{B64BFFB2-2258-49BC-9078-2980A24C2EC3}" presName="composite3" presStyleCnt="0"/>
      <dgm:spPr/>
    </dgm:pt>
    <dgm:pt modelId="{7E4A525C-B027-4B67-9727-F8DAF0B59057}" type="pres">
      <dgm:prSet presAssocID="{B64BFFB2-2258-49BC-9078-2980A24C2EC3}" presName="background3" presStyleLbl="node3" presStyleIdx="0" presStyleCnt="6"/>
      <dgm:spPr/>
    </dgm:pt>
    <dgm:pt modelId="{69D6AA5B-1A13-422C-A49A-1C9725681F6F}" type="pres">
      <dgm:prSet presAssocID="{B64BFFB2-2258-49BC-9078-2980A24C2EC3}" presName="text3" presStyleLbl="fgAcc3" presStyleIdx="0" presStyleCnt="6">
        <dgm:presLayoutVars>
          <dgm:chPref val="3"/>
        </dgm:presLayoutVars>
      </dgm:prSet>
      <dgm:spPr/>
    </dgm:pt>
    <dgm:pt modelId="{C710E13F-15E4-4C9C-B537-7929E95AD7C0}" type="pres">
      <dgm:prSet presAssocID="{B64BFFB2-2258-49BC-9078-2980A24C2EC3}" presName="hierChild4" presStyleCnt="0"/>
      <dgm:spPr/>
    </dgm:pt>
    <dgm:pt modelId="{482D4EB0-0585-40FF-9670-0CD7720AD3C8}" type="pres">
      <dgm:prSet presAssocID="{1CB3AB99-68E6-4E01-90B8-AB1E3FCA627C}" presName="Name17" presStyleLbl="parChTrans1D3" presStyleIdx="1" presStyleCnt="6"/>
      <dgm:spPr/>
    </dgm:pt>
    <dgm:pt modelId="{99D01F57-A212-4B47-A6AA-097A49C83F45}" type="pres">
      <dgm:prSet presAssocID="{A0EF2C35-8F89-4647-B646-C9980DE8DB96}" presName="hierRoot3" presStyleCnt="0"/>
      <dgm:spPr/>
    </dgm:pt>
    <dgm:pt modelId="{974C8F37-72B1-4ECB-8FCC-3CE085980FD6}" type="pres">
      <dgm:prSet presAssocID="{A0EF2C35-8F89-4647-B646-C9980DE8DB96}" presName="composite3" presStyleCnt="0"/>
      <dgm:spPr/>
    </dgm:pt>
    <dgm:pt modelId="{36C15CB4-F2B1-45A8-8E1D-FE51F496D701}" type="pres">
      <dgm:prSet presAssocID="{A0EF2C35-8F89-4647-B646-C9980DE8DB96}" presName="background3" presStyleLbl="node3" presStyleIdx="1" presStyleCnt="6"/>
      <dgm:spPr/>
    </dgm:pt>
    <dgm:pt modelId="{A75BE222-F849-4A9D-A823-8A136B660056}" type="pres">
      <dgm:prSet presAssocID="{A0EF2C35-8F89-4647-B646-C9980DE8DB96}" presName="text3" presStyleLbl="fgAcc3" presStyleIdx="1" presStyleCnt="6">
        <dgm:presLayoutVars>
          <dgm:chPref val="3"/>
        </dgm:presLayoutVars>
      </dgm:prSet>
      <dgm:spPr/>
    </dgm:pt>
    <dgm:pt modelId="{B72FF931-4D72-4243-95A5-2D619C1F432E}" type="pres">
      <dgm:prSet presAssocID="{A0EF2C35-8F89-4647-B646-C9980DE8DB96}" presName="hierChild4" presStyleCnt="0"/>
      <dgm:spPr/>
    </dgm:pt>
    <dgm:pt modelId="{F75600AC-13C1-429C-BBBF-B05C71D7A3D0}" type="pres">
      <dgm:prSet presAssocID="{64EF1080-0FDA-472A-86D6-942E923EBF10}" presName="Name17" presStyleLbl="parChTrans1D3" presStyleIdx="2" presStyleCnt="6"/>
      <dgm:spPr/>
    </dgm:pt>
    <dgm:pt modelId="{081EFD06-7396-4801-8C35-580AB9324D31}" type="pres">
      <dgm:prSet presAssocID="{17D245C4-709B-4970-9BBC-730F6F51186D}" presName="hierRoot3" presStyleCnt="0"/>
      <dgm:spPr/>
    </dgm:pt>
    <dgm:pt modelId="{6E0B81BC-EC7F-488E-B508-04CC283FFE45}" type="pres">
      <dgm:prSet presAssocID="{17D245C4-709B-4970-9BBC-730F6F51186D}" presName="composite3" presStyleCnt="0"/>
      <dgm:spPr/>
    </dgm:pt>
    <dgm:pt modelId="{74737189-DD15-4464-AAEC-182941B85C2D}" type="pres">
      <dgm:prSet presAssocID="{17D245C4-709B-4970-9BBC-730F6F51186D}" presName="background3" presStyleLbl="node3" presStyleIdx="2" presStyleCnt="6"/>
      <dgm:spPr/>
    </dgm:pt>
    <dgm:pt modelId="{B9704290-BD4D-462D-980C-AB1F9FF26761}" type="pres">
      <dgm:prSet presAssocID="{17D245C4-709B-4970-9BBC-730F6F51186D}" presName="text3" presStyleLbl="fgAcc3" presStyleIdx="2" presStyleCnt="6">
        <dgm:presLayoutVars>
          <dgm:chPref val="3"/>
        </dgm:presLayoutVars>
      </dgm:prSet>
      <dgm:spPr/>
    </dgm:pt>
    <dgm:pt modelId="{70FEEB5B-8E42-474E-B954-C7666315B354}" type="pres">
      <dgm:prSet presAssocID="{17D245C4-709B-4970-9BBC-730F6F51186D}" presName="hierChild4" presStyleCnt="0"/>
      <dgm:spPr/>
    </dgm:pt>
    <dgm:pt modelId="{DAEB87A5-9600-4848-9475-204DBCDD119D}" type="pres">
      <dgm:prSet presAssocID="{76709D8F-F1D3-4C9D-BBDD-1B2A4610F97A}" presName="Name17" presStyleLbl="parChTrans1D3" presStyleIdx="3" presStyleCnt="6"/>
      <dgm:spPr/>
    </dgm:pt>
    <dgm:pt modelId="{1EE8333D-E53C-48FC-8F55-C3C4F279F675}" type="pres">
      <dgm:prSet presAssocID="{5D6689DF-D17C-491F-8E1B-1BCAB3A65D8A}" presName="hierRoot3" presStyleCnt="0"/>
      <dgm:spPr/>
    </dgm:pt>
    <dgm:pt modelId="{21ABCD8E-2207-4612-A802-AA3B6CC30BD8}" type="pres">
      <dgm:prSet presAssocID="{5D6689DF-D17C-491F-8E1B-1BCAB3A65D8A}" presName="composite3" presStyleCnt="0"/>
      <dgm:spPr/>
    </dgm:pt>
    <dgm:pt modelId="{EED066CF-64EA-4C6D-87F5-D2D994AEF069}" type="pres">
      <dgm:prSet presAssocID="{5D6689DF-D17C-491F-8E1B-1BCAB3A65D8A}" presName="background3" presStyleLbl="node3" presStyleIdx="3" presStyleCnt="6"/>
      <dgm:spPr/>
    </dgm:pt>
    <dgm:pt modelId="{F1513C8F-A937-4035-9987-C777023701B9}" type="pres">
      <dgm:prSet presAssocID="{5D6689DF-D17C-491F-8E1B-1BCAB3A65D8A}" presName="text3" presStyleLbl="fgAcc3" presStyleIdx="3" presStyleCnt="6">
        <dgm:presLayoutVars>
          <dgm:chPref val="3"/>
        </dgm:presLayoutVars>
      </dgm:prSet>
      <dgm:spPr/>
    </dgm:pt>
    <dgm:pt modelId="{24E69D08-4EBC-48FA-A311-9D5F233A5AFF}" type="pres">
      <dgm:prSet presAssocID="{5D6689DF-D17C-491F-8E1B-1BCAB3A65D8A}" presName="hierChild4" presStyleCnt="0"/>
      <dgm:spPr/>
    </dgm:pt>
    <dgm:pt modelId="{DE0859F0-B767-4D95-878B-23D665F1DC33}" type="pres">
      <dgm:prSet presAssocID="{1185E832-3B58-42ED-824F-1F4D9F097E96}" presName="Name17" presStyleLbl="parChTrans1D3" presStyleIdx="4" presStyleCnt="6"/>
      <dgm:spPr/>
    </dgm:pt>
    <dgm:pt modelId="{A0240214-43B2-4D25-A0D3-295DB8C03851}" type="pres">
      <dgm:prSet presAssocID="{AF2DC4B6-E8CE-4575-89D4-386CB3CFA920}" presName="hierRoot3" presStyleCnt="0"/>
      <dgm:spPr/>
    </dgm:pt>
    <dgm:pt modelId="{49142B86-2612-43B2-8DAA-9F122CC3BF5C}" type="pres">
      <dgm:prSet presAssocID="{AF2DC4B6-E8CE-4575-89D4-386CB3CFA920}" presName="composite3" presStyleCnt="0"/>
      <dgm:spPr/>
    </dgm:pt>
    <dgm:pt modelId="{0AE7394F-3DB8-4E3B-9427-7154752E9386}" type="pres">
      <dgm:prSet presAssocID="{AF2DC4B6-E8CE-4575-89D4-386CB3CFA920}" presName="background3" presStyleLbl="node3" presStyleIdx="4" presStyleCnt="6"/>
      <dgm:spPr/>
    </dgm:pt>
    <dgm:pt modelId="{6B17775A-EE68-4FF6-9A09-70536D102F4B}" type="pres">
      <dgm:prSet presAssocID="{AF2DC4B6-E8CE-4575-89D4-386CB3CFA920}" presName="text3" presStyleLbl="fgAcc3" presStyleIdx="4" presStyleCnt="6">
        <dgm:presLayoutVars>
          <dgm:chPref val="3"/>
        </dgm:presLayoutVars>
      </dgm:prSet>
      <dgm:spPr/>
    </dgm:pt>
    <dgm:pt modelId="{408A03B0-A1E3-4718-A3AC-FFD0851CAA5B}" type="pres">
      <dgm:prSet presAssocID="{AF2DC4B6-E8CE-4575-89D4-386CB3CFA920}" presName="hierChild4" presStyleCnt="0"/>
      <dgm:spPr/>
    </dgm:pt>
    <dgm:pt modelId="{A04760DF-1843-4F83-884F-661713C6EFAC}" type="pres">
      <dgm:prSet presAssocID="{31A8776F-E991-4625-B071-B271C91160E6}" presName="Name10" presStyleLbl="parChTrans1D2" presStyleIdx="1" presStyleCnt="2"/>
      <dgm:spPr/>
    </dgm:pt>
    <dgm:pt modelId="{7709B4E5-C53C-4501-98E8-DC08BBB57D8F}" type="pres">
      <dgm:prSet presAssocID="{3FA04825-E3C3-4BBE-BC57-66D94E4F71E9}" presName="hierRoot2" presStyleCnt="0"/>
      <dgm:spPr/>
    </dgm:pt>
    <dgm:pt modelId="{6334C764-D9F3-4ECF-AC3A-CA54125C1EBD}" type="pres">
      <dgm:prSet presAssocID="{3FA04825-E3C3-4BBE-BC57-66D94E4F71E9}" presName="composite2" presStyleCnt="0"/>
      <dgm:spPr/>
    </dgm:pt>
    <dgm:pt modelId="{92DC3771-C1FE-4E68-87A1-76D9DC37C32A}" type="pres">
      <dgm:prSet presAssocID="{3FA04825-E3C3-4BBE-BC57-66D94E4F71E9}" presName="background2" presStyleLbl="node2" presStyleIdx="1" presStyleCnt="2"/>
      <dgm:spPr/>
    </dgm:pt>
    <dgm:pt modelId="{984548AD-BCDA-45B5-9B82-011C36B4B661}" type="pres">
      <dgm:prSet presAssocID="{3FA04825-E3C3-4BBE-BC57-66D94E4F71E9}" presName="text2" presStyleLbl="fgAcc2" presStyleIdx="1" presStyleCnt="2">
        <dgm:presLayoutVars>
          <dgm:chPref val="3"/>
        </dgm:presLayoutVars>
      </dgm:prSet>
      <dgm:spPr/>
    </dgm:pt>
    <dgm:pt modelId="{9AC36EAF-1FB5-402A-BED2-6341830F16F6}" type="pres">
      <dgm:prSet presAssocID="{3FA04825-E3C3-4BBE-BC57-66D94E4F71E9}" presName="hierChild3" presStyleCnt="0"/>
      <dgm:spPr/>
    </dgm:pt>
    <dgm:pt modelId="{4BDB2CBB-9E15-4AA4-BF39-174A95C0D0C0}" type="pres">
      <dgm:prSet presAssocID="{E1B1DB12-8E58-41EA-9403-7CB83DB701EB}" presName="Name17" presStyleLbl="parChTrans1D3" presStyleIdx="5" presStyleCnt="6"/>
      <dgm:spPr/>
    </dgm:pt>
    <dgm:pt modelId="{E5BD173D-FE77-4D56-8C4D-E5E4F51CAD54}" type="pres">
      <dgm:prSet presAssocID="{DEECD004-96DB-4BEE-9D2A-6EED91DE6A7B}" presName="hierRoot3" presStyleCnt="0"/>
      <dgm:spPr/>
    </dgm:pt>
    <dgm:pt modelId="{FD7497D9-CFC7-4C30-9BCB-DE5D537E5991}" type="pres">
      <dgm:prSet presAssocID="{DEECD004-96DB-4BEE-9D2A-6EED91DE6A7B}" presName="composite3" presStyleCnt="0"/>
      <dgm:spPr/>
    </dgm:pt>
    <dgm:pt modelId="{8466A914-DEC2-472A-8E2A-B2D1F6783746}" type="pres">
      <dgm:prSet presAssocID="{DEECD004-96DB-4BEE-9D2A-6EED91DE6A7B}" presName="background3" presStyleLbl="node3" presStyleIdx="5" presStyleCnt="6"/>
      <dgm:spPr/>
    </dgm:pt>
    <dgm:pt modelId="{676FFC73-7E95-4CAB-8BDF-C97547D61308}" type="pres">
      <dgm:prSet presAssocID="{DEECD004-96DB-4BEE-9D2A-6EED91DE6A7B}" presName="text3" presStyleLbl="fgAcc3" presStyleIdx="5" presStyleCnt="6">
        <dgm:presLayoutVars>
          <dgm:chPref val="3"/>
        </dgm:presLayoutVars>
      </dgm:prSet>
      <dgm:spPr/>
    </dgm:pt>
    <dgm:pt modelId="{17CAE67C-1567-4B87-8C99-9429120034C0}" type="pres">
      <dgm:prSet presAssocID="{DEECD004-96DB-4BEE-9D2A-6EED91DE6A7B}" presName="hierChild4" presStyleCnt="0"/>
      <dgm:spPr/>
    </dgm:pt>
  </dgm:ptLst>
  <dgm:cxnLst>
    <dgm:cxn modelId="{68A04A02-D884-4338-8785-45F92AD59061}" srcId="{8BE190CB-5D06-4C76-B720-A5C55FFE485C}" destId="{AF2DC4B6-E8CE-4575-89D4-386CB3CFA920}" srcOrd="4" destOrd="0" parTransId="{1185E832-3B58-42ED-824F-1F4D9F097E96}" sibTransId="{0832A88D-4942-4C6D-8897-0EF75D2ED5C9}"/>
    <dgm:cxn modelId="{06F1D607-EF7F-4B80-96BB-92CA6139F14A}" srcId="{8BE190CB-5D06-4C76-B720-A5C55FFE485C}" destId="{5D6689DF-D17C-491F-8E1B-1BCAB3A65D8A}" srcOrd="3" destOrd="0" parTransId="{76709D8F-F1D3-4C9D-BBDD-1B2A4610F97A}" sibTransId="{BB561169-7597-4710-8FFB-5597CA1B397A}"/>
    <dgm:cxn modelId="{0D8B0E14-164C-46E4-A135-B1C483352C17}" type="presOf" srcId="{8D89CAC0-292D-49A4-BB17-D398D035665F}" destId="{A9AB5C0B-BFC0-4A44-87A2-FEC4E3913565}" srcOrd="0" destOrd="0" presId="urn:microsoft.com/office/officeart/2005/8/layout/hierarchy1"/>
    <dgm:cxn modelId="{CDAA0C30-193E-4877-9530-9A25F66CA013}" srcId="{38E350F8-C15E-4BEC-B4E8-225AEBDF43AF}" destId="{8BE190CB-5D06-4C76-B720-A5C55FFE485C}" srcOrd="0" destOrd="0" parTransId="{4CD72893-630E-46BA-85AB-84FDBD0E4CF0}" sibTransId="{B7D81F5D-15E1-42FD-ADE4-F32C1B737ADB}"/>
    <dgm:cxn modelId="{DAE74039-C6A0-4499-B528-DCF06B362A42}" type="presOf" srcId="{8BE190CB-5D06-4C76-B720-A5C55FFE485C}" destId="{E9437AD9-1F27-48BF-AD0A-BEC44696DD4C}" srcOrd="0" destOrd="0" presId="urn:microsoft.com/office/officeart/2005/8/layout/hierarchy1"/>
    <dgm:cxn modelId="{EFD49C3D-D3F0-424D-A4EE-FDE3FB32B42C}" srcId="{38E350F8-C15E-4BEC-B4E8-225AEBDF43AF}" destId="{3FA04825-E3C3-4BBE-BC57-66D94E4F71E9}" srcOrd="1" destOrd="0" parTransId="{31A8776F-E991-4625-B071-B271C91160E6}" sibTransId="{D7FFFCCA-F60B-411C-BB62-E564DB667DF4}"/>
    <dgm:cxn modelId="{CCF84A5B-7963-40C2-8DE4-5C792BA5ABC0}" type="presOf" srcId="{17D245C4-709B-4970-9BBC-730F6F51186D}" destId="{B9704290-BD4D-462D-980C-AB1F9FF26761}" srcOrd="0" destOrd="0" presId="urn:microsoft.com/office/officeart/2005/8/layout/hierarchy1"/>
    <dgm:cxn modelId="{FDCBC568-B69F-4F43-AC11-CD260F76F69B}" srcId="{8BE190CB-5D06-4C76-B720-A5C55FFE485C}" destId="{A0EF2C35-8F89-4647-B646-C9980DE8DB96}" srcOrd="1" destOrd="0" parTransId="{1CB3AB99-68E6-4E01-90B8-AB1E3FCA627C}" sibTransId="{EA8EBD9B-8210-40CB-A990-E9BB1CCC9109}"/>
    <dgm:cxn modelId="{FF54A74B-60CE-4272-9155-0E58C01AB188}" type="presOf" srcId="{4528EAAB-29BF-4B69-A230-6CD367C55A30}" destId="{B8DB17D0-261B-4975-8800-E19714A14E5B}" srcOrd="0" destOrd="0" presId="urn:microsoft.com/office/officeart/2005/8/layout/hierarchy1"/>
    <dgm:cxn modelId="{0079ED4E-C5C8-49FD-9CF4-EE42CC86FE35}" type="presOf" srcId="{A0EF2C35-8F89-4647-B646-C9980DE8DB96}" destId="{A75BE222-F849-4A9D-A823-8A136B660056}" srcOrd="0" destOrd="0" presId="urn:microsoft.com/office/officeart/2005/8/layout/hierarchy1"/>
    <dgm:cxn modelId="{F518E856-99CF-4104-A433-E7BCC572882D}" type="presOf" srcId="{E1B1DB12-8E58-41EA-9403-7CB83DB701EB}" destId="{4BDB2CBB-9E15-4AA4-BF39-174A95C0D0C0}" srcOrd="0" destOrd="0" presId="urn:microsoft.com/office/officeart/2005/8/layout/hierarchy1"/>
    <dgm:cxn modelId="{1A54655A-8724-4951-AB94-C5DF46ED2425}" srcId="{8BE190CB-5D06-4C76-B720-A5C55FFE485C}" destId="{B64BFFB2-2258-49BC-9078-2980A24C2EC3}" srcOrd="0" destOrd="0" parTransId="{8D89CAC0-292D-49A4-BB17-D398D035665F}" sibTransId="{230C1A68-C7CA-497A-8998-98F226FA7B66}"/>
    <dgm:cxn modelId="{D491D07C-0FDB-4C4D-984A-A65A6EAE1FF1}" srcId="{8BE190CB-5D06-4C76-B720-A5C55FFE485C}" destId="{17D245C4-709B-4970-9BBC-730F6F51186D}" srcOrd="2" destOrd="0" parTransId="{64EF1080-0FDA-472A-86D6-942E923EBF10}" sibTransId="{3B38BF3A-80AB-4994-BC3C-4025D2BF94D9}"/>
    <dgm:cxn modelId="{76ABFB8B-F057-45F7-A491-2D4B7FD3A917}" type="presOf" srcId="{B64BFFB2-2258-49BC-9078-2980A24C2EC3}" destId="{69D6AA5B-1A13-422C-A49A-1C9725681F6F}" srcOrd="0" destOrd="0" presId="urn:microsoft.com/office/officeart/2005/8/layout/hierarchy1"/>
    <dgm:cxn modelId="{991ECA95-7CE4-4395-8C3A-10304385FF46}" type="presOf" srcId="{1CB3AB99-68E6-4E01-90B8-AB1E3FCA627C}" destId="{482D4EB0-0585-40FF-9670-0CD7720AD3C8}" srcOrd="0" destOrd="0" presId="urn:microsoft.com/office/officeart/2005/8/layout/hierarchy1"/>
    <dgm:cxn modelId="{FDF760A0-8D78-4E94-9638-6DB6A9A20647}" type="presOf" srcId="{AF2DC4B6-E8CE-4575-89D4-386CB3CFA920}" destId="{6B17775A-EE68-4FF6-9A09-70536D102F4B}" srcOrd="0" destOrd="0" presId="urn:microsoft.com/office/officeart/2005/8/layout/hierarchy1"/>
    <dgm:cxn modelId="{7F86F9A3-B0D1-47AF-9A22-2ABA1388054F}" type="presOf" srcId="{31A8776F-E991-4625-B071-B271C91160E6}" destId="{A04760DF-1843-4F83-884F-661713C6EFAC}" srcOrd="0" destOrd="0" presId="urn:microsoft.com/office/officeart/2005/8/layout/hierarchy1"/>
    <dgm:cxn modelId="{8035D7A7-384E-4C36-ABCD-2D3FBD480A51}" type="presOf" srcId="{38E350F8-C15E-4BEC-B4E8-225AEBDF43AF}" destId="{B723129F-7B3F-4882-9464-C82011F568F1}" srcOrd="0" destOrd="0" presId="urn:microsoft.com/office/officeart/2005/8/layout/hierarchy1"/>
    <dgm:cxn modelId="{5F2BA0AA-25C9-4769-BB93-FBB545BAEBBA}" srcId="{4528EAAB-29BF-4B69-A230-6CD367C55A30}" destId="{38E350F8-C15E-4BEC-B4E8-225AEBDF43AF}" srcOrd="0" destOrd="0" parTransId="{0DFFEDFC-86E2-42B8-BFC6-0DDBF3ABA120}" sibTransId="{0B76D26A-6CEF-4585-8DB1-9575064146DB}"/>
    <dgm:cxn modelId="{E87FC8B3-2533-4024-A0A7-3F649BAA59FB}" type="presOf" srcId="{64EF1080-0FDA-472A-86D6-942E923EBF10}" destId="{F75600AC-13C1-429C-BBBF-B05C71D7A3D0}" srcOrd="0" destOrd="0" presId="urn:microsoft.com/office/officeart/2005/8/layout/hierarchy1"/>
    <dgm:cxn modelId="{7005FFB6-032D-4D86-A26B-AD16172200F2}" type="presOf" srcId="{3FA04825-E3C3-4BBE-BC57-66D94E4F71E9}" destId="{984548AD-BCDA-45B5-9B82-011C36B4B661}" srcOrd="0" destOrd="0" presId="urn:microsoft.com/office/officeart/2005/8/layout/hierarchy1"/>
    <dgm:cxn modelId="{29C404B9-1869-4214-955E-9824FDB0032A}" srcId="{3FA04825-E3C3-4BBE-BC57-66D94E4F71E9}" destId="{DEECD004-96DB-4BEE-9D2A-6EED91DE6A7B}" srcOrd="0" destOrd="0" parTransId="{E1B1DB12-8E58-41EA-9403-7CB83DB701EB}" sibTransId="{D291F3BE-161F-40D9-A333-F1D98EEF9EE9}"/>
    <dgm:cxn modelId="{D55628C2-EFB9-4B70-BEB3-3F551E7DB29B}" type="presOf" srcId="{76709D8F-F1D3-4C9D-BBDD-1B2A4610F97A}" destId="{DAEB87A5-9600-4848-9475-204DBCDD119D}" srcOrd="0" destOrd="0" presId="urn:microsoft.com/office/officeart/2005/8/layout/hierarchy1"/>
    <dgm:cxn modelId="{D6EA9BC2-8F1E-4A86-BB6D-291C874363A3}" type="presOf" srcId="{DEECD004-96DB-4BEE-9D2A-6EED91DE6A7B}" destId="{676FFC73-7E95-4CAB-8BDF-C97547D61308}" srcOrd="0" destOrd="0" presId="urn:microsoft.com/office/officeart/2005/8/layout/hierarchy1"/>
    <dgm:cxn modelId="{187EDFC4-65F8-4DE2-831D-73CB82EC2035}" type="presOf" srcId="{4CD72893-630E-46BA-85AB-84FDBD0E4CF0}" destId="{0A97148E-3D79-4923-BBD1-51A79272E6C5}" srcOrd="0" destOrd="0" presId="urn:microsoft.com/office/officeart/2005/8/layout/hierarchy1"/>
    <dgm:cxn modelId="{D2C9F9C6-33EC-4A31-8F1F-B065B4E5A5A8}" type="presOf" srcId="{5D6689DF-D17C-491F-8E1B-1BCAB3A65D8A}" destId="{F1513C8F-A937-4035-9987-C777023701B9}" srcOrd="0" destOrd="0" presId="urn:microsoft.com/office/officeart/2005/8/layout/hierarchy1"/>
    <dgm:cxn modelId="{8400B5EF-6AA7-4674-AD67-D1D8166C5F9F}" type="presOf" srcId="{1185E832-3B58-42ED-824F-1F4D9F097E96}" destId="{DE0859F0-B767-4D95-878B-23D665F1DC33}" srcOrd="0" destOrd="0" presId="urn:microsoft.com/office/officeart/2005/8/layout/hierarchy1"/>
    <dgm:cxn modelId="{72BED5C6-FEC0-4268-B1DD-EDE73AE22DB6}" type="presParOf" srcId="{B8DB17D0-261B-4975-8800-E19714A14E5B}" destId="{ED57A62C-07F9-4F0B-9C4C-11B8E87CC432}" srcOrd="0" destOrd="0" presId="urn:microsoft.com/office/officeart/2005/8/layout/hierarchy1"/>
    <dgm:cxn modelId="{71999D57-6828-4380-9601-FD7B6A7B8A12}" type="presParOf" srcId="{ED57A62C-07F9-4F0B-9C4C-11B8E87CC432}" destId="{51889743-9F9F-4BC9-8255-2D0D54088711}" srcOrd="0" destOrd="0" presId="urn:microsoft.com/office/officeart/2005/8/layout/hierarchy1"/>
    <dgm:cxn modelId="{A09293FD-CB2E-4CE4-B3E8-09484CFB6235}" type="presParOf" srcId="{51889743-9F9F-4BC9-8255-2D0D54088711}" destId="{09EDD7FC-B7F5-43B2-910F-B4DF3FAF7B37}" srcOrd="0" destOrd="0" presId="urn:microsoft.com/office/officeart/2005/8/layout/hierarchy1"/>
    <dgm:cxn modelId="{311832FE-C87A-49BD-8307-0DE1C8199B5C}" type="presParOf" srcId="{51889743-9F9F-4BC9-8255-2D0D54088711}" destId="{B723129F-7B3F-4882-9464-C82011F568F1}" srcOrd="1" destOrd="0" presId="urn:microsoft.com/office/officeart/2005/8/layout/hierarchy1"/>
    <dgm:cxn modelId="{B614E713-47C2-4F05-A570-6F7030122D9B}" type="presParOf" srcId="{ED57A62C-07F9-4F0B-9C4C-11B8E87CC432}" destId="{7A1463D0-ECC0-4813-8860-B0D69102FF4E}" srcOrd="1" destOrd="0" presId="urn:microsoft.com/office/officeart/2005/8/layout/hierarchy1"/>
    <dgm:cxn modelId="{30FD05CF-4563-4D69-AD50-4DEC6CEBAEC0}" type="presParOf" srcId="{7A1463D0-ECC0-4813-8860-B0D69102FF4E}" destId="{0A97148E-3D79-4923-BBD1-51A79272E6C5}" srcOrd="0" destOrd="0" presId="urn:microsoft.com/office/officeart/2005/8/layout/hierarchy1"/>
    <dgm:cxn modelId="{A5579B0F-3F45-4A8C-BB4C-FFB9FE23E7FA}" type="presParOf" srcId="{7A1463D0-ECC0-4813-8860-B0D69102FF4E}" destId="{3CAAE20A-39B0-44A6-8DE9-F54371C78DE2}" srcOrd="1" destOrd="0" presId="urn:microsoft.com/office/officeart/2005/8/layout/hierarchy1"/>
    <dgm:cxn modelId="{ECBA2F59-89E4-474A-B38D-79870E357B98}" type="presParOf" srcId="{3CAAE20A-39B0-44A6-8DE9-F54371C78DE2}" destId="{AECFF68F-F113-4A2F-8E90-96441E15EF5B}" srcOrd="0" destOrd="0" presId="urn:microsoft.com/office/officeart/2005/8/layout/hierarchy1"/>
    <dgm:cxn modelId="{D9785A99-4DE8-47C5-85B3-35DBAC5FCBDE}" type="presParOf" srcId="{AECFF68F-F113-4A2F-8E90-96441E15EF5B}" destId="{79B38970-7B4B-4182-AB11-F2C5B2C88602}" srcOrd="0" destOrd="0" presId="urn:microsoft.com/office/officeart/2005/8/layout/hierarchy1"/>
    <dgm:cxn modelId="{CD3B6833-C5D2-4A0A-BBDC-3C815A5B6339}" type="presParOf" srcId="{AECFF68F-F113-4A2F-8E90-96441E15EF5B}" destId="{E9437AD9-1F27-48BF-AD0A-BEC44696DD4C}" srcOrd="1" destOrd="0" presId="urn:microsoft.com/office/officeart/2005/8/layout/hierarchy1"/>
    <dgm:cxn modelId="{572B5F64-FFDC-427B-B4EA-698ED3649359}" type="presParOf" srcId="{3CAAE20A-39B0-44A6-8DE9-F54371C78DE2}" destId="{4DD2ADF2-880C-401F-9270-4E6FC89D44AD}" srcOrd="1" destOrd="0" presId="urn:microsoft.com/office/officeart/2005/8/layout/hierarchy1"/>
    <dgm:cxn modelId="{EBFA8667-F1C4-4A72-9693-C8E2A3F2C35E}" type="presParOf" srcId="{4DD2ADF2-880C-401F-9270-4E6FC89D44AD}" destId="{A9AB5C0B-BFC0-4A44-87A2-FEC4E3913565}" srcOrd="0" destOrd="0" presId="urn:microsoft.com/office/officeart/2005/8/layout/hierarchy1"/>
    <dgm:cxn modelId="{738EB428-39F4-46AC-94D9-241AD3E1C68C}" type="presParOf" srcId="{4DD2ADF2-880C-401F-9270-4E6FC89D44AD}" destId="{05465F7E-669D-4680-8232-764571D8D519}" srcOrd="1" destOrd="0" presId="urn:microsoft.com/office/officeart/2005/8/layout/hierarchy1"/>
    <dgm:cxn modelId="{9B75F200-18E4-4AF4-9D9E-6E8C814D0ABD}" type="presParOf" srcId="{05465F7E-669D-4680-8232-764571D8D519}" destId="{785DDB34-23D1-457E-87B7-39E600AFD884}" srcOrd="0" destOrd="0" presId="urn:microsoft.com/office/officeart/2005/8/layout/hierarchy1"/>
    <dgm:cxn modelId="{6F078477-7E75-4697-B55A-A3D66844AD39}" type="presParOf" srcId="{785DDB34-23D1-457E-87B7-39E600AFD884}" destId="{7E4A525C-B027-4B67-9727-F8DAF0B59057}" srcOrd="0" destOrd="0" presId="urn:microsoft.com/office/officeart/2005/8/layout/hierarchy1"/>
    <dgm:cxn modelId="{3B6DF018-4D72-453D-A438-B882F2356585}" type="presParOf" srcId="{785DDB34-23D1-457E-87B7-39E600AFD884}" destId="{69D6AA5B-1A13-422C-A49A-1C9725681F6F}" srcOrd="1" destOrd="0" presId="urn:microsoft.com/office/officeart/2005/8/layout/hierarchy1"/>
    <dgm:cxn modelId="{D02349A1-8F30-4E7E-9571-BACE70B1FAC8}" type="presParOf" srcId="{05465F7E-669D-4680-8232-764571D8D519}" destId="{C710E13F-15E4-4C9C-B537-7929E95AD7C0}" srcOrd="1" destOrd="0" presId="urn:microsoft.com/office/officeart/2005/8/layout/hierarchy1"/>
    <dgm:cxn modelId="{3E846FEF-9D30-4B73-B616-C557795146BB}" type="presParOf" srcId="{4DD2ADF2-880C-401F-9270-4E6FC89D44AD}" destId="{482D4EB0-0585-40FF-9670-0CD7720AD3C8}" srcOrd="2" destOrd="0" presId="urn:microsoft.com/office/officeart/2005/8/layout/hierarchy1"/>
    <dgm:cxn modelId="{95BC4C21-CB24-4B95-B85D-61DFFCFD85D8}" type="presParOf" srcId="{4DD2ADF2-880C-401F-9270-4E6FC89D44AD}" destId="{99D01F57-A212-4B47-A6AA-097A49C83F45}" srcOrd="3" destOrd="0" presId="urn:microsoft.com/office/officeart/2005/8/layout/hierarchy1"/>
    <dgm:cxn modelId="{CFCBF078-221A-44F4-A8C7-0A79CF1F5EFB}" type="presParOf" srcId="{99D01F57-A212-4B47-A6AA-097A49C83F45}" destId="{974C8F37-72B1-4ECB-8FCC-3CE085980FD6}" srcOrd="0" destOrd="0" presId="urn:microsoft.com/office/officeart/2005/8/layout/hierarchy1"/>
    <dgm:cxn modelId="{E3066F62-E721-473E-BDDD-7ED555C70328}" type="presParOf" srcId="{974C8F37-72B1-4ECB-8FCC-3CE085980FD6}" destId="{36C15CB4-F2B1-45A8-8E1D-FE51F496D701}" srcOrd="0" destOrd="0" presId="urn:microsoft.com/office/officeart/2005/8/layout/hierarchy1"/>
    <dgm:cxn modelId="{31A25CF7-5C97-43B6-8CDF-7EA6F3AA8D87}" type="presParOf" srcId="{974C8F37-72B1-4ECB-8FCC-3CE085980FD6}" destId="{A75BE222-F849-4A9D-A823-8A136B660056}" srcOrd="1" destOrd="0" presId="urn:microsoft.com/office/officeart/2005/8/layout/hierarchy1"/>
    <dgm:cxn modelId="{67C59FDD-585D-435D-A58A-67765D1DA6A7}" type="presParOf" srcId="{99D01F57-A212-4B47-A6AA-097A49C83F45}" destId="{B72FF931-4D72-4243-95A5-2D619C1F432E}" srcOrd="1" destOrd="0" presId="urn:microsoft.com/office/officeart/2005/8/layout/hierarchy1"/>
    <dgm:cxn modelId="{9E5B726D-6CE1-4974-BBF6-A64775F3E376}" type="presParOf" srcId="{4DD2ADF2-880C-401F-9270-4E6FC89D44AD}" destId="{F75600AC-13C1-429C-BBBF-B05C71D7A3D0}" srcOrd="4" destOrd="0" presId="urn:microsoft.com/office/officeart/2005/8/layout/hierarchy1"/>
    <dgm:cxn modelId="{AABABEA3-1CA4-42DD-9E78-1274E2B3ABB9}" type="presParOf" srcId="{4DD2ADF2-880C-401F-9270-4E6FC89D44AD}" destId="{081EFD06-7396-4801-8C35-580AB9324D31}" srcOrd="5" destOrd="0" presId="urn:microsoft.com/office/officeart/2005/8/layout/hierarchy1"/>
    <dgm:cxn modelId="{ACCC8845-069B-45E8-AF04-93EE498B8EEA}" type="presParOf" srcId="{081EFD06-7396-4801-8C35-580AB9324D31}" destId="{6E0B81BC-EC7F-488E-B508-04CC283FFE45}" srcOrd="0" destOrd="0" presId="urn:microsoft.com/office/officeart/2005/8/layout/hierarchy1"/>
    <dgm:cxn modelId="{C8C9C475-76B5-4962-8219-C85A8676E0C5}" type="presParOf" srcId="{6E0B81BC-EC7F-488E-B508-04CC283FFE45}" destId="{74737189-DD15-4464-AAEC-182941B85C2D}" srcOrd="0" destOrd="0" presId="urn:microsoft.com/office/officeart/2005/8/layout/hierarchy1"/>
    <dgm:cxn modelId="{1ED18153-5AD8-4A53-A8C1-8E83A21D9764}" type="presParOf" srcId="{6E0B81BC-EC7F-488E-B508-04CC283FFE45}" destId="{B9704290-BD4D-462D-980C-AB1F9FF26761}" srcOrd="1" destOrd="0" presId="urn:microsoft.com/office/officeart/2005/8/layout/hierarchy1"/>
    <dgm:cxn modelId="{33C6EB2C-C204-4588-832C-FE331FE1A819}" type="presParOf" srcId="{081EFD06-7396-4801-8C35-580AB9324D31}" destId="{70FEEB5B-8E42-474E-B954-C7666315B354}" srcOrd="1" destOrd="0" presId="urn:microsoft.com/office/officeart/2005/8/layout/hierarchy1"/>
    <dgm:cxn modelId="{DAED7B7A-1938-4BC7-A25A-94633CA92DB3}" type="presParOf" srcId="{4DD2ADF2-880C-401F-9270-4E6FC89D44AD}" destId="{DAEB87A5-9600-4848-9475-204DBCDD119D}" srcOrd="6" destOrd="0" presId="urn:microsoft.com/office/officeart/2005/8/layout/hierarchy1"/>
    <dgm:cxn modelId="{75F8E42D-63BA-4028-A396-05882A2D5CE5}" type="presParOf" srcId="{4DD2ADF2-880C-401F-9270-4E6FC89D44AD}" destId="{1EE8333D-E53C-48FC-8F55-C3C4F279F675}" srcOrd="7" destOrd="0" presId="urn:microsoft.com/office/officeart/2005/8/layout/hierarchy1"/>
    <dgm:cxn modelId="{2B725F5C-F433-4986-ADFE-96E5DCB7107F}" type="presParOf" srcId="{1EE8333D-E53C-48FC-8F55-C3C4F279F675}" destId="{21ABCD8E-2207-4612-A802-AA3B6CC30BD8}" srcOrd="0" destOrd="0" presId="urn:microsoft.com/office/officeart/2005/8/layout/hierarchy1"/>
    <dgm:cxn modelId="{51EA36FC-9784-475C-9B18-95C06B2BB303}" type="presParOf" srcId="{21ABCD8E-2207-4612-A802-AA3B6CC30BD8}" destId="{EED066CF-64EA-4C6D-87F5-D2D994AEF069}" srcOrd="0" destOrd="0" presId="urn:microsoft.com/office/officeart/2005/8/layout/hierarchy1"/>
    <dgm:cxn modelId="{366A6407-F62E-4BE0-BDED-AA5AF1FB6731}" type="presParOf" srcId="{21ABCD8E-2207-4612-A802-AA3B6CC30BD8}" destId="{F1513C8F-A937-4035-9987-C777023701B9}" srcOrd="1" destOrd="0" presId="urn:microsoft.com/office/officeart/2005/8/layout/hierarchy1"/>
    <dgm:cxn modelId="{55B41749-E79F-440D-B177-C3E88886A9FC}" type="presParOf" srcId="{1EE8333D-E53C-48FC-8F55-C3C4F279F675}" destId="{24E69D08-4EBC-48FA-A311-9D5F233A5AFF}" srcOrd="1" destOrd="0" presId="urn:microsoft.com/office/officeart/2005/8/layout/hierarchy1"/>
    <dgm:cxn modelId="{BF746C77-0AC3-4B8A-94D9-A3B2A038DA3A}" type="presParOf" srcId="{4DD2ADF2-880C-401F-9270-4E6FC89D44AD}" destId="{DE0859F0-B767-4D95-878B-23D665F1DC33}" srcOrd="8" destOrd="0" presId="urn:microsoft.com/office/officeart/2005/8/layout/hierarchy1"/>
    <dgm:cxn modelId="{5D195FBD-8E72-4FE9-89DD-4FAB584FE604}" type="presParOf" srcId="{4DD2ADF2-880C-401F-9270-4E6FC89D44AD}" destId="{A0240214-43B2-4D25-A0D3-295DB8C03851}" srcOrd="9" destOrd="0" presId="urn:microsoft.com/office/officeart/2005/8/layout/hierarchy1"/>
    <dgm:cxn modelId="{2C5C1B42-D818-44D9-BCAF-53B3037FC984}" type="presParOf" srcId="{A0240214-43B2-4D25-A0D3-295DB8C03851}" destId="{49142B86-2612-43B2-8DAA-9F122CC3BF5C}" srcOrd="0" destOrd="0" presId="urn:microsoft.com/office/officeart/2005/8/layout/hierarchy1"/>
    <dgm:cxn modelId="{8EC7533B-8042-450A-B1FE-4D22443C5801}" type="presParOf" srcId="{49142B86-2612-43B2-8DAA-9F122CC3BF5C}" destId="{0AE7394F-3DB8-4E3B-9427-7154752E9386}" srcOrd="0" destOrd="0" presId="urn:microsoft.com/office/officeart/2005/8/layout/hierarchy1"/>
    <dgm:cxn modelId="{611BA0C3-93E4-4F5C-9854-C96D305252A4}" type="presParOf" srcId="{49142B86-2612-43B2-8DAA-9F122CC3BF5C}" destId="{6B17775A-EE68-4FF6-9A09-70536D102F4B}" srcOrd="1" destOrd="0" presId="urn:microsoft.com/office/officeart/2005/8/layout/hierarchy1"/>
    <dgm:cxn modelId="{2F7549B8-444D-4DA1-AF67-C2958BF99796}" type="presParOf" srcId="{A0240214-43B2-4D25-A0D3-295DB8C03851}" destId="{408A03B0-A1E3-4718-A3AC-FFD0851CAA5B}" srcOrd="1" destOrd="0" presId="urn:microsoft.com/office/officeart/2005/8/layout/hierarchy1"/>
    <dgm:cxn modelId="{D7F3CC8F-E6D3-438D-9595-0FA884761EEE}" type="presParOf" srcId="{7A1463D0-ECC0-4813-8860-B0D69102FF4E}" destId="{A04760DF-1843-4F83-884F-661713C6EFAC}" srcOrd="2" destOrd="0" presId="urn:microsoft.com/office/officeart/2005/8/layout/hierarchy1"/>
    <dgm:cxn modelId="{78434AC0-80BE-4933-B98A-0B93C7D04484}" type="presParOf" srcId="{7A1463D0-ECC0-4813-8860-B0D69102FF4E}" destId="{7709B4E5-C53C-4501-98E8-DC08BBB57D8F}" srcOrd="3" destOrd="0" presId="urn:microsoft.com/office/officeart/2005/8/layout/hierarchy1"/>
    <dgm:cxn modelId="{EC7943C4-6C07-4890-AB0A-45EFB74D44AE}" type="presParOf" srcId="{7709B4E5-C53C-4501-98E8-DC08BBB57D8F}" destId="{6334C764-D9F3-4ECF-AC3A-CA54125C1EBD}" srcOrd="0" destOrd="0" presId="urn:microsoft.com/office/officeart/2005/8/layout/hierarchy1"/>
    <dgm:cxn modelId="{5B21E1F2-A996-4217-A530-1233E2B5221C}" type="presParOf" srcId="{6334C764-D9F3-4ECF-AC3A-CA54125C1EBD}" destId="{92DC3771-C1FE-4E68-87A1-76D9DC37C32A}" srcOrd="0" destOrd="0" presId="urn:microsoft.com/office/officeart/2005/8/layout/hierarchy1"/>
    <dgm:cxn modelId="{170F2B70-A4E3-43FD-8128-D2DA5565DE9B}" type="presParOf" srcId="{6334C764-D9F3-4ECF-AC3A-CA54125C1EBD}" destId="{984548AD-BCDA-45B5-9B82-011C36B4B661}" srcOrd="1" destOrd="0" presId="urn:microsoft.com/office/officeart/2005/8/layout/hierarchy1"/>
    <dgm:cxn modelId="{0EB6F421-E83F-4AF5-91B1-B87A0668C1EF}" type="presParOf" srcId="{7709B4E5-C53C-4501-98E8-DC08BBB57D8F}" destId="{9AC36EAF-1FB5-402A-BED2-6341830F16F6}" srcOrd="1" destOrd="0" presId="urn:microsoft.com/office/officeart/2005/8/layout/hierarchy1"/>
    <dgm:cxn modelId="{8E08A19C-BBD8-4357-BD07-23AC411560CF}" type="presParOf" srcId="{9AC36EAF-1FB5-402A-BED2-6341830F16F6}" destId="{4BDB2CBB-9E15-4AA4-BF39-174A95C0D0C0}" srcOrd="0" destOrd="0" presId="urn:microsoft.com/office/officeart/2005/8/layout/hierarchy1"/>
    <dgm:cxn modelId="{749223BA-249C-4622-9372-234FD991D5A8}" type="presParOf" srcId="{9AC36EAF-1FB5-402A-BED2-6341830F16F6}" destId="{E5BD173D-FE77-4D56-8C4D-E5E4F51CAD54}" srcOrd="1" destOrd="0" presId="urn:microsoft.com/office/officeart/2005/8/layout/hierarchy1"/>
    <dgm:cxn modelId="{B25E22DD-C69A-4A30-8672-3A1A7D4B8D7B}" type="presParOf" srcId="{E5BD173D-FE77-4D56-8C4D-E5E4F51CAD54}" destId="{FD7497D9-CFC7-4C30-9BCB-DE5D537E5991}" srcOrd="0" destOrd="0" presId="urn:microsoft.com/office/officeart/2005/8/layout/hierarchy1"/>
    <dgm:cxn modelId="{43DA03A5-371D-4B29-ABDA-B607333E0F48}" type="presParOf" srcId="{FD7497D9-CFC7-4C30-9BCB-DE5D537E5991}" destId="{8466A914-DEC2-472A-8E2A-B2D1F6783746}" srcOrd="0" destOrd="0" presId="urn:microsoft.com/office/officeart/2005/8/layout/hierarchy1"/>
    <dgm:cxn modelId="{46FC6188-4E9C-417A-B130-86FD74CE8E12}" type="presParOf" srcId="{FD7497D9-CFC7-4C30-9BCB-DE5D537E5991}" destId="{676FFC73-7E95-4CAB-8BDF-C97547D61308}" srcOrd="1" destOrd="0" presId="urn:microsoft.com/office/officeart/2005/8/layout/hierarchy1"/>
    <dgm:cxn modelId="{B9AA1D12-CFD4-4656-A4B9-91B13221E174}" type="presParOf" srcId="{E5BD173D-FE77-4D56-8C4D-E5E4F51CAD54}" destId="{17CAE67C-1567-4B87-8C99-9429120034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28EAAB-29BF-4B69-A230-6CD367C55A3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38E350F8-C15E-4BEC-B4E8-225AEBDF43AF}">
      <dgm:prSet phldrT="[Text]"/>
      <dgm:spPr/>
      <dgm:t>
        <a:bodyPr/>
        <a:lstStyle/>
        <a:p>
          <a:r>
            <a:rPr lang="en-IN" b="1" dirty="0"/>
            <a:t>INVENTORY ANALYSIS</a:t>
          </a:r>
          <a:endParaRPr lang="en-IN" dirty="0"/>
        </a:p>
      </dgm:t>
    </dgm:pt>
    <dgm:pt modelId="{0DFFEDFC-86E2-42B8-BFC6-0DDBF3ABA120}" type="parTrans" cxnId="{5F2BA0AA-25C9-4769-BB93-FBB545BAEBBA}">
      <dgm:prSet/>
      <dgm:spPr/>
      <dgm:t>
        <a:bodyPr/>
        <a:lstStyle/>
        <a:p>
          <a:endParaRPr lang="en-IN"/>
        </a:p>
      </dgm:t>
    </dgm:pt>
    <dgm:pt modelId="{0B76D26A-6CEF-4585-8DB1-9575064146DB}" type="sibTrans" cxnId="{5F2BA0AA-25C9-4769-BB93-FBB545BAEBBA}">
      <dgm:prSet/>
      <dgm:spPr/>
      <dgm:t>
        <a:bodyPr/>
        <a:lstStyle/>
        <a:p>
          <a:endParaRPr lang="en-IN"/>
        </a:p>
      </dgm:t>
    </dgm:pt>
    <dgm:pt modelId="{5D6689DF-D17C-491F-8E1B-1BCAB3A65D8A}">
      <dgm:prSet phldrT="[Text]"/>
      <dgm:spPr/>
      <dgm:t>
        <a:bodyPr/>
        <a:lstStyle/>
        <a:p>
          <a:r>
            <a:rPr lang="en-IN" dirty="0"/>
            <a:t>Inventory Management</a:t>
          </a:r>
        </a:p>
      </dgm:t>
    </dgm:pt>
    <dgm:pt modelId="{76709D8F-F1D3-4C9D-BBDD-1B2A4610F97A}" type="parTrans" cxnId="{06F1D607-EF7F-4B80-96BB-92CA6139F14A}">
      <dgm:prSet/>
      <dgm:spPr/>
      <dgm:t>
        <a:bodyPr/>
        <a:lstStyle/>
        <a:p>
          <a:endParaRPr lang="en-IN"/>
        </a:p>
      </dgm:t>
    </dgm:pt>
    <dgm:pt modelId="{BB561169-7597-4710-8FFB-5597CA1B397A}" type="sibTrans" cxnId="{06F1D607-EF7F-4B80-96BB-92CA6139F14A}">
      <dgm:prSet/>
      <dgm:spPr/>
      <dgm:t>
        <a:bodyPr/>
        <a:lstStyle/>
        <a:p>
          <a:endParaRPr lang="en-IN"/>
        </a:p>
      </dgm:t>
    </dgm:pt>
    <dgm:pt modelId="{BF82F1D3-90B4-40AF-A282-9415ACB81AD3}">
      <dgm:prSet phldrT="[Text]"/>
      <dgm:spPr/>
      <dgm:t>
        <a:bodyPr/>
        <a:lstStyle/>
        <a:p>
          <a:r>
            <a:rPr lang="en-IN" dirty="0"/>
            <a:t>Available copies per film</a:t>
          </a:r>
        </a:p>
      </dgm:t>
    </dgm:pt>
    <dgm:pt modelId="{CF98B0DA-8D60-4759-9448-A0B365461B4F}" type="parTrans" cxnId="{2EB94F4D-7A23-40B7-ACD3-0882B1DEF822}">
      <dgm:prSet/>
      <dgm:spPr/>
      <dgm:t>
        <a:bodyPr/>
        <a:lstStyle/>
        <a:p>
          <a:endParaRPr lang="en-IN"/>
        </a:p>
      </dgm:t>
    </dgm:pt>
    <dgm:pt modelId="{DA3154F0-63CC-4650-B0C6-110877B47391}" type="sibTrans" cxnId="{2EB94F4D-7A23-40B7-ACD3-0882B1DEF822}">
      <dgm:prSet/>
      <dgm:spPr/>
      <dgm:t>
        <a:bodyPr/>
        <a:lstStyle/>
        <a:p>
          <a:endParaRPr lang="en-IN"/>
        </a:p>
      </dgm:t>
    </dgm:pt>
    <dgm:pt modelId="{0F6B6996-78AD-4D38-82C0-690CB5962E79}">
      <dgm:prSet phldrT="[Text]"/>
      <dgm:spPr/>
      <dgm:t>
        <a:bodyPr/>
        <a:lstStyle/>
        <a:p>
          <a:r>
            <a:rPr lang="en-IN" b="0" i="0" dirty="0"/>
            <a:t>Inventory Quantity</a:t>
          </a:r>
          <a:endParaRPr lang="en-IN" b="0" dirty="0"/>
        </a:p>
      </dgm:t>
    </dgm:pt>
    <dgm:pt modelId="{54765CE8-7144-4E57-B490-F051C77FB616}" type="parTrans" cxnId="{E10E1D88-5E74-4D37-92F1-56267A88FCE8}">
      <dgm:prSet/>
      <dgm:spPr/>
      <dgm:t>
        <a:bodyPr/>
        <a:lstStyle/>
        <a:p>
          <a:endParaRPr lang="en-IN"/>
        </a:p>
      </dgm:t>
    </dgm:pt>
    <dgm:pt modelId="{9D959020-50D3-4062-A37C-DA3127613530}" type="sibTrans" cxnId="{E10E1D88-5E74-4D37-92F1-56267A88FCE8}">
      <dgm:prSet/>
      <dgm:spPr/>
      <dgm:t>
        <a:bodyPr/>
        <a:lstStyle/>
        <a:p>
          <a:endParaRPr lang="en-IN"/>
        </a:p>
      </dgm:t>
    </dgm:pt>
    <dgm:pt modelId="{4D2B5627-25A0-4B02-85BB-4A57A610D7F3}">
      <dgm:prSet phldrT="[Text]"/>
      <dgm:spPr/>
      <dgm:t>
        <a:bodyPr/>
        <a:lstStyle/>
        <a:p>
          <a:r>
            <a:rPr lang="en-US" b="0" i="0" dirty="0"/>
            <a:t>Shortages of popular films</a:t>
          </a:r>
          <a:endParaRPr lang="en-IN" dirty="0"/>
        </a:p>
      </dgm:t>
    </dgm:pt>
    <dgm:pt modelId="{DDAB69DC-00F4-489A-ACA1-5EDFD9AD1F8A}" type="parTrans" cxnId="{535F1188-6439-4648-933B-7065A4617AC3}">
      <dgm:prSet/>
      <dgm:spPr/>
      <dgm:t>
        <a:bodyPr/>
        <a:lstStyle/>
        <a:p>
          <a:endParaRPr lang="en-IN"/>
        </a:p>
      </dgm:t>
    </dgm:pt>
    <dgm:pt modelId="{C82963B7-5784-4654-9220-1CA57DF2EB27}" type="sibTrans" cxnId="{535F1188-6439-4648-933B-7065A4617AC3}">
      <dgm:prSet/>
      <dgm:spPr/>
      <dgm:t>
        <a:bodyPr/>
        <a:lstStyle/>
        <a:p>
          <a:endParaRPr lang="en-IN"/>
        </a:p>
      </dgm:t>
    </dgm:pt>
    <dgm:pt modelId="{DB725440-790A-4B30-839A-627354C3FA42}">
      <dgm:prSet phldrT="[Text]"/>
      <dgm:spPr/>
      <dgm:t>
        <a:bodyPr/>
        <a:lstStyle/>
        <a:p>
          <a:r>
            <a:rPr lang="en-US" b="0" i="0" dirty="0"/>
            <a:t>Excesses of certain films</a:t>
          </a:r>
          <a:endParaRPr lang="en-IN" dirty="0"/>
        </a:p>
      </dgm:t>
    </dgm:pt>
    <dgm:pt modelId="{09566B18-D5A0-4762-B15F-6B2D095F6046}" type="parTrans" cxnId="{779E7641-831E-4BAF-9E06-D809D2C889F2}">
      <dgm:prSet/>
      <dgm:spPr/>
      <dgm:t>
        <a:bodyPr/>
        <a:lstStyle/>
        <a:p>
          <a:endParaRPr lang="en-IN"/>
        </a:p>
      </dgm:t>
    </dgm:pt>
    <dgm:pt modelId="{0B48CB81-3122-4F93-B437-DEDD932DBBC7}" type="sibTrans" cxnId="{779E7641-831E-4BAF-9E06-D809D2C889F2}">
      <dgm:prSet/>
      <dgm:spPr/>
      <dgm:t>
        <a:bodyPr/>
        <a:lstStyle/>
        <a:p>
          <a:endParaRPr lang="en-IN"/>
        </a:p>
      </dgm:t>
    </dgm:pt>
    <dgm:pt modelId="{AF2DC4B6-E8CE-4575-89D4-386CB3CFA920}">
      <dgm:prSet phldrT="[Text]"/>
      <dgm:spPr/>
      <dgm:t>
        <a:bodyPr/>
        <a:lstStyle/>
        <a:p>
          <a:r>
            <a:rPr lang="en-US" dirty="0"/>
            <a:t>Inventory-Store Relationship</a:t>
          </a:r>
          <a:endParaRPr lang="en-IN" dirty="0"/>
        </a:p>
      </dgm:t>
    </dgm:pt>
    <dgm:pt modelId="{1185E832-3B58-42ED-824F-1F4D9F097E96}" type="parTrans" cxnId="{68A04A02-D884-4338-8785-45F92AD59061}">
      <dgm:prSet/>
      <dgm:spPr/>
      <dgm:t>
        <a:bodyPr/>
        <a:lstStyle/>
        <a:p>
          <a:endParaRPr lang="en-IN"/>
        </a:p>
      </dgm:t>
    </dgm:pt>
    <dgm:pt modelId="{0832A88D-4942-4C6D-8897-0EF75D2ED5C9}" type="sibTrans" cxnId="{68A04A02-D884-4338-8785-45F92AD59061}">
      <dgm:prSet/>
      <dgm:spPr/>
      <dgm:t>
        <a:bodyPr/>
        <a:lstStyle/>
        <a:p>
          <a:endParaRPr lang="en-IN"/>
        </a:p>
      </dgm:t>
    </dgm:pt>
    <dgm:pt modelId="{D587ABFF-518E-4C10-9D43-A7CC98C291E4}">
      <dgm:prSet phldrT="[Text]"/>
      <dgm:spPr/>
      <dgm:t>
        <a:bodyPr/>
        <a:lstStyle/>
        <a:p>
          <a:r>
            <a:rPr lang="en-IN" b="0" i="0" dirty="0"/>
            <a:t>Inventory Quantity by Store</a:t>
          </a:r>
          <a:endParaRPr lang="en-IN" b="0" dirty="0"/>
        </a:p>
      </dgm:t>
    </dgm:pt>
    <dgm:pt modelId="{549450DA-3CA4-4931-B71F-6A27AAC0A2F0}" type="parTrans" cxnId="{314A19A3-9646-4598-8323-4DBF74290441}">
      <dgm:prSet/>
      <dgm:spPr/>
      <dgm:t>
        <a:bodyPr/>
        <a:lstStyle/>
        <a:p>
          <a:endParaRPr lang="en-IN"/>
        </a:p>
      </dgm:t>
    </dgm:pt>
    <dgm:pt modelId="{0F709EBF-D562-4FE0-8114-01B1AB30942F}" type="sibTrans" cxnId="{314A19A3-9646-4598-8323-4DBF74290441}">
      <dgm:prSet/>
      <dgm:spPr/>
      <dgm:t>
        <a:bodyPr/>
        <a:lstStyle/>
        <a:p>
          <a:endParaRPr lang="en-IN"/>
        </a:p>
      </dgm:t>
    </dgm:pt>
    <dgm:pt modelId="{38CB52CB-659B-4F28-8350-126EE64199E3}">
      <dgm:prSet phldrT="[Text]"/>
      <dgm:spPr/>
      <dgm:t>
        <a:bodyPr/>
        <a:lstStyle/>
        <a:p>
          <a:r>
            <a:rPr lang="en-IN" b="0" i="0" dirty="0"/>
            <a:t>Inventory Value by Store</a:t>
          </a:r>
          <a:endParaRPr lang="en-IN" b="0" dirty="0"/>
        </a:p>
      </dgm:t>
    </dgm:pt>
    <dgm:pt modelId="{EAF82D3B-8741-4AEC-82A9-5AE71505E271}" type="parTrans" cxnId="{4E918002-3B5B-46E2-9476-D65E7AFA3838}">
      <dgm:prSet/>
      <dgm:spPr/>
      <dgm:t>
        <a:bodyPr/>
        <a:lstStyle/>
        <a:p>
          <a:endParaRPr lang="en-IN"/>
        </a:p>
      </dgm:t>
    </dgm:pt>
    <dgm:pt modelId="{D478323F-FC30-48A1-8E91-8590BB418BAC}" type="sibTrans" cxnId="{4E918002-3B5B-46E2-9476-D65E7AFA3838}">
      <dgm:prSet/>
      <dgm:spPr/>
      <dgm:t>
        <a:bodyPr/>
        <a:lstStyle/>
        <a:p>
          <a:endParaRPr lang="en-IN"/>
        </a:p>
      </dgm:t>
    </dgm:pt>
    <dgm:pt modelId="{B8DB17D0-261B-4975-8800-E19714A14E5B}" type="pres">
      <dgm:prSet presAssocID="{4528EAAB-29BF-4B69-A230-6CD367C55A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7A62C-07F9-4F0B-9C4C-11B8E87CC432}" type="pres">
      <dgm:prSet presAssocID="{38E350F8-C15E-4BEC-B4E8-225AEBDF43AF}" presName="hierRoot1" presStyleCnt="0"/>
      <dgm:spPr/>
    </dgm:pt>
    <dgm:pt modelId="{51889743-9F9F-4BC9-8255-2D0D54088711}" type="pres">
      <dgm:prSet presAssocID="{38E350F8-C15E-4BEC-B4E8-225AEBDF43AF}" presName="composite" presStyleCnt="0"/>
      <dgm:spPr/>
    </dgm:pt>
    <dgm:pt modelId="{09EDD7FC-B7F5-43B2-910F-B4DF3FAF7B37}" type="pres">
      <dgm:prSet presAssocID="{38E350F8-C15E-4BEC-B4E8-225AEBDF43AF}" presName="background" presStyleLbl="node0" presStyleIdx="0" presStyleCnt="1"/>
      <dgm:spPr/>
    </dgm:pt>
    <dgm:pt modelId="{B723129F-7B3F-4882-9464-C82011F568F1}" type="pres">
      <dgm:prSet presAssocID="{38E350F8-C15E-4BEC-B4E8-225AEBDF43AF}" presName="text" presStyleLbl="fgAcc0" presStyleIdx="0" presStyleCnt="1">
        <dgm:presLayoutVars>
          <dgm:chPref val="3"/>
        </dgm:presLayoutVars>
      </dgm:prSet>
      <dgm:spPr/>
    </dgm:pt>
    <dgm:pt modelId="{7A1463D0-ECC0-4813-8860-B0D69102FF4E}" type="pres">
      <dgm:prSet presAssocID="{38E350F8-C15E-4BEC-B4E8-225AEBDF43AF}" presName="hierChild2" presStyleCnt="0"/>
      <dgm:spPr/>
    </dgm:pt>
    <dgm:pt modelId="{D033DA98-2E8C-4A36-8FFE-FE5249B5C4E1}" type="pres">
      <dgm:prSet presAssocID="{76709D8F-F1D3-4C9D-BBDD-1B2A4610F97A}" presName="Name10" presStyleLbl="parChTrans1D2" presStyleIdx="0" presStyleCnt="3"/>
      <dgm:spPr/>
    </dgm:pt>
    <dgm:pt modelId="{2832554C-89FE-4A24-A238-546E76F5B528}" type="pres">
      <dgm:prSet presAssocID="{5D6689DF-D17C-491F-8E1B-1BCAB3A65D8A}" presName="hierRoot2" presStyleCnt="0"/>
      <dgm:spPr/>
    </dgm:pt>
    <dgm:pt modelId="{46854BC7-DE28-4676-A921-387396C63A2C}" type="pres">
      <dgm:prSet presAssocID="{5D6689DF-D17C-491F-8E1B-1BCAB3A65D8A}" presName="composite2" presStyleCnt="0"/>
      <dgm:spPr/>
    </dgm:pt>
    <dgm:pt modelId="{9E310B55-D5CC-4FDE-8D0D-A05AC3BE13AE}" type="pres">
      <dgm:prSet presAssocID="{5D6689DF-D17C-491F-8E1B-1BCAB3A65D8A}" presName="background2" presStyleLbl="node2" presStyleIdx="0" presStyleCnt="3"/>
      <dgm:spPr/>
    </dgm:pt>
    <dgm:pt modelId="{9CF9B192-515D-4A15-AAE7-046B8B61F7AC}" type="pres">
      <dgm:prSet presAssocID="{5D6689DF-D17C-491F-8E1B-1BCAB3A65D8A}" presName="text2" presStyleLbl="fgAcc2" presStyleIdx="0" presStyleCnt="3">
        <dgm:presLayoutVars>
          <dgm:chPref val="3"/>
        </dgm:presLayoutVars>
      </dgm:prSet>
      <dgm:spPr/>
    </dgm:pt>
    <dgm:pt modelId="{F98E50AB-E7A3-4BB1-8DFF-AB92A0AD6218}" type="pres">
      <dgm:prSet presAssocID="{5D6689DF-D17C-491F-8E1B-1BCAB3A65D8A}" presName="hierChild3" presStyleCnt="0"/>
      <dgm:spPr/>
    </dgm:pt>
    <dgm:pt modelId="{B54F5A29-85F0-49C6-B6BE-747B785430C1}" type="pres">
      <dgm:prSet presAssocID="{CF98B0DA-8D60-4759-9448-A0B365461B4F}" presName="Name17" presStyleLbl="parChTrans1D3" presStyleIdx="0" presStyleCnt="5"/>
      <dgm:spPr/>
    </dgm:pt>
    <dgm:pt modelId="{DCDF4144-AFC9-42E6-B5AC-6CAC5A78C114}" type="pres">
      <dgm:prSet presAssocID="{BF82F1D3-90B4-40AF-A282-9415ACB81AD3}" presName="hierRoot3" presStyleCnt="0"/>
      <dgm:spPr/>
    </dgm:pt>
    <dgm:pt modelId="{B99A87BD-B78F-4BB4-9B10-EA334C04E36F}" type="pres">
      <dgm:prSet presAssocID="{BF82F1D3-90B4-40AF-A282-9415ACB81AD3}" presName="composite3" presStyleCnt="0"/>
      <dgm:spPr/>
    </dgm:pt>
    <dgm:pt modelId="{106ED494-F43C-4642-B18B-F064FC0A78E2}" type="pres">
      <dgm:prSet presAssocID="{BF82F1D3-90B4-40AF-A282-9415ACB81AD3}" presName="background3" presStyleLbl="node3" presStyleIdx="0" presStyleCnt="5"/>
      <dgm:spPr/>
    </dgm:pt>
    <dgm:pt modelId="{9E405E82-DBDF-46F1-BEA6-9A6FC504EFA7}" type="pres">
      <dgm:prSet presAssocID="{BF82F1D3-90B4-40AF-A282-9415ACB81AD3}" presName="text3" presStyleLbl="fgAcc3" presStyleIdx="0" presStyleCnt="5">
        <dgm:presLayoutVars>
          <dgm:chPref val="3"/>
        </dgm:presLayoutVars>
      </dgm:prSet>
      <dgm:spPr/>
    </dgm:pt>
    <dgm:pt modelId="{66CD584F-7ADA-458C-80BF-35E17441052E}" type="pres">
      <dgm:prSet presAssocID="{BF82F1D3-90B4-40AF-A282-9415ACB81AD3}" presName="hierChild4" presStyleCnt="0"/>
      <dgm:spPr/>
    </dgm:pt>
    <dgm:pt modelId="{B14BFCDD-BD90-4FC5-ABDE-7099692F73E1}" type="pres">
      <dgm:prSet presAssocID="{54765CE8-7144-4E57-B490-F051C77FB616}" presName="Name10" presStyleLbl="parChTrans1D2" presStyleIdx="1" presStyleCnt="3"/>
      <dgm:spPr/>
    </dgm:pt>
    <dgm:pt modelId="{4EAD0335-24E6-4582-9A79-200F020E63E5}" type="pres">
      <dgm:prSet presAssocID="{0F6B6996-78AD-4D38-82C0-690CB5962E79}" presName="hierRoot2" presStyleCnt="0"/>
      <dgm:spPr/>
    </dgm:pt>
    <dgm:pt modelId="{979E1EF5-027F-4C6C-B821-E81ACB8DF724}" type="pres">
      <dgm:prSet presAssocID="{0F6B6996-78AD-4D38-82C0-690CB5962E79}" presName="composite2" presStyleCnt="0"/>
      <dgm:spPr/>
    </dgm:pt>
    <dgm:pt modelId="{F4B27128-1835-4506-AC2E-648D1F91907D}" type="pres">
      <dgm:prSet presAssocID="{0F6B6996-78AD-4D38-82C0-690CB5962E79}" presName="background2" presStyleLbl="node2" presStyleIdx="1" presStyleCnt="3"/>
      <dgm:spPr/>
    </dgm:pt>
    <dgm:pt modelId="{805DA6BD-4554-4B6C-8287-CB4969BCE161}" type="pres">
      <dgm:prSet presAssocID="{0F6B6996-78AD-4D38-82C0-690CB5962E79}" presName="text2" presStyleLbl="fgAcc2" presStyleIdx="1" presStyleCnt="3">
        <dgm:presLayoutVars>
          <dgm:chPref val="3"/>
        </dgm:presLayoutVars>
      </dgm:prSet>
      <dgm:spPr/>
    </dgm:pt>
    <dgm:pt modelId="{433D74DA-16C6-4D3F-99C3-D8098FDA21EC}" type="pres">
      <dgm:prSet presAssocID="{0F6B6996-78AD-4D38-82C0-690CB5962E79}" presName="hierChild3" presStyleCnt="0"/>
      <dgm:spPr/>
    </dgm:pt>
    <dgm:pt modelId="{584A8B59-1B03-4EB2-B61D-014A4B5054BC}" type="pres">
      <dgm:prSet presAssocID="{DDAB69DC-00F4-489A-ACA1-5EDFD9AD1F8A}" presName="Name17" presStyleLbl="parChTrans1D3" presStyleIdx="1" presStyleCnt="5"/>
      <dgm:spPr/>
    </dgm:pt>
    <dgm:pt modelId="{C3C7007A-D77A-4A6F-BBC4-CB60951768E7}" type="pres">
      <dgm:prSet presAssocID="{4D2B5627-25A0-4B02-85BB-4A57A610D7F3}" presName="hierRoot3" presStyleCnt="0"/>
      <dgm:spPr/>
    </dgm:pt>
    <dgm:pt modelId="{2085F10E-CC42-42B1-A1CD-2A9C26A4DCD2}" type="pres">
      <dgm:prSet presAssocID="{4D2B5627-25A0-4B02-85BB-4A57A610D7F3}" presName="composite3" presStyleCnt="0"/>
      <dgm:spPr/>
    </dgm:pt>
    <dgm:pt modelId="{51B55721-A079-4D98-B6DC-E5C853838B9B}" type="pres">
      <dgm:prSet presAssocID="{4D2B5627-25A0-4B02-85BB-4A57A610D7F3}" presName="background3" presStyleLbl="node3" presStyleIdx="1" presStyleCnt="5"/>
      <dgm:spPr/>
    </dgm:pt>
    <dgm:pt modelId="{5A6AA2C1-27B7-40E8-9051-875D6C6C929E}" type="pres">
      <dgm:prSet presAssocID="{4D2B5627-25A0-4B02-85BB-4A57A610D7F3}" presName="text3" presStyleLbl="fgAcc3" presStyleIdx="1" presStyleCnt="5">
        <dgm:presLayoutVars>
          <dgm:chPref val="3"/>
        </dgm:presLayoutVars>
      </dgm:prSet>
      <dgm:spPr/>
    </dgm:pt>
    <dgm:pt modelId="{4E43D0D1-C70E-48C2-9C84-C947348C8BF9}" type="pres">
      <dgm:prSet presAssocID="{4D2B5627-25A0-4B02-85BB-4A57A610D7F3}" presName="hierChild4" presStyleCnt="0"/>
      <dgm:spPr/>
    </dgm:pt>
    <dgm:pt modelId="{170023B0-48B2-4D59-B008-C60DC5BB91C4}" type="pres">
      <dgm:prSet presAssocID="{09566B18-D5A0-4762-B15F-6B2D095F6046}" presName="Name17" presStyleLbl="parChTrans1D3" presStyleIdx="2" presStyleCnt="5"/>
      <dgm:spPr/>
    </dgm:pt>
    <dgm:pt modelId="{227036E9-D7A3-4571-A683-86009D8BED0C}" type="pres">
      <dgm:prSet presAssocID="{DB725440-790A-4B30-839A-627354C3FA42}" presName="hierRoot3" presStyleCnt="0"/>
      <dgm:spPr/>
    </dgm:pt>
    <dgm:pt modelId="{A8B8BC17-8B82-4DEF-9EA7-2724ED31E157}" type="pres">
      <dgm:prSet presAssocID="{DB725440-790A-4B30-839A-627354C3FA42}" presName="composite3" presStyleCnt="0"/>
      <dgm:spPr/>
    </dgm:pt>
    <dgm:pt modelId="{533253C9-7E92-4C80-8588-494A9023E6F3}" type="pres">
      <dgm:prSet presAssocID="{DB725440-790A-4B30-839A-627354C3FA42}" presName="background3" presStyleLbl="node3" presStyleIdx="2" presStyleCnt="5"/>
      <dgm:spPr/>
    </dgm:pt>
    <dgm:pt modelId="{C88ADF00-6F5C-4B9A-81BE-39E481F67E8F}" type="pres">
      <dgm:prSet presAssocID="{DB725440-790A-4B30-839A-627354C3FA42}" presName="text3" presStyleLbl="fgAcc3" presStyleIdx="2" presStyleCnt="5">
        <dgm:presLayoutVars>
          <dgm:chPref val="3"/>
        </dgm:presLayoutVars>
      </dgm:prSet>
      <dgm:spPr/>
    </dgm:pt>
    <dgm:pt modelId="{9FCEA322-1BF6-4F7C-9893-0E6B3E6A4097}" type="pres">
      <dgm:prSet presAssocID="{DB725440-790A-4B30-839A-627354C3FA42}" presName="hierChild4" presStyleCnt="0"/>
      <dgm:spPr/>
    </dgm:pt>
    <dgm:pt modelId="{CCA2A6E2-D148-45CE-BCAE-4BA8A741EDCF}" type="pres">
      <dgm:prSet presAssocID="{1185E832-3B58-42ED-824F-1F4D9F097E96}" presName="Name10" presStyleLbl="parChTrans1D2" presStyleIdx="2" presStyleCnt="3"/>
      <dgm:spPr/>
    </dgm:pt>
    <dgm:pt modelId="{EFA63E7E-D7B5-4E5B-BAC2-25F70425B6B9}" type="pres">
      <dgm:prSet presAssocID="{AF2DC4B6-E8CE-4575-89D4-386CB3CFA920}" presName="hierRoot2" presStyleCnt="0"/>
      <dgm:spPr/>
    </dgm:pt>
    <dgm:pt modelId="{1D132330-A093-409D-9776-58538328BDCD}" type="pres">
      <dgm:prSet presAssocID="{AF2DC4B6-E8CE-4575-89D4-386CB3CFA920}" presName="composite2" presStyleCnt="0"/>
      <dgm:spPr/>
    </dgm:pt>
    <dgm:pt modelId="{2E917A60-12B8-48D7-8FFC-6E0177328974}" type="pres">
      <dgm:prSet presAssocID="{AF2DC4B6-E8CE-4575-89D4-386CB3CFA920}" presName="background2" presStyleLbl="node2" presStyleIdx="2" presStyleCnt="3"/>
      <dgm:spPr/>
    </dgm:pt>
    <dgm:pt modelId="{99ECBA50-51DC-44F9-87B7-582B830D557A}" type="pres">
      <dgm:prSet presAssocID="{AF2DC4B6-E8CE-4575-89D4-386CB3CFA920}" presName="text2" presStyleLbl="fgAcc2" presStyleIdx="2" presStyleCnt="3">
        <dgm:presLayoutVars>
          <dgm:chPref val="3"/>
        </dgm:presLayoutVars>
      </dgm:prSet>
      <dgm:spPr/>
    </dgm:pt>
    <dgm:pt modelId="{565DF617-027F-4A91-9239-E4E45E56D646}" type="pres">
      <dgm:prSet presAssocID="{AF2DC4B6-E8CE-4575-89D4-386CB3CFA920}" presName="hierChild3" presStyleCnt="0"/>
      <dgm:spPr/>
    </dgm:pt>
    <dgm:pt modelId="{AD61323F-83F9-4296-935C-24CFED88F59D}" type="pres">
      <dgm:prSet presAssocID="{549450DA-3CA4-4931-B71F-6A27AAC0A2F0}" presName="Name17" presStyleLbl="parChTrans1D3" presStyleIdx="3" presStyleCnt="5"/>
      <dgm:spPr/>
    </dgm:pt>
    <dgm:pt modelId="{7C396767-C019-4229-B9FC-68D41F3E7782}" type="pres">
      <dgm:prSet presAssocID="{D587ABFF-518E-4C10-9D43-A7CC98C291E4}" presName="hierRoot3" presStyleCnt="0"/>
      <dgm:spPr/>
    </dgm:pt>
    <dgm:pt modelId="{6CEC7145-95CF-49E3-A07E-E940D34BDFEC}" type="pres">
      <dgm:prSet presAssocID="{D587ABFF-518E-4C10-9D43-A7CC98C291E4}" presName="composite3" presStyleCnt="0"/>
      <dgm:spPr/>
    </dgm:pt>
    <dgm:pt modelId="{AD7F6745-E01A-42D4-A707-0C31C9B9C20E}" type="pres">
      <dgm:prSet presAssocID="{D587ABFF-518E-4C10-9D43-A7CC98C291E4}" presName="background3" presStyleLbl="node3" presStyleIdx="3" presStyleCnt="5"/>
      <dgm:spPr/>
    </dgm:pt>
    <dgm:pt modelId="{5375D486-945B-464D-B040-47F31B730E28}" type="pres">
      <dgm:prSet presAssocID="{D587ABFF-518E-4C10-9D43-A7CC98C291E4}" presName="text3" presStyleLbl="fgAcc3" presStyleIdx="3" presStyleCnt="5">
        <dgm:presLayoutVars>
          <dgm:chPref val="3"/>
        </dgm:presLayoutVars>
      </dgm:prSet>
      <dgm:spPr/>
    </dgm:pt>
    <dgm:pt modelId="{6B77C7CF-ECE5-413B-907E-DD8AA6B04225}" type="pres">
      <dgm:prSet presAssocID="{D587ABFF-518E-4C10-9D43-A7CC98C291E4}" presName="hierChild4" presStyleCnt="0"/>
      <dgm:spPr/>
    </dgm:pt>
    <dgm:pt modelId="{020D3755-326D-49A0-9B54-E3974DDA90D2}" type="pres">
      <dgm:prSet presAssocID="{EAF82D3B-8741-4AEC-82A9-5AE71505E271}" presName="Name17" presStyleLbl="parChTrans1D3" presStyleIdx="4" presStyleCnt="5"/>
      <dgm:spPr/>
    </dgm:pt>
    <dgm:pt modelId="{F890E406-9874-4EBF-89E1-0FF8C2531CEE}" type="pres">
      <dgm:prSet presAssocID="{38CB52CB-659B-4F28-8350-126EE64199E3}" presName="hierRoot3" presStyleCnt="0"/>
      <dgm:spPr/>
    </dgm:pt>
    <dgm:pt modelId="{CABA6B51-0863-4CA1-986C-10C79FA9ADE4}" type="pres">
      <dgm:prSet presAssocID="{38CB52CB-659B-4F28-8350-126EE64199E3}" presName="composite3" presStyleCnt="0"/>
      <dgm:spPr/>
    </dgm:pt>
    <dgm:pt modelId="{D6B49439-0AD1-4E71-978C-386F744D9140}" type="pres">
      <dgm:prSet presAssocID="{38CB52CB-659B-4F28-8350-126EE64199E3}" presName="background3" presStyleLbl="node3" presStyleIdx="4" presStyleCnt="5"/>
      <dgm:spPr/>
    </dgm:pt>
    <dgm:pt modelId="{D33E13DD-949A-44FA-908E-FE90CB0D91C6}" type="pres">
      <dgm:prSet presAssocID="{38CB52CB-659B-4F28-8350-126EE64199E3}" presName="text3" presStyleLbl="fgAcc3" presStyleIdx="4" presStyleCnt="5">
        <dgm:presLayoutVars>
          <dgm:chPref val="3"/>
        </dgm:presLayoutVars>
      </dgm:prSet>
      <dgm:spPr/>
    </dgm:pt>
    <dgm:pt modelId="{59EC7CB0-2684-4532-912C-F208E71D7E82}" type="pres">
      <dgm:prSet presAssocID="{38CB52CB-659B-4F28-8350-126EE64199E3}" presName="hierChild4" presStyleCnt="0"/>
      <dgm:spPr/>
    </dgm:pt>
  </dgm:ptLst>
  <dgm:cxnLst>
    <dgm:cxn modelId="{68A04A02-D884-4338-8785-45F92AD59061}" srcId="{38E350F8-C15E-4BEC-B4E8-225AEBDF43AF}" destId="{AF2DC4B6-E8CE-4575-89D4-386CB3CFA920}" srcOrd="2" destOrd="0" parTransId="{1185E832-3B58-42ED-824F-1F4D9F097E96}" sibTransId="{0832A88D-4942-4C6D-8897-0EF75D2ED5C9}"/>
    <dgm:cxn modelId="{4E918002-3B5B-46E2-9476-D65E7AFA3838}" srcId="{AF2DC4B6-E8CE-4575-89D4-386CB3CFA920}" destId="{38CB52CB-659B-4F28-8350-126EE64199E3}" srcOrd="1" destOrd="0" parTransId="{EAF82D3B-8741-4AEC-82A9-5AE71505E271}" sibTransId="{D478323F-FC30-48A1-8E91-8590BB418BAC}"/>
    <dgm:cxn modelId="{35147905-54E5-479D-9EDE-86F2A52F02B6}" type="presOf" srcId="{DB725440-790A-4B30-839A-627354C3FA42}" destId="{C88ADF00-6F5C-4B9A-81BE-39E481F67E8F}" srcOrd="0" destOrd="0" presId="urn:microsoft.com/office/officeart/2005/8/layout/hierarchy1"/>
    <dgm:cxn modelId="{06F1D607-EF7F-4B80-96BB-92CA6139F14A}" srcId="{38E350F8-C15E-4BEC-B4E8-225AEBDF43AF}" destId="{5D6689DF-D17C-491F-8E1B-1BCAB3A65D8A}" srcOrd="0" destOrd="0" parTransId="{76709D8F-F1D3-4C9D-BBDD-1B2A4610F97A}" sibTransId="{BB561169-7597-4710-8FFB-5597CA1B397A}"/>
    <dgm:cxn modelId="{4BFA7711-4F49-4FBF-B17E-47566DED6BE4}" type="presOf" srcId="{5D6689DF-D17C-491F-8E1B-1BCAB3A65D8A}" destId="{9CF9B192-515D-4A15-AAE7-046B8B61F7AC}" srcOrd="0" destOrd="0" presId="urn:microsoft.com/office/officeart/2005/8/layout/hierarchy1"/>
    <dgm:cxn modelId="{BBC24433-B497-4E26-924F-932D2DDCC90D}" type="presOf" srcId="{EAF82D3B-8741-4AEC-82A9-5AE71505E271}" destId="{020D3755-326D-49A0-9B54-E3974DDA90D2}" srcOrd="0" destOrd="0" presId="urn:microsoft.com/office/officeart/2005/8/layout/hierarchy1"/>
    <dgm:cxn modelId="{8D7AB637-8A82-46BD-971D-BDBF5600B8FE}" type="presOf" srcId="{AF2DC4B6-E8CE-4575-89D4-386CB3CFA920}" destId="{99ECBA50-51DC-44F9-87B7-582B830D557A}" srcOrd="0" destOrd="0" presId="urn:microsoft.com/office/officeart/2005/8/layout/hierarchy1"/>
    <dgm:cxn modelId="{AEC11B5D-BDB0-4BA9-9C7E-07E176553323}" type="presOf" srcId="{54765CE8-7144-4E57-B490-F051C77FB616}" destId="{B14BFCDD-BD90-4FC5-ABDE-7099692F73E1}" srcOrd="0" destOrd="0" presId="urn:microsoft.com/office/officeart/2005/8/layout/hierarchy1"/>
    <dgm:cxn modelId="{779E7641-831E-4BAF-9E06-D809D2C889F2}" srcId="{0F6B6996-78AD-4D38-82C0-690CB5962E79}" destId="{DB725440-790A-4B30-839A-627354C3FA42}" srcOrd="1" destOrd="0" parTransId="{09566B18-D5A0-4762-B15F-6B2D095F6046}" sibTransId="{0B48CB81-3122-4F93-B437-DEDD932DBBC7}"/>
    <dgm:cxn modelId="{6976D26A-63C9-467D-9842-45EBEA75ADB1}" type="presOf" srcId="{38E350F8-C15E-4BEC-B4E8-225AEBDF43AF}" destId="{B723129F-7B3F-4882-9464-C82011F568F1}" srcOrd="0" destOrd="0" presId="urn:microsoft.com/office/officeart/2005/8/layout/hierarchy1"/>
    <dgm:cxn modelId="{FF54A74B-60CE-4272-9155-0E58C01AB188}" type="presOf" srcId="{4528EAAB-29BF-4B69-A230-6CD367C55A30}" destId="{B8DB17D0-261B-4975-8800-E19714A14E5B}" srcOrd="0" destOrd="0" presId="urn:microsoft.com/office/officeart/2005/8/layout/hierarchy1"/>
    <dgm:cxn modelId="{548B254D-AAFD-42A0-A9FD-DA1AC7136F6C}" type="presOf" srcId="{09566B18-D5A0-4762-B15F-6B2D095F6046}" destId="{170023B0-48B2-4D59-B008-C60DC5BB91C4}" srcOrd="0" destOrd="0" presId="urn:microsoft.com/office/officeart/2005/8/layout/hierarchy1"/>
    <dgm:cxn modelId="{2EB94F4D-7A23-40B7-ACD3-0882B1DEF822}" srcId="{5D6689DF-D17C-491F-8E1B-1BCAB3A65D8A}" destId="{BF82F1D3-90B4-40AF-A282-9415ACB81AD3}" srcOrd="0" destOrd="0" parTransId="{CF98B0DA-8D60-4759-9448-A0B365461B4F}" sibTransId="{DA3154F0-63CC-4650-B0C6-110877B47391}"/>
    <dgm:cxn modelId="{2AF6A075-F9B0-41A7-931F-3E6583B0D8EE}" type="presOf" srcId="{D587ABFF-518E-4C10-9D43-A7CC98C291E4}" destId="{5375D486-945B-464D-B040-47F31B730E28}" srcOrd="0" destOrd="0" presId="urn:microsoft.com/office/officeart/2005/8/layout/hierarchy1"/>
    <dgm:cxn modelId="{A8F43758-D792-4629-B593-9D58B0E59703}" type="presOf" srcId="{CF98B0DA-8D60-4759-9448-A0B365461B4F}" destId="{B54F5A29-85F0-49C6-B6BE-747B785430C1}" srcOrd="0" destOrd="0" presId="urn:microsoft.com/office/officeart/2005/8/layout/hierarchy1"/>
    <dgm:cxn modelId="{535F1188-6439-4648-933B-7065A4617AC3}" srcId="{0F6B6996-78AD-4D38-82C0-690CB5962E79}" destId="{4D2B5627-25A0-4B02-85BB-4A57A610D7F3}" srcOrd="0" destOrd="0" parTransId="{DDAB69DC-00F4-489A-ACA1-5EDFD9AD1F8A}" sibTransId="{C82963B7-5784-4654-9220-1CA57DF2EB27}"/>
    <dgm:cxn modelId="{E10E1D88-5E74-4D37-92F1-56267A88FCE8}" srcId="{38E350F8-C15E-4BEC-B4E8-225AEBDF43AF}" destId="{0F6B6996-78AD-4D38-82C0-690CB5962E79}" srcOrd="1" destOrd="0" parTransId="{54765CE8-7144-4E57-B490-F051C77FB616}" sibTransId="{9D959020-50D3-4062-A37C-DA3127613530}"/>
    <dgm:cxn modelId="{9F1A9D8B-E498-4E92-AA07-5221A75E36EC}" type="presOf" srcId="{38CB52CB-659B-4F28-8350-126EE64199E3}" destId="{D33E13DD-949A-44FA-908E-FE90CB0D91C6}" srcOrd="0" destOrd="0" presId="urn:microsoft.com/office/officeart/2005/8/layout/hierarchy1"/>
    <dgm:cxn modelId="{0AD7939C-86F4-4363-91EB-3027B36BE6B0}" type="presOf" srcId="{549450DA-3CA4-4931-B71F-6A27AAC0A2F0}" destId="{AD61323F-83F9-4296-935C-24CFED88F59D}" srcOrd="0" destOrd="0" presId="urn:microsoft.com/office/officeart/2005/8/layout/hierarchy1"/>
    <dgm:cxn modelId="{314A19A3-9646-4598-8323-4DBF74290441}" srcId="{AF2DC4B6-E8CE-4575-89D4-386CB3CFA920}" destId="{D587ABFF-518E-4C10-9D43-A7CC98C291E4}" srcOrd="0" destOrd="0" parTransId="{549450DA-3CA4-4931-B71F-6A27AAC0A2F0}" sibTransId="{0F709EBF-D562-4FE0-8114-01B1AB30942F}"/>
    <dgm:cxn modelId="{5F2BA0AA-25C9-4769-BB93-FBB545BAEBBA}" srcId="{4528EAAB-29BF-4B69-A230-6CD367C55A30}" destId="{38E350F8-C15E-4BEC-B4E8-225AEBDF43AF}" srcOrd="0" destOrd="0" parTransId="{0DFFEDFC-86E2-42B8-BFC6-0DDBF3ABA120}" sibTransId="{0B76D26A-6CEF-4585-8DB1-9575064146DB}"/>
    <dgm:cxn modelId="{BC4131AC-7452-4A0D-8A98-3B1E53EEC2F5}" type="presOf" srcId="{76709D8F-F1D3-4C9D-BBDD-1B2A4610F97A}" destId="{D033DA98-2E8C-4A36-8FFE-FE5249B5C4E1}" srcOrd="0" destOrd="0" presId="urn:microsoft.com/office/officeart/2005/8/layout/hierarchy1"/>
    <dgm:cxn modelId="{133C40AC-9ED2-4152-9B19-4EF0B13673B0}" type="presOf" srcId="{4D2B5627-25A0-4B02-85BB-4A57A610D7F3}" destId="{5A6AA2C1-27B7-40E8-9051-875D6C6C929E}" srcOrd="0" destOrd="0" presId="urn:microsoft.com/office/officeart/2005/8/layout/hierarchy1"/>
    <dgm:cxn modelId="{D31A2CDA-746E-44AB-84F2-6D44A9CC401D}" type="presOf" srcId="{BF82F1D3-90B4-40AF-A282-9415ACB81AD3}" destId="{9E405E82-DBDF-46F1-BEA6-9A6FC504EFA7}" srcOrd="0" destOrd="0" presId="urn:microsoft.com/office/officeart/2005/8/layout/hierarchy1"/>
    <dgm:cxn modelId="{9C2A25EF-4EF4-4CB4-8DB7-6401FA48E892}" type="presOf" srcId="{1185E832-3B58-42ED-824F-1F4D9F097E96}" destId="{CCA2A6E2-D148-45CE-BCAE-4BA8A741EDCF}" srcOrd="0" destOrd="0" presId="urn:microsoft.com/office/officeart/2005/8/layout/hierarchy1"/>
    <dgm:cxn modelId="{7BC62CF1-F3DF-4469-9C0A-479F30F37747}" type="presOf" srcId="{DDAB69DC-00F4-489A-ACA1-5EDFD9AD1F8A}" destId="{584A8B59-1B03-4EB2-B61D-014A4B5054BC}" srcOrd="0" destOrd="0" presId="urn:microsoft.com/office/officeart/2005/8/layout/hierarchy1"/>
    <dgm:cxn modelId="{66D7CBF2-0A64-4A7A-8BBF-ED06B60B7425}" type="presOf" srcId="{0F6B6996-78AD-4D38-82C0-690CB5962E79}" destId="{805DA6BD-4554-4B6C-8287-CB4969BCE161}" srcOrd="0" destOrd="0" presId="urn:microsoft.com/office/officeart/2005/8/layout/hierarchy1"/>
    <dgm:cxn modelId="{26EF892B-F154-4144-9A67-1E303435EE26}" type="presParOf" srcId="{B8DB17D0-261B-4975-8800-E19714A14E5B}" destId="{ED57A62C-07F9-4F0B-9C4C-11B8E87CC432}" srcOrd="0" destOrd="0" presId="urn:microsoft.com/office/officeart/2005/8/layout/hierarchy1"/>
    <dgm:cxn modelId="{2C1909F8-05C3-4162-87B6-12DD10E5083E}" type="presParOf" srcId="{ED57A62C-07F9-4F0B-9C4C-11B8E87CC432}" destId="{51889743-9F9F-4BC9-8255-2D0D54088711}" srcOrd="0" destOrd="0" presId="urn:microsoft.com/office/officeart/2005/8/layout/hierarchy1"/>
    <dgm:cxn modelId="{BAE3F3BF-DACD-4B0C-ADB9-8D16C601AD99}" type="presParOf" srcId="{51889743-9F9F-4BC9-8255-2D0D54088711}" destId="{09EDD7FC-B7F5-43B2-910F-B4DF3FAF7B37}" srcOrd="0" destOrd="0" presId="urn:microsoft.com/office/officeart/2005/8/layout/hierarchy1"/>
    <dgm:cxn modelId="{CDAE7BE5-C22D-4E5D-AEA3-258F653DDA8D}" type="presParOf" srcId="{51889743-9F9F-4BC9-8255-2D0D54088711}" destId="{B723129F-7B3F-4882-9464-C82011F568F1}" srcOrd="1" destOrd="0" presId="urn:microsoft.com/office/officeart/2005/8/layout/hierarchy1"/>
    <dgm:cxn modelId="{7217DD9B-EF5D-49C4-8F57-D4BD43AAB1EF}" type="presParOf" srcId="{ED57A62C-07F9-4F0B-9C4C-11B8E87CC432}" destId="{7A1463D0-ECC0-4813-8860-B0D69102FF4E}" srcOrd="1" destOrd="0" presId="urn:microsoft.com/office/officeart/2005/8/layout/hierarchy1"/>
    <dgm:cxn modelId="{45CBF2E5-9130-47E5-BA8A-26F81C22275A}" type="presParOf" srcId="{7A1463D0-ECC0-4813-8860-B0D69102FF4E}" destId="{D033DA98-2E8C-4A36-8FFE-FE5249B5C4E1}" srcOrd="0" destOrd="0" presId="urn:microsoft.com/office/officeart/2005/8/layout/hierarchy1"/>
    <dgm:cxn modelId="{ACC7C2D1-BF97-40A9-8F6B-382B0C4AFFAF}" type="presParOf" srcId="{7A1463D0-ECC0-4813-8860-B0D69102FF4E}" destId="{2832554C-89FE-4A24-A238-546E76F5B528}" srcOrd="1" destOrd="0" presId="urn:microsoft.com/office/officeart/2005/8/layout/hierarchy1"/>
    <dgm:cxn modelId="{D7FB728F-C567-477A-8A0C-98ED2A7CF905}" type="presParOf" srcId="{2832554C-89FE-4A24-A238-546E76F5B528}" destId="{46854BC7-DE28-4676-A921-387396C63A2C}" srcOrd="0" destOrd="0" presId="urn:microsoft.com/office/officeart/2005/8/layout/hierarchy1"/>
    <dgm:cxn modelId="{27C1E148-E59B-4795-A31F-CB25EBC7CEF0}" type="presParOf" srcId="{46854BC7-DE28-4676-A921-387396C63A2C}" destId="{9E310B55-D5CC-4FDE-8D0D-A05AC3BE13AE}" srcOrd="0" destOrd="0" presId="urn:microsoft.com/office/officeart/2005/8/layout/hierarchy1"/>
    <dgm:cxn modelId="{71B20CC2-B6FD-41E4-B1B1-155157D26B72}" type="presParOf" srcId="{46854BC7-DE28-4676-A921-387396C63A2C}" destId="{9CF9B192-515D-4A15-AAE7-046B8B61F7AC}" srcOrd="1" destOrd="0" presId="urn:microsoft.com/office/officeart/2005/8/layout/hierarchy1"/>
    <dgm:cxn modelId="{BBAE8751-487C-46D5-9F2B-D76B4170C402}" type="presParOf" srcId="{2832554C-89FE-4A24-A238-546E76F5B528}" destId="{F98E50AB-E7A3-4BB1-8DFF-AB92A0AD6218}" srcOrd="1" destOrd="0" presId="urn:microsoft.com/office/officeart/2005/8/layout/hierarchy1"/>
    <dgm:cxn modelId="{3176DDCD-E921-4A9B-B8E4-9CA54EF58F36}" type="presParOf" srcId="{F98E50AB-E7A3-4BB1-8DFF-AB92A0AD6218}" destId="{B54F5A29-85F0-49C6-B6BE-747B785430C1}" srcOrd="0" destOrd="0" presId="urn:microsoft.com/office/officeart/2005/8/layout/hierarchy1"/>
    <dgm:cxn modelId="{648EED24-3AAF-425B-BF3E-73E683FA9E23}" type="presParOf" srcId="{F98E50AB-E7A3-4BB1-8DFF-AB92A0AD6218}" destId="{DCDF4144-AFC9-42E6-B5AC-6CAC5A78C114}" srcOrd="1" destOrd="0" presId="urn:microsoft.com/office/officeart/2005/8/layout/hierarchy1"/>
    <dgm:cxn modelId="{7B213313-838B-412C-B955-90E92E0443F0}" type="presParOf" srcId="{DCDF4144-AFC9-42E6-B5AC-6CAC5A78C114}" destId="{B99A87BD-B78F-4BB4-9B10-EA334C04E36F}" srcOrd="0" destOrd="0" presId="urn:microsoft.com/office/officeart/2005/8/layout/hierarchy1"/>
    <dgm:cxn modelId="{7FACD773-8137-478B-B33E-CF773A1BC63F}" type="presParOf" srcId="{B99A87BD-B78F-4BB4-9B10-EA334C04E36F}" destId="{106ED494-F43C-4642-B18B-F064FC0A78E2}" srcOrd="0" destOrd="0" presId="urn:microsoft.com/office/officeart/2005/8/layout/hierarchy1"/>
    <dgm:cxn modelId="{1CEC2607-409B-478D-B468-23054501639D}" type="presParOf" srcId="{B99A87BD-B78F-4BB4-9B10-EA334C04E36F}" destId="{9E405E82-DBDF-46F1-BEA6-9A6FC504EFA7}" srcOrd="1" destOrd="0" presId="urn:microsoft.com/office/officeart/2005/8/layout/hierarchy1"/>
    <dgm:cxn modelId="{A1978E55-7B2F-4679-B7AA-4D9685567243}" type="presParOf" srcId="{DCDF4144-AFC9-42E6-B5AC-6CAC5A78C114}" destId="{66CD584F-7ADA-458C-80BF-35E17441052E}" srcOrd="1" destOrd="0" presId="urn:microsoft.com/office/officeart/2005/8/layout/hierarchy1"/>
    <dgm:cxn modelId="{67041C33-320B-42EC-8374-4D5C8E074B27}" type="presParOf" srcId="{7A1463D0-ECC0-4813-8860-B0D69102FF4E}" destId="{B14BFCDD-BD90-4FC5-ABDE-7099692F73E1}" srcOrd="2" destOrd="0" presId="urn:microsoft.com/office/officeart/2005/8/layout/hierarchy1"/>
    <dgm:cxn modelId="{73EC5597-9119-494B-A1EE-5611B2004069}" type="presParOf" srcId="{7A1463D0-ECC0-4813-8860-B0D69102FF4E}" destId="{4EAD0335-24E6-4582-9A79-200F020E63E5}" srcOrd="3" destOrd="0" presId="urn:microsoft.com/office/officeart/2005/8/layout/hierarchy1"/>
    <dgm:cxn modelId="{E7173F13-15CD-43F6-9260-EA7D34CDB560}" type="presParOf" srcId="{4EAD0335-24E6-4582-9A79-200F020E63E5}" destId="{979E1EF5-027F-4C6C-B821-E81ACB8DF724}" srcOrd="0" destOrd="0" presId="urn:microsoft.com/office/officeart/2005/8/layout/hierarchy1"/>
    <dgm:cxn modelId="{A69C71CC-1656-43A0-A3F2-F1E46F877232}" type="presParOf" srcId="{979E1EF5-027F-4C6C-B821-E81ACB8DF724}" destId="{F4B27128-1835-4506-AC2E-648D1F91907D}" srcOrd="0" destOrd="0" presId="urn:microsoft.com/office/officeart/2005/8/layout/hierarchy1"/>
    <dgm:cxn modelId="{CBABE74A-F840-4DBE-AC34-772ADD998984}" type="presParOf" srcId="{979E1EF5-027F-4C6C-B821-E81ACB8DF724}" destId="{805DA6BD-4554-4B6C-8287-CB4969BCE161}" srcOrd="1" destOrd="0" presId="urn:microsoft.com/office/officeart/2005/8/layout/hierarchy1"/>
    <dgm:cxn modelId="{6CD9001F-BEF0-4D9E-88B5-97C77C1E25F3}" type="presParOf" srcId="{4EAD0335-24E6-4582-9A79-200F020E63E5}" destId="{433D74DA-16C6-4D3F-99C3-D8098FDA21EC}" srcOrd="1" destOrd="0" presId="urn:microsoft.com/office/officeart/2005/8/layout/hierarchy1"/>
    <dgm:cxn modelId="{DE320E57-35AC-40D4-9760-C9C7106021EA}" type="presParOf" srcId="{433D74DA-16C6-4D3F-99C3-D8098FDA21EC}" destId="{584A8B59-1B03-4EB2-B61D-014A4B5054BC}" srcOrd="0" destOrd="0" presId="urn:microsoft.com/office/officeart/2005/8/layout/hierarchy1"/>
    <dgm:cxn modelId="{B27974E9-7F25-4052-A104-242F37AE3C61}" type="presParOf" srcId="{433D74DA-16C6-4D3F-99C3-D8098FDA21EC}" destId="{C3C7007A-D77A-4A6F-BBC4-CB60951768E7}" srcOrd="1" destOrd="0" presId="urn:microsoft.com/office/officeart/2005/8/layout/hierarchy1"/>
    <dgm:cxn modelId="{E0C8CCF0-1B09-4F5C-8D33-BC9F228447BA}" type="presParOf" srcId="{C3C7007A-D77A-4A6F-BBC4-CB60951768E7}" destId="{2085F10E-CC42-42B1-A1CD-2A9C26A4DCD2}" srcOrd="0" destOrd="0" presId="urn:microsoft.com/office/officeart/2005/8/layout/hierarchy1"/>
    <dgm:cxn modelId="{5761C657-3E65-433F-B2BE-4E475932F083}" type="presParOf" srcId="{2085F10E-CC42-42B1-A1CD-2A9C26A4DCD2}" destId="{51B55721-A079-4D98-B6DC-E5C853838B9B}" srcOrd="0" destOrd="0" presId="urn:microsoft.com/office/officeart/2005/8/layout/hierarchy1"/>
    <dgm:cxn modelId="{06EEA23F-E925-49CA-8ECE-3986D389B0AF}" type="presParOf" srcId="{2085F10E-CC42-42B1-A1CD-2A9C26A4DCD2}" destId="{5A6AA2C1-27B7-40E8-9051-875D6C6C929E}" srcOrd="1" destOrd="0" presId="urn:microsoft.com/office/officeart/2005/8/layout/hierarchy1"/>
    <dgm:cxn modelId="{74436250-C82A-4861-8D34-9606BCCFF9EB}" type="presParOf" srcId="{C3C7007A-D77A-4A6F-BBC4-CB60951768E7}" destId="{4E43D0D1-C70E-48C2-9C84-C947348C8BF9}" srcOrd="1" destOrd="0" presId="urn:microsoft.com/office/officeart/2005/8/layout/hierarchy1"/>
    <dgm:cxn modelId="{9CD540B8-2A5C-48BB-BEEF-9830370CC738}" type="presParOf" srcId="{433D74DA-16C6-4D3F-99C3-D8098FDA21EC}" destId="{170023B0-48B2-4D59-B008-C60DC5BB91C4}" srcOrd="2" destOrd="0" presId="urn:microsoft.com/office/officeart/2005/8/layout/hierarchy1"/>
    <dgm:cxn modelId="{58B38E2D-93B2-44EE-B4B5-C480DE606473}" type="presParOf" srcId="{433D74DA-16C6-4D3F-99C3-D8098FDA21EC}" destId="{227036E9-D7A3-4571-A683-86009D8BED0C}" srcOrd="3" destOrd="0" presId="urn:microsoft.com/office/officeart/2005/8/layout/hierarchy1"/>
    <dgm:cxn modelId="{92560041-E2FE-4F75-A91E-3584B853836B}" type="presParOf" srcId="{227036E9-D7A3-4571-A683-86009D8BED0C}" destId="{A8B8BC17-8B82-4DEF-9EA7-2724ED31E157}" srcOrd="0" destOrd="0" presId="urn:microsoft.com/office/officeart/2005/8/layout/hierarchy1"/>
    <dgm:cxn modelId="{BB2E67AD-D096-4983-B705-FA12FD48AE42}" type="presParOf" srcId="{A8B8BC17-8B82-4DEF-9EA7-2724ED31E157}" destId="{533253C9-7E92-4C80-8588-494A9023E6F3}" srcOrd="0" destOrd="0" presId="urn:microsoft.com/office/officeart/2005/8/layout/hierarchy1"/>
    <dgm:cxn modelId="{A56EEDD6-CB53-4487-937F-F3FA3CFC4866}" type="presParOf" srcId="{A8B8BC17-8B82-4DEF-9EA7-2724ED31E157}" destId="{C88ADF00-6F5C-4B9A-81BE-39E481F67E8F}" srcOrd="1" destOrd="0" presId="urn:microsoft.com/office/officeart/2005/8/layout/hierarchy1"/>
    <dgm:cxn modelId="{FA5438FD-1EA7-4793-96C7-7D6B1C057C7C}" type="presParOf" srcId="{227036E9-D7A3-4571-A683-86009D8BED0C}" destId="{9FCEA322-1BF6-4F7C-9893-0E6B3E6A4097}" srcOrd="1" destOrd="0" presId="urn:microsoft.com/office/officeart/2005/8/layout/hierarchy1"/>
    <dgm:cxn modelId="{B4F710F8-1818-4C44-ACF1-5E4ED44B64A5}" type="presParOf" srcId="{7A1463D0-ECC0-4813-8860-B0D69102FF4E}" destId="{CCA2A6E2-D148-45CE-BCAE-4BA8A741EDCF}" srcOrd="4" destOrd="0" presId="urn:microsoft.com/office/officeart/2005/8/layout/hierarchy1"/>
    <dgm:cxn modelId="{CEE69217-A35E-4C9C-BB6F-3CEA0A48C326}" type="presParOf" srcId="{7A1463D0-ECC0-4813-8860-B0D69102FF4E}" destId="{EFA63E7E-D7B5-4E5B-BAC2-25F70425B6B9}" srcOrd="5" destOrd="0" presId="urn:microsoft.com/office/officeart/2005/8/layout/hierarchy1"/>
    <dgm:cxn modelId="{CDB59E19-3F60-4D74-8A02-832ABE05F33F}" type="presParOf" srcId="{EFA63E7E-D7B5-4E5B-BAC2-25F70425B6B9}" destId="{1D132330-A093-409D-9776-58538328BDCD}" srcOrd="0" destOrd="0" presId="urn:microsoft.com/office/officeart/2005/8/layout/hierarchy1"/>
    <dgm:cxn modelId="{887DEE08-D18C-471E-A315-2610E44A1D91}" type="presParOf" srcId="{1D132330-A093-409D-9776-58538328BDCD}" destId="{2E917A60-12B8-48D7-8FFC-6E0177328974}" srcOrd="0" destOrd="0" presId="urn:microsoft.com/office/officeart/2005/8/layout/hierarchy1"/>
    <dgm:cxn modelId="{D74B34C3-6F89-4876-8872-F13250C95765}" type="presParOf" srcId="{1D132330-A093-409D-9776-58538328BDCD}" destId="{99ECBA50-51DC-44F9-87B7-582B830D557A}" srcOrd="1" destOrd="0" presId="urn:microsoft.com/office/officeart/2005/8/layout/hierarchy1"/>
    <dgm:cxn modelId="{5A6021DF-FB03-40FC-9B69-A3B9F26233D7}" type="presParOf" srcId="{EFA63E7E-D7B5-4E5B-BAC2-25F70425B6B9}" destId="{565DF617-027F-4A91-9239-E4E45E56D646}" srcOrd="1" destOrd="0" presId="urn:microsoft.com/office/officeart/2005/8/layout/hierarchy1"/>
    <dgm:cxn modelId="{716661CE-852F-484C-98B1-39AB97C0E07C}" type="presParOf" srcId="{565DF617-027F-4A91-9239-E4E45E56D646}" destId="{AD61323F-83F9-4296-935C-24CFED88F59D}" srcOrd="0" destOrd="0" presId="urn:microsoft.com/office/officeart/2005/8/layout/hierarchy1"/>
    <dgm:cxn modelId="{A6923902-7A38-432F-A816-A32184BF3B6E}" type="presParOf" srcId="{565DF617-027F-4A91-9239-E4E45E56D646}" destId="{7C396767-C019-4229-B9FC-68D41F3E7782}" srcOrd="1" destOrd="0" presId="urn:microsoft.com/office/officeart/2005/8/layout/hierarchy1"/>
    <dgm:cxn modelId="{AFF7C643-8CE9-4967-B045-1E6801BE905B}" type="presParOf" srcId="{7C396767-C019-4229-B9FC-68D41F3E7782}" destId="{6CEC7145-95CF-49E3-A07E-E940D34BDFEC}" srcOrd="0" destOrd="0" presId="urn:microsoft.com/office/officeart/2005/8/layout/hierarchy1"/>
    <dgm:cxn modelId="{43768730-EB30-432A-A601-3C25A64336C3}" type="presParOf" srcId="{6CEC7145-95CF-49E3-A07E-E940D34BDFEC}" destId="{AD7F6745-E01A-42D4-A707-0C31C9B9C20E}" srcOrd="0" destOrd="0" presId="urn:microsoft.com/office/officeart/2005/8/layout/hierarchy1"/>
    <dgm:cxn modelId="{46B0298D-DCEF-4B2E-9926-B6FC25F13726}" type="presParOf" srcId="{6CEC7145-95CF-49E3-A07E-E940D34BDFEC}" destId="{5375D486-945B-464D-B040-47F31B730E28}" srcOrd="1" destOrd="0" presId="urn:microsoft.com/office/officeart/2005/8/layout/hierarchy1"/>
    <dgm:cxn modelId="{E4FDEFD4-2C3A-46B7-80E1-000A2A695B2A}" type="presParOf" srcId="{7C396767-C019-4229-B9FC-68D41F3E7782}" destId="{6B77C7CF-ECE5-413B-907E-DD8AA6B04225}" srcOrd="1" destOrd="0" presId="urn:microsoft.com/office/officeart/2005/8/layout/hierarchy1"/>
    <dgm:cxn modelId="{6AD37007-19B4-4AF9-B341-632E0D2F48E8}" type="presParOf" srcId="{565DF617-027F-4A91-9239-E4E45E56D646}" destId="{020D3755-326D-49A0-9B54-E3974DDA90D2}" srcOrd="2" destOrd="0" presId="urn:microsoft.com/office/officeart/2005/8/layout/hierarchy1"/>
    <dgm:cxn modelId="{A977B571-D527-4507-97E3-EC22A9B8C5B9}" type="presParOf" srcId="{565DF617-027F-4A91-9239-E4E45E56D646}" destId="{F890E406-9874-4EBF-89E1-0FF8C2531CEE}" srcOrd="3" destOrd="0" presId="urn:microsoft.com/office/officeart/2005/8/layout/hierarchy1"/>
    <dgm:cxn modelId="{8AF320BC-FA7A-44C3-B95F-601930684C91}" type="presParOf" srcId="{F890E406-9874-4EBF-89E1-0FF8C2531CEE}" destId="{CABA6B51-0863-4CA1-986C-10C79FA9ADE4}" srcOrd="0" destOrd="0" presId="urn:microsoft.com/office/officeart/2005/8/layout/hierarchy1"/>
    <dgm:cxn modelId="{F2FEB3BE-DB29-4E2C-A495-4538817D492A}" type="presParOf" srcId="{CABA6B51-0863-4CA1-986C-10C79FA9ADE4}" destId="{D6B49439-0AD1-4E71-978C-386F744D9140}" srcOrd="0" destOrd="0" presId="urn:microsoft.com/office/officeart/2005/8/layout/hierarchy1"/>
    <dgm:cxn modelId="{1EFAB7AE-D75A-405E-8465-1A3CF0498C9A}" type="presParOf" srcId="{CABA6B51-0863-4CA1-986C-10C79FA9ADE4}" destId="{D33E13DD-949A-44FA-908E-FE90CB0D91C6}" srcOrd="1" destOrd="0" presId="urn:microsoft.com/office/officeart/2005/8/layout/hierarchy1"/>
    <dgm:cxn modelId="{9AD50ECD-A900-4947-A6AD-25263DAE94B5}" type="presParOf" srcId="{F890E406-9874-4EBF-89E1-0FF8C2531CEE}" destId="{59EC7CB0-2684-4532-912C-F208E71D7E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28EAAB-29BF-4B69-A230-6CD367C55A3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38E350F8-C15E-4BEC-B4E8-225AEBDF43AF}">
      <dgm:prSet phldrT="[Text]" custT="1"/>
      <dgm:spPr/>
      <dgm:t>
        <a:bodyPr/>
        <a:lstStyle/>
        <a:p>
          <a:r>
            <a:rPr lang="en-IN" sz="1600" b="1" dirty="0"/>
            <a:t>STAFF AND STORE ANALYSIS</a:t>
          </a:r>
          <a:endParaRPr lang="en-IN" sz="1600" dirty="0"/>
        </a:p>
      </dgm:t>
    </dgm:pt>
    <dgm:pt modelId="{0DFFEDFC-86E2-42B8-BFC6-0DDBF3ABA120}" type="parTrans" cxnId="{5F2BA0AA-25C9-4769-BB93-FBB545BAEBBA}">
      <dgm:prSet/>
      <dgm:spPr/>
      <dgm:t>
        <a:bodyPr/>
        <a:lstStyle/>
        <a:p>
          <a:endParaRPr lang="en-IN"/>
        </a:p>
      </dgm:t>
    </dgm:pt>
    <dgm:pt modelId="{0B76D26A-6CEF-4585-8DB1-9575064146DB}" type="sibTrans" cxnId="{5F2BA0AA-25C9-4769-BB93-FBB545BAEBBA}">
      <dgm:prSet/>
      <dgm:spPr/>
      <dgm:t>
        <a:bodyPr/>
        <a:lstStyle/>
        <a:p>
          <a:endParaRPr lang="en-IN"/>
        </a:p>
      </dgm:t>
    </dgm:pt>
    <dgm:pt modelId="{5D6689DF-D17C-491F-8E1B-1BCAB3A65D8A}">
      <dgm:prSet phldrT="[Text]" custT="1"/>
      <dgm:spPr/>
      <dgm:t>
        <a:bodyPr/>
        <a:lstStyle/>
        <a:p>
          <a:r>
            <a:rPr lang="en-IN" sz="1600" dirty="0"/>
            <a:t>Staff Performance Analysis</a:t>
          </a:r>
        </a:p>
      </dgm:t>
    </dgm:pt>
    <dgm:pt modelId="{76709D8F-F1D3-4C9D-BBDD-1B2A4610F97A}" type="parTrans" cxnId="{06F1D607-EF7F-4B80-96BB-92CA6139F14A}">
      <dgm:prSet/>
      <dgm:spPr/>
      <dgm:t>
        <a:bodyPr/>
        <a:lstStyle/>
        <a:p>
          <a:endParaRPr lang="en-IN"/>
        </a:p>
      </dgm:t>
    </dgm:pt>
    <dgm:pt modelId="{BB561169-7597-4710-8FFB-5597CA1B397A}" type="sibTrans" cxnId="{06F1D607-EF7F-4B80-96BB-92CA6139F14A}">
      <dgm:prSet/>
      <dgm:spPr/>
      <dgm:t>
        <a:bodyPr/>
        <a:lstStyle/>
        <a:p>
          <a:endParaRPr lang="en-IN"/>
        </a:p>
      </dgm:t>
    </dgm:pt>
    <dgm:pt modelId="{BF82F1D3-90B4-40AF-A282-9415ACB81AD3}">
      <dgm:prSet phldrT="[Text]" custT="1"/>
      <dgm:spPr/>
      <dgm:t>
        <a:bodyPr/>
        <a:lstStyle/>
        <a:p>
          <a:r>
            <a:rPr lang="en-IN" sz="1600" dirty="0"/>
            <a:t>Staff rental transaction history</a:t>
          </a:r>
        </a:p>
      </dgm:t>
    </dgm:pt>
    <dgm:pt modelId="{CF98B0DA-8D60-4759-9448-A0B365461B4F}" type="parTrans" cxnId="{2EB94F4D-7A23-40B7-ACD3-0882B1DEF822}">
      <dgm:prSet/>
      <dgm:spPr/>
      <dgm:t>
        <a:bodyPr/>
        <a:lstStyle/>
        <a:p>
          <a:endParaRPr lang="en-IN"/>
        </a:p>
      </dgm:t>
    </dgm:pt>
    <dgm:pt modelId="{DA3154F0-63CC-4650-B0C6-110877B47391}" type="sibTrans" cxnId="{2EB94F4D-7A23-40B7-ACD3-0882B1DEF822}">
      <dgm:prSet/>
      <dgm:spPr/>
      <dgm:t>
        <a:bodyPr/>
        <a:lstStyle/>
        <a:p>
          <a:endParaRPr lang="en-IN"/>
        </a:p>
      </dgm:t>
    </dgm:pt>
    <dgm:pt modelId="{0F6B6996-78AD-4D38-82C0-690CB5962E79}">
      <dgm:prSet phldrT="[Text]" custT="1"/>
      <dgm:spPr/>
      <dgm:t>
        <a:bodyPr/>
        <a:lstStyle/>
        <a:p>
          <a:r>
            <a:rPr lang="en-IN" sz="1600" b="0" i="0" dirty="0"/>
            <a:t>Store Comparison</a:t>
          </a:r>
          <a:endParaRPr lang="en-IN" sz="1600" b="0" dirty="0"/>
        </a:p>
      </dgm:t>
    </dgm:pt>
    <dgm:pt modelId="{54765CE8-7144-4E57-B490-F051C77FB616}" type="parTrans" cxnId="{E10E1D88-5E74-4D37-92F1-56267A88FCE8}">
      <dgm:prSet/>
      <dgm:spPr/>
      <dgm:t>
        <a:bodyPr/>
        <a:lstStyle/>
        <a:p>
          <a:endParaRPr lang="en-IN"/>
        </a:p>
      </dgm:t>
    </dgm:pt>
    <dgm:pt modelId="{9D959020-50D3-4062-A37C-DA3127613530}" type="sibTrans" cxnId="{E10E1D88-5E74-4D37-92F1-56267A88FCE8}">
      <dgm:prSet/>
      <dgm:spPr/>
      <dgm:t>
        <a:bodyPr/>
        <a:lstStyle/>
        <a:p>
          <a:endParaRPr lang="en-IN"/>
        </a:p>
      </dgm:t>
    </dgm:pt>
    <dgm:pt modelId="{4D2B5627-25A0-4B02-85BB-4A57A610D7F3}">
      <dgm:prSet phldrT="[Text]" custT="1"/>
      <dgm:spPr/>
      <dgm:t>
        <a:bodyPr/>
        <a:lstStyle/>
        <a:p>
          <a:r>
            <a:rPr lang="en-IN" sz="1600" b="0" i="0" dirty="0"/>
            <a:t>Store revenue comparison</a:t>
          </a:r>
          <a:endParaRPr lang="en-IN" sz="1600" dirty="0"/>
        </a:p>
      </dgm:t>
    </dgm:pt>
    <dgm:pt modelId="{DDAB69DC-00F4-489A-ACA1-5EDFD9AD1F8A}" type="parTrans" cxnId="{535F1188-6439-4648-933B-7065A4617AC3}">
      <dgm:prSet/>
      <dgm:spPr/>
      <dgm:t>
        <a:bodyPr/>
        <a:lstStyle/>
        <a:p>
          <a:endParaRPr lang="en-IN"/>
        </a:p>
      </dgm:t>
    </dgm:pt>
    <dgm:pt modelId="{C82963B7-5784-4654-9220-1CA57DF2EB27}" type="sibTrans" cxnId="{535F1188-6439-4648-933B-7065A4617AC3}">
      <dgm:prSet/>
      <dgm:spPr/>
      <dgm:t>
        <a:bodyPr/>
        <a:lstStyle/>
        <a:p>
          <a:endParaRPr lang="en-IN"/>
        </a:p>
      </dgm:t>
    </dgm:pt>
    <dgm:pt modelId="{DB725440-790A-4B30-839A-627354C3FA42}">
      <dgm:prSet phldrT="[Text]" custT="1"/>
      <dgm:spPr/>
      <dgm:t>
        <a:bodyPr/>
        <a:lstStyle/>
        <a:p>
          <a:r>
            <a:rPr lang="en-US" sz="1600" b="0" i="0" dirty="0"/>
            <a:t>Inventory efficiency by store</a:t>
          </a:r>
          <a:endParaRPr lang="en-IN" sz="1600" dirty="0"/>
        </a:p>
      </dgm:t>
    </dgm:pt>
    <dgm:pt modelId="{09566B18-D5A0-4762-B15F-6B2D095F6046}" type="parTrans" cxnId="{779E7641-831E-4BAF-9E06-D809D2C889F2}">
      <dgm:prSet/>
      <dgm:spPr/>
      <dgm:t>
        <a:bodyPr/>
        <a:lstStyle/>
        <a:p>
          <a:endParaRPr lang="en-IN"/>
        </a:p>
      </dgm:t>
    </dgm:pt>
    <dgm:pt modelId="{0B48CB81-3122-4F93-B437-DEDD932DBBC7}" type="sibTrans" cxnId="{779E7641-831E-4BAF-9E06-D809D2C889F2}">
      <dgm:prSet/>
      <dgm:spPr/>
      <dgm:t>
        <a:bodyPr/>
        <a:lstStyle/>
        <a:p>
          <a:endParaRPr lang="en-IN"/>
        </a:p>
      </dgm:t>
    </dgm:pt>
    <dgm:pt modelId="{AA1C6EA5-0053-4C14-958D-B56BAED132EA}">
      <dgm:prSet phldrT="[Text]" custT="1"/>
      <dgm:spPr/>
      <dgm:t>
        <a:bodyPr/>
        <a:lstStyle/>
        <a:p>
          <a:r>
            <a:rPr lang="en-IN" sz="1600" dirty="0"/>
            <a:t>Staff productivity</a:t>
          </a:r>
        </a:p>
      </dgm:t>
    </dgm:pt>
    <dgm:pt modelId="{B92C6842-26FC-4469-AC34-829A9D48AAE3}" type="parTrans" cxnId="{B27AF338-4D32-4E92-A203-8B145A1D24FB}">
      <dgm:prSet/>
      <dgm:spPr/>
      <dgm:t>
        <a:bodyPr/>
        <a:lstStyle/>
        <a:p>
          <a:endParaRPr lang="en-IN"/>
        </a:p>
      </dgm:t>
    </dgm:pt>
    <dgm:pt modelId="{C3ABC491-06CC-4F21-B6F4-EA521FC386C4}" type="sibTrans" cxnId="{B27AF338-4D32-4E92-A203-8B145A1D24FB}">
      <dgm:prSet/>
      <dgm:spPr/>
      <dgm:t>
        <a:bodyPr/>
        <a:lstStyle/>
        <a:p>
          <a:endParaRPr lang="en-IN"/>
        </a:p>
      </dgm:t>
    </dgm:pt>
    <dgm:pt modelId="{B8DB17D0-261B-4975-8800-E19714A14E5B}" type="pres">
      <dgm:prSet presAssocID="{4528EAAB-29BF-4B69-A230-6CD367C55A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7A62C-07F9-4F0B-9C4C-11B8E87CC432}" type="pres">
      <dgm:prSet presAssocID="{38E350F8-C15E-4BEC-B4E8-225AEBDF43AF}" presName="hierRoot1" presStyleCnt="0"/>
      <dgm:spPr/>
    </dgm:pt>
    <dgm:pt modelId="{51889743-9F9F-4BC9-8255-2D0D54088711}" type="pres">
      <dgm:prSet presAssocID="{38E350F8-C15E-4BEC-B4E8-225AEBDF43AF}" presName="composite" presStyleCnt="0"/>
      <dgm:spPr/>
    </dgm:pt>
    <dgm:pt modelId="{09EDD7FC-B7F5-43B2-910F-B4DF3FAF7B37}" type="pres">
      <dgm:prSet presAssocID="{38E350F8-C15E-4BEC-B4E8-225AEBDF43AF}" presName="background" presStyleLbl="node0" presStyleIdx="0" presStyleCnt="1"/>
      <dgm:spPr/>
    </dgm:pt>
    <dgm:pt modelId="{B723129F-7B3F-4882-9464-C82011F568F1}" type="pres">
      <dgm:prSet presAssocID="{38E350F8-C15E-4BEC-B4E8-225AEBDF43AF}" presName="text" presStyleLbl="fgAcc0" presStyleIdx="0" presStyleCnt="1">
        <dgm:presLayoutVars>
          <dgm:chPref val="3"/>
        </dgm:presLayoutVars>
      </dgm:prSet>
      <dgm:spPr/>
    </dgm:pt>
    <dgm:pt modelId="{7A1463D0-ECC0-4813-8860-B0D69102FF4E}" type="pres">
      <dgm:prSet presAssocID="{38E350F8-C15E-4BEC-B4E8-225AEBDF43AF}" presName="hierChild2" presStyleCnt="0"/>
      <dgm:spPr/>
    </dgm:pt>
    <dgm:pt modelId="{D033DA98-2E8C-4A36-8FFE-FE5249B5C4E1}" type="pres">
      <dgm:prSet presAssocID="{76709D8F-F1D3-4C9D-BBDD-1B2A4610F97A}" presName="Name10" presStyleLbl="parChTrans1D2" presStyleIdx="0" presStyleCnt="2"/>
      <dgm:spPr/>
    </dgm:pt>
    <dgm:pt modelId="{2832554C-89FE-4A24-A238-546E76F5B528}" type="pres">
      <dgm:prSet presAssocID="{5D6689DF-D17C-491F-8E1B-1BCAB3A65D8A}" presName="hierRoot2" presStyleCnt="0"/>
      <dgm:spPr/>
    </dgm:pt>
    <dgm:pt modelId="{46854BC7-DE28-4676-A921-387396C63A2C}" type="pres">
      <dgm:prSet presAssocID="{5D6689DF-D17C-491F-8E1B-1BCAB3A65D8A}" presName="composite2" presStyleCnt="0"/>
      <dgm:spPr/>
    </dgm:pt>
    <dgm:pt modelId="{9E310B55-D5CC-4FDE-8D0D-A05AC3BE13AE}" type="pres">
      <dgm:prSet presAssocID="{5D6689DF-D17C-491F-8E1B-1BCAB3A65D8A}" presName="background2" presStyleLbl="node2" presStyleIdx="0" presStyleCnt="2"/>
      <dgm:spPr/>
    </dgm:pt>
    <dgm:pt modelId="{9CF9B192-515D-4A15-AAE7-046B8B61F7AC}" type="pres">
      <dgm:prSet presAssocID="{5D6689DF-D17C-491F-8E1B-1BCAB3A65D8A}" presName="text2" presStyleLbl="fgAcc2" presStyleIdx="0" presStyleCnt="2">
        <dgm:presLayoutVars>
          <dgm:chPref val="3"/>
        </dgm:presLayoutVars>
      </dgm:prSet>
      <dgm:spPr/>
    </dgm:pt>
    <dgm:pt modelId="{F98E50AB-E7A3-4BB1-8DFF-AB92A0AD6218}" type="pres">
      <dgm:prSet presAssocID="{5D6689DF-D17C-491F-8E1B-1BCAB3A65D8A}" presName="hierChild3" presStyleCnt="0"/>
      <dgm:spPr/>
    </dgm:pt>
    <dgm:pt modelId="{B54F5A29-85F0-49C6-B6BE-747B785430C1}" type="pres">
      <dgm:prSet presAssocID="{CF98B0DA-8D60-4759-9448-A0B365461B4F}" presName="Name17" presStyleLbl="parChTrans1D3" presStyleIdx="0" presStyleCnt="4"/>
      <dgm:spPr/>
    </dgm:pt>
    <dgm:pt modelId="{DCDF4144-AFC9-42E6-B5AC-6CAC5A78C114}" type="pres">
      <dgm:prSet presAssocID="{BF82F1D3-90B4-40AF-A282-9415ACB81AD3}" presName="hierRoot3" presStyleCnt="0"/>
      <dgm:spPr/>
    </dgm:pt>
    <dgm:pt modelId="{B99A87BD-B78F-4BB4-9B10-EA334C04E36F}" type="pres">
      <dgm:prSet presAssocID="{BF82F1D3-90B4-40AF-A282-9415ACB81AD3}" presName="composite3" presStyleCnt="0"/>
      <dgm:spPr/>
    </dgm:pt>
    <dgm:pt modelId="{106ED494-F43C-4642-B18B-F064FC0A78E2}" type="pres">
      <dgm:prSet presAssocID="{BF82F1D3-90B4-40AF-A282-9415ACB81AD3}" presName="background3" presStyleLbl="node3" presStyleIdx="0" presStyleCnt="4"/>
      <dgm:spPr/>
    </dgm:pt>
    <dgm:pt modelId="{9E405E82-DBDF-46F1-BEA6-9A6FC504EFA7}" type="pres">
      <dgm:prSet presAssocID="{BF82F1D3-90B4-40AF-A282-9415ACB81AD3}" presName="text3" presStyleLbl="fgAcc3" presStyleIdx="0" presStyleCnt="4">
        <dgm:presLayoutVars>
          <dgm:chPref val="3"/>
        </dgm:presLayoutVars>
      </dgm:prSet>
      <dgm:spPr/>
    </dgm:pt>
    <dgm:pt modelId="{66CD584F-7ADA-458C-80BF-35E17441052E}" type="pres">
      <dgm:prSet presAssocID="{BF82F1D3-90B4-40AF-A282-9415ACB81AD3}" presName="hierChild4" presStyleCnt="0"/>
      <dgm:spPr/>
    </dgm:pt>
    <dgm:pt modelId="{8FEE3E99-8549-4EDC-BD35-A50953E62934}" type="pres">
      <dgm:prSet presAssocID="{B92C6842-26FC-4469-AC34-829A9D48AAE3}" presName="Name17" presStyleLbl="parChTrans1D3" presStyleIdx="1" presStyleCnt="4"/>
      <dgm:spPr/>
    </dgm:pt>
    <dgm:pt modelId="{1852C80A-515A-4F60-8769-6A9609D75D5B}" type="pres">
      <dgm:prSet presAssocID="{AA1C6EA5-0053-4C14-958D-B56BAED132EA}" presName="hierRoot3" presStyleCnt="0"/>
      <dgm:spPr/>
    </dgm:pt>
    <dgm:pt modelId="{029DCE62-AB32-4B6E-9259-B7F7DA256132}" type="pres">
      <dgm:prSet presAssocID="{AA1C6EA5-0053-4C14-958D-B56BAED132EA}" presName="composite3" presStyleCnt="0"/>
      <dgm:spPr/>
    </dgm:pt>
    <dgm:pt modelId="{B99CF903-BECC-4EC2-8825-95B4604E8C46}" type="pres">
      <dgm:prSet presAssocID="{AA1C6EA5-0053-4C14-958D-B56BAED132EA}" presName="background3" presStyleLbl="node3" presStyleIdx="1" presStyleCnt="4"/>
      <dgm:spPr/>
    </dgm:pt>
    <dgm:pt modelId="{4D7F8655-D52E-479C-98DD-225D380E9411}" type="pres">
      <dgm:prSet presAssocID="{AA1C6EA5-0053-4C14-958D-B56BAED132EA}" presName="text3" presStyleLbl="fgAcc3" presStyleIdx="1" presStyleCnt="4">
        <dgm:presLayoutVars>
          <dgm:chPref val="3"/>
        </dgm:presLayoutVars>
      </dgm:prSet>
      <dgm:spPr/>
    </dgm:pt>
    <dgm:pt modelId="{A5B3164E-32BF-49DD-84A5-7A29176489B3}" type="pres">
      <dgm:prSet presAssocID="{AA1C6EA5-0053-4C14-958D-B56BAED132EA}" presName="hierChild4" presStyleCnt="0"/>
      <dgm:spPr/>
    </dgm:pt>
    <dgm:pt modelId="{B14BFCDD-BD90-4FC5-ABDE-7099692F73E1}" type="pres">
      <dgm:prSet presAssocID="{54765CE8-7144-4E57-B490-F051C77FB616}" presName="Name10" presStyleLbl="parChTrans1D2" presStyleIdx="1" presStyleCnt="2"/>
      <dgm:spPr/>
    </dgm:pt>
    <dgm:pt modelId="{4EAD0335-24E6-4582-9A79-200F020E63E5}" type="pres">
      <dgm:prSet presAssocID="{0F6B6996-78AD-4D38-82C0-690CB5962E79}" presName="hierRoot2" presStyleCnt="0"/>
      <dgm:spPr/>
    </dgm:pt>
    <dgm:pt modelId="{979E1EF5-027F-4C6C-B821-E81ACB8DF724}" type="pres">
      <dgm:prSet presAssocID="{0F6B6996-78AD-4D38-82C0-690CB5962E79}" presName="composite2" presStyleCnt="0"/>
      <dgm:spPr/>
    </dgm:pt>
    <dgm:pt modelId="{F4B27128-1835-4506-AC2E-648D1F91907D}" type="pres">
      <dgm:prSet presAssocID="{0F6B6996-78AD-4D38-82C0-690CB5962E79}" presName="background2" presStyleLbl="node2" presStyleIdx="1" presStyleCnt="2"/>
      <dgm:spPr/>
    </dgm:pt>
    <dgm:pt modelId="{805DA6BD-4554-4B6C-8287-CB4969BCE161}" type="pres">
      <dgm:prSet presAssocID="{0F6B6996-78AD-4D38-82C0-690CB5962E79}" presName="text2" presStyleLbl="fgAcc2" presStyleIdx="1" presStyleCnt="2">
        <dgm:presLayoutVars>
          <dgm:chPref val="3"/>
        </dgm:presLayoutVars>
      </dgm:prSet>
      <dgm:spPr/>
    </dgm:pt>
    <dgm:pt modelId="{433D74DA-16C6-4D3F-99C3-D8098FDA21EC}" type="pres">
      <dgm:prSet presAssocID="{0F6B6996-78AD-4D38-82C0-690CB5962E79}" presName="hierChild3" presStyleCnt="0"/>
      <dgm:spPr/>
    </dgm:pt>
    <dgm:pt modelId="{584A8B59-1B03-4EB2-B61D-014A4B5054BC}" type="pres">
      <dgm:prSet presAssocID="{DDAB69DC-00F4-489A-ACA1-5EDFD9AD1F8A}" presName="Name17" presStyleLbl="parChTrans1D3" presStyleIdx="2" presStyleCnt="4"/>
      <dgm:spPr/>
    </dgm:pt>
    <dgm:pt modelId="{C3C7007A-D77A-4A6F-BBC4-CB60951768E7}" type="pres">
      <dgm:prSet presAssocID="{4D2B5627-25A0-4B02-85BB-4A57A610D7F3}" presName="hierRoot3" presStyleCnt="0"/>
      <dgm:spPr/>
    </dgm:pt>
    <dgm:pt modelId="{2085F10E-CC42-42B1-A1CD-2A9C26A4DCD2}" type="pres">
      <dgm:prSet presAssocID="{4D2B5627-25A0-4B02-85BB-4A57A610D7F3}" presName="composite3" presStyleCnt="0"/>
      <dgm:spPr/>
    </dgm:pt>
    <dgm:pt modelId="{51B55721-A079-4D98-B6DC-E5C853838B9B}" type="pres">
      <dgm:prSet presAssocID="{4D2B5627-25A0-4B02-85BB-4A57A610D7F3}" presName="background3" presStyleLbl="node3" presStyleIdx="2" presStyleCnt="4"/>
      <dgm:spPr/>
    </dgm:pt>
    <dgm:pt modelId="{5A6AA2C1-27B7-40E8-9051-875D6C6C929E}" type="pres">
      <dgm:prSet presAssocID="{4D2B5627-25A0-4B02-85BB-4A57A610D7F3}" presName="text3" presStyleLbl="fgAcc3" presStyleIdx="2" presStyleCnt="4">
        <dgm:presLayoutVars>
          <dgm:chPref val="3"/>
        </dgm:presLayoutVars>
      </dgm:prSet>
      <dgm:spPr/>
    </dgm:pt>
    <dgm:pt modelId="{4E43D0D1-C70E-48C2-9C84-C947348C8BF9}" type="pres">
      <dgm:prSet presAssocID="{4D2B5627-25A0-4B02-85BB-4A57A610D7F3}" presName="hierChild4" presStyleCnt="0"/>
      <dgm:spPr/>
    </dgm:pt>
    <dgm:pt modelId="{170023B0-48B2-4D59-B008-C60DC5BB91C4}" type="pres">
      <dgm:prSet presAssocID="{09566B18-D5A0-4762-B15F-6B2D095F6046}" presName="Name17" presStyleLbl="parChTrans1D3" presStyleIdx="3" presStyleCnt="4"/>
      <dgm:spPr/>
    </dgm:pt>
    <dgm:pt modelId="{227036E9-D7A3-4571-A683-86009D8BED0C}" type="pres">
      <dgm:prSet presAssocID="{DB725440-790A-4B30-839A-627354C3FA42}" presName="hierRoot3" presStyleCnt="0"/>
      <dgm:spPr/>
    </dgm:pt>
    <dgm:pt modelId="{A8B8BC17-8B82-4DEF-9EA7-2724ED31E157}" type="pres">
      <dgm:prSet presAssocID="{DB725440-790A-4B30-839A-627354C3FA42}" presName="composite3" presStyleCnt="0"/>
      <dgm:spPr/>
    </dgm:pt>
    <dgm:pt modelId="{533253C9-7E92-4C80-8588-494A9023E6F3}" type="pres">
      <dgm:prSet presAssocID="{DB725440-790A-4B30-839A-627354C3FA42}" presName="background3" presStyleLbl="node3" presStyleIdx="3" presStyleCnt="4"/>
      <dgm:spPr/>
    </dgm:pt>
    <dgm:pt modelId="{C88ADF00-6F5C-4B9A-81BE-39E481F67E8F}" type="pres">
      <dgm:prSet presAssocID="{DB725440-790A-4B30-839A-627354C3FA42}" presName="text3" presStyleLbl="fgAcc3" presStyleIdx="3" presStyleCnt="4">
        <dgm:presLayoutVars>
          <dgm:chPref val="3"/>
        </dgm:presLayoutVars>
      </dgm:prSet>
      <dgm:spPr/>
    </dgm:pt>
    <dgm:pt modelId="{9FCEA322-1BF6-4F7C-9893-0E6B3E6A4097}" type="pres">
      <dgm:prSet presAssocID="{DB725440-790A-4B30-839A-627354C3FA42}" presName="hierChild4" presStyleCnt="0"/>
      <dgm:spPr/>
    </dgm:pt>
  </dgm:ptLst>
  <dgm:cxnLst>
    <dgm:cxn modelId="{35147905-54E5-479D-9EDE-86F2A52F02B6}" type="presOf" srcId="{DB725440-790A-4B30-839A-627354C3FA42}" destId="{C88ADF00-6F5C-4B9A-81BE-39E481F67E8F}" srcOrd="0" destOrd="0" presId="urn:microsoft.com/office/officeart/2005/8/layout/hierarchy1"/>
    <dgm:cxn modelId="{06F1D607-EF7F-4B80-96BB-92CA6139F14A}" srcId="{38E350F8-C15E-4BEC-B4E8-225AEBDF43AF}" destId="{5D6689DF-D17C-491F-8E1B-1BCAB3A65D8A}" srcOrd="0" destOrd="0" parTransId="{76709D8F-F1D3-4C9D-BBDD-1B2A4610F97A}" sibTransId="{BB561169-7597-4710-8FFB-5597CA1B397A}"/>
    <dgm:cxn modelId="{4BFA7711-4F49-4FBF-B17E-47566DED6BE4}" type="presOf" srcId="{5D6689DF-D17C-491F-8E1B-1BCAB3A65D8A}" destId="{9CF9B192-515D-4A15-AAE7-046B8B61F7AC}" srcOrd="0" destOrd="0" presId="urn:microsoft.com/office/officeart/2005/8/layout/hierarchy1"/>
    <dgm:cxn modelId="{B27AF338-4D32-4E92-A203-8B145A1D24FB}" srcId="{5D6689DF-D17C-491F-8E1B-1BCAB3A65D8A}" destId="{AA1C6EA5-0053-4C14-958D-B56BAED132EA}" srcOrd="1" destOrd="0" parTransId="{B92C6842-26FC-4469-AC34-829A9D48AAE3}" sibTransId="{C3ABC491-06CC-4F21-B6F4-EA521FC386C4}"/>
    <dgm:cxn modelId="{AEC11B5D-BDB0-4BA9-9C7E-07E176553323}" type="presOf" srcId="{54765CE8-7144-4E57-B490-F051C77FB616}" destId="{B14BFCDD-BD90-4FC5-ABDE-7099692F73E1}" srcOrd="0" destOrd="0" presId="urn:microsoft.com/office/officeart/2005/8/layout/hierarchy1"/>
    <dgm:cxn modelId="{779E7641-831E-4BAF-9E06-D809D2C889F2}" srcId="{0F6B6996-78AD-4D38-82C0-690CB5962E79}" destId="{DB725440-790A-4B30-839A-627354C3FA42}" srcOrd="1" destOrd="0" parTransId="{09566B18-D5A0-4762-B15F-6B2D095F6046}" sibTransId="{0B48CB81-3122-4F93-B437-DEDD932DBBC7}"/>
    <dgm:cxn modelId="{6976D26A-63C9-467D-9842-45EBEA75ADB1}" type="presOf" srcId="{38E350F8-C15E-4BEC-B4E8-225AEBDF43AF}" destId="{B723129F-7B3F-4882-9464-C82011F568F1}" srcOrd="0" destOrd="0" presId="urn:microsoft.com/office/officeart/2005/8/layout/hierarchy1"/>
    <dgm:cxn modelId="{FF54A74B-60CE-4272-9155-0E58C01AB188}" type="presOf" srcId="{4528EAAB-29BF-4B69-A230-6CD367C55A30}" destId="{B8DB17D0-261B-4975-8800-E19714A14E5B}" srcOrd="0" destOrd="0" presId="urn:microsoft.com/office/officeart/2005/8/layout/hierarchy1"/>
    <dgm:cxn modelId="{548B254D-AAFD-42A0-A9FD-DA1AC7136F6C}" type="presOf" srcId="{09566B18-D5A0-4762-B15F-6B2D095F6046}" destId="{170023B0-48B2-4D59-B008-C60DC5BB91C4}" srcOrd="0" destOrd="0" presId="urn:microsoft.com/office/officeart/2005/8/layout/hierarchy1"/>
    <dgm:cxn modelId="{2EB94F4D-7A23-40B7-ACD3-0882B1DEF822}" srcId="{5D6689DF-D17C-491F-8E1B-1BCAB3A65D8A}" destId="{BF82F1D3-90B4-40AF-A282-9415ACB81AD3}" srcOrd="0" destOrd="0" parTransId="{CF98B0DA-8D60-4759-9448-A0B365461B4F}" sibTransId="{DA3154F0-63CC-4650-B0C6-110877B47391}"/>
    <dgm:cxn modelId="{8BFD0951-AEEF-4C8E-A873-2F9B5C9549CC}" type="presOf" srcId="{AA1C6EA5-0053-4C14-958D-B56BAED132EA}" destId="{4D7F8655-D52E-479C-98DD-225D380E9411}" srcOrd="0" destOrd="0" presId="urn:microsoft.com/office/officeart/2005/8/layout/hierarchy1"/>
    <dgm:cxn modelId="{A8F43758-D792-4629-B593-9D58B0E59703}" type="presOf" srcId="{CF98B0DA-8D60-4759-9448-A0B365461B4F}" destId="{B54F5A29-85F0-49C6-B6BE-747B785430C1}" srcOrd="0" destOrd="0" presId="urn:microsoft.com/office/officeart/2005/8/layout/hierarchy1"/>
    <dgm:cxn modelId="{535F1188-6439-4648-933B-7065A4617AC3}" srcId="{0F6B6996-78AD-4D38-82C0-690CB5962E79}" destId="{4D2B5627-25A0-4B02-85BB-4A57A610D7F3}" srcOrd="0" destOrd="0" parTransId="{DDAB69DC-00F4-489A-ACA1-5EDFD9AD1F8A}" sibTransId="{C82963B7-5784-4654-9220-1CA57DF2EB27}"/>
    <dgm:cxn modelId="{E10E1D88-5E74-4D37-92F1-56267A88FCE8}" srcId="{38E350F8-C15E-4BEC-B4E8-225AEBDF43AF}" destId="{0F6B6996-78AD-4D38-82C0-690CB5962E79}" srcOrd="1" destOrd="0" parTransId="{54765CE8-7144-4E57-B490-F051C77FB616}" sibTransId="{9D959020-50D3-4062-A37C-DA3127613530}"/>
    <dgm:cxn modelId="{5F2BA0AA-25C9-4769-BB93-FBB545BAEBBA}" srcId="{4528EAAB-29BF-4B69-A230-6CD367C55A30}" destId="{38E350F8-C15E-4BEC-B4E8-225AEBDF43AF}" srcOrd="0" destOrd="0" parTransId="{0DFFEDFC-86E2-42B8-BFC6-0DDBF3ABA120}" sibTransId="{0B76D26A-6CEF-4585-8DB1-9575064146DB}"/>
    <dgm:cxn modelId="{BC4131AC-7452-4A0D-8A98-3B1E53EEC2F5}" type="presOf" srcId="{76709D8F-F1D3-4C9D-BBDD-1B2A4610F97A}" destId="{D033DA98-2E8C-4A36-8FFE-FE5249B5C4E1}" srcOrd="0" destOrd="0" presId="urn:microsoft.com/office/officeart/2005/8/layout/hierarchy1"/>
    <dgm:cxn modelId="{133C40AC-9ED2-4152-9B19-4EF0B13673B0}" type="presOf" srcId="{4D2B5627-25A0-4B02-85BB-4A57A610D7F3}" destId="{5A6AA2C1-27B7-40E8-9051-875D6C6C929E}" srcOrd="0" destOrd="0" presId="urn:microsoft.com/office/officeart/2005/8/layout/hierarchy1"/>
    <dgm:cxn modelId="{D31A2CDA-746E-44AB-84F2-6D44A9CC401D}" type="presOf" srcId="{BF82F1D3-90B4-40AF-A282-9415ACB81AD3}" destId="{9E405E82-DBDF-46F1-BEA6-9A6FC504EFA7}" srcOrd="0" destOrd="0" presId="urn:microsoft.com/office/officeart/2005/8/layout/hierarchy1"/>
    <dgm:cxn modelId="{0771ADE8-7F01-4472-BBBB-275FAD9A2D5B}" type="presOf" srcId="{B92C6842-26FC-4469-AC34-829A9D48AAE3}" destId="{8FEE3E99-8549-4EDC-BD35-A50953E62934}" srcOrd="0" destOrd="0" presId="urn:microsoft.com/office/officeart/2005/8/layout/hierarchy1"/>
    <dgm:cxn modelId="{7BC62CF1-F3DF-4469-9C0A-479F30F37747}" type="presOf" srcId="{DDAB69DC-00F4-489A-ACA1-5EDFD9AD1F8A}" destId="{584A8B59-1B03-4EB2-B61D-014A4B5054BC}" srcOrd="0" destOrd="0" presId="urn:microsoft.com/office/officeart/2005/8/layout/hierarchy1"/>
    <dgm:cxn modelId="{66D7CBF2-0A64-4A7A-8BBF-ED06B60B7425}" type="presOf" srcId="{0F6B6996-78AD-4D38-82C0-690CB5962E79}" destId="{805DA6BD-4554-4B6C-8287-CB4969BCE161}" srcOrd="0" destOrd="0" presId="urn:microsoft.com/office/officeart/2005/8/layout/hierarchy1"/>
    <dgm:cxn modelId="{26EF892B-F154-4144-9A67-1E303435EE26}" type="presParOf" srcId="{B8DB17D0-261B-4975-8800-E19714A14E5B}" destId="{ED57A62C-07F9-4F0B-9C4C-11B8E87CC432}" srcOrd="0" destOrd="0" presId="urn:microsoft.com/office/officeart/2005/8/layout/hierarchy1"/>
    <dgm:cxn modelId="{2C1909F8-05C3-4162-87B6-12DD10E5083E}" type="presParOf" srcId="{ED57A62C-07F9-4F0B-9C4C-11B8E87CC432}" destId="{51889743-9F9F-4BC9-8255-2D0D54088711}" srcOrd="0" destOrd="0" presId="urn:microsoft.com/office/officeart/2005/8/layout/hierarchy1"/>
    <dgm:cxn modelId="{BAE3F3BF-DACD-4B0C-ADB9-8D16C601AD99}" type="presParOf" srcId="{51889743-9F9F-4BC9-8255-2D0D54088711}" destId="{09EDD7FC-B7F5-43B2-910F-B4DF3FAF7B37}" srcOrd="0" destOrd="0" presId="urn:microsoft.com/office/officeart/2005/8/layout/hierarchy1"/>
    <dgm:cxn modelId="{CDAE7BE5-C22D-4E5D-AEA3-258F653DDA8D}" type="presParOf" srcId="{51889743-9F9F-4BC9-8255-2D0D54088711}" destId="{B723129F-7B3F-4882-9464-C82011F568F1}" srcOrd="1" destOrd="0" presId="urn:microsoft.com/office/officeart/2005/8/layout/hierarchy1"/>
    <dgm:cxn modelId="{7217DD9B-EF5D-49C4-8F57-D4BD43AAB1EF}" type="presParOf" srcId="{ED57A62C-07F9-4F0B-9C4C-11B8E87CC432}" destId="{7A1463D0-ECC0-4813-8860-B0D69102FF4E}" srcOrd="1" destOrd="0" presId="urn:microsoft.com/office/officeart/2005/8/layout/hierarchy1"/>
    <dgm:cxn modelId="{45CBF2E5-9130-47E5-BA8A-26F81C22275A}" type="presParOf" srcId="{7A1463D0-ECC0-4813-8860-B0D69102FF4E}" destId="{D033DA98-2E8C-4A36-8FFE-FE5249B5C4E1}" srcOrd="0" destOrd="0" presId="urn:microsoft.com/office/officeart/2005/8/layout/hierarchy1"/>
    <dgm:cxn modelId="{ACC7C2D1-BF97-40A9-8F6B-382B0C4AFFAF}" type="presParOf" srcId="{7A1463D0-ECC0-4813-8860-B0D69102FF4E}" destId="{2832554C-89FE-4A24-A238-546E76F5B528}" srcOrd="1" destOrd="0" presId="urn:microsoft.com/office/officeart/2005/8/layout/hierarchy1"/>
    <dgm:cxn modelId="{D7FB728F-C567-477A-8A0C-98ED2A7CF905}" type="presParOf" srcId="{2832554C-89FE-4A24-A238-546E76F5B528}" destId="{46854BC7-DE28-4676-A921-387396C63A2C}" srcOrd="0" destOrd="0" presId="urn:microsoft.com/office/officeart/2005/8/layout/hierarchy1"/>
    <dgm:cxn modelId="{27C1E148-E59B-4795-A31F-CB25EBC7CEF0}" type="presParOf" srcId="{46854BC7-DE28-4676-A921-387396C63A2C}" destId="{9E310B55-D5CC-4FDE-8D0D-A05AC3BE13AE}" srcOrd="0" destOrd="0" presId="urn:microsoft.com/office/officeart/2005/8/layout/hierarchy1"/>
    <dgm:cxn modelId="{71B20CC2-B6FD-41E4-B1B1-155157D26B72}" type="presParOf" srcId="{46854BC7-DE28-4676-A921-387396C63A2C}" destId="{9CF9B192-515D-4A15-AAE7-046B8B61F7AC}" srcOrd="1" destOrd="0" presId="urn:microsoft.com/office/officeart/2005/8/layout/hierarchy1"/>
    <dgm:cxn modelId="{BBAE8751-487C-46D5-9F2B-D76B4170C402}" type="presParOf" srcId="{2832554C-89FE-4A24-A238-546E76F5B528}" destId="{F98E50AB-E7A3-4BB1-8DFF-AB92A0AD6218}" srcOrd="1" destOrd="0" presId="urn:microsoft.com/office/officeart/2005/8/layout/hierarchy1"/>
    <dgm:cxn modelId="{3176DDCD-E921-4A9B-B8E4-9CA54EF58F36}" type="presParOf" srcId="{F98E50AB-E7A3-4BB1-8DFF-AB92A0AD6218}" destId="{B54F5A29-85F0-49C6-B6BE-747B785430C1}" srcOrd="0" destOrd="0" presId="urn:microsoft.com/office/officeart/2005/8/layout/hierarchy1"/>
    <dgm:cxn modelId="{648EED24-3AAF-425B-BF3E-73E683FA9E23}" type="presParOf" srcId="{F98E50AB-E7A3-4BB1-8DFF-AB92A0AD6218}" destId="{DCDF4144-AFC9-42E6-B5AC-6CAC5A78C114}" srcOrd="1" destOrd="0" presId="urn:microsoft.com/office/officeart/2005/8/layout/hierarchy1"/>
    <dgm:cxn modelId="{7B213313-838B-412C-B955-90E92E0443F0}" type="presParOf" srcId="{DCDF4144-AFC9-42E6-B5AC-6CAC5A78C114}" destId="{B99A87BD-B78F-4BB4-9B10-EA334C04E36F}" srcOrd="0" destOrd="0" presId="urn:microsoft.com/office/officeart/2005/8/layout/hierarchy1"/>
    <dgm:cxn modelId="{7FACD773-8137-478B-B33E-CF773A1BC63F}" type="presParOf" srcId="{B99A87BD-B78F-4BB4-9B10-EA334C04E36F}" destId="{106ED494-F43C-4642-B18B-F064FC0A78E2}" srcOrd="0" destOrd="0" presId="urn:microsoft.com/office/officeart/2005/8/layout/hierarchy1"/>
    <dgm:cxn modelId="{1CEC2607-409B-478D-B468-23054501639D}" type="presParOf" srcId="{B99A87BD-B78F-4BB4-9B10-EA334C04E36F}" destId="{9E405E82-DBDF-46F1-BEA6-9A6FC504EFA7}" srcOrd="1" destOrd="0" presId="urn:microsoft.com/office/officeart/2005/8/layout/hierarchy1"/>
    <dgm:cxn modelId="{A1978E55-7B2F-4679-B7AA-4D9685567243}" type="presParOf" srcId="{DCDF4144-AFC9-42E6-B5AC-6CAC5A78C114}" destId="{66CD584F-7ADA-458C-80BF-35E17441052E}" srcOrd="1" destOrd="0" presId="urn:microsoft.com/office/officeart/2005/8/layout/hierarchy1"/>
    <dgm:cxn modelId="{B2623932-BFD3-4CA5-8BB4-2FB85467B388}" type="presParOf" srcId="{F98E50AB-E7A3-4BB1-8DFF-AB92A0AD6218}" destId="{8FEE3E99-8549-4EDC-BD35-A50953E62934}" srcOrd="2" destOrd="0" presId="urn:microsoft.com/office/officeart/2005/8/layout/hierarchy1"/>
    <dgm:cxn modelId="{46E75047-89AE-4735-9B6E-C62159ECF12B}" type="presParOf" srcId="{F98E50AB-E7A3-4BB1-8DFF-AB92A0AD6218}" destId="{1852C80A-515A-4F60-8769-6A9609D75D5B}" srcOrd="3" destOrd="0" presId="urn:microsoft.com/office/officeart/2005/8/layout/hierarchy1"/>
    <dgm:cxn modelId="{474C6F41-69F3-4853-998E-38A3AA29BA59}" type="presParOf" srcId="{1852C80A-515A-4F60-8769-6A9609D75D5B}" destId="{029DCE62-AB32-4B6E-9259-B7F7DA256132}" srcOrd="0" destOrd="0" presId="urn:microsoft.com/office/officeart/2005/8/layout/hierarchy1"/>
    <dgm:cxn modelId="{41443BA0-D772-48F9-BF64-06A937ED3098}" type="presParOf" srcId="{029DCE62-AB32-4B6E-9259-B7F7DA256132}" destId="{B99CF903-BECC-4EC2-8825-95B4604E8C46}" srcOrd="0" destOrd="0" presId="urn:microsoft.com/office/officeart/2005/8/layout/hierarchy1"/>
    <dgm:cxn modelId="{A2CB9003-68C8-4145-85E7-24486C710626}" type="presParOf" srcId="{029DCE62-AB32-4B6E-9259-B7F7DA256132}" destId="{4D7F8655-D52E-479C-98DD-225D380E9411}" srcOrd="1" destOrd="0" presId="urn:microsoft.com/office/officeart/2005/8/layout/hierarchy1"/>
    <dgm:cxn modelId="{6DD1DE1C-4046-4509-B800-1E73BCB0836A}" type="presParOf" srcId="{1852C80A-515A-4F60-8769-6A9609D75D5B}" destId="{A5B3164E-32BF-49DD-84A5-7A29176489B3}" srcOrd="1" destOrd="0" presId="urn:microsoft.com/office/officeart/2005/8/layout/hierarchy1"/>
    <dgm:cxn modelId="{67041C33-320B-42EC-8374-4D5C8E074B27}" type="presParOf" srcId="{7A1463D0-ECC0-4813-8860-B0D69102FF4E}" destId="{B14BFCDD-BD90-4FC5-ABDE-7099692F73E1}" srcOrd="2" destOrd="0" presId="urn:microsoft.com/office/officeart/2005/8/layout/hierarchy1"/>
    <dgm:cxn modelId="{73EC5597-9119-494B-A1EE-5611B2004069}" type="presParOf" srcId="{7A1463D0-ECC0-4813-8860-B0D69102FF4E}" destId="{4EAD0335-24E6-4582-9A79-200F020E63E5}" srcOrd="3" destOrd="0" presId="urn:microsoft.com/office/officeart/2005/8/layout/hierarchy1"/>
    <dgm:cxn modelId="{E7173F13-15CD-43F6-9260-EA7D34CDB560}" type="presParOf" srcId="{4EAD0335-24E6-4582-9A79-200F020E63E5}" destId="{979E1EF5-027F-4C6C-B821-E81ACB8DF724}" srcOrd="0" destOrd="0" presId="urn:microsoft.com/office/officeart/2005/8/layout/hierarchy1"/>
    <dgm:cxn modelId="{A69C71CC-1656-43A0-A3F2-F1E46F877232}" type="presParOf" srcId="{979E1EF5-027F-4C6C-B821-E81ACB8DF724}" destId="{F4B27128-1835-4506-AC2E-648D1F91907D}" srcOrd="0" destOrd="0" presId="urn:microsoft.com/office/officeart/2005/8/layout/hierarchy1"/>
    <dgm:cxn modelId="{CBABE74A-F840-4DBE-AC34-772ADD998984}" type="presParOf" srcId="{979E1EF5-027F-4C6C-B821-E81ACB8DF724}" destId="{805DA6BD-4554-4B6C-8287-CB4969BCE161}" srcOrd="1" destOrd="0" presId="urn:microsoft.com/office/officeart/2005/8/layout/hierarchy1"/>
    <dgm:cxn modelId="{6CD9001F-BEF0-4D9E-88B5-97C77C1E25F3}" type="presParOf" srcId="{4EAD0335-24E6-4582-9A79-200F020E63E5}" destId="{433D74DA-16C6-4D3F-99C3-D8098FDA21EC}" srcOrd="1" destOrd="0" presId="urn:microsoft.com/office/officeart/2005/8/layout/hierarchy1"/>
    <dgm:cxn modelId="{DE320E57-35AC-40D4-9760-C9C7106021EA}" type="presParOf" srcId="{433D74DA-16C6-4D3F-99C3-D8098FDA21EC}" destId="{584A8B59-1B03-4EB2-B61D-014A4B5054BC}" srcOrd="0" destOrd="0" presId="urn:microsoft.com/office/officeart/2005/8/layout/hierarchy1"/>
    <dgm:cxn modelId="{B27974E9-7F25-4052-A104-242F37AE3C61}" type="presParOf" srcId="{433D74DA-16C6-4D3F-99C3-D8098FDA21EC}" destId="{C3C7007A-D77A-4A6F-BBC4-CB60951768E7}" srcOrd="1" destOrd="0" presId="urn:microsoft.com/office/officeart/2005/8/layout/hierarchy1"/>
    <dgm:cxn modelId="{E0C8CCF0-1B09-4F5C-8D33-BC9F228447BA}" type="presParOf" srcId="{C3C7007A-D77A-4A6F-BBC4-CB60951768E7}" destId="{2085F10E-CC42-42B1-A1CD-2A9C26A4DCD2}" srcOrd="0" destOrd="0" presId="urn:microsoft.com/office/officeart/2005/8/layout/hierarchy1"/>
    <dgm:cxn modelId="{5761C657-3E65-433F-B2BE-4E475932F083}" type="presParOf" srcId="{2085F10E-CC42-42B1-A1CD-2A9C26A4DCD2}" destId="{51B55721-A079-4D98-B6DC-E5C853838B9B}" srcOrd="0" destOrd="0" presId="urn:microsoft.com/office/officeart/2005/8/layout/hierarchy1"/>
    <dgm:cxn modelId="{06EEA23F-E925-49CA-8ECE-3986D389B0AF}" type="presParOf" srcId="{2085F10E-CC42-42B1-A1CD-2A9C26A4DCD2}" destId="{5A6AA2C1-27B7-40E8-9051-875D6C6C929E}" srcOrd="1" destOrd="0" presId="urn:microsoft.com/office/officeart/2005/8/layout/hierarchy1"/>
    <dgm:cxn modelId="{74436250-C82A-4861-8D34-9606BCCFF9EB}" type="presParOf" srcId="{C3C7007A-D77A-4A6F-BBC4-CB60951768E7}" destId="{4E43D0D1-C70E-48C2-9C84-C947348C8BF9}" srcOrd="1" destOrd="0" presId="urn:microsoft.com/office/officeart/2005/8/layout/hierarchy1"/>
    <dgm:cxn modelId="{9CD540B8-2A5C-48BB-BEEF-9830370CC738}" type="presParOf" srcId="{433D74DA-16C6-4D3F-99C3-D8098FDA21EC}" destId="{170023B0-48B2-4D59-B008-C60DC5BB91C4}" srcOrd="2" destOrd="0" presId="urn:microsoft.com/office/officeart/2005/8/layout/hierarchy1"/>
    <dgm:cxn modelId="{58B38E2D-93B2-44EE-B4B5-C480DE606473}" type="presParOf" srcId="{433D74DA-16C6-4D3F-99C3-D8098FDA21EC}" destId="{227036E9-D7A3-4571-A683-86009D8BED0C}" srcOrd="3" destOrd="0" presId="urn:microsoft.com/office/officeart/2005/8/layout/hierarchy1"/>
    <dgm:cxn modelId="{92560041-E2FE-4F75-A91E-3584B853836B}" type="presParOf" srcId="{227036E9-D7A3-4571-A683-86009D8BED0C}" destId="{A8B8BC17-8B82-4DEF-9EA7-2724ED31E157}" srcOrd="0" destOrd="0" presId="urn:microsoft.com/office/officeart/2005/8/layout/hierarchy1"/>
    <dgm:cxn modelId="{BB2E67AD-D096-4983-B705-FA12FD48AE42}" type="presParOf" srcId="{A8B8BC17-8B82-4DEF-9EA7-2724ED31E157}" destId="{533253C9-7E92-4C80-8588-494A9023E6F3}" srcOrd="0" destOrd="0" presId="urn:microsoft.com/office/officeart/2005/8/layout/hierarchy1"/>
    <dgm:cxn modelId="{A56EEDD6-CB53-4487-937F-F3FA3CFC4866}" type="presParOf" srcId="{A8B8BC17-8B82-4DEF-9EA7-2724ED31E157}" destId="{C88ADF00-6F5C-4B9A-81BE-39E481F67E8F}" srcOrd="1" destOrd="0" presId="urn:microsoft.com/office/officeart/2005/8/layout/hierarchy1"/>
    <dgm:cxn modelId="{FA5438FD-1EA7-4793-96C7-7D6B1C057C7C}" type="presParOf" srcId="{227036E9-D7A3-4571-A683-86009D8BED0C}" destId="{9FCEA322-1BF6-4F7C-9893-0E6B3E6A40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28EAAB-29BF-4B69-A230-6CD367C55A3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38E350F8-C15E-4BEC-B4E8-225AEBDF43AF}">
      <dgm:prSet phldrT="[Text]" custT="1"/>
      <dgm:spPr/>
      <dgm:t>
        <a:bodyPr/>
        <a:lstStyle/>
        <a:p>
          <a:r>
            <a:rPr lang="en-IN" sz="1600" b="1" dirty="0"/>
            <a:t>RENTAL AND PAYMENT ANALYSIS</a:t>
          </a:r>
          <a:endParaRPr lang="en-IN" sz="1600" dirty="0"/>
        </a:p>
      </dgm:t>
    </dgm:pt>
    <dgm:pt modelId="{0DFFEDFC-86E2-42B8-BFC6-0DDBF3ABA120}" type="parTrans" cxnId="{5F2BA0AA-25C9-4769-BB93-FBB545BAEBBA}">
      <dgm:prSet/>
      <dgm:spPr/>
      <dgm:t>
        <a:bodyPr/>
        <a:lstStyle/>
        <a:p>
          <a:endParaRPr lang="en-IN"/>
        </a:p>
      </dgm:t>
    </dgm:pt>
    <dgm:pt modelId="{0B76D26A-6CEF-4585-8DB1-9575064146DB}" type="sibTrans" cxnId="{5F2BA0AA-25C9-4769-BB93-FBB545BAEBBA}">
      <dgm:prSet/>
      <dgm:spPr/>
      <dgm:t>
        <a:bodyPr/>
        <a:lstStyle/>
        <a:p>
          <a:endParaRPr lang="en-IN"/>
        </a:p>
      </dgm:t>
    </dgm:pt>
    <dgm:pt modelId="{5D6689DF-D17C-491F-8E1B-1BCAB3A65D8A}">
      <dgm:prSet phldrT="[Text]" custT="1"/>
      <dgm:spPr/>
      <dgm:t>
        <a:bodyPr/>
        <a:lstStyle/>
        <a:p>
          <a:r>
            <a:rPr lang="en-IN" sz="1600" b="0" i="0" dirty="0"/>
            <a:t>Rental Duration Analysis</a:t>
          </a:r>
          <a:endParaRPr lang="en-IN" sz="1600" b="0" dirty="0"/>
        </a:p>
      </dgm:t>
    </dgm:pt>
    <dgm:pt modelId="{76709D8F-F1D3-4C9D-BBDD-1B2A4610F97A}" type="parTrans" cxnId="{06F1D607-EF7F-4B80-96BB-92CA6139F14A}">
      <dgm:prSet/>
      <dgm:spPr/>
      <dgm:t>
        <a:bodyPr/>
        <a:lstStyle/>
        <a:p>
          <a:endParaRPr lang="en-IN"/>
        </a:p>
      </dgm:t>
    </dgm:pt>
    <dgm:pt modelId="{BB561169-7597-4710-8FFB-5597CA1B397A}" type="sibTrans" cxnId="{06F1D607-EF7F-4B80-96BB-92CA6139F14A}">
      <dgm:prSet/>
      <dgm:spPr/>
      <dgm:t>
        <a:bodyPr/>
        <a:lstStyle/>
        <a:p>
          <a:endParaRPr lang="en-IN"/>
        </a:p>
      </dgm:t>
    </dgm:pt>
    <dgm:pt modelId="{0F6B6996-78AD-4D38-82C0-690CB5962E79}">
      <dgm:prSet phldrT="[Text]" custT="1"/>
      <dgm:spPr/>
      <dgm:t>
        <a:bodyPr/>
        <a:lstStyle/>
        <a:p>
          <a:r>
            <a:rPr lang="en-IN" sz="1600" b="0" i="0" dirty="0"/>
            <a:t>Rental Return Timeliness</a:t>
          </a:r>
          <a:endParaRPr lang="en-IN" sz="1600" b="0" dirty="0"/>
        </a:p>
      </dgm:t>
    </dgm:pt>
    <dgm:pt modelId="{54765CE8-7144-4E57-B490-F051C77FB616}" type="parTrans" cxnId="{E10E1D88-5E74-4D37-92F1-56267A88FCE8}">
      <dgm:prSet/>
      <dgm:spPr/>
      <dgm:t>
        <a:bodyPr/>
        <a:lstStyle/>
        <a:p>
          <a:endParaRPr lang="en-IN"/>
        </a:p>
      </dgm:t>
    </dgm:pt>
    <dgm:pt modelId="{9D959020-50D3-4062-A37C-DA3127613530}" type="sibTrans" cxnId="{E10E1D88-5E74-4D37-92F1-56267A88FCE8}">
      <dgm:prSet/>
      <dgm:spPr/>
      <dgm:t>
        <a:bodyPr/>
        <a:lstStyle/>
        <a:p>
          <a:endParaRPr lang="en-IN"/>
        </a:p>
      </dgm:t>
    </dgm:pt>
    <dgm:pt modelId="{61C6388A-FDB0-4C4B-BE98-4F8491EAB810}">
      <dgm:prSet phldrT="[Text]" custT="1"/>
      <dgm:spPr/>
      <dgm:t>
        <a:bodyPr/>
        <a:lstStyle/>
        <a:p>
          <a:r>
            <a:rPr lang="en-IN" sz="1600" b="0" i="0" dirty="0"/>
            <a:t>Rental Trends</a:t>
          </a:r>
          <a:endParaRPr lang="en-IN" sz="1600" b="0" dirty="0"/>
        </a:p>
      </dgm:t>
    </dgm:pt>
    <dgm:pt modelId="{CEA07682-49D2-4B8D-B02E-A102E9748D60}" type="parTrans" cxnId="{B3552375-C609-45B8-8715-0FCD834D9985}">
      <dgm:prSet/>
      <dgm:spPr/>
      <dgm:t>
        <a:bodyPr/>
        <a:lstStyle/>
        <a:p>
          <a:endParaRPr lang="en-IN"/>
        </a:p>
      </dgm:t>
    </dgm:pt>
    <dgm:pt modelId="{47138FAC-664E-429E-B055-4CC697E46F42}" type="sibTrans" cxnId="{B3552375-C609-45B8-8715-0FCD834D9985}">
      <dgm:prSet/>
      <dgm:spPr/>
      <dgm:t>
        <a:bodyPr/>
        <a:lstStyle/>
        <a:p>
          <a:endParaRPr lang="en-IN"/>
        </a:p>
      </dgm:t>
    </dgm:pt>
    <dgm:pt modelId="{0E0C9177-40BA-4AFF-A677-8C9120BE9CCB}">
      <dgm:prSet phldrT="[Text]" custT="1"/>
      <dgm:spPr/>
      <dgm:t>
        <a:bodyPr/>
        <a:lstStyle/>
        <a:p>
          <a:r>
            <a:rPr lang="en-IN" sz="1600" b="0" i="0" dirty="0"/>
            <a:t>Payment Amount Analysis</a:t>
          </a:r>
          <a:endParaRPr lang="en-IN" sz="1600" b="0" dirty="0"/>
        </a:p>
      </dgm:t>
    </dgm:pt>
    <dgm:pt modelId="{EEB8FBC9-1D0C-4A67-942C-53BE80D1B370}" type="parTrans" cxnId="{50C77F59-D6F0-4D6E-825C-C7658C20E162}">
      <dgm:prSet/>
      <dgm:spPr/>
      <dgm:t>
        <a:bodyPr/>
        <a:lstStyle/>
        <a:p>
          <a:endParaRPr lang="en-IN"/>
        </a:p>
      </dgm:t>
    </dgm:pt>
    <dgm:pt modelId="{8B8A0EAC-159E-430D-9BBD-AE286853C133}" type="sibTrans" cxnId="{50C77F59-D6F0-4D6E-825C-C7658C20E162}">
      <dgm:prSet/>
      <dgm:spPr/>
      <dgm:t>
        <a:bodyPr/>
        <a:lstStyle/>
        <a:p>
          <a:endParaRPr lang="en-IN"/>
        </a:p>
      </dgm:t>
    </dgm:pt>
    <dgm:pt modelId="{B66225DA-769A-4B22-8A4A-006F69A1C5FA}">
      <dgm:prSet phldrT="[Text]" custT="1"/>
      <dgm:spPr/>
      <dgm:t>
        <a:bodyPr/>
        <a:lstStyle/>
        <a:p>
          <a:r>
            <a:rPr lang="en-IN" sz="1600" b="0" i="0" dirty="0"/>
            <a:t>Payments by Store</a:t>
          </a:r>
          <a:endParaRPr lang="en-IN" sz="1600" b="0" dirty="0"/>
        </a:p>
      </dgm:t>
    </dgm:pt>
    <dgm:pt modelId="{511E6435-5919-460D-A389-7AACC7ADBE3B}" type="parTrans" cxnId="{38899304-E1F1-4AFC-953B-C8602886FA00}">
      <dgm:prSet/>
      <dgm:spPr/>
      <dgm:t>
        <a:bodyPr/>
        <a:lstStyle/>
        <a:p>
          <a:endParaRPr lang="en-IN"/>
        </a:p>
      </dgm:t>
    </dgm:pt>
    <dgm:pt modelId="{BFA513A7-A8FC-4F4F-800C-4FDB9C460DA4}" type="sibTrans" cxnId="{38899304-E1F1-4AFC-953B-C8602886FA00}">
      <dgm:prSet/>
      <dgm:spPr/>
      <dgm:t>
        <a:bodyPr/>
        <a:lstStyle/>
        <a:p>
          <a:endParaRPr lang="en-IN"/>
        </a:p>
      </dgm:t>
    </dgm:pt>
    <dgm:pt modelId="{2CC6F1D1-6D46-45ED-BD37-B961AD40AD24}">
      <dgm:prSet phldrT="[Text]" custT="1"/>
      <dgm:spPr/>
      <dgm:t>
        <a:bodyPr/>
        <a:lstStyle/>
        <a:p>
          <a:r>
            <a:rPr lang="en-IN" sz="1600" b="0" i="0" dirty="0"/>
            <a:t>Total Rentals by Film</a:t>
          </a:r>
          <a:endParaRPr lang="en-IN" sz="1600" b="0" dirty="0"/>
        </a:p>
      </dgm:t>
    </dgm:pt>
    <dgm:pt modelId="{F419F4E9-C45E-4317-A8FC-875204CDA51A}" type="parTrans" cxnId="{07F0FAEA-716E-432E-87BC-793F0EC16BAC}">
      <dgm:prSet/>
      <dgm:spPr/>
      <dgm:t>
        <a:bodyPr/>
        <a:lstStyle/>
        <a:p>
          <a:endParaRPr lang="en-IN"/>
        </a:p>
      </dgm:t>
    </dgm:pt>
    <dgm:pt modelId="{621B7AF9-CEDA-48DF-951B-EAE812DDB5CB}" type="sibTrans" cxnId="{07F0FAEA-716E-432E-87BC-793F0EC16BAC}">
      <dgm:prSet/>
      <dgm:spPr/>
      <dgm:t>
        <a:bodyPr/>
        <a:lstStyle/>
        <a:p>
          <a:endParaRPr lang="en-IN"/>
        </a:p>
      </dgm:t>
    </dgm:pt>
    <dgm:pt modelId="{2C5EBE58-E983-40ED-AE74-54A1DE447894}">
      <dgm:prSet phldrT="[Text]" custT="1"/>
      <dgm:spPr/>
      <dgm:t>
        <a:bodyPr/>
        <a:lstStyle/>
        <a:p>
          <a:r>
            <a:rPr lang="en-IN" sz="1600" b="0" i="0" dirty="0"/>
            <a:t>Total Rentals by Category</a:t>
          </a:r>
          <a:endParaRPr lang="en-IN" sz="1600" b="0" dirty="0"/>
        </a:p>
      </dgm:t>
    </dgm:pt>
    <dgm:pt modelId="{A56CAAE7-CC75-43BE-B9EB-14F5F73152A8}" type="parTrans" cxnId="{61D59701-1E02-41FD-A7E5-38407860D66B}">
      <dgm:prSet/>
      <dgm:spPr/>
      <dgm:t>
        <a:bodyPr/>
        <a:lstStyle/>
        <a:p>
          <a:endParaRPr lang="en-IN"/>
        </a:p>
      </dgm:t>
    </dgm:pt>
    <dgm:pt modelId="{1F5DE3BD-CFAE-443F-BDA8-1DFC136708BF}" type="sibTrans" cxnId="{61D59701-1E02-41FD-A7E5-38407860D66B}">
      <dgm:prSet/>
      <dgm:spPr/>
      <dgm:t>
        <a:bodyPr/>
        <a:lstStyle/>
        <a:p>
          <a:endParaRPr lang="en-IN"/>
        </a:p>
      </dgm:t>
    </dgm:pt>
    <dgm:pt modelId="{BC8E70C4-067E-4FE6-A11F-4A72BC72E7D5}">
      <dgm:prSet phldrT="[Text]" custT="1"/>
      <dgm:spPr/>
      <dgm:t>
        <a:bodyPr/>
        <a:lstStyle/>
        <a:p>
          <a:r>
            <a:rPr lang="en-IN" sz="1600" b="0" i="0" dirty="0"/>
            <a:t>Total Revenue</a:t>
          </a:r>
          <a:endParaRPr lang="en-IN" sz="1600" b="0" dirty="0"/>
        </a:p>
      </dgm:t>
    </dgm:pt>
    <dgm:pt modelId="{D01827B1-9180-4DB4-BA5B-2F7F01D89681}" type="parTrans" cxnId="{A546FC74-8A21-4F3E-8949-5C105BDB42E9}">
      <dgm:prSet/>
      <dgm:spPr/>
      <dgm:t>
        <a:bodyPr/>
        <a:lstStyle/>
        <a:p>
          <a:endParaRPr lang="en-IN"/>
        </a:p>
      </dgm:t>
    </dgm:pt>
    <dgm:pt modelId="{260E2DFE-0877-4025-9713-7A23E3B5FCBB}" type="sibTrans" cxnId="{A546FC74-8A21-4F3E-8949-5C105BDB42E9}">
      <dgm:prSet/>
      <dgm:spPr/>
      <dgm:t>
        <a:bodyPr/>
        <a:lstStyle/>
        <a:p>
          <a:endParaRPr lang="en-IN"/>
        </a:p>
      </dgm:t>
    </dgm:pt>
    <dgm:pt modelId="{FFC53D0E-F362-4E95-936F-DC88910E2BFB}">
      <dgm:prSet phldrT="[Text]" custT="1"/>
      <dgm:spPr/>
      <dgm:t>
        <a:bodyPr/>
        <a:lstStyle/>
        <a:p>
          <a:r>
            <a:rPr lang="en-IN" sz="1600" b="0" i="0" dirty="0"/>
            <a:t>Customer Payment Behaviour</a:t>
          </a:r>
          <a:endParaRPr lang="en-IN" sz="1600" b="0" dirty="0"/>
        </a:p>
      </dgm:t>
    </dgm:pt>
    <dgm:pt modelId="{457563CA-99C7-4751-9FAF-9C7F6F52B3A4}" type="parTrans" cxnId="{2502EC49-B52C-4BD9-B9F1-09144084FB5A}">
      <dgm:prSet/>
      <dgm:spPr/>
      <dgm:t>
        <a:bodyPr/>
        <a:lstStyle/>
        <a:p>
          <a:endParaRPr lang="en-IN"/>
        </a:p>
      </dgm:t>
    </dgm:pt>
    <dgm:pt modelId="{E18E5EB2-A7E4-44AA-8DC4-2FF361C272F1}" type="sibTrans" cxnId="{2502EC49-B52C-4BD9-B9F1-09144084FB5A}">
      <dgm:prSet/>
      <dgm:spPr/>
      <dgm:t>
        <a:bodyPr/>
        <a:lstStyle/>
        <a:p>
          <a:endParaRPr lang="en-IN"/>
        </a:p>
      </dgm:t>
    </dgm:pt>
    <dgm:pt modelId="{4FF2B718-4E11-441E-A7A2-C918C0848B06}">
      <dgm:prSet phldrT="[Text]" custT="1"/>
      <dgm:spPr/>
      <dgm:t>
        <a:bodyPr/>
        <a:lstStyle/>
        <a:p>
          <a:r>
            <a:rPr lang="en-IN" sz="1600" b="0" i="0" dirty="0"/>
            <a:t>high-value customers</a:t>
          </a:r>
          <a:endParaRPr lang="en-IN" sz="1600" b="0" dirty="0"/>
        </a:p>
      </dgm:t>
    </dgm:pt>
    <dgm:pt modelId="{B8A117D6-A57C-465E-BE02-7104EF3B6B6D}" type="parTrans" cxnId="{362372EA-AFE7-4797-9B16-0C894A847C51}">
      <dgm:prSet/>
      <dgm:spPr/>
      <dgm:t>
        <a:bodyPr/>
        <a:lstStyle/>
        <a:p>
          <a:endParaRPr lang="en-IN"/>
        </a:p>
      </dgm:t>
    </dgm:pt>
    <dgm:pt modelId="{3F2333FF-E6C5-4FE3-A0A9-35D505D65210}" type="sibTrans" cxnId="{362372EA-AFE7-4797-9B16-0C894A847C51}">
      <dgm:prSet/>
      <dgm:spPr/>
      <dgm:t>
        <a:bodyPr/>
        <a:lstStyle/>
        <a:p>
          <a:endParaRPr lang="en-IN"/>
        </a:p>
      </dgm:t>
    </dgm:pt>
    <dgm:pt modelId="{B8DB17D0-261B-4975-8800-E19714A14E5B}" type="pres">
      <dgm:prSet presAssocID="{4528EAAB-29BF-4B69-A230-6CD367C55A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7A62C-07F9-4F0B-9C4C-11B8E87CC432}" type="pres">
      <dgm:prSet presAssocID="{38E350F8-C15E-4BEC-B4E8-225AEBDF43AF}" presName="hierRoot1" presStyleCnt="0"/>
      <dgm:spPr/>
    </dgm:pt>
    <dgm:pt modelId="{51889743-9F9F-4BC9-8255-2D0D54088711}" type="pres">
      <dgm:prSet presAssocID="{38E350F8-C15E-4BEC-B4E8-225AEBDF43AF}" presName="composite" presStyleCnt="0"/>
      <dgm:spPr/>
    </dgm:pt>
    <dgm:pt modelId="{09EDD7FC-B7F5-43B2-910F-B4DF3FAF7B37}" type="pres">
      <dgm:prSet presAssocID="{38E350F8-C15E-4BEC-B4E8-225AEBDF43AF}" presName="background" presStyleLbl="node0" presStyleIdx="0" presStyleCnt="1"/>
      <dgm:spPr/>
    </dgm:pt>
    <dgm:pt modelId="{B723129F-7B3F-4882-9464-C82011F568F1}" type="pres">
      <dgm:prSet presAssocID="{38E350F8-C15E-4BEC-B4E8-225AEBDF43AF}" presName="text" presStyleLbl="fgAcc0" presStyleIdx="0" presStyleCnt="1" custScaleX="165991" custScaleY="119235" custLinFactNeighborX="5180" custLinFactNeighborY="-47315">
        <dgm:presLayoutVars>
          <dgm:chPref val="3"/>
        </dgm:presLayoutVars>
      </dgm:prSet>
      <dgm:spPr/>
    </dgm:pt>
    <dgm:pt modelId="{7A1463D0-ECC0-4813-8860-B0D69102FF4E}" type="pres">
      <dgm:prSet presAssocID="{38E350F8-C15E-4BEC-B4E8-225AEBDF43AF}" presName="hierChild2" presStyleCnt="0"/>
      <dgm:spPr/>
    </dgm:pt>
    <dgm:pt modelId="{D033DA98-2E8C-4A36-8FFE-FE5249B5C4E1}" type="pres">
      <dgm:prSet presAssocID="{76709D8F-F1D3-4C9D-BBDD-1B2A4610F97A}" presName="Name10" presStyleLbl="parChTrans1D2" presStyleIdx="0" presStyleCnt="4"/>
      <dgm:spPr/>
    </dgm:pt>
    <dgm:pt modelId="{2832554C-89FE-4A24-A238-546E76F5B528}" type="pres">
      <dgm:prSet presAssocID="{5D6689DF-D17C-491F-8E1B-1BCAB3A65D8A}" presName="hierRoot2" presStyleCnt="0"/>
      <dgm:spPr/>
    </dgm:pt>
    <dgm:pt modelId="{46854BC7-DE28-4676-A921-387396C63A2C}" type="pres">
      <dgm:prSet presAssocID="{5D6689DF-D17C-491F-8E1B-1BCAB3A65D8A}" presName="composite2" presStyleCnt="0"/>
      <dgm:spPr/>
    </dgm:pt>
    <dgm:pt modelId="{9E310B55-D5CC-4FDE-8D0D-A05AC3BE13AE}" type="pres">
      <dgm:prSet presAssocID="{5D6689DF-D17C-491F-8E1B-1BCAB3A65D8A}" presName="background2" presStyleLbl="node2" presStyleIdx="0" presStyleCnt="4"/>
      <dgm:spPr/>
    </dgm:pt>
    <dgm:pt modelId="{9CF9B192-515D-4A15-AAE7-046B8B61F7AC}" type="pres">
      <dgm:prSet presAssocID="{5D6689DF-D17C-491F-8E1B-1BCAB3A65D8A}" presName="text2" presStyleLbl="fgAcc2" presStyleIdx="0" presStyleCnt="4">
        <dgm:presLayoutVars>
          <dgm:chPref val="3"/>
        </dgm:presLayoutVars>
      </dgm:prSet>
      <dgm:spPr/>
    </dgm:pt>
    <dgm:pt modelId="{F98E50AB-E7A3-4BB1-8DFF-AB92A0AD6218}" type="pres">
      <dgm:prSet presAssocID="{5D6689DF-D17C-491F-8E1B-1BCAB3A65D8A}" presName="hierChild3" presStyleCnt="0"/>
      <dgm:spPr/>
    </dgm:pt>
    <dgm:pt modelId="{D678A0A2-C4E2-4C9B-8C1F-2242C1145522}" type="pres">
      <dgm:prSet presAssocID="{CEA07682-49D2-4B8D-B02E-A102E9748D60}" presName="Name10" presStyleLbl="parChTrans1D2" presStyleIdx="1" presStyleCnt="4"/>
      <dgm:spPr/>
    </dgm:pt>
    <dgm:pt modelId="{B60F4D8F-0C53-4A7E-B0AB-79B20D7AC2A1}" type="pres">
      <dgm:prSet presAssocID="{61C6388A-FDB0-4C4B-BE98-4F8491EAB810}" presName="hierRoot2" presStyleCnt="0"/>
      <dgm:spPr/>
    </dgm:pt>
    <dgm:pt modelId="{854A57A8-FFD8-4C3E-B11C-704C20ED3BE1}" type="pres">
      <dgm:prSet presAssocID="{61C6388A-FDB0-4C4B-BE98-4F8491EAB810}" presName="composite2" presStyleCnt="0"/>
      <dgm:spPr/>
    </dgm:pt>
    <dgm:pt modelId="{02C150CC-1381-4AF5-8811-64C68A78FADE}" type="pres">
      <dgm:prSet presAssocID="{61C6388A-FDB0-4C4B-BE98-4F8491EAB810}" presName="background2" presStyleLbl="node2" presStyleIdx="1" presStyleCnt="4"/>
      <dgm:spPr/>
    </dgm:pt>
    <dgm:pt modelId="{37A5146C-C959-4523-BFF5-7431C48E2BD6}" type="pres">
      <dgm:prSet presAssocID="{61C6388A-FDB0-4C4B-BE98-4F8491EAB810}" presName="text2" presStyleLbl="fgAcc2" presStyleIdx="1" presStyleCnt="4">
        <dgm:presLayoutVars>
          <dgm:chPref val="3"/>
        </dgm:presLayoutVars>
      </dgm:prSet>
      <dgm:spPr/>
    </dgm:pt>
    <dgm:pt modelId="{C302103A-B022-49CE-A66F-B95DC844627D}" type="pres">
      <dgm:prSet presAssocID="{61C6388A-FDB0-4C4B-BE98-4F8491EAB810}" presName="hierChild3" presStyleCnt="0"/>
      <dgm:spPr/>
    </dgm:pt>
    <dgm:pt modelId="{71A8CB0E-2756-4B1E-B746-7C2CBCE7734C}" type="pres">
      <dgm:prSet presAssocID="{F419F4E9-C45E-4317-A8FC-875204CDA51A}" presName="Name17" presStyleLbl="parChTrans1D3" presStyleIdx="0" presStyleCnt="6"/>
      <dgm:spPr/>
    </dgm:pt>
    <dgm:pt modelId="{A600219A-8950-49FD-AC95-229D462DD529}" type="pres">
      <dgm:prSet presAssocID="{2CC6F1D1-6D46-45ED-BD37-B961AD40AD24}" presName="hierRoot3" presStyleCnt="0"/>
      <dgm:spPr/>
    </dgm:pt>
    <dgm:pt modelId="{1D97A4F1-16BA-44E5-8F45-2D8C5F1B4C65}" type="pres">
      <dgm:prSet presAssocID="{2CC6F1D1-6D46-45ED-BD37-B961AD40AD24}" presName="composite3" presStyleCnt="0"/>
      <dgm:spPr/>
    </dgm:pt>
    <dgm:pt modelId="{3E0486EB-120A-413B-9605-AA15945CCA4D}" type="pres">
      <dgm:prSet presAssocID="{2CC6F1D1-6D46-45ED-BD37-B961AD40AD24}" presName="background3" presStyleLbl="node3" presStyleIdx="0" presStyleCnt="6"/>
      <dgm:spPr/>
    </dgm:pt>
    <dgm:pt modelId="{17E5AB58-DD6C-4A3E-B1C8-2E4F5F39D1B2}" type="pres">
      <dgm:prSet presAssocID="{2CC6F1D1-6D46-45ED-BD37-B961AD40AD24}" presName="text3" presStyleLbl="fgAcc3" presStyleIdx="0" presStyleCnt="6">
        <dgm:presLayoutVars>
          <dgm:chPref val="3"/>
        </dgm:presLayoutVars>
      </dgm:prSet>
      <dgm:spPr/>
    </dgm:pt>
    <dgm:pt modelId="{6B7C65D2-8B6D-483F-AE76-4C3E6C5CE514}" type="pres">
      <dgm:prSet presAssocID="{2CC6F1D1-6D46-45ED-BD37-B961AD40AD24}" presName="hierChild4" presStyleCnt="0"/>
      <dgm:spPr/>
    </dgm:pt>
    <dgm:pt modelId="{D512AAFE-592C-4B35-BCB8-0E3FFBDD9435}" type="pres">
      <dgm:prSet presAssocID="{A56CAAE7-CC75-43BE-B9EB-14F5F73152A8}" presName="Name17" presStyleLbl="parChTrans1D3" presStyleIdx="1" presStyleCnt="6"/>
      <dgm:spPr/>
    </dgm:pt>
    <dgm:pt modelId="{24D5AD66-27E6-4F69-BF43-B74129B7433F}" type="pres">
      <dgm:prSet presAssocID="{2C5EBE58-E983-40ED-AE74-54A1DE447894}" presName="hierRoot3" presStyleCnt="0"/>
      <dgm:spPr/>
    </dgm:pt>
    <dgm:pt modelId="{1A147E6F-51C9-4684-9F7D-59A56EA3D04C}" type="pres">
      <dgm:prSet presAssocID="{2C5EBE58-E983-40ED-AE74-54A1DE447894}" presName="composite3" presStyleCnt="0"/>
      <dgm:spPr/>
    </dgm:pt>
    <dgm:pt modelId="{BE35A0B3-9848-46F5-B3A6-4295DA95E4EF}" type="pres">
      <dgm:prSet presAssocID="{2C5EBE58-E983-40ED-AE74-54A1DE447894}" presName="background3" presStyleLbl="node3" presStyleIdx="1" presStyleCnt="6"/>
      <dgm:spPr/>
    </dgm:pt>
    <dgm:pt modelId="{1940461E-51AA-49C1-B6C3-7C70DFFAA175}" type="pres">
      <dgm:prSet presAssocID="{2C5EBE58-E983-40ED-AE74-54A1DE447894}" presName="text3" presStyleLbl="fgAcc3" presStyleIdx="1" presStyleCnt="6" custScaleX="130068" custScaleY="97929">
        <dgm:presLayoutVars>
          <dgm:chPref val="3"/>
        </dgm:presLayoutVars>
      </dgm:prSet>
      <dgm:spPr/>
    </dgm:pt>
    <dgm:pt modelId="{16C3326E-B5ED-48AF-B4CF-AFF3A550BC33}" type="pres">
      <dgm:prSet presAssocID="{2C5EBE58-E983-40ED-AE74-54A1DE447894}" presName="hierChild4" presStyleCnt="0"/>
      <dgm:spPr/>
    </dgm:pt>
    <dgm:pt modelId="{B14BFCDD-BD90-4FC5-ABDE-7099692F73E1}" type="pres">
      <dgm:prSet presAssocID="{54765CE8-7144-4E57-B490-F051C77FB616}" presName="Name10" presStyleLbl="parChTrans1D2" presStyleIdx="2" presStyleCnt="4"/>
      <dgm:spPr/>
    </dgm:pt>
    <dgm:pt modelId="{4EAD0335-24E6-4582-9A79-200F020E63E5}" type="pres">
      <dgm:prSet presAssocID="{0F6B6996-78AD-4D38-82C0-690CB5962E79}" presName="hierRoot2" presStyleCnt="0"/>
      <dgm:spPr/>
    </dgm:pt>
    <dgm:pt modelId="{979E1EF5-027F-4C6C-B821-E81ACB8DF724}" type="pres">
      <dgm:prSet presAssocID="{0F6B6996-78AD-4D38-82C0-690CB5962E79}" presName="composite2" presStyleCnt="0"/>
      <dgm:spPr/>
    </dgm:pt>
    <dgm:pt modelId="{F4B27128-1835-4506-AC2E-648D1F91907D}" type="pres">
      <dgm:prSet presAssocID="{0F6B6996-78AD-4D38-82C0-690CB5962E79}" presName="background2" presStyleLbl="node2" presStyleIdx="2" presStyleCnt="4"/>
      <dgm:spPr/>
    </dgm:pt>
    <dgm:pt modelId="{805DA6BD-4554-4B6C-8287-CB4969BCE161}" type="pres">
      <dgm:prSet presAssocID="{0F6B6996-78AD-4D38-82C0-690CB5962E79}" presName="text2" presStyleLbl="fgAcc2" presStyleIdx="2" presStyleCnt="4" custScaleX="124864" custScaleY="108837">
        <dgm:presLayoutVars>
          <dgm:chPref val="3"/>
        </dgm:presLayoutVars>
      </dgm:prSet>
      <dgm:spPr/>
    </dgm:pt>
    <dgm:pt modelId="{433D74DA-16C6-4D3F-99C3-D8098FDA21EC}" type="pres">
      <dgm:prSet presAssocID="{0F6B6996-78AD-4D38-82C0-690CB5962E79}" presName="hierChild3" presStyleCnt="0"/>
      <dgm:spPr/>
    </dgm:pt>
    <dgm:pt modelId="{7C0D94BA-3E83-40D5-8AA8-21A4E7500931}" type="pres">
      <dgm:prSet presAssocID="{EEB8FBC9-1D0C-4A67-942C-53BE80D1B370}" presName="Name10" presStyleLbl="parChTrans1D2" presStyleIdx="3" presStyleCnt="4"/>
      <dgm:spPr/>
    </dgm:pt>
    <dgm:pt modelId="{D209EDEA-8BAE-45DC-AE28-51224407891C}" type="pres">
      <dgm:prSet presAssocID="{0E0C9177-40BA-4AFF-A677-8C9120BE9CCB}" presName="hierRoot2" presStyleCnt="0"/>
      <dgm:spPr/>
    </dgm:pt>
    <dgm:pt modelId="{1E0658A1-811F-4287-AD17-521409337745}" type="pres">
      <dgm:prSet presAssocID="{0E0C9177-40BA-4AFF-A677-8C9120BE9CCB}" presName="composite2" presStyleCnt="0"/>
      <dgm:spPr/>
    </dgm:pt>
    <dgm:pt modelId="{9552459D-0C03-443D-ADDE-98FD93B5D481}" type="pres">
      <dgm:prSet presAssocID="{0E0C9177-40BA-4AFF-A677-8C9120BE9CCB}" presName="background2" presStyleLbl="node2" presStyleIdx="3" presStyleCnt="4"/>
      <dgm:spPr/>
    </dgm:pt>
    <dgm:pt modelId="{EDDD2E86-A98B-4912-850C-54AD919923F7}" type="pres">
      <dgm:prSet presAssocID="{0E0C9177-40BA-4AFF-A677-8C9120BE9CCB}" presName="text2" presStyleLbl="fgAcc2" presStyleIdx="3" presStyleCnt="4">
        <dgm:presLayoutVars>
          <dgm:chPref val="3"/>
        </dgm:presLayoutVars>
      </dgm:prSet>
      <dgm:spPr/>
    </dgm:pt>
    <dgm:pt modelId="{B28648D2-29CE-4EEA-800C-AB537E38E648}" type="pres">
      <dgm:prSet presAssocID="{0E0C9177-40BA-4AFF-A677-8C9120BE9CCB}" presName="hierChild3" presStyleCnt="0"/>
      <dgm:spPr/>
    </dgm:pt>
    <dgm:pt modelId="{0E8E1069-B69E-4376-A75D-3D5E6D91AFB3}" type="pres">
      <dgm:prSet presAssocID="{511E6435-5919-460D-A389-7AACC7ADBE3B}" presName="Name17" presStyleLbl="parChTrans1D3" presStyleIdx="2" presStyleCnt="6"/>
      <dgm:spPr/>
    </dgm:pt>
    <dgm:pt modelId="{FD3232E7-35D4-4D60-A1D0-C7C4381BD43A}" type="pres">
      <dgm:prSet presAssocID="{B66225DA-769A-4B22-8A4A-006F69A1C5FA}" presName="hierRoot3" presStyleCnt="0"/>
      <dgm:spPr/>
    </dgm:pt>
    <dgm:pt modelId="{1AAA15C8-D84C-4A24-B0EB-E9B217EC3DA3}" type="pres">
      <dgm:prSet presAssocID="{B66225DA-769A-4B22-8A4A-006F69A1C5FA}" presName="composite3" presStyleCnt="0"/>
      <dgm:spPr/>
    </dgm:pt>
    <dgm:pt modelId="{FF20A27E-E75B-4874-AE65-42EBFB67899A}" type="pres">
      <dgm:prSet presAssocID="{B66225DA-769A-4B22-8A4A-006F69A1C5FA}" presName="background3" presStyleLbl="node3" presStyleIdx="2" presStyleCnt="6"/>
      <dgm:spPr/>
    </dgm:pt>
    <dgm:pt modelId="{033B9FBF-D191-446A-8D2F-D1CCFE41B7C4}" type="pres">
      <dgm:prSet presAssocID="{B66225DA-769A-4B22-8A4A-006F69A1C5FA}" presName="text3" presStyleLbl="fgAcc3" presStyleIdx="2" presStyleCnt="6" custScaleX="114570" custScaleY="108788">
        <dgm:presLayoutVars>
          <dgm:chPref val="3"/>
        </dgm:presLayoutVars>
      </dgm:prSet>
      <dgm:spPr/>
    </dgm:pt>
    <dgm:pt modelId="{51EBC225-8E53-4CAE-97FF-A37BDA7BCAC8}" type="pres">
      <dgm:prSet presAssocID="{B66225DA-769A-4B22-8A4A-006F69A1C5FA}" presName="hierChild4" presStyleCnt="0"/>
      <dgm:spPr/>
    </dgm:pt>
    <dgm:pt modelId="{402A1297-E2D6-46D6-9A89-8F28705210AE}" type="pres">
      <dgm:prSet presAssocID="{D01827B1-9180-4DB4-BA5B-2F7F01D89681}" presName="Name17" presStyleLbl="parChTrans1D3" presStyleIdx="3" presStyleCnt="6"/>
      <dgm:spPr/>
    </dgm:pt>
    <dgm:pt modelId="{4D578D79-60F4-4061-B328-0E64504FC257}" type="pres">
      <dgm:prSet presAssocID="{BC8E70C4-067E-4FE6-A11F-4A72BC72E7D5}" presName="hierRoot3" presStyleCnt="0"/>
      <dgm:spPr/>
    </dgm:pt>
    <dgm:pt modelId="{C7109A39-7BB0-4AC1-8D6A-B2E5D4D25C74}" type="pres">
      <dgm:prSet presAssocID="{BC8E70C4-067E-4FE6-A11F-4A72BC72E7D5}" presName="composite3" presStyleCnt="0"/>
      <dgm:spPr/>
    </dgm:pt>
    <dgm:pt modelId="{67DDF742-7B1F-4E4B-8B24-531A8A5FA9B2}" type="pres">
      <dgm:prSet presAssocID="{BC8E70C4-067E-4FE6-A11F-4A72BC72E7D5}" presName="background3" presStyleLbl="node3" presStyleIdx="3" presStyleCnt="6"/>
      <dgm:spPr/>
    </dgm:pt>
    <dgm:pt modelId="{CC4ECCFD-4976-4B94-A5A7-CCA72F07CB91}" type="pres">
      <dgm:prSet presAssocID="{BC8E70C4-067E-4FE6-A11F-4A72BC72E7D5}" presName="text3" presStyleLbl="fgAcc3" presStyleIdx="3" presStyleCnt="6">
        <dgm:presLayoutVars>
          <dgm:chPref val="3"/>
        </dgm:presLayoutVars>
      </dgm:prSet>
      <dgm:spPr/>
    </dgm:pt>
    <dgm:pt modelId="{8ACB5B26-C71A-4E0E-9576-9F707B659AD6}" type="pres">
      <dgm:prSet presAssocID="{BC8E70C4-067E-4FE6-A11F-4A72BC72E7D5}" presName="hierChild4" presStyleCnt="0"/>
      <dgm:spPr/>
    </dgm:pt>
    <dgm:pt modelId="{39F63075-57C0-4EE6-8D87-2F6908954D1A}" type="pres">
      <dgm:prSet presAssocID="{457563CA-99C7-4751-9FAF-9C7F6F52B3A4}" presName="Name17" presStyleLbl="parChTrans1D3" presStyleIdx="4" presStyleCnt="6"/>
      <dgm:spPr/>
    </dgm:pt>
    <dgm:pt modelId="{4B16EBEC-BA05-4B58-86A9-C13AF58B9A1C}" type="pres">
      <dgm:prSet presAssocID="{FFC53D0E-F362-4E95-936F-DC88910E2BFB}" presName="hierRoot3" presStyleCnt="0"/>
      <dgm:spPr/>
    </dgm:pt>
    <dgm:pt modelId="{BAFA3278-AA70-4C1C-B839-ED6562954F9A}" type="pres">
      <dgm:prSet presAssocID="{FFC53D0E-F362-4E95-936F-DC88910E2BFB}" presName="composite3" presStyleCnt="0"/>
      <dgm:spPr/>
    </dgm:pt>
    <dgm:pt modelId="{6DB5CC79-2702-405D-B8C5-412F6CB4BE6A}" type="pres">
      <dgm:prSet presAssocID="{FFC53D0E-F362-4E95-936F-DC88910E2BFB}" presName="background3" presStyleLbl="node3" presStyleIdx="4" presStyleCnt="6"/>
      <dgm:spPr/>
    </dgm:pt>
    <dgm:pt modelId="{6EF52130-45C0-40EB-9891-E89AF808ED60}" type="pres">
      <dgm:prSet presAssocID="{FFC53D0E-F362-4E95-936F-DC88910E2BFB}" presName="text3" presStyleLbl="fgAcc3" presStyleIdx="4" presStyleCnt="6" custScaleX="118431" custScaleY="103786">
        <dgm:presLayoutVars>
          <dgm:chPref val="3"/>
        </dgm:presLayoutVars>
      </dgm:prSet>
      <dgm:spPr/>
    </dgm:pt>
    <dgm:pt modelId="{2F11FB50-4C6B-4D88-BF46-89CC55D957F1}" type="pres">
      <dgm:prSet presAssocID="{FFC53D0E-F362-4E95-936F-DC88910E2BFB}" presName="hierChild4" presStyleCnt="0"/>
      <dgm:spPr/>
    </dgm:pt>
    <dgm:pt modelId="{FA8CA17B-ED84-4BBE-83BD-3B138987DDC9}" type="pres">
      <dgm:prSet presAssocID="{B8A117D6-A57C-465E-BE02-7104EF3B6B6D}" presName="Name17" presStyleLbl="parChTrans1D3" presStyleIdx="5" presStyleCnt="6"/>
      <dgm:spPr/>
    </dgm:pt>
    <dgm:pt modelId="{742F4D0D-D1BB-41E3-823A-28FB0BC24906}" type="pres">
      <dgm:prSet presAssocID="{4FF2B718-4E11-441E-A7A2-C918C0848B06}" presName="hierRoot3" presStyleCnt="0"/>
      <dgm:spPr/>
    </dgm:pt>
    <dgm:pt modelId="{59990421-8386-4620-A453-8276D632A16F}" type="pres">
      <dgm:prSet presAssocID="{4FF2B718-4E11-441E-A7A2-C918C0848B06}" presName="composite3" presStyleCnt="0"/>
      <dgm:spPr/>
    </dgm:pt>
    <dgm:pt modelId="{E8690ABB-9579-4CEB-ACEC-85A6114CF60F}" type="pres">
      <dgm:prSet presAssocID="{4FF2B718-4E11-441E-A7A2-C918C0848B06}" presName="background3" presStyleLbl="node3" presStyleIdx="5" presStyleCnt="6"/>
      <dgm:spPr/>
    </dgm:pt>
    <dgm:pt modelId="{D26C6726-E72D-49FC-B362-CC6CE1662683}" type="pres">
      <dgm:prSet presAssocID="{4FF2B718-4E11-441E-A7A2-C918C0848B06}" presName="text3" presStyleLbl="fgAcc3" presStyleIdx="5" presStyleCnt="6" custScaleX="112398" custScaleY="106176">
        <dgm:presLayoutVars>
          <dgm:chPref val="3"/>
        </dgm:presLayoutVars>
      </dgm:prSet>
      <dgm:spPr/>
    </dgm:pt>
    <dgm:pt modelId="{739187FA-6557-4D7B-B787-930103C0F89A}" type="pres">
      <dgm:prSet presAssocID="{4FF2B718-4E11-441E-A7A2-C918C0848B06}" presName="hierChild4" presStyleCnt="0"/>
      <dgm:spPr/>
    </dgm:pt>
  </dgm:ptLst>
  <dgm:cxnLst>
    <dgm:cxn modelId="{61D59701-1E02-41FD-A7E5-38407860D66B}" srcId="{61C6388A-FDB0-4C4B-BE98-4F8491EAB810}" destId="{2C5EBE58-E983-40ED-AE74-54A1DE447894}" srcOrd="1" destOrd="0" parTransId="{A56CAAE7-CC75-43BE-B9EB-14F5F73152A8}" sibTransId="{1F5DE3BD-CFAE-443F-BDA8-1DFC136708BF}"/>
    <dgm:cxn modelId="{38899304-E1F1-4AFC-953B-C8602886FA00}" srcId="{0E0C9177-40BA-4AFF-A677-8C9120BE9CCB}" destId="{B66225DA-769A-4B22-8A4A-006F69A1C5FA}" srcOrd="0" destOrd="0" parTransId="{511E6435-5919-460D-A389-7AACC7ADBE3B}" sibTransId="{BFA513A7-A8FC-4F4F-800C-4FDB9C460DA4}"/>
    <dgm:cxn modelId="{06F1D607-EF7F-4B80-96BB-92CA6139F14A}" srcId="{38E350F8-C15E-4BEC-B4E8-225AEBDF43AF}" destId="{5D6689DF-D17C-491F-8E1B-1BCAB3A65D8A}" srcOrd="0" destOrd="0" parTransId="{76709D8F-F1D3-4C9D-BBDD-1B2A4610F97A}" sibTransId="{BB561169-7597-4710-8FFB-5597CA1B397A}"/>
    <dgm:cxn modelId="{D047E607-51BD-404F-B75B-4464B2D953E8}" type="presOf" srcId="{2CC6F1D1-6D46-45ED-BD37-B961AD40AD24}" destId="{17E5AB58-DD6C-4A3E-B1C8-2E4F5F39D1B2}" srcOrd="0" destOrd="0" presId="urn:microsoft.com/office/officeart/2005/8/layout/hierarchy1"/>
    <dgm:cxn modelId="{4BFA7711-4F49-4FBF-B17E-47566DED6BE4}" type="presOf" srcId="{5D6689DF-D17C-491F-8E1B-1BCAB3A65D8A}" destId="{9CF9B192-515D-4A15-AAE7-046B8B61F7AC}" srcOrd="0" destOrd="0" presId="urn:microsoft.com/office/officeart/2005/8/layout/hierarchy1"/>
    <dgm:cxn modelId="{514BDE23-0233-4BE8-8076-AB1679C10612}" type="presOf" srcId="{EEB8FBC9-1D0C-4A67-942C-53BE80D1B370}" destId="{7C0D94BA-3E83-40D5-8AA8-21A4E7500931}" srcOrd="0" destOrd="0" presId="urn:microsoft.com/office/officeart/2005/8/layout/hierarchy1"/>
    <dgm:cxn modelId="{AEC11B5D-BDB0-4BA9-9C7E-07E176553323}" type="presOf" srcId="{54765CE8-7144-4E57-B490-F051C77FB616}" destId="{B14BFCDD-BD90-4FC5-ABDE-7099692F73E1}" srcOrd="0" destOrd="0" presId="urn:microsoft.com/office/officeart/2005/8/layout/hierarchy1"/>
    <dgm:cxn modelId="{BA53B963-F5FC-4D61-9A0B-8224F6871388}" type="presOf" srcId="{457563CA-99C7-4751-9FAF-9C7F6F52B3A4}" destId="{39F63075-57C0-4EE6-8D87-2F6908954D1A}" srcOrd="0" destOrd="0" presId="urn:microsoft.com/office/officeart/2005/8/layout/hierarchy1"/>
    <dgm:cxn modelId="{2502EC49-B52C-4BD9-B9F1-09144084FB5A}" srcId="{0E0C9177-40BA-4AFF-A677-8C9120BE9CCB}" destId="{FFC53D0E-F362-4E95-936F-DC88910E2BFB}" srcOrd="2" destOrd="0" parTransId="{457563CA-99C7-4751-9FAF-9C7F6F52B3A4}" sibTransId="{E18E5EB2-A7E4-44AA-8DC4-2FF361C272F1}"/>
    <dgm:cxn modelId="{6976D26A-63C9-467D-9842-45EBEA75ADB1}" type="presOf" srcId="{38E350F8-C15E-4BEC-B4E8-225AEBDF43AF}" destId="{B723129F-7B3F-4882-9464-C82011F568F1}" srcOrd="0" destOrd="0" presId="urn:microsoft.com/office/officeart/2005/8/layout/hierarchy1"/>
    <dgm:cxn modelId="{FF54A74B-60CE-4272-9155-0E58C01AB188}" type="presOf" srcId="{4528EAAB-29BF-4B69-A230-6CD367C55A30}" destId="{B8DB17D0-261B-4975-8800-E19714A14E5B}" srcOrd="0" destOrd="0" presId="urn:microsoft.com/office/officeart/2005/8/layout/hierarchy1"/>
    <dgm:cxn modelId="{7E0B8171-6E45-44F8-90A2-63ADF7AD35E9}" type="presOf" srcId="{61C6388A-FDB0-4C4B-BE98-4F8491EAB810}" destId="{37A5146C-C959-4523-BFF5-7431C48E2BD6}" srcOrd="0" destOrd="0" presId="urn:microsoft.com/office/officeart/2005/8/layout/hierarchy1"/>
    <dgm:cxn modelId="{A546FC74-8A21-4F3E-8949-5C105BDB42E9}" srcId="{0E0C9177-40BA-4AFF-A677-8C9120BE9CCB}" destId="{BC8E70C4-067E-4FE6-A11F-4A72BC72E7D5}" srcOrd="1" destOrd="0" parTransId="{D01827B1-9180-4DB4-BA5B-2F7F01D89681}" sibTransId="{260E2DFE-0877-4025-9713-7A23E3B5FCBB}"/>
    <dgm:cxn modelId="{B3552375-C609-45B8-8715-0FCD834D9985}" srcId="{38E350F8-C15E-4BEC-B4E8-225AEBDF43AF}" destId="{61C6388A-FDB0-4C4B-BE98-4F8491EAB810}" srcOrd="1" destOrd="0" parTransId="{CEA07682-49D2-4B8D-B02E-A102E9748D60}" sibTransId="{47138FAC-664E-429E-B055-4CC697E46F42}"/>
    <dgm:cxn modelId="{4C3FF878-DF50-49A9-9B4D-878CC003E8A8}" type="presOf" srcId="{BC8E70C4-067E-4FE6-A11F-4A72BC72E7D5}" destId="{CC4ECCFD-4976-4B94-A5A7-CCA72F07CB91}" srcOrd="0" destOrd="0" presId="urn:microsoft.com/office/officeart/2005/8/layout/hierarchy1"/>
    <dgm:cxn modelId="{50C77F59-D6F0-4D6E-825C-C7658C20E162}" srcId="{38E350F8-C15E-4BEC-B4E8-225AEBDF43AF}" destId="{0E0C9177-40BA-4AFF-A677-8C9120BE9CCB}" srcOrd="3" destOrd="0" parTransId="{EEB8FBC9-1D0C-4A67-942C-53BE80D1B370}" sibTransId="{8B8A0EAC-159E-430D-9BBD-AE286853C133}"/>
    <dgm:cxn modelId="{B1661C7C-847E-44EC-A9DF-E653F3DFE474}" type="presOf" srcId="{F419F4E9-C45E-4317-A8FC-875204CDA51A}" destId="{71A8CB0E-2756-4B1E-B746-7C2CBCE7734C}" srcOrd="0" destOrd="0" presId="urn:microsoft.com/office/officeart/2005/8/layout/hierarchy1"/>
    <dgm:cxn modelId="{E10E1D88-5E74-4D37-92F1-56267A88FCE8}" srcId="{38E350F8-C15E-4BEC-B4E8-225AEBDF43AF}" destId="{0F6B6996-78AD-4D38-82C0-690CB5962E79}" srcOrd="2" destOrd="0" parTransId="{54765CE8-7144-4E57-B490-F051C77FB616}" sibTransId="{9D959020-50D3-4062-A37C-DA3127613530}"/>
    <dgm:cxn modelId="{ED82FC94-C373-414E-9E51-5FC0B46620EA}" type="presOf" srcId="{CEA07682-49D2-4B8D-B02E-A102E9748D60}" destId="{D678A0A2-C4E2-4C9B-8C1F-2242C1145522}" srcOrd="0" destOrd="0" presId="urn:microsoft.com/office/officeart/2005/8/layout/hierarchy1"/>
    <dgm:cxn modelId="{5F2BA0AA-25C9-4769-BB93-FBB545BAEBBA}" srcId="{4528EAAB-29BF-4B69-A230-6CD367C55A30}" destId="{38E350F8-C15E-4BEC-B4E8-225AEBDF43AF}" srcOrd="0" destOrd="0" parTransId="{0DFFEDFC-86E2-42B8-BFC6-0DDBF3ABA120}" sibTransId="{0B76D26A-6CEF-4585-8DB1-9575064146DB}"/>
    <dgm:cxn modelId="{BC4131AC-7452-4A0D-8A98-3B1E53EEC2F5}" type="presOf" srcId="{76709D8F-F1D3-4C9D-BBDD-1B2A4610F97A}" destId="{D033DA98-2E8C-4A36-8FFE-FE5249B5C4E1}" srcOrd="0" destOrd="0" presId="urn:microsoft.com/office/officeart/2005/8/layout/hierarchy1"/>
    <dgm:cxn modelId="{56642BB0-596D-49AA-829B-96C5430784AE}" type="presOf" srcId="{0E0C9177-40BA-4AFF-A677-8C9120BE9CCB}" destId="{EDDD2E86-A98B-4912-850C-54AD919923F7}" srcOrd="0" destOrd="0" presId="urn:microsoft.com/office/officeart/2005/8/layout/hierarchy1"/>
    <dgm:cxn modelId="{F88283B1-F0E9-45CE-AE58-5DA5A91D2CB6}" type="presOf" srcId="{511E6435-5919-460D-A389-7AACC7ADBE3B}" destId="{0E8E1069-B69E-4376-A75D-3D5E6D91AFB3}" srcOrd="0" destOrd="0" presId="urn:microsoft.com/office/officeart/2005/8/layout/hierarchy1"/>
    <dgm:cxn modelId="{1428B5B6-61D3-4FC0-B36C-8DF2B3CAE1B9}" type="presOf" srcId="{B8A117D6-A57C-465E-BE02-7104EF3B6B6D}" destId="{FA8CA17B-ED84-4BBE-83BD-3B138987DDC9}" srcOrd="0" destOrd="0" presId="urn:microsoft.com/office/officeart/2005/8/layout/hierarchy1"/>
    <dgm:cxn modelId="{10A350C4-0AA0-4B42-8C2A-9EB6A5AD2559}" type="presOf" srcId="{D01827B1-9180-4DB4-BA5B-2F7F01D89681}" destId="{402A1297-E2D6-46D6-9A89-8F28705210AE}" srcOrd="0" destOrd="0" presId="urn:microsoft.com/office/officeart/2005/8/layout/hierarchy1"/>
    <dgm:cxn modelId="{EC1DCBC7-7D26-4879-9248-4D9942D9E7B3}" type="presOf" srcId="{FFC53D0E-F362-4E95-936F-DC88910E2BFB}" destId="{6EF52130-45C0-40EB-9891-E89AF808ED60}" srcOrd="0" destOrd="0" presId="urn:microsoft.com/office/officeart/2005/8/layout/hierarchy1"/>
    <dgm:cxn modelId="{9CA25AD9-E5C2-4240-9A2F-318A3DC401A1}" type="presOf" srcId="{2C5EBE58-E983-40ED-AE74-54A1DE447894}" destId="{1940461E-51AA-49C1-B6C3-7C70DFFAA175}" srcOrd="0" destOrd="0" presId="urn:microsoft.com/office/officeart/2005/8/layout/hierarchy1"/>
    <dgm:cxn modelId="{02EC97DA-C495-4B97-B670-6A9BDE516053}" type="presOf" srcId="{4FF2B718-4E11-441E-A7A2-C918C0848B06}" destId="{D26C6726-E72D-49FC-B362-CC6CE1662683}" srcOrd="0" destOrd="0" presId="urn:microsoft.com/office/officeart/2005/8/layout/hierarchy1"/>
    <dgm:cxn modelId="{3B3E90E2-AF3D-4DE6-91EE-B625803BD6E7}" type="presOf" srcId="{B66225DA-769A-4B22-8A4A-006F69A1C5FA}" destId="{033B9FBF-D191-446A-8D2F-D1CCFE41B7C4}" srcOrd="0" destOrd="0" presId="urn:microsoft.com/office/officeart/2005/8/layout/hierarchy1"/>
    <dgm:cxn modelId="{362372EA-AFE7-4797-9B16-0C894A847C51}" srcId="{0E0C9177-40BA-4AFF-A677-8C9120BE9CCB}" destId="{4FF2B718-4E11-441E-A7A2-C918C0848B06}" srcOrd="3" destOrd="0" parTransId="{B8A117D6-A57C-465E-BE02-7104EF3B6B6D}" sibTransId="{3F2333FF-E6C5-4FE3-A0A9-35D505D65210}"/>
    <dgm:cxn modelId="{07F0FAEA-716E-432E-87BC-793F0EC16BAC}" srcId="{61C6388A-FDB0-4C4B-BE98-4F8491EAB810}" destId="{2CC6F1D1-6D46-45ED-BD37-B961AD40AD24}" srcOrd="0" destOrd="0" parTransId="{F419F4E9-C45E-4317-A8FC-875204CDA51A}" sibTransId="{621B7AF9-CEDA-48DF-951B-EAE812DDB5CB}"/>
    <dgm:cxn modelId="{66D7CBF2-0A64-4A7A-8BBF-ED06B60B7425}" type="presOf" srcId="{0F6B6996-78AD-4D38-82C0-690CB5962E79}" destId="{805DA6BD-4554-4B6C-8287-CB4969BCE161}" srcOrd="0" destOrd="0" presId="urn:microsoft.com/office/officeart/2005/8/layout/hierarchy1"/>
    <dgm:cxn modelId="{86B761F4-5FAD-4D5B-BB7D-879C9FB39BA7}" type="presOf" srcId="{A56CAAE7-CC75-43BE-B9EB-14F5F73152A8}" destId="{D512AAFE-592C-4B35-BCB8-0E3FFBDD9435}" srcOrd="0" destOrd="0" presId="urn:microsoft.com/office/officeart/2005/8/layout/hierarchy1"/>
    <dgm:cxn modelId="{26EF892B-F154-4144-9A67-1E303435EE26}" type="presParOf" srcId="{B8DB17D0-261B-4975-8800-E19714A14E5B}" destId="{ED57A62C-07F9-4F0B-9C4C-11B8E87CC432}" srcOrd="0" destOrd="0" presId="urn:microsoft.com/office/officeart/2005/8/layout/hierarchy1"/>
    <dgm:cxn modelId="{2C1909F8-05C3-4162-87B6-12DD10E5083E}" type="presParOf" srcId="{ED57A62C-07F9-4F0B-9C4C-11B8E87CC432}" destId="{51889743-9F9F-4BC9-8255-2D0D54088711}" srcOrd="0" destOrd="0" presId="urn:microsoft.com/office/officeart/2005/8/layout/hierarchy1"/>
    <dgm:cxn modelId="{BAE3F3BF-DACD-4B0C-ADB9-8D16C601AD99}" type="presParOf" srcId="{51889743-9F9F-4BC9-8255-2D0D54088711}" destId="{09EDD7FC-B7F5-43B2-910F-B4DF3FAF7B37}" srcOrd="0" destOrd="0" presId="urn:microsoft.com/office/officeart/2005/8/layout/hierarchy1"/>
    <dgm:cxn modelId="{CDAE7BE5-C22D-4E5D-AEA3-258F653DDA8D}" type="presParOf" srcId="{51889743-9F9F-4BC9-8255-2D0D54088711}" destId="{B723129F-7B3F-4882-9464-C82011F568F1}" srcOrd="1" destOrd="0" presId="urn:microsoft.com/office/officeart/2005/8/layout/hierarchy1"/>
    <dgm:cxn modelId="{7217DD9B-EF5D-49C4-8F57-D4BD43AAB1EF}" type="presParOf" srcId="{ED57A62C-07F9-4F0B-9C4C-11B8E87CC432}" destId="{7A1463D0-ECC0-4813-8860-B0D69102FF4E}" srcOrd="1" destOrd="0" presId="urn:microsoft.com/office/officeart/2005/8/layout/hierarchy1"/>
    <dgm:cxn modelId="{45CBF2E5-9130-47E5-BA8A-26F81C22275A}" type="presParOf" srcId="{7A1463D0-ECC0-4813-8860-B0D69102FF4E}" destId="{D033DA98-2E8C-4A36-8FFE-FE5249B5C4E1}" srcOrd="0" destOrd="0" presId="urn:microsoft.com/office/officeart/2005/8/layout/hierarchy1"/>
    <dgm:cxn modelId="{ACC7C2D1-BF97-40A9-8F6B-382B0C4AFFAF}" type="presParOf" srcId="{7A1463D0-ECC0-4813-8860-B0D69102FF4E}" destId="{2832554C-89FE-4A24-A238-546E76F5B528}" srcOrd="1" destOrd="0" presId="urn:microsoft.com/office/officeart/2005/8/layout/hierarchy1"/>
    <dgm:cxn modelId="{D7FB728F-C567-477A-8A0C-98ED2A7CF905}" type="presParOf" srcId="{2832554C-89FE-4A24-A238-546E76F5B528}" destId="{46854BC7-DE28-4676-A921-387396C63A2C}" srcOrd="0" destOrd="0" presId="urn:microsoft.com/office/officeart/2005/8/layout/hierarchy1"/>
    <dgm:cxn modelId="{27C1E148-E59B-4795-A31F-CB25EBC7CEF0}" type="presParOf" srcId="{46854BC7-DE28-4676-A921-387396C63A2C}" destId="{9E310B55-D5CC-4FDE-8D0D-A05AC3BE13AE}" srcOrd="0" destOrd="0" presId="urn:microsoft.com/office/officeart/2005/8/layout/hierarchy1"/>
    <dgm:cxn modelId="{71B20CC2-B6FD-41E4-B1B1-155157D26B72}" type="presParOf" srcId="{46854BC7-DE28-4676-A921-387396C63A2C}" destId="{9CF9B192-515D-4A15-AAE7-046B8B61F7AC}" srcOrd="1" destOrd="0" presId="urn:microsoft.com/office/officeart/2005/8/layout/hierarchy1"/>
    <dgm:cxn modelId="{BBAE8751-487C-46D5-9F2B-D76B4170C402}" type="presParOf" srcId="{2832554C-89FE-4A24-A238-546E76F5B528}" destId="{F98E50AB-E7A3-4BB1-8DFF-AB92A0AD6218}" srcOrd="1" destOrd="0" presId="urn:microsoft.com/office/officeart/2005/8/layout/hierarchy1"/>
    <dgm:cxn modelId="{20340F33-C19D-4173-AF0B-6360DC759F26}" type="presParOf" srcId="{7A1463D0-ECC0-4813-8860-B0D69102FF4E}" destId="{D678A0A2-C4E2-4C9B-8C1F-2242C1145522}" srcOrd="2" destOrd="0" presId="urn:microsoft.com/office/officeart/2005/8/layout/hierarchy1"/>
    <dgm:cxn modelId="{377FC9C1-0656-4FED-B97A-6AC2350BFECA}" type="presParOf" srcId="{7A1463D0-ECC0-4813-8860-B0D69102FF4E}" destId="{B60F4D8F-0C53-4A7E-B0AB-79B20D7AC2A1}" srcOrd="3" destOrd="0" presId="urn:microsoft.com/office/officeart/2005/8/layout/hierarchy1"/>
    <dgm:cxn modelId="{7699BDDB-EAEF-465C-A8EF-51CAD6793E82}" type="presParOf" srcId="{B60F4D8F-0C53-4A7E-B0AB-79B20D7AC2A1}" destId="{854A57A8-FFD8-4C3E-B11C-704C20ED3BE1}" srcOrd="0" destOrd="0" presId="urn:microsoft.com/office/officeart/2005/8/layout/hierarchy1"/>
    <dgm:cxn modelId="{CBC63CD5-D18C-43CF-9B77-9FFAD19D22F2}" type="presParOf" srcId="{854A57A8-FFD8-4C3E-B11C-704C20ED3BE1}" destId="{02C150CC-1381-4AF5-8811-64C68A78FADE}" srcOrd="0" destOrd="0" presId="urn:microsoft.com/office/officeart/2005/8/layout/hierarchy1"/>
    <dgm:cxn modelId="{5D9BEA10-4F13-4495-A098-413239EF1E91}" type="presParOf" srcId="{854A57A8-FFD8-4C3E-B11C-704C20ED3BE1}" destId="{37A5146C-C959-4523-BFF5-7431C48E2BD6}" srcOrd="1" destOrd="0" presId="urn:microsoft.com/office/officeart/2005/8/layout/hierarchy1"/>
    <dgm:cxn modelId="{62ACF3FF-B1C9-4404-91F9-865CFD17F525}" type="presParOf" srcId="{B60F4D8F-0C53-4A7E-B0AB-79B20D7AC2A1}" destId="{C302103A-B022-49CE-A66F-B95DC844627D}" srcOrd="1" destOrd="0" presId="urn:microsoft.com/office/officeart/2005/8/layout/hierarchy1"/>
    <dgm:cxn modelId="{B5B4A7A4-A775-44B8-9332-2AAFE9C8184F}" type="presParOf" srcId="{C302103A-B022-49CE-A66F-B95DC844627D}" destId="{71A8CB0E-2756-4B1E-B746-7C2CBCE7734C}" srcOrd="0" destOrd="0" presId="urn:microsoft.com/office/officeart/2005/8/layout/hierarchy1"/>
    <dgm:cxn modelId="{D694324D-CDC6-45F3-A4AF-9E364E298A83}" type="presParOf" srcId="{C302103A-B022-49CE-A66F-B95DC844627D}" destId="{A600219A-8950-49FD-AC95-229D462DD529}" srcOrd="1" destOrd="0" presId="urn:microsoft.com/office/officeart/2005/8/layout/hierarchy1"/>
    <dgm:cxn modelId="{8A1727FC-43D6-4FCE-99B6-2E26BED813FC}" type="presParOf" srcId="{A600219A-8950-49FD-AC95-229D462DD529}" destId="{1D97A4F1-16BA-44E5-8F45-2D8C5F1B4C65}" srcOrd="0" destOrd="0" presId="urn:microsoft.com/office/officeart/2005/8/layout/hierarchy1"/>
    <dgm:cxn modelId="{E7BAD9C1-964B-45A2-8CBA-D72E2826929B}" type="presParOf" srcId="{1D97A4F1-16BA-44E5-8F45-2D8C5F1B4C65}" destId="{3E0486EB-120A-413B-9605-AA15945CCA4D}" srcOrd="0" destOrd="0" presId="urn:microsoft.com/office/officeart/2005/8/layout/hierarchy1"/>
    <dgm:cxn modelId="{9D8CC81A-DB30-44FC-BB55-21D62F830411}" type="presParOf" srcId="{1D97A4F1-16BA-44E5-8F45-2D8C5F1B4C65}" destId="{17E5AB58-DD6C-4A3E-B1C8-2E4F5F39D1B2}" srcOrd="1" destOrd="0" presId="urn:microsoft.com/office/officeart/2005/8/layout/hierarchy1"/>
    <dgm:cxn modelId="{0B81CCD0-D6A6-4DCB-9251-7BF53B364993}" type="presParOf" srcId="{A600219A-8950-49FD-AC95-229D462DD529}" destId="{6B7C65D2-8B6D-483F-AE76-4C3E6C5CE514}" srcOrd="1" destOrd="0" presId="urn:microsoft.com/office/officeart/2005/8/layout/hierarchy1"/>
    <dgm:cxn modelId="{B23D6AA7-99E1-4A84-91C5-1F2712343929}" type="presParOf" srcId="{C302103A-B022-49CE-A66F-B95DC844627D}" destId="{D512AAFE-592C-4B35-BCB8-0E3FFBDD9435}" srcOrd="2" destOrd="0" presId="urn:microsoft.com/office/officeart/2005/8/layout/hierarchy1"/>
    <dgm:cxn modelId="{277DB1CF-40DF-4A14-B46D-FFE3F751BAF0}" type="presParOf" srcId="{C302103A-B022-49CE-A66F-B95DC844627D}" destId="{24D5AD66-27E6-4F69-BF43-B74129B7433F}" srcOrd="3" destOrd="0" presId="urn:microsoft.com/office/officeart/2005/8/layout/hierarchy1"/>
    <dgm:cxn modelId="{0F252BFE-F434-4EFC-9E2A-B8653F18AE2A}" type="presParOf" srcId="{24D5AD66-27E6-4F69-BF43-B74129B7433F}" destId="{1A147E6F-51C9-4684-9F7D-59A56EA3D04C}" srcOrd="0" destOrd="0" presId="urn:microsoft.com/office/officeart/2005/8/layout/hierarchy1"/>
    <dgm:cxn modelId="{AEADAF65-1B1E-4AED-8ADA-DF11D9DF9732}" type="presParOf" srcId="{1A147E6F-51C9-4684-9F7D-59A56EA3D04C}" destId="{BE35A0B3-9848-46F5-B3A6-4295DA95E4EF}" srcOrd="0" destOrd="0" presId="urn:microsoft.com/office/officeart/2005/8/layout/hierarchy1"/>
    <dgm:cxn modelId="{A74F670A-8B48-4B92-AF58-8585DA856750}" type="presParOf" srcId="{1A147E6F-51C9-4684-9F7D-59A56EA3D04C}" destId="{1940461E-51AA-49C1-B6C3-7C70DFFAA175}" srcOrd="1" destOrd="0" presId="urn:microsoft.com/office/officeart/2005/8/layout/hierarchy1"/>
    <dgm:cxn modelId="{A0E40F75-BA55-4110-84E2-5FEA21808266}" type="presParOf" srcId="{24D5AD66-27E6-4F69-BF43-B74129B7433F}" destId="{16C3326E-B5ED-48AF-B4CF-AFF3A550BC33}" srcOrd="1" destOrd="0" presId="urn:microsoft.com/office/officeart/2005/8/layout/hierarchy1"/>
    <dgm:cxn modelId="{67041C33-320B-42EC-8374-4D5C8E074B27}" type="presParOf" srcId="{7A1463D0-ECC0-4813-8860-B0D69102FF4E}" destId="{B14BFCDD-BD90-4FC5-ABDE-7099692F73E1}" srcOrd="4" destOrd="0" presId="urn:microsoft.com/office/officeart/2005/8/layout/hierarchy1"/>
    <dgm:cxn modelId="{73EC5597-9119-494B-A1EE-5611B2004069}" type="presParOf" srcId="{7A1463D0-ECC0-4813-8860-B0D69102FF4E}" destId="{4EAD0335-24E6-4582-9A79-200F020E63E5}" srcOrd="5" destOrd="0" presId="urn:microsoft.com/office/officeart/2005/8/layout/hierarchy1"/>
    <dgm:cxn modelId="{E7173F13-15CD-43F6-9260-EA7D34CDB560}" type="presParOf" srcId="{4EAD0335-24E6-4582-9A79-200F020E63E5}" destId="{979E1EF5-027F-4C6C-B821-E81ACB8DF724}" srcOrd="0" destOrd="0" presId="urn:microsoft.com/office/officeart/2005/8/layout/hierarchy1"/>
    <dgm:cxn modelId="{A69C71CC-1656-43A0-A3F2-F1E46F877232}" type="presParOf" srcId="{979E1EF5-027F-4C6C-B821-E81ACB8DF724}" destId="{F4B27128-1835-4506-AC2E-648D1F91907D}" srcOrd="0" destOrd="0" presId="urn:microsoft.com/office/officeart/2005/8/layout/hierarchy1"/>
    <dgm:cxn modelId="{CBABE74A-F840-4DBE-AC34-772ADD998984}" type="presParOf" srcId="{979E1EF5-027F-4C6C-B821-E81ACB8DF724}" destId="{805DA6BD-4554-4B6C-8287-CB4969BCE161}" srcOrd="1" destOrd="0" presId="urn:microsoft.com/office/officeart/2005/8/layout/hierarchy1"/>
    <dgm:cxn modelId="{6CD9001F-BEF0-4D9E-88B5-97C77C1E25F3}" type="presParOf" srcId="{4EAD0335-24E6-4582-9A79-200F020E63E5}" destId="{433D74DA-16C6-4D3F-99C3-D8098FDA21EC}" srcOrd="1" destOrd="0" presId="urn:microsoft.com/office/officeart/2005/8/layout/hierarchy1"/>
    <dgm:cxn modelId="{8EC7C620-1E74-42A2-A05D-A38C825388A6}" type="presParOf" srcId="{7A1463D0-ECC0-4813-8860-B0D69102FF4E}" destId="{7C0D94BA-3E83-40D5-8AA8-21A4E7500931}" srcOrd="6" destOrd="0" presId="urn:microsoft.com/office/officeart/2005/8/layout/hierarchy1"/>
    <dgm:cxn modelId="{45CD9CAA-5F30-4D6C-B33E-A5F26A97FAE0}" type="presParOf" srcId="{7A1463D0-ECC0-4813-8860-B0D69102FF4E}" destId="{D209EDEA-8BAE-45DC-AE28-51224407891C}" srcOrd="7" destOrd="0" presId="urn:microsoft.com/office/officeart/2005/8/layout/hierarchy1"/>
    <dgm:cxn modelId="{68DD0EDB-A3E4-4E65-99AA-E8B3CBBA768A}" type="presParOf" srcId="{D209EDEA-8BAE-45DC-AE28-51224407891C}" destId="{1E0658A1-811F-4287-AD17-521409337745}" srcOrd="0" destOrd="0" presId="urn:microsoft.com/office/officeart/2005/8/layout/hierarchy1"/>
    <dgm:cxn modelId="{7525D4A2-4271-4126-9A3A-F4621B8FC695}" type="presParOf" srcId="{1E0658A1-811F-4287-AD17-521409337745}" destId="{9552459D-0C03-443D-ADDE-98FD93B5D481}" srcOrd="0" destOrd="0" presId="urn:microsoft.com/office/officeart/2005/8/layout/hierarchy1"/>
    <dgm:cxn modelId="{18FF7FEC-38D6-47FD-B6C7-B6A7E81DD1B8}" type="presParOf" srcId="{1E0658A1-811F-4287-AD17-521409337745}" destId="{EDDD2E86-A98B-4912-850C-54AD919923F7}" srcOrd="1" destOrd="0" presId="urn:microsoft.com/office/officeart/2005/8/layout/hierarchy1"/>
    <dgm:cxn modelId="{2CC90575-2A05-40EB-BCBE-2A58439FA1CC}" type="presParOf" srcId="{D209EDEA-8BAE-45DC-AE28-51224407891C}" destId="{B28648D2-29CE-4EEA-800C-AB537E38E648}" srcOrd="1" destOrd="0" presId="urn:microsoft.com/office/officeart/2005/8/layout/hierarchy1"/>
    <dgm:cxn modelId="{33D3E563-3D97-4F83-A691-38C314BB87B5}" type="presParOf" srcId="{B28648D2-29CE-4EEA-800C-AB537E38E648}" destId="{0E8E1069-B69E-4376-A75D-3D5E6D91AFB3}" srcOrd="0" destOrd="0" presId="urn:microsoft.com/office/officeart/2005/8/layout/hierarchy1"/>
    <dgm:cxn modelId="{046A257D-A139-48A6-8019-B6C10C51ECF1}" type="presParOf" srcId="{B28648D2-29CE-4EEA-800C-AB537E38E648}" destId="{FD3232E7-35D4-4D60-A1D0-C7C4381BD43A}" srcOrd="1" destOrd="0" presId="urn:microsoft.com/office/officeart/2005/8/layout/hierarchy1"/>
    <dgm:cxn modelId="{E74398DD-BAA0-45E3-A790-E3CFE7D25DAA}" type="presParOf" srcId="{FD3232E7-35D4-4D60-A1D0-C7C4381BD43A}" destId="{1AAA15C8-D84C-4A24-B0EB-E9B217EC3DA3}" srcOrd="0" destOrd="0" presId="urn:microsoft.com/office/officeart/2005/8/layout/hierarchy1"/>
    <dgm:cxn modelId="{4FC7853B-8369-4934-97CB-186C1DCC6D00}" type="presParOf" srcId="{1AAA15C8-D84C-4A24-B0EB-E9B217EC3DA3}" destId="{FF20A27E-E75B-4874-AE65-42EBFB67899A}" srcOrd="0" destOrd="0" presId="urn:microsoft.com/office/officeart/2005/8/layout/hierarchy1"/>
    <dgm:cxn modelId="{EB5ED8AA-3BAA-4E94-9AB5-EC10211B2CEF}" type="presParOf" srcId="{1AAA15C8-D84C-4A24-B0EB-E9B217EC3DA3}" destId="{033B9FBF-D191-446A-8D2F-D1CCFE41B7C4}" srcOrd="1" destOrd="0" presId="urn:microsoft.com/office/officeart/2005/8/layout/hierarchy1"/>
    <dgm:cxn modelId="{09ECD432-6A72-45A6-A3DF-E6F942620CF2}" type="presParOf" srcId="{FD3232E7-35D4-4D60-A1D0-C7C4381BD43A}" destId="{51EBC225-8E53-4CAE-97FF-A37BDA7BCAC8}" srcOrd="1" destOrd="0" presId="urn:microsoft.com/office/officeart/2005/8/layout/hierarchy1"/>
    <dgm:cxn modelId="{64FB19B7-FC87-4A59-96C6-662A5126A598}" type="presParOf" srcId="{B28648D2-29CE-4EEA-800C-AB537E38E648}" destId="{402A1297-E2D6-46D6-9A89-8F28705210AE}" srcOrd="2" destOrd="0" presId="urn:microsoft.com/office/officeart/2005/8/layout/hierarchy1"/>
    <dgm:cxn modelId="{39AA2ADF-BEBA-4E78-9F2E-132692533D55}" type="presParOf" srcId="{B28648D2-29CE-4EEA-800C-AB537E38E648}" destId="{4D578D79-60F4-4061-B328-0E64504FC257}" srcOrd="3" destOrd="0" presId="urn:microsoft.com/office/officeart/2005/8/layout/hierarchy1"/>
    <dgm:cxn modelId="{B25E5F78-65CB-4432-92B5-79C32092A91E}" type="presParOf" srcId="{4D578D79-60F4-4061-B328-0E64504FC257}" destId="{C7109A39-7BB0-4AC1-8D6A-B2E5D4D25C74}" srcOrd="0" destOrd="0" presId="urn:microsoft.com/office/officeart/2005/8/layout/hierarchy1"/>
    <dgm:cxn modelId="{809EEEA6-29E7-4554-8EE6-A6D89208A26B}" type="presParOf" srcId="{C7109A39-7BB0-4AC1-8D6A-B2E5D4D25C74}" destId="{67DDF742-7B1F-4E4B-8B24-531A8A5FA9B2}" srcOrd="0" destOrd="0" presId="urn:microsoft.com/office/officeart/2005/8/layout/hierarchy1"/>
    <dgm:cxn modelId="{ABA3F8A4-FC9A-4CE8-B8A7-A9005F823C19}" type="presParOf" srcId="{C7109A39-7BB0-4AC1-8D6A-B2E5D4D25C74}" destId="{CC4ECCFD-4976-4B94-A5A7-CCA72F07CB91}" srcOrd="1" destOrd="0" presId="urn:microsoft.com/office/officeart/2005/8/layout/hierarchy1"/>
    <dgm:cxn modelId="{F334CA2C-8098-4D08-84A8-EC43E099B7BB}" type="presParOf" srcId="{4D578D79-60F4-4061-B328-0E64504FC257}" destId="{8ACB5B26-C71A-4E0E-9576-9F707B659AD6}" srcOrd="1" destOrd="0" presId="urn:microsoft.com/office/officeart/2005/8/layout/hierarchy1"/>
    <dgm:cxn modelId="{DA9C5AD7-7E7A-4A04-8451-97DD342428D9}" type="presParOf" srcId="{B28648D2-29CE-4EEA-800C-AB537E38E648}" destId="{39F63075-57C0-4EE6-8D87-2F6908954D1A}" srcOrd="4" destOrd="0" presId="urn:microsoft.com/office/officeart/2005/8/layout/hierarchy1"/>
    <dgm:cxn modelId="{F78FA376-8BE6-4562-AF48-40BFD711FB74}" type="presParOf" srcId="{B28648D2-29CE-4EEA-800C-AB537E38E648}" destId="{4B16EBEC-BA05-4B58-86A9-C13AF58B9A1C}" srcOrd="5" destOrd="0" presId="urn:microsoft.com/office/officeart/2005/8/layout/hierarchy1"/>
    <dgm:cxn modelId="{9CF69B30-195F-44B5-BFD9-2989574A47C8}" type="presParOf" srcId="{4B16EBEC-BA05-4B58-86A9-C13AF58B9A1C}" destId="{BAFA3278-AA70-4C1C-B839-ED6562954F9A}" srcOrd="0" destOrd="0" presId="urn:microsoft.com/office/officeart/2005/8/layout/hierarchy1"/>
    <dgm:cxn modelId="{36C17006-0CF2-4973-840D-24D92500993A}" type="presParOf" srcId="{BAFA3278-AA70-4C1C-B839-ED6562954F9A}" destId="{6DB5CC79-2702-405D-B8C5-412F6CB4BE6A}" srcOrd="0" destOrd="0" presId="urn:microsoft.com/office/officeart/2005/8/layout/hierarchy1"/>
    <dgm:cxn modelId="{7258439B-A6A7-43DE-82A5-9A65A6949A14}" type="presParOf" srcId="{BAFA3278-AA70-4C1C-B839-ED6562954F9A}" destId="{6EF52130-45C0-40EB-9891-E89AF808ED60}" srcOrd="1" destOrd="0" presId="urn:microsoft.com/office/officeart/2005/8/layout/hierarchy1"/>
    <dgm:cxn modelId="{BFB4F6F5-14D0-46FF-BBDC-2901A4CC904D}" type="presParOf" srcId="{4B16EBEC-BA05-4B58-86A9-C13AF58B9A1C}" destId="{2F11FB50-4C6B-4D88-BF46-89CC55D957F1}" srcOrd="1" destOrd="0" presId="urn:microsoft.com/office/officeart/2005/8/layout/hierarchy1"/>
    <dgm:cxn modelId="{6F0517EF-B0BD-4814-9201-C4707F379C85}" type="presParOf" srcId="{B28648D2-29CE-4EEA-800C-AB537E38E648}" destId="{FA8CA17B-ED84-4BBE-83BD-3B138987DDC9}" srcOrd="6" destOrd="0" presId="urn:microsoft.com/office/officeart/2005/8/layout/hierarchy1"/>
    <dgm:cxn modelId="{769EB4FA-EA22-4D66-9332-041F24D9F2E8}" type="presParOf" srcId="{B28648D2-29CE-4EEA-800C-AB537E38E648}" destId="{742F4D0D-D1BB-41E3-823A-28FB0BC24906}" srcOrd="7" destOrd="0" presId="urn:microsoft.com/office/officeart/2005/8/layout/hierarchy1"/>
    <dgm:cxn modelId="{0B1E7CD5-3374-438A-927B-85382E2027C7}" type="presParOf" srcId="{742F4D0D-D1BB-41E3-823A-28FB0BC24906}" destId="{59990421-8386-4620-A453-8276D632A16F}" srcOrd="0" destOrd="0" presId="urn:microsoft.com/office/officeart/2005/8/layout/hierarchy1"/>
    <dgm:cxn modelId="{B3DA053F-B9BD-4292-8D49-130D1D5145D6}" type="presParOf" srcId="{59990421-8386-4620-A453-8276D632A16F}" destId="{E8690ABB-9579-4CEB-ACEC-85A6114CF60F}" srcOrd="0" destOrd="0" presId="urn:microsoft.com/office/officeart/2005/8/layout/hierarchy1"/>
    <dgm:cxn modelId="{EB7142C2-7444-4F48-A65A-5F3BDB56F8F8}" type="presParOf" srcId="{59990421-8386-4620-A453-8276D632A16F}" destId="{D26C6726-E72D-49FC-B362-CC6CE1662683}" srcOrd="1" destOrd="0" presId="urn:microsoft.com/office/officeart/2005/8/layout/hierarchy1"/>
    <dgm:cxn modelId="{C3607A03-90C5-49CF-803A-B46C6721DF07}" type="presParOf" srcId="{742F4D0D-D1BB-41E3-823A-28FB0BC24906}" destId="{739187FA-6557-4D7B-B787-930103C0F8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C1331-8620-4D68-8797-576BFCE54D8D}">
      <dsp:nvSpPr>
        <dsp:cNvPr id="0" name=""/>
        <dsp:cNvSpPr/>
      </dsp:nvSpPr>
      <dsp:spPr>
        <a:xfrm>
          <a:off x="636244" y="546444"/>
          <a:ext cx="1128896" cy="777809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8000" r="-18000"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55C7C-98AD-4B58-9B19-0AC13C8D147E}">
      <dsp:nvSpPr>
        <dsp:cNvPr id="0" name=""/>
        <dsp:cNvSpPr/>
      </dsp:nvSpPr>
      <dsp:spPr>
        <a:xfrm>
          <a:off x="0" y="1350865"/>
          <a:ext cx="2395168" cy="41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CUSTOMER ANALYSIS</a:t>
          </a:r>
        </a:p>
      </dsp:txBody>
      <dsp:txXfrm>
        <a:off x="0" y="1350865"/>
        <a:ext cx="2395168" cy="418820"/>
      </dsp:txXfrm>
    </dsp:sp>
    <dsp:sp modelId="{20169BF5-9AA2-477E-9339-E3780FE2A335}">
      <dsp:nvSpPr>
        <dsp:cNvPr id="0" name=""/>
        <dsp:cNvSpPr/>
      </dsp:nvSpPr>
      <dsp:spPr>
        <a:xfrm>
          <a:off x="3158855" y="525427"/>
          <a:ext cx="1128896" cy="777809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23000" b="-23000"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66588-75F4-4AD9-8887-2BFE4F95602C}">
      <dsp:nvSpPr>
        <dsp:cNvPr id="0" name=""/>
        <dsp:cNvSpPr/>
      </dsp:nvSpPr>
      <dsp:spPr>
        <a:xfrm>
          <a:off x="2525719" y="1350865"/>
          <a:ext cx="2395168" cy="41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CATEGORY ANALYSIS</a:t>
          </a:r>
        </a:p>
      </dsp:txBody>
      <dsp:txXfrm>
        <a:off x="2525719" y="1350865"/>
        <a:ext cx="2395168" cy="418820"/>
      </dsp:txXfrm>
    </dsp:sp>
    <dsp:sp modelId="{8F841338-EEF0-4CFC-8866-B50E523A93CB}">
      <dsp:nvSpPr>
        <dsp:cNvPr id="0" name=""/>
        <dsp:cNvSpPr/>
      </dsp:nvSpPr>
      <dsp:spPr>
        <a:xfrm>
          <a:off x="5639432" y="546027"/>
          <a:ext cx="1150650" cy="779474"/>
        </a:xfrm>
        <a:prstGeom prst="roundRect">
          <a:avLst/>
        </a:prstGeom>
        <a:blipFill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FFF72-F7D1-47E6-8BA2-E1525E913C2E}">
      <dsp:nvSpPr>
        <dsp:cNvPr id="0" name=""/>
        <dsp:cNvSpPr/>
      </dsp:nvSpPr>
      <dsp:spPr>
        <a:xfrm>
          <a:off x="5650309" y="1324669"/>
          <a:ext cx="1128896" cy="41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FILM ANALYSIS</a:t>
          </a:r>
          <a:endParaRPr lang="en-IN" sz="1200" b="1" kern="1200" dirty="0"/>
        </a:p>
      </dsp:txBody>
      <dsp:txXfrm>
        <a:off x="5650309" y="1324669"/>
        <a:ext cx="1128896" cy="418820"/>
      </dsp:txXfrm>
    </dsp:sp>
    <dsp:sp modelId="{B60C7EFA-EDE2-415D-B0B3-889383F2F527}">
      <dsp:nvSpPr>
        <dsp:cNvPr id="0" name=""/>
        <dsp:cNvSpPr/>
      </dsp:nvSpPr>
      <dsp:spPr>
        <a:xfrm>
          <a:off x="634099" y="1856379"/>
          <a:ext cx="1128896" cy="777809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23000" b="-23000"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0D7B1-8BB5-40BB-8D68-DED9E39CCF88}">
      <dsp:nvSpPr>
        <dsp:cNvPr id="0" name=""/>
        <dsp:cNvSpPr/>
      </dsp:nvSpPr>
      <dsp:spPr>
        <a:xfrm>
          <a:off x="963" y="2634189"/>
          <a:ext cx="2395168" cy="41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INVENTORY ANALYSIS </a:t>
          </a:r>
        </a:p>
      </dsp:txBody>
      <dsp:txXfrm>
        <a:off x="963" y="2634189"/>
        <a:ext cx="2395168" cy="418820"/>
      </dsp:txXfrm>
    </dsp:sp>
    <dsp:sp modelId="{78E65867-0513-4F95-A542-F7486F172CB6}">
      <dsp:nvSpPr>
        <dsp:cNvPr id="0" name=""/>
        <dsp:cNvSpPr/>
      </dsp:nvSpPr>
      <dsp:spPr>
        <a:xfrm>
          <a:off x="3142204" y="1856379"/>
          <a:ext cx="1128896" cy="777809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t="-23000" b="-23000"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17460-563B-4F91-9469-AAF9DA69DC50}">
      <dsp:nvSpPr>
        <dsp:cNvPr id="0" name=""/>
        <dsp:cNvSpPr/>
      </dsp:nvSpPr>
      <dsp:spPr>
        <a:xfrm>
          <a:off x="2509068" y="2634189"/>
          <a:ext cx="2395168" cy="41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STAFF AND STORE ANALYSIS</a:t>
          </a:r>
        </a:p>
      </dsp:txBody>
      <dsp:txXfrm>
        <a:off x="2509068" y="2634189"/>
        <a:ext cx="2395168" cy="418820"/>
      </dsp:txXfrm>
    </dsp:sp>
    <dsp:sp modelId="{53A120B3-0CA2-4F26-86D3-F7C55CB3CDD5}">
      <dsp:nvSpPr>
        <dsp:cNvPr id="0" name=""/>
        <dsp:cNvSpPr/>
      </dsp:nvSpPr>
      <dsp:spPr>
        <a:xfrm>
          <a:off x="5650309" y="1856379"/>
          <a:ext cx="1128896" cy="777809"/>
        </a:xfrm>
        <a:prstGeom prst="roundRect">
          <a:avLst/>
        </a:prstGeom>
        <a:blipFill rotWithShape="1">
          <a:blip xmlns:r="http://schemas.openxmlformats.org/officeDocument/2006/relationships"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 t="-23000" b="-23000"/>
          </a:stretch>
        </a:blip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8B77B-153F-4C23-AD22-F40D44898A2B}">
      <dsp:nvSpPr>
        <dsp:cNvPr id="0" name=""/>
        <dsp:cNvSpPr/>
      </dsp:nvSpPr>
      <dsp:spPr>
        <a:xfrm>
          <a:off x="5017173" y="2634189"/>
          <a:ext cx="2395168" cy="41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RENTAL AND PAYMENT ANALYSIS</a:t>
          </a:r>
        </a:p>
      </dsp:txBody>
      <dsp:txXfrm>
        <a:off x="5017173" y="2634189"/>
        <a:ext cx="2395168" cy="418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1323F-83F9-4296-935C-24CFED88F59D}">
      <dsp:nvSpPr>
        <dsp:cNvPr id="0" name=""/>
        <dsp:cNvSpPr/>
      </dsp:nvSpPr>
      <dsp:spPr>
        <a:xfrm>
          <a:off x="7116951" y="2388868"/>
          <a:ext cx="91440" cy="386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4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2A6E2-D148-45CE-BCAE-4BA8A741EDCF}">
      <dsp:nvSpPr>
        <dsp:cNvPr id="0" name=""/>
        <dsp:cNvSpPr/>
      </dsp:nvSpPr>
      <dsp:spPr>
        <a:xfrm>
          <a:off x="4320837" y="1158760"/>
          <a:ext cx="2841833" cy="38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330"/>
              </a:lnTo>
              <a:lnTo>
                <a:pt x="2841833" y="263330"/>
              </a:lnTo>
              <a:lnTo>
                <a:pt x="2841833" y="3864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23B0-48B2-4D59-B008-C60DC5BB91C4}">
      <dsp:nvSpPr>
        <dsp:cNvPr id="0" name=""/>
        <dsp:cNvSpPr/>
      </dsp:nvSpPr>
      <dsp:spPr>
        <a:xfrm>
          <a:off x="4726814" y="2388868"/>
          <a:ext cx="811952" cy="38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330"/>
              </a:lnTo>
              <a:lnTo>
                <a:pt x="811952" y="263330"/>
              </a:lnTo>
              <a:lnTo>
                <a:pt x="811952" y="3864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A8B59-1B03-4EB2-B61D-014A4B5054BC}">
      <dsp:nvSpPr>
        <dsp:cNvPr id="0" name=""/>
        <dsp:cNvSpPr/>
      </dsp:nvSpPr>
      <dsp:spPr>
        <a:xfrm>
          <a:off x="3914861" y="2388868"/>
          <a:ext cx="811952" cy="386415"/>
        </a:xfrm>
        <a:custGeom>
          <a:avLst/>
          <a:gdLst/>
          <a:ahLst/>
          <a:cxnLst/>
          <a:rect l="0" t="0" r="0" b="0"/>
          <a:pathLst>
            <a:path>
              <a:moveTo>
                <a:pt x="811952" y="0"/>
              </a:moveTo>
              <a:lnTo>
                <a:pt x="811952" y="263330"/>
              </a:lnTo>
              <a:lnTo>
                <a:pt x="0" y="263330"/>
              </a:lnTo>
              <a:lnTo>
                <a:pt x="0" y="3864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FCDD-BD90-4FC5-ABDE-7099692F73E1}">
      <dsp:nvSpPr>
        <dsp:cNvPr id="0" name=""/>
        <dsp:cNvSpPr/>
      </dsp:nvSpPr>
      <dsp:spPr>
        <a:xfrm>
          <a:off x="4320837" y="1158760"/>
          <a:ext cx="405976" cy="38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330"/>
              </a:lnTo>
              <a:lnTo>
                <a:pt x="405976" y="263330"/>
              </a:lnTo>
              <a:lnTo>
                <a:pt x="405976" y="3864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7B984-F18F-4C3A-BF2E-44C577D4F3B8}">
      <dsp:nvSpPr>
        <dsp:cNvPr id="0" name=""/>
        <dsp:cNvSpPr/>
      </dsp:nvSpPr>
      <dsp:spPr>
        <a:xfrm>
          <a:off x="1479003" y="2388868"/>
          <a:ext cx="811952" cy="386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330"/>
              </a:lnTo>
              <a:lnTo>
                <a:pt x="811952" y="263330"/>
              </a:lnTo>
              <a:lnTo>
                <a:pt x="811952" y="3864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F5A29-85F0-49C6-B6BE-747B785430C1}">
      <dsp:nvSpPr>
        <dsp:cNvPr id="0" name=""/>
        <dsp:cNvSpPr/>
      </dsp:nvSpPr>
      <dsp:spPr>
        <a:xfrm>
          <a:off x="667051" y="2388868"/>
          <a:ext cx="811952" cy="386415"/>
        </a:xfrm>
        <a:custGeom>
          <a:avLst/>
          <a:gdLst/>
          <a:ahLst/>
          <a:cxnLst/>
          <a:rect l="0" t="0" r="0" b="0"/>
          <a:pathLst>
            <a:path>
              <a:moveTo>
                <a:pt x="811952" y="0"/>
              </a:moveTo>
              <a:lnTo>
                <a:pt x="811952" y="263330"/>
              </a:lnTo>
              <a:lnTo>
                <a:pt x="0" y="263330"/>
              </a:lnTo>
              <a:lnTo>
                <a:pt x="0" y="38641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DA98-2E8C-4A36-8FFE-FE5249B5C4E1}">
      <dsp:nvSpPr>
        <dsp:cNvPr id="0" name=""/>
        <dsp:cNvSpPr/>
      </dsp:nvSpPr>
      <dsp:spPr>
        <a:xfrm>
          <a:off x="1479003" y="1158760"/>
          <a:ext cx="2841833" cy="386415"/>
        </a:xfrm>
        <a:custGeom>
          <a:avLst/>
          <a:gdLst/>
          <a:ahLst/>
          <a:cxnLst/>
          <a:rect l="0" t="0" r="0" b="0"/>
          <a:pathLst>
            <a:path>
              <a:moveTo>
                <a:pt x="2841833" y="0"/>
              </a:moveTo>
              <a:lnTo>
                <a:pt x="2841833" y="263330"/>
              </a:lnTo>
              <a:lnTo>
                <a:pt x="0" y="263330"/>
              </a:lnTo>
              <a:lnTo>
                <a:pt x="0" y="38641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DD7FC-B7F5-43B2-910F-B4DF3FAF7B37}">
      <dsp:nvSpPr>
        <dsp:cNvPr id="0" name=""/>
        <dsp:cNvSpPr/>
      </dsp:nvSpPr>
      <dsp:spPr>
        <a:xfrm>
          <a:off x="3656513" y="315067"/>
          <a:ext cx="1328649" cy="84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129F-7B3F-4882-9464-C82011F568F1}">
      <dsp:nvSpPr>
        <dsp:cNvPr id="0" name=""/>
        <dsp:cNvSpPr/>
      </dsp:nvSpPr>
      <dsp:spPr>
        <a:xfrm>
          <a:off x="3804140" y="455314"/>
          <a:ext cx="1328649" cy="84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CUSTOMER ANALYSIS</a:t>
          </a:r>
          <a:br>
            <a:rPr lang="en-IN" sz="1400" b="1" kern="1200" dirty="0"/>
          </a:br>
          <a:endParaRPr lang="en-IN" sz="1400" kern="1200" dirty="0"/>
        </a:p>
      </dsp:txBody>
      <dsp:txXfrm>
        <a:off x="3828851" y="480025"/>
        <a:ext cx="1279227" cy="794270"/>
      </dsp:txXfrm>
    </dsp:sp>
    <dsp:sp modelId="{9E310B55-D5CC-4FDE-8D0D-A05AC3BE13AE}">
      <dsp:nvSpPr>
        <dsp:cNvPr id="0" name=""/>
        <dsp:cNvSpPr/>
      </dsp:nvSpPr>
      <dsp:spPr>
        <a:xfrm>
          <a:off x="814679" y="1545176"/>
          <a:ext cx="1328649" cy="84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9B192-515D-4A15-AAE7-046B8B61F7AC}">
      <dsp:nvSpPr>
        <dsp:cNvPr id="0" name=""/>
        <dsp:cNvSpPr/>
      </dsp:nvSpPr>
      <dsp:spPr>
        <a:xfrm>
          <a:off x="962306" y="1685422"/>
          <a:ext cx="1328649" cy="84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Customer Demographics Analysis</a:t>
          </a:r>
        </a:p>
      </dsp:txBody>
      <dsp:txXfrm>
        <a:off x="987017" y="1710133"/>
        <a:ext cx="1279227" cy="794270"/>
      </dsp:txXfrm>
    </dsp:sp>
    <dsp:sp modelId="{106ED494-F43C-4642-B18B-F064FC0A78E2}">
      <dsp:nvSpPr>
        <dsp:cNvPr id="0" name=""/>
        <dsp:cNvSpPr/>
      </dsp:nvSpPr>
      <dsp:spPr>
        <a:xfrm>
          <a:off x="2726" y="2775284"/>
          <a:ext cx="1328649" cy="84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05E82-DBDF-46F1-BEA6-9A6FC504EFA7}">
      <dsp:nvSpPr>
        <dsp:cNvPr id="0" name=""/>
        <dsp:cNvSpPr/>
      </dsp:nvSpPr>
      <dsp:spPr>
        <a:xfrm>
          <a:off x="150354" y="2915530"/>
          <a:ext cx="1328649" cy="84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Customer location analysis</a:t>
          </a:r>
        </a:p>
      </dsp:txBody>
      <dsp:txXfrm>
        <a:off x="175065" y="2940241"/>
        <a:ext cx="1279227" cy="794270"/>
      </dsp:txXfrm>
    </dsp:sp>
    <dsp:sp modelId="{396C7CC4-61F2-4D3B-B164-FE9A233C0CA7}">
      <dsp:nvSpPr>
        <dsp:cNvPr id="0" name=""/>
        <dsp:cNvSpPr/>
      </dsp:nvSpPr>
      <dsp:spPr>
        <a:xfrm>
          <a:off x="1626631" y="2775284"/>
          <a:ext cx="1328649" cy="84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BAC29-EABA-409D-BA5B-9837AF27CF73}">
      <dsp:nvSpPr>
        <dsp:cNvPr id="0" name=""/>
        <dsp:cNvSpPr/>
      </dsp:nvSpPr>
      <dsp:spPr>
        <a:xfrm>
          <a:off x="1774259" y="2915530"/>
          <a:ext cx="1328649" cy="84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Customer Activity</a:t>
          </a:r>
          <a:endParaRPr lang="en-IN" sz="1400" b="0" kern="1200" dirty="0"/>
        </a:p>
      </dsp:txBody>
      <dsp:txXfrm>
        <a:off x="1798970" y="2940241"/>
        <a:ext cx="1279227" cy="794270"/>
      </dsp:txXfrm>
    </dsp:sp>
    <dsp:sp modelId="{F4B27128-1835-4506-AC2E-648D1F91907D}">
      <dsp:nvSpPr>
        <dsp:cNvPr id="0" name=""/>
        <dsp:cNvSpPr/>
      </dsp:nvSpPr>
      <dsp:spPr>
        <a:xfrm>
          <a:off x="4062489" y="1545176"/>
          <a:ext cx="1328649" cy="84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A6BD-4554-4B6C-8287-CB4969BCE161}">
      <dsp:nvSpPr>
        <dsp:cNvPr id="0" name=""/>
        <dsp:cNvSpPr/>
      </dsp:nvSpPr>
      <dsp:spPr>
        <a:xfrm>
          <a:off x="4210117" y="1685422"/>
          <a:ext cx="1328649" cy="84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Rental Behaviour Analysis</a:t>
          </a:r>
        </a:p>
      </dsp:txBody>
      <dsp:txXfrm>
        <a:off x="4234828" y="1710133"/>
        <a:ext cx="1279227" cy="794270"/>
      </dsp:txXfrm>
    </dsp:sp>
    <dsp:sp modelId="{51B55721-A079-4D98-B6DC-E5C853838B9B}">
      <dsp:nvSpPr>
        <dsp:cNvPr id="0" name=""/>
        <dsp:cNvSpPr/>
      </dsp:nvSpPr>
      <dsp:spPr>
        <a:xfrm>
          <a:off x="3250536" y="2775284"/>
          <a:ext cx="1328649" cy="84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AA2C1-27B7-40E8-9051-875D6C6C929E}">
      <dsp:nvSpPr>
        <dsp:cNvPr id="0" name=""/>
        <dsp:cNvSpPr/>
      </dsp:nvSpPr>
      <dsp:spPr>
        <a:xfrm>
          <a:off x="3398164" y="2915530"/>
          <a:ext cx="1328649" cy="84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Customer rental history</a:t>
          </a:r>
        </a:p>
      </dsp:txBody>
      <dsp:txXfrm>
        <a:off x="3422875" y="2940241"/>
        <a:ext cx="1279227" cy="794270"/>
      </dsp:txXfrm>
    </dsp:sp>
    <dsp:sp modelId="{533253C9-7E92-4C80-8588-494A9023E6F3}">
      <dsp:nvSpPr>
        <dsp:cNvPr id="0" name=""/>
        <dsp:cNvSpPr/>
      </dsp:nvSpPr>
      <dsp:spPr>
        <a:xfrm>
          <a:off x="4874441" y="2775284"/>
          <a:ext cx="1328649" cy="84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ADF00-6F5C-4B9A-81BE-39E481F67E8F}">
      <dsp:nvSpPr>
        <dsp:cNvPr id="0" name=""/>
        <dsp:cNvSpPr/>
      </dsp:nvSpPr>
      <dsp:spPr>
        <a:xfrm>
          <a:off x="5022069" y="2915530"/>
          <a:ext cx="1328649" cy="84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Most frequent customers</a:t>
          </a:r>
          <a:endParaRPr lang="en-IN" sz="1400" kern="1200" dirty="0"/>
        </a:p>
      </dsp:txBody>
      <dsp:txXfrm>
        <a:off x="5046780" y="2940241"/>
        <a:ext cx="1279227" cy="794270"/>
      </dsp:txXfrm>
    </dsp:sp>
    <dsp:sp modelId="{2E917A60-12B8-48D7-8FFC-6E0177328974}">
      <dsp:nvSpPr>
        <dsp:cNvPr id="0" name=""/>
        <dsp:cNvSpPr/>
      </dsp:nvSpPr>
      <dsp:spPr>
        <a:xfrm>
          <a:off x="6498347" y="1545176"/>
          <a:ext cx="1328649" cy="84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CBA50-51DC-44F9-87B7-582B830D557A}">
      <dsp:nvSpPr>
        <dsp:cNvPr id="0" name=""/>
        <dsp:cNvSpPr/>
      </dsp:nvSpPr>
      <dsp:spPr>
        <a:xfrm>
          <a:off x="6645974" y="1685422"/>
          <a:ext cx="1328649" cy="84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Payment Analysis</a:t>
          </a:r>
        </a:p>
      </dsp:txBody>
      <dsp:txXfrm>
        <a:off x="6670685" y="1710133"/>
        <a:ext cx="1279227" cy="794270"/>
      </dsp:txXfrm>
    </dsp:sp>
    <dsp:sp modelId="{AD7F6745-E01A-42D4-A707-0C31C9B9C20E}">
      <dsp:nvSpPr>
        <dsp:cNvPr id="0" name=""/>
        <dsp:cNvSpPr/>
      </dsp:nvSpPr>
      <dsp:spPr>
        <a:xfrm>
          <a:off x="6498347" y="2775284"/>
          <a:ext cx="1328649" cy="84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5D486-945B-464D-B040-47F31B730E28}">
      <dsp:nvSpPr>
        <dsp:cNvPr id="0" name=""/>
        <dsp:cNvSpPr/>
      </dsp:nvSpPr>
      <dsp:spPr>
        <a:xfrm>
          <a:off x="6645974" y="2915530"/>
          <a:ext cx="1328649" cy="843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Average payment amount</a:t>
          </a:r>
        </a:p>
      </dsp:txBody>
      <dsp:txXfrm>
        <a:off x="6670685" y="2940241"/>
        <a:ext cx="1279227" cy="794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E852F-3CA1-41C2-8125-47B0C8C9FBA3}">
      <dsp:nvSpPr>
        <dsp:cNvPr id="0" name=""/>
        <dsp:cNvSpPr/>
      </dsp:nvSpPr>
      <dsp:spPr>
        <a:xfrm>
          <a:off x="7053725" y="3008634"/>
          <a:ext cx="91440" cy="351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8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8E5DD-0806-4ACB-B2CC-CF2911E302C1}">
      <dsp:nvSpPr>
        <dsp:cNvPr id="0" name=""/>
        <dsp:cNvSpPr/>
      </dsp:nvSpPr>
      <dsp:spPr>
        <a:xfrm>
          <a:off x="5620813" y="1888571"/>
          <a:ext cx="1478631" cy="351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73"/>
              </a:lnTo>
              <a:lnTo>
                <a:pt x="1478631" y="239773"/>
              </a:lnTo>
              <a:lnTo>
                <a:pt x="1478631" y="3518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23B0-48B2-4D59-B008-C60DC5BB91C4}">
      <dsp:nvSpPr>
        <dsp:cNvPr id="0" name=""/>
        <dsp:cNvSpPr/>
      </dsp:nvSpPr>
      <dsp:spPr>
        <a:xfrm>
          <a:off x="5575093" y="1888571"/>
          <a:ext cx="91440" cy="351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8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A8B59-1B03-4EB2-B61D-014A4B5054BC}">
      <dsp:nvSpPr>
        <dsp:cNvPr id="0" name=""/>
        <dsp:cNvSpPr/>
      </dsp:nvSpPr>
      <dsp:spPr>
        <a:xfrm>
          <a:off x="4142182" y="1888571"/>
          <a:ext cx="1478631" cy="351847"/>
        </a:xfrm>
        <a:custGeom>
          <a:avLst/>
          <a:gdLst/>
          <a:ahLst/>
          <a:cxnLst/>
          <a:rect l="0" t="0" r="0" b="0"/>
          <a:pathLst>
            <a:path>
              <a:moveTo>
                <a:pt x="1478631" y="0"/>
              </a:moveTo>
              <a:lnTo>
                <a:pt x="1478631" y="239773"/>
              </a:lnTo>
              <a:lnTo>
                <a:pt x="0" y="239773"/>
              </a:lnTo>
              <a:lnTo>
                <a:pt x="0" y="3518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FCDD-BD90-4FC5-ABDE-7099692F73E1}">
      <dsp:nvSpPr>
        <dsp:cNvPr id="0" name=""/>
        <dsp:cNvSpPr/>
      </dsp:nvSpPr>
      <dsp:spPr>
        <a:xfrm>
          <a:off x="3772524" y="768508"/>
          <a:ext cx="1848289" cy="351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73"/>
              </a:lnTo>
              <a:lnTo>
                <a:pt x="1848289" y="239773"/>
              </a:lnTo>
              <a:lnTo>
                <a:pt x="1848289" y="3518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7B984-F18F-4C3A-BF2E-44C577D4F3B8}">
      <dsp:nvSpPr>
        <dsp:cNvPr id="0" name=""/>
        <dsp:cNvSpPr/>
      </dsp:nvSpPr>
      <dsp:spPr>
        <a:xfrm>
          <a:off x="1924235" y="1888571"/>
          <a:ext cx="739315" cy="351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73"/>
              </a:lnTo>
              <a:lnTo>
                <a:pt x="739315" y="239773"/>
              </a:lnTo>
              <a:lnTo>
                <a:pt x="739315" y="3518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F5A29-85F0-49C6-B6BE-747B785430C1}">
      <dsp:nvSpPr>
        <dsp:cNvPr id="0" name=""/>
        <dsp:cNvSpPr/>
      </dsp:nvSpPr>
      <dsp:spPr>
        <a:xfrm>
          <a:off x="1184919" y="1888571"/>
          <a:ext cx="739315" cy="351847"/>
        </a:xfrm>
        <a:custGeom>
          <a:avLst/>
          <a:gdLst/>
          <a:ahLst/>
          <a:cxnLst/>
          <a:rect l="0" t="0" r="0" b="0"/>
          <a:pathLst>
            <a:path>
              <a:moveTo>
                <a:pt x="739315" y="0"/>
              </a:moveTo>
              <a:lnTo>
                <a:pt x="739315" y="239773"/>
              </a:lnTo>
              <a:lnTo>
                <a:pt x="0" y="239773"/>
              </a:lnTo>
              <a:lnTo>
                <a:pt x="0" y="3518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DA98-2E8C-4A36-8FFE-FE5249B5C4E1}">
      <dsp:nvSpPr>
        <dsp:cNvPr id="0" name=""/>
        <dsp:cNvSpPr/>
      </dsp:nvSpPr>
      <dsp:spPr>
        <a:xfrm>
          <a:off x="1924235" y="768508"/>
          <a:ext cx="1848289" cy="351847"/>
        </a:xfrm>
        <a:custGeom>
          <a:avLst/>
          <a:gdLst/>
          <a:ahLst/>
          <a:cxnLst/>
          <a:rect l="0" t="0" r="0" b="0"/>
          <a:pathLst>
            <a:path>
              <a:moveTo>
                <a:pt x="1848289" y="0"/>
              </a:moveTo>
              <a:lnTo>
                <a:pt x="1848289" y="239773"/>
              </a:lnTo>
              <a:lnTo>
                <a:pt x="0" y="239773"/>
              </a:lnTo>
              <a:lnTo>
                <a:pt x="0" y="3518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DD7FC-B7F5-43B2-910F-B4DF3FAF7B37}">
      <dsp:nvSpPr>
        <dsp:cNvPr id="0" name=""/>
        <dsp:cNvSpPr/>
      </dsp:nvSpPr>
      <dsp:spPr>
        <a:xfrm>
          <a:off x="3167629" y="291"/>
          <a:ext cx="1209789" cy="7682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129F-7B3F-4882-9464-C82011F568F1}">
      <dsp:nvSpPr>
        <dsp:cNvPr id="0" name=""/>
        <dsp:cNvSpPr/>
      </dsp:nvSpPr>
      <dsp:spPr>
        <a:xfrm>
          <a:off x="3302050" y="127991"/>
          <a:ext cx="1209789" cy="768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CATEGORY ANALYSIS</a:t>
          </a:r>
          <a:br>
            <a:rPr lang="en-IN" sz="1400" b="1" kern="1200" dirty="0"/>
          </a:br>
          <a:endParaRPr lang="en-IN" sz="1400" kern="1200" dirty="0"/>
        </a:p>
      </dsp:txBody>
      <dsp:txXfrm>
        <a:off x="3324550" y="150491"/>
        <a:ext cx="1164789" cy="723216"/>
      </dsp:txXfrm>
    </dsp:sp>
    <dsp:sp modelId="{9E310B55-D5CC-4FDE-8D0D-A05AC3BE13AE}">
      <dsp:nvSpPr>
        <dsp:cNvPr id="0" name=""/>
        <dsp:cNvSpPr/>
      </dsp:nvSpPr>
      <dsp:spPr>
        <a:xfrm>
          <a:off x="1319340" y="1120355"/>
          <a:ext cx="1209789" cy="7682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9B192-515D-4A15-AAE7-046B8B61F7AC}">
      <dsp:nvSpPr>
        <dsp:cNvPr id="0" name=""/>
        <dsp:cNvSpPr/>
      </dsp:nvSpPr>
      <dsp:spPr>
        <a:xfrm>
          <a:off x="1453761" y="1248055"/>
          <a:ext cx="1209789" cy="768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Category Popularity Analysis</a:t>
          </a:r>
        </a:p>
      </dsp:txBody>
      <dsp:txXfrm>
        <a:off x="1476261" y="1270555"/>
        <a:ext cx="1164789" cy="723216"/>
      </dsp:txXfrm>
    </dsp:sp>
    <dsp:sp modelId="{106ED494-F43C-4642-B18B-F064FC0A78E2}">
      <dsp:nvSpPr>
        <dsp:cNvPr id="0" name=""/>
        <dsp:cNvSpPr/>
      </dsp:nvSpPr>
      <dsp:spPr>
        <a:xfrm>
          <a:off x="580024" y="2240418"/>
          <a:ext cx="1209789" cy="7682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05E82-DBDF-46F1-BEA6-9A6FC504EFA7}">
      <dsp:nvSpPr>
        <dsp:cNvPr id="0" name=""/>
        <dsp:cNvSpPr/>
      </dsp:nvSpPr>
      <dsp:spPr>
        <a:xfrm>
          <a:off x="714445" y="2368118"/>
          <a:ext cx="1209789" cy="768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Most popular film categories</a:t>
          </a:r>
        </a:p>
      </dsp:txBody>
      <dsp:txXfrm>
        <a:off x="736945" y="2390618"/>
        <a:ext cx="1164789" cy="723216"/>
      </dsp:txXfrm>
    </dsp:sp>
    <dsp:sp modelId="{396C7CC4-61F2-4D3B-B164-FE9A233C0CA7}">
      <dsp:nvSpPr>
        <dsp:cNvPr id="0" name=""/>
        <dsp:cNvSpPr/>
      </dsp:nvSpPr>
      <dsp:spPr>
        <a:xfrm>
          <a:off x="2058656" y="2240418"/>
          <a:ext cx="1209789" cy="7682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BAC29-EABA-409D-BA5B-9837AF27CF73}">
      <dsp:nvSpPr>
        <dsp:cNvPr id="0" name=""/>
        <dsp:cNvSpPr/>
      </dsp:nvSpPr>
      <dsp:spPr>
        <a:xfrm>
          <a:off x="2193077" y="2368118"/>
          <a:ext cx="1209789" cy="768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Revenue by category</a:t>
          </a:r>
          <a:endParaRPr lang="en-IN" sz="1400" b="0" kern="1200" dirty="0"/>
        </a:p>
      </dsp:txBody>
      <dsp:txXfrm>
        <a:off x="2215577" y="2390618"/>
        <a:ext cx="1164789" cy="723216"/>
      </dsp:txXfrm>
    </dsp:sp>
    <dsp:sp modelId="{F4B27128-1835-4506-AC2E-648D1F91907D}">
      <dsp:nvSpPr>
        <dsp:cNvPr id="0" name=""/>
        <dsp:cNvSpPr/>
      </dsp:nvSpPr>
      <dsp:spPr>
        <a:xfrm>
          <a:off x="5015919" y="1120355"/>
          <a:ext cx="1209789" cy="7682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A6BD-4554-4B6C-8287-CB4969BCE161}">
      <dsp:nvSpPr>
        <dsp:cNvPr id="0" name=""/>
        <dsp:cNvSpPr/>
      </dsp:nvSpPr>
      <dsp:spPr>
        <a:xfrm>
          <a:off x="5150340" y="1248055"/>
          <a:ext cx="1209789" cy="768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Category Film Analysis</a:t>
          </a:r>
        </a:p>
      </dsp:txBody>
      <dsp:txXfrm>
        <a:off x="5172840" y="1270555"/>
        <a:ext cx="1164789" cy="723216"/>
      </dsp:txXfrm>
    </dsp:sp>
    <dsp:sp modelId="{51B55721-A079-4D98-B6DC-E5C853838B9B}">
      <dsp:nvSpPr>
        <dsp:cNvPr id="0" name=""/>
        <dsp:cNvSpPr/>
      </dsp:nvSpPr>
      <dsp:spPr>
        <a:xfrm>
          <a:off x="3537287" y="2240418"/>
          <a:ext cx="1209789" cy="7682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AA2C1-27B7-40E8-9051-875D6C6C929E}">
      <dsp:nvSpPr>
        <dsp:cNvPr id="0" name=""/>
        <dsp:cNvSpPr/>
      </dsp:nvSpPr>
      <dsp:spPr>
        <a:xfrm>
          <a:off x="3671708" y="2368118"/>
          <a:ext cx="1209789" cy="768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Films per category</a:t>
          </a:r>
        </a:p>
      </dsp:txBody>
      <dsp:txXfrm>
        <a:off x="3694208" y="2390618"/>
        <a:ext cx="1164789" cy="723216"/>
      </dsp:txXfrm>
    </dsp:sp>
    <dsp:sp modelId="{533253C9-7E92-4C80-8588-494A9023E6F3}">
      <dsp:nvSpPr>
        <dsp:cNvPr id="0" name=""/>
        <dsp:cNvSpPr/>
      </dsp:nvSpPr>
      <dsp:spPr>
        <a:xfrm>
          <a:off x="5015919" y="2240418"/>
          <a:ext cx="1209789" cy="7682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ADF00-6F5C-4B9A-81BE-39E481F67E8F}">
      <dsp:nvSpPr>
        <dsp:cNvPr id="0" name=""/>
        <dsp:cNvSpPr/>
      </dsp:nvSpPr>
      <dsp:spPr>
        <a:xfrm>
          <a:off x="5150340" y="2368118"/>
          <a:ext cx="1209789" cy="768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Revenue by category</a:t>
          </a:r>
        </a:p>
      </dsp:txBody>
      <dsp:txXfrm>
        <a:off x="5172840" y="2390618"/>
        <a:ext cx="1164789" cy="723216"/>
      </dsp:txXfrm>
    </dsp:sp>
    <dsp:sp modelId="{878C6F8F-286A-4F38-85AB-411CC9440344}">
      <dsp:nvSpPr>
        <dsp:cNvPr id="0" name=""/>
        <dsp:cNvSpPr/>
      </dsp:nvSpPr>
      <dsp:spPr>
        <a:xfrm>
          <a:off x="6494550" y="2240418"/>
          <a:ext cx="1209789" cy="7682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83D6-823A-4279-BB8E-63B3C36FBAB4}">
      <dsp:nvSpPr>
        <dsp:cNvPr id="0" name=""/>
        <dsp:cNvSpPr/>
      </dsp:nvSpPr>
      <dsp:spPr>
        <a:xfrm>
          <a:off x="6628971" y="2368118"/>
          <a:ext cx="1209789" cy="768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Category Popularity</a:t>
          </a:r>
          <a:endParaRPr lang="en-IN" sz="1400" kern="1200" dirty="0"/>
        </a:p>
      </dsp:txBody>
      <dsp:txXfrm>
        <a:off x="6651471" y="2390618"/>
        <a:ext cx="1164789" cy="723216"/>
      </dsp:txXfrm>
    </dsp:sp>
    <dsp:sp modelId="{ACC5D680-73A8-4A5E-B37D-46878FACC784}">
      <dsp:nvSpPr>
        <dsp:cNvPr id="0" name=""/>
        <dsp:cNvSpPr/>
      </dsp:nvSpPr>
      <dsp:spPr>
        <a:xfrm>
          <a:off x="6494550" y="3360481"/>
          <a:ext cx="1209789" cy="7682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C9148-5571-4E08-8D83-5DFFED9FC0D1}">
      <dsp:nvSpPr>
        <dsp:cNvPr id="0" name=""/>
        <dsp:cNvSpPr/>
      </dsp:nvSpPr>
      <dsp:spPr>
        <a:xfrm>
          <a:off x="6628971" y="3488181"/>
          <a:ext cx="1209789" cy="768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of rentals per category</a:t>
          </a:r>
          <a:endParaRPr lang="en-IN" sz="1400" kern="1200" dirty="0"/>
        </a:p>
      </dsp:txBody>
      <dsp:txXfrm>
        <a:off x="6651471" y="3510681"/>
        <a:ext cx="1164789" cy="723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B2CBB-9E15-4AA4-BF39-174A95C0D0C0}">
      <dsp:nvSpPr>
        <dsp:cNvPr id="0" name=""/>
        <dsp:cNvSpPr/>
      </dsp:nvSpPr>
      <dsp:spPr>
        <a:xfrm>
          <a:off x="7640614" y="2556949"/>
          <a:ext cx="91440" cy="338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0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60DF-1843-4F83-884F-661713C6EFAC}">
      <dsp:nvSpPr>
        <dsp:cNvPr id="0" name=""/>
        <dsp:cNvSpPr/>
      </dsp:nvSpPr>
      <dsp:spPr>
        <a:xfrm>
          <a:off x="5555114" y="1480683"/>
          <a:ext cx="2131220" cy="338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97"/>
              </a:lnTo>
              <a:lnTo>
                <a:pt x="2131220" y="230397"/>
              </a:lnTo>
              <a:lnTo>
                <a:pt x="2131220" y="3380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859F0-B767-4D95-878B-23D665F1DC33}">
      <dsp:nvSpPr>
        <dsp:cNvPr id="0" name=""/>
        <dsp:cNvSpPr/>
      </dsp:nvSpPr>
      <dsp:spPr>
        <a:xfrm>
          <a:off x="3423893" y="2556949"/>
          <a:ext cx="2841626" cy="338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97"/>
              </a:lnTo>
              <a:lnTo>
                <a:pt x="2841626" y="230397"/>
              </a:lnTo>
              <a:lnTo>
                <a:pt x="2841626" y="3380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B87A5-9600-4848-9475-204DBCDD119D}">
      <dsp:nvSpPr>
        <dsp:cNvPr id="0" name=""/>
        <dsp:cNvSpPr/>
      </dsp:nvSpPr>
      <dsp:spPr>
        <a:xfrm>
          <a:off x="3423893" y="2556949"/>
          <a:ext cx="1420813" cy="338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97"/>
              </a:lnTo>
              <a:lnTo>
                <a:pt x="1420813" y="230397"/>
              </a:lnTo>
              <a:lnTo>
                <a:pt x="1420813" y="3380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600AC-13C1-429C-BBBF-B05C71D7A3D0}">
      <dsp:nvSpPr>
        <dsp:cNvPr id="0" name=""/>
        <dsp:cNvSpPr/>
      </dsp:nvSpPr>
      <dsp:spPr>
        <a:xfrm>
          <a:off x="3378173" y="2556949"/>
          <a:ext cx="91440" cy="338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0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4EB0-0585-40FF-9670-0CD7720AD3C8}">
      <dsp:nvSpPr>
        <dsp:cNvPr id="0" name=""/>
        <dsp:cNvSpPr/>
      </dsp:nvSpPr>
      <dsp:spPr>
        <a:xfrm>
          <a:off x="2003080" y="2556949"/>
          <a:ext cx="1420813" cy="338089"/>
        </a:xfrm>
        <a:custGeom>
          <a:avLst/>
          <a:gdLst/>
          <a:ahLst/>
          <a:cxnLst/>
          <a:rect l="0" t="0" r="0" b="0"/>
          <a:pathLst>
            <a:path>
              <a:moveTo>
                <a:pt x="1420813" y="0"/>
              </a:moveTo>
              <a:lnTo>
                <a:pt x="1420813" y="230397"/>
              </a:lnTo>
              <a:lnTo>
                <a:pt x="0" y="230397"/>
              </a:lnTo>
              <a:lnTo>
                <a:pt x="0" y="3380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B5C0B-BFC0-4A44-87A2-FEC4E3913565}">
      <dsp:nvSpPr>
        <dsp:cNvPr id="0" name=""/>
        <dsp:cNvSpPr/>
      </dsp:nvSpPr>
      <dsp:spPr>
        <a:xfrm>
          <a:off x="582266" y="2556949"/>
          <a:ext cx="2841626" cy="338089"/>
        </a:xfrm>
        <a:custGeom>
          <a:avLst/>
          <a:gdLst/>
          <a:ahLst/>
          <a:cxnLst/>
          <a:rect l="0" t="0" r="0" b="0"/>
          <a:pathLst>
            <a:path>
              <a:moveTo>
                <a:pt x="2841626" y="0"/>
              </a:moveTo>
              <a:lnTo>
                <a:pt x="2841626" y="230397"/>
              </a:lnTo>
              <a:lnTo>
                <a:pt x="0" y="230397"/>
              </a:lnTo>
              <a:lnTo>
                <a:pt x="0" y="3380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7148E-3D79-4923-BBD1-51A79272E6C5}">
      <dsp:nvSpPr>
        <dsp:cNvPr id="0" name=""/>
        <dsp:cNvSpPr/>
      </dsp:nvSpPr>
      <dsp:spPr>
        <a:xfrm>
          <a:off x="3423893" y="1480683"/>
          <a:ext cx="2131220" cy="338089"/>
        </a:xfrm>
        <a:custGeom>
          <a:avLst/>
          <a:gdLst/>
          <a:ahLst/>
          <a:cxnLst/>
          <a:rect l="0" t="0" r="0" b="0"/>
          <a:pathLst>
            <a:path>
              <a:moveTo>
                <a:pt x="2131220" y="0"/>
              </a:moveTo>
              <a:lnTo>
                <a:pt x="2131220" y="230397"/>
              </a:lnTo>
              <a:lnTo>
                <a:pt x="0" y="230397"/>
              </a:lnTo>
              <a:lnTo>
                <a:pt x="0" y="3380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DD7FC-B7F5-43B2-910F-B4DF3FAF7B37}">
      <dsp:nvSpPr>
        <dsp:cNvPr id="0" name=""/>
        <dsp:cNvSpPr/>
      </dsp:nvSpPr>
      <dsp:spPr>
        <a:xfrm>
          <a:off x="4905291" y="742505"/>
          <a:ext cx="1299645" cy="738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129F-7B3F-4882-9464-C82011F568F1}">
      <dsp:nvSpPr>
        <dsp:cNvPr id="0" name=""/>
        <dsp:cNvSpPr/>
      </dsp:nvSpPr>
      <dsp:spPr>
        <a:xfrm>
          <a:off x="5034456" y="865212"/>
          <a:ext cx="1299645" cy="738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FILM ANALYSIS</a:t>
          </a:r>
          <a:endParaRPr lang="en-IN" sz="1600" kern="1200" dirty="0"/>
        </a:p>
      </dsp:txBody>
      <dsp:txXfrm>
        <a:off x="5056076" y="886832"/>
        <a:ext cx="1256405" cy="694937"/>
      </dsp:txXfrm>
    </dsp:sp>
    <dsp:sp modelId="{79B38970-7B4B-4182-AB11-F2C5B2C88602}">
      <dsp:nvSpPr>
        <dsp:cNvPr id="0" name=""/>
        <dsp:cNvSpPr/>
      </dsp:nvSpPr>
      <dsp:spPr>
        <a:xfrm>
          <a:off x="2842651" y="1818772"/>
          <a:ext cx="1162483" cy="738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37AD9-1F27-48BF-AD0A-BEC44696DD4C}">
      <dsp:nvSpPr>
        <dsp:cNvPr id="0" name=""/>
        <dsp:cNvSpPr/>
      </dsp:nvSpPr>
      <dsp:spPr>
        <a:xfrm>
          <a:off x="2971816" y="1941478"/>
          <a:ext cx="1162483" cy="738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/>
            <a:t>Film Information Analysis</a:t>
          </a:r>
        </a:p>
      </dsp:txBody>
      <dsp:txXfrm>
        <a:off x="2993436" y="1963098"/>
        <a:ext cx="1119243" cy="694937"/>
      </dsp:txXfrm>
    </dsp:sp>
    <dsp:sp modelId="{7E4A525C-B027-4B67-9727-F8DAF0B59057}">
      <dsp:nvSpPr>
        <dsp:cNvPr id="0" name=""/>
        <dsp:cNvSpPr/>
      </dsp:nvSpPr>
      <dsp:spPr>
        <a:xfrm>
          <a:off x="1025" y="2895038"/>
          <a:ext cx="1162483" cy="738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6AA5B-1A13-422C-A49A-1C9725681F6F}">
      <dsp:nvSpPr>
        <dsp:cNvPr id="0" name=""/>
        <dsp:cNvSpPr/>
      </dsp:nvSpPr>
      <dsp:spPr>
        <a:xfrm>
          <a:off x="130189" y="3017744"/>
          <a:ext cx="1162483" cy="738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/>
            <a:t>Films per rating category</a:t>
          </a:r>
        </a:p>
      </dsp:txBody>
      <dsp:txXfrm>
        <a:off x="151809" y="3039364"/>
        <a:ext cx="1119243" cy="694937"/>
      </dsp:txXfrm>
    </dsp:sp>
    <dsp:sp modelId="{36C15CB4-F2B1-45A8-8E1D-FE51F496D701}">
      <dsp:nvSpPr>
        <dsp:cNvPr id="0" name=""/>
        <dsp:cNvSpPr/>
      </dsp:nvSpPr>
      <dsp:spPr>
        <a:xfrm>
          <a:off x="1421838" y="2895038"/>
          <a:ext cx="1162483" cy="738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E222-F849-4A9D-A823-8A136B660056}">
      <dsp:nvSpPr>
        <dsp:cNvPr id="0" name=""/>
        <dsp:cNvSpPr/>
      </dsp:nvSpPr>
      <dsp:spPr>
        <a:xfrm>
          <a:off x="1551003" y="3017744"/>
          <a:ext cx="1162483" cy="738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kern="1200" dirty="0"/>
            <a:t>Film count by language</a:t>
          </a:r>
        </a:p>
      </dsp:txBody>
      <dsp:txXfrm>
        <a:off x="1572623" y="3039364"/>
        <a:ext cx="1119243" cy="694937"/>
      </dsp:txXfrm>
    </dsp:sp>
    <dsp:sp modelId="{74737189-DD15-4464-AAEC-182941B85C2D}">
      <dsp:nvSpPr>
        <dsp:cNvPr id="0" name=""/>
        <dsp:cNvSpPr/>
      </dsp:nvSpPr>
      <dsp:spPr>
        <a:xfrm>
          <a:off x="2842651" y="2895038"/>
          <a:ext cx="1162483" cy="738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04290-BD4D-462D-980C-AB1F9FF26761}">
      <dsp:nvSpPr>
        <dsp:cNvPr id="0" name=""/>
        <dsp:cNvSpPr/>
      </dsp:nvSpPr>
      <dsp:spPr>
        <a:xfrm>
          <a:off x="2971816" y="3017744"/>
          <a:ext cx="1162483" cy="738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Film Rating Analysis</a:t>
          </a:r>
          <a:endParaRPr lang="en-IN" sz="1300" b="0" kern="1200" dirty="0"/>
        </a:p>
      </dsp:txBody>
      <dsp:txXfrm>
        <a:off x="2993436" y="3039364"/>
        <a:ext cx="1119243" cy="694937"/>
      </dsp:txXfrm>
    </dsp:sp>
    <dsp:sp modelId="{EED066CF-64EA-4C6D-87F5-D2D994AEF069}">
      <dsp:nvSpPr>
        <dsp:cNvPr id="0" name=""/>
        <dsp:cNvSpPr/>
      </dsp:nvSpPr>
      <dsp:spPr>
        <a:xfrm>
          <a:off x="4263465" y="2895038"/>
          <a:ext cx="1162483" cy="738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13C8F-A937-4035-9987-C777023701B9}">
      <dsp:nvSpPr>
        <dsp:cNvPr id="0" name=""/>
        <dsp:cNvSpPr/>
      </dsp:nvSpPr>
      <dsp:spPr>
        <a:xfrm>
          <a:off x="4392630" y="3017744"/>
          <a:ext cx="1162483" cy="738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Film Rental Duration</a:t>
          </a:r>
          <a:endParaRPr lang="en-IN" sz="1300" b="0" kern="1200" dirty="0"/>
        </a:p>
      </dsp:txBody>
      <dsp:txXfrm>
        <a:off x="4414250" y="3039364"/>
        <a:ext cx="1119243" cy="694937"/>
      </dsp:txXfrm>
    </dsp:sp>
    <dsp:sp modelId="{0AE7394F-3DB8-4E3B-9427-7154752E9386}">
      <dsp:nvSpPr>
        <dsp:cNvPr id="0" name=""/>
        <dsp:cNvSpPr/>
      </dsp:nvSpPr>
      <dsp:spPr>
        <a:xfrm>
          <a:off x="5684278" y="2895038"/>
          <a:ext cx="1162483" cy="738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7775A-EE68-4FF6-9A09-70536D102F4B}">
      <dsp:nvSpPr>
        <dsp:cNvPr id="0" name=""/>
        <dsp:cNvSpPr/>
      </dsp:nvSpPr>
      <dsp:spPr>
        <a:xfrm>
          <a:off x="5813443" y="3017744"/>
          <a:ext cx="1162483" cy="738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Film Replacement Costs</a:t>
          </a:r>
          <a:endParaRPr lang="en-IN" sz="1300" b="0" kern="1200" dirty="0"/>
        </a:p>
      </dsp:txBody>
      <dsp:txXfrm>
        <a:off x="5835063" y="3039364"/>
        <a:ext cx="1119243" cy="694937"/>
      </dsp:txXfrm>
    </dsp:sp>
    <dsp:sp modelId="{92DC3771-C1FE-4E68-87A1-76D9DC37C32A}">
      <dsp:nvSpPr>
        <dsp:cNvPr id="0" name=""/>
        <dsp:cNvSpPr/>
      </dsp:nvSpPr>
      <dsp:spPr>
        <a:xfrm>
          <a:off x="7105092" y="1818772"/>
          <a:ext cx="1162483" cy="738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548AD-BCDA-45B5-9B82-011C36B4B661}">
      <dsp:nvSpPr>
        <dsp:cNvPr id="0" name=""/>
        <dsp:cNvSpPr/>
      </dsp:nvSpPr>
      <dsp:spPr>
        <a:xfrm>
          <a:off x="7234257" y="1941478"/>
          <a:ext cx="1162483" cy="738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Film-Category Analysis</a:t>
          </a:r>
          <a:endParaRPr lang="en-IN" sz="1300" b="0" kern="1200" dirty="0"/>
        </a:p>
      </dsp:txBody>
      <dsp:txXfrm>
        <a:off x="7255877" y="1963098"/>
        <a:ext cx="1119243" cy="694937"/>
      </dsp:txXfrm>
    </dsp:sp>
    <dsp:sp modelId="{8466A914-DEC2-472A-8E2A-B2D1F6783746}">
      <dsp:nvSpPr>
        <dsp:cNvPr id="0" name=""/>
        <dsp:cNvSpPr/>
      </dsp:nvSpPr>
      <dsp:spPr>
        <a:xfrm>
          <a:off x="7105092" y="2895038"/>
          <a:ext cx="1162483" cy="738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FFC73-7E95-4CAB-8BDF-C97547D61308}">
      <dsp:nvSpPr>
        <dsp:cNvPr id="0" name=""/>
        <dsp:cNvSpPr/>
      </dsp:nvSpPr>
      <dsp:spPr>
        <a:xfrm>
          <a:off x="7234257" y="3017744"/>
          <a:ext cx="1162483" cy="738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Most popular-Least popular Categories</a:t>
          </a:r>
          <a:endParaRPr lang="en-IN" sz="1300" b="0" kern="1200" dirty="0"/>
        </a:p>
      </dsp:txBody>
      <dsp:txXfrm>
        <a:off x="7255877" y="3039364"/>
        <a:ext cx="1119243" cy="694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D3755-326D-49A0-9B54-E3974DDA90D2}">
      <dsp:nvSpPr>
        <dsp:cNvPr id="0" name=""/>
        <dsp:cNvSpPr/>
      </dsp:nvSpPr>
      <dsp:spPr>
        <a:xfrm>
          <a:off x="6325617" y="2387478"/>
          <a:ext cx="808743" cy="384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290"/>
              </a:lnTo>
              <a:lnTo>
                <a:pt x="808743" y="262290"/>
              </a:lnTo>
              <a:lnTo>
                <a:pt x="808743" y="38488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1323F-83F9-4296-935C-24CFED88F59D}">
      <dsp:nvSpPr>
        <dsp:cNvPr id="0" name=""/>
        <dsp:cNvSpPr/>
      </dsp:nvSpPr>
      <dsp:spPr>
        <a:xfrm>
          <a:off x="5516874" y="2387478"/>
          <a:ext cx="808743" cy="384888"/>
        </a:xfrm>
        <a:custGeom>
          <a:avLst/>
          <a:gdLst/>
          <a:ahLst/>
          <a:cxnLst/>
          <a:rect l="0" t="0" r="0" b="0"/>
          <a:pathLst>
            <a:path>
              <a:moveTo>
                <a:pt x="808743" y="0"/>
              </a:moveTo>
              <a:lnTo>
                <a:pt x="808743" y="262290"/>
              </a:lnTo>
              <a:lnTo>
                <a:pt x="0" y="262290"/>
              </a:lnTo>
              <a:lnTo>
                <a:pt x="0" y="38488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2A6E2-D148-45CE-BCAE-4BA8A741EDCF}">
      <dsp:nvSpPr>
        <dsp:cNvPr id="0" name=""/>
        <dsp:cNvSpPr/>
      </dsp:nvSpPr>
      <dsp:spPr>
        <a:xfrm>
          <a:off x="3495016" y="1162232"/>
          <a:ext cx="2830601" cy="384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290"/>
              </a:lnTo>
              <a:lnTo>
                <a:pt x="2830601" y="262290"/>
              </a:lnTo>
              <a:lnTo>
                <a:pt x="2830601" y="38488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23B0-48B2-4D59-B008-C60DC5BB91C4}">
      <dsp:nvSpPr>
        <dsp:cNvPr id="0" name=""/>
        <dsp:cNvSpPr/>
      </dsp:nvSpPr>
      <dsp:spPr>
        <a:xfrm>
          <a:off x="3090644" y="2387478"/>
          <a:ext cx="808743" cy="384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290"/>
              </a:lnTo>
              <a:lnTo>
                <a:pt x="808743" y="262290"/>
              </a:lnTo>
              <a:lnTo>
                <a:pt x="808743" y="38488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A8B59-1B03-4EB2-B61D-014A4B5054BC}">
      <dsp:nvSpPr>
        <dsp:cNvPr id="0" name=""/>
        <dsp:cNvSpPr/>
      </dsp:nvSpPr>
      <dsp:spPr>
        <a:xfrm>
          <a:off x="2281901" y="2387478"/>
          <a:ext cx="808743" cy="384888"/>
        </a:xfrm>
        <a:custGeom>
          <a:avLst/>
          <a:gdLst/>
          <a:ahLst/>
          <a:cxnLst/>
          <a:rect l="0" t="0" r="0" b="0"/>
          <a:pathLst>
            <a:path>
              <a:moveTo>
                <a:pt x="808743" y="0"/>
              </a:moveTo>
              <a:lnTo>
                <a:pt x="808743" y="262290"/>
              </a:lnTo>
              <a:lnTo>
                <a:pt x="0" y="262290"/>
              </a:lnTo>
              <a:lnTo>
                <a:pt x="0" y="38488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FCDD-BD90-4FC5-ABDE-7099692F73E1}">
      <dsp:nvSpPr>
        <dsp:cNvPr id="0" name=""/>
        <dsp:cNvSpPr/>
      </dsp:nvSpPr>
      <dsp:spPr>
        <a:xfrm>
          <a:off x="3090644" y="1162232"/>
          <a:ext cx="404371" cy="384888"/>
        </a:xfrm>
        <a:custGeom>
          <a:avLst/>
          <a:gdLst/>
          <a:ahLst/>
          <a:cxnLst/>
          <a:rect l="0" t="0" r="0" b="0"/>
          <a:pathLst>
            <a:path>
              <a:moveTo>
                <a:pt x="404371" y="0"/>
              </a:moveTo>
              <a:lnTo>
                <a:pt x="404371" y="262290"/>
              </a:lnTo>
              <a:lnTo>
                <a:pt x="0" y="262290"/>
              </a:lnTo>
              <a:lnTo>
                <a:pt x="0" y="38488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F5A29-85F0-49C6-B6BE-747B785430C1}">
      <dsp:nvSpPr>
        <dsp:cNvPr id="0" name=""/>
        <dsp:cNvSpPr/>
      </dsp:nvSpPr>
      <dsp:spPr>
        <a:xfrm>
          <a:off x="618694" y="2387478"/>
          <a:ext cx="91440" cy="384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88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DA98-2E8C-4A36-8FFE-FE5249B5C4E1}">
      <dsp:nvSpPr>
        <dsp:cNvPr id="0" name=""/>
        <dsp:cNvSpPr/>
      </dsp:nvSpPr>
      <dsp:spPr>
        <a:xfrm>
          <a:off x="664414" y="1162232"/>
          <a:ext cx="2830601" cy="384888"/>
        </a:xfrm>
        <a:custGeom>
          <a:avLst/>
          <a:gdLst/>
          <a:ahLst/>
          <a:cxnLst/>
          <a:rect l="0" t="0" r="0" b="0"/>
          <a:pathLst>
            <a:path>
              <a:moveTo>
                <a:pt x="2830601" y="0"/>
              </a:moveTo>
              <a:lnTo>
                <a:pt x="2830601" y="262290"/>
              </a:lnTo>
              <a:lnTo>
                <a:pt x="0" y="262290"/>
              </a:lnTo>
              <a:lnTo>
                <a:pt x="0" y="38488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DD7FC-B7F5-43B2-910F-B4DF3FAF7B37}">
      <dsp:nvSpPr>
        <dsp:cNvPr id="0" name=""/>
        <dsp:cNvSpPr/>
      </dsp:nvSpPr>
      <dsp:spPr>
        <a:xfrm>
          <a:off x="2833317" y="321874"/>
          <a:ext cx="1323398" cy="840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129F-7B3F-4882-9464-C82011F568F1}">
      <dsp:nvSpPr>
        <dsp:cNvPr id="0" name=""/>
        <dsp:cNvSpPr/>
      </dsp:nvSpPr>
      <dsp:spPr>
        <a:xfrm>
          <a:off x="2980361" y="461566"/>
          <a:ext cx="1323398" cy="84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INVENTORY ANALYSIS</a:t>
          </a:r>
          <a:endParaRPr lang="en-IN" sz="1500" kern="1200" dirty="0"/>
        </a:p>
      </dsp:txBody>
      <dsp:txXfrm>
        <a:off x="3004974" y="486179"/>
        <a:ext cx="1274172" cy="791131"/>
      </dsp:txXfrm>
    </dsp:sp>
    <dsp:sp modelId="{9E310B55-D5CC-4FDE-8D0D-A05AC3BE13AE}">
      <dsp:nvSpPr>
        <dsp:cNvPr id="0" name=""/>
        <dsp:cNvSpPr/>
      </dsp:nvSpPr>
      <dsp:spPr>
        <a:xfrm>
          <a:off x="2715" y="1547120"/>
          <a:ext cx="1323398" cy="840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9B192-515D-4A15-AAE7-046B8B61F7AC}">
      <dsp:nvSpPr>
        <dsp:cNvPr id="0" name=""/>
        <dsp:cNvSpPr/>
      </dsp:nvSpPr>
      <dsp:spPr>
        <a:xfrm>
          <a:off x="149760" y="1686812"/>
          <a:ext cx="1323398" cy="84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Inventory Management</a:t>
          </a:r>
        </a:p>
      </dsp:txBody>
      <dsp:txXfrm>
        <a:off x="174373" y="1711425"/>
        <a:ext cx="1274172" cy="791131"/>
      </dsp:txXfrm>
    </dsp:sp>
    <dsp:sp modelId="{106ED494-F43C-4642-B18B-F064FC0A78E2}">
      <dsp:nvSpPr>
        <dsp:cNvPr id="0" name=""/>
        <dsp:cNvSpPr/>
      </dsp:nvSpPr>
      <dsp:spPr>
        <a:xfrm>
          <a:off x="2715" y="2772366"/>
          <a:ext cx="1323398" cy="840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05E82-DBDF-46F1-BEA6-9A6FC504EFA7}">
      <dsp:nvSpPr>
        <dsp:cNvPr id="0" name=""/>
        <dsp:cNvSpPr/>
      </dsp:nvSpPr>
      <dsp:spPr>
        <a:xfrm>
          <a:off x="149760" y="2912058"/>
          <a:ext cx="1323398" cy="84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Available copies per film</a:t>
          </a:r>
        </a:p>
      </dsp:txBody>
      <dsp:txXfrm>
        <a:off x="174373" y="2936671"/>
        <a:ext cx="1274172" cy="791131"/>
      </dsp:txXfrm>
    </dsp:sp>
    <dsp:sp modelId="{F4B27128-1835-4506-AC2E-648D1F91907D}">
      <dsp:nvSpPr>
        <dsp:cNvPr id="0" name=""/>
        <dsp:cNvSpPr/>
      </dsp:nvSpPr>
      <dsp:spPr>
        <a:xfrm>
          <a:off x="2428945" y="1547120"/>
          <a:ext cx="1323398" cy="840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A6BD-4554-4B6C-8287-CB4969BCE161}">
      <dsp:nvSpPr>
        <dsp:cNvPr id="0" name=""/>
        <dsp:cNvSpPr/>
      </dsp:nvSpPr>
      <dsp:spPr>
        <a:xfrm>
          <a:off x="2575989" y="1686812"/>
          <a:ext cx="1323398" cy="84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Inventory Quantity</a:t>
          </a:r>
          <a:endParaRPr lang="en-IN" sz="1500" b="0" kern="1200" dirty="0"/>
        </a:p>
      </dsp:txBody>
      <dsp:txXfrm>
        <a:off x="2600602" y="1711425"/>
        <a:ext cx="1274172" cy="791131"/>
      </dsp:txXfrm>
    </dsp:sp>
    <dsp:sp modelId="{51B55721-A079-4D98-B6DC-E5C853838B9B}">
      <dsp:nvSpPr>
        <dsp:cNvPr id="0" name=""/>
        <dsp:cNvSpPr/>
      </dsp:nvSpPr>
      <dsp:spPr>
        <a:xfrm>
          <a:off x="1620202" y="2772366"/>
          <a:ext cx="1323398" cy="840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AA2C1-27B7-40E8-9051-875D6C6C929E}">
      <dsp:nvSpPr>
        <dsp:cNvPr id="0" name=""/>
        <dsp:cNvSpPr/>
      </dsp:nvSpPr>
      <dsp:spPr>
        <a:xfrm>
          <a:off x="1767246" y="2912058"/>
          <a:ext cx="1323398" cy="84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Shortages of popular films</a:t>
          </a:r>
          <a:endParaRPr lang="en-IN" sz="1500" kern="1200" dirty="0"/>
        </a:p>
      </dsp:txBody>
      <dsp:txXfrm>
        <a:off x="1791859" y="2936671"/>
        <a:ext cx="1274172" cy="791131"/>
      </dsp:txXfrm>
    </dsp:sp>
    <dsp:sp modelId="{533253C9-7E92-4C80-8588-494A9023E6F3}">
      <dsp:nvSpPr>
        <dsp:cNvPr id="0" name=""/>
        <dsp:cNvSpPr/>
      </dsp:nvSpPr>
      <dsp:spPr>
        <a:xfrm>
          <a:off x="3237688" y="2772366"/>
          <a:ext cx="1323398" cy="840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ADF00-6F5C-4B9A-81BE-39E481F67E8F}">
      <dsp:nvSpPr>
        <dsp:cNvPr id="0" name=""/>
        <dsp:cNvSpPr/>
      </dsp:nvSpPr>
      <dsp:spPr>
        <a:xfrm>
          <a:off x="3384733" y="2912058"/>
          <a:ext cx="1323398" cy="84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Excesses of certain films</a:t>
          </a:r>
          <a:endParaRPr lang="en-IN" sz="1500" kern="1200" dirty="0"/>
        </a:p>
      </dsp:txBody>
      <dsp:txXfrm>
        <a:off x="3409346" y="2936671"/>
        <a:ext cx="1274172" cy="791131"/>
      </dsp:txXfrm>
    </dsp:sp>
    <dsp:sp modelId="{2E917A60-12B8-48D7-8FFC-6E0177328974}">
      <dsp:nvSpPr>
        <dsp:cNvPr id="0" name=""/>
        <dsp:cNvSpPr/>
      </dsp:nvSpPr>
      <dsp:spPr>
        <a:xfrm>
          <a:off x="5663918" y="1547120"/>
          <a:ext cx="1323398" cy="840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CBA50-51DC-44F9-87B7-582B830D557A}">
      <dsp:nvSpPr>
        <dsp:cNvPr id="0" name=""/>
        <dsp:cNvSpPr/>
      </dsp:nvSpPr>
      <dsp:spPr>
        <a:xfrm>
          <a:off x="5810962" y="1686812"/>
          <a:ext cx="1323398" cy="84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Inventory-Store Relationship</a:t>
          </a:r>
          <a:endParaRPr lang="en-IN" sz="1500" kern="1200" dirty="0"/>
        </a:p>
      </dsp:txBody>
      <dsp:txXfrm>
        <a:off x="5835575" y="1711425"/>
        <a:ext cx="1274172" cy="791131"/>
      </dsp:txXfrm>
    </dsp:sp>
    <dsp:sp modelId="{AD7F6745-E01A-42D4-A707-0C31C9B9C20E}">
      <dsp:nvSpPr>
        <dsp:cNvPr id="0" name=""/>
        <dsp:cNvSpPr/>
      </dsp:nvSpPr>
      <dsp:spPr>
        <a:xfrm>
          <a:off x="4855175" y="2772366"/>
          <a:ext cx="1323398" cy="840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5D486-945B-464D-B040-47F31B730E28}">
      <dsp:nvSpPr>
        <dsp:cNvPr id="0" name=""/>
        <dsp:cNvSpPr/>
      </dsp:nvSpPr>
      <dsp:spPr>
        <a:xfrm>
          <a:off x="5002219" y="2912058"/>
          <a:ext cx="1323398" cy="84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Inventory Quantity by Store</a:t>
          </a:r>
          <a:endParaRPr lang="en-IN" sz="1500" b="0" kern="1200" dirty="0"/>
        </a:p>
      </dsp:txBody>
      <dsp:txXfrm>
        <a:off x="5026832" y="2936671"/>
        <a:ext cx="1274172" cy="791131"/>
      </dsp:txXfrm>
    </dsp:sp>
    <dsp:sp modelId="{D6B49439-0AD1-4E71-978C-386F744D9140}">
      <dsp:nvSpPr>
        <dsp:cNvPr id="0" name=""/>
        <dsp:cNvSpPr/>
      </dsp:nvSpPr>
      <dsp:spPr>
        <a:xfrm>
          <a:off x="6472661" y="2772366"/>
          <a:ext cx="1323398" cy="840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E13DD-949A-44FA-908E-FE90CB0D91C6}">
      <dsp:nvSpPr>
        <dsp:cNvPr id="0" name=""/>
        <dsp:cNvSpPr/>
      </dsp:nvSpPr>
      <dsp:spPr>
        <a:xfrm>
          <a:off x="6619706" y="2912058"/>
          <a:ext cx="1323398" cy="840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Inventory Value by Store</a:t>
          </a:r>
          <a:endParaRPr lang="en-IN" sz="1500" b="0" kern="1200" dirty="0"/>
        </a:p>
      </dsp:txBody>
      <dsp:txXfrm>
        <a:off x="6644319" y="2936671"/>
        <a:ext cx="1274172" cy="791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023B0-48B2-4D59-B008-C60DC5BB91C4}">
      <dsp:nvSpPr>
        <dsp:cNvPr id="0" name=""/>
        <dsp:cNvSpPr/>
      </dsp:nvSpPr>
      <dsp:spPr>
        <a:xfrm>
          <a:off x="5806113" y="2453108"/>
          <a:ext cx="960249" cy="45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26"/>
              </a:lnTo>
              <a:lnTo>
                <a:pt x="960249" y="311426"/>
              </a:lnTo>
              <a:lnTo>
                <a:pt x="960249" y="45699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A8B59-1B03-4EB2-B61D-014A4B5054BC}">
      <dsp:nvSpPr>
        <dsp:cNvPr id="0" name=""/>
        <dsp:cNvSpPr/>
      </dsp:nvSpPr>
      <dsp:spPr>
        <a:xfrm>
          <a:off x="4845863" y="2453108"/>
          <a:ext cx="960249" cy="456991"/>
        </a:xfrm>
        <a:custGeom>
          <a:avLst/>
          <a:gdLst/>
          <a:ahLst/>
          <a:cxnLst/>
          <a:rect l="0" t="0" r="0" b="0"/>
          <a:pathLst>
            <a:path>
              <a:moveTo>
                <a:pt x="960249" y="0"/>
              </a:moveTo>
              <a:lnTo>
                <a:pt x="960249" y="311426"/>
              </a:lnTo>
              <a:lnTo>
                <a:pt x="0" y="311426"/>
              </a:lnTo>
              <a:lnTo>
                <a:pt x="0" y="45699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FCDD-BD90-4FC5-ABDE-7099692F73E1}">
      <dsp:nvSpPr>
        <dsp:cNvPr id="0" name=""/>
        <dsp:cNvSpPr/>
      </dsp:nvSpPr>
      <dsp:spPr>
        <a:xfrm>
          <a:off x="3885614" y="998330"/>
          <a:ext cx="1920498" cy="45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26"/>
              </a:lnTo>
              <a:lnTo>
                <a:pt x="1920498" y="311426"/>
              </a:lnTo>
              <a:lnTo>
                <a:pt x="1920498" y="4569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E3E99-8549-4EDC-BD35-A50953E62934}">
      <dsp:nvSpPr>
        <dsp:cNvPr id="0" name=""/>
        <dsp:cNvSpPr/>
      </dsp:nvSpPr>
      <dsp:spPr>
        <a:xfrm>
          <a:off x="1965116" y="2453108"/>
          <a:ext cx="960249" cy="45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26"/>
              </a:lnTo>
              <a:lnTo>
                <a:pt x="960249" y="311426"/>
              </a:lnTo>
              <a:lnTo>
                <a:pt x="960249" y="45699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F5A29-85F0-49C6-B6BE-747B785430C1}">
      <dsp:nvSpPr>
        <dsp:cNvPr id="0" name=""/>
        <dsp:cNvSpPr/>
      </dsp:nvSpPr>
      <dsp:spPr>
        <a:xfrm>
          <a:off x="1004866" y="2453108"/>
          <a:ext cx="960249" cy="456991"/>
        </a:xfrm>
        <a:custGeom>
          <a:avLst/>
          <a:gdLst/>
          <a:ahLst/>
          <a:cxnLst/>
          <a:rect l="0" t="0" r="0" b="0"/>
          <a:pathLst>
            <a:path>
              <a:moveTo>
                <a:pt x="960249" y="0"/>
              </a:moveTo>
              <a:lnTo>
                <a:pt x="960249" y="311426"/>
              </a:lnTo>
              <a:lnTo>
                <a:pt x="0" y="311426"/>
              </a:lnTo>
              <a:lnTo>
                <a:pt x="0" y="45699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DA98-2E8C-4A36-8FFE-FE5249B5C4E1}">
      <dsp:nvSpPr>
        <dsp:cNvPr id="0" name=""/>
        <dsp:cNvSpPr/>
      </dsp:nvSpPr>
      <dsp:spPr>
        <a:xfrm>
          <a:off x="1965116" y="998330"/>
          <a:ext cx="1920498" cy="456991"/>
        </a:xfrm>
        <a:custGeom>
          <a:avLst/>
          <a:gdLst/>
          <a:ahLst/>
          <a:cxnLst/>
          <a:rect l="0" t="0" r="0" b="0"/>
          <a:pathLst>
            <a:path>
              <a:moveTo>
                <a:pt x="1920498" y="0"/>
              </a:moveTo>
              <a:lnTo>
                <a:pt x="1920498" y="311426"/>
              </a:lnTo>
              <a:lnTo>
                <a:pt x="0" y="311426"/>
              </a:lnTo>
              <a:lnTo>
                <a:pt x="0" y="4569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DD7FC-B7F5-43B2-910F-B4DF3FAF7B37}">
      <dsp:nvSpPr>
        <dsp:cNvPr id="0" name=""/>
        <dsp:cNvSpPr/>
      </dsp:nvSpPr>
      <dsp:spPr>
        <a:xfrm>
          <a:off x="3099956" y="544"/>
          <a:ext cx="1571316" cy="997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129F-7B3F-4882-9464-C82011F568F1}">
      <dsp:nvSpPr>
        <dsp:cNvPr id="0" name=""/>
        <dsp:cNvSpPr/>
      </dsp:nvSpPr>
      <dsp:spPr>
        <a:xfrm>
          <a:off x="3274546" y="166405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STAFF AND STORE ANALYSIS</a:t>
          </a:r>
          <a:endParaRPr lang="en-IN" sz="1600" kern="1200" dirty="0"/>
        </a:p>
      </dsp:txBody>
      <dsp:txXfrm>
        <a:off x="3303770" y="195629"/>
        <a:ext cx="1512868" cy="939338"/>
      </dsp:txXfrm>
    </dsp:sp>
    <dsp:sp modelId="{9E310B55-D5CC-4FDE-8D0D-A05AC3BE13AE}">
      <dsp:nvSpPr>
        <dsp:cNvPr id="0" name=""/>
        <dsp:cNvSpPr/>
      </dsp:nvSpPr>
      <dsp:spPr>
        <a:xfrm>
          <a:off x="1179457" y="1455321"/>
          <a:ext cx="1571316" cy="997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9B192-515D-4A15-AAE7-046B8B61F7AC}">
      <dsp:nvSpPr>
        <dsp:cNvPr id="0" name=""/>
        <dsp:cNvSpPr/>
      </dsp:nvSpPr>
      <dsp:spPr>
        <a:xfrm>
          <a:off x="1354048" y="1621182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Staff Performance Analysis</a:t>
          </a:r>
        </a:p>
      </dsp:txBody>
      <dsp:txXfrm>
        <a:off x="1383272" y="1650406"/>
        <a:ext cx="1512868" cy="939338"/>
      </dsp:txXfrm>
    </dsp:sp>
    <dsp:sp modelId="{106ED494-F43C-4642-B18B-F064FC0A78E2}">
      <dsp:nvSpPr>
        <dsp:cNvPr id="0" name=""/>
        <dsp:cNvSpPr/>
      </dsp:nvSpPr>
      <dsp:spPr>
        <a:xfrm>
          <a:off x="219208" y="2910099"/>
          <a:ext cx="1571316" cy="997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05E82-DBDF-46F1-BEA6-9A6FC504EFA7}">
      <dsp:nvSpPr>
        <dsp:cNvPr id="0" name=""/>
        <dsp:cNvSpPr/>
      </dsp:nvSpPr>
      <dsp:spPr>
        <a:xfrm>
          <a:off x="393799" y="3075960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Staff rental transaction history</a:t>
          </a:r>
        </a:p>
      </dsp:txBody>
      <dsp:txXfrm>
        <a:off x="423023" y="3105184"/>
        <a:ext cx="1512868" cy="939338"/>
      </dsp:txXfrm>
    </dsp:sp>
    <dsp:sp modelId="{B99CF903-BECC-4EC2-8825-95B4604E8C46}">
      <dsp:nvSpPr>
        <dsp:cNvPr id="0" name=""/>
        <dsp:cNvSpPr/>
      </dsp:nvSpPr>
      <dsp:spPr>
        <a:xfrm>
          <a:off x="2139706" y="2910099"/>
          <a:ext cx="1571316" cy="997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8655-D52E-479C-98DD-225D380E9411}">
      <dsp:nvSpPr>
        <dsp:cNvPr id="0" name=""/>
        <dsp:cNvSpPr/>
      </dsp:nvSpPr>
      <dsp:spPr>
        <a:xfrm>
          <a:off x="2314297" y="3075960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Staff productivity</a:t>
          </a:r>
        </a:p>
      </dsp:txBody>
      <dsp:txXfrm>
        <a:off x="2343521" y="3105184"/>
        <a:ext cx="1512868" cy="939338"/>
      </dsp:txXfrm>
    </dsp:sp>
    <dsp:sp modelId="{F4B27128-1835-4506-AC2E-648D1F91907D}">
      <dsp:nvSpPr>
        <dsp:cNvPr id="0" name=""/>
        <dsp:cNvSpPr/>
      </dsp:nvSpPr>
      <dsp:spPr>
        <a:xfrm>
          <a:off x="5020454" y="1455321"/>
          <a:ext cx="1571316" cy="997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A6BD-4554-4B6C-8287-CB4969BCE161}">
      <dsp:nvSpPr>
        <dsp:cNvPr id="0" name=""/>
        <dsp:cNvSpPr/>
      </dsp:nvSpPr>
      <dsp:spPr>
        <a:xfrm>
          <a:off x="5195045" y="1621182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Store Comparison</a:t>
          </a:r>
          <a:endParaRPr lang="en-IN" sz="1600" b="0" kern="1200" dirty="0"/>
        </a:p>
      </dsp:txBody>
      <dsp:txXfrm>
        <a:off x="5224269" y="1650406"/>
        <a:ext cx="1512868" cy="939338"/>
      </dsp:txXfrm>
    </dsp:sp>
    <dsp:sp modelId="{51B55721-A079-4D98-B6DC-E5C853838B9B}">
      <dsp:nvSpPr>
        <dsp:cNvPr id="0" name=""/>
        <dsp:cNvSpPr/>
      </dsp:nvSpPr>
      <dsp:spPr>
        <a:xfrm>
          <a:off x="4060205" y="2910099"/>
          <a:ext cx="1571316" cy="997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AA2C1-27B7-40E8-9051-875D6C6C929E}">
      <dsp:nvSpPr>
        <dsp:cNvPr id="0" name=""/>
        <dsp:cNvSpPr/>
      </dsp:nvSpPr>
      <dsp:spPr>
        <a:xfrm>
          <a:off x="4234796" y="3075960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Store revenue comparison</a:t>
          </a:r>
          <a:endParaRPr lang="en-IN" sz="1600" kern="1200" dirty="0"/>
        </a:p>
      </dsp:txBody>
      <dsp:txXfrm>
        <a:off x="4264020" y="3105184"/>
        <a:ext cx="1512868" cy="939338"/>
      </dsp:txXfrm>
    </dsp:sp>
    <dsp:sp modelId="{533253C9-7E92-4C80-8588-494A9023E6F3}">
      <dsp:nvSpPr>
        <dsp:cNvPr id="0" name=""/>
        <dsp:cNvSpPr/>
      </dsp:nvSpPr>
      <dsp:spPr>
        <a:xfrm>
          <a:off x="5980703" y="2910099"/>
          <a:ext cx="1571316" cy="997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ADF00-6F5C-4B9A-81BE-39E481F67E8F}">
      <dsp:nvSpPr>
        <dsp:cNvPr id="0" name=""/>
        <dsp:cNvSpPr/>
      </dsp:nvSpPr>
      <dsp:spPr>
        <a:xfrm>
          <a:off x="6155294" y="3075960"/>
          <a:ext cx="1571316" cy="997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Inventory efficiency by store</a:t>
          </a:r>
          <a:endParaRPr lang="en-IN" sz="1600" kern="1200" dirty="0"/>
        </a:p>
      </dsp:txBody>
      <dsp:txXfrm>
        <a:off x="6184518" y="3105184"/>
        <a:ext cx="1512868" cy="939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CA17B-ED84-4BBE-83BD-3B138987DDC9}">
      <dsp:nvSpPr>
        <dsp:cNvPr id="0" name=""/>
        <dsp:cNvSpPr/>
      </dsp:nvSpPr>
      <dsp:spPr>
        <a:xfrm>
          <a:off x="5852772" y="2698564"/>
          <a:ext cx="2027285" cy="29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65"/>
              </a:lnTo>
              <a:lnTo>
                <a:pt x="2027285" y="201065"/>
              </a:lnTo>
              <a:lnTo>
                <a:pt x="2027285" y="29504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63075-57C0-4EE6-8D87-2F6908954D1A}">
      <dsp:nvSpPr>
        <dsp:cNvPr id="0" name=""/>
        <dsp:cNvSpPr/>
      </dsp:nvSpPr>
      <dsp:spPr>
        <a:xfrm>
          <a:off x="5852772" y="2698564"/>
          <a:ext cx="630980" cy="29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65"/>
              </a:lnTo>
              <a:lnTo>
                <a:pt x="630980" y="201065"/>
              </a:lnTo>
              <a:lnTo>
                <a:pt x="630980" y="29504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A1297-E2D6-46D6-9A89-8F28705210AE}">
      <dsp:nvSpPr>
        <dsp:cNvPr id="0" name=""/>
        <dsp:cNvSpPr/>
      </dsp:nvSpPr>
      <dsp:spPr>
        <a:xfrm>
          <a:off x="5150336" y="2698564"/>
          <a:ext cx="702436" cy="295046"/>
        </a:xfrm>
        <a:custGeom>
          <a:avLst/>
          <a:gdLst/>
          <a:ahLst/>
          <a:cxnLst/>
          <a:rect l="0" t="0" r="0" b="0"/>
          <a:pathLst>
            <a:path>
              <a:moveTo>
                <a:pt x="702436" y="0"/>
              </a:moveTo>
              <a:lnTo>
                <a:pt x="702436" y="201065"/>
              </a:lnTo>
              <a:lnTo>
                <a:pt x="0" y="201065"/>
              </a:lnTo>
              <a:lnTo>
                <a:pt x="0" y="29504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1069-B69E-4376-A75D-3D5E6D91AFB3}">
      <dsp:nvSpPr>
        <dsp:cNvPr id="0" name=""/>
        <dsp:cNvSpPr/>
      </dsp:nvSpPr>
      <dsp:spPr>
        <a:xfrm>
          <a:off x="3836504" y="2698564"/>
          <a:ext cx="2016268" cy="295046"/>
        </a:xfrm>
        <a:custGeom>
          <a:avLst/>
          <a:gdLst/>
          <a:ahLst/>
          <a:cxnLst/>
          <a:rect l="0" t="0" r="0" b="0"/>
          <a:pathLst>
            <a:path>
              <a:moveTo>
                <a:pt x="2016268" y="0"/>
              </a:moveTo>
              <a:lnTo>
                <a:pt x="2016268" y="201065"/>
              </a:lnTo>
              <a:lnTo>
                <a:pt x="0" y="201065"/>
              </a:lnTo>
              <a:lnTo>
                <a:pt x="0" y="29504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D94BA-3E83-40D5-8AA8-21A4E7500931}">
      <dsp:nvSpPr>
        <dsp:cNvPr id="0" name=""/>
        <dsp:cNvSpPr/>
      </dsp:nvSpPr>
      <dsp:spPr>
        <a:xfrm>
          <a:off x="3234068" y="1454517"/>
          <a:ext cx="2618703" cy="59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867"/>
              </a:lnTo>
              <a:lnTo>
                <a:pt x="2618703" y="505867"/>
              </a:lnTo>
              <a:lnTo>
                <a:pt x="2618703" y="59984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FCDD-BD90-4FC5-ABDE-7099692F73E1}">
      <dsp:nvSpPr>
        <dsp:cNvPr id="0" name=""/>
        <dsp:cNvSpPr/>
      </dsp:nvSpPr>
      <dsp:spPr>
        <a:xfrm>
          <a:off x="3116238" y="1454517"/>
          <a:ext cx="117829" cy="599848"/>
        </a:xfrm>
        <a:custGeom>
          <a:avLst/>
          <a:gdLst/>
          <a:ahLst/>
          <a:cxnLst/>
          <a:rect l="0" t="0" r="0" b="0"/>
          <a:pathLst>
            <a:path>
              <a:moveTo>
                <a:pt x="117829" y="0"/>
              </a:moveTo>
              <a:lnTo>
                <a:pt x="117829" y="505867"/>
              </a:lnTo>
              <a:lnTo>
                <a:pt x="0" y="505867"/>
              </a:lnTo>
              <a:lnTo>
                <a:pt x="0" y="59984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2AAFE-592C-4B35-BCB8-0E3FFBDD9435}">
      <dsp:nvSpPr>
        <dsp:cNvPr id="0" name=""/>
        <dsp:cNvSpPr/>
      </dsp:nvSpPr>
      <dsp:spPr>
        <a:xfrm>
          <a:off x="1750191" y="2698564"/>
          <a:ext cx="619963" cy="29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65"/>
              </a:lnTo>
              <a:lnTo>
                <a:pt x="619963" y="201065"/>
              </a:lnTo>
              <a:lnTo>
                <a:pt x="619963" y="29504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8CB0E-2756-4B1E-B746-7C2CBCE7734C}">
      <dsp:nvSpPr>
        <dsp:cNvPr id="0" name=""/>
        <dsp:cNvSpPr/>
      </dsp:nvSpPr>
      <dsp:spPr>
        <a:xfrm>
          <a:off x="977709" y="2698564"/>
          <a:ext cx="772481" cy="295046"/>
        </a:xfrm>
        <a:custGeom>
          <a:avLst/>
          <a:gdLst/>
          <a:ahLst/>
          <a:cxnLst/>
          <a:rect l="0" t="0" r="0" b="0"/>
          <a:pathLst>
            <a:path>
              <a:moveTo>
                <a:pt x="772481" y="0"/>
              </a:moveTo>
              <a:lnTo>
                <a:pt x="772481" y="201065"/>
              </a:lnTo>
              <a:lnTo>
                <a:pt x="0" y="201065"/>
              </a:lnTo>
              <a:lnTo>
                <a:pt x="0" y="29504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8A0A2-C4E2-4C9B-8C1F-2242C1145522}">
      <dsp:nvSpPr>
        <dsp:cNvPr id="0" name=""/>
        <dsp:cNvSpPr/>
      </dsp:nvSpPr>
      <dsp:spPr>
        <a:xfrm>
          <a:off x="1750191" y="1454517"/>
          <a:ext cx="1483877" cy="599848"/>
        </a:xfrm>
        <a:custGeom>
          <a:avLst/>
          <a:gdLst/>
          <a:ahLst/>
          <a:cxnLst/>
          <a:rect l="0" t="0" r="0" b="0"/>
          <a:pathLst>
            <a:path>
              <a:moveTo>
                <a:pt x="1483877" y="0"/>
              </a:moveTo>
              <a:lnTo>
                <a:pt x="1483877" y="505867"/>
              </a:lnTo>
              <a:lnTo>
                <a:pt x="0" y="505867"/>
              </a:lnTo>
              <a:lnTo>
                <a:pt x="0" y="59984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3DA98-2E8C-4A36-8FFE-FE5249B5C4E1}">
      <dsp:nvSpPr>
        <dsp:cNvPr id="0" name=""/>
        <dsp:cNvSpPr/>
      </dsp:nvSpPr>
      <dsp:spPr>
        <a:xfrm>
          <a:off x="510264" y="1454517"/>
          <a:ext cx="2723804" cy="599848"/>
        </a:xfrm>
        <a:custGeom>
          <a:avLst/>
          <a:gdLst/>
          <a:ahLst/>
          <a:cxnLst/>
          <a:rect l="0" t="0" r="0" b="0"/>
          <a:pathLst>
            <a:path>
              <a:moveTo>
                <a:pt x="2723804" y="0"/>
              </a:moveTo>
              <a:lnTo>
                <a:pt x="2723804" y="505867"/>
              </a:lnTo>
              <a:lnTo>
                <a:pt x="0" y="505867"/>
              </a:lnTo>
              <a:lnTo>
                <a:pt x="0" y="59984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DD7FC-B7F5-43B2-910F-B4DF3FAF7B37}">
      <dsp:nvSpPr>
        <dsp:cNvPr id="0" name=""/>
        <dsp:cNvSpPr/>
      </dsp:nvSpPr>
      <dsp:spPr>
        <a:xfrm>
          <a:off x="2392091" y="686407"/>
          <a:ext cx="1683954" cy="768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129F-7B3F-4882-9464-C82011F568F1}">
      <dsp:nvSpPr>
        <dsp:cNvPr id="0" name=""/>
        <dsp:cNvSpPr/>
      </dsp:nvSpPr>
      <dsp:spPr>
        <a:xfrm>
          <a:off x="2504812" y="793492"/>
          <a:ext cx="1683954" cy="76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RENTAL AND PAYMENT ANALYSIS</a:t>
          </a:r>
          <a:endParaRPr lang="en-IN" sz="1600" kern="1200" dirty="0"/>
        </a:p>
      </dsp:txBody>
      <dsp:txXfrm>
        <a:off x="2527309" y="815989"/>
        <a:ext cx="1638960" cy="723115"/>
      </dsp:txXfrm>
    </dsp:sp>
    <dsp:sp modelId="{9E310B55-D5CC-4FDE-8D0D-A05AC3BE13AE}">
      <dsp:nvSpPr>
        <dsp:cNvPr id="0" name=""/>
        <dsp:cNvSpPr/>
      </dsp:nvSpPr>
      <dsp:spPr>
        <a:xfrm>
          <a:off x="3021" y="2054366"/>
          <a:ext cx="1014485" cy="644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9B192-515D-4A15-AAE7-046B8B61F7AC}">
      <dsp:nvSpPr>
        <dsp:cNvPr id="0" name=""/>
        <dsp:cNvSpPr/>
      </dsp:nvSpPr>
      <dsp:spPr>
        <a:xfrm>
          <a:off x="115742" y="2161450"/>
          <a:ext cx="1014485" cy="64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Rental Duration Analysis</a:t>
          </a:r>
          <a:endParaRPr lang="en-IN" sz="1600" b="0" kern="1200" dirty="0"/>
        </a:p>
      </dsp:txBody>
      <dsp:txXfrm>
        <a:off x="134610" y="2180318"/>
        <a:ext cx="976749" cy="606462"/>
      </dsp:txXfrm>
    </dsp:sp>
    <dsp:sp modelId="{02C150CC-1381-4AF5-8811-64C68A78FADE}">
      <dsp:nvSpPr>
        <dsp:cNvPr id="0" name=""/>
        <dsp:cNvSpPr/>
      </dsp:nvSpPr>
      <dsp:spPr>
        <a:xfrm>
          <a:off x="1242948" y="2054366"/>
          <a:ext cx="1014485" cy="644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5146C-C959-4523-BFF5-7431C48E2BD6}">
      <dsp:nvSpPr>
        <dsp:cNvPr id="0" name=""/>
        <dsp:cNvSpPr/>
      </dsp:nvSpPr>
      <dsp:spPr>
        <a:xfrm>
          <a:off x="1355668" y="2161450"/>
          <a:ext cx="1014485" cy="64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Rental Trends</a:t>
          </a:r>
          <a:endParaRPr lang="en-IN" sz="1600" b="0" kern="1200" dirty="0"/>
        </a:p>
      </dsp:txBody>
      <dsp:txXfrm>
        <a:off x="1374536" y="2180318"/>
        <a:ext cx="976749" cy="606462"/>
      </dsp:txXfrm>
    </dsp:sp>
    <dsp:sp modelId="{3E0486EB-120A-413B-9605-AA15945CCA4D}">
      <dsp:nvSpPr>
        <dsp:cNvPr id="0" name=""/>
        <dsp:cNvSpPr/>
      </dsp:nvSpPr>
      <dsp:spPr>
        <a:xfrm>
          <a:off x="470467" y="2993610"/>
          <a:ext cx="1014485" cy="644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5AB58-DD6C-4A3E-B1C8-2E4F5F39D1B2}">
      <dsp:nvSpPr>
        <dsp:cNvPr id="0" name=""/>
        <dsp:cNvSpPr/>
      </dsp:nvSpPr>
      <dsp:spPr>
        <a:xfrm>
          <a:off x="583187" y="3100695"/>
          <a:ext cx="1014485" cy="64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Total Rentals by Film</a:t>
          </a:r>
          <a:endParaRPr lang="en-IN" sz="1600" b="0" kern="1200" dirty="0"/>
        </a:p>
      </dsp:txBody>
      <dsp:txXfrm>
        <a:off x="602055" y="3119563"/>
        <a:ext cx="976749" cy="606462"/>
      </dsp:txXfrm>
    </dsp:sp>
    <dsp:sp modelId="{BE35A0B3-9848-46F5-B3A6-4295DA95E4EF}">
      <dsp:nvSpPr>
        <dsp:cNvPr id="0" name=""/>
        <dsp:cNvSpPr/>
      </dsp:nvSpPr>
      <dsp:spPr>
        <a:xfrm>
          <a:off x="1710393" y="2993610"/>
          <a:ext cx="1319521" cy="6308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461E-51AA-49C1-B6C3-7C70DFFAA175}">
      <dsp:nvSpPr>
        <dsp:cNvPr id="0" name=""/>
        <dsp:cNvSpPr/>
      </dsp:nvSpPr>
      <dsp:spPr>
        <a:xfrm>
          <a:off x="1823114" y="3100695"/>
          <a:ext cx="1319521" cy="630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Total Rentals by Category</a:t>
          </a:r>
          <a:endParaRPr lang="en-IN" sz="1600" b="0" kern="1200" dirty="0"/>
        </a:p>
      </dsp:txBody>
      <dsp:txXfrm>
        <a:off x="1841591" y="3119172"/>
        <a:ext cx="1282567" cy="593903"/>
      </dsp:txXfrm>
    </dsp:sp>
    <dsp:sp modelId="{F4B27128-1835-4506-AC2E-648D1F91907D}">
      <dsp:nvSpPr>
        <dsp:cNvPr id="0" name=""/>
        <dsp:cNvSpPr/>
      </dsp:nvSpPr>
      <dsp:spPr>
        <a:xfrm>
          <a:off x="2482875" y="2054366"/>
          <a:ext cx="1266727" cy="701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A6BD-4554-4B6C-8287-CB4969BCE161}">
      <dsp:nvSpPr>
        <dsp:cNvPr id="0" name=""/>
        <dsp:cNvSpPr/>
      </dsp:nvSpPr>
      <dsp:spPr>
        <a:xfrm>
          <a:off x="2595595" y="2161450"/>
          <a:ext cx="1266727" cy="701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Rental Return Timeliness</a:t>
          </a:r>
          <a:endParaRPr lang="en-IN" sz="1600" b="0" kern="1200" dirty="0"/>
        </a:p>
      </dsp:txBody>
      <dsp:txXfrm>
        <a:off x="2616130" y="2181985"/>
        <a:ext cx="1225657" cy="660056"/>
      </dsp:txXfrm>
    </dsp:sp>
    <dsp:sp modelId="{9552459D-0C03-443D-ADDE-98FD93B5D481}">
      <dsp:nvSpPr>
        <dsp:cNvPr id="0" name=""/>
        <dsp:cNvSpPr/>
      </dsp:nvSpPr>
      <dsp:spPr>
        <a:xfrm>
          <a:off x="5345529" y="2054366"/>
          <a:ext cx="1014485" cy="644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D2E86-A98B-4912-850C-54AD919923F7}">
      <dsp:nvSpPr>
        <dsp:cNvPr id="0" name=""/>
        <dsp:cNvSpPr/>
      </dsp:nvSpPr>
      <dsp:spPr>
        <a:xfrm>
          <a:off x="5458250" y="2161450"/>
          <a:ext cx="1014485" cy="64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Payment Amount Analysis</a:t>
          </a:r>
          <a:endParaRPr lang="en-IN" sz="1600" b="0" kern="1200" dirty="0"/>
        </a:p>
      </dsp:txBody>
      <dsp:txXfrm>
        <a:off x="5477118" y="2180318"/>
        <a:ext cx="976749" cy="606462"/>
      </dsp:txXfrm>
    </dsp:sp>
    <dsp:sp modelId="{FF20A27E-E75B-4874-AE65-42EBFB67899A}">
      <dsp:nvSpPr>
        <dsp:cNvPr id="0" name=""/>
        <dsp:cNvSpPr/>
      </dsp:nvSpPr>
      <dsp:spPr>
        <a:xfrm>
          <a:off x="3255356" y="2993610"/>
          <a:ext cx="1162296" cy="700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B9FBF-D191-446A-8D2F-D1CCFE41B7C4}">
      <dsp:nvSpPr>
        <dsp:cNvPr id="0" name=""/>
        <dsp:cNvSpPr/>
      </dsp:nvSpPr>
      <dsp:spPr>
        <a:xfrm>
          <a:off x="3368076" y="3100695"/>
          <a:ext cx="1162296" cy="700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Payments by Store</a:t>
          </a:r>
          <a:endParaRPr lang="en-IN" sz="1600" b="0" kern="1200" dirty="0"/>
        </a:p>
      </dsp:txBody>
      <dsp:txXfrm>
        <a:off x="3388602" y="3121221"/>
        <a:ext cx="1121244" cy="659758"/>
      </dsp:txXfrm>
    </dsp:sp>
    <dsp:sp modelId="{67DDF742-7B1F-4E4B-8B24-531A8A5FA9B2}">
      <dsp:nvSpPr>
        <dsp:cNvPr id="0" name=""/>
        <dsp:cNvSpPr/>
      </dsp:nvSpPr>
      <dsp:spPr>
        <a:xfrm>
          <a:off x="4643093" y="2993610"/>
          <a:ext cx="1014485" cy="644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ECCFD-4976-4B94-A5A7-CCA72F07CB91}">
      <dsp:nvSpPr>
        <dsp:cNvPr id="0" name=""/>
        <dsp:cNvSpPr/>
      </dsp:nvSpPr>
      <dsp:spPr>
        <a:xfrm>
          <a:off x="4755814" y="3100695"/>
          <a:ext cx="1014485" cy="644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Total Revenue</a:t>
          </a:r>
          <a:endParaRPr lang="en-IN" sz="1600" b="0" kern="1200" dirty="0"/>
        </a:p>
      </dsp:txBody>
      <dsp:txXfrm>
        <a:off x="4774682" y="3119563"/>
        <a:ext cx="976749" cy="606462"/>
      </dsp:txXfrm>
    </dsp:sp>
    <dsp:sp modelId="{6DB5CC79-2702-405D-B8C5-412F6CB4BE6A}">
      <dsp:nvSpPr>
        <dsp:cNvPr id="0" name=""/>
        <dsp:cNvSpPr/>
      </dsp:nvSpPr>
      <dsp:spPr>
        <a:xfrm>
          <a:off x="5883020" y="2993610"/>
          <a:ext cx="1201465" cy="6685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52130-45C0-40EB-9891-E89AF808ED60}">
      <dsp:nvSpPr>
        <dsp:cNvPr id="0" name=""/>
        <dsp:cNvSpPr/>
      </dsp:nvSpPr>
      <dsp:spPr>
        <a:xfrm>
          <a:off x="5995741" y="3100695"/>
          <a:ext cx="1201465" cy="668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Customer Payment Behaviour</a:t>
          </a:r>
          <a:endParaRPr lang="en-IN" sz="1600" b="0" kern="1200" dirty="0"/>
        </a:p>
      </dsp:txBody>
      <dsp:txXfrm>
        <a:off x="6015323" y="3120277"/>
        <a:ext cx="1162301" cy="629423"/>
      </dsp:txXfrm>
    </dsp:sp>
    <dsp:sp modelId="{E8690ABB-9579-4CEB-ACEC-85A6114CF60F}">
      <dsp:nvSpPr>
        <dsp:cNvPr id="0" name=""/>
        <dsp:cNvSpPr/>
      </dsp:nvSpPr>
      <dsp:spPr>
        <a:xfrm>
          <a:off x="7309927" y="2993610"/>
          <a:ext cx="1140261" cy="6839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C6726-E72D-49FC-B362-CC6CE1662683}">
      <dsp:nvSpPr>
        <dsp:cNvPr id="0" name=""/>
        <dsp:cNvSpPr/>
      </dsp:nvSpPr>
      <dsp:spPr>
        <a:xfrm>
          <a:off x="7422648" y="3100695"/>
          <a:ext cx="1140261" cy="683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high-value customers</a:t>
          </a:r>
          <a:endParaRPr lang="en-IN" sz="1600" b="0" kern="1200" dirty="0"/>
        </a:p>
      </dsp:txBody>
      <dsp:txXfrm>
        <a:off x="7442681" y="3120728"/>
        <a:ext cx="1100195" cy="643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60130cb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60130cb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g965afdfb72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6" name="Google Shape;3656;g965afdfb72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0503" y="3235113"/>
            <a:ext cx="4116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649"/>
            <a:ext cx="8262900" cy="3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649"/>
            <a:ext cx="8262900" cy="3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12636" y="1064573"/>
            <a:ext cx="4116000" cy="1749000"/>
          </a:xfrm>
          <a:prstGeom prst="roundRect">
            <a:avLst>
              <a:gd name="adj" fmla="val 3808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MECE BREAKDOWN </a:t>
            </a:r>
            <a:endParaRPr dirty="0">
              <a:latin typeface="+mj-lt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>
            <a:off x="4570503" y="3235113"/>
            <a:ext cx="4116300" cy="376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w.r.t SAKILA DVD RENTAL STORE DATABASE</a:t>
            </a:r>
          </a:p>
          <a:p>
            <a:endParaRPr lang="en-US" dirty="0"/>
          </a:p>
          <a:p>
            <a:r>
              <a:rPr lang="en-US" sz="1800" b="1" dirty="0">
                <a:solidFill>
                  <a:schemeClr val="accent2"/>
                </a:solidFill>
                <a:latin typeface="+mn-lt"/>
              </a:rPr>
              <a:t>By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+mn-lt"/>
              </a:rPr>
              <a:t>Sree Harshitha </a:t>
            </a:r>
            <a:r>
              <a:rPr lang="en-US" sz="1800" b="1" dirty="0" err="1">
                <a:solidFill>
                  <a:schemeClr val="accent2"/>
                </a:solidFill>
                <a:latin typeface="+mn-lt"/>
              </a:rPr>
              <a:t>Thikkireddi</a:t>
            </a:r>
            <a:endParaRPr lang="en-IN" sz="18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2920104" y="1494047"/>
            <a:ext cx="1218994" cy="894129"/>
            <a:chOff x="3793375" y="1371091"/>
            <a:chExt cx="1026262" cy="752761"/>
          </a:xfrm>
        </p:grpSpPr>
        <p:sp>
          <p:nvSpPr>
            <p:cNvPr id="50" name="Google Shape;50;p15"/>
            <p:cNvSpPr/>
            <p:nvPr/>
          </p:nvSpPr>
          <p:spPr>
            <a:xfrm>
              <a:off x="3793375" y="1371091"/>
              <a:ext cx="1026262" cy="7876"/>
            </a:xfrm>
            <a:custGeom>
              <a:avLst/>
              <a:gdLst/>
              <a:ahLst/>
              <a:cxnLst/>
              <a:rect l="l" t="t" r="r" b="b"/>
              <a:pathLst>
                <a:path w="43680" h="1703" extrusionOk="0">
                  <a:moveTo>
                    <a:pt x="1" y="0"/>
                  </a:moveTo>
                  <a:lnTo>
                    <a:pt x="1" y="1703"/>
                  </a:lnTo>
                  <a:lnTo>
                    <a:pt x="43679" y="1703"/>
                  </a:lnTo>
                  <a:lnTo>
                    <a:pt x="43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793375" y="1371091"/>
              <a:ext cx="481366" cy="7876"/>
            </a:xfrm>
            <a:custGeom>
              <a:avLst/>
              <a:gdLst/>
              <a:ahLst/>
              <a:cxnLst/>
              <a:rect l="l" t="t" r="r" b="b"/>
              <a:pathLst>
                <a:path w="20488" h="1703" extrusionOk="0">
                  <a:moveTo>
                    <a:pt x="1" y="0"/>
                  </a:moveTo>
                  <a:lnTo>
                    <a:pt x="20488" y="0"/>
                  </a:lnTo>
                  <a:lnTo>
                    <a:pt x="20488" y="1703"/>
                  </a:lnTo>
                  <a:lnTo>
                    <a:pt x="1" y="17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793375" y="1619627"/>
              <a:ext cx="1026262" cy="7876"/>
            </a:xfrm>
            <a:custGeom>
              <a:avLst/>
              <a:gdLst/>
              <a:ahLst/>
              <a:cxnLst/>
              <a:rect l="l" t="t" r="r" b="b"/>
              <a:pathLst>
                <a:path w="43680" h="1703" extrusionOk="0">
                  <a:moveTo>
                    <a:pt x="1" y="0"/>
                  </a:moveTo>
                  <a:lnTo>
                    <a:pt x="1" y="1702"/>
                  </a:lnTo>
                  <a:lnTo>
                    <a:pt x="43679" y="1702"/>
                  </a:lnTo>
                  <a:lnTo>
                    <a:pt x="43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793375" y="1619627"/>
              <a:ext cx="797021" cy="7876"/>
            </a:xfrm>
            <a:custGeom>
              <a:avLst/>
              <a:gdLst/>
              <a:ahLst/>
              <a:cxnLst/>
              <a:rect l="l" t="t" r="r" b="b"/>
              <a:pathLst>
                <a:path w="33923" h="1703" extrusionOk="0">
                  <a:moveTo>
                    <a:pt x="1" y="0"/>
                  </a:moveTo>
                  <a:lnTo>
                    <a:pt x="33922" y="0"/>
                  </a:lnTo>
                  <a:lnTo>
                    <a:pt x="33922" y="1702"/>
                  </a:lnTo>
                  <a:lnTo>
                    <a:pt x="1" y="17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3793375" y="1868144"/>
              <a:ext cx="1026262" cy="7876"/>
            </a:xfrm>
            <a:custGeom>
              <a:avLst/>
              <a:gdLst/>
              <a:ahLst/>
              <a:cxnLst/>
              <a:rect l="l" t="t" r="r" b="b"/>
              <a:pathLst>
                <a:path w="43680" h="1703" extrusionOk="0">
                  <a:moveTo>
                    <a:pt x="1" y="1"/>
                  </a:moveTo>
                  <a:lnTo>
                    <a:pt x="1" y="1703"/>
                  </a:lnTo>
                  <a:lnTo>
                    <a:pt x="43679" y="1703"/>
                  </a:lnTo>
                  <a:lnTo>
                    <a:pt x="436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793375" y="1868144"/>
              <a:ext cx="460666" cy="7876"/>
            </a:xfrm>
            <a:custGeom>
              <a:avLst/>
              <a:gdLst/>
              <a:ahLst/>
              <a:cxnLst/>
              <a:rect l="l" t="t" r="r" b="b"/>
              <a:pathLst>
                <a:path w="19607" h="1703" extrusionOk="0">
                  <a:moveTo>
                    <a:pt x="1" y="1"/>
                  </a:moveTo>
                  <a:lnTo>
                    <a:pt x="19606" y="1"/>
                  </a:lnTo>
                  <a:lnTo>
                    <a:pt x="19606" y="1703"/>
                  </a:lnTo>
                  <a:lnTo>
                    <a:pt x="1" y="17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3793375" y="2115975"/>
              <a:ext cx="1026262" cy="7876"/>
            </a:xfrm>
            <a:custGeom>
              <a:avLst/>
              <a:gdLst/>
              <a:ahLst/>
              <a:cxnLst/>
              <a:rect l="l" t="t" r="r" b="b"/>
              <a:pathLst>
                <a:path w="43680" h="1703" extrusionOk="0">
                  <a:moveTo>
                    <a:pt x="1" y="0"/>
                  </a:moveTo>
                  <a:lnTo>
                    <a:pt x="1" y="1702"/>
                  </a:lnTo>
                  <a:lnTo>
                    <a:pt x="43679" y="1702"/>
                  </a:lnTo>
                  <a:lnTo>
                    <a:pt x="43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3793375" y="2115975"/>
              <a:ext cx="807006" cy="7876"/>
            </a:xfrm>
            <a:custGeom>
              <a:avLst/>
              <a:gdLst/>
              <a:ahLst/>
              <a:cxnLst/>
              <a:rect l="l" t="t" r="r" b="b"/>
              <a:pathLst>
                <a:path w="34348" h="1703" extrusionOk="0">
                  <a:moveTo>
                    <a:pt x="1" y="0"/>
                  </a:moveTo>
                  <a:lnTo>
                    <a:pt x="34348" y="0"/>
                  </a:lnTo>
                  <a:lnTo>
                    <a:pt x="34348" y="1702"/>
                  </a:lnTo>
                  <a:lnTo>
                    <a:pt x="1" y="17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15"/>
          <p:cNvGrpSpPr/>
          <p:nvPr/>
        </p:nvGrpSpPr>
        <p:grpSpPr>
          <a:xfrm>
            <a:off x="126234" y="2940059"/>
            <a:ext cx="2133448" cy="1817985"/>
            <a:chOff x="126225" y="2787475"/>
            <a:chExt cx="2045100" cy="1742700"/>
          </a:xfrm>
        </p:grpSpPr>
        <p:sp>
          <p:nvSpPr>
            <p:cNvPr id="59" name="Google Shape;59;p15"/>
            <p:cNvSpPr/>
            <p:nvPr/>
          </p:nvSpPr>
          <p:spPr>
            <a:xfrm>
              <a:off x="126225" y="2787475"/>
              <a:ext cx="2045100" cy="1742700"/>
            </a:xfrm>
            <a:prstGeom prst="roundRect">
              <a:avLst>
                <a:gd name="adj" fmla="val 380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1004887" y="2970777"/>
              <a:ext cx="273947" cy="273947"/>
              <a:chOff x="3210136" y="2817023"/>
              <a:chExt cx="240600" cy="240600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210136" y="2817023"/>
                <a:ext cx="240600" cy="2406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2;p15"/>
              <p:cNvGrpSpPr/>
              <p:nvPr/>
            </p:nvGrpSpPr>
            <p:grpSpPr>
              <a:xfrm>
                <a:off x="3261919" y="2888975"/>
                <a:ext cx="133569" cy="99292"/>
                <a:chOff x="3261919" y="2882338"/>
                <a:chExt cx="133569" cy="99292"/>
              </a:xfrm>
            </p:grpSpPr>
            <p:sp>
              <p:nvSpPr>
                <p:cNvPr id="63" name="Google Shape;63;p15"/>
                <p:cNvSpPr/>
                <p:nvPr/>
              </p:nvSpPr>
              <p:spPr>
                <a:xfrm>
                  <a:off x="3261919" y="2882338"/>
                  <a:ext cx="133569" cy="2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852" extrusionOk="0">
                      <a:moveTo>
                        <a:pt x="548" y="1"/>
                      </a:moveTo>
                      <a:cubicBezTo>
                        <a:pt x="0" y="1"/>
                        <a:pt x="0" y="852"/>
                        <a:pt x="548" y="852"/>
                      </a:cubicBezTo>
                      <a:lnTo>
                        <a:pt x="5107" y="852"/>
                      </a:lnTo>
                      <a:cubicBezTo>
                        <a:pt x="5684" y="852"/>
                        <a:pt x="5684" y="1"/>
                        <a:pt x="51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3261919" y="2922328"/>
                  <a:ext cx="133569" cy="2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852" extrusionOk="0">
                      <a:moveTo>
                        <a:pt x="548" y="1"/>
                      </a:moveTo>
                      <a:cubicBezTo>
                        <a:pt x="0" y="1"/>
                        <a:pt x="0" y="852"/>
                        <a:pt x="548" y="852"/>
                      </a:cubicBezTo>
                      <a:lnTo>
                        <a:pt x="5107" y="852"/>
                      </a:lnTo>
                      <a:cubicBezTo>
                        <a:pt x="5684" y="852"/>
                        <a:pt x="5684" y="1"/>
                        <a:pt x="51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3262624" y="2961613"/>
                  <a:ext cx="131431" cy="2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4" h="852" extrusionOk="0">
                      <a:moveTo>
                        <a:pt x="518" y="0"/>
                      </a:moveTo>
                      <a:cubicBezTo>
                        <a:pt x="1" y="61"/>
                        <a:pt x="1" y="821"/>
                        <a:pt x="518" y="852"/>
                      </a:cubicBezTo>
                      <a:lnTo>
                        <a:pt x="5077" y="852"/>
                      </a:lnTo>
                      <a:cubicBezTo>
                        <a:pt x="5594" y="821"/>
                        <a:pt x="5594" y="61"/>
                        <a:pt x="50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Google Shape;66;p15"/>
            <p:cNvGrpSpPr/>
            <p:nvPr/>
          </p:nvGrpSpPr>
          <p:grpSpPr>
            <a:xfrm>
              <a:off x="336427" y="3495692"/>
              <a:ext cx="1629044" cy="851168"/>
              <a:chOff x="5159450" y="1563842"/>
              <a:chExt cx="1541050" cy="867300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5216414" y="1706715"/>
                <a:ext cx="1436820" cy="600250"/>
              </a:xfrm>
              <a:custGeom>
                <a:avLst/>
                <a:gdLst/>
                <a:ahLst/>
                <a:cxnLst/>
                <a:rect l="l" t="t" r="r" b="b"/>
                <a:pathLst>
                  <a:path w="165771" h="69253" extrusionOk="0">
                    <a:moveTo>
                      <a:pt x="0" y="62158"/>
                    </a:moveTo>
                    <a:cubicBezTo>
                      <a:pt x="3093" y="59686"/>
                      <a:pt x="11731" y="46368"/>
                      <a:pt x="18559" y="47324"/>
                    </a:cubicBezTo>
                    <a:cubicBezTo>
                      <a:pt x="25388" y="48280"/>
                      <a:pt x="34933" y="75569"/>
                      <a:pt x="40971" y="67894"/>
                    </a:cubicBezTo>
                    <a:cubicBezTo>
                      <a:pt x="47009" y="60219"/>
                      <a:pt x="49466" y="8743"/>
                      <a:pt x="54788" y="1272"/>
                    </a:cubicBezTo>
                    <a:cubicBezTo>
                      <a:pt x="60110" y="-6199"/>
                      <a:pt x="66121" y="21612"/>
                      <a:pt x="72901" y="23070"/>
                    </a:cubicBezTo>
                    <a:cubicBezTo>
                      <a:pt x="79681" y="24528"/>
                      <a:pt x="89301" y="7131"/>
                      <a:pt x="95467" y="10022"/>
                    </a:cubicBezTo>
                    <a:cubicBezTo>
                      <a:pt x="101633" y="12913"/>
                      <a:pt x="104182" y="34714"/>
                      <a:pt x="109898" y="40416"/>
                    </a:cubicBezTo>
                    <a:cubicBezTo>
                      <a:pt x="115614" y="46118"/>
                      <a:pt x="123315" y="40320"/>
                      <a:pt x="129762" y="44234"/>
                    </a:cubicBezTo>
                    <a:cubicBezTo>
                      <a:pt x="136209" y="48148"/>
                      <a:pt x="142580" y="65416"/>
                      <a:pt x="148581" y="63902"/>
                    </a:cubicBezTo>
                    <a:cubicBezTo>
                      <a:pt x="154583" y="62388"/>
                      <a:pt x="162906" y="39942"/>
                      <a:pt x="165771" y="35150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68" name="Google Shape;68;p15"/>
              <p:cNvGrpSpPr/>
              <p:nvPr/>
            </p:nvGrpSpPr>
            <p:grpSpPr>
              <a:xfrm>
                <a:off x="5159450" y="1563842"/>
                <a:ext cx="1541050" cy="867300"/>
                <a:chOff x="5159450" y="1563842"/>
                <a:chExt cx="1541050" cy="867300"/>
              </a:xfrm>
            </p:grpSpPr>
            <p:cxnSp>
              <p:nvCxnSpPr>
                <p:cNvPr id="69" name="Google Shape;69;p15"/>
                <p:cNvCxnSpPr/>
                <p:nvPr/>
              </p:nvCxnSpPr>
              <p:spPr>
                <a:xfrm>
                  <a:off x="5159450" y="1563842"/>
                  <a:ext cx="0" cy="86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15"/>
                <p:cNvCxnSpPr/>
                <p:nvPr/>
              </p:nvCxnSpPr>
              <p:spPr>
                <a:xfrm>
                  <a:off x="5161200" y="2425657"/>
                  <a:ext cx="1539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1" name="Google Shape;71;p15"/>
          <p:cNvGrpSpPr/>
          <p:nvPr/>
        </p:nvGrpSpPr>
        <p:grpSpPr>
          <a:xfrm>
            <a:off x="2567916" y="2940079"/>
            <a:ext cx="686123" cy="679276"/>
            <a:chOff x="3293289" y="1624766"/>
            <a:chExt cx="577642" cy="571877"/>
          </a:xfrm>
        </p:grpSpPr>
        <p:sp>
          <p:nvSpPr>
            <p:cNvPr id="72" name="Google Shape;72;p15"/>
            <p:cNvSpPr/>
            <p:nvPr/>
          </p:nvSpPr>
          <p:spPr>
            <a:xfrm>
              <a:off x="3293289" y="1624809"/>
              <a:ext cx="571789" cy="571790"/>
            </a:xfrm>
            <a:custGeom>
              <a:avLst/>
              <a:gdLst/>
              <a:ahLst/>
              <a:cxnLst/>
              <a:rect l="l" t="t" r="r" b="b"/>
              <a:pathLst>
                <a:path w="26020" h="26020" extrusionOk="0">
                  <a:moveTo>
                    <a:pt x="13010" y="0"/>
                  </a:moveTo>
                  <a:cubicBezTo>
                    <a:pt x="5838" y="0"/>
                    <a:pt x="1" y="5805"/>
                    <a:pt x="1" y="13010"/>
                  </a:cubicBezTo>
                  <a:cubicBezTo>
                    <a:pt x="1" y="20182"/>
                    <a:pt x="5838" y="26019"/>
                    <a:pt x="13010" y="26019"/>
                  </a:cubicBezTo>
                  <a:cubicBezTo>
                    <a:pt x="20215" y="26019"/>
                    <a:pt x="26019" y="20182"/>
                    <a:pt x="26019" y="13010"/>
                  </a:cubicBezTo>
                  <a:cubicBezTo>
                    <a:pt x="26019" y="5805"/>
                    <a:pt x="20215" y="0"/>
                    <a:pt x="130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579146" y="1624766"/>
              <a:ext cx="291784" cy="571877"/>
            </a:xfrm>
            <a:custGeom>
              <a:avLst/>
              <a:gdLst/>
              <a:ahLst/>
              <a:cxnLst/>
              <a:rect l="l" t="t" r="r" b="b"/>
              <a:pathLst>
                <a:path w="13278" h="26024" extrusionOk="0">
                  <a:moveTo>
                    <a:pt x="246" y="0"/>
                  </a:moveTo>
                  <a:cubicBezTo>
                    <a:pt x="165" y="0"/>
                    <a:pt x="83" y="1"/>
                    <a:pt x="1" y="2"/>
                  </a:cubicBezTo>
                  <a:lnTo>
                    <a:pt x="1" y="26021"/>
                  </a:lnTo>
                  <a:cubicBezTo>
                    <a:pt x="82" y="26023"/>
                    <a:pt x="164" y="26023"/>
                    <a:pt x="245" y="26023"/>
                  </a:cubicBezTo>
                  <a:cubicBezTo>
                    <a:pt x="7439" y="26023"/>
                    <a:pt x="13277" y="20203"/>
                    <a:pt x="13277" y="13012"/>
                  </a:cubicBezTo>
                  <a:cubicBezTo>
                    <a:pt x="13277" y="5789"/>
                    <a:pt x="7439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357804" y="1690775"/>
              <a:ext cx="443499" cy="443499"/>
            </a:xfrm>
            <a:custGeom>
              <a:avLst/>
              <a:gdLst/>
              <a:ahLst/>
              <a:cxnLst/>
              <a:rect l="l" t="t" r="r" b="b"/>
              <a:pathLst>
                <a:path w="20182" h="20182" extrusionOk="0">
                  <a:moveTo>
                    <a:pt x="10074" y="1"/>
                  </a:moveTo>
                  <a:cubicBezTo>
                    <a:pt x="4503" y="1"/>
                    <a:pt x="0" y="4537"/>
                    <a:pt x="0" y="10108"/>
                  </a:cubicBezTo>
                  <a:cubicBezTo>
                    <a:pt x="0" y="15679"/>
                    <a:pt x="4503" y="20182"/>
                    <a:pt x="10074" y="20182"/>
                  </a:cubicBezTo>
                  <a:cubicBezTo>
                    <a:pt x="15645" y="20182"/>
                    <a:pt x="20181" y="15679"/>
                    <a:pt x="20181" y="10108"/>
                  </a:cubicBezTo>
                  <a:cubicBezTo>
                    <a:pt x="20181" y="4537"/>
                    <a:pt x="15645" y="1"/>
                    <a:pt x="1007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3562304" y="2940146"/>
            <a:ext cx="680033" cy="679172"/>
            <a:chOff x="4101745" y="1624809"/>
            <a:chExt cx="572515" cy="571790"/>
          </a:xfrm>
        </p:grpSpPr>
        <p:sp>
          <p:nvSpPr>
            <p:cNvPr id="76" name="Google Shape;76;p15"/>
            <p:cNvSpPr/>
            <p:nvPr/>
          </p:nvSpPr>
          <p:spPr>
            <a:xfrm>
              <a:off x="4101745" y="1624809"/>
              <a:ext cx="572515" cy="571790"/>
            </a:xfrm>
            <a:custGeom>
              <a:avLst/>
              <a:gdLst/>
              <a:ahLst/>
              <a:cxnLst/>
              <a:rect l="l" t="t" r="r" b="b"/>
              <a:pathLst>
                <a:path w="26053" h="26020" extrusionOk="0">
                  <a:moveTo>
                    <a:pt x="13043" y="0"/>
                  </a:moveTo>
                  <a:cubicBezTo>
                    <a:pt x="5838" y="0"/>
                    <a:pt x="0" y="5805"/>
                    <a:pt x="0" y="13010"/>
                  </a:cubicBezTo>
                  <a:cubicBezTo>
                    <a:pt x="0" y="20182"/>
                    <a:pt x="5838" y="26019"/>
                    <a:pt x="13043" y="26019"/>
                  </a:cubicBezTo>
                  <a:cubicBezTo>
                    <a:pt x="20215" y="26019"/>
                    <a:pt x="26052" y="20182"/>
                    <a:pt x="26052" y="13010"/>
                  </a:cubicBezTo>
                  <a:cubicBezTo>
                    <a:pt x="26052" y="5805"/>
                    <a:pt x="20215" y="0"/>
                    <a:pt x="130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102470" y="1624809"/>
              <a:ext cx="566647" cy="571790"/>
            </a:xfrm>
            <a:custGeom>
              <a:avLst/>
              <a:gdLst/>
              <a:ahLst/>
              <a:cxnLst/>
              <a:rect l="l" t="t" r="r" b="b"/>
              <a:pathLst>
                <a:path w="25786" h="26020" extrusionOk="0">
                  <a:moveTo>
                    <a:pt x="13010" y="0"/>
                  </a:moveTo>
                  <a:cubicBezTo>
                    <a:pt x="5805" y="0"/>
                    <a:pt x="1" y="5805"/>
                    <a:pt x="1" y="13010"/>
                  </a:cubicBezTo>
                  <a:lnTo>
                    <a:pt x="13010" y="13010"/>
                  </a:lnTo>
                  <a:lnTo>
                    <a:pt x="13010" y="26019"/>
                  </a:lnTo>
                  <a:cubicBezTo>
                    <a:pt x="20082" y="25886"/>
                    <a:pt x="25786" y="20115"/>
                    <a:pt x="25786" y="13010"/>
                  </a:cubicBezTo>
                  <a:cubicBezTo>
                    <a:pt x="25786" y="5905"/>
                    <a:pt x="20082" y="134"/>
                    <a:pt x="13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166238" y="1690775"/>
              <a:ext cx="443499" cy="443499"/>
            </a:xfrm>
            <a:custGeom>
              <a:avLst/>
              <a:gdLst/>
              <a:ahLst/>
              <a:cxnLst/>
              <a:rect l="l" t="t" r="r" b="b"/>
              <a:pathLst>
                <a:path w="20182" h="20182" extrusionOk="0">
                  <a:moveTo>
                    <a:pt x="10108" y="1"/>
                  </a:moveTo>
                  <a:cubicBezTo>
                    <a:pt x="4537" y="1"/>
                    <a:pt x="1" y="4537"/>
                    <a:pt x="1" y="10108"/>
                  </a:cubicBezTo>
                  <a:cubicBezTo>
                    <a:pt x="1" y="15679"/>
                    <a:pt x="4537" y="20182"/>
                    <a:pt x="10108" y="20182"/>
                  </a:cubicBezTo>
                  <a:cubicBezTo>
                    <a:pt x="15645" y="20182"/>
                    <a:pt x="20182" y="15679"/>
                    <a:pt x="20182" y="10108"/>
                  </a:cubicBezTo>
                  <a:cubicBezTo>
                    <a:pt x="20182" y="4537"/>
                    <a:pt x="15645" y="1"/>
                    <a:pt x="1010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198469" y="386101"/>
            <a:ext cx="496312" cy="469583"/>
            <a:chOff x="5275126" y="4336657"/>
            <a:chExt cx="417841" cy="395339"/>
          </a:xfrm>
        </p:grpSpPr>
        <p:grpSp>
          <p:nvGrpSpPr>
            <p:cNvPr id="80" name="Google Shape;80;p15"/>
            <p:cNvGrpSpPr/>
            <p:nvPr/>
          </p:nvGrpSpPr>
          <p:grpSpPr>
            <a:xfrm>
              <a:off x="5275126" y="4336657"/>
              <a:ext cx="406845" cy="358940"/>
              <a:chOff x="5275126" y="4336657"/>
              <a:chExt cx="406845" cy="358940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5275126" y="4336657"/>
                <a:ext cx="406845" cy="358940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6334" extrusionOk="0">
                    <a:moveTo>
                      <a:pt x="9247" y="0"/>
                    </a:moveTo>
                    <a:cubicBezTo>
                      <a:pt x="8246" y="0"/>
                      <a:pt x="7228" y="186"/>
                      <a:pt x="6238" y="578"/>
                    </a:cubicBezTo>
                    <a:cubicBezTo>
                      <a:pt x="2069" y="2246"/>
                      <a:pt x="1" y="6983"/>
                      <a:pt x="1669" y="11186"/>
                    </a:cubicBezTo>
                    <a:cubicBezTo>
                      <a:pt x="2944" y="14374"/>
                      <a:pt x="6014" y="16334"/>
                      <a:pt x="9267" y="16334"/>
                    </a:cubicBezTo>
                    <a:cubicBezTo>
                      <a:pt x="10268" y="16334"/>
                      <a:pt x="11287" y="16148"/>
                      <a:pt x="12276" y="15756"/>
                    </a:cubicBezTo>
                    <a:cubicBezTo>
                      <a:pt x="16446" y="14088"/>
                      <a:pt x="18514" y="9351"/>
                      <a:pt x="16846" y="5148"/>
                    </a:cubicBezTo>
                    <a:cubicBezTo>
                      <a:pt x="15571" y="1960"/>
                      <a:pt x="12501" y="0"/>
                      <a:pt x="92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" name="Google Shape;82;p15"/>
              <p:cNvGrpSpPr/>
              <p:nvPr/>
            </p:nvGrpSpPr>
            <p:grpSpPr>
              <a:xfrm>
                <a:off x="5409276" y="4431452"/>
                <a:ext cx="139278" cy="151759"/>
                <a:chOff x="5409276" y="4431452"/>
                <a:chExt cx="139278" cy="151759"/>
              </a:xfrm>
            </p:grpSpPr>
            <p:sp>
              <p:nvSpPr>
                <p:cNvPr id="83" name="Google Shape;83;p15"/>
                <p:cNvSpPr/>
                <p:nvPr/>
              </p:nvSpPr>
              <p:spPr>
                <a:xfrm>
                  <a:off x="5409276" y="4443911"/>
                  <a:ext cx="139278" cy="13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6339" fill="none" extrusionOk="0">
                      <a:moveTo>
                        <a:pt x="0" y="0"/>
                      </a:moveTo>
                      <a:lnTo>
                        <a:pt x="6338" y="0"/>
                      </a:lnTo>
                      <a:lnTo>
                        <a:pt x="6338" y="6338"/>
                      </a:lnTo>
                      <a:lnTo>
                        <a:pt x="0" y="6338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5409276" y="4443911"/>
                  <a:ext cx="139278" cy="4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1869" fill="none" extrusionOk="0">
                      <a:moveTo>
                        <a:pt x="0" y="0"/>
                      </a:moveTo>
                      <a:lnTo>
                        <a:pt x="6338" y="0"/>
                      </a:lnTo>
                      <a:lnTo>
                        <a:pt x="6338" y="1868"/>
                      </a:lnTo>
                      <a:lnTo>
                        <a:pt x="0" y="1868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5439314" y="4431452"/>
                  <a:ext cx="22" cy="2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68" fill="none" extrusionOk="0">
                      <a:moveTo>
                        <a:pt x="1" y="0"/>
                      </a:moveTo>
                      <a:lnTo>
                        <a:pt x="1" y="10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5478889" y="4431452"/>
                  <a:ext cx="22" cy="2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68" fill="none" extrusionOk="0">
                      <a:moveTo>
                        <a:pt x="1" y="0"/>
                      </a:moveTo>
                      <a:lnTo>
                        <a:pt x="1" y="10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5517739" y="4431452"/>
                  <a:ext cx="22" cy="2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68" fill="none" extrusionOk="0">
                      <a:moveTo>
                        <a:pt x="1" y="0"/>
                      </a:moveTo>
                      <a:lnTo>
                        <a:pt x="1" y="10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" name="Google Shape;88;p15"/>
            <p:cNvSpPr/>
            <p:nvPr/>
          </p:nvSpPr>
          <p:spPr>
            <a:xfrm>
              <a:off x="5524353" y="4587576"/>
              <a:ext cx="168614" cy="144420"/>
            </a:xfrm>
            <a:custGeom>
              <a:avLst/>
              <a:gdLst/>
              <a:ahLst/>
              <a:cxnLst/>
              <a:rect l="l" t="t" r="r" b="b"/>
              <a:pathLst>
                <a:path w="7673" h="6572" extrusionOk="0">
                  <a:moveTo>
                    <a:pt x="4370" y="0"/>
                  </a:moveTo>
                  <a:cubicBezTo>
                    <a:pt x="1468" y="0"/>
                    <a:pt x="0" y="3536"/>
                    <a:pt x="2068" y="5604"/>
                  </a:cubicBezTo>
                  <a:cubicBezTo>
                    <a:pt x="2736" y="6272"/>
                    <a:pt x="3557" y="6571"/>
                    <a:pt x="4363" y="6571"/>
                  </a:cubicBezTo>
                  <a:cubicBezTo>
                    <a:pt x="6051" y="6571"/>
                    <a:pt x="7672" y="5257"/>
                    <a:pt x="7672" y="3269"/>
                  </a:cubicBezTo>
                  <a:cubicBezTo>
                    <a:pt x="7672" y="1468"/>
                    <a:pt x="6205" y="0"/>
                    <a:pt x="4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2972420" y="385475"/>
            <a:ext cx="496286" cy="470210"/>
            <a:chOff x="5811683" y="4336129"/>
            <a:chExt cx="417819" cy="395866"/>
          </a:xfrm>
        </p:grpSpPr>
        <p:sp>
          <p:nvSpPr>
            <p:cNvPr id="90" name="Google Shape;90;p15"/>
            <p:cNvSpPr/>
            <p:nvPr/>
          </p:nvSpPr>
          <p:spPr>
            <a:xfrm>
              <a:off x="5811683" y="4336129"/>
              <a:ext cx="407570" cy="359159"/>
            </a:xfrm>
            <a:custGeom>
              <a:avLst/>
              <a:gdLst/>
              <a:ahLst/>
              <a:cxnLst/>
              <a:rect l="l" t="t" r="r" b="b"/>
              <a:pathLst>
                <a:path w="18547" h="16344" extrusionOk="0">
                  <a:moveTo>
                    <a:pt x="9268" y="0"/>
                  </a:moveTo>
                  <a:cubicBezTo>
                    <a:pt x="8213" y="0"/>
                    <a:pt x="7140" y="205"/>
                    <a:pt x="6104" y="636"/>
                  </a:cubicBezTo>
                  <a:cubicBezTo>
                    <a:pt x="1968" y="2404"/>
                    <a:pt x="0" y="7174"/>
                    <a:pt x="1735" y="11343"/>
                  </a:cubicBezTo>
                  <a:cubicBezTo>
                    <a:pt x="3066" y="14458"/>
                    <a:pt x="6101" y="16344"/>
                    <a:pt x="9299" y="16344"/>
                  </a:cubicBezTo>
                  <a:cubicBezTo>
                    <a:pt x="10347" y="16344"/>
                    <a:pt x="11413" y="16141"/>
                    <a:pt x="12442" y="15713"/>
                  </a:cubicBezTo>
                  <a:cubicBezTo>
                    <a:pt x="16612" y="13945"/>
                    <a:pt x="18547" y="9175"/>
                    <a:pt x="16812" y="5005"/>
                  </a:cubicBezTo>
                  <a:cubicBezTo>
                    <a:pt x="15483" y="1872"/>
                    <a:pt x="12459" y="0"/>
                    <a:pt x="9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060888" y="4587576"/>
              <a:ext cx="168614" cy="144420"/>
            </a:xfrm>
            <a:custGeom>
              <a:avLst/>
              <a:gdLst/>
              <a:ahLst/>
              <a:cxnLst/>
              <a:rect l="l" t="t" r="r" b="b"/>
              <a:pathLst>
                <a:path w="7673" h="6572" extrusionOk="0">
                  <a:moveTo>
                    <a:pt x="4404" y="0"/>
                  </a:moveTo>
                  <a:cubicBezTo>
                    <a:pt x="1468" y="0"/>
                    <a:pt x="1" y="3536"/>
                    <a:pt x="2069" y="5604"/>
                  </a:cubicBezTo>
                  <a:cubicBezTo>
                    <a:pt x="2737" y="6272"/>
                    <a:pt x="3558" y="6571"/>
                    <a:pt x="4363" y="6571"/>
                  </a:cubicBezTo>
                  <a:cubicBezTo>
                    <a:pt x="6052" y="6571"/>
                    <a:pt x="7673" y="5257"/>
                    <a:pt x="7673" y="3269"/>
                  </a:cubicBezTo>
                  <a:cubicBezTo>
                    <a:pt x="7673" y="1468"/>
                    <a:pt x="6205" y="0"/>
                    <a:pt x="4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15"/>
            <p:cNvGrpSpPr/>
            <p:nvPr/>
          </p:nvGrpSpPr>
          <p:grpSpPr>
            <a:xfrm>
              <a:off x="5975871" y="4407984"/>
              <a:ext cx="79176" cy="208931"/>
              <a:chOff x="5975871" y="4407984"/>
              <a:chExt cx="79176" cy="208931"/>
            </a:xfrm>
          </p:grpSpPr>
          <p:grpSp>
            <p:nvGrpSpPr>
              <p:cNvPr id="93" name="Google Shape;93;p15"/>
              <p:cNvGrpSpPr/>
              <p:nvPr/>
            </p:nvGrpSpPr>
            <p:grpSpPr>
              <a:xfrm>
                <a:off x="5975871" y="4407984"/>
                <a:ext cx="79176" cy="208931"/>
                <a:chOff x="5975871" y="4407984"/>
                <a:chExt cx="79176" cy="208931"/>
              </a:xfrm>
            </p:grpSpPr>
            <p:sp>
              <p:nvSpPr>
                <p:cNvPr id="94" name="Google Shape;94;p15"/>
                <p:cNvSpPr/>
                <p:nvPr/>
              </p:nvSpPr>
              <p:spPr>
                <a:xfrm>
                  <a:off x="5975871" y="4407984"/>
                  <a:ext cx="79176" cy="13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" h="6239" fill="none" extrusionOk="0">
                      <a:moveTo>
                        <a:pt x="1668" y="1"/>
                      </a:moveTo>
                      <a:lnTo>
                        <a:pt x="1935" y="1"/>
                      </a:lnTo>
                      <a:cubicBezTo>
                        <a:pt x="2869" y="1"/>
                        <a:pt x="3603" y="768"/>
                        <a:pt x="3603" y="1702"/>
                      </a:cubicBezTo>
                      <a:lnTo>
                        <a:pt x="3603" y="4537"/>
                      </a:lnTo>
                      <a:cubicBezTo>
                        <a:pt x="3603" y="5471"/>
                        <a:pt x="2869" y="6239"/>
                        <a:pt x="1935" y="6239"/>
                      </a:cubicBezTo>
                      <a:lnTo>
                        <a:pt x="1668" y="6239"/>
                      </a:lnTo>
                      <a:cubicBezTo>
                        <a:pt x="734" y="6239"/>
                        <a:pt x="0" y="5471"/>
                        <a:pt x="0" y="4537"/>
                      </a:cubicBezTo>
                      <a:lnTo>
                        <a:pt x="0" y="1702"/>
                      </a:lnTo>
                      <a:cubicBezTo>
                        <a:pt x="0" y="768"/>
                        <a:pt x="734" y="1"/>
                        <a:pt x="1668" y="1"/>
                      </a:cubicBez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6015446" y="4545056"/>
                  <a:ext cx="22" cy="7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270" fill="none" extrusionOk="0">
                      <a:moveTo>
                        <a:pt x="0" y="327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5990528" y="4616889"/>
                  <a:ext cx="48389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1" fill="none" extrusionOk="0">
                      <a:moveTo>
                        <a:pt x="0" y="1"/>
                      </a:moveTo>
                      <a:lnTo>
                        <a:pt x="2202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" name="Google Shape;97;p15"/>
              <p:cNvGrpSpPr/>
              <p:nvPr/>
            </p:nvGrpSpPr>
            <p:grpSpPr>
              <a:xfrm>
                <a:off x="5993450" y="4429979"/>
                <a:ext cx="44014" cy="92928"/>
                <a:chOff x="5993450" y="4429979"/>
                <a:chExt cx="44014" cy="92928"/>
              </a:xfrm>
            </p:grpSpPr>
            <p:sp>
              <p:nvSpPr>
                <p:cNvPr id="98" name="Google Shape;98;p15"/>
                <p:cNvSpPr/>
                <p:nvPr/>
              </p:nvSpPr>
              <p:spPr>
                <a:xfrm>
                  <a:off x="5993450" y="4429979"/>
                  <a:ext cx="8812" cy="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35" extrusionOk="0">
                      <a:moveTo>
                        <a:pt x="201" y="1"/>
                      </a:moveTo>
                      <a:cubicBezTo>
                        <a:pt x="101" y="1"/>
                        <a:pt x="1" y="101"/>
                        <a:pt x="1" y="234"/>
                      </a:cubicBezTo>
                      <a:cubicBezTo>
                        <a:pt x="1" y="334"/>
                        <a:pt x="101" y="434"/>
                        <a:pt x="201" y="434"/>
                      </a:cubicBezTo>
                      <a:cubicBezTo>
                        <a:pt x="334" y="434"/>
                        <a:pt x="401" y="334"/>
                        <a:pt x="401" y="234"/>
                      </a:cubicBezTo>
                      <a:cubicBezTo>
                        <a:pt x="401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6027905" y="4429979"/>
                  <a:ext cx="9559" cy="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35" extrusionOk="0">
                      <a:moveTo>
                        <a:pt x="201" y="1"/>
                      </a:moveTo>
                      <a:cubicBezTo>
                        <a:pt x="101" y="1"/>
                        <a:pt x="0" y="101"/>
                        <a:pt x="0" y="234"/>
                      </a:cubicBezTo>
                      <a:cubicBezTo>
                        <a:pt x="0" y="334"/>
                        <a:pt x="101" y="434"/>
                        <a:pt x="201" y="434"/>
                      </a:cubicBezTo>
                      <a:cubicBezTo>
                        <a:pt x="334" y="434"/>
                        <a:pt x="434" y="334"/>
                        <a:pt x="434" y="234"/>
                      </a:cubicBezTo>
                      <a:cubicBezTo>
                        <a:pt x="434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6011051" y="4452700"/>
                  <a:ext cx="8812" cy="8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01" extrusionOk="0">
                      <a:moveTo>
                        <a:pt x="200" y="1"/>
                      </a:moveTo>
                      <a:cubicBezTo>
                        <a:pt x="67" y="1"/>
                        <a:pt x="0" y="101"/>
                        <a:pt x="0" y="201"/>
                      </a:cubicBezTo>
                      <a:cubicBezTo>
                        <a:pt x="0" y="334"/>
                        <a:pt x="67" y="401"/>
                        <a:pt x="200" y="401"/>
                      </a:cubicBezTo>
                      <a:cubicBezTo>
                        <a:pt x="300" y="401"/>
                        <a:pt x="401" y="334"/>
                        <a:pt x="401" y="201"/>
                      </a:cubicBezTo>
                      <a:cubicBezTo>
                        <a:pt x="401" y="101"/>
                        <a:pt x="3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5993450" y="4471752"/>
                  <a:ext cx="8812" cy="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02" extrusionOk="0">
                      <a:moveTo>
                        <a:pt x="201" y="1"/>
                      </a:moveTo>
                      <a:cubicBezTo>
                        <a:pt x="101" y="1"/>
                        <a:pt x="1" y="101"/>
                        <a:pt x="1" y="201"/>
                      </a:cubicBezTo>
                      <a:cubicBezTo>
                        <a:pt x="1" y="334"/>
                        <a:pt x="101" y="401"/>
                        <a:pt x="201" y="401"/>
                      </a:cubicBezTo>
                      <a:cubicBezTo>
                        <a:pt x="334" y="401"/>
                        <a:pt x="401" y="334"/>
                        <a:pt x="401" y="201"/>
                      </a:cubicBezTo>
                      <a:cubicBezTo>
                        <a:pt x="401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6027905" y="4471752"/>
                  <a:ext cx="9559" cy="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02" extrusionOk="0">
                      <a:moveTo>
                        <a:pt x="201" y="1"/>
                      </a:moveTo>
                      <a:cubicBezTo>
                        <a:pt x="101" y="1"/>
                        <a:pt x="0" y="101"/>
                        <a:pt x="0" y="201"/>
                      </a:cubicBezTo>
                      <a:cubicBezTo>
                        <a:pt x="0" y="334"/>
                        <a:pt x="101" y="401"/>
                        <a:pt x="201" y="401"/>
                      </a:cubicBezTo>
                      <a:cubicBezTo>
                        <a:pt x="334" y="401"/>
                        <a:pt x="434" y="334"/>
                        <a:pt x="434" y="201"/>
                      </a:cubicBezTo>
                      <a:cubicBezTo>
                        <a:pt x="434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6011051" y="4494473"/>
                  <a:ext cx="8812" cy="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02" extrusionOk="0">
                      <a:moveTo>
                        <a:pt x="200" y="1"/>
                      </a:moveTo>
                      <a:cubicBezTo>
                        <a:pt x="67" y="1"/>
                        <a:pt x="0" y="101"/>
                        <a:pt x="0" y="201"/>
                      </a:cubicBezTo>
                      <a:cubicBezTo>
                        <a:pt x="0" y="335"/>
                        <a:pt x="67" y="401"/>
                        <a:pt x="200" y="401"/>
                      </a:cubicBezTo>
                      <a:cubicBezTo>
                        <a:pt x="300" y="401"/>
                        <a:pt x="401" y="335"/>
                        <a:pt x="401" y="201"/>
                      </a:cubicBezTo>
                      <a:cubicBezTo>
                        <a:pt x="401" y="101"/>
                        <a:pt x="3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5993450" y="4513546"/>
                  <a:ext cx="8812" cy="9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26" extrusionOk="0">
                      <a:moveTo>
                        <a:pt x="201" y="0"/>
                      </a:moveTo>
                      <a:cubicBezTo>
                        <a:pt x="101" y="0"/>
                        <a:pt x="1" y="67"/>
                        <a:pt x="1" y="200"/>
                      </a:cubicBezTo>
                      <a:cubicBezTo>
                        <a:pt x="1" y="350"/>
                        <a:pt x="101" y="426"/>
                        <a:pt x="201" y="426"/>
                      </a:cubicBezTo>
                      <a:cubicBezTo>
                        <a:pt x="301" y="426"/>
                        <a:pt x="401" y="350"/>
                        <a:pt x="401" y="200"/>
                      </a:cubicBezTo>
                      <a:cubicBezTo>
                        <a:pt x="401" y="67"/>
                        <a:pt x="301" y="0"/>
                        <a:pt x="2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6027905" y="4513546"/>
                  <a:ext cx="9559" cy="8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01" extrusionOk="0">
                      <a:moveTo>
                        <a:pt x="234" y="0"/>
                      </a:moveTo>
                      <a:cubicBezTo>
                        <a:pt x="101" y="0"/>
                        <a:pt x="0" y="100"/>
                        <a:pt x="34" y="200"/>
                      </a:cubicBezTo>
                      <a:cubicBezTo>
                        <a:pt x="0" y="334"/>
                        <a:pt x="101" y="401"/>
                        <a:pt x="234" y="401"/>
                      </a:cubicBezTo>
                      <a:cubicBezTo>
                        <a:pt x="334" y="401"/>
                        <a:pt x="434" y="334"/>
                        <a:pt x="434" y="200"/>
                      </a:cubicBezTo>
                      <a:cubicBezTo>
                        <a:pt x="434" y="100"/>
                        <a:pt x="334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6" name="Google Shape;106;p15"/>
          <p:cNvGrpSpPr/>
          <p:nvPr/>
        </p:nvGrpSpPr>
        <p:grpSpPr>
          <a:xfrm>
            <a:off x="3745362" y="385475"/>
            <a:ext cx="497173" cy="470210"/>
            <a:chOff x="6348218" y="4336129"/>
            <a:chExt cx="418566" cy="395866"/>
          </a:xfrm>
        </p:grpSpPr>
        <p:grpSp>
          <p:nvGrpSpPr>
            <p:cNvPr id="107" name="Google Shape;107;p15"/>
            <p:cNvGrpSpPr/>
            <p:nvPr/>
          </p:nvGrpSpPr>
          <p:grpSpPr>
            <a:xfrm>
              <a:off x="6348218" y="4336129"/>
              <a:ext cx="407592" cy="358852"/>
              <a:chOff x="6348218" y="4336129"/>
              <a:chExt cx="407592" cy="358852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6348218" y="4336129"/>
                <a:ext cx="407592" cy="358852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6330" extrusionOk="0">
                    <a:moveTo>
                      <a:pt x="9287" y="0"/>
                    </a:moveTo>
                    <a:cubicBezTo>
                      <a:pt x="8235" y="0"/>
                      <a:pt x="7166" y="205"/>
                      <a:pt x="6138" y="636"/>
                    </a:cubicBezTo>
                    <a:cubicBezTo>
                      <a:pt x="1969" y="2404"/>
                      <a:pt x="1" y="7174"/>
                      <a:pt x="1768" y="11343"/>
                    </a:cubicBezTo>
                    <a:cubicBezTo>
                      <a:pt x="3070" y="14447"/>
                      <a:pt x="6099" y="16330"/>
                      <a:pt x="9278" y="16330"/>
                    </a:cubicBezTo>
                    <a:cubicBezTo>
                      <a:pt x="10336" y="16330"/>
                      <a:pt x="11410" y="16121"/>
                      <a:pt x="12443" y="15680"/>
                    </a:cubicBezTo>
                    <a:cubicBezTo>
                      <a:pt x="16612" y="13945"/>
                      <a:pt x="18547" y="9175"/>
                      <a:pt x="16813" y="5005"/>
                    </a:cubicBezTo>
                    <a:cubicBezTo>
                      <a:pt x="15509" y="1872"/>
                      <a:pt x="12472" y="0"/>
                      <a:pt x="92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" name="Google Shape;109;p15"/>
              <p:cNvGrpSpPr/>
              <p:nvPr/>
            </p:nvGrpSpPr>
            <p:grpSpPr>
              <a:xfrm>
                <a:off x="6473556" y="4460765"/>
                <a:ext cx="157627" cy="110710"/>
                <a:chOff x="6473556" y="4460765"/>
                <a:chExt cx="157627" cy="110710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6473556" y="4460765"/>
                  <a:ext cx="157627" cy="110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5038" fill="none" extrusionOk="0">
                      <a:moveTo>
                        <a:pt x="1" y="1"/>
                      </a:moveTo>
                      <a:lnTo>
                        <a:pt x="7172" y="1"/>
                      </a:lnTo>
                      <a:lnTo>
                        <a:pt x="7172" y="5037"/>
                      </a:lnTo>
                      <a:lnTo>
                        <a:pt x="1" y="5037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6473556" y="4476168"/>
                  <a:ext cx="157627" cy="5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2636" fill="none" extrusionOk="0">
                      <a:moveTo>
                        <a:pt x="1" y="0"/>
                      </a:moveTo>
                      <a:lnTo>
                        <a:pt x="3570" y="2635"/>
                      </a:lnTo>
                      <a:lnTo>
                        <a:pt x="7172" y="0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3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2" name="Google Shape;112;p15"/>
            <p:cNvSpPr/>
            <p:nvPr/>
          </p:nvSpPr>
          <p:spPr>
            <a:xfrm>
              <a:off x="6597423" y="4587576"/>
              <a:ext cx="169361" cy="144420"/>
            </a:xfrm>
            <a:custGeom>
              <a:avLst/>
              <a:gdLst/>
              <a:ahLst/>
              <a:cxnLst/>
              <a:rect l="l" t="t" r="r" b="b"/>
              <a:pathLst>
                <a:path w="7707" h="6572" extrusionOk="0">
                  <a:moveTo>
                    <a:pt x="4404" y="0"/>
                  </a:moveTo>
                  <a:cubicBezTo>
                    <a:pt x="1469" y="0"/>
                    <a:pt x="1" y="3536"/>
                    <a:pt x="2069" y="5604"/>
                  </a:cubicBezTo>
                  <a:cubicBezTo>
                    <a:pt x="2737" y="6272"/>
                    <a:pt x="3562" y="6571"/>
                    <a:pt x="4372" y="6571"/>
                  </a:cubicBezTo>
                  <a:cubicBezTo>
                    <a:pt x="6070" y="6571"/>
                    <a:pt x="7707" y="5257"/>
                    <a:pt x="7707" y="3269"/>
                  </a:cubicBezTo>
                  <a:cubicBezTo>
                    <a:pt x="7707" y="1468"/>
                    <a:pt x="6205" y="0"/>
                    <a:pt x="4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2565684" y="3888660"/>
            <a:ext cx="1676788" cy="108863"/>
            <a:chOff x="3558802" y="4011427"/>
            <a:chExt cx="1866000" cy="111300"/>
          </a:xfrm>
        </p:grpSpPr>
        <p:sp>
          <p:nvSpPr>
            <p:cNvPr id="114" name="Google Shape;114;p15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5400000" flipH="1">
              <a:off x="4162472" y="3415277"/>
              <a:ext cx="104700" cy="1304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2565686" y="4281942"/>
            <a:ext cx="1676788" cy="95763"/>
            <a:chOff x="3558802" y="4011427"/>
            <a:chExt cx="1866000" cy="111300"/>
          </a:xfrm>
        </p:grpSpPr>
        <p:sp>
          <p:nvSpPr>
            <p:cNvPr id="117" name="Google Shape;117;p15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5400000" flipH="1">
              <a:off x="4309364" y="3268285"/>
              <a:ext cx="104700" cy="159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2565681" y="4662195"/>
            <a:ext cx="1676788" cy="95763"/>
            <a:chOff x="3558802" y="4011427"/>
            <a:chExt cx="1866000" cy="111300"/>
          </a:xfrm>
        </p:grpSpPr>
        <p:sp>
          <p:nvSpPr>
            <p:cNvPr id="120" name="Google Shape;120;p15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5400000" flipH="1">
              <a:off x="3753244" y="3824485"/>
              <a:ext cx="104700" cy="4863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221377" y="1269585"/>
            <a:ext cx="2306646" cy="1301044"/>
            <a:chOff x="221377" y="1269585"/>
            <a:chExt cx="2306646" cy="1301044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221377" y="1269585"/>
              <a:ext cx="2306646" cy="1301044"/>
              <a:chOff x="2495574" y="1182118"/>
              <a:chExt cx="1941948" cy="109534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3281155" y="1266468"/>
                <a:ext cx="1138051" cy="853691"/>
              </a:xfrm>
              <a:custGeom>
                <a:avLst/>
                <a:gdLst/>
                <a:ahLst/>
                <a:cxnLst/>
                <a:rect l="l" t="t" r="r" b="b"/>
                <a:pathLst>
                  <a:path w="48438" h="36335" extrusionOk="0">
                    <a:moveTo>
                      <a:pt x="27991" y="1"/>
                    </a:moveTo>
                    <a:cubicBezTo>
                      <a:pt x="25721" y="1"/>
                      <a:pt x="21777" y="1539"/>
                      <a:pt x="23284" y="2447"/>
                    </a:cubicBezTo>
                    <a:cubicBezTo>
                      <a:pt x="22903" y="2292"/>
                      <a:pt x="22572" y="2038"/>
                      <a:pt x="22352" y="2038"/>
                    </a:cubicBezTo>
                    <a:cubicBezTo>
                      <a:pt x="22185" y="2038"/>
                      <a:pt x="22081" y="2184"/>
                      <a:pt x="22068" y="2630"/>
                    </a:cubicBezTo>
                    <a:cubicBezTo>
                      <a:pt x="21742" y="2248"/>
                      <a:pt x="21364" y="2056"/>
                      <a:pt x="20995" y="2056"/>
                    </a:cubicBezTo>
                    <a:cubicBezTo>
                      <a:pt x="20571" y="2056"/>
                      <a:pt x="20158" y="2308"/>
                      <a:pt x="19849" y="2812"/>
                    </a:cubicBezTo>
                    <a:cubicBezTo>
                      <a:pt x="19566" y="2974"/>
                      <a:pt x="19308" y="3021"/>
                      <a:pt x="19088" y="3021"/>
                    </a:cubicBezTo>
                    <a:cubicBezTo>
                      <a:pt x="18773" y="3021"/>
                      <a:pt x="18535" y="2924"/>
                      <a:pt x="18406" y="2924"/>
                    </a:cubicBezTo>
                    <a:cubicBezTo>
                      <a:pt x="18288" y="2924"/>
                      <a:pt x="18263" y="3007"/>
                      <a:pt x="18360" y="3329"/>
                    </a:cubicBezTo>
                    <a:cubicBezTo>
                      <a:pt x="18208" y="3511"/>
                      <a:pt x="16657" y="3511"/>
                      <a:pt x="15715" y="4271"/>
                    </a:cubicBezTo>
                    <a:cubicBezTo>
                      <a:pt x="15799" y="3662"/>
                      <a:pt x="15549" y="3503"/>
                      <a:pt x="15266" y="3503"/>
                    </a:cubicBezTo>
                    <a:cubicBezTo>
                      <a:pt x="15140" y="3503"/>
                      <a:pt x="15007" y="3534"/>
                      <a:pt x="14895" y="3572"/>
                    </a:cubicBezTo>
                    <a:cubicBezTo>
                      <a:pt x="15259" y="4453"/>
                      <a:pt x="14560" y="4696"/>
                      <a:pt x="13983" y="4696"/>
                    </a:cubicBezTo>
                    <a:cubicBezTo>
                      <a:pt x="16010" y="4667"/>
                      <a:pt x="12190" y="2445"/>
                      <a:pt x="11096" y="2445"/>
                    </a:cubicBezTo>
                    <a:cubicBezTo>
                      <a:pt x="11074" y="2445"/>
                      <a:pt x="11054" y="2445"/>
                      <a:pt x="11034" y="2447"/>
                    </a:cubicBezTo>
                    <a:cubicBezTo>
                      <a:pt x="10305" y="2630"/>
                      <a:pt x="8147" y="4210"/>
                      <a:pt x="7052" y="5791"/>
                    </a:cubicBezTo>
                    <a:cubicBezTo>
                      <a:pt x="5077" y="8648"/>
                      <a:pt x="10578" y="7402"/>
                      <a:pt x="3922" y="11596"/>
                    </a:cubicBezTo>
                    <a:cubicBezTo>
                      <a:pt x="4378" y="12022"/>
                      <a:pt x="5472" y="12143"/>
                      <a:pt x="5077" y="12903"/>
                    </a:cubicBezTo>
                    <a:cubicBezTo>
                      <a:pt x="5039" y="12902"/>
                      <a:pt x="5001" y="12902"/>
                      <a:pt x="4965" y="12902"/>
                    </a:cubicBezTo>
                    <a:cubicBezTo>
                      <a:pt x="1963" y="12902"/>
                      <a:pt x="3052" y="15511"/>
                      <a:pt x="4346" y="15511"/>
                    </a:cubicBezTo>
                    <a:cubicBezTo>
                      <a:pt x="4862" y="15511"/>
                      <a:pt x="5410" y="15096"/>
                      <a:pt x="5745" y="13937"/>
                    </a:cubicBezTo>
                    <a:cubicBezTo>
                      <a:pt x="5989" y="12994"/>
                      <a:pt x="7083" y="13268"/>
                      <a:pt x="7569" y="12994"/>
                    </a:cubicBezTo>
                    <a:lnTo>
                      <a:pt x="7569" y="12994"/>
                    </a:lnTo>
                    <a:cubicBezTo>
                      <a:pt x="7253" y="13979"/>
                      <a:pt x="7516" y="14597"/>
                      <a:pt x="7747" y="14597"/>
                    </a:cubicBezTo>
                    <a:cubicBezTo>
                      <a:pt x="7915" y="14597"/>
                      <a:pt x="8067" y="14268"/>
                      <a:pt x="7964" y="13511"/>
                    </a:cubicBezTo>
                    <a:lnTo>
                      <a:pt x="7964" y="13511"/>
                    </a:lnTo>
                    <a:cubicBezTo>
                      <a:pt x="10062" y="14514"/>
                      <a:pt x="8299" y="14514"/>
                      <a:pt x="9059" y="15122"/>
                    </a:cubicBezTo>
                    <a:cubicBezTo>
                      <a:pt x="9610" y="14467"/>
                      <a:pt x="9910" y="14240"/>
                      <a:pt x="10089" y="14240"/>
                    </a:cubicBezTo>
                    <a:cubicBezTo>
                      <a:pt x="10496" y="14240"/>
                      <a:pt x="10280" y="15413"/>
                      <a:pt x="10976" y="15413"/>
                    </a:cubicBezTo>
                    <a:cubicBezTo>
                      <a:pt x="11046" y="15413"/>
                      <a:pt x="11126" y="15401"/>
                      <a:pt x="11217" y="15375"/>
                    </a:cubicBezTo>
                    <a:lnTo>
                      <a:pt x="11217" y="15375"/>
                    </a:lnTo>
                    <a:cubicBezTo>
                      <a:pt x="11217" y="15382"/>
                      <a:pt x="11217" y="15389"/>
                      <a:pt x="11217" y="15396"/>
                    </a:cubicBezTo>
                    <a:lnTo>
                      <a:pt x="11247" y="15365"/>
                    </a:lnTo>
                    <a:lnTo>
                      <a:pt x="11247" y="15365"/>
                    </a:lnTo>
                    <a:cubicBezTo>
                      <a:pt x="11237" y="15369"/>
                      <a:pt x="11227" y="15372"/>
                      <a:pt x="11217" y="15375"/>
                    </a:cubicBezTo>
                    <a:lnTo>
                      <a:pt x="11217" y="15375"/>
                    </a:lnTo>
                    <a:cubicBezTo>
                      <a:pt x="11229" y="14467"/>
                      <a:pt x="11241" y="14146"/>
                      <a:pt x="11294" y="14146"/>
                    </a:cubicBezTo>
                    <a:cubicBezTo>
                      <a:pt x="11373" y="14146"/>
                      <a:pt x="11545" y="14879"/>
                      <a:pt x="11946" y="15426"/>
                    </a:cubicBezTo>
                    <a:cubicBezTo>
                      <a:pt x="12134" y="15580"/>
                      <a:pt x="12361" y="15657"/>
                      <a:pt x="12588" y="15657"/>
                    </a:cubicBezTo>
                    <a:cubicBezTo>
                      <a:pt x="12765" y="15657"/>
                      <a:pt x="12942" y="15610"/>
                      <a:pt x="13101" y="15517"/>
                    </a:cubicBezTo>
                    <a:cubicBezTo>
                      <a:pt x="13264" y="15734"/>
                      <a:pt x="13308" y="15983"/>
                      <a:pt x="13401" y="15983"/>
                    </a:cubicBezTo>
                    <a:cubicBezTo>
                      <a:pt x="13464" y="15983"/>
                      <a:pt x="13549" y="15868"/>
                      <a:pt x="13709" y="15548"/>
                    </a:cubicBezTo>
                    <a:lnTo>
                      <a:pt x="13709" y="15548"/>
                    </a:lnTo>
                    <a:cubicBezTo>
                      <a:pt x="14168" y="16486"/>
                      <a:pt x="13658" y="16847"/>
                      <a:pt x="12909" y="16847"/>
                    </a:cubicBezTo>
                    <a:cubicBezTo>
                      <a:pt x="12517" y="16847"/>
                      <a:pt x="12060" y="16748"/>
                      <a:pt x="11642" y="16581"/>
                    </a:cubicBezTo>
                    <a:cubicBezTo>
                      <a:pt x="10928" y="16757"/>
                      <a:pt x="10337" y="16885"/>
                      <a:pt x="9844" y="16885"/>
                    </a:cubicBezTo>
                    <a:cubicBezTo>
                      <a:pt x="8975" y="16885"/>
                      <a:pt x="8413" y="16486"/>
                      <a:pt x="8025" y="15244"/>
                    </a:cubicBezTo>
                    <a:cubicBezTo>
                      <a:pt x="7929" y="15224"/>
                      <a:pt x="7800" y="15215"/>
                      <a:pt x="7647" y="15215"/>
                    </a:cubicBezTo>
                    <a:cubicBezTo>
                      <a:pt x="6631" y="15215"/>
                      <a:pt x="4535" y="15606"/>
                      <a:pt x="3770" y="15791"/>
                    </a:cubicBezTo>
                    <a:cubicBezTo>
                      <a:pt x="2128" y="17797"/>
                      <a:pt x="1" y="21110"/>
                      <a:pt x="1946" y="23815"/>
                    </a:cubicBezTo>
                    <a:cubicBezTo>
                      <a:pt x="2434" y="24577"/>
                      <a:pt x="3223" y="25062"/>
                      <a:pt x="4024" y="25062"/>
                    </a:cubicBezTo>
                    <a:cubicBezTo>
                      <a:pt x="4469" y="25062"/>
                      <a:pt x="4918" y="24912"/>
                      <a:pt x="5320" y="24575"/>
                    </a:cubicBezTo>
                    <a:cubicBezTo>
                      <a:pt x="5879" y="24628"/>
                      <a:pt x="6648" y="24962"/>
                      <a:pt x="7280" y="24962"/>
                    </a:cubicBezTo>
                    <a:cubicBezTo>
                      <a:pt x="7369" y="24962"/>
                      <a:pt x="7456" y="24955"/>
                      <a:pt x="7539" y="24940"/>
                    </a:cubicBezTo>
                    <a:lnTo>
                      <a:pt x="7539" y="24940"/>
                    </a:lnTo>
                    <a:cubicBezTo>
                      <a:pt x="7569" y="26217"/>
                      <a:pt x="7387" y="27250"/>
                      <a:pt x="8238" y="28739"/>
                    </a:cubicBezTo>
                    <a:cubicBezTo>
                      <a:pt x="8139" y="32221"/>
                      <a:pt x="9019" y="36334"/>
                      <a:pt x="10743" y="36334"/>
                    </a:cubicBezTo>
                    <a:cubicBezTo>
                      <a:pt x="11668" y="36334"/>
                      <a:pt x="12836" y="35151"/>
                      <a:pt x="14226" y="32052"/>
                    </a:cubicBezTo>
                    <a:cubicBezTo>
                      <a:pt x="15381" y="30685"/>
                      <a:pt x="15624" y="29530"/>
                      <a:pt x="15411" y="27767"/>
                    </a:cubicBezTo>
                    <a:cubicBezTo>
                      <a:pt x="15654" y="26156"/>
                      <a:pt x="18238" y="24362"/>
                      <a:pt x="18116" y="22782"/>
                    </a:cubicBezTo>
                    <a:cubicBezTo>
                      <a:pt x="18098" y="22656"/>
                      <a:pt x="18028" y="22616"/>
                      <a:pt x="17918" y="22616"/>
                    </a:cubicBezTo>
                    <a:cubicBezTo>
                      <a:pt x="17723" y="22616"/>
                      <a:pt x="17402" y="22741"/>
                      <a:pt x="17017" y="22741"/>
                    </a:cubicBezTo>
                    <a:cubicBezTo>
                      <a:pt x="16195" y="22741"/>
                      <a:pt x="15079" y="22173"/>
                      <a:pt x="14256" y="18618"/>
                    </a:cubicBezTo>
                    <a:lnTo>
                      <a:pt x="14256" y="18618"/>
                    </a:lnTo>
                    <a:cubicBezTo>
                      <a:pt x="14925" y="20016"/>
                      <a:pt x="15898" y="21505"/>
                      <a:pt x="16323" y="22417"/>
                    </a:cubicBezTo>
                    <a:cubicBezTo>
                      <a:pt x="18549" y="22122"/>
                      <a:pt x="21035" y="20005"/>
                      <a:pt x="19460" y="18864"/>
                    </a:cubicBezTo>
                    <a:lnTo>
                      <a:pt x="19460" y="18864"/>
                    </a:lnTo>
                    <a:cubicBezTo>
                      <a:pt x="21471" y="19518"/>
                      <a:pt x="22277" y="17831"/>
                      <a:pt x="24104" y="22964"/>
                    </a:cubicBezTo>
                    <a:cubicBezTo>
                      <a:pt x="24249" y="23519"/>
                      <a:pt x="24410" y="23742"/>
                      <a:pt x="24587" y="23742"/>
                    </a:cubicBezTo>
                    <a:cubicBezTo>
                      <a:pt x="25322" y="23742"/>
                      <a:pt x="26325" y="19896"/>
                      <a:pt x="27511" y="19896"/>
                    </a:cubicBezTo>
                    <a:cubicBezTo>
                      <a:pt x="27841" y="19896"/>
                      <a:pt x="28186" y="20195"/>
                      <a:pt x="28542" y="20958"/>
                    </a:cubicBezTo>
                    <a:cubicBezTo>
                      <a:pt x="29120" y="21870"/>
                      <a:pt x="30001" y="22751"/>
                      <a:pt x="29788" y="23694"/>
                    </a:cubicBezTo>
                    <a:cubicBezTo>
                      <a:pt x="29788" y="24119"/>
                      <a:pt x="30366" y="24849"/>
                      <a:pt x="31551" y="25578"/>
                    </a:cubicBezTo>
                    <a:cubicBezTo>
                      <a:pt x="31339" y="24150"/>
                      <a:pt x="29971" y="23663"/>
                      <a:pt x="30305" y="22235"/>
                    </a:cubicBezTo>
                    <a:lnTo>
                      <a:pt x="30305" y="22235"/>
                    </a:lnTo>
                    <a:cubicBezTo>
                      <a:pt x="30896" y="23050"/>
                      <a:pt x="31386" y="23401"/>
                      <a:pt x="31756" y="23401"/>
                    </a:cubicBezTo>
                    <a:cubicBezTo>
                      <a:pt x="32340" y="23401"/>
                      <a:pt x="32629" y="22532"/>
                      <a:pt x="32554" y="21232"/>
                    </a:cubicBezTo>
                    <a:cubicBezTo>
                      <a:pt x="31886" y="19803"/>
                      <a:pt x="36263" y="19742"/>
                      <a:pt x="34895" y="16490"/>
                    </a:cubicBezTo>
                    <a:cubicBezTo>
                      <a:pt x="34287" y="15335"/>
                      <a:pt x="35047" y="15305"/>
                      <a:pt x="34986" y="14636"/>
                    </a:cubicBezTo>
                    <a:cubicBezTo>
                      <a:pt x="35010" y="14530"/>
                      <a:pt x="35045" y="14484"/>
                      <a:pt x="35090" y="14484"/>
                    </a:cubicBezTo>
                    <a:cubicBezTo>
                      <a:pt x="35342" y="14484"/>
                      <a:pt x="35892" y="15913"/>
                      <a:pt x="36328" y="15913"/>
                    </a:cubicBezTo>
                    <a:cubicBezTo>
                      <a:pt x="36413" y="15913"/>
                      <a:pt x="36493" y="15859"/>
                      <a:pt x="36567" y="15730"/>
                    </a:cubicBezTo>
                    <a:cubicBezTo>
                      <a:pt x="35989" y="13481"/>
                      <a:pt x="38755" y="12539"/>
                      <a:pt x="38451" y="10228"/>
                    </a:cubicBezTo>
                    <a:lnTo>
                      <a:pt x="38451" y="10228"/>
                    </a:lnTo>
                    <a:cubicBezTo>
                      <a:pt x="38813" y="11391"/>
                      <a:pt x="39046" y="11825"/>
                      <a:pt x="39166" y="11825"/>
                    </a:cubicBezTo>
                    <a:cubicBezTo>
                      <a:pt x="39419" y="11825"/>
                      <a:pt x="39171" y="9893"/>
                      <a:pt x="38573" y="8800"/>
                    </a:cubicBezTo>
                    <a:cubicBezTo>
                      <a:pt x="38143" y="9086"/>
                      <a:pt x="37785" y="9207"/>
                      <a:pt x="37529" y="9207"/>
                    </a:cubicBezTo>
                    <a:cubicBezTo>
                      <a:pt x="36861" y="9207"/>
                      <a:pt x="36878" y="8388"/>
                      <a:pt x="38086" y="7554"/>
                    </a:cubicBezTo>
                    <a:cubicBezTo>
                      <a:pt x="38278" y="7530"/>
                      <a:pt x="38452" y="7521"/>
                      <a:pt x="38611" y="7521"/>
                    </a:cubicBezTo>
                    <a:cubicBezTo>
                      <a:pt x="39378" y="7521"/>
                      <a:pt x="39789" y="7746"/>
                      <a:pt x="40129" y="7746"/>
                    </a:cubicBezTo>
                    <a:cubicBezTo>
                      <a:pt x="40453" y="7746"/>
                      <a:pt x="40713" y="7540"/>
                      <a:pt x="41156" y="6733"/>
                    </a:cubicBezTo>
                    <a:cubicBezTo>
                      <a:pt x="41250" y="6852"/>
                      <a:pt x="41337" y="6895"/>
                      <a:pt x="41422" y="6895"/>
                    </a:cubicBezTo>
                    <a:cubicBezTo>
                      <a:pt x="41644" y="6895"/>
                      <a:pt x="41862" y="6611"/>
                      <a:pt x="42190" y="6611"/>
                    </a:cubicBezTo>
                    <a:cubicBezTo>
                      <a:pt x="40542" y="8286"/>
                      <a:pt x="41357" y="10169"/>
                      <a:pt x="42076" y="10169"/>
                    </a:cubicBezTo>
                    <a:cubicBezTo>
                      <a:pt x="42179" y="10169"/>
                      <a:pt x="42281" y="10130"/>
                      <a:pt x="42372" y="10046"/>
                    </a:cubicBezTo>
                    <a:cubicBezTo>
                      <a:pt x="43284" y="8952"/>
                      <a:pt x="41734" y="7280"/>
                      <a:pt x="44135" y="6915"/>
                    </a:cubicBezTo>
                    <a:cubicBezTo>
                      <a:pt x="47183" y="6359"/>
                      <a:pt x="44862" y="5208"/>
                      <a:pt x="45972" y="5208"/>
                    </a:cubicBezTo>
                    <a:cubicBezTo>
                      <a:pt x="46014" y="5208"/>
                      <a:pt x="46060" y="5210"/>
                      <a:pt x="46111" y="5213"/>
                    </a:cubicBezTo>
                    <a:cubicBezTo>
                      <a:pt x="46598" y="5358"/>
                      <a:pt x="46929" y="5420"/>
                      <a:pt x="47133" y="5420"/>
                    </a:cubicBezTo>
                    <a:cubicBezTo>
                      <a:pt x="48437" y="5420"/>
                      <a:pt x="44561" y="2872"/>
                      <a:pt x="43024" y="2872"/>
                    </a:cubicBezTo>
                    <a:cubicBezTo>
                      <a:pt x="42624" y="2872"/>
                      <a:pt x="42383" y="3045"/>
                      <a:pt x="42433" y="3481"/>
                    </a:cubicBezTo>
                    <a:cubicBezTo>
                      <a:pt x="40305" y="2690"/>
                      <a:pt x="38968" y="2842"/>
                      <a:pt x="36871" y="1839"/>
                    </a:cubicBezTo>
                    <a:cubicBezTo>
                      <a:pt x="36673" y="1834"/>
                      <a:pt x="36486" y="1831"/>
                      <a:pt x="36309" y="1831"/>
                    </a:cubicBezTo>
                    <a:cubicBezTo>
                      <a:pt x="34971" y="1831"/>
                      <a:pt x="34188" y="1974"/>
                      <a:pt x="33259" y="1974"/>
                    </a:cubicBezTo>
                    <a:cubicBezTo>
                      <a:pt x="32331" y="1974"/>
                      <a:pt x="31255" y="1832"/>
                      <a:pt x="29332" y="1262"/>
                    </a:cubicBezTo>
                    <a:cubicBezTo>
                      <a:pt x="29762" y="345"/>
                      <a:pt x="29063" y="1"/>
                      <a:pt x="2799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95574" y="1263978"/>
                <a:ext cx="712016" cy="1013480"/>
              </a:xfrm>
              <a:custGeom>
                <a:avLst/>
                <a:gdLst/>
                <a:ahLst/>
                <a:cxnLst/>
                <a:rect l="l" t="t" r="r" b="b"/>
                <a:pathLst>
                  <a:path w="30305" h="43136" extrusionOk="0">
                    <a:moveTo>
                      <a:pt x="15886" y="1"/>
                    </a:moveTo>
                    <a:cubicBezTo>
                      <a:pt x="15786" y="1"/>
                      <a:pt x="15774" y="134"/>
                      <a:pt x="15928" y="547"/>
                    </a:cubicBezTo>
                    <a:cubicBezTo>
                      <a:pt x="15822" y="543"/>
                      <a:pt x="15722" y="542"/>
                      <a:pt x="15627" y="542"/>
                    </a:cubicBezTo>
                    <a:cubicBezTo>
                      <a:pt x="14204" y="542"/>
                      <a:pt x="13996" y="946"/>
                      <a:pt x="12371" y="1003"/>
                    </a:cubicBezTo>
                    <a:cubicBezTo>
                      <a:pt x="10700" y="2188"/>
                      <a:pt x="12098" y="2644"/>
                      <a:pt x="13344" y="2705"/>
                    </a:cubicBezTo>
                    <a:cubicBezTo>
                      <a:pt x="12706" y="3830"/>
                      <a:pt x="15563" y="3100"/>
                      <a:pt x="15259" y="4407"/>
                    </a:cubicBezTo>
                    <a:cubicBezTo>
                      <a:pt x="14706" y="4119"/>
                      <a:pt x="12956" y="3298"/>
                      <a:pt x="11917" y="3298"/>
                    </a:cubicBezTo>
                    <a:cubicBezTo>
                      <a:pt x="11642" y="3298"/>
                      <a:pt x="11417" y="3356"/>
                      <a:pt x="11277" y="3495"/>
                    </a:cubicBezTo>
                    <a:cubicBezTo>
                      <a:pt x="11187" y="3166"/>
                      <a:pt x="11062" y="3060"/>
                      <a:pt x="10917" y="3060"/>
                    </a:cubicBezTo>
                    <a:cubicBezTo>
                      <a:pt x="10651" y="3060"/>
                      <a:pt x="10322" y="3419"/>
                      <a:pt x="10036" y="3419"/>
                    </a:cubicBezTo>
                    <a:cubicBezTo>
                      <a:pt x="10003" y="3419"/>
                      <a:pt x="9971" y="3415"/>
                      <a:pt x="9940" y="3404"/>
                    </a:cubicBezTo>
                    <a:cubicBezTo>
                      <a:pt x="9429" y="3289"/>
                      <a:pt x="6457" y="2888"/>
                      <a:pt x="4463" y="2888"/>
                    </a:cubicBezTo>
                    <a:cubicBezTo>
                      <a:pt x="2777" y="2888"/>
                      <a:pt x="1790" y="3175"/>
                      <a:pt x="3587" y="4164"/>
                    </a:cubicBezTo>
                    <a:cubicBezTo>
                      <a:pt x="2645" y="4529"/>
                      <a:pt x="1733" y="4407"/>
                      <a:pt x="821" y="4833"/>
                    </a:cubicBezTo>
                    <a:cubicBezTo>
                      <a:pt x="1816" y="5259"/>
                      <a:pt x="1444" y="5797"/>
                      <a:pt x="2241" y="5797"/>
                    </a:cubicBezTo>
                    <a:cubicBezTo>
                      <a:pt x="2466" y="5797"/>
                      <a:pt x="2784" y="5754"/>
                      <a:pt x="3253" y="5654"/>
                    </a:cubicBezTo>
                    <a:lnTo>
                      <a:pt x="3253" y="5654"/>
                    </a:lnTo>
                    <a:cubicBezTo>
                      <a:pt x="2462" y="6687"/>
                      <a:pt x="1277" y="5836"/>
                      <a:pt x="669" y="7021"/>
                    </a:cubicBezTo>
                    <a:cubicBezTo>
                      <a:pt x="588" y="8127"/>
                      <a:pt x="1321" y="8754"/>
                      <a:pt x="2273" y="8754"/>
                    </a:cubicBezTo>
                    <a:cubicBezTo>
                      <a:pt x="2393" y="8754"/>
                      <a:pt x="2518" y="8744"/>
                      <a:pt x="2645" y="8723"/>
                    </a:cubicBezTo>
                    <a:lnTo>
                      <a:pt x="2645" y="8723"/>
                    </a:lnTo>
                    <a:cubicBezTo>
                      <a:pt x="2280" y="9939"/>
                      <a:pt x="912" y="10243"/>
                      <a:pt x="0" y="11277"/>
                    </a:cubicBezTo>
                    <a:cubicBezTo>
                      <a:pt x="2098" y="11246"/>
                      <a:pt x="2827" y="9544"/>
                      <a:pt x="4347" y="8784"/>
                    </a:cubicBezTo>
                    <a:lnTo>
                      <a:pt x="4347" y="8784"/>
                    </a:lnTo>
                    <a:lnTo>
                      <a:pt x="3982" y="9483"/>
                    </a:lnTo>
                    <a:cubicBezTo>
                      <a:pt x="6530" y="9454"/>
                      <a:pt x="5295" y="7778"/>
                      <a:pt x="5935" y="7778"/>
                    </a:cubicBezTo>
                    <a:cubicBezTo>
                      <a:pt x="5951" y="7778"/>
                      <a:pt x="5969" y="7779"/>
                      <a:pt x="5988" y="7781"/>
                    </a:cubicBezTo>
                    <a:cubicBezTo>
                      <a:pt x="6113" y="7743"/>
                      <a:pt x="6233" y="7726"/>
                      <a:pt x="6349" y="7726"/>
                    </a:cubicBezTo>
                    <a:cubicBezTo>
                      <a:pt x="7573" y="7726"/>
                      <a:pt x="8318" y="9650"/>
                      <a:pt x="8694" y="9650"/>
                    </a:cubicBezTo>
                    <a:cubicBezTo>
                      <a:pt x="8769" y="9650"/>
                      <a:pt x="8829" y="9574"/>
                      <a:pt x="8876" y="9392"/>
                    </a:cubicBezTo>
                    <a:cubicBezTo>
                      <a:pt x="9210" y="11550"/>
                      <a:pt x="8937" y="13131"/>
                      <a:pt x="8937" y="15228"/>
                    </a:cubicBezTo>
                    <a:cubicBezTo>
                      <a:pt x="9200" y="15875"/>
                      <a:pt x="10939" y="19472"/>
                      <a:pt x="11423" y="19472"/>
                    </a:cubicBezTo>
                    <a:cubicBezTo>
                      <a:pt x="11553" y="19472"/>
                      <a:pt x="11593" y="19214"/>
                      <a:pt x="11490" y="18572"/>
                    </a:cubicBezTo>
                    <a:lnTo>
                      <a:pt x="11490" y="18572"/>
                    </a:lnTo>
                    <a:cubicBezTo>
                      <a:pt x="13861" y="21064"/>
                      <a:pt x="11368" y="20943"/>
                      <a:pt x="15502" y="22128"/>
                    </a:cubicBezTo>
                    <a:cubicBezTo>
                      <a:pt x="17022" y="22827"/>
                      <a:pt x="17356" y="24073"/>
                      <a:pt x="18815" y="24104"/>
                    </a:cubicBezTo>
                    <a:cubicBezTo>
                      <a:pt x="19271" y="25532"/>
                      <a:pt x="17478" y="27295"/>
                      <a:pt x="19058" y="28116"/>
                    </a:cubicBezTo>
                    <a:cubicBezTo>
                      <a:pt x="17204" y="29392"/>
                      <a:pt x="22584" y="30365"/>
                      <a:pt x="20791" y="35988"/>
                    </a:cubicBezTo>
                    <a:cubicBezTo>
                      <a:pt x="20335" y="38238"/>
                      <a:pt x="21338" y="37143"/>
                      <a:pt x="21095" y="37964"/>
                    </a:cubicBezTo>
                    <a:cubicBezTo>
                      <a:pt x="20275" y="38511"/>
                      <a:pt x="20831" y="43136"/>
                      <a:pt x="22785" y="43136"/>
                    </a:cubicBezTo>
                    <a:cubicBezTo>
                      <a:pt x="23005" y="43136"/>
                      <a:pt x="23242" y="43078"/>
                      <a:pt x="23496" y="42949"/>
                    </a:cubicBezTo>
                    <a:cubicBezTo>
                      <a:pt x="22311" y="42189"/>
                      <a:pt x="22584" y="41915"/>
                      <a:pt x="23071" y="41004"/>
                    </a:cubicBezTo>
                    <a:cubicBezTo>
                      <a:pt x="23648" y="39666"/>
                      <a:pt x="22797" y="38694"/>
                      <a:pt x="23648" y="38238"/>
                    </a:cubicBezTo>
                    <a:cubicBezTo>
                      <a:pt x="23861" y="37417"/>
                      <a:pt x="24864" y="37690"/>
                      <a:pt x="24986" y="37143"/>
                    </a:cubicBezTo>
                    <a:cubicBezTo>
                      <a:pt x="24864" y="35745"/>
                      <a:pt x="26870" y="35776"/>
                      <a:pt x="26992" y="33648"/>
                    </a:cubicBezTo>
                    <a:cubicBezTo>
                      <a:pt x="28268" y="32797"/>
                      <a:pt x="28603" y="32280"/>
                      <a:pt x="28785" y="30669"/>
                    </a:cubicBezTo>
                    <a:cubicBezTo>
                      <a:pt x="29332" y="29636"/>
                      <a:pt x="30305" y="28511"/>
                      <a:pt x="29849" y="27660"/>
                    </a:cubicBezTo>
                    <a:cubicBezTo>
                      <a:pt x="29089" y="26596"/>
                      <a:pt x="27417" y="26809"/>
                      <a:pt x="26414" y="26292"/>
                    </a:cubicBezTo>
                    <a:cubicBezTo>
                      <a:pt x="25615" y="25578"/>
                      <a:pt x="26103" y="24516"/>
                      <a:pt x="24804" y="24516"/>
                    </a:cubicBezTo>
                    <a:cubicBezTo>
                      <a:pt x="24720" y="24516"/>
                      <a:pt x="24629" y="24520"/>
                      <a:pt x="24530" y="24529"/>
                    </a:cubicBezTo>
                    <a:cubicBezTo>
                      <a:pt x="23861" y="23435"/>
                      <a:pt x="23010" y="23283"/>
                      <a:pt x="22037" y="23040"/>
                    </a:cubicBezTo>
                    <a:cubicBezTo>
                      <a:pt x="21775" y="22737"/>
                      <a:pt x="21620" y="22461"/>
                      <a:pt x="21429" y="22461"/>
                    </a:cubicBezTo>
                    <a:cubicBezTo>
                      <a:pt x="21333" y="22461"/>
                      <a:pt x="21228" y="22532"/>
                      <a:pt x="21095" y="22705"/>
                    </a:cubicBezTo>
                    <a:cubicBezTo>
                      <a:pt x="20913" y="22524"/>
                      <a:pt x="20739" y="22451"/>
                      <a:pt x="20574" y="22451"/>
                    </a:cubicBezTo>
                    <a:cubicBezTo>
                      <a:pt x="20019" y="22451"/>
                      <a:pt x="19554" y="23262"/>
                      <a:pt x="19180" y="23496"/>
                    </a:cubicBezTo>
                    <a:cubicBezTo>
                      <a:pt x="19124" y="23216"/>
                      <a:pt x="18954" y="23062"/>
                      <a:pt x="18753" y="23062"/>
                    </a:cubicBezTo>
                    <a:cubicBezTo>
                      <a:pt x="18627" y="23062"/>
                      <a:pt x="18489" y="23123"/>
                      <a:pt x="18359" y="23253"/>
                    </a:cubicBezTo>
                    <a:cubicBezTo>
                      <a:pt x="18257" y="23296"/>
                      <a:pt x="18179" y="23315"/>
                      <a:pt x="18119" y="23315"/>
                    </a:cubicBezTo>
                    <a:cubicBezTo>
                      <a:pt x="17530" y="23315"/>
                      <a:pt x="18720" y="21443"/>
                      <a:pt x="17016" y="21443"/>
                    </a:cubicBezTo>
                    <a:cubicBezTo>
                      <a:pt x="16925" y="21443"/>
                      <a:pt x="16826" y="21448"/>
                      <a:pt x="16718" y="21459"/>
                    </a:cubicBezTo>
                    <a:cubicBezTo>
                      <a:pt x="16870" y="20791"/>
                      <a:pt x="17265" y="20213"/>
                      <a:pt x="16840" y="19970"/>
                    </a:cubicBezTo>
                    <a:cubicBezTo>
                      <a:pt x="16767" y="19929"/>
                      <a:pt x="16692" y="19911"/>
                      <a:pt x="16616" y="19911"/>
                    </a:cubicBezTo>
                    <a:cubicBezTo>
                      <a:pt x="16087" y="19911"/>
                      <a:pt x="15489" y="20765"/>
                      <a:pt x="15116" y="20765"/>
                    </a:cubicBezTo>
                    <a:cubicBezTo>
                      <a:pt x="14820" y="20765"/>
                      <a:pt x="14666" y="20227"/>
                      <a:pt x="14803" y="18298"/>
                    </a:cubicBezTo>
                    <a:cubicBezTo>
                      <a:pt x="15145" y="17934"/>
                      <a:pt x="15450" y="17838"/>
                      <a:pt x="15741" y="17838"/>
                    </a:cubicBezTo>
                    <a:cubicBezTo>
                      <a:pt x="16069" y="17838"/>
                      <a:pt x="16379" y="17960"/>
                      <a:pt x="16706" y="17960"/>
                    </a:cubicBezTo>
                    <a:cubicBezTo>
                      <a:pt x="16913" y="17960"/>
                      <a:pt x="17127" y="17911"/>
                      <a:pt x="17356" y="17751"/>
                    </a:cubicBezTo>
                    <a:cubicBezTo>
                      <a:pt x="17414" y="17745"/>
                      <a:pt x="17468" y="17743"/>
                      <a:pt x="17519" y="17743"/>
                    </a:cubicBezTo>
                    <a:cubicBezTo>
                      <a:pt x="18584" y="17743"/>
                      <a:pt x="18097" y="18914"/>
                      <a:pt x="18967" y="19088"/>
                    </a:cubicBezTo>
                    <a:cubicBezTo>
                      <a:pt x="18572" y="15167"/>
                      <a:pt x="19636" y="17964"/>
                      <a:pt x="20913" y="14347"/>
                    </a:cubicBezTo>
                    <a:cubicBezTo>
                      <a:pt x="22797" y="13465"/>
                      <a:pt x="21125" y="13587"/>
                      <a:pt x="22098" y="12948"/>
                    </a:cubicBezTo>
                    <a:cubicBezTo>
                      <a:pt x="22530" y="12732"/>
                      <a:pt x="22768" y="12660"/>
                      <a:pt x="22900" y="12660"/>
                    </a:cubicBezTo>
                    <a:cubicBezTo>
                      <a:pt x="23172" y="12660"/>
                      <a:pt x="22988" y="12971"/>
                      <a:pt x="23117" y="12971"/>
                    </a:cubicBezTo>
                    <a:cubicBezTo>
                      <a:pt x="23162" y="12971"/>
                      <a:pt x="23247" y="12932"/>
                      <a:pt x="23405" y="12827"/>
                    </a:cubicBezTo>
                    <a:cubicBezTo>
                      <a:pt x="25138" y="11915"/>
                      <a:pt x="22493" y="12918"/>
                      <a:pt x="24013" y="10973"/>
                    </a:cubicBezTo>
                    <a:lnTo>
                      <a:pt x="24013" y="10973"/>
                    </a:lnTo>
                    <a:cubicBezTo>
                      <a:pt x="24049" y="10977"/>
                      <a:pt x="24085" y="10979"/>
                      <a:pt x="24120" y="10979"/>
                    </a:cubicBezTo>
                    <a:cubicBezTo>
                      <a:pt x="24578" y="10979"/>
                      <a:pt x="24898" y="10630"/>
                      <a:pt x="25350" y="10517"/>
                    </a:cubicBezTo>
                    <a:lnTo>
                      <a:pt x="25350" y="10517"/>
                    </a:lnTo>
                    <a:cubicBezTo>
                      <a:pt x="24834" y="11733"/>
                      <a:pt x="23557" y="12006"/>
                      <a:pt x="26019" y="12341"/>
                    </a:cubicBezTo>
                    <a:cubicBezTo>
                      <a:pt x="25806" y="10091"/>
                      <a:pt x="24590" y="8693"/>
                      <a:pt x="23739" y="7021"/>
                    </a:cubicBezTo>
                    <a:cubicBezTo>
                      <a:pt x="23645" y="7533"/>
                      <a:pt x="23526" y="7724"/>
                      <a:pt x="23385" y="7724"/>
                    </a:cubicBezTo>
                    <a:cubicBezTo>
                      <a:pt x="22969" y="7724"/>
                      <a:pt x="22367" y="6063"/>
                      <a:pt x="21673" y="6063"/>
                    </a:cubicBezTo>
                    <a:cubicBezTo>
                      <a:pt x="21163" y="6063"/>
                      <a:pt x="20603" y="6964"/>
                      <a:pt x="20031" y="10091"/>
                    </a:cubicBezTo>
                    <a:cubicBezTo>
                      <a:pt x="19636" y="9605"/>
                      <a:pt x="19818" y="8875"/>
                      <a:pt x="19484" y="8845"/>
                    </a:cubicBezTo>
                    <a:cubicBezTo>
                      <a:pt x="13283" y="7477"/>
                      <a:pt x="23162" y="4377"/>
                      <a:pt x="20305" y="3313"/>
                    </a:cubicBezTo>
                    <a:lnTo>
                      <a:pt x="20305" y="3313"/>
                    </a:lnTo>
                    <a:cubicBezTo>
                      <a:pt x="22463" y="3374"/>
                      <a:pt x="23344" y="4316"/>
                      <a:pt x="21247" y="5228"/>
                    </a:cubicBezTo>
                    <a:cubicBezTo>
                      <a:pt x="21852" y="5668"/>
                      <a:pt x="23097" y="6594"/>
                      <a:pt x="23738" y="6594"/>
                    </a:cubicBezTo>
                    <a:cubicBezTo>
                      <a:pt x="24160" y="6594"/>
                      <a:pt x="24320" y="6192"/>
                      <a:pt x="23861" y="4985"/>
                    </a:cubicBezTo>
                    <a:lnTo>
                      <a:pt x="23861" y="4985"/>
                    </a:lnTo>
                    <a:cubicBezTo>
                      <a:pt x="24069" y="5151"/>
                      <a:pt x="24261" y="5219"/>
                      <a:pt x="24428" y="5219"/>
                    </a:cubicBezTo>
                    <a:cubicBezTo>
                      <a:pt x="25114" y="5219"/>
                      <a:pt x="25356" y="4068"/>
                      <a:pt x="24378" y="3921"/>
                    </a:cubicBezTo>
                    <a:cubicBezTo>
                      <a:pt x="23709" y="3830"/>
                      <a:pt x="24226" y="3161"/>
                      <a:pt x="23770" y="2766"/>
                    </a:cubicBezTo>
                    <a:cubicBezTo>
                      <a:pt x="22900" y="2544"/>
                      <a:pt x="21252" y="1623"/>
                      <a:pt x="20200" y="1623"/>
                    </a:cubicBezTo>
                    <a:cubicBezTo>
                      <a:pt x="19524" y="1623"/>
                      <a:pt x="19093" y="2003"/>
                      <a:pt x="19271" y="3191"/>
                    </a:cubicBezTo>
                    <a:cubicBezTo>
                      <a:pt x="18673" y="2634"/>
                      <a:pt x="18311" y="2428"/>
                      <a:pt x="18098" y="2428"/>
                    </a:cubicBezTo>
                    <a:cubicBezTo>
                      <a:pt x="17499" y="2428"/>
                      <a:pt x="18071" y="4048"/>
                      <a:pt x="17873" y="4048"/>
                    </a:cubicBezTo>
                    <a:cubicBezTo>
                      <a:pt x="17822" y="4048"/>
                      <a:pt x="17722" y="3942"/>
                      <a:pt x="17539" y="3678"/>
                    </a:cubicBezTo>
                    <a:cubicBezTo>
                      <a:pt x="17081" y="3678"/>
                      <a:pt x="16777" y="3921"/>
                      <a:pt x="16442" y="3921"/>
                    </a:cubicBezTo>
                    <a:cubicBezTo>
                      <a:pt x="16221" y="3921"/>
                      <a:pt x="15986" y="3815"/>
                      <a:pt x="15685" y="3465"/>
                    </a:cubicBezTo>
                    <a:lnTo>
                      <a:pt x="15685" y="3465"/>
                    </a:lnTo>
                    <a:cubicBezTo>
                      <a:pt x="15886" y="3505"/>
                      <a:pt x="16040" y="3523"/>
                      <a:pt x="16160" y="3523"/>
                    </a:cubicBezTo>
                    <a:cubicBezTo>
                      <a:pt x="16852" y="3523"/>
                      <a:pt x="16393" y="2925"/>
                      <a:pt x="17326" y="2614"/>
                    </a:cubicBezTo>
                    <a:cubicBezTo>
                      <a:pt x="18212" y="1602"/>
                      <a:pt x="17981" y="1353"/>
                      <a:pt x="17368" y="1353"/>
                    </a:cubicBezTo>
                    <a:cubicBezTo>
                      <a:pt x="16776" y="1353"/>
                      <a:pt x="15830" y="1584"/>
                      <a:pt x="15187" y="1584"/>
                    </a:cubicBezTo>
                    <a:cubicBezTo>
                      <a:pt x="14895" y="1584"/>
                      <a:pt x="14665" y="1537"/>
                      <a:pt x="14560" y="1398"/>
                    </a:cubicBezTo>
                    <a:cubicBezTo>
                      <a:pt x="15543" y="1197"/>
                      <a:pt x="16312" y="898"/>
                      <a:pt x="16977" y="898"/>
                    </a:cubicBezTo>
                    <a:cubicBezTo>
                      <a:pt x="17216" y="898"/>
                      <a:pt x="17443" y="937"/>
                      <a:pt x="17660" y="1033"/>
                    </a:cubicBezTo>
                    <a:cubicBezTo>
                      <a:pt x="18354" y="415"/>
                      <a:pt x="18019" y="166"/>
                      <a:pt x="17546" y="166"/>
                    </a:cubicBezTo>
                    <a:cubicBezTo>
                      <a:pt x="17252" y="166"/>
                      <a:pt x="16904" y="262"/>
                      <a:pt x="16718" y="425"/>
                    </a:cubicBezTo>
                    <a:cubicBezTo>
                      <a:pt x="16420" y="333"/>
                      <a:pt x="16043" y="1"/>
                      <a:pt x="158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3014055" y="1182118"/>
                <a:ext cx="345752" cy="254404"/>
              </a:xfrm>
              <a:custGeom>
                <a:avLst/>
                <a:gdLst/>
                <a:ahLst/>
                <a:cxnLst/>
                <a:rect l="l" t="t" r="r" b="b"/>
                <a:pathLst>
                  <a:path w="14716" h="10828" extrusionOk="0">
                    <a:moveTo>
                      <a:pt x="10985" y="1"/>
                    </a:moveTo>
                    <a:cubicBezTo>
                      <a:pt x="9049" y="1"/>
                      <a:pt x="6448" y="519"/>
                      <a:pt x="7326" y="1083"/>
                    </a:cubicBezTo>
                    <a:cubicBezTo>
                      <a:pt x="6049" y="1143"/>
                      <a:pt x="2432" y="1478"/>
                      <a:pt x="3101" y="2511"/>
                    </a:cubicBezTo>
                    <a:cubicBezTo>
                      <a:pt x="1183" y="3023"/>
                      <a:pt x="1029" y="3405"/>
                      <a:pt x="2223" y="3405"/>
                    </a:cubicBezTo>
                    <a:cubicBezTo>
                      <a:pt x="2448" y="3405"/>
                      <a:pt x="2722" y="3391"/>
                      <a:pt x="3040" y="3362"/>
                    </a:cubicBezTo>
                    <a:lnTo>
                      <a:pt x="3040" y="3362"/>
                    </a:lnTo>
                    <a:cubicBezTo>
                      <a:pt x="1" y="4153"/>
                      <a:pt x="3162" y="4183"/>
                      <a:pt x="4286" y="4548"/>
                    </a:cubicBezTo>
                    <a:cubicBezTo>
                      <a:pt x="4661" y="5172"/>
                      <a:pt x="4338" y="6124"/>
                      <a:pt x="4750" y="6124"/>
                    </a:cubicBezTo>
                    <a:cubicBezTo>
                      <a:pt x="4840" y="6124"/>
                      <a:pt x="4964" y="6079"/>
                      <a:pt x="5138" y="5976"/>
                    </a:cubicBezTo>
                    <a:lnTo>
                      <a:pt x="5138" y="5976"/>
                    </a:lnTo>
                    <a:cubicBezTo>
                      <a:pt x="4438" y="6827"/>
                      <a:pt x="4986" y="6250"/>
                      <a:pt x="5411" y="7071"/>
                    </a:cubicBezTo>
                    <a:cubicBezTo>
                      <a:pt x="4127" y="7811"/>
                      <a:pt x="5041" y="10827"/>
                      <a:pt x="6165" y="10827"/>
                    </a:cubicBezTo>
                    <a:cubicBezTo>
                      <a:pt x="6611" y="10827"/>
                      <a:pt x="7090" y="10353"/>
                      <a:pt x="7478" y="9077"/>
                    </a:cubicBezTo>
                    <a:cubicBezTo>
                      <a:pt x="8116" y="7891"/>
                      <a:pt x="8359" y="9229"/>
                      <a:pt x="11277" y="6645"/>
                    </a:cubicBezTo>
                    <a:lnTo>
                      <a:pt x="10214" y="6402"/>
                    </a:lnTo>
                    <a:cubicBezTo>
                      <a:pt x="12129" y="6372"/>
                      <a:pt x="12068" y="6524"/>
                      <a:pt x="12402" y="4426"/>
                    </a:cubicBezTo>
                    <a:cubicBezTo>
                      <a:pt x="11885" y="3362"/>
                      <a:pt x="13983" y="3879"/>
                      <a:pt x="12402" y="3119"/>
                    </a:cubicBezTo>
                    <a:cubicBezTo>
                      <a:pt x="13438" y="2630"/>
                      <a:pt x="12513" y="1896"/>
                      <a:pt x="13802" y="1896"/>
                    </a:cubicBezTo>
                    <a:cubicBezTo>
                      <a:pt x="13875" y="1896"/>
                      <a:pt x="13955" y="1898"/>
                      <a:pt x="14043" y="1903"/>
                    </a:cubicBezTo>
                    <a:cubicBezTo>
                      <a:pt x="14715" y="1513"/>
                      <a:pt x="13641" y="1170"/>
                      <a:pt x="12804" y="1170"/>
                    </a:cubicBezTo>
                    <a:cubicBezTo>
                      <a:pt x="12573" y="1170"/>
                      <a:pt x="12359" y="1196"/>
                      <a:pt x="12206" y="1255"/>
                    </a:cubicBezTo>
                    <a:lnTo>
                      <a:pt x="12206" y="1255"/>
                    </a:lnTo>
                    <a:cubicBezTo>
                      <a:pt x="13670" y="337"/>
                      <a:pt x="12543" y="1"/>
                      <a:pt x="1098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052451" y="1948151"/>
                <a:ext cx="258562" cy="201399"/>
              </a:xfrm>
              <a:custGeom>
                <a:avLst/>
                <a:gdLst/>
                <a:ahLst/>
                <a:cxnLst/>
                <a:rect l="l" t="t" r="r" b="b"/>
                <a:pathLst>
                  <a:path w="11005" h="8572" extrusionOk="0">
                    <a:moveTo>
                      <a:pt x="7735" y="0"/>
                    </a:moveTo>
                    <a:cubicBezTo>
                      <a:pt x="7685" y="0"/>
                      <a:pt x="7640" y="29"/>
                      <a:pt x="7600" y="91"/>
                    </a:cubicBezTo>
                    <a:cubicBezTo>
                      <a:pt x="7721" y="1333"/>
                      <a:pt x="7444" y="1719"/>
                      <a:pt x="7129" y="1719"/>
                    </a:cubicBezTo>
                    <a:cubicBezTo>
                      <a:pt x="6650" y="1719"/>
                      <a:pt x="6083" y="827"/>
                      <a:pt x="6688" y="699"/>
                    </a:cubicBezTo>
                    <a:cubicBezTo>
                      <a:pt x="6361" y="380"/>
                      <a:pt x="6008" y="253"/>
                      <a:pt x="5650" y="253"/>
                    </a:cubicBezTo>
                    <a:cubicBezTo>
                      <a:pt x="4542" y="253"/>
                      <a:pt x="3394" y="1470"/>
                      <a:pt x="2889" y="1976"/>
                    </a:cubicBezTo>
                    <a:cubicBezTo>
                      <a:pt x="2808" y="1951"/>
                      <a:pt x="2733" y="1940"/>
                      <a:pt x="2661" y="1940"/>
                    </a:cubicBezTo>
                    <a:cubicBezTo>
                      <a:pt x="1832" y="1940"/>
                      <a:pt x="1492" y="3436"/>
                      <a:pt x="457" y="3799"/>
                    </a:cubicBezTo>
                    <a:cubicBezTo>
                      <a:pt x="1" y="4590"/>
                      <a:pt x="457" y="6839"/>
                      <a:pt x="822" y="7416"/>
                    </a:cubicBezTo>
                    <a:cubicBezTo>
                      <a:pt x="1982" y="7209"/>
                      <a:pt x="2944" y="6557"/>
                      <a:pt x="3890" y="6557"/>
                    </a:cubicBezTo>
                    <a:cubicBezTo>
                      <a:pt x="4604" y="6557"/>
                      <a:pt x="5308" y="6929"/>
                      <a:pt x="6080" y="8146"/>
                    </a:cubicBezTo>
                    <a:cubicBezTo>
                      <a:pt x="6323" y="8541"/>
                      <a:pt x="6962" y="8480"/>
                      <a:pt x="7509" y="8571"/>
                    </a:cubicBezTo>
                    <a:cubicBezTo>
                      <a:pt x="9545" y="8298"/>
                      <a:pt x="11004" y="4772"/>
                      <a:pt x="9272" y="3283"/>
                    </a:cubicBezTo>
                    <a:cubicBezTo>
                      <a:pt x="9134" y="2704"/>
                      <a:pt x="8221" y="0"/>
                      <a:pt x="77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910909" y="1195394"/>
                <a:ext cx="205346" cy="99078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4217" extrusionOk="0">
                    <a:moveTo>
                      <a:pt x="5550" y="0"/>
                    </a:moveTo>
                    <a:cubicBezTo>
                      <a:pt x="3637" y="0"/>
                      <a:pt x="1677" y="331"/>
                      <a:pt x="2607" y="1305"/>
                    </a:cubicBezTo>
                    <a:lnTo>
                      <a:pt x="2607" y="1305"/>
                    </a:lnTo>
                    <a:cubicBezTo>
                      <a:pt x="2268" y="1021"/>
                      <a:pt x="1984" y="910"/>
                      <a:pt x="1760" y="910"/>
                    </a:cubicBezTo>
                    <a:cubicBezTo>
                      <a:pt x="966" y="910"/>
                      <a:pt x="949" y="2314"/>
                      <a:pt x="2055" y="2314"/>
                    </a:cubicBezTo>
                    <a:cubicBezTo>
                      <a:pt x="2218" y="2314"/>
                      <a:pt x="2405" y="2283"/>
                      <a:pt x="2617" y="2214"/>
                    </a:cubicBezTo>
                    <a:lnTo>
                      <a:pt x="2617" y="2214"/>
                    </a:lnTo>
                    <a:cubicBezTo>
                      <a:pt x="2480" y="2337"/>
                      <a:pt x="2435" y="2502"/>
                      <a:pt x="2567" y="2737"/>
                    </a:cubicBezTo>
                    <a:cubicBezTo>
                      <a:pt x="2050" y="2858"/>
                      <a:pt x="1777" y="3010"/>
                      <a:pt x="1685" y="3557"/>
                    </a:cubicBezTo>
                    <a:lnTo>
                      <a:pt x="2324" y="3557"/>
                    </a:lnTo>
                    <a:cubicBezTo>
                      <a:pt x="1" y="3596"/>
                      <a:pt x="1970" y="4216"/>
                      <a:pt x="3308" y="4216"/>
                    </a:cubicBezTo>
                    <a:cubicBezTo>
                      <a:pt x="4088" y="4216"/>
                      <a:pt x="4653" y="4005"/>
                      <a:pt x="4026" y="3344"/>
                    </a:cubicBezTo>
                    <a:cubicBezTo>
                      <a:pt x="5637" y="2706"/>
                      <a:pt x="6701" y="943"/>
                      <a:pt x="8524" y="518"/>
                    </a:cubicBezTo>
                    <a:cubicBezTo>
                      <a:pt x="8740" y="235"/>
                      <a:pt x="7162" y="0"/>
                      <a:pt x="55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4165301" y="1880694"/>
                <a:ext cx="125487" cy="61040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2598" extrusionOk="0">
                    <a:moveTo>
                      <a:pt x="1270" y="0"/>
                    </a:moveTo>
                    <a:cubicBezTo>
                      <a:pt x="894" y="0"/>
                      <a:pt x="541" y="95"/>
                      <a:pt x="244" y="318"/>
                    </a:cubicBezTo>
                    <a:cubicBezTo>
                      <a:pt x="1" y="713"/>
                      <a:pt x="2007" y="439"/>
                      <a:pt x="2250" y="2293"/>
                    </a:cubicBezTo>
                    <a:cubicBezTo>
                      <a:pt x="2469" y="2250"/>
                      <a:pt x="2691" y="2232"/>
                      <a:pt x="2910" y="2232"/>
                    </a:cubicBezTo>
                    <a:cubicBezTo>
                      <a:pt x="3757" y="2232"/>
                      <a:pt x="4550" y="2501"/>
                      <a:pt x="4864" y="2597"/>
                    </a:cubicBezTo>
                    <a:cubicBezTo>
                      <a:pt x="5340" y="2096"/>
                      <a:pt x="3044" y="0"/>
                      <a:pt x="127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4038236" y="1833585"/>
                <a:ext cx="66373" cy="74597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3175" extrusionOk="0">
                    <a:moveTo>
                      <a:pt x="2272" y="0"/>
                    </a:moveTo>
                    <a:cubicBezTo>
                      <a:pt x="1705" y="0"/>
                      <a:pt x="1075" y="1138"/>
                      <a:pt x="393" y="1411"/>
                    </a:cubicBezTo>
                    <a:cubicBezTo>
                      <a:pt x="0" y="1857"/>
                      <a:pt x="814" y="3174"/>
                      <a:pt x="1607" y="3174"/>
                    </a:cubicBezTo>
                    <a:cubicBezTo>
                      <a:pt x="2165" y="3174"/>
                      <a:pt x="2712" y="2525"/>
                      <a:pt x="2825" y="469"/>
                    </a:cubicBezTo>
                    <a:cubicBezTo>
                      <a:pt x="2648" y="130"/>
                      <a:pt x="2464" y="0"/>
                      <a:pt x="227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650391" y="1953132"/>
                <a:ext cx="56787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535" extrusionOk="0">
                    <a:moveTo>
                      <a:pt x="1733" y="1"/>
                    </a:moveTo>
                    <a:lnTo>
                      <a:pt x="1733" y="1"/>
                    </a:lnTo>
                    <a:cubicBezTo>
                      <a:pt x="912" y="1368"/>
                      <a:pt x="0" y="2372"/>
                      <a:pt x="183" y="3800"/>
                    </a:cubicBezTo>
                    <a:cubicBezTo>
                      <a:pt x="368" y="4320"/>
                      <a:pt x="573" y="4534"/>
                      <a:pt x="777" y="4534"/>
                    </a:cubicBezTo>
                    <a:cubicBezTo>
                      <a:pt x="1609" y="4534"/>
                      <a:pt x="2417" y="953"/>
                      <a:pt x="17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3370439" y="1438575"/>
                <a:ext cx="46356" cy="81786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3481" extrusionOk="0">
                    <a:moveTo>
                      <a:pt x="835" y="0"/>
                    </a:moveTo>
                    <a:cubicBezTo>
                      <a:pt x="661" y="0"/>
                      <a:pt x="479" y="213"/>
                      <a:pt x="304" y="745"/>
                    </a:cubicBezTo>
                    <a:cubicBezTo>
                      <a:pt x="213" y="1353"/>
                      <a:pt x="365" y="1475"/>
                      <a:pt x="760" y="1718"/>
                    </a:cubicBezTo>
                    <a:cubicBezTo>
                      <a:pt x="547" y="2083"/>
                      <a:pt x="274" y="3147"/>
                      <a:pt x="0" y="3481"/>
                    </a:cubicBezTo>
                    <a:cubicBezTo>
                      <a:pt x="243" y="3410"/>
                      <a:pt x="486" y="3397"/>
                      <a:pt x="717" y="3397"/>
                    </a:cubicBezTo>
                    <a:cubicBezTo>
                      <a:pt x="859" y="3397"/>
                      <a:pt x="997" y="3402"/>
                      <a:pt x="1126" y="3402"/>
                    </a:cubicBezTo>
                    <a:cubicBezTo>
                      <a:pt x="1418" y="3402"/>
                      <a:pt x="1672" y="3376"/>
                      <a:pt x="1854" y="3207"/>
                    </a:cubicBezTo>
                    <a:cubicBezTo>
                      <a:pt x="1972" y="2616"/>
                      <a:pt x="1447" y="0"/>
                      <a:pt x="8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4126298" y="1582486"/>
                <a:ext cx="12692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3588" extrusionOk="0">
                    <a:moveTo>
                      <a:pt x="2937" y="0"/>
                    </a:moveTo>
                    <a:cubicBezTo>
                      <a:pt x="2956" y="22"/>
                      <a:pt x="2975" y="44"/>
                      <a:pt x="2993" y="66"/>
                    </a:cubicBezTo>
                    <a:lnTo>
                      <a:pt x="2993" y="66"/>
                    </a:lnTo>
                    <a:cubicBezTo>
                      <a:pt x="2985" y="44"/>
                      <a:pt x="2976" y="22"/>
                      <a:pt x="2968" y="0"/>
                    </a:cubicBezTo>
                    <a:close/>
                    <a:moveTo>
                      <a:pt x="2993" y="66"/>
                    </a:moveTo>
                    <a:cubicBezTo>
                      <a:pt x="3901" y="2479"/>
                      <a:pt x="1" y="1689"/>
                      <a:pt x="1326" y="3587"/>
                    </a:cubicBezTo>
                    <a:cubicBezTo>
                      <a:pt x="1537" y="2290"/>
                      <a:pt x="5401" y="2909"/>
                      <a:pt x="2993" y="6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3951043" y="1838754"/>
                <a:ext cx="87190" cy="70696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3009" extrusionOk="0">
                    <a:moveTo>
                      <a:pt x="1110" y="0"/>
                    </a:moveTo>
                    <a:cubicBezTo>
                      <a:pt x="1064" y="0"/>
                      <a:pt x="1027" y="21"/>
                      <a:pt x="1004" y="66"/>
                    </a:cubicBezTo>
                    <a:cubicBezTo>
                      <a:pt x="898" y="26"/>
                      <a:pt x="815" y="8"/>
                      <a:pt x="752" y="8"/>
                    </a:cubicBezTo>
                    <a:cubicBezTo>
                      <a:pt x="0" y="8"/>
                      <a:pt x="2105" y="2643"/>
                      <a:pt x="2554" y="2923"/>
                    </a:cubicBezTo>
                    <a:cubicBezTo>
                      <a:pt x="2688" y="2982"/>
                      <a:pt x="2792" y="3008"/>
                      <a:pt x="2871" y="3008"/>
                    </a:cubicBezTo>
                    <a:cubicBezTo>
                      <a:pt x="3711" y="3008"/>
                      <a:pt x="1671" y="0"/>
                      <a:pt x="11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3272814" y="1363952"/>
                <a:ext cx="96212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95" extrusionOk="0">
                    <a:moveTo>
                      <a:pt x="903" y="0"/>
                    </a:moveTo>
                    <a:cubicBezTo>
                      <a:pt x="0" y="465"/>
                      <a:pt x="722" y="1595"/>
                      <a:pt x="1474" y="1595"/>
                    </a:cubicBezTo>
                    <a:cubicBezTo>
                      <a:pt x="1557" y="1595"/>
                      <a:pt x="1641" y="1581"/>
                      <a:pt x="1723" y="1551"/>
                    </a:cubicBezTo>
                    <a:cubicBezTo>
                      <a:pt x="4094" y="1247"/>
                      <a:pt x="1784" y="243"/>
                      <a:pt x="90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4331698" y="2156769"/>
                <a:ext cx="59301" cy="5420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307" extrusionOk="0">
                    <a:moveTo>
                      <a:pt x="2204" y="1"/>
                    </a:moveTo>
                    <a:cubicBezTo>
                      <a:pt x="1552" y="1"/>
                      <a:pt x="145" y="1680"/>
                      <a:pt x="1" y="2306"/>
                    </a:cubicBezTo>
                    <a:cubicBezTo>
                      <a:pt x="1095" y="2124"/>
                      <a:pt x="2037" y="1395"/>
                      <a:pt x="2524" y="392"/>
                    </a:cubicBezTo>
                    <a:cubicBezTo>
                      <a:pt x="2492" y="115"/>
                      <a:pt x="2374" y="1"/>
                      <a:pt x="220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4090820" y="1869393"/>
                <a:ext cx="48494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802" extrusionOk="0">
                    <a:moveTo>
                      <a:pt x="1391" y="1"/>
                    </a:moveTo>
                    <a:cubicBezTo>
                      <a:pt x="832" y="1"/>
                      <a:pt x="1" y="486"/>
                      <a:pt x="860" y="1802"/>
                    </a:cubicBezTo>
                    <a:cubicBezTo>
                      <a:pt x="940" y="1468"/>
                      <a:pt x="1020" y="1375"/>
                      <a:pt x="1126" y="1375"/>
                    </a:cubicBezTo>
                    <a:cubicBezTo>
                      <a:pt x="1261" y="1375"/>
                      <a:pt x="1438" y="1528"/>
                      <a:pt x="1712" y="1528"/>
                    </a:cubicBezTo>
                    <a:cubicBezTo>
                      <a:pt x="1803" y="1042"/>
                      <a:pt x="1408" y="1042"/>
                      <a:pt x="1408" y="647"/>
                    </a:cubicBezTo>
                    <a:cubicBezTo>
                      <a:pt x="2063" y="261"/>
                      <a:pt x="1800" y="1"/>
                      <a:pt x="139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4390861" y="2114078"/>
                <a:ext cx="46661" cy="50467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148" extrusionOk="0">
                    <a:moveTo>
                      <a:pt x="466" y="0"/>
                    </a:moveTo>
                    <a:cubicBezTo>
                      <a:pt x="1" y="0"/>
                      <a:pt x="206" y="1563"/>
                      <a:pt x="158" y="2148"/>
                    </a:cubicBezTo>
                    <a:cubicBezTo>
                      <a:pt x="698" y="1692"/>
                      <a:pt x="1985" y="304"/>
                      <a:pt x="1149" y="304"/>
                    </a:cubicBezTo>
                    <a:cubicBezTo>
                      <a:pt x="1092" y="304"/>
                      <a:pt x="1025" y="311"/>
                      <a:pt x="948" y="324"/>
                    </a:cubicBezTo>
                    <a:cubicBezTo>
                      <a:pt x="737" y="95"/>
                      <a:pt x="581" y="0"/>
                      <a:pt x="46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4006564" y="1913142"/>
                <a:ext cx="78779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3353" h="947" extrusionOk="0">
                    <a:moveTo>
                      <a:pt x="981" y="1"/>
                    </a:moveTo>
                    <a:lnTo>
                      <a:pt x="981" y="1"/>
                    </a:lnTo>
                    <a:cubicBezTo>
                      <a:pt x="1" y="594"/>
                      <a:pt x="1999" y="947"/>
                      <a:pt x="2960" y="947"/>
                    </a:cubicBezTo>
                    <a:cubicBezTo>
                      <a:pt x="3131" y="947"/>
                      <a:pt x="3270" y="935"/>
                      <a:pt x="3352" y="912"/>
                    </a:cubicBezTo>
                    <a:cubicBezTo>
                      <a:pt x="2987" y="153"/>
                      <a:pt x="1650" y="183"/>
                      <a:pt x="98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4185555" y="1554597"/>
                <a:ext cx="39754" cy="2791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188" extrusionOk="0">
                    <a:moveTo>
                      <a:pt x="729" y="1"/>
                    </a:moveTo>
                    <a:cubicBezTo>
                      <a:pt x="215" y="1"/>
                      <a:pt x="1" y="399"/>
                      <a:pt x="446" y="1187"/>
                    </a:cubicBezTo>
                    <a:cubicBezTo>
                      <a:pt x="595" y="967"/>
                      <a:pt x="716" y="925"/>
                      <a:pt x="832" y="925"/>
                    </a:cubicBezTo>
                    <a:cubicBezTo>
                      <a:pt x="904" y="925"/>
                      <a:pt x="975" y="942"/>
                      <a:pt x="1050" y="942"/>
                    </a:cubicBezTo>
                    <a:cubicBezTo>
                      <a:pt x="1218" y="942"/>
                      <a:pt x="1409" y="857"/>
                      <a:pt x="1692" y="306"/>
                    </a:cubicBezTo>
                    <a:cubicBezTo>
                      <a:pt x="1325" y="102"/>
                      <a:pt x="989" y="1"/>
                      <a:pt x="72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4204586" y="2155971"/>
                <a:ext cx="40012" cy="25798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098" extrusionOk="0">
                    <a:moveTo>
                      <a:pt x="1702" y="0"/>
                    </a:moveTo>
                    <a:cubicBezTo>
                      <a:pt x="1455" y="136"/>
                      <a:pt x="1222" y="177"/>
                      <a:pt x="995" y="177"/>
                    </a:cubicBezTo>
                    <a:cubicBezTo>
                      <a:pt x="663" y="177"/>
                      <a:pt x="343" y="91"/>
                      <a:pt x="0" y="91"/>
                    </a:cubicBezTo>
                    <a:cubicBezTo>
                      <a:pt x="369" y="700"/>
                      <a:pt x="636" y="1097"/>
                      <a:pt x="904" y="1097"/>
                    </a:cubicBezTo>
                    <a:cubicBezTo>
                      <a:pt x="1144" y="1097"/>
                      <a:pt x="1386" y="777"/>
                      <a:pt x="170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4275285" y="2003131"/>
                <a:ext cx="32353" cy="22179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44" extrusionOk="0">
                    <a:moveTo>
                      <a:pt x="578" y="0"/>
                    </a:moveTo>
                    <a:cubicBezTo>
                      <a:pt x="0" y="152"/>
                      <a:pt x="426" y="396"/>
                      <a:pt x="456" y="487"/>
                    </a:cubicBezTo>
                    <a:cubicBezTo>
                      <a:pt x="749" y="821"/>
                      <a:pt x="947" y="944"/>
                      <a:pt x="1065" y="944"/>
                    </a:cubicBezTo>
                    <a:cubicBezTo>
                      <a:pt x="1376" y="944"/>
                      <a:pt x="1129" y="89"/>
                      <a:pt x="5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4157947" y="1865680"/>
                <a:ext cx="34632" cy="13416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571" extrusionOk="0">
                    <a:moveTo>
                      <a:pt x="848" y="1"/>
                    </a:moveTo>
                    <a:cubicBezTo>
                      <a:pt x="305" y="1"/>
                      <a:pt x="1" y="562"/>
                      <a:pt x="617" y="562"/>
                    </a:cubicBezTo>
                    <a:cubicBezTo>
                      <a:pt x="665" y="568"/>
                      <a:pt x="713" y="571"/>
                      <a:pt x="759" y="571"/>
                    </a:cubicBezTo>
                    <a:cubicBezTo>
                      <a:pt x="1155" y="571"/>
                      <a:pt x="1473" y="350"/>
                      <a:pt x="1256" y="106"/>
                    </a:cubicBezTo>
                    <a:cubicBezTo>
                      <a:pt x="1113" y="31"/>
                      <a:pt x="974" y="1"/>
                      <a:pt x="84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4089339" y="1707437"/>
                <a:ext cx="25985" cy="24341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036" extrusionOk="0">
                    <a:moveTo>
                      <a:pt x="816" y="1"/>
                    </a:moveTo>
                    <a:cubicBezTo>
                      <a:pt x="1" y="1"/>
                      <a:pt x="532" y="796"/>
                      <a:pt x="741" y="1035"/>
                    </a:cubicBezTo>
                    <a:cubicBezTo>
                      <a:pt x="984" y="610"/>
                      <a:pt x="1106" y="245"/>
                      <a:pt x="863" y="2"/>
                    </a:cubicBezTo>
                    <a:cubicBezTo>
                      <a:pt x="847" y="1"/>
                      <a:pt x="831" y="1"/>
                      <a:pt x="81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873202" y="1806025"/>
                <a:ext cx="27160" cy="2929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47" extrusionOk="0">
                    <a:moveTo>
                      <a:pt x="335" y="0"/>
                    </a:moveTo>
                    <a:cubicBezTo>
                      <a:pt x="244" y="699"/>
                      <a:pt x="1" y="1094"/>
                      <a:pt x="335" y="1246"/>
                    </a:cubicBezTo>
                    <a:cubicBezTo>
                      <a:pt x="1156" y="1064"/>
                      <a:pt x="457" y="426"/>
                      <a:pt x="3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4030318" y="1748178"/>
                <a:ext cx="24317" cy="1788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761" extrusionOk="0">
                    <a:moveTo>
                      <a:pt x="669" y="0"/>
                    </a:moveTo>
                    <a:cubicBezTo>
                      <a:pt x="1" y="274"/>
                      <a:pt x="517" y="517"/>
                      <a:pt x="669" y="760"/>
                    </a:cubicBezTo>
                    <a:cubicBezTo>
                      <a:pt x="852" y="547"/>
                      <a:pt x="973" y="335"/>
                      <a:pt x="1034" y="91"/>
                    </a:cubicBezTo>
                    <a:lnTo>
                      <a:pt x="669" y="31"/>
                    </a:lnTo>
                    <a:lnTo>
                      <a:pt x="6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539679" y="1628185"/>
                <a:ext cx="21052" cy="9609"/>
              </a:xfrm>
              <a:custGeom>
                <a:avLst/>
                <a:gdLst/>
                <a:ahLst/>
                <a:cxnLst/>
                <a:rect l="l" t="t" r="r" b="b"/>
                <a:pathLst>
                  <a:path w="896" h="409" extrusionOk="0">
                    <a:moveTo>
                      <a:pt x="214" y="1"/>
                    </a:moveTo>
                    <a:cubicBezTo>
                      <a:pt x="183" y="31"/>
                      <a:pt x="1" y="305"/>
                      <a:pt x="122" y="396"/>
                    </a:cubicBezTo>
                    <a:cubicBezTo>
                      <a:pt x="198" y="405"/>
                      <a:pt x="267" y="409"/>
                      <a:pt x="327" y="409"/>
                    </a:cubicBezTo>
                    <a:cubicBezTo>
                      <a:pt x="896" y="409"/>
                      <a:pt x="791" y="56"/>
                      <a:pt x="21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5"/>
            <p:cNvGrpSpPr/>
            <p:nvPr/>
          </p:nvGrpSpPr>
          <p:grpSpPr>
            <a:xfrm>
              <a:off x="638419" y="1623332"/>
              <a:ext cx="69477" cy="69477"/>
              <a:chOff x="617200" y="1357000"/>
              <a:chExt cx="66600" cy="66600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617200" y="1357000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631100" y="1370900"/>
                <a:ext cx="38700" cy="38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15"/>
            <p:cNvGrpSpPr/>
            <p:nvPr/>
          </p:nvGrpSpPr>
          <p:grpSpPr>
            <a:xfrm>
              <a:off x="863190" y="2067552"/>
              <a:ext cx="69477" cy="69477"/>
              <a:chOff x="832663" y="1782825"/>
              <a:chExt cx="66600" cy="666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832663" y="1782825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46625" y="1796775"/>
                <a:ext cx="38700" cy="38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1358670" y="1623279"/>
              <a:ext cx="69477" cy="69477"/>
              <a:chOff x="1307625" y="1356950"/>
              <a:chExt cx="66600" cy="6660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1307625" y="1356950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1321575" y="137090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15"/>
            <p:cNvGrpSpPr/>
            <p:nvPr/>
          </p:nvGrpSpPr>
          <p:grpSpPr>
            <a:xfrm>
              <a:off x="1835843" y="1885357"/>
              <a:ext cx="69477" cy="69477"/>
              <a:chOff x="1765038" y="1608175"/>
              <a:chExt cx="66600" cy="6660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1765038" y="1608175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1779000" y="1622125"/>
                <a:ext cx="38700" cy="38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15"/>
          <p:cNvGrpSpPr/>
          <p:nvPr/>
        </p:nvGrpSpPr>
        <p:grpSpPr>
          <a:xfrm>
            <a:off x="126225" y="385475"/>
            <a:ext cx="1794605" cy="402630"/>
            <a:chOff x="126225" y="385475"/>
            <a:chExt cx="1794605" cy="402630"/>
          </a:xfrm>
        </p:grpSpPr>
        <p:sp>
          <p:nvSpPr>
            <p:cNvPr id="161" name="Google Shape;161;p15"/>
            <p:cNvSpPr/>
            <p:nvPr/>
          </p:nvSpPr>
          <p:spPr>
            <a:xfrm>
              <a:off x="126225" y="385475"/>
              <a:ext cx="1794605" cy="402630"/>
            </a:xfrm>
            <a:custGeom>
              <a:avLst/>
              <a:gdLst/>
              <a:ahLst/>
              <a:cxnLst/>
              <a:rect l="l" t="t" r="r" b="b"/>
              <a:pathLst>
                <a:path w="69350" h="19082" extrusionOk="0">
                  <a:moveTo>
                    <a:pt x="1701" y="1"/>
                  </a:moveTo>
                  <a:cubicBezTo>
                    <a:pt x="767" y="1"/>
                    <a:pt x="0" y="768"/>
                    <a:pt x="0" y="1702"/>
                  </a:cubicBezTo>
                  <a:lnTo>
                    <a:pt x="0" y="17380"/>
                  </a:lnTo>
                  <a:cubicBezTo>
                    <a:pt x="0" y="18347"/>
                    <a:pt x="767" y="19081"/>
                    <a:pt x="1701" y="19081"/>
                  </a:cubicBezTo>
                  <a:lnTo>
                    <a:pt x="67649" y="19081"/>
                  </a:lnTo>
                  <a:cubicBezTo>
                    <a:pt x="68583" y="19081"/>
                    <a:pt x="69350" y="18347"/>
                    <a:pt x="69350" y="17380"/>
                  </a:cubicBezTo>
                  <a:lnTo>
                    <a:pt x="69350" y="1702"/>
                  </a:lnTo>
                  <a:cubicBezTo>
                    <a:pt x="69350" y="768"/>
                    <a:pt x="68583" y="1"/>
                    <a:pt x="676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15"/>
            <p:cNvGrpSpPr/>
            <p:nvPr/>
          </p:nvGrpSpPr>
          <p:grpSpPr>
            <a:xfrm>
              <a:off x="226563" y="463528"/>
              <a:ext cx="1593911" cy="246499"/>
              <a:chOff x="6152359" y="4035450"/>
              <a:chExt cx="1757926" cy="271864"/>
            </a:xfrm>
          </p:grpSpPr>
          <p:grpSp>
            <p:nvGrpSpPr>
              <p:cNvPr id="163" name="Google Shape;163;p15"/>
              <p:cNvGrpSpPr/>
              <p:nvPr/>
            </p:nvGrpSpPr>
            <p:grpSpPr>
              <a:xfrm>
                <a:off x="6152359" y="4035470"/>
                <a:ext cx="276169" cy="271844"/>
                <a:chOff x="5121946" y="2538870"/>
                <a:chExt cx="273435" cy="273457"/>
              </a:xfrm>
            </p:grpSpPr>
            <p:sp>
              <p:nvSpPr>
                <p:cNvPr id="164" name="Google Shape;164;p15"/>
                <p:cNvSpPr/>
                <p:nvPr/>
              </p:nvSpPr>
              <p:spPr>
                <a:xfrm>
                  <a:off x="5121946" y="2538870"/>
                  <a:ext cx="273435" cy="27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3" h="12444" extrusionOk="0">
                      <a:moveTo>
                        <a:pt x="6204" y="1"/>
                      </a:moveTo>
                      <a:cubicBezTo>
                        <a:pt x="2802" y="1"/>
                        <a:pt x="0" y="2803"/>
                        <a:pt x="0" y="6205"/>
                      </a:cubicBezTo>
                      <a:cubicBezTo>
                        <a:pt x="0" y="9641"/>
                        <a:pt x="2802" y="12443"/>
                        <a:pt x="6204" y="12443"/>
                      </a:cubicBezTo>
                      <a:cubicBezTo>
                        <a:pt x="9640" y="12443"/>
                        <a:pt x="12442" y="9641"/>
                        <a:pt x="12442" y="6205"/>
                      </a:cubicBezTo>
                      <a:cubicBezTo>
                        <a:pt x="12442" y="2803"/>
                        <a:pt x="9640" y="1"/>
                        <a:pt x="62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5" name="Google Shape;165;p15"/>
                <p:cNvGrpSpPr/>
                <p:nvPr/>
              </p:nvGrpSpPr>
              <p:grpSpPr>
                <a:xfrm>
                  <a:off x="5220147" y="2637092"/>
                  <a:ext cx="77000" cy="77000"/>
                  <a:chOff x="5220147" y="2637092"/>
                  <a:chExt cx="77000" cy="77000"/>
                </a:xfrm>
              </p:grpSpPr>
              <p:sp>
                <p:nvSpPr>
                  <p:cNvPr id="166" name="Google Shape;166;p15"/>
                  <p:cNvSpPr/>
                  <p:nvPr/>
                </p:nvSpPr>
                <p:spPr>
                  <a:xfrm>
                    <a:off x="5220147" y="2637092"/>
                    <a:ext cx="77000" cy="7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4" h="3504" fill="none" extrusionOk="0">
                        <a:moveTo>
                          <a:pt x="3503" y="1"/>
                        </a:moveTo>
                        <a:lnTo>
                          <a:pt x="1" y="3503"/>
                        </a:lnTo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15"/>
                  <p:cNvSpPr/>
                  <p:nvPr/>
                </p:nvSpPr>
                <p:spPr>
                  <a:xfrm>
                    <a:off x="5220147" y="2637092"/>
                    <a:ext cx="77000" cy="7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4" h="3504" fill="none" extrusionOk="0">
                        <a:moveTo>
                          <a:pt x="3503" y="3503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8" name="Google Shape;168;p15"/>
              <p:cNvSpPr/>
              <p:nvPr/>
            </p:nvSpPr>
            <p:spPr>
              <a:xfrm>
                <a:off x="6523404" y="4035450"/>
                <a:ext cx="275471" cy="271839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2444" extrusionOk="0">
                    <a:moveTo>
                      <a:pt x="6205" y="1"/>
                    </a:moveTo>
                    <a:cubicBezTo>
                      <a:pt x="2769" y="1"/>
                      <a:pt x="1" y="2803"/>
                      <a:pt x="1" y="6205"/>
                    </a:cubicBezTo>
                    <a:cubicBezTo>
                      <a:pt x="1" y="9641"/>
                      <a:pt x="2769" y="12443"/>
                      <a:pt x="6205" y="12443"/>
                    </a:cubicBezTo>
                    <a:cubicBezTo>
                      <a:pt x="9641" y="12443"/>
                      <a:pt x="12410" y="9641"/>
                      <a:pt x="12410" y="6205"/>
                    </a:cubicBezTo>
                    <a:cubicBezTo>
                      <a:pt x="12410" y="2803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" name="Google Shape;169;p15"/>
              <p:cNvGrpSpPr/>
              <p:nvPr/>
            </p:nvGrpSpPr>
            <p:grpSpPr>
              <a:xfrm>
                <a:off x="6605886" y="4117080"/>
                <a:ext cx="110330" cy="108615"/>
                <a:chOff x="5552194" y="2620964"/>
                <a:chExt cx="109238" cy="109260"/>
              </a:xfrm>
            </p:grpSpPr>
            <p:sp>
              <p:nvSpPr>
                <p:cNvPr id="170" name="Google Shape;170;p15"/>
                <p:cNvSpPr/>
                <p:nvPr/>
              </p:nvSpPr>
              <p:spPr>
                <a:xfrm>
                  <a:off x="5552194" y="2675217"/>
                  <a:ext cx="109238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1" h="1" fill="none" extrusionOk="0">
                      <a:moveTo>
                        <a:pt x="497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5606447" y="2620964"/>
                  <a:ext cx="22" cy="109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72" fill="none" extrusionOk="0">
                      <a:moveTo>
                        <a:pt x="0" y="497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15"/>
              <p:cNvGrpSpPr/>
              <p:nvPr/>
            </p:nvGrpSpPr>
            <p:grpSpPr>
              <a:xfrm>
                <a:off x="6893604" y="4035470"/>
                <a:ext cx="275437" cy="271844"/>
                <a:chOff x="5818275" y="2538870"/>
                <a:chExt cx="272710" cy="273457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5818275" y="2538870"/>
                  <a:ext cx="272710" cy="27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44" extrusionOk="0">
                      <a:moveTo>
                        <a:pt x="6205" y="1"/>
                      </a:moveTo>
                      <a:cubicBezTo>
                        <a:pt x="2769" y="1"/>
                        <a:pt x="0" y="2803"/>
                        <a:pt x="0" y="6205"/>
                      </a:cubicBezTo>
                      <a:cubicBezTo>
                        <a:pt x="0" y="9641"/>
                        <a:pt x="2769" y="12443"/>
                        <a:pt x="6205" y="12443"/>
                      </a:cubicBezTo>
                      <a:cubicBezTo>
                        <a:pt x="9641" y="12443"/>
                        <a:pt x="12409" y="9641"/>
                        <a:pt x="12409" y="6205"/>
                      </a:cubicBezTo>
                      <a:cubicBezTo>
                        <a:pt x="12409" y="2803"/>
                        <a:pt x="9641" y="1"/>
                        <a:pt x="62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4" name="Google Shape;174;p15"/>
                <p:cNvGrpSpPr/>
                <p:nvPr/>
              </p:nvGrpSpPr>
              <p:grpSpPr>
                <a:xfrm>
                  <a:off x="5897425" y="2590925"/>
                  <a:ext cx="114380" cy="153207"/>
                  <a:chOff x="5897425" y="2590925"/>
                  <a:chExt cx="114380" cy="153207"/>
                </a:xfrm>
              </p:grpSpPr>
              <p:sp>
                <p:nvSpPr>
                  <p:cNvPr id="175" name="Google Shape;175;p15"/>
                  <p:cNvSpPr/>
                  <p:nvPr/>
                </p:nvSpPr>
                <p:spPr>
                  <a:xfrm>
                    <a:off x="5897425" y="2647354"/>
                    <a:ext cx="114380" cy="96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5" h="4404" fill="none" extrusionOk="0">
                        <a:moveTo>
                          <a:pt x="1" y="1"/>
                        </a:moveTo>
                        <a:lnTo>
                          <a:pt x="5205" y="1"/>
                        </a:lnTo>
                        <a:lnTo>
                          <a:pt x="5205" y="4404"/>
                        </a:lnTo>
                        <a:lnTo>
                          <a:pt x="1" y="4404"/>
                        </a:lnTo>
                        <a:close/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15"/>
                  <p:cNvSpPr/>
                  <p:nvPr/>
                </p:nvSpPr>
                <p:spPr>
                  <a:xfrm>
                    <a:off x="5931155" y="2590925"/>
                    <a:ext cx="49861" cy="564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9" h="2569" fill="none" extrusionOk="0">
                        <a:moveTo>
                          <a:pt x="1034" y="0"/>
                        </a:moveTo>
                        <a:lnTo>
                          <a:pt x="1268" y="0"/>
                        </a:lnTo>
                        <a:cubicBezTo>
                          <a:pt x="1835" y="0"/>
                          <a:pt x="2269" y="467"/>
                          <a:pt x="2269" y="1034"/>
                        </a:cubicBezTo>
                        <a:lnTo>
                          <a:pt x="2269" y="2569"/>
                        </a:lnTo>
                        <a:lnTo>
                          <a:pt x="0" y="2569"/>
                        </a:lnTo>
                        <a:lnTo>
                          <a:pt x="0" y="1034"/>
                        </a:lnTo>
                        <a:cubicBezTo>
                          <a:pt x="0" y="467"/>
                          <a:pt x="467" y="0"/>
                          <a:pt x="1034" y="0"/>
                        </a:cubicBezTo>
                        <a:close/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15"/>
                  <p:cNvSpPr/>
                  <p:nvPr/>
                </p:nvSpPr>
                <p:spPr>
                  <a:xfrm>
                    <a:off x="5954601" y="2684007"/>
                    <a:ext cx="22" cy="256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69" fill="none" extrusionOk="0">
                        <a:moveTo>
                          <a:pt x="1" y="1"/>
                        </a:moveTo>
                        <a:lnTo>
                          <a:pt x="1" y="1168"/>
                        </a:lnTo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78" name="Google Shape;178;p15"/>
              <p:cNvSpPr/>
              <p:nvPr/>
            </p:nvSpPr>
            <p:spPr>
              <a:xfrm>
                <a:off x="7264703" y="4035450"/>
                <a:ext cx="275471" cy="271839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2444" extrusionOk="0">
                    <a:moveTo>
                      <a:pt x="6205" y="1"/>
                    </a:moveTo>
                    <a:cubicBezTo>
                      <a:pt x="2770" y="1"/>
                      <a:pt x="1" y="2803"/>
                      <a:pt x="1" y="6205"/>
                    </a:cubicBezTo>
                    <a:cubicBezTo>
                      <a:pt x="1" y="9641"/>
                      <a:pt x="2770" y="12443"/>
                      <a:pt x="6205" y="12443"/>
                    </a:cubicBezTo>
                    <a:cubicBezTo>
                      <a:pt x="9641" y="12443"/>
                      <a:pt x="12410" y="9641"/>
                      <a:pt x="12410" y="6205"/>
                    </a:cubicBezTo>
                    <a:cubicBezTo>
                      <a:pt x="12410" y="2803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" name="Google Shape;179;p15"/>
              <p:cNvGrpSpPr/>
              <p:nvPr/>
            </p:nvGrpSpPr>
            <p:grpSpPr>
              <a:xfrm>
                <a:off x="7347885" y="4097420"/>
                <a:ext cx="124402" cy="142841"/>
                <a:chOff x="6249270" y="2601187"/>
                <a:chExt cx="123170" cy="143689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>
                  <a:off x="6249270" y="2601187"/>
                  <a:ext cx="123170" cy="134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6138" fill="none" extrusionOk="0">
                      <a:moveTo>
                        <a:pt x="3503" y="0"/>
                      </a:moveTo>
                      <a:lnTo>
                        <a:pt x="5604" y="1635"/>
                      </a:lnTo>
                      <a:lnTo>
                        <a:pt x="2102" y="6138"/>
                      </a:lnTo>
                      <a:lnTo>
                        <a:pt x="0" y="4470"/>
                      </a:lnTo>
                      <a:close/>
                    </a:path>
                  </a:pathLst>
                </a:custGeom>
                <a:noFill/>
                <a:ln w="10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6249270" y="2700135"/>
                  <a:ext cx="46191" cy="44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036" fill="none" extrusionOk="0">
                      <a:moveTo>
                        <a:pt x="0" y="0"/>
                      </a:moveTo>
                      <a:lnTo>
                        <a:pt x="2102" y="1635"/>
                      </a:lnTo>
                      <a:lnTo>
                        <a:pt x="100" y="2035"/>
                      </a:lnTo>
                      <a:close/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2" name="Google Shape;182;p15"/>
              <p:cNvSpPr/>
              <p:nvPr/>
            </p:nvSpPr>
            <p:spPr>
              <a:xfrm>
                <a:off x="7708653" y="4164439"/>
                <a:ext cx="23729" cy="2333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68" extrusionOk="0">
                    <a:moveTo>
                      <a:pt x="535" y="0"/>
                    </a:moveTo>
                    <a:cubicBezTo>
                      <a:pt x="234" y="0"/>
                      <a:pt x="1" y="234"/>
                      <a:pt x="1" y="534"/>
                    </a:cubicBezTo>
                    <a:cubicBezTo>
                      <a:pt x="1" y="834"/>
                      <a:pt x="234" y="1068"/>
                      <a:pt x="535" y="1068"/>
                    </a:cubicBezTo>
                    <a:cubicBezTo>
                      <a:pt x="835" y="1068"/>
                      <a:pt x="1068" y="834"/>
                      <a:pt x="1068" y="534"/>
                    </a:cubicBezTo>
                    <a:cubicBezTo>
                      <a:pt x="1068" y="234"/>
                      <a:pt x="835" y="0"/>
                      <a:pt x="535" y="0"/>
                    </a:cubicBezTo>
                    <a:close/>
                  </a:path>
                </a:pathLst>
              </a:custGeom>
              <a:solidFill>
                <a:srgbClr val="786ADE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15"/>
              <p:cNvGrpSpPr/>
              <p:nvPr/>
            </p:nvGrpSpPr>
            <p:grpSpPr>
              <a:xfrm>
                <a:off x="7634849" y="4035470"/>
                <a:ext cx="275437" cy="271844"/>
                <a:chOff x="6514604" y="2538870"/>
                <a:chExt cx="272710" cy="273457"/>
              </a:xfrm>
            </p:grpSpPr>
            <p:sp>
              <p:nvSpPr>
                <p:cNvPr id="184" name="Google Shape;184;p15"/>
                <p:cNvSpPr/>
                <p:nvPr/>
              </p:nvSpPr>
              <p:spPr>
                <a:xfrm>
                  <a:off x="6514604" y="2538870"/>
                  <a:ext cx="272710" cy="27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44" extrusionOk="0">
                      <a:moveTo>
                        <a:pt x="6205" y="1"/>
                      </a:moveTo>
                      <a:cubicBezTo>
                        <a:pt x="2769" y="1"/>
                        <a:pt x="1" y="2803"/>
                        <a:pt x="1" y="6205"/>
                      </a:cubicBezTo>
                      <a:cubicBezTo>
                        <a:pt x="1" y="9641"/>
                        <a:pt x="2769" y="12443"/>
                        <a:pt x="6205" y="12443"/>
                      </a:cubicBezTo>
                      <a:cubicBezTo>
                        <a:pt x="9641" y="12443"/>
                        <a:pt x="12410" y="9641"/>
                        <a:pt x="12410" y="6205"/>
                      </a:cubicBezTo>
                      <a:cubicBezTo>
                        <a:pt x="12410" y="2803"/>
                        <a:pt x="9641" y="1"/>
                        <a:pt x="62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5" name="Google Shape;185;p15"/>
                <p:cNvGrpSpPr/>
                <p:nvPr/>
              </p:nvGrpSpPr>
              <p:grpSpPr>
                <a:xfrm>
                  <a:off x="6583122" y="2668625"/>
                  <a:ext cx="136345" cy="23733"/>
                  <a:chOff x="6578397" y="2668625"/>
                  <a:chExt cx="136345" cy="23733"/>
                </a:xfrm>
              </p:grpSpPr>
              <p:sp>
                <p:nvSpPr>
                  <p:cNvPr id="186" name="Google Shape;186;p15"/>
                  <p:cNvSpPr/>
                  <p:nvPr/>
                </p:nvSpPr>
                <p:spPr>
                  <a:xfrm>
                    <a:off x="6634822" y="2668625"/>
                    <a:ext cx="27864" cy="23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1080" extrusionOk="0">
                        <a:moveTo>
                          <a:pt x="734" y="0"/>
                        </a:moveTo>
                        <a:cubicBezTo>
                          <a:pt x="234" y="0"/>
                          <a:pt x="0" y="567"/>
                          <a:pt x="334" y="901"/>
                        </a:cubicBezTo>
                        <a:cubicBezTo>
                          <a:pt x="457" y="1024"/>
                          <a:pt x="604" y="1080"/>
                          <a:pt x="744" y="1080"/>
                        </a:cubicBezTo>
                        <a:cubicBezTo>
                          <a:pt x="1019" y="1080"/>
                          <a:pt x="1268" y="866"/>
                          <a:pt x="1268" y="534"/>
                        </a:cubicBezTo>
                        <a:cubicBezTo>
                          <a:pt x="1268" y="234"/>
                          <a:pt x="1034" y="0"/>
                          <a:pt x="7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15"/>
                  <p:cNvSpPr/>
                  <p:nvPr/>
                </p:nvSpPr>
                <p:spPr>
                  <a:xfrm>
                    <a:off x="6691251" y="2668625"/>
                    <a:ext cx="23491" cy="23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" h="1068" extrusionOk="0">
                        <a:moveTo>
                          <a:pt x="534" y="0"/>
                        </a:moveTo>
                        <a:cubicBezTo>
                          <a:pt x="234" y="0"/>
                          <a:pt x="1" y="234"/>
                          <a:pt x="1" y="534"/>
                        </a:cubicBezTo>
                        <a:cubicBezTo>
                          <a:pt x="1" y="834"/>
                          <a:pt x="234" y="1068"/>
                          <a:pt x="534" y="1068"/>
                        </a:cubicBezTo>
                        <a:cubicBezTo>
                          <a:pt x="835" y="1068"/>
                          <a:pt x="1068" y="834"/>
                          <a:pt x="1068" y="534"/>
                        </a:cubicBezTo>
                        <a:cubicBezTo>
                          <a:pt x="1068" y="234"/>
                          <a:pt x="835" y="0"/>
                          <a:pt x="5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15"/>
                  <p:cNvSpPr/>
                  <p:nvPr/>
                </p:nvSpPr>
                <p:spPr>
                  <a:xfrm>
                    <a:off x="6578397" y="2668625"/>
                    <a:ext cx="27864" cy="23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1080" extrusionOk="0">
                        <a:moveTo>
                          <a:pt x="734" y="0"/>
                        </a:moveTo>
                        <a:cubicBezTo>
                          <a:pt x="234" y="0"/>
                          <a:pt x="0" y="567"/>
                          <a:pt x="334" y="901"/>
                        </a:cubicBezTo>
                        <a:cubicBezTo>
                          <a:pt x="457" y="1024"/>
                          <a:pt x="604" y="1080"/>
                          <a:pt x="744" y="1080"/>
                        </a:cubicBezTo>
                        <a:cubicBezTo>
                          <a:pt x="1019" y="1080"/>
                          <a:pt x="1268" y="866"/>
                          <a:pt x="1268" y="534"/>
                        </a:cubicBezTo>
                        <a:cubicBezTo>
                          <a:pt x="1268" y="234"/>
                          <a:pt x="1034" y="0"/>
                          <a:pt x="7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54A1-ED75-ABCB-D476-0BF5D407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3327BD-632B-A565-2725-269763E70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608965"/>
              </p:ext>
            </p:extLst>
          </p:nvPr>
        </p:nvGraphicFramePr>
        <p:xfrm>
          <a:off x="865348" y="1011475"/>
          <a:ext cx="7413305" cy="3599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0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8C02B0-2615-93B4-7A53-D41F29A1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497119"/>
              </p:ext>
            </p:extLst>
          </p:nvPr>
        </p:nvGraphicFramePr>
        <p:xfrm>
          <a:off x="557049" y="539749"/>
          <a:ext cx="7977351" cy="407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32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8C02B0-2615-93B4-7A53-D41F29A1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323399"/>
              </p:ext>
            </p:extLst>
          </p:nvPr>
        </p:nvGraphicFramePr>
        <p:xfrm>
          <a:off x="304800" y="557048"/>
          <a:ext cx="8418786" cy="4256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8C02B0-2615-93B4-7A53-D41F29A1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327542"/>
              </p:ext>
            </p:extLst>
          </p:nvPr>
        </p:nvGraphicFramePr>
        <p:xfrm>
          <a:off x="231227" y="322536"/>
          <a:ext cx="8397766" cy="4498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83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8C02B0-2615-93B4-7A53-D41F29A1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572868"/>
              </p:ext>
            </p:extLst>
          </p:nvPr>
        </p:nvGraphicFramePr>
        <p:xfrm>
          <a:off x="599090" y="534604"/>
          <a:ext cx="7945820" cy="407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43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8C02B0-2615-93B4-7A53-D41F29A1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366583"/>
              </p:ext>
            </p:extLst>
          </p:nvPr>
        </p:nvGraphicFramePr>
        <p:xfrm>
          <a:off x="599090" y="534604"/>
          <a:ext cx="7945820" cy="407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56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8C02B0-2615-93B4-7A53-D41F29A1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453610"/>
              </p:ext>
            </p:extLst>
          </p:nvPr>
        </p:nvGraphicFramePr>
        <p:xfrm>
          <a:off x="388883" y="168167"/>
          <a:ext cx="8565931" cy="479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2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48"/>
          <p:cNvSpPr txBox="1">
            <a:spLocks noGrp="1"/>
          </p:cNvSpPr>
          <p:nvPr>
            <p:ph type="title" idx="4294967295"/>
          </p:nvPr>
        </p:nvSpPr>
        <p:spPr>
          <a:xfrm>
            <a:off x="1051924" y="217151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THANK YOU!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ear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D376A"/>
      </a:accent1>
      <a:accent2>
        <a:srgbClr val="8D4089"/>
      </a:accent2>
      <a:accent3>
        <a:srgbClr val="B04C7A"/>
      </a:accent3>
      <a:accent4>
        <a:srgbClr val="E06F85"/>
      </a:accent4>
      <a:accent5>
        <a:srgbClr val="E78782"/>
      </a:accent5>
      <a:accent6>
        <a:srgbClr val="F8B8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201</Words>
  <Application>Microsoft Office PowerPoint</Application>
  <PresentationFormat>On-screen Show (16:9)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Fira Sans</vt:lpstr>
      <vt:lpstr>Fira Sans Extra Condensed</vt:lpstr>
      <vt:lpstr>Roboto</vt:lpstr>
      <vt:lpstr>Proxima Nova</vt:lpstr>
      <vt:lpstr>Agency FB</vt:lpstr>
      <vt:lpstr>Arial</vt:lpstr>
      <vt:lpstr>Proxima Nova Semibold</vt:lpstr>
      <vt:lpstr>Linear Dashboard Infographics by Slidesgo</vt:lpstr>
      <vt:lpstr>Slidesgo Final Pages</vt:lpstr>
      <vt:lpstr>MECE BREAKDOWN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MECE BREAKDOWN</dc:title>
  <dc:creator>Lenovo</dc:creator>
  <cp:lastModifiedBy>Lenovo</cp:lastModifiedBy>
  <cp:revision>9</cp:revision>
  <dcterms:modified xsi:type="dcterms:W3CDTF">2023-09-15T14:21:22Z</dcterms:modified>
</cp:coreProperties>
</file>