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9"/>
  </p:notesMasterIdLst>
  <p:sldIdLst>
    <p:sldId id="256" r:id="rId3"/>
    <p:sldId id="290" r:id="rId4"/>
    <p:sldId id="291" r:id="rId5"/>
    <p:sldId id="292" r:id="rId6"/>
    <p:sldId id="294" r:id="rId7"/>
    <p:sldId id="289" r:id="rId8"/>
  </p:sldIdLst>
  <p:sldSz cx="9144000" cy="5143500" type="screen16x9"/>
  <p:notesSz cx="6858000" cy="9144000"/>
  <p:embeddedFontLst>
    <p:embeddedFont>
      <p:font typeface="Agency FB" pitchFamily="34" charset="0"/>
      <p:regular r:id="rId10"/>
      <p:bold r:id="rId11"/>
    </p:embeddedFont>
    <p:embeddedFont>
      <p:font typeface="Proxima Nova" charset="0"/>
      <p:regular r:id="rId12"/>
      <p:bold r:id="rId13"/>
      <p:italic r:id="rId14"/>
      <p:boldItalic r:id="rId15"/>
    </p:embeddedFont>
    <p:embeddedFont>
      <p:font typeface="Roboto" charset="0"/>
      <p:regular r:id="rId16"/>
      <p:bold r:id="rId17"/>
      <p:italic r:id="rId18"/>
      <p:boldItalic r:id="rId19"/>
    </p:embeddedFont>
    <p:embeddedFont>
      <p:font typeface="Fira Sans" charset="0"/>
      <p:regular r:id="rId20"/>
      <p:bold r:id="rId21"/>
      <p:italic r:id="rId22"/>
      <p:boldItalic r:id="rId23"/>
    </p:embeddedFont>
    <p:embeddedFont>
      <p:font typeface="Proxima Nova Semibold" charset="0"/>
      <p:regular r:id="rId24"/>
      <p:bold r:id="rId25"/>
      <p:boldItalic r:id="rId26"/>
    </p:embeddedFont>
    <p:embeddedFont>
      <p:font typeface="Fira Sans Extra Condensed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6">
          <p15:clr>
            <a:srgbClr val="9AA0A6"/>
          </p15:clr>
        </p15:guide>
        <p15:guide id="2" orient="horz" pos="2451">
          <p15:clr>
            <a:srgbClr val="9AA0A6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4C5DDE4-AF29-42D1-9F6B-C4567E742CC9}">
  <a:tblStyle styleId="{54C5DDE4-AF29-42D1-9F6B-C4567E742C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-396" y="-90"/>
      </p:cViewPr>
      <p:guideLst>
        <p:guide orient="horz" pos="2186"/>
        <p:guide orient="horz" pos="245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font" Target="fonts/font21.fntdata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D0DE79-7E7E-4FD5-B6A2-30C81CCE2F85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D9FCA4A-FD8C-4DF4-A360-52894FAA43FF}">
      <dgm:prSet phldrT="[Text]" custT="1"/>
      <dgm:spPr/>
      <dgm:t>
        <a:bodyPr/>
        <a:lstStyle/>
        <a:p>
          <a:r>
            <a:rPr lang="en-IN" sz="1200" b="1" dirty="0" smtClean="0"/>
            <a:t>LOCATION DATA </a:t>
          </a:r>
          <a:r>
            <a:rPr lang="en-IN" sz="1200" dirty="0" smtClean="0"/>
            <a:t>(GEOGRAPHICAL)</a:t>
          </a:r>
          <a:endParaRPr lang="en-IN" sz="1200" b="1" dirty="0"/>
        </a:p>
      </dgm:t>
    </dgm:pt>
    <dgm:pt modelId="{74FED53A-A1DA-4271-B7F3-1CD2E9CCC165}" type="parTrans" cxnId="{9A9766D8-797E-4886-A782-3A06C8873EDC}">
      <dgm:prSet/>
      <dgm:spPr/>
      <dgm:t>
        <a:bodyPr/>
        <a:lstStyle/>
        <a:p>
          <a:endParaRPr lang="en-IN"/>
        </a:p>
      </dgm:t>
    </dgm:pt>
    <dgm:pt modelId="{F02B979C-3EAF-414B-851D-A9162B47E825}" type="sibTrans" cxnId="{9A9766D8-797E-4886-A782-3A06C8873EDC}">
      <dgm:prSet/>
      <dgm:spPr/>
      <dgm:t>
        <a:bodyPr/>
        <a:lstStyle/>
        <a:p>
          <a:endParaRPr lang="en-IN"/>
        </a:p>
      </dgm:t>
    </dgm:pt>
    <dgm:pt modelId="{68C96BF7-44CE-49DC-98DE-0B834136C689}">
      <dgm:prSet phldrT="[Text]" custT="1"/>
      <dgm:spPr/>
      <dgm:t>
        <a:bodyPr/>
        <a:lstStyle/>
        <a:p>
          <a:r>
            <a:rPr lang="en-IN" sz="1200" b="1" dirty="0" smtClean="0"/>
            <a:t>TEMPORAL DATA</a:t>
          </a:r>
          <a:r>
            <a:rPr lang="en-IN" sz="1200" dirty="0" smtClean="0"/>
            <a:t> (TIME-BASED)</a:t>
          </a:r>
          <a:endParaRPr lang="en-IN" sz="1200" b="1" dirty="0"/>
        </a:p>
      </dgm:t>
    </dgm:pt>
    <dgm:pt modelId="{2B7D0229-BD4F-43FE-A771-392A69764E98}" type="parTrans" cxnId="{F43B29AB-B0BF-4B75-BB13-34BF9A03AB58}">
      <dgm:prSet/>
      <dgm:spPr/>
      <dgm:t>
        <a:bodyPr/>
        <a:lstStyle/>
        <a:p>
          <a:endParaRPr lang="en-IN"/>
        </a:p>
      </dgm:t>
    </dgm:pt>
    <dgm:pt modelId="{7CBC3086-FC2C-4498-B303-4878F6070F9A}" type="sibTrans" cxnId="{F43B29AB-B0BF-4B75-BB13-34BF9A03AB58}">
      <dgm:prSet/>
      <dgm:spPr/>
      <dgm:t>
        <a:bodyPr/>
        <a:lstStyle/>
        <a:p>
          <a:endParaRPr lang="en-IN"/>
        </a:p>
      </dgm:t>
    </dgm:pt>
    <dgm:pt modelId="{3D282765-FA82-4CEC-964E-07522602C6F2}">
      <dgm:prSet phldrT="[Text]" custT="1"/>
      <dgm:spPr/>
      <dgm:t>
        <a:bodyPr/>
        <a:lstStyle/>
        <a:p>
          <a:r>
            <a:rPr lang="en-IN" sz="1200" b="1" dirty="0" smtClean="0"/>
            <a:t>POLLUTION METRICS</a:t>
          </a:r>
          <a:r>
            <a:rPr lang="en-IN" sz="1200" dirty="0" smtClean="0"/>
            <a:t> (SPECIFIC POLLUTANTS)</a:t>
          </a:r>
          <a:endParaRPr lang="en-IN" sz="1200" b="1" dirty="0"/>
        </a:p>
      </dgm:t>
    </dgm:pt>
    <dgm:pt modelId="{770DFC05-F515-4544-A325-BED4C52B45ED}" type="parTrans" cxnId="{6189A074-D93C-458B-96B8-BC92CE0FFD43}">
      <dgm:prSet/>
      <dgm:spPr/>
      <dgm:t>
        <a:bodyPr/>
        <a:lstStyle/>
        <a:p>
          <a:endParaRPr lang="en-IN"/>
        </a:p>
      </dgm:t>
    </dgm:pt>
    <dgm:pt modelId="{05240813-499F-49AB-82D3-C532510B8F2F}" type="sibTrans" cxnId="{6189A074-D93C-458B-96B8-BC92CE0FFD43}">
      <dgm:prSet/>
      <dgm:spPr/>
      <dgm:t>
        <a:bodyPr/>
        <a:lstStyle/>
        <a:p>
          <a:endParaRPr lang="en-IN"/>
        </a:p>
      </dgm:t>
    </dgm:pt>
    <dgm:pt modelId="{DFFA2389-3246-4B71-A6F0-35DE166FBF9C}" type="pres">
      <dgm:prSet presAssocID="{67D0DE79-7E7E-4FD5-B6A2-30C81CCE2F8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7452D20-23E2-4296-ACB3-0C1DD2DAED81}" type="pres">
      <dgm:prSet presAssocID="{8D9FCA4A-FD8C-4DF4-A360-52894FAA43FF}" presName="compNode" presStyleCnt="0"/>
      <dgm:spPr/>
    </dgm:pt>
    <dgm:pt modelId="{969C1331-8620-4D68-8797-576BFCE54D8D}" type="pres">
      <dgm:prSet presAssocID="{8D9FCA4A-FD8C-4DF4-A360-52894FAA43FF}" presName="pictRect" presStyleLbl="node1" presStyleIdx="0" presStyleCnt="3" custScaleX="86327" custScaleY="80427" custLinFactNeighborX="-10335" custLinFactNeighborY="13506"/>
      <dgm:spPr>
        <a:blipFill rotWithShape="1">
          <a:blip xmlns:r="http://schemas.openxmlformats.org/officeDocument/2006/relationships" r:embed="rId1"/>
          <a:stretch>
            <a:fillRect/>
          </a:stretch>
        </a:blip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en-IN"/>
        </a:p>
      </dgm:t>
    </dgm:pt>
    <dgm:pt modelId="{8EE55C7C-98AD-4B58-9B19-0AC13C8D147E}" type="pres">
      <dgm:prSet presAssocID="{8D9FCA4A-FD8C-4DF4-A360-52894FAA43FF}" presName="textRect" presStyleLbl="revTx" presStyleIdx="0" presStyleCnt="3" custScaleX="212169" custScaleY="51997" custLinFactNeighborX="-8664" custLinFactNeighborY="-88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337298E-1C24-4CA5-8068-BAF786938B5B}" type="pres">
      <dgm:prSet presAssocID="{F02B979C-3EAF-414B-851D-A9162B47E825}" presName="sibTrans" presStyleLbl="sibTrans2D1" presStyleIdx="0" presStyleCnt="0"/>
      <dgm:spPr/>
      <dgm:t>
        <a:bodyPr/>
        <a:lstStyle/>
        <a:p>
          <a:endParaRPr lang="en-IN"/>
        </a:p>
      </dgm:t>
    </dgm:pt>
    <dgm:pt modelId="{475A4A56-793F-44EE-968C-6A7C3C35FA3F}" type="pres">
      <dgm:prSet presAssocID="{68C96BF7-44CE-49DC-98DE-0B834136C689}" presName="compNode" presStyleCnt="0"/>
      <dgm:spPr/>
    </dgm:pt>
    <dgm:pt modelId="{20169BF5-9AA2-477E-9339-E3780FE2A335}" type="pres">
      <dgm:prSet presAssocID="{68C96BF7-44CE-49DC-98DE-0B834136C689}" presName="pictRect" presStyleLbl="node1" presStyleIdx="1" presStyleCnt="3" custScaleX="84537" custScaleY="82750" custLinFactNeighborX="-26267" custLinFactNeighborY="-3212"/>
      <dgm:spPr>
        <a:blipFill rotWithShape="1">
          <a:blip xmlns:r="http://schemas.openxmlformats.org/officeDocument/2006/relationships" r:embed="rId2"/>
          <a:stretch>
            <a:fillRect/>
          </a:stretch>
        </a:blip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en-IN"/>
        </a:p>
      </dgm:t>
    </dgm:pt>
    <dgm:pt modelId="{1A766588-75F4-4AD9-8887-2BFE4F95602C}" type="pres">
      <dgm:prSet presAssocID="{68C96BF7-44CE-49DC-98DE-0B834136C689}" presName="textRect" presStyleLbl="revTx" presStyleIdx="1" presStyleCnt="3" custScaleX="180781" custScaleY="58471" custLinFactNeighborX="-20331" custLinFactNeighborY="-3124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4962D6E-0C43-40E8-B5B4-E68B665273DF}" type="pres">
      <dgm:prSet presAssocID="{7CBC3086-FC2C-4498-B303-4878F6070F9A}" presName="sibTrans" presStyleLbl="sibTrans2D1" presStyleIdx="0" presStyleCnt="0"/>
      <dgm:spPr/>
      <dgm:t>
        <a:bodyPr/>
        <a:lstStyle/>
        <a:p>
          <a:endParaRPr lang="en-IN"/>
        </a:p>
      </dgm:t>
    </dgm:pt>
    <dgm:pt modelId="{E5B88CA0-B014-40B8-9616-9DCBAA8AB030}" type="pres">
      <dgm:prSet presAssocID="{3D282765-FA82-4CEC-964E-07522602C6F2}" presName="compNode" presStyleCnt="0"/>
      <dgm:spPr/>
    </dgm:pt>
    <dgm:pt modelId="{8F841338-EEF0-4CFC-8866-B50E523A93CB}" type="pres">
      <dgm:prSet presAssocID="{3D282765-FA82-4CEC-964E-07522602C6F2}" presName="pictRect" presStyleLbl="node1" presStyleIdx="2" presStyleCnt="3" custScaleX="84198" custScaleY="80325" custLinFactNeighborX="-11376" custLinFactNeighborY="107"/>
      <dgm:spPr>
        <a:blipFill rotWithShape="1">
          <a:blip xmlns:r="http://schemas.openxmlformats.org/officeDocument/2006/relationships" r:embed="rId3"/>
          <a:stretch>
            <a:fillRect/>
          </a:stretch>
        </a:blip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en-IN"/>
        </a:p>
      </dgm:t>
    </dgm:pt>
    <dgm:pt modelId="{B78FFF72-F7D1-47E6-8BA2-E1525E913C2E}" type="pres">
      <dgm:prSet presAssocID="{3D282765-FA82-4CEC-964E-07522602C6F2}" presName="textRect" presStyleLbl="revTx" presStyleIdx="2" presStyleCnt="3" custScaleX="154064" custScaleY="56066" custLinFactNeighborX="-32" custLinFactNeighborY="-2912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0A29B08-91CE-4E76-B622-1FA74A13E8A1}" type="presOf" srcId="{68C96BF7-44CE-49DC-98DE-0B834136C689}" destId="{1A766588-75F4-4AD9-8887-2BFE4F95602C}" srcOrd="0" destOrd="0" presId="urn:microsoft.com/office/officeart/2005/8/layout/pList1"/>
    <dgm:cxn modelId="{5BFDCAD2-A64F-4603-9EB2-EF785F4E51E5}" type="presOf" srcId="{3D282765-FA82-4CEC-964E-07522602C6F2}" destId="{B78FFF72-F7D1-47E6-8BA2-E1525E913C2E}" srcOrd="0" destOrd="0" presId="urn:microsoft.com/office/officeart/2005/8/layout/pList1"/>
    <dgm:cxn modelId="{5D6A8A8B-E4E7-4EDE-9D3C-FA0D04B514B8}" type="presOf" srcId="{7CBC3086-FC2C-4498-B303-4878F6070F9A}" destId="{A4962D6E-0C43-40E8-B5B4-E68B665273DF}" srcOrd="0" destOrd="0" presId="urn:microsoft.com/office/officeart/2005/8/layout/pList1"/>
    <dgm:cxn modelId="{F43B29AB-B0BF-4B75-BB13-34BF9A03AB58}" srcId="{67D0DE79-7E7E-4FD5-B6A2-30C81CCE2F85}" destId="{68C96BF7-44CE-49DC-98DE-0B834136C689}" srcOrd="1" destOrd="0" parTransId="{2B7D0229-BD4F-43FE-A771-392A69764E98}" sibTransId="{7CBC3086-FC2C-4498-B303-4878F6070F9A}"/>
    <dgm:cxn modelId="{6189A074-D93C-458B-96B8-BC92CE0FFD43}" srcId="{67D0DE79-7E7E-4FD5-B6A2-30C81CCE2F85}" destId="{3D282765-FA82-4CEC-964E-07522602C6F2}" srcOrd="2" destOrd="0" parTransId="{770DFC05-F515-4544-A325-BED4C52B45ED}" sibTransId="{05240813-499F-49AB-82D3-C532510B8F2F}"/>
    <dgm:cxn modelId="{800065EC-8FD3-45AF-B8DF-80DA95579411}" type="presOf" srcId="{F02B979C-3EAF-414B-851D-A9162B47E825}" destId="{8337298E-1C24-4CA5-8068-BAF786938B5B}" srcOrd="0" destOrd="0" presId="urn:microsoft.com/office/officeart/2005/8/layout/pList1"/>
    <dgm:cxn modelId="{CB3BBAF6-9732-47BC-B94F-65899FD9EAD8}" type="presOf" srcId="{8D9FCA4A-FD8C-4DF4-A360-52894FAA43FF}" destId="{8EE55C7C-98AD-4B58-9B19-0AC13C8D147E}" srcOrd="0" destOrd="0" presId="urn:microsoft.com/office/officeart/2005/8/layout/pList1"/>
    <dgm:cxn modelId="{9A9766D8-797E-4886-A782-3A06C8873EDC}" srcId="{67D0DE79-7E7E-4FD5-B6A2-30C81CCE2F85}" destId="{8D9FCA4A-FD8C-4DF4-A360-52894FAA43FF}" srcOrd="0" destOrd="0" parTransId="{74FED53A-A1DA-4271-B7F3-1CD2E9CCC165}" sibTransId="{F02B979C-3EAF-414B-851D-A9162B47E825}"/>
    <dgm:cxn modelId="{A59A10C0-52CC-41B2-B247-58FF1EC128EB}" type="presOf" srcId="{67D0DE79-7E7E-4FD5-B6A2-30C81CCE2F85}" destId="{DFFA2389-3246-4B71-A6F0-35DE166FBF9C}" srcOrd="0" destOrd="0" presId="urn:microsoft.com/office/officeart/2005/8/layout/pList1"/>
    <dgm:cxn modelId="{1A1F9C9D-574E-4083-8892-5E884872942E}" type="presParOf" srcId="{DFFA2389-3246-4B71-A6F0-35DE166FBF9C}" destId="{47452D20-23E2-4296-ACB3-0C1DD2DAED81}" srcOrd="0" destOrd="0" presId="urn:microsoft.com/office/officeart/2005/8/layout/pList1"/>
    <dgm:cxn modelId="{B602B00E-A512-42E1-A341-91D3E7C1CE6D}" type="presParOf" srcId="{47452D20-23E2-4296-ACB3-0C1DD2DAED81}" destId="{969C1331-8620-4D68-8797-576BFCE54D8D}" srcOrd="0" destOrd="0" presId="urn:microsoft.com/office/officeart/2005/8/layout/pList1"/>
    <dgm:cxn modelId="{8055E4B8-7C67-4B67-A3BC-E3D3A82BCE67}" type="presParOf" srcId="{47452D20-23E2-4296-ACB3-0C1DD2DAED81}" destId="{8EE55C7C-98AD-4B58-9B19-0AC13C8D147E}" srcOrd="1" destOrd="0" presId="urn:microsoft.com/office/officeart/2005/8/layout/pList1"/>
    <dgm:cxn modelId="{83BA01B2-960B-455E-85BF-7DDDAA3D7277}" type="presParOf" srcId="{DFFA2389-3246-4B71-A6F0-35DE166FBF9C}" destId="{8337298E-1C24-4CA5-8068-BAF786938B5B}" srcOrd="1" destOrd="0" presId="urn:microsoft.com/office/officeart/2005/8/layout/pList1"/>
    <dgm:cxn modelId="{336045AB-F683-480E-B2CE-BE43EA9A2DF8}" type="presParOf" srcId="{DFFA2389-3246-4B71-A6F0-35DE166FBF9C}" destId="{475A4A56-793F-44EE-968C-6A7C3C35FA3F}" srcOrd="2" destOrd="0" presId="urn:microsoft.com/office/officeart/2005/8/layout/pList1"/>
    <dgm:cxn modelId="{2D6F2A3D-3DF8-489A-8128-74B3C2377B78}" type="presParOf" srcId="{475A4A56-793F-44EE-968C-6A7C3C35FA3F}" destId="{20169BF5-9AA2-477E-9339-E3780FE2A335}" srcOrd="0" destOrd="0" presId="urn:microsoft.com/office/officeart/2005/8/layout/pList1"/>
    <dgm:cxn modelId="{B741F462-4441-4612-B45E-2471BC2E2DFA}" type="presParOf" srcId="{475A4A56-793F-44EE-968C-6A7C3C35FA3F}" destId="{1A766588-75F4-4AD9-8887-2BFE4F95602C}" srcOrd="1" destOrd="0" presId="urn:microsoft.com/office/officeart/2005/8/layout/pList1"/>
    <dgm:cxn modelId="{CBB8E93D-3609-4A65-984E-A29789763DA9}" type="presParOf" srcId="{DFFA2389-3246-4B71-A6F0-35DE166FBF9C}" destId="{A4962D6E-0C43-40E8-B5B4-E68B665273DF}" srcOrd="3" destOrd="0" presId="urn:microsoft.com/office/officeart/2005/8/layout/pList1"/>
    <dgm:cxn modelId="{7CE1BC68-BB24-4992-A96B-3A09791E6353}" type="presParOf" srcId="{DFFA2389-3246-4B71-A6F0-35DE166FBF9C}" destId="{E5B88CA0-B014-40B8-9616-9DCBAA8AB030}" srcOrd="4" destOrd="0" presId="urn:microsoft.com/office/officeart/2005/8/layout/pList1"/>
    <dgm:cxn modelId="{19326587-E6F3-4B20-899A-72D70BB12B50}" type="presParOf" srcId="{E5B88CA0-B014-40B8-9616-9DCBAA8AB030}" destId="{8F841338-EEF0-4CFC-8866-B50E523A93CB}" srcOrd="0" destOrd="0" presId="urn:microsoft.com/office/officeart/2005/8/layout/pList1"/>
    <dgm:cxn modelId="{219FD1D5-E3AD-40DA-81EE-DD9E1442CC7A}" type="presParOf" srcId="{E5B88CA0-B014-40B8-9616-9DCBAA8AB030}" destId="{B78FFF72-F7D1-47E6-8BA2-E1525E913C2E}" srcOrd="1" destOrd="0" presId="urn:microsoft.com/office/officeart/2005/8/layout/pList1"/>
  </dgm:cxnLst>
  <dgm:bg>
    <a:solidFill>
      <a:schemeClr val="accent3">
        <a:lumMod val="20000"/>
        <a:lumOff val="80000"/>
      </a:schemeClr>
    </a:solidFill>
  </dgm:bg>
  <dgm:whole>
    <a:ln>
      <a:solidFill>
        <a:schemeClr val="accent1"/>
      </a:solidFill>
      <a:extLst>
        <a:ext uri="{C807C97D-BFC1-408E-A445-0C87EB9F89A2}">
          <ask:lineSketchStyleProps xmlns:ask="http://schemas.microsoft.com/office/drawing/2018/sketchyshapes" xmlns="">
            <ask:type>
              <ask:lineSketchScribble/>
            </ask:type>
          </ask:lineSketchStyleProps>
        </a:ext>
      </a:extLst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28EAAB-29BF-4B69-A230-6CD367C55A30}" type="doc">
      <dgm:prSet loTypeId="urn:microsoft.com/office/officeart/2005/8/layout/hierarchy1" loCatId="hierarchy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38E350F8-C15E-4BEC-B4E8-225AEBDF43AF}">
      <dgm:prSet phldrT="[Text]"/>
      <dgm:spPr/>
      <dgm:t>
        <a:bodyPr/>
        <a:lstStyle/>
        <a:p>
          <a:r>
            <a:rPr lang="en-IN" b="1" dirty="0" smtClean="0"/>
            <a:t>LOCATION DATA </a:t>
          </a:r>
          <a:r>
            <a:rPr lang="en-IN" dirty="0" smtClean="0"/>
            <a:t>(GEOGRAPHICAL)</a:t>
          </a:r>
          <a:endParaRPr lang="en-IN" dirty="0"/>
        </a:p>
      </dgm:t>
    </dgm:pt>
    <dgm:pt modelId="{0DFFEDFC-86E2-42B8-BFC6-0DDBF3ABA120}" type="parTrans" cxnId="{5F2BA0AA-25C9-4769-BB93-FBB545BAEBBA}">
      <dgm:prSet/>
      <dgm:spPr/>
      <dgm:t>
        <a:bodyPr/>
        <a:lstStyle/>
        <a:p>
          <a:endParaRPr lang="en-IN"/>
        </a:p>
      </dgm:t>
    </dgm:pt>
    <dgm:pt modelId="{0B76D26A-6CEF-4585-8DB1-9575064146DB}" type="sibTrans" cxnId="{5F2BA0AA-25C9-4769-BB93-FBB545BAEBBA}">
      <dgm:prSet/>
      <dgm:spPr/>
      <dgm:t>
        <a:bodyPr/>
        <a:lstStyle/>
        <a:p>
          <a:endParaRPr lang="en-IN"/>
        </a:p>
      </dgm:t>
    </dgm:pt>
    <dgm:pt modelId="{5D6689DF-D17C-491F-8E1B-1BCAB3A65D8A}">
      <dgm:prSet phldrT="[Text]"/>
      <dgm:spPr/>
      <dgm:t>
        <a:bodyPr/>
        <a:lstStyle/>
        <a:p>
          <a:r>
            <a:rPr lang="en-IN" dirty="0" smtClean="0"/>
            <a:t>State</a:t>
          </a:r>
          <a:endParaRPr lang="en-IN" dirty="0"/>
        </a:p>
      </dgm:t>
    </dgm:pt>
    <dgm:pt modelId="{76709D8F-F1D3-4C9D-BBDD-1B2A4610F97A}" type="parTrans" cxnId="{06F1D607-EF7F-4B80-96BB-92CA6139F14A}">
      <dgm:prSet/>
      <dgm:spPr/>
      <dgm:t>
        <a:bodyPr/>
        <a:lstStyle/>
        <a:p>
          <a:endParaRPr lang="en-IN"/>
        </a:p>
      </dgm:t>
    </dgm:pt>
    <dgm:pt modelId="{BB561169-7597-4710-8FFB-5597CA1B397A}" type="sibTrans" cxnId="{06F1D607-EF7F-4B80-96BB-92CA6139F14A}">
      <dgm:prSet/>
      <dgm:spPr/>
      <dgm:t>
        <a:bodyPr/>
        <a:lstStyle/>
        <a:p>
          <a:endParaRPr lang="en-IN"/>
        </a:p>
      </dgm:t>
    </dgm:pt>
    <dgm:pt modelId="{0F6B6996-78AD-4D38-82C0-690CB5962E79}">
      <dgm:prSet phldrT="[Text]"/>
      <dgm:spPr/>
      <dgm:t>
        <a:bodyPr/>
        <a:lstStyle/>
        <a:p>
          <a:r>
            <a:rPr lang="en-IN" dirty="0" smtClean="0"/>
            <a:t>County</a:t>
          </a:r>
          <a:endParaRPr lang="en-IN" dirty="0"/>
        </a:p>
      </dgm:t>
    </dgm:pt>
    <dgm:pt modelId="{54765CE8-7144-4E57-B490-F051C77FB616}" type="parTrans" cxnId="{E10E1D88-5E74-4D37-92F1-56267A88FCE8}">
      <dgm:prSet/>
      <dgm:spPr/>
      <dgm:t>
        <a:bodyPr/>
        <a:lstStyle/>
        <a:p>
          <a:endParaRPr lang="en-IN"/>
        </a:p>
      </dgm:t>
    </dgm:pt>
    <dgm:pt modelId="{9D959020-50D3-4062-A37C-DA3127613530}" type="sibTrans" cxnId="{E10E1D88-5E74-4D37-92F1-56267A88FCE8}">
      <dgm:prSet/>
      <dgm:spPr/>
      <dgm:t>
        <a:bodyPr/>
        <a:lstStyle/>
        <a:p>
          <a:endParaRPr lang="en-IN"/>
        </a:p>
      </dgm:t>
    </dgm:pt>
    <dgm:pt modelId="{AF2DC4B6-E8CE-4575-89D4-386CB3CFA920}">
      <dgm:prSet phldrT="[Text]"/>
      <dgm:spPr/>
      <dgm:t>
        <a:bodyPr/>
        <a:lstStyle/>
        <a:p>
          <a:r>
            <a:rPr lang="en-IN" dirty="0" smtClean="0"/>
            <a:t>City</a:t>
          </a:r>
          <a:endParaRPr lang="en-IN" dirty="0"/>
        </a:p>
      </dgm:t>
    </dgm:pt>
    <dgm:pt modelId="{1185E832-3B58-42ED-824F-1F4D9F097E96}" type="parTrans" cxnId="{68A04A02-D884-4338-8785-45F92AD59061}">
      <dgm:prSet/>
      <dgm:spPr/>
      <dgm:t>
        <a:bodyPr/>
        <a:lstStyle/>
        <a:p>
          <a:endParaRPr lang="en-IN"/>
        </a:p>
      </dgm:t>
    </dgm:pt>
    <dgm:pt modelId="{0832A88D-4942-4C6D-8897-0EF75D2ED5C9}" type="sibTrans" cxnId="{68A04A02-D884-4338-8785-45F92AD59061}">
      <dgm:prSet/>
      <dgm:spPr/>
      <dgm:t>
        <a:bodyPr/>
        <a:lstStyle/>
        <a:p>
          <a:endParaRPr lang="en-IN"/>
        </a:p>
      </dgm:t>
    </dgm:pt>
    <dgm:pt modelId="{333BC779-D981-45C7-B396-30DB3366EBAB}">
      <dgm:prSet phldrT="[Text]"/>
      <dgm:spPr/>
      <dgm:t>
        <a:bodyPr/>
        <a:lstStyle/>
        <a:p>
          <a:r>
            <a:rPr lang="en-IN" dirty="0" smtClean="0"/>
            <a:t>Address</a:t>
          </a:r>
          <a:endParaRPr lang="en-IN" dirty="0"/>
        </a:p>
      </dgm:t>
    </dgm:pt>
    <dgm:pt modelId="{935D721F-26A1-4782-8D7F-A09953548AD3}" type="parTrans" cxnId="{040B5C01-9428-4F61-944C-753F6D4169F1}">
      <dgm:prSet/>
      <dgm:spPr/>
      <dgm:t>
        <a:bodyPr/>
        <a:lstStyle/>
        <a:p>
          <a:endParaRPr lang="en-IN"/>
        </a:p>
      </dgm:t>
    </dgm:pt>
    <dgm:pt modelId="{A276B690-4A80-4C69-85FE-980D46C8494C}" type="sibTrans" cxnId="{040B5C01-9428-4F61-944C-753F6D4169F1}">
      <dgm:prSet/>
      <dgm:spPr/>
      <dgm:t>
        <a:bodyPr/>
        <a:lstStyle/>
        <a:p>
          <a:endParaRPr lang="en-IN"/>
        </a:p>
      </dgm:t>
    </dgm:pt>
    <dgm:pt modelId="{B8DB17D0-261B-4975-8800-E19714A14E5B}" type="pres">
      <dgm:prSet presAssocID="{4528EAAB-29BF-4B69-A230-6CD367C55A3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ED57A62C-07F9-4F0B-9C4C-11B8E87CC432}" type="pres">
      <dgm:prSet presAssocID="{38E350F8-C15E-4BEC-B4E8-225AEBDF43AF}" presName="hierRoot1" presStyleCnt="0"/>
      <dgm:spPr/>
      <dgm:t>
        <a:bodyPr/>
        <a:lstStyle/>
        <a:p>
          <a:endParaRPr lang="en-IN"/>
        </a:p>
      </dgm:t>
    </dgm:pt>
    <dgm:pt modelId="{51889743-9F9F-4BC9-8255-2D0D54088711}" type="pres">
      <dgm:prSet presAssocID="{38E350F8-C15E-4BEC-B4E8-225AEBDF43AF}" presName="composite" presStyleCnt="0"/>
      <dgm:spPr/>
      <dgm:t>
        <a:bodyPr/>
        <a:lstStyle/>
        <a:p>
          <a:endParaRPr lang="en-IN"/>
        </a:p>
      </dgm:t>
    </dgm:pt>
    <dgm:pt modelId="{09EDD7FC-B7F5-43B2-910F-B4DF3FAF7B37}" type="pres">
      <dgm:prSet presAssocID="{38E350F8-C15E-4BEC-B4E8-225AEBDF43AF}" presName="background" presStyleLbl="node0" presStyleIdx="0" presStyleCnt="1"/>
      <dgm:spPr/>
      <dgm:t>
        <a:bodyPr/>
        <a:lstStyle/>
        <a:p>
          <a:endParaRPr lang="en-IN"/>
        </a:p>
      </dgm:t>
    </dgm:pt>
    <dgm:pt modelId="{B723129F-7B3F-4882-9464-C82011F568F1}" type="pres">
      <dgm:prSet presAssocID="{38E350F8-C15E-4BEC-B4E8-225AEBDF43AF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A1463D0-ECC0-4813-8860-B0D69102FF4E}" type="pres">
      <dgm:prSet presAssocID="{38E350F8-C15E-4BEC-B4E8-225AEBDF43AF}" presName="hierChild2" presStyleCnt="0"/>
      <dgm:spPr/>
      <dgm:t>
        <a:bodyPr/>
        <a:lstStyle/>
        <a:p>
          <a:endParaRPr lang="en-IN"/>
        </a:p>
      </dgm:t>
    </dgm:pt>
    <dgm:pt modelId="{D033DA98-2E8C-4A36-8FFE-FE5249B5C4E1}" type="pres">
      <dgm:prSet presAssocID="{76709D8F-F1D3-4C9D-BBDD-1B2A4610F97A}" presName="Name10" presStyleLbl="parChTrans1D2" presStyleIdx="0" presStyleCnt="4"/>
      <dgm:spPr/>
      <dgm:t>
        <a:bodyPr/>
        <a:lstStyle/>
        <a:p>
          <a:endParaRPr lang="en-IN"/>
        </a:p>
      </dgm:t>
    </dgm:pt>
    <dgm:pt modelId="{2832554C-89FE-4A24-A238-546E76F5B528}" type="pres">
      <dgm:prSet presAssocID="{5D6689DF-D17C-491F-8E1B-1BCAB3A65D8A}" presName="hierRoot2" presStyleCnt="0"/>
      <dgm:spPr/>
      <dgm:t>
        <a:bodyPr/>
        <a:lstStyle/>
        <a:p>
          <a:endParaRPr lang="en-IN"/>
        </a:p>
      </dgm:t>
    </dgm:pt>
    <dgm:pt modelId="{46854BC7-DE28-4676-A921-387396C63A2C}" type="pres">
      <dgm:prSet presAssocID="{5D6689DF-D17C-491F-8E1B-1BCAB3A65D8A}" presName="composite2" presStyleCnt="0"/>
      <dgm:spPr/>
      <dgm:t>
        <a:bodyPr/>
        <a:lstStyle/>
        <a:p>
          <a:endParaRPr lang="en-IN"/>
        </a:p>
      </dgm:t>
    </dgm:pt>
    <dgm:pt modelId="{9E310B55-D5CC-4FDE-8D0D-A05AC3BE13AE}" type="pres">
      <dgm:prSet presAssocID="{5D6689DF-D17C-491F-8E1B-1BCAB3A65D8A}" presName="background2" presStyleLbl="node2" presStyleIdx="0" presStyleCnt="4"/>
      <dgm:spPr/>
      <dgm:t>
        <a:bodyPr/>
        <a:lstStyle/>
        <a:p>
          <a:endParaRPr lang="en-IN"/>
        </a:p>
      </dgm:t>
    </dgm:pt>
    <dgm:pt modelId="{9CF9B192-515D-4A15-AAE7-046B8B61F7AC}" type="pres">
      <dgm:prSet presAssocID="{5D6689DF-D17C-491F-8E1B-1BCAB3A65D8A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98E50AB-E7A3-4BB1-8DFF-AB92A0AD6218}" type="pres">
      <dgm:prSet presAssocID="{5D6689DF-D17C-491F-8E1B-1BCAB3A65D8A}" presName="hierChild3" presStyleCnt="0"/>
      <dgm:spPr/>
      <dgm:t>
        <a:bodyPr/>
        <a:lstStyle/>
        <a:p>
          <a:endParaRPr lang="en-IN"/>
        </a:p>
      </dgm:t>
    </dgm:pt>
    <dgm:pt modelId="{B14BFCDD-BD90-4FC5-ABDE-7099692F73E1}" type="pres">
      <dgm:prSet presAssocID="{54765CE8-7144-4E57-B490-F051C77FB616}" presName="Name10" presStyleLbl="parChTrans1D2" presStyleIdx="1" presStyleCnt="4"/>
      <dgm:spPr/>
      <dgm:t>
        <a:bodyPr/>
        <a:lstStyle/>
        <a:p>
          <a:endParaRPr lang="en-IN"/>
        </a:p>
      </dgm:t>
    </dgm:pt>
    <dgm:pt modelId="{4EAD0335-24E6-4582-9A79-200F020E63E5}" type="pres">
      <dgm:prSet presAssocID="{0F6B6996-78AD-4D38-82C0-690CB5962E79}" presName="hierRoot2" presStyleCnt="0"/>
      <dgm:spPr/>
      <dgm:t>
        <a:bodyPr/>
        <a:lstStyle/>
        <a:p>
          <a:endParaRPr lang="en-IN"/>
        </a:p>
      </dgm:t>
    </dgm:pt>
    <dgm:pt modelId="{979E1EF5-027F-4C6C-B821-E81ACB8DF724}" type="pres">
      <dgm:prSet presAssocID="{0F6B6996-78AD-4D38-82C0-690CB5962E79}" presName="composite2" presStyleCnt="0"/>
      <dgm:spPr/>
      <dgm:t>
        <a:bodyPr/>
        <a:lstStyle/>
        <a:p>
          <a:endParaRPr lang="en-IN"/>
        </a:p>
      </dgm:t>
    </dgm:pt>
    <dgm:pt modelId="{F4B27128-1835-4506-AC2E-648D1F91907D}" type="pres">
      <dgm:prSet presAssocID="{0F6B6996-78AD-4D38-82C0-690CB5962E79}" presName="background2" presStyleLbl="node2" presStyleIdx="1" presStyleCnt="4"/>
      <dgm:spPr/>
      <dgm:t>
        <a:bodyPr/>
        <a:lstStyle/>
        <a:p>
          <a:endParaRPr lang="en-IN"/>
        </a:p>
      </dgm:t>
    </dgm:pt>
    <dgm:pt modelId="{805DA6BD-4554-4B6C-8287-CB4969BCE161}" type="pres">
      <dgm:prSet presAssocID="{0F6B6996-78AD-4D38-82C0-690CB5962E79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33D74DA-16C6-4D3F-99C3-D8098FDA21EC}" type="pres">
      <dgm:prSet presAssocID="{0F6B6996-78AD-4D38-82C0-690CB5962E79}" presName="hierChild3" presStyleCnt="0"/>
      <dgm:spPr/>
      <dgm:t>
        <a:bodyPr/>
        <a:lstStyle/>
        <a:p>
          <a:endParaRPr lang="en-IN"/>
        </a:p>
      </dgm:t>
    </dgm:pt>
    <dgm:pt modelId="{CCA2A6E2-D148-45CE-BCAE-4BA8A741EDCF}" type="pres">
      <dgm:prSet presAssocID="{1185E832-3B58-42ED-824F-1F4D9F097E96}" presName="Name10" presStyleLbl="parChTrans1D2" presStyleIdx="2" presStyleCnt="4"/>
      <dgm:spPr/>
      <dgm:t>
        <a:bodyPr/>
        <a:lstStyle/>
        <a:p>
          <a:endParaRPr lang="en-IN"/>
        </a:p>
      </dgm:t>
    </dgm:pt>
    <dgm:pt modelId="{EFA63E7E-D7B5-4E5B-BAC2-25F70425B6B9}" type="pres">
      <dgm:prSet presAssocID="{AF2DC4B6-E8CE-4575-89D4-386CB3CFA920}" presName="hierRoot2" presStyleCnt="0"/>
      <dgm:spPr/>
      <dgm:t>
        <a:bodyPr/>
        <a:lstStyle/>
        <a:p>
          <a:endParaRPr lang="en-IN"/>
        </a:p>
      </dgm:t>
    </dgm:pt>
    <dgm:pt modelId="{1D132330-A093-409D-9776-58538328BDCD}" type="pres">
      <dgm:prSet presAssocID="{AF2DC4B6-E8CE-4575-89D4-386CB3CFA920}" presName="composite2" presStyleCnt="0"/>
      <dgm:spPr/>
      <dgm:t>
        <a:bodyPr/>
        <a:lstStyle/>
        <a:p>
          <a:endParaRPr lang="en-IN"/>
        </a:p>
      </dgm:t>
    </dgm:pt>
    <dgm:pt modelId="{2E917A60-12B8-48D7-8FFC-6E0177328974}" type="pres">
      <dgm:prSet presAssocID="{AF2DC4B6-E8CE-4575-89D4-386CB3CFA920}" presName="background2" presStyleLbl="node2" presStyleIdx="2" presStyleCnt="4"/>
      <dgm:spPr/>
      <dgm:t>
        <a:bodyPr/>
        <a:lstStyle/>
        <a:p>
          <a:endParaRPr lang="en-IN"/>
        </a:p>
      </dgm:t>
    </dgm:pt>
    <dgm:pt modelId="{99ECBA50-51DC-44F9-87B7-582B830D557A}" type="pres">
      <dgm:prSet presAssocID="{AF2DC4B6-E8CE-4575-89D4-386CB3CFA920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65DF617-027F-4A91-9239-E4E45E56D646}" type="pres">
      <dgm:prSet presAssocID="{AF2DC4B6-E8CE-4575-89D4-386CB3CFA920}" presName="hierChild3" presStyleCnt="0"/>
      <dgm:spPr/>
      <dgm:t>
        <a:bodyPr/>
        <a:lstStyle/>
        <a:p>
          <a:endParaRPr lang="en-IN"/>
        </a:p>
      </dgm:t>
    </dgm:pt>
    <dgm:pt modelId="{528FB0CF-E461-49FC-A90D-016D9315555F}" type="pres">
      <dgm:prSet presAssocID="{935D721F-26A1-4782-8D7F-A09953548AD3}" presName="Name10" presStyleLbl="parChTrans1D2" presStyleIdx="3" presStyleCnt="4"/>
      <dgm:spPr/>
      <dgm:t>
        <a:bodyPr/>
        <a:lstStyle/>
        <a:p>
          <a:endParaRPr lang="en-IN"/>
        </a:p>
      </dgm:t>
    </dgm:pt>
    <dgm:pt modelId="{1F1737DD-E48D-46BA-8A4A-B49BC9001E0B}" type="pres">
      <dgm:prSet presAssocID="{333BC779-D981-45C7-B396-30DB3366EBAB}" presName="hierRoot2" presStyleCnt="0"/>
      <dgm:spPr/>
      <dgm:t>
        <a:bodyPr/>
        <a:lstStyle/>
        <a:p>
          <a:endParaRPr lang="en-IN"/>
        </a:p>
      </dgm:t>
    </dgm:pt>
    <dgm:pt modelId="{659562C3-E9A9-4B59-BACB-23DF13E2DED8}" type="pres">
      <dgm:prSet presAssocID="{333BC779-D981-45C7-B396-30DB3366EBAB}" presName="composite2" presStyleCnt="0"/>
      <dgm:spPr/>
      <dgm:t>
        <a:bodyPr/>
        <a:lstStyle/>
        <a:p>
          <a:endParaRPr lang="en-IN"/>
        </a:p>
      </dgm:t>
    </dgm:pt>
    <dgm:pt modelId="{C1BC2EFD-4503-48DF-87EF-DA85199315F2}" type="pres">
      <dgm:prSet presAssocID="{333BC779-D981-45C7-B396-30DB3366EBAB}" presName="background2" presStyleLbl="node2" presStyleIdx="3" presStyleCnt="4"/>
      <dgm:spPr/>
      <dgm:t>
        <a:bodyPr/>
        <a:lstStyle/>
        <a:p>
          <a:endParaRPr lang="en-IN"/>
        </a:p>
      </dgm:t>
    </dgm:pt>
    <dgm:pt modelId="{B37E23D5-89C8-4698-BE59-F98D61206130}" type="pres">
      <dgm:prSet presAssocID="{333BC779-D981-45C7-B396-30DB3366EBAB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C844CCA-ED8D-46CE-BB2C-38F219C99E2B}" type="pres">
      <dgm:prSet presAssocID="{333BC779-D981-45C7-B396-30DB3366EBAB}" presName="hierChild3" presStyleCnt="0"/>
      <dgm:spPr/>
      <dgm:t>
        <a:bodyPr/>
        <a:lstStyle/>
        <a:p>
          <a:endParaRPr lang="en-IN"/>
        </a:p>
      </dgm:t>
    </dgm:pt>
  </dgm:ptLst>
  <dgm:cxnLst>
    <dgm:cxn modelId="{5F2BA0AA-25C9-4769-BB93-FBB545BAEBBA}" srcId="{4528EAAB-29BF-4B69-A230-6CD367C55A30}" destId="{38E350F8-C15E-4BEC-B4E8-225AEBDF43AF}" srcOrd="0" destOrd="0" parTransId="{0DFFEDFC-86E2-42B8-BFC6-0DDBF3ABA120}" sibTransId="{0B76D26A-6CEF-4585-8DB1-9575064146DB}"/>
    <dgm:cxn modelId="{C65C3A82-3C19-4E2E-9A25-6EE86CA1FC0C}" type="presOf" srcId="{4528EAAB-29BF-4B69-A230-6CD367C55A30}" destId="{B8DB17D0-261B-4975-8800-E19714A14E5B}" srcOrd="0" destOrd="0" presId="urn:microsoft.com/office/officeart/2005/8/layout/hierarchy1"/>
    <dgm:cxn modelId="{06F1D607-EF7F-4B80-96BB-92CA6139F14A}" srcId="{38E350F8-C15E-4BEC-B4E8-225AEBDF43AF}" destId="{5D6689DF-D17C-491F-8E1B-1BCAB3A65D8A}" srcOrd="0" destOrd="0" parTransId="{76709D8F-F1D3-4C9D-BBDD-1B2A4610F97A}" sibTransId="{BB561169-7597-4710-8FFB-5597CA1B397A}"/>
    <dgm:cxn modelId="{23492A83-832A-495D-BABB-872037D7379F}" type="presOf" srcId="{935D721F-26A1-4782-8D7F-A09953548AD3}" destId="{528FB0CF-E461-49FC-A90D-016D9315555F}" srcOrd="0" destOrd="0" presId="urn:microsoft.com/office/officeart/2005/8/layout/hierarchy1"/>
    <dgm:cxn modelId="{040B5C01-9428-4F61-944C-753F6D4169F1}" srcId="{38E350F8-C15E-4BEC-B4E8-225AEBDF43AF}" destId="{333BC779-D981-45C7-B396-30DB3366EBAB}" srcOrd="3" destOrd="0" parTransId="{935D721F-26A1-4782-8D7F-A09953548AD3}" sibTransId="{A276B690-4A80-4C69-85FE-980D46C8494C}"/>
    <dgm:cxn modelId="{3AA36043-B6CE-4C8A-B7C2-B87207050DB1}" type="presOf" srcId="{1185E832-3B58-42ED-824F-1F4D9F097E96}" destId="{CCA2A6E2-D148-45CE-BCAE-4BA8A741EDCF}" srcOrd="0" destOrd="0" presId="urn:microsoft.com/office/officeart/2005/8/layout/hierarchy1"/>
    <dgm:cxn modelId="{A8C8C5A7-B4AC-4F31-B467-4B630A3211A9}" type="presOf" srcId="{333BC779-D981-45C7-B396-30DB3366EBAB}" destId="{B37E23D5-89C8-4698-BE59-F98D61206130}" srcOrd="0" destOrd="0" presId="urn:microsoft.com/office/officeart/2005/8/layout/hierarchy1"/>
    <dgm:cxn modelId="{D12E5A6E-B800-480E-91F8-A088E3A72F98}" type="presOf" srcId="{54765CE8-7144-4E57-B490-F051C77FB616}" destId="{B14BFCDD-BD90-4FC5-ABDE-7099692F73E1}" srcOrd="0" destOrd="0" presId="urn:microsoft.com/office/officeart/2005/8/layout/hierarchy1"/>
    <dgm:cxn modelId="{E10E1D88-5E74-4D37-92F1-56267A88FCE8}" srcId="{38E350F8-C15E-4BEC-B4E8-225AEBDF43AF}" destId="{0F6B6996-78AD-4D38-82C0-690CB5962E79}" srcOrd="1" destOrd="0" parTransId="{54765CE8-7144-4E57-B490-F051C77FB616}" sibTransId="{9D959020-50D3-4062-A37C-DA3127613530}"/>
    <dgm:cxn modelId="{68A04A02-D884-4338-8785-45F92AD59061}" srcId="{38E350F8-C15E-4BEC-B4E8-225AEBDF43AF}" destId="{AF2DC4B6-E8CE-4575-89D4-386CB3CFA920}" srcOrd="2" destOrd="0" parTransId="{1185E832-3B58-42ED-824F-1F4D9F097E96}" sibTransId="{0832A88D-4942-4C6D-8897-0EF75D2ED5C9}"/>
    <dgm:cxn modelId="{9F0DE520-2D2A-4886-9FA1-7BDBC77C945B}" type="presOf" srcId="{76709D8F-F1D3-4C9D-BBDD-1B2A4610F97A}" destId="{D033DA98-2E8C-4A36-8FFE-FE5249B5C4E1}" srcOrd="0" destOrd="0" presId="urn:microsoft.com/office/officeart/2005/8/layout/hierarchy1"/>
    <dgm:cxn modelId="{F68E0FAB-C4EB-4318-8ABE-B4DF1E0E6A27}" type="presOf" srcId="{0F6B6996-78AD-4D38-82C0-690CB5962E79}" destId="{805DA6BD-4554-4B6C-8287-CB4969BCE161}" srcOrd="0" destOrd="0" presId="urn:microsoft.com/office/officeart/2005/8/layout/hierarchy1"/>
    <dgm:cxn modelId="{06E2DBA0-32B7-4524-B270-9C74C02FA00D}" type="presOf" srcId="{5D6689DF-D17C-491F-8E1B-1BCAB3A65D8A}" destId="{9CF9B192-515D-4A15-AAE7-046B8B61F7AC}" srcOrd="0" destOrd="0" presId="urn:microsoft.com/office/officeart/2005/8/layout/hierarchy1"/>
    <dgm:cxn modelId="{6A39CD71-77C5-4ACD-BDC9-5CA8D3D7E8C9}" type="presOf" srcId="{38E350F8-C15E-4BEC-B4E8-225AEBDF43AF}" destId="{B723129F-7B3F-4882-9464-C82011F568F1}" srcOrd="0" destOrd="0" presId="urn:microsoft.com/office/officeart/2005/8/layout/hierarchy1"/>
    <dgm:cxn modelId="{0CB0FAA3-BA35-4A37-BA00-AFF8674F3270}" type="presOf" srcId="{AF2DC4B6-E8CE-4575-89D4-386CB3CFA920}" destId="{99ECBA50-51DC-44F9-87B7-582B830D557A}" srcOrd="0" destOrd="0" presId="urn:microsoft.com/office/officeart/2005/8/layout/hierarchy1"/>
    <dgm:cxn modelId="{4555A53F-59F2-423F-B3CD-088D3F8C44DE}" type="presParOf" srcId="{B8DB17D0-261B-4975-8800-E19714A14E5B}" destId="{ED57A62C-07F9-4F0B-9C4C-11B8E87CC432}" srcOrd="0" destOrd="0" presId="urn:microsoft.com/office/officeart/2005/8/layout/hierarchy1"/>
    <dgm:cxn modelId="{D8A8AD79-6B9E-4E85-BDC8-DA603A3AB6AF}" type="presParOf" srcId="{ED57A62C-07F9-4F0B-9C4C-11B8E87CC432}" destId="{51889743-9F9F-4BC9-8255-2D0D54088711}" srcOrd="0" destOrd="0" presId="urn:microsoft.com/office/officeart/2005/8/layout/hierarchy1"/>
    <dgm:cxn modelId="{45F85498-96AC-4475-8307-48083B0D6D83}" type="presParOf" srcId="{51889743-9F9F-4BC9-8255-2D0D54088711}" destId="{09EDD7FC-B7F5-43B2-910F-B4DF3FAF7B37}" srcOrd="0" destOrd="0" presId="urn:microsoft.com/office/officeart/2005/8/layout/hierarchy1"/>
    <dgm:cxn modelId="{788CEC83-086B-4426-80E4-ECFAF2CAD6A0}" type="presParOf" srcId="{51889743-9F9F-4BC9-8255-2D0D54088711}" destId="{B723129F-7B3F-4882-9464-C82011F568F1}" srcOrd="1" destOrd="0" presId="urn:microsoft.com/office/officeart/2005/8/layout/hierarchy1"/>
    <dgm:cxn modelId="{13B88045-C986-4E52-B9FA-9AA1C8CF218C}" type="presParOf" srcId="{ED57A62C-07F9-4F0B-9C4C-11B8E87CC432}" destId="{7A1463D0-ECC0-4813-8860-B0D69102FF4E}" srcOrd="1" destOrd="0" presId="urn:microsoft.com/office/officeart/2005/8/layout/hierarchy1"/>
    <dgm:cxn modelId="{5D0D25D5-0299-4211-BFC6-33EA7DC1625B}" type="presParOf" srcId="{7A1463D0-ECC0-4813-8860-B0D69102FF4E}" destId="{D033DA98-2E8C-4A36-8FFE-FE5249B5C4E1}" srcOrd="0" destOrd="0" presId="urn:microsoft.com/office/officeart/2005/8/layout/hierarchy1"/>
    <dgm:cxn modelId="{7B6C86E7-253B-462A-838A-25279564B63B}" type="presParOf" srcId="{7A1463D0-ECC0-4813-8860-B0D69102FF4E}" destId="{2832554C-89FE-4A24-A238-546E76F5B528}" srcOrd="1" destOrd="0" presId="urn:microsoft.com/office/officeart/2005/8/layout/hierarchy1"/>
    <dgm:cxn modelId="{645D0759-08E6-46FF-96B9-B5B37EF8D41A}" type="presParOf" srcId="{2832554C-89FE-4A24-A238-546E76F5B528}" destId="{46854BC7-DE28-4676-A921-387396C63A2C}" srcOrd="0" destOrd="0" presId="urn:microsoft.com/office/officeart/2005/8/layout/hierarchy1"/>
    <dgm:cxn modelId="{E3ECC051-99A8-4E05-A472-F95A6B2B9AE5}" type="presParOf" srcId="{46854BC7-DE28-4676-A921-387396C63A2C}" destId="{9E310B55-D5CC-4FDE-8D0D-A05AC3BE13AE}" srcOrd="0" destOrd="0" presId="urn:microsoft.com/office/officeart/2005/8/layout/hierarchy1"/>
    <dgm:cxn modelId="{E59DC75F-39DA-416A-9AE1-49D11F8D96D7}" type="presParOf" srcId="{46854BC7-DE28-4676-A921-387396C63A2C}" destId="{9CF9B192-515D-4A15-AAE7-046B8B61F7AC}" srcOrd="1" destOrd="0" presId="urn:microsoft.com/office/officeart/2005/8/layout/hierarchy1"/>
    <dgm:cxn modelId="{30AA7597-A4C1-4D3A-97C1-3E1477CF4CBB}" type="presParOf" srcId="{2832554C-89FE-4A24-A238-546E76F5B528}" destId="{F98E50AB-E7A3-4BB1-8DFF-AB92A0AD6218}" srcOrd="1" destOrd="0" presId="urn:microsoft.com/office/officeart/2005/8/layout/hierarchy1"/>
    <dgm:cxn modelId="{F9BFD982-57A1-4CD8-A547-ED64BFEA12C1}" type="presParOf" srcId="{7A1463D0-ECC0-4813-8860-B0D69102FF4E}" destId="{B14BFCDD-BD90-4FC5-ABDE-7099692F73E1}" srcOrd="2" destOrd="0" presId="urn:microsoft.com/office/officeart/2005/8/layout/hierarchy1"/>
    <dgm:cxn modelId="{18C90684-CEBE-431F-AA62-86D3B0DA5AD4}" type="presParOf" srcId="{7A1463D0-ECC0-4813-8860-B0D69102FF4E}" destId="{4EAD0335-24E6-4582-9A79-200F020E63E5}" srcOrd="3" destOrd="0" presId="urn:microsoft.com/office/officeart/2005/8/layout/hierarchy1"/>
    <dgm:cxn modelId="{060DCE64-55FD-449E-A426-C05D443DD672}" type="presParOf" srcId="{4EAD0335-24E6-4582-9A79-200F020E63E5}" destId="{979E1EF5-027F-4C6C-B821-E81ACB8DF724}" srcOrd="0" destOrd="0" presId="urn:microsoft.com/office/officeart/2005/8/layout/hierarchy1"/>
    <dgm:cxn modelId="{14A67189-ED7A-4EF7-BB48-B256586B8B93}" type="presParOf" srcId="{979E1EF5-027F-4C6C-B821-E81ACB8DF724}" destId="{F4B27128-1835-4506-AC2E-648D1F91907D}" srcOrd="0" destOrd="0" presId="urn:microsoft.com/office/officeart/2005/8/layout/hierarchy1"/>
    <dgm:cxn modelId="{B50344C9-D547-406C-A4C5-9FF75CE6844A}" type="presParOf" srcId="{979E1EF5-027F-4C6C-B821-E81ACB8DF724}" destId="{805DA6BD-4554-4B6C-8287-CB4969BCE161}" srcOrd="1" destOrd="0" presId="urn:microsoft.com/office/officeart/2005/8/layout/hierarchy1"/>
    <dgm:cxn modelId="{19BFC29C-23CE-4DF0-8245-50DB3C1F4F19}" type="presParOf" srcId="{4EAD0335-24E6-4582-9A79-200F020E63E5}" destId="{433D74DA-16C6-4D3F-99C3-D8098FDA21EC}" srcOrd="1" destOrd="0" presId="urn:microsoft.com/office/officeart/2005/8/layout/hierarchy1"/>
    <dgm:cxn modelId="{72CBBBBE-85CF-4208-B7D1-0D1CA797A6A3}" type="presParOf" srcId="{7A1463D0-ECC0-4813-8860-B0D69102FF4E}" destId="{CCA2A6E2-D148-45CE-BCAE-4BA8A741EDCF}" srcOrd="4" destOrd="0" presId="urn:microsoft.com/office/officeart/2005/8/layout/hierarchy1"/>
    <dgm:cxn modelId="{FAFE152B-D8D5-45F4-A911-61AA54B0ED2A}" type="presParOf" srcId="{7A1463D0-ECC0-4813-8860-B0D69102FF4E}" destId="{EFA63E7E-D7B5-4E5B-BAC2-25F70425B6B9}" srcOrd="5" destOrd="0" presId="urn:microsoft.com/office/officeart/2005/8/layout/hierarchy1"/>
    <dgm:cxn modelId="{C8F8337D-5870-4EC9-B302-B7EEEF0286E6}" type="presParOf" srcId="{EFA63E7E-D7B5-4E5B-BAC2-25F70425B6B9}" destId="{1D132330-A093-409D-9776-58538328BDCD}" srcOrd="0" destOrd="0" presId="urn:microsoft.com/office/officeart/2005/8/layout/hierarchy1"/>
    <dgm:cxn modelId="{581F4133-83D2-4A1A-9D4F-B45929BDAA89}" type="presParOf" srcId="{1D132330-A093-409D-9776-58538328BDCD}" destId="{2E917A60-12B8-48D7-8FFC-6E0177328974}" srcOrd="0" destOrd="0" presId="urn:microsoft.com/office/officeart/2005/8/layout/hierarchy1"/>
    <dgm:cxn modelId="{F61D7BB1-655F-468A-AF66-9614BA214253}" type="presParOf" srcId="{1D132330-A093-409D-9776-58538328BDCD}" destId="{99ECBA50-51DC-44F9-87B7-582B830D557A}" srcOrd="1" destOrd="0" presId="urn:microsoft.com/office/officeart/2005/8/layout/hierarchy1"/>
    <dgm:cxn modelId="{65EB8899-625C-4EB9-AB2D-6E346DF384F1}" type="presParOf" srcId="{EFA63E7E-D7B5-4E5B-BAC2-25F70425B6B9}" destId="{565DF617-027F-4A91-9239-E4E45E56D646}" srcOrd="1" destOrd="0" presId="urn:microsoft.com/office/officeart/2005/8/layout/hierarchy1"/>
    <dgm:cxn modelId="{672FB221-000E-4CA9-A809-2EFC74795E7A}" type="presParOf" srcId="{7A1463D0-ECC0-4813-8860-B0D69102FF4E}" destId="{528FB0CF-E461-49FC-A90D-016D9315555F}" srcOrd="6" destOrd="0" presId="urn:microsoft.com/office/officeart/2005/8/layout/hierarchy1"/>
    <dgm:cxn modelId="{CE29BE83-3EE9-4D7C-8619-552583EB050E}" type="presParOf" srcId="{7A1463D0-ECC0-4813-8860-B0D69102FF4E}" destId="{1F1737DD-E48D-46BA-8A4A-B49BC9001E0B}" srcOrd="7" destOrd="0" presId="urn:microsoft.com/office/officeart/2005/8/layout/hierarchy1"/>
    <dgm:cxn modelId="{EF37859C-7B31-4B51-B2D9-6A6451319221}" type="presParOf" srcId="{1F1737DD-E48D-46BA-8A4A-B49BC9001E0B}" destId="{659562C3-E9A9-4B59-BACB-23DF13E2DED8}" srcOrd="0" destOrd="0" presId="urn:microsoft.com/office/officeart/2005/8/layout/hierarchy1"/>
    <dgm:cxn modelId="{790A9A26-CF33-4DD5-90AA-E81A8120EE87}" type="presParOf" srcId="{659562C3-E9A9-4B59-BACB-23DF13E2DED8}" destId="{C1BC2EFD-4503-48DF-87EF-DA85199315F2}" srcOrd="0" destOrd="0" presId="urn:microsoft.com/office/officeart/2005/8/layout/hierarchy1"/>
    <dgm:cxn modelId="{041B2DCF-A025-4BDB-ACCC-E0EF0E44415E}" type="presParOf" srcId="{659562C3-E9A9-4B59-BACB-23DF13E2DED8}" destId="{B37E23D5-89C8-4698-BE59-F98D61206130}" srcOrd="1" destOrd="0" presId="urn:microsoft.com/office/officeart/2005/8/layout/hierarchy1"/>
    <dgm:cxn modelId="{53D770FA-EB0B-4EF2-8B0A-4F30DEA17A2F}" type="presParOf" srcId="{1F1737DD-E48D-46BA-8A4A-B49BC9001E0B}" destId="{FC844CCA-ED8D-46CE-BB2C-38F219C99E2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28EAAB-29BF-4B69-A230-6CD367C55A30}" type="doc">
      <dgm:prSet loTypeId="urn:microsoft.com/office/officeart/2005/8/layout/hierarchy1" loCatId="hierarchy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38E350F8-C15E-4BEC-B4E8-225AEBDF43AF}">
      <dgm:prSet phldrT="[Text]" custT="1"/>
      <dgm:spPr/>
      <dgm:t>
        <a:bodyPr/>
        <a:lstStyle/>
        <a:p>
          <a:r>
            <a:rPr lang="en-IN" sz="1400" b="1" smtClean="0"/>
            <a:t>TEMPORAL DATA</a:t>
          </a:r>
          <a:r>
            <a:rPr lang="en-IN" sz="1400" smtClean="0"/>
            <a:t> (TIME-BASED)</a:t>
          </a:r>
          <a:endParaRPr lang="en-IN" sz="1400" dirty="0"/>
        </a:p>
      </dgm:t>
    </dgm:pt>
    <dgm:pt modelId="{0DFFEDFC-86E2-42B8-BFC6-0DDBF3ABA120}" type="parTrans" cxnId="{5F2BA0AA-25C9-4769-BB93-FBB545BAEBBA}">
      <dgm:prSet/>
      <dgm:spPr/>
      <dgm:t>
        <a:bodyPr/>
        <a:lstStyle/>
        <a:p>
          <a:endParaRPr lang="en-IN"/>
        </a:p>
      </dgm:t>
    </dgm:pt>
    <dgm:pt modelId="{0B76D26A-6CEF-4585-8DB1-9575064146DB}" type="sibTrans" cxnId="{5F2BA0AA-25C9-4769-BB93-FBB545BAEBBA}">
      <dgm:prSet/>
      <dgm:spPr/>
      <dgm:t>
        <a:bodyPr/>
        <a:lstStyle/>
        <a:p>
          <a:endParaRPr lang="en-IN"/>
        </a:p>
      </dgm:t>
    </dgm:pt>
    <dgm:pt modelId="{5D6689DF-D17C-491F-8E1B-1BCAB3A65D8A}">
      <dgm:prSet phldrT="[Text]" custT="1"/>
      <dgm:spPr/>
      <dgm:t>
        <a:bodyPr/>
        <a:lstStyle/>
        <a:p>
          <a:r>
            <a:rPr lang="en-IN" sz="1500" smtClean="0"/>
            <a:t>Date</a:t>
          </a:r>
          <a:endParaRPr lang="en-IN" sz="1500" b="0" dirty="0"/>
        </a:p>
      </dgm:t>
    </dgm:pt>
    <dgm:pt modelId="{76709D8F-F1D3-4C9D-BBDD-1B2A4610F97A}" type="parTrans" cxnId="{06F1D607-EF7F-4B80-96BB-92CA6139F14A}">
      <dgm:prSet/>
      <dgm:spPr/>
      <dgm:t>
        <a:bodyPr/>
        <a:lstStyle/>
        <a:p>
          <a:endParaRPr lang="en-IN"/>
        </a:p>
      </dgm:t>
    </dgm:pt>
    <dgm:pt modelId="{BB561169-7597-4710-8FFB-5597CA1B397A}" type="sibTrans" cxnId="{06F1D607-EF7F-4B80-96BB-92CA6139F14A}">
      <dgm:prSet/>
      <dgm:spPr/>
      <dgm:t>
        <a:bodyPr/>
        <a:lstStyle/>
        <a:p>
          <a:endParaRPr lang="en-IN"/>
        </a:p>
      </dgm:t>
    </dgm:pt>
    <dgm:pt modelId="{9EEB9EB1-0F0C-4874-A14A-47275DD24F8C}">
      <dgm:prSet phldrT="[Text]" custT="1"/>
      <dgm:spPr/>
      <dgm:t>
        <a:bodyPr/>
        <a:lstStyle/>
        <a:p>
          <a:r>
            <a:rPr lang="en-IN" sz="1500" smtClean="0"/>
            <a:t>Hour (For specific max value records)</a:t>
          </a:r>
          <a:endParaRPr lang="en-IN" sz="1500" b="0" dirty="0"/>
        </a:p>
      </dgm:t>
    </dgm:pt>
    <dgm:pt modelId="{F52CE0A2-9109-4884-A4A3-053ABD3ED531}" type="parTrans" cxnId="{5A002D92-E32B-4FAF-96F2-C5EB8477963A}">
      <dgm:prSet/>
      <dgm:spPr/>
      <dgm:t>
        <a:bodyPr/>
        <a:lstStyle/>
        <a:p>
          <a:endParaRPr lang="en-IN"/>
        </a:p>
      </dgm:t>
    </dgm:pt>
    <dgm:pt modelId="{73D6BF27-4A44-49CB-BD1C-9402E6A784F2}" type="sibTrans" cxnId="{5A002D92-E32B-4FAF-96F2-C5EB8477963A}">
      <dgm:prSet/>
      <dgm:spPr/>
      <dgm:t>
        <a:bodyPr/>
        <a:lstStyle/>
        <a:p>
          <a:endParaRPr lang="en-IN"/>
        </a:p>
      </dgm:t>
    </dgm:pt>
    <dgm:pt modelId="{B8DB17D0-261B-4975-8800-E19714A14E5B}" type="pres">
      <dgm:prSet presAssocID="{4528EAAB-29BF-4B69-A230-6CD367C55A3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ED57A62C-07F9-4F0B-9C4C-11B8E87CC432}" type="pres">
      <dgm:prSet presAssocID="{38E350F8-C15E-4BEC-B4E8-225AEBDF43AF}" presName="hierRoot1" presStyleCnt="0"/>
      <dgm:spPr/>
      <dgm:t>
        <a:bodyPr/>
        <a:lstStyle/>
        <a:p>
          <a:endParaRPr lang="en-IN"/>
        </a:p>
      </dgm:t>
    </dgm:pt>
    <dgm:pt modelId="{51889743-9F9F-4BC9-8255-2D0D54088711}" type="pres">
      <dgm:prSet presAssocID="{38E350F8-C15E-4BEC-B4E8-225AEBDF43AF}" presName="composite" presStyleCnt="0"/>
      <dgm:spPr/>
      <dgm:t>
        <a:bodyPr/>
        <a:lstStyle/>
        <a:p>
          <a:endParaRPr lang="en-IN"/>
        </a:p>
      </dgm:t>
    </dgm:pt>
    <dgm:pt modelId="{09EDD7FC-B7F5-43B2-910F-B4DF3FAF7B37}" type="pres">
      <dgm:prSet presAssocID="{38E350F8-C15E-4BEC-B4E8-225AEBDF43AF}" presName="background" presStyleLbl="node0" presStyleIdx="0" presStyleCnt="1"/>
      <dgm:spPr/>
      <dgm:t>
        <a:bodyPr/>
        <a:lstStyle/>
        <a:p>
          <a:endParaRPr lang="en-IN"/>
        </a:p>
      </dgm:t>
    </dgm:pt>
    <dgm:pt modelId="{B723129F-7B3F-4882-9464-C82011F568F1}" type="pres">
      <dgm:prSet presAssocID="{38E350F8-C15E-4BEC-B4E8-225AEBDF43AF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A1463D0-ECC0-4813-8860-B0D69102FF4E}" type="pres">
      <dgm:prSet presAssocID="{38E350F8-C15E-4BEC-B4E8-225AEBDF43AF}" presName="hierChild2" presStyleCnt="0"/>
      <dgm:spPr/>
      <dgm:t>
        <a:bodyPr/>
        <a:lstStyle/>
        <a:p>
          <a:endParaRPr lang="en-IN"/>
        </a:p>
      </dgm:t>
    </dgm:pt>
    <dgm:pt modelId="{D033DA98-2E8C-4A36-8FFE-FE5249B5C4E1}" type="pres">
      <dgm:prSet presAssocID="{76709D8F-F1D3-4C9D-BBDD-1B2A4610F97A}" presName="Name10" presStyleLbl="parChTrans1D2" presStyleIdx="0" presStyleCnt="2"/>
      <dgm:spPr/>
      <dgm:t>
        <a:bodyPr/>
        <a:lstStyle/>
        <a:p>
          <a:endParaRPr lang="en-IN"/>
        </a:p>
      </dgm:t>
    </dgm:pt>
    <dgm:pt modelId="{2832554C-89FE-4A24-A238-546E76F5B528}" type="pres">
      <dgm:prSet presAssocID="{5D6689DF-D17C-491F-8E1B-1BCAB3A65D8A}" presName="hierRoot2" presStyleCnt="0"/>
      <dgm:spPr/>
      <dgm:t>
        <a:bodyPr/>
        <a:lstStyle/>
        <a:p>
          <a:endParaRPr lang="en-IN"/>
        </a:p>
      </dgm:t>
    </dgm:pt>
    <dgm:pt modelId="{46854BC7-DE28-4676-A921-387396C63A2C}" type="pres">
      <dgm:prSet presAssocID="{5D6689DF-D17C-491F-8E1B-1BCAB3A65D8A}" presName="composite2" presStyleCnt="0"/>
      <dgm:spPr/>
      <dgm:t>
        <a:bodyPr/>
        <a:lstStyle/>
        <a:p>
          <a:endParaRPr lang="en-IN"/>
        </a:p>
      </dgm:t>
    </dgm:pt>
    <dgm:pt modelId="{9E310B55-D5CC-4FDE-8D0D-A05AC3BE13AE}" type="pres">
      <dgm:prSet presAssocID="{5D6689DF-D17C-491F-8E1B-1BCAB3A65D8A}" presName="background2" presStyleLbl="node2" presStyleIdx="0" presStyleCnt="2"/>
      <dgm:spPr/>
      <dgm:t>
        <a:bodyPr/>
        <a:lstStyle/>
        <a:p>
          <a:endParaRPr lang="en-IN"/>
        </a:p>
      </dgm:t>
    </dgm:pt>
    <dgm:pt modelId="{9CF9B192-515D-4A15-AAE7-046B8B61F7AC}" type="pres">
      <dgm:prSet presAssocID="{5D6689DF-D17C-491F-8E1B-1BCAB3A65D8A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98E50AB-E7A3-4BB1-8DFF-AB92A0AD6218}" type="pres">
      <dgm:prSet presAssocID="{5D6689DF-D17C-491F-8E1B-1BCAB3A65D8A}" presName="hierChild3" presStyleCnt="0"/>
      <dgm:spPr/>
      <dgm:t>
        <a:bodyPr/>
        <a:lstStyle/>
        <a:p>
          <a:endParaRPr lang="en-IN"/>
        </a:p>
      </dgm:t>
    </dgm:pt>
    <dgm:pt modelId="{FD4CDF0B-D8CE-4C3B-B394-D146C2A30B66}" type="pres">
      <dgm:prSet presAssocID="{F52CE0A2-9109-4884-A4A3-053ABD3ED531}" presName="Name10" presStyleLbl="parChTrans1D2" presStyleIdx="1" presStyleCnt="2"/>
      <dgm:spPr/>
      <dgm:t>
        <a:bodyPr/>
        <a:lstStyle/>
        <a:p>
          <a:endParaRPr lang="en-IN"/>
        </a:p>
      </dgm:t>
    </dgm:pt>
    <dgm:pt modelId="{93ED7E6F-0929-4414-8652-2E0608857947}" type="pres">
      <dgm:prSet presAssocID="{9EEB9EB1-0F0C-4874-A14A-47275DD24F8C}" presName="hierRoot2" presStyleCnt="0"/>
      <dgm:spPr/>
      <dgm:t>
        <a:bodyPr/>
        <a:lstStyle/>
        <a:p>
          <a:endParaRPr lang="en-IN"/>
        </a:p>
      </dgm:t>
    </dgm:pt>
    <dgm:pt modelId="{12406294-6A03-4BA2-ABDB-12A578DAC71C}" type="pres">
      <dgm:prSet presAssocID="{9EEB9EB1-0F0C-4874-A14A-47275DD24F8C}" presName="composite2" presStyleCnt="0"/>
      <dgm:spPr/>
      <dgm:t>
        <a:bodyPr/>
        <a:lstStyle/>
        <a:p>
          <a:endParaRPr lang="en-IN"/>
        </a:p>
      </dgm:t>
    </dgm:pt>
    <dgm:pt modelId="{4ED7A481-37A5-4869-AD35-D60C1AF3E3FC}" type="pres">
      <dgm:prSet presAssocID="{9EEB9EB1-0F0C-4874-A14A-47275DD24F8C}" presName="background2" presStyleLbl="node2" presStyleIdx="1" presStyleCnt="2"/>
      <dgm:spPr/>
      <dgm:t>
        <a:bodyPr/>
        <a:lstStyle/>
        <a:p>
          <a:endParaRPr lang="en-IN"/>
        </a:p>
      </dgm:t>
    </dgm:pt>
    <dgm:pt modelId="{436E30A3-5F3D-4195-A63B-35FD918A75FA}" type="pres">
      <dgm:prSet presAssocID="{9EEB9EB1-0F0C-4874-A14A-47275DD24F8C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AACA414-A69A-4C18-9F37-1D90F51ED2EE}" type="pres">
      <dgm:prSet presAssocID="{9EEB9EB1-0F0C-4874-A14A-47275DD24F8C}" presName="hierChild3" presStyleCnt="0"/>
      <dgm:spPr/>
      <dgm:t>
        <a:bodyPr/>
        <a:lstStyle/>
        <a:p>
          <a:endParaRPr lang="en-IN"/>
        </a:p>
      </dgm:t>
    </dgm:pt>
  </dgm:ptLst>
  <dgm:cxnLst>
    <dgm:cxn modelId="{C2E61BC4-54B2-4E16-A2D5-5125DB28D78C}" type="presOf" srcId="{9EEB9EB1-0F0C-4874-A14A-47275DD24F8C}" destId="{436E30A3-5F3D-4195-A63B-35FD918A75FA}" srcOrd="0" destOrd="0" presId="urn:microsoft.com/office/officeart/2005/8/layout/hierarchy1"/>
    <dgm:cxn modelId="{06F1D607-EF7F-4B80-96BB-92CA6139F14A}" srcId="{38E350F8-C15E-4BEC-B4E8-225AEBDF43AF}" destId="{5D6689DF-D17C-491F-8E1B-1BCAB3A65D8A}" srcOrd="0" destOrd="0" parTransId="{76709D8F-F1D3-4C9D-BBDD-1B2A4610F97A}" sibTransId="{BB561169-7597-4710-8FFB-5597CA1B397A}"/>
    <dgm:cxn modelId="{5A002D92-E32B-4FAF-96F2-C5EB8477963A}" srcId="{38E350F8-C15E-4BEC-B4E8-225AEBDF43AF}" destId="{9EEB9EB1-0F0C-4874-A14A-47275DD24F8C}" srcOrd="1" destOrd="0" parTransId="{F52CE0A2-9109-4884-A4A3-053ABD3ED531}" sibTransId="{73D6BF27-4A44-49CB-BD1C-9402E6A784F2}"/>
    <dgm:cxn modelId="{CD68A0C9-6A63-454C-960F-12AE663C94B4}" type="presOf" srcId="{76709D8F-F1D3-4C9D-BBDD-1B2A4610F97A}" destId="{D033DA98-2E8C-4A36-8FFE-FE5249B5C4E1}" srcOrd="0" destOrd="0" presId="urn:microsoft.com/office/officeart/2005/8/layout/hierarchy1"/>
    <dgm:cxn modelId="{1CAE6632-D988-4170-92D3-0D5937E6E02D}" type="presOf" srcId="{38E350F8-C15E-4BEC-B4E8-225AEBDF43AF}" destId="{B723129F-7B3F-4882-9464-C82011F568F1}" srcOrd="0" destOrd="0" presId="urn:microsoft.com/office/officeart/2005/8/layout/hierarchy1"/>
    <dgm:cxn modelId="{257F5889-8A59-4469-BB0C-C26942C1A7BE}" type="presOf" srcId="{5D6689DF-D17C-491F-8E1B-1BCAB3A65D8A}" destId="{9CF9B192-515D-4A15-AAE7-046B8B61F7AC}" srcOrd="0" destOrd="0" presId="urn:microsoft.com/office/officeart/2005/8/layout/hierarchy1"/>
    <dgm:cxn modelId="{1BD15C87-D273-41DA-BD9D-6B9777201DA1}" type="presOf" srcId="{4528EAAB-29BF-4B69-A230-6CD367C55A30}" destId="{B8DB17D0-261B-4975-8800-E19714A14E5B}" srcOrd="0" destOrd="0" presId="urn:microsoft.com/office/officeart/2005/8/layout/hierarchy1"/>
    <dgm:cxn modelId="{09222AB9-BA1F-4F7D-9A72-71BCB00E3548}" type="presOf" srcId="{F52CE0A2-9109-4884-A4A3-053ABD3ED531}" destId="{FD4CDF0B-D8CE-4C3B-B394-D146C2A30B66}" srcOrd="0" destOrd="0" presId="urn:microsoft.com/office/officeart/2005/8/layout/hierarchy1"/>
    <dgm:cxn modelId="{5F2BA0AA-25C9-4769-BB93-FBB545BAEBBA}" srcId="{4528EAAB-29BF-4B69-A230-6CD367C55A30}" destId="{38E350F8-C15E-4BEC-B4E8-225AEBDF43AF}" srcOrd="0" destOrd="0" parTransId="{0DFFEDFC-86E2-42B8-BFC6-0DDBF3ABA120}" sibTransId="{0B76D26A-6CEF-4585-8DB1-9575064146DB}"/>
    <dgm:cxn modelId="{4C465A01-F0DC-4217-B03B-A12D53464BF5}" type="presParOf" srcId="{B8DB17D0-261B-4975-8800-E19714A14E5B}" destId="{ED57A62C-07F9-4F0B-9C4C-11B8E87CC432}" srcOrd="0" destOrd="0" presId="urn:microsoft.com/office/officeart/2005/8/layout/hierarchy1"/>
    <dgm:cxn modelId="{35B89616-46F1-4898-AA9C-F36F6C73B722}" type="presParOf" srcId="{ED57A62C-07F9-4F0B-9C4C-11B8E87CC432}" destId="{51889743-9F9F-4BC9-8255-2D0D54088711}" srcOrd="0" destOrd="0" presId="urn:microsoft.com/office/officeart/2005/8/layout/hierarchy1"/>
    <dgm:cxn modelId="{85F8C15F-FBF4-4587-B816-E7F5E7C77802}" type="presParOf" srcId="{51889743-9F9F-4BC9-8255-2D0D54088711}" destId="{09EDD7FC-B7F5-43B2-910F-B4DF3FAF7B37}" srcOrd="0" destOrd="0" presId="urn:microsoft.com/office/officeart/2005/8/layout/hierarchy1"/>
    <dgm:cxn modelId="{3AC8823A-90E5-4094-A5E1-B6AF4F7D1E49}" type="presParOf" srcId="{51889743-9F9F-4BC9-8255-2D0D54088711}" destId="{B723129F-7B3F-4882-9464-C82011F568F1}" srcOrd="1" destOrd="0" presId="urn:microsoft.com/office/officeart/2005/8/layout/hierarchy1"/>
    <dgm:cxn modelId="{CC57C6B7-D23E-46F9-9EA3-0BEFF738DF66}" type="presParOf" srcId="{ED57A62C-07F9-4F0B-9C4C-11B8E87CC432}" destId="{7A1463D0-ECC0-4813-8860-B0D69102FF4E}" srcOrd="1" destOrd="0" presId="urn:microsoft.com/office/officeart/2005/8/layout/hierarchy1"/>
    <dgm:cxn modelId="{54466415-490C-4A4C-8123-5D3352300C66}" type="presParOf" srcId="{7A1463D0-ECC0-4813-8860-B0D69102FF4E}" destId="{D033DA98-2E8C-4A36-8FFE-FE5249B5C4E1}" srcOrd="0" destOrd="0" presId="urn:microsoft.com/office/officeart/2005/8/layout/hierarchy1"/>
    <dgm:cxn modelId="{BC8867DE-ACCB-4CE1-8B5E-E563DE0E092F}" type="presParOf" srcId="{7A1463D0-ECC0-4813-8860-B0D69102FF4E}" destId="{2832554C-89FE-4A24-A238-546E76F5B528}" srcOrd="1" destOrd="0" presId="urn:microsoft.com/office/officeart/2005/8/layout/hierarchy1"/>
    <dgm:cxn modelId="{E66109E5-DBF4-4636-B755-532D8F93AE49}" type="presParOf" srcId="{2832554C-89FE-4A24-A238-546E76F5B528}" destId="{46854BC7-DE28-4676-A921-387396C63A2C}" srcOrd="0" destOrd="0" presId="urn:microsoft.com/office/officeart/2005/8/layout/hierarchy1"/>
    <dgm:cxn modelId="{69F5279F-E498-418C-B3B1-D9B178D35FBB}" type="presParOf" srcId="{46854BC7-DE28-4676-A921-387396C63A2C}" destId="{9E310B55-D5CC-4FDE-8D0D-A05AC3BE13AE}" srcOrd="0" destOrd="0" presId="urn:microsoft.com/office/officeart/2005/8/layout/hierarchy1"/>
    <dgm:cxn modelId="{7A8B377A-A4B5-4D68-A8D5-D8B95B3D8B58}" type="presParOf" srcId="{46854BC7-DE28-4676-A921-387396C63A2C}" destId="{9CF9B192-515D-4A15-AAE7-046B8B61F7AC}" srcOrd="1" destOrd="0" presId="urn:microsoft.com/office/officeart/2005/8/layout/hierarchy1"/>
    <dgm:cxn modelId="{3A3ACEA1-361A-460B-8EC7-AACA66E2BC27}" type="presParOf" srcId="{2832554C-89FE-4A24-A238-546E76F5B528}" destId="{F98E50AB-E7A3-4BB1-8DFF-AB92A0AD6218}" srcOrd="1" destOrd="0" presId="urn:microsoft.com/office/officeart/2005/8/layout/hierarchy1"/>
    <dgm:cxn modelId="{10DFF3A9-8532-47F5-928E-4C4F2859C1B0}" type="presParOf" srcId="{7A1463D0-ECC0-4813-8860-B0D69102FF4E}" destId="{FD4CDF0B-D8CE-4C3B-B394-D146C2A30B66}" srcOrd="2" destOrd="0" presId="urn:microsoft.com/office/officeart/2005/8/layout/hierarchy1"/>
    <dgm:cxn modelId="{F5D7113B-6FC6-4787-8BE0-65C26E84EF52}" type="presParOf" srcId="{7A1463D0-ECC0-4813-8860-B0D69102FF4E}" destId="{93ED7E6F-0929-4414-8652-2E0608857947}" srcOrd="3" destOrd="0" presId="urn:microsoft.com/office/officeart/2005/8/layout/hierarchy1"/>
    <dgm:cxn modelId="{09AB3428-102E-4BD1-B792-A829FFC9464F}" type="presParOf" srcId="{93ED7E6F-0929-4414-8652-2E0608857947}" destId="{12406294-6A03-4BA2-ABDB-12A578DAC71C}" srcOrd="0" destOrd="0" presId="urn:microsoft.com/office/officeart/2005/8/layout/hierarchy1"/>
    <dgm:cxn modelId="{3382B670-2C3A-40F8-AF94-E74273F69A85}" type="presParOf" srcId="{12406294-6A03-4BA2-ABDB-12A578DAC71C}" destId="{4ED7A481-37A5-4869-AD35-D60C1AF3E3FC}" srcOrd="0" destOrd="0" presId="urn:microsoft.com/office/officeart/2005/8/layout/hierarchy1"/>
    <dgm:cxn modelId="{9FD05548-9C70-48A2-A7A8-44ED6D5494A8}" type="presParOf" srcId="{12406294-6A03-4BA2-ABDB-12A578DAC71C}" destId="{436E30A3-5F3D-4195-A63B-35FD918A75FA}" srcOrd="1" destOrd="0" presId="urn:microsoft.com/office/officeart/2005/8/layout/hierarchy1"/>
    <dgm:cxn modelId="{926CDCB3-A5DC-4DFF-A3E8-C57F2AD34A78}" type="presParOf" srcId="{93ED7E6F-0929-4414-8652-2E0608857947}" destId="{AAACA414-A69A-4C18-9F37-1D90F51ED2E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28EAAB-29BF-4B69-A230-6CD367C55A30}" type="doc">
      <dgm:prSet loTypeId="urn:microsoft.com/office/officeart/2005/8/layout/hierarchy1" loCatId="hierarchy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38E350F8-C15E-4BEC-B4E8-225AEBDF43AF}">
      <dgm:prSet phldrT="[Text]"/>
      <dgm:spPr/>
      <dgm:t>
        <a:bodyPr/>
        <a:lstStyle/>
        <a:p>
          <a:r>
            <a:rPr lang="en-IN" b="1" dirty="0"/>
            <a:t>INVENTORY ANALYSIS</a:t>
          </a:r>
          <a:endParaRPr lang="en-IN" dirty="0"/>
        </a:p>
      </dgm:t>
    </dgm:pt>
    <dgm:pt modelId="{0DFFEDFC-86E2-42B8-BFC6-0DDBF3ABA120}" type="parTrans" cxnId="{5F2BA0AA-25C9-4769-BB93-FBB545BAEBBA}">
      <dgm:prSet/>
      <dgm:spPr/>
      <dgm:t>
        <a:bodyPr/>
        <a:lstStyle/>
        <a:p>
          <a:endParaRPr lang="en-IN"/>
        </a:p>
      </dgm:t>
    </dgm:pt>
    <dgm:pt modelId="{0B76D26A-6CEF-4585-8DB1-9575064146DB}" type="sibTrans" cxnId="{5F2BA0AA-25C9-4769-BB93-FBB545BAEBBA}">
      <dgm:prSet/>
      <dgm:spPr/>
      <dgm:t>
        <a:bodyPr/>
        <a:lstStyle/>
        <a:p>
          <a:endParaRPr lang="en-IN"/>
        </a:p>
      </dgm:t>
    </dgm:pt>
    <dgm:pt modelId="{5D6689DF-D17C-491F-8E1B-1BCAB3A65D8A}">
      <dgm:prSet phldrT="[Text]" custT="1"/>
      <dgm:spPr/>
      <dgm:t>
        <a:bodyPr/>
        <a:lstStyle/>
        <a:p>
          <a:r>
            <a:rPr lang="en-IN" sz="1500" b="1" dirty="0" smtClean="0"/>
            <a:t>Ozone (O3)</a:t>
          </a:r>
          <a:endParaRPr lang="en-IN" sz="1500" dirty="0"/>
        </a:p>
      </dgm:t>
    </dgm:pt>
    <dgm:pt modelId="{76709D8F-F1D3-4C9D-BBDD-1B2A4610F97A}" type="parTrans" cxnId="{06F1D607-EF7F-4B80-96BB-92CA6139F14A}">
      <dgm:prSet/>
      <dgm:spPr/>
      <dgm:t>
        <a:bodyPr/>
        <a:lstStyle/>
        <a:p>
          <a:endParaRPr lang="en-IN"/>
        </a:p>
      </dgm:t>
    </dgm:pt>
    <dgm:pt modelId="{BB561169-7597-4710-8FFB-5597CA1B397A}" type="sibTrans" cxnId="{06F1D607-EF7F-4B80-96BB-92CA6139F14A}">
      <dgm:prSet/>
      <dgm:spPr/>
      <dgm:t>
        <a:bodyPr/>
        <a:lstStyle/>
        <a:p>
          <a:endParaRPr lang="en-IN"/>
        </a:p>
      </dgm:t>
    </dgm:pt>
    <dgm:pt modelId="{BF82F1D3-90B4-40AF-A282-9415ACB81AD3}">
      <dgm:prSet phldrT="[Text]" custT="1"/>
      <dgm:spPr/>
      <dgm:t>
        <a:bodyPr/>
        <a:lstStyle/>
        <a:p>
          <a:r>
            <a:rPr lang="en-IN" sz="1500" dirty="0" smtClean="0"/>
            <a:t>Mean, 1st Max Value, 1st Max Hour, AQI</a:t>
          </a:r>
          <a:endParaRPr lang="en-IN" sz="1500" dirty="0"/>
        </a:p>
      </dgm:t>
    </dgm:pt>
    <dgm:pt modelId="{CF98B0DA-8D60-4759-9448-A0B365461B4F}" type="parTrans" cxnId="{2EB94F4D-7A23-40B7-ACD3-0882B1DEF822}">
      <dgm:prSet/>
      <dgm:spPr/>
      <dgm:t>
        <a:bodyPr/>
        <a:lstStyle/>
        <a:p>
          <a:endParaRPr lang="en-IN"/>
        </a:p>
      </dgm:t>
    </dgm:pt>
    <dgm:pt modelId="{DA3154F0-63CC-4650-B0C6-110877B47391}" type="sibTrans" cxnId="{2EB94F4D-7A23-40B7-ACD3-0882B1DEF822}">
      <dgm:prSet/>
      <dgm:spPr/>
      <dgm:t>
        <a:bodyPr/>
        <a:lstStyle/>
        <a:p>
          <a:endParaRPr lang="en-IN"/>
        </a:p>
      </dgm:t>
    </dgm:pt>
    <dgm:pt modelId="{0F6B6996-78AD-4D38-82C0-690CB5962E79}">
      <dgm:prSet phldrT="[Text]" custT="1"/>
      <dgm:spPr/>
      <dgm:t>
        <a:bodyPr/>
        <a:lstStyle/>
        <a:p>
          <a:r>
            <a:rPr lang="en-IN" sz="1500" b="1" dirty="0" smtClean="0"/>
            <a:t>Carbon Monoxide (CO)</a:t>
          </a:r>
          <a:endParaRPr lang="en-IN" sz="1500" b="0" dirty="0"/>
        </a:p>
      </dgm:t>
    </dgm:pt>
    <dgm:pt modelId="{54765CE8-7144-4E57-B490-F051C77FB616}" type="parTrans" cxnId="{E10E1D88-5E74-4D37-92F1-56267A88FCE8}">
      <dgm:prSet/>
      <dgm:spPr/>
      <dgm:t>
        <a:bodyPr/>
        <a:lstStyle/>
        <a:p>
          <a:endParaRPr lang="en-IN"/>
        </a:p>
      </dgm:t>
    </dgm:pt>
    <dgm:pt modelId="{9D959020-50D3-4062-A37C-DA3127613530}" type="sibTrans" cxnId="{E10E1D88-5E74-4D37-92F1-56267A88FCE8}">
      <dgm:prSet/>
      <dgm:spPr/>
      <dgm:t>
        <a:bodyPr/>
        <a:lstStyle/>
        <a:p>
          <a:endParaRPr lang="en-IN"/>
        </a:p>
      </dgm:t>
    </dgm:pt>
    <dgm:pt modelId="{4D2B5627-25A0-4B02-85BB-4A57A610D7F3}">
      <dgm:prSet phldrT="[Text]" custT="1"/>
      <dgm:spPr/>
      <dgm:t>
        <a:bodyPr/>
        <a:lstStyle/>
        <a:p>
          <a:r>
            <a:rPr lang="en-IN" sz="1500" dirty="0" smtClean="0"/>
            <a:t>1st Max Value, 1st Max Hour, AQI</a:t>
          </a:r>
          <a:endParaRPr lang="en-IN" sz="1500" dirty="0"/>
        </a:p>
      </dgm:t>
    </dgm:pt>
    <dgm:pt modelId="{DDAB69DC-00F4-489A-ACA1-5EDFD9AD1F8A}" type="parTrans" cxnId="{535F1188-6439-4648-933B-7065A4617AC3}">
      <dgm:prSet/>
      <dgm:spPr/>
      <dgm:t>
        <a:bodyPr/>
        <a:lstStyle/>
        <a:p>
          <a:endParaRPr lang="en-IN"/>
        </a:p>
      </dgm:t>
    </dgm:pt>
    <dgm:pt modelId="{C82963B7-5784-4654-9220-1CA57DF2EB27}" type="sibTrans" cxnId="{535F1188-6439-4648-933B-7065A4617AC3}">
      <dgm:prSet/>
      <dgm:spPr/>
      <dgm:t>
        <a:bodyPr/>
        <a:lstStyle/>
        <a:p>
          <a:endParaRPr lang="en-IN"/>
        </a:p>
      </dgm:t>
    </dgm:pt>
    <dgm:pt modelId="{AF2DC4B6-E8CE-4575-89D4-386CB3CFA920}">
      <dgm:prSet phldrT="[Text]" custT="1"/>
      <dgm:spPr/>
      <dgm:t>
        <a:bodyPr/>
        <a:lstStyle/>
        <a:p>
          <a:r>
            <a:rPr lang="en-IN" sz="1500" b="1" dirty="0" err="1" smtClean="0"/>
            <a:t>Sulfur</a:t>
          </a:r>
          <a:r>
            <a:rPr lang="en-IN" sz="1500" b="1" dirty="0" smtClean="0"/>
            <a:t> Dioxide (SO2)</a:t>
          </a:r>
          <a:endParaRPr lang="en-IN" sz="1500" dirty="0"/>
        </a:p>
      </dgm:t>
    </dgm:pt>
    <dgm:pt modelId="{1185E832-3B58-42ED-824F-1F4D9F097E96}" type="parTrans" cxnId="{68A04A02-D884-4338-8785-45F92AD59061}">
      <dgm:prSet/>
      <dgm:spPr/>
      <dgm:t>
        <a:bodyPr/>
        <a:lstStyle/>
        <a:p>
          <a:endParaRPr lang="en-IN"/>
        </a:p>
      </dgm:t>
    </dgm:pt>
    <dgm:pt modelId="{0832A88D-4942-4C6D-8897-0EF75D2ED5C9}" type="sibTrans" cxnId="{68A04A02-D884-4338-8785-45F92AD59061}">
      <dgm:prSet/>
      <dgm:spPr/>
      <dgm:t>
        <a:bodyPr/>
        <a:lstStyle/>
        <a:p>
          <a:endParaRPr lang="en-IN"/>
        </a:p>
      </dgm:t>
    </dgm:pt>
    <dgm:pt modelId="{D587ABFF-518E-4C10-9D43-A7CC98C291E4}">
      <dgm:prSet phldrT="[Text]" custT="1"/>
      <dgm:spPr/>
      <dgm:t>
        <a:bodyPr/>
        <a:lstStyle/>
        <a:p>
          <a:r>
            <a:rPr lang="en-IN" sz="1500" dirty="0" smtClean="0"/>
            <a:t>Mean, 1st Max Value, 1st Max Hour, AQI</a:t>
          </a:r>
          <a:endParaRPr lang="en-IN" sz="1500" b="0" dirty="0"/>
        </a:p>
      </dgm:t>
    </dgm:pt>
    <dgm:pt modelId="{549450DA-3CA4-4931-B71F-6A27AAC0A2F0}" type="parTrans" cxnId="{314A19A3-9646-4598-8323-4DBF74290441}">
      <dgm:prSet/>
      <dgm:spPr/>
      <dgm:t>
        <a:bodyPr/>
        <a:lstStyle/>
        <a:p>
          <a:endParaRPr lang="en-IN"/>
        </a:p>
      </dgm:t>
    </dgm:pt>
    <dgm:pt modelId="{0F709EBF-D562-4FE0-8114-01B1AB30942F}" type="sibTrans" cxnId="{314A19A3-9646-4598-8323-4DBF74290441}">
      <dgm:prSet/>
      <dgm:spPr/>
      <dgm:t>
        <a:bodyPr/>
        <a:lstStyle/>
        <a:p>
          <a:endParaRPr lang="en-IN"/>
        </a:p>
      </dgm:t>
    </dgm:pt>
    <dgm:pt modelId="{DE8E0F4C-FBEB-44BA-AB23-8221B567E52E}">
      <dgm:prSet phldrT="[Text]" custT="1"/>
      <dgm:spPr/>
      <dgm:t>
        <a:bodyPr/>
        <a:lstStyle/>
        <a:p>
          <a:r>
            <a:rPr lang="en-IN" sz="1500" b="1" dirty="0" smtClean="0"/>
            <a:t>Nitrogen Dioxide (NO2)</a:t>
          </a:r>
          <a:endParaRPr lang="en-IN" sz="1500" b="0" dirty="0"/>
        </a:p>
      </dgm:t>
    </dgm:pt>
    <dgm:pt modelId="{48B353A3-D2B9-4649-B2BE-02034B8D279B}" type="parTrans" cxnId="{BCF7BF03-1ACB-4EDD-ACA3-084CF539082C}">
      <dgm:prSet/>
      <dgm:spPr/>
      <dgm:t>
        <a:bodyPr/>
        <a:lstStyle/>
        <a:p>
          <a:endParaRPr lang="en-IN"/>
        </a:p>
      </dgm:t>
    </dgm:pt>
    <dgm:pt modelId="{BCA6AB40-F234-4A74-AD92-CFA07604D8C5}" type="sibTrans" cxnId="{BCF7BF03-1ACB-4EDD-ACA3-084CF539082C}">
      <dgm:prSet/>
      <dgm:spPr/>
      <dgm:t>
        <a:bodyPr/>
        <a:lstStyle/>
        <a:p>
          <a:endParaRPr lang="en-IN"/>
        </a:p>
      </dgm:t>
    </dgm:pt>
    <dgm:pt modelId="{A659AF58-C6D7-4E74-98E4-25EC24E39096}">
      <dgm:prSet phldrT="[Text]" custT="1"/>
      <dgm:spPr/>
      <dgm:t>
        <a:bodyPr/>
        <a:lstStyle/>
        <a:p>
          <a:r>
            <a:rPr lang="en-IN" sz="1500" dirty="0" smtClean="0"/>
            <a:t>Mean, 1st Max Value, 1st Max Hour, AQI</a:t>
          </a:r>
          <a:endParaRPr lang="en-IN" sz="1500" dirty="0"/>
        </a:p>
      </dgm:t>
    </dgm:pt>
    <dgm:pt modelId="{FA8546DA-AE50-4599-BABC-E159BEDC086C}" type="parTrans" cxnId="{DD3513EA-C0FA-4122-B236-01797D215209}">
      <dgm:prSet/>
      <dgm:spPr/>
      <dgm:t>
        <a:bodyPr/>
        <a:lstStyle/>
        <a:p>
          <a:endParaRPr lang="en-IN"/>
        </a:p>
      </dgm:t>
    </dgm:pt>
    <dgm:pt modelId="{129DB3B7-173E-4F84-B621-55BD9D1AB6E6}" type="sibTrans" cxnId="{DD3513EA-C0FA-4122-B236-01797D215209}">
      <dgm:prSet/>
      <dgm:spPr/>
      <dgm:t>
        <a:bodyPr/>
        <a:lstStyle/>
        <a:p>
          <a:endParaRPr lang="en-IN"/>
        </a:p>
      </dgm:t>
    </dgm:pt>
    <dgm:pt modelId="{B8DB17D0-261B-4975-8800-E19714A14E5B}" type="pres">
      <dgm:prSet presAssocID="{4528EAAB-29BF-4B69-A230-6CD367C55A3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ED57A62C-07F9-4F0B-9C4C-11B8E87CC432}" type="pres">
      <dgm:prSet presAssocID="{38E350F8-C15E-4BEC-B4E8-225AEBDF43AF}" presName="hierRoot1" presStyleCnt="0"/>
      <dgm:spPr/>
      <dgm:t>
        <a:bodyPr/>
        <a:lstStyle/>
        <a:p>
          <a:endParaRPr lang="en-IN"/>
        </a:p>
      </dgm:t>
    </dgm:pt>
    <dgm:pt modelId="{51889743-9F9F-4BC9-8255-2D0D54088711}" type="pres">
      <dgm:prSet presAssocID="{38E350F8-C15E-4BEC-B4E8-225AEBDF43AF}" presName="composite" presStyleCnt="0"/>
      <dgm:spPr/>
      <dgm:t>
        <a:bodyPr/>
        <a:lstStyle/>
        <a:p>
          <a:endParaRPr lang="en-IN"/>
        </a:p>
      </dgm:t>
    </dgm:pt>
    <dgm:pt modelId="{09EDD7FC-B7F5-43B2-910F-B4DF3FAF7B37}" type="pres">
      <dgm:prSet presAssocID="{38E350F8-C15E-4BEC-B4E8-225AEBDF43AF}" presName="background" presStyleLbl="node0" presStyleIdx="0" presStyleCnt="1"/>
      <dgm:spPr/>
      <dgm:t>
        <a:bodyPr/>
        <a:lstStyle/>
        <a:p>
          <a:endParaRPr lang="en-IN"/>
        </a:p>
      </dgm:t>
    </dgm:pt>
    <dgm:pt modelId="{B723129F-7B3F-4882-9464-C82011F568F1}" type="pres">
      <dgm:prSet presAssocID="{38E350F8-C15E-4BEC-B4E8-225AEBDF43AF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A1463D0-ECC0-4813-8860-B0D69102FF4E}" type="pres">
      <dgm:prSet presAssocID="{38E350F8-C15E-4BEC-B4E8-225AEBDF43AF}" presName="hierChild2" presStyleCnt="0"/>
      <dgm:spPr/>
      <dgm:t>
        <a:bodyPr/>
        <a:lstStyle/>
        <a:p>
          <a:endParaRPr lang="en-IN"/>
        </a:p>
      </dgm:t>
    </dgm:pt>
    <dgm:pt modelId="{D033DA98-2E8C-4A36-8FFE-FE5249B5C4E1}" type="pres">
      <dgm:prSet presAssocID="{76709D8F-F1D3-4C9D-BBDD-1B2A4610F97A}" presName="Name10" presStyleLbl="parChTrans1D2" presStyleIdx="0" presStyleCnt="4"/>
      <dgm:spPr/>
      <dgm:t>
        <a:bodyPr/>
        <a:lstStyle/>
        <a:p>
          <a:endParaRPr lang="en-IN"/>
        </a:p>
      </dgm:t>
    </dgm:pt>
    <dgm:pt modelId="{2832554C-89FE-4A24-A238-546E76F5B528}" type="pres">
      <dgm:prSet presAssocID="{5D6689DF-D17C-491F-8E1B-1BCAB3A65D8A}" presName="hierRoot2" presStyleCnt="0"/>
      <dgm:spPr/>
      <dgm:t>
        <a:bodyPr/>
        <a:lstStyle/>
        <a:p>
          <a:endParaRPr lang="en-IN"/>
        </a:p>
      </dgm:t>
    </dgm:pt>
    <dgm:pt modelId="{46854BC7-DE28-4676-A921-387396C63A2C}" type="pres">
      <dgm:prSet presAssocID="{5D6689DF-D17C-491F-8E1B-1BCAB3A65D8A}" presName="composite2" presStyleCnt="0"/>
      <dgm:spPr/>
      <dgm:t>
        <a:bodyPr/>
        <a:lstStyle/>
        <a:p>
          <a:endParaRPr lang="en-IN"/>
        </a:p>
      </dgm:t>
    </dgm:pt>
    <dgm:pt modelId="{9E310B55-D5CC-4FDE-8D0D-A05AC3BE13AE}" type="pres">
      <dgm:prSet presAssocID="{5D6689DF-D17C-491F-8E1B-1BCAB3A65D8A}" presName="background2" presStyleLbl="node2" presStyleIdx="0" presStyleCnt="4"/>
      <dgm:spPr/>
      <dgm:t>
        <a:bodyPr/>
        <a:lstStyle/>
        <a:p>
          <a:endParaRPr lang="en-IN"/>
        </a:p>
      </dgm:t>
    </dgm:pt>
    <dgm:pt modelId="{9CF9B192-515D-4A15-AAE7-046B8B61F7AC}" type="pres">
      <dgm:prSet presAssocID="{5D6689DF-D17C-491F-8E1B-1BCAB3A65D8A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98E50AB-E7A3-4BB1-8DFF-AB92A0AD6218}" type="pres">
      <dgm:prSet presAssocID="{5D6689DF-D17C-491F-8E1B-1BCAB3A65D8A}" presName="hierChild3" presStyleCnt="0"/>
      <dgm:spPr/>
      <dgm:t>
        <a:bodyPr/>
        <a:lstStyle/>
        <a:p>
          <a:endParaRPr lang="en-IN"/>
        </a:p>
      </dgm:t>
    </dgm:pt>
    <dgm:pt modelId="{B54F5A29-85F0-49C6-B6BE-747B785430C1}" type="pres">
      <dgm:prSet presAssocID="{CF98B0DA-8D60-4759-9448-A0B365461B4F}" presName="Name17" presStyleLbl="parChTrans1D3" presStyleIdx="0" presStyleCnt="4"/>
      <dgm:spPr/>
      <dgm:t>
        <a:bodyPr/>
        <a:lstStyle/>
        <a:p>
          <a:endParaRPr lang="en-IN"/>
        </a:p>
      </dgm:t>
    </dgm:pt>
    <dgm:pt modelId="{DCDF4144-AFC9-42E6-B5AC-6CAC5A78C114}" type="pres">
      <dgm:prSet presAssocID="{BF82F1D3-90B4-40AF-A282-9415ACB81AD3}" presName="hierRoot3" presStyleCnt="0"/>
      <dgm:spPr/>
      <dgm:t>
        <a:bodyPr/>
        <a:lstStyle/>
        <a:p>
          <a:endParaRPr lang="en-IN"/>
        </a:p>
      </dgm:t>
    </dgm:pt>
    <dgm:pt modelId="{B99A87BD-B78F-4BB4-9B10-EA334C04E36F}" type="pres">
      <dgm:prSet presAssocID="{BF82F1D3-90B4-40AF-A282-9415ACB81AD3}" presName="composite3" presStyleCnt="0"/>
      <dgm:spPr/>
      <dgm:t>
        <a:bodyPr/>
        <a:lstStyle/>
        <a:p>
          <a:endParaRPr lang="en-IN"/>
        </a:p>
      </dgm:t>
    </dgm:pt>
    <dgm:pt modelId="{106ED494-F43C-4642-B18B-F064FC0A78E2}" type="pres">
      <dgm:prSet presAssocID="{BF82F1D3-90B4-40AF-A282-9415ACB81AD3}" presName="background3" presStyleLbl="node3" presStyleIdx="0" presStyleCnt="4"/>
      <dgm:spPr/>
      <dgm:t>
        <a:bodyPr/>
        <a:lstStyle/>
        <a:p>
          <a:endParaRPr lang="en-IN"/>
        </a:p>
      </dgm:t>
    </dgm:pt>
    <dgm:pt modelId="{9E405E82-DBDF-46F1-BEA6-9A6FC504EFA7}" type="pres">
      <dgm:prSet presAssocID="{BF82F1D3-90B4-40AF-A282-9415ACB81AD3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6CD584F-7ADA-458C-80BF-35E17441052E}" type="pres">
      <dgm:prSet presAssocID="{BF82F1D3-90B4-40AF-A282-9415ACB81AD3}" presName="hierChild4" presStyleCnt="0"/>
      <dgm:spPr/>
      <dgm:t>
        <a:bodyPr/>
        <a:lstStyle/>
        <a:p>
          <a:endParaRPr lang="en-IN"/>
        </a:p>
      </dgm:t>
    </dgm:pt>
    <dgm:pt modelId="{B14BFCDD-BD90-4FC5-ABDE-7099692F73E1}" type="pres">
      <dgm:prSet presAssocID="{54765CE8-7144-4E57-B490-F051C77FB616}" presName="Name10" presStyleLbl="parChTrans1D2" presStyleIdx="1" presStyleCnt="4"/>
      <dgm:spPr/>
      <dgm:t>
        <a:bodyPr/>
        <a:lstStyle/>
        <a:p>
          <a:endParaRPr lang="en-IN"/>
        </a:p>
      </dgm:t>
    </dgm:pt>
    <dgm:pt modelId="{4EAD0335-24E6-4582-9A79-200F020E63E5}" type="pres">
      <dgm:prSet presAssocID="{0F6B6996-78AD-4D38-82C0-690CB5962E79}" presName="hierRoot2" presStyleCnt="0"/>
      <dgm:spPr/>
      <dgm:t>
        <a:bodyPr/>
        <a:lstStyle/>
        <a:p>
          <a:endParaRPr lang="en-IN"/>
        </a:p>
      </dgm:t>
    </dgm:pt>
    <dgm:pt modelId="{979E1EF5-027F-4C6C-B821-E81ACB8DF724}" type="pres">
      <dgm:prSet presAssocID="{0F6B6996-78AD-4D38-82C0-690CB5962E79}" presName="composite2" presStyleCnt="0"/>
      <dgm:spPr/>
      <dgm:t>
        <a:bodyPr/>
        <a:lstStyle/>
        <a:p>
          <a:endParaRPr lang="en-IN"/>
        </a:p>
      </dgm:t>
    </dgm:pt>
    <dgm:pt modelId="{F4B27128-1835-4506-AC2E-648D1F91907D}" type="pres">
      <dgm:prSet presAssocID="{0F6B6996-78AD-4D38-82C0-690CB5962E79}" presName="background2" presStyleLbl="node2" presStyleIdx="1" presStyleCnt="4"/>
      <dgm:spPr/>
      <dgm:t>
        <a:bodyPr/>
        <a:lstStyle/>
        <a:p>
          <a:endParaRPr lang="en-IN"/>
        </a:p>
      </dgm:t>
    </dgm:pt>
    <dgm:pt modelId="{805DA6BD-4554-4B6C-8287-CB4969BCE161}" type="pres">
      <dgm:prSet presAssocID="{0F6B6996-78AD-4D38-82C0-690CB5962E79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33D74DA-16C6-4D3F-99C3-D8098FDA21EC}" type="pres">
      <dgm:prSet presAssocID="{0F6B6996-78AD-4D38-82C0-690CB5962E79}" presName="hierChild3" presStyleCnt="0"/>
      <dgm:spPr/>
      <dgm:t>
        <a:bodyPr/>
        <a:lstStyle/>
        <a:p>
          <a:endParaRPr lang="en-IN"/>
        </a:p>
      </dgm:t>
    </dgm:pt>
    <dgm:pt modelId="{584A8B59-1B03-4EB2-B61D-014A4B5054BC}" type="pres">
      <dgm:prSet presAssocID="{DDAB69DC-00F4-489A-ACA1-5EDFD9AD1F8A}" presName="Name17" presStyleLbl="parChTrans1D3" presStyleIdx="1" presStyleCnt="4"/>
      <dgm:spPr/>
      <dgm:t>
        <a:bodyPr/>
        <a:lstStyle/>
        <a:p>
          <a:endParaRPr lang="en-IN"/>
        </a:p>
      </dgm:t>
    </dgm:pt>
    <dgm:pt modelId="{C3C7007A-D77A-4A6F-BBC4-CB60951768E7}" type="pres">
      <dgm:prSet presAssocID="{4D2B5627-25A0-4B02-85BB-4A57A610D7F3}" presName="hierRoot3" presStyleCnt="0"/>
      <dgm:spPr/>
      <dgm:t>
        <a:bodyPr/>
        <a:lstStyle/>
        <a:p>
          <a:endParaRPr lang="en-IN"/>
        </a:p>
      </dgm:t>
    </dgm:pt>
    <dgm:pt modelId="{2085F10E-CC42-42B1-A1CD-2A9C26A4DCD2}" type="pres">
      <dgm:prSet presAssocID="{4D2B5627-25A0-4B02-85BB-4A57A610D7F3}" presName="composite3" presStyleCnt="0"/>
      <dgm:spPr/>
      <dgm:t>
        <a:bodyPr/>
        <a:lstStyle/>
        <a:p>
          <a:endParaRPr lang="en-IN"/>
        </a:p>
      </dgm:t>
    </dgm:pt>
    <dgm:pt modelId="{51B55721-A079-4D98-B6DC-E5C853838B9B}" type="pres">
      <dgm:prSet presAssocID="{4D2B5627-25A0-4B02-85BB-4A57A610D7F3}" presName="background3" presStyleLbl="node3" presStyleIdx="1" presStyleCnt="4"/>
      <dgm:spPr/>
      <dgm:t>
        <a:bodyPr/>
        <a:lstStyle/>
        <a:p>
          <a:endParaRPr lang="en-IN"/>
        </a:p>
      </dgm:t>
    </dgm:pt>
    <dgm:pt modelId="{5A6AA2C1-27B7-40E8-9051-875D6C6C929E}" type="pres">
      <dgm:prSet presAssocID="{4D2B5627-25A0-4B02-85BB-4A57A610D7F3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E43D0D1-C70E-48C2-9C84-C947348C8BF9}" type="pres">
      <dgm:prSet presAssocID="{4D2B5627-25A0-4B02-85BB-4A57A610D7F3}" presName="hierChild4" presStyleCnt="0"/>
      <dgm:spPr/>
      <dgm:t>
        <a:bodyPr/>
        <a:lstStyle/>
        <a:p>
          <a:endParaRPr lang="en-IN"/>
        </a:p>
      </dgm:t>
    </dgm:pt>
    <dgm:pt modelId="{CCA2A6E2-D148-45CE-BCAE-4BA8A741EDCF}" type="pres">
      <dgm:prSet presAssocID="{1185E832-3B58-42ED-824F-1F4D9F097E96}" presName="Name10" presStyleLbl="parChTrans1D2" presStyleIdx="2" presStyleCnt="4"/>
      <dgm:spPr/>
      <dgm:t>
        <a:bodyPr/>
        <a:lstStyle/>
        <a:p>
          <a:endParaRPr lang="en-IN"/>
        </a:p>
      </dgm:t>
    </dgm:pt>
    <dgm:pt modelId="{EFA63E7E-D7B5-4E5B-BAC2-25F70425B6B9}" type="pres">
      <dgm:prSet presAssocID="{AF2DC4B6-E8CE-4575-89D4-386CB3CFA920}" presName="hierRoot2" presStyleCnt="0"/>
      <dgm:spPr/>
      <dgm:t>
        <a:bodyPr/>
        <a:lstStyle/>
        <a:p>
          <a:endParaRPr lang="en-IN"/>
        </a:p>
      </dgm:t>
    </dgm:pt>
    <dgm:pt modelId="{1D132330-A093-409D-9776-58538328BDCD}" type="pres">
      <dgm:prSet presAssocID="{AF2DC4B6-E8CE-4575-89D4-386CB3CFA920}" presName="composite2" presStyleCnt="0"/>
      <dgm:spPr/>
      <dgm:t>
        <a:bodyPr/>
        <a:lstStyle/>
        <a:p>
          <a:endParaRPr lang="en-IN"/>
        </a:p>
      </dgm:t>
    </dgm:pt>
    <dgm:pt modelId="{2E917A60-12B8-48D7-8FFC-6E0177328974}" type="pres">
      <dgm:prSet presAssocID="{AF2DC4B6-E8CE-4575-89D4-386CB3CFA920}" presName="background2" presStyleLbl="node2" presStyleIdx="2" presStyleCnt="4"/>
      <dgm:spPr/>
      <dgm:t>
        <a:bodyPr/>
        <a:lstStyle/>
        <a:p>
          <a:endParaRPr lang="en-IN"/>
        </a:p>
      </dgm:t>
    </dgm:pt>
    <dgm:pt modelId="{99ECBA50-51DC-44F9-87B7-582B830D557A}" type="pres">
      <dgm:prSet presAssocID="{AF2DC4B6-E8CE-4575-89D4-386CB3CFA920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65DF617-027F-4A91-9239-E4E45E56D646}" type="pres">
      <dgm:prSet presAssocID="{AF2DC4B6-E8CE-4575-89D4-386CB3CFA920}" presName="hierChild3" presStyleCnt="0"/>
      <dgm:spPr/>
      <dgm:t>
        <a:bodyPr/>
        <a:lstStyle/>
        <a:p>
          <a:endParaRPr lang="en-IN"/>
        </a:p>
      </dgm:t>
    </dgm:pt>
    <dgm:pt modelId="{AD61323F-83F9-4296-935C-24CFED88F59D}" type="pres">
      <dgm:prSet presAssocID="{549450DA-3CA4-4931-B71F-6A27AAC0A2F0}" presName="Name17" presStyleLbl="parChTrans1D3" presStyleIdx="2" presStyleCnt="4"/>
      <dgm:spPr/>
      <dgm:t>
        <a:bodyPr/>
        <a:lstStyle/>
        <a:p>
          <a:endParaRPr lang="en-IN"/>
        </a:p>
      </dgm:t>
    </dgm:pt>
    <dgm:pt modelId="{7C396767-C019-4229-B9FC-68D41F3E7782}" type="pres">
      <dgm:prSet presAssocID="{D587ABFF-518E-4C10-9D43-A7CC98C291E4}" presName="hierRoot3" presStyleCnt="0"/>
      <dgm:spPr/>
      <dgm:t>
        <a:bodyPr/>
        <a:lstStyle/>
        <a:p>
          <a:endParaRPr lang="en-IN"/>
        </a:p>
      </dgm:t>
    </dgm:pt>
    <dgm:pt modelId="{6CEC7145-95CF-49E3-A07E-E940D34BDFEC}" type="pres">
      <dgm:prSet presAssocID="{D587ABFF-518E-4C10-9D43-A7CC98C291E4}" presName="composite3" presStyleCnt="0"/>
      <dgm:spPr/>
      <dgm:t>
        <a:bodyPr/>
        <a:lstStyle/>
        <a:p>
          <a:endParaRPr lang="en-IN"/>
        </a:p>
      </dgm:t>
    </dgm:pt>
    <dgm:pt modelId="{AD7F6745-E01A-42D4-A707-0C31C9B9C20E}" type="pres">
      <dgm:prSet presAssocID="{D587ABFF-518E-4C10-9D43-A7CC98C291E4}" presName="background3" presStyleLbl="node3" presStyleIdx="2" presStyleCnt="4"/>
      <dgm:spPr/>
      <dgm:t>
        <a:bodyPr/>
        <a:lstStyle/>
        <a:p>
          <a:endParaRPr lang="en-IN"/>
        </a:p>
      </dgm:t>
    </dgm:pt>
    <dgm:pt modelId="{5375D486-945B-464D-B040-47F31B730E28}" type="pres">
      <dgm:prSet presAssocID="{D587ABFF-518E-4C10-9D43-A7CC98C291E4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B77C7CF-ECE5-413B-907E-DD8AA6B04225}" type="pres">
      <dgm:prSet presAssocID="{D587ABFF-518E-4C10-9D43-A7CC98C291E4}" presName="hierChild4" presStyleCnt="0"/>
      <dgm:spPr/>
      <dgm:t>
        <a:bodyPr/>
        <a:lstStyle/>
        <a:p>
          <a:endParaRPr lang="en-IN"/>
        </a:p>
      </dgm:t>
    </dgm:pt>
    <dgm:pt modelId="{6BCEEC93-3AAA-4525-8D1A-52DD806150D0}" type="pres">
      <dgm:prSet presAssocID="{48B353A3-D2B9-4649-B2BE-02034B8D279B}" presName="Name10" presStyleLbl="parChTrans1D2" presStyleIdx="3" presStyleCnt="4"/>
      <dgm:spPr/>
      <dgm:t>
        <a:bodyPr/>
        <a:lstStyle/>
        <a:p>
          <a:endParaRPr lang="en-IN"/>
        </a:p>
      </dgm:t>
    </dgm:pt>
    <dgm:pt modelId="{3C96D9C5-1690-4B57-88BD-CFD01D4976AE}" type="pres">
      <dgm:prSet presAssocID="{DE8E0F4C-FBEB-44BA-AB23-8221B567E52E}" presName="hierRoot2" presStyleCnt="0"/>
      <dgm:spPr/>
      <dgm:t>
        <a:bodyPr/>
        <a:lstStyle/>
        <a:p>
          <a:endParaRPr lang="en-IN"/>
        </a:p>
      </dgm:t>
    </dgm:pt>
    <dgm:pt modelId="{538B5ADB-7214-405B-AD16-FFDB63193DF5}" type="pres">
      <dgm:prSet presAssocID="{DE8E0F4C-FBEB-44BA-AB23-8221B567E52E}" presName="composite2" presStyleCnt="0"/>
      <dgm:spPr/>
      <dgm:t>
        <a:bodyPr/>
        <a:lstStyle/>
        <a:p>
          <a:endParaRPr lang="en-IN"/>
        </a:p>
      </dgm:t>
    </dgm:pt>
    <dgm:pt modelId="{7042E726-846D-4069-B0DB-0C363959D198}" type="pres">
      <dgm:prSet presAssocID="{DE8E0F4C-FBEB-44BA-AB23-8221B567E52E}" presName="background2" presStyleLbl="node2" presStyleIdx="3" presStyleCnt="4"/>
      <dgm:spPr/>
      <dgm:t>
        <a:bodyPr/>
        <a:lstStyle/>
        <a:p>
          <a:endParaRPr lang="en-IN"/>
        </a:p>
      </dgm:t>
    </dgm:pt>
    <dgm:pt modelId="{C8C6974B-5196-4828-8670-69F4B2998086}" type="pres">
      <dgm:prSet presAssocID="{DE8E0F4C-FBEB-44BA-AB23-8221B567E52E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61A2F68-3965-483E-939F-0A06BCD41BDA}" type="pres">
      <dgm:prSet presAssocID="{DE8E0F4C-FBEB-44BA-AB23-8221B567E52E}" presName="hierChild3" presStyleCnt="0"/>
      <dgm:spPr/>
      <dgm:t>
        <a:bodyPr/>
        <a:lstStyle/>
        <a:p>
          <a:endParaRPr lang="en-IN"/>
        </a:p>
      </dgm:t>
    </dgm:pt>
    <dgm:pt modelId="{ED054EE6-F634-45EA-9180-38B9BF1C9644}" type="pres">
      <dgm:prSet presAssocID="{FA8546DA-AE50-4599-BABC-E159BEDC086C}" presName="Name17" presStyleLbl="parChTrans1D3" presStyleIdx="3" presStyleCnt="4"/>
      <dgm:spPr/>
      <dgm:t>
        <a:bodyPr/>
        <a:lstStyle/>
        <a:p>
          <a:endParaRPr lang="en-IN"/>
        </a:p>
      </dgm:t>
    </dgm:pt>
    <dgm:pt modelId="{79690C27-E056-452E-93E7-617593B980C4}" type="pres">
      <dgm:prSet presAssocID="{A659AF58-C6D7-4E74-98E4-25EC24E39096}" presName="hierRoot3" presStyleCnt="0"/>
      <dgm:spPr/>
      <dgm:t>
        <a:bodyPr/>
        <a:lstStyle/>
        <a:p>
          <a:endParaRPr lang="en-IN"/>
        </a:p>
      </dgm:t>
    </dgm:pt>
    <dgm:pt modelId="{7B107084-25A7-41F4-80DF-6B4470A39797}" type="pres">
      <dgm:prSet presAssocID="{A659AF58-C6D7-4E74-98E4-25EC24E39096}" presName="composite3" presStyleCnt="0"/>
      <dgm:spPr/>
      <dgm:t>
        <a:bodyPr/>
        <a:lstStyle/>
        <a:p>
          <a:endParaRPr lang="en-IN"/>
        </a:p>
      </dgm:t>
    </dgm:pt>
    <dgm:pt modelId="{9F433BAE-0CEE-46B2-89C1-AE6E5ECEC708}" type="pres">
      <dgm:prSet presAssocID="{A659AF58-C6D7-4E74-98E4-25EC24E39096}" presName="background3" presStyleLbl="node3" presStyleIdx="3" presStyleCnt="4"/>
      <dgm:spPr/>
      <dgm:t>
        <a:bodyPr/>
        <a:lstStyle/>
        <a:p>
          <a:endParaRPr lang="en-IN"/>
        </a:p>
      </dgm:t>
    </dgm:pt>
    <dgm:pt modelId="{35B0F1C6-0927-4E3E-A5CD-CAB8715AE5F4}" type="pres">
      <dgm:prSet presAssocID="{A659AF58-C6D7-4E74-98E4-25EC24E39096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79FFB94-5EC5-40F3-8523-8985E264EFAB}" type="pres">
      <dgm:prSet presAssocID="{A659AF58-C6D7-4E74-98E4-25EC24E39096}" presName="hierChild4" presStyleCnt="0"/>
      <dgm:spPr/>
      <dgm:t>
        <a:bodyPr/>
        <a:lstStyle/>
        <a:p>
          <a:endParaRPr lang="en-IN"/>
        </a:p>
      </dgm:t>
    </dgm:pt>
  </dgm:ptLst>
  <dgm:cxnLst>
    <dgm:cxn modelId="{0AD7939C-86F4-4363-91EB-3027B36BE6B0}" type="presOf" srcId="{549450DA-3CA4-4931-B71F-6A27AAC0A2F0}" destId="{AD61323F-83F9-4296-935C-24CFED88F59D}" srcOrd="0" destOrd="0" presId="urn:microsoft.com/office/officeart/2005/8/layout/hierarchy1"/>
    <dgm:cxn modelId="{B2940AEE-3A5B-4AC9-B4A4-166AE796C4A6}" type="presOf" srcId="{A659AF58-C6D7-4E74-98E4-25EC24E39096}" destId="{35B0F1C6-0927-4E3E-A5CD-CAB8715AE5F4}" srcOrd="0" destOrd="0" presId="urn:microsoft.com/office/officeart/2005/8/layout/hierarchy1"/>
    <dgm:cxn modelId="{5F2BA0AA-25C9-4769-BB93-FBB545BAEBBA}" srcId="{4528EAAB-29BF-4B69-A230-6CD367C55A30}" destId="{38E350F8-C15E-4BEC-B4E8-225AEBDF43AF}" srcOrd="0" destOrd="0" parTransId="{0DFFEDFC-86E2-42B8-BFC6-0DDBF3ABA120}" sibTransId="{0B76D26A-6CEF-4585-8DB1-9575064146DB}"/>
    <dgm:cxn modelId="{E10E1D88-5E74-4D37-92F1-56267A88FCE8}" srcId="{38E350F8-C15E-4BEC-B4E8-225AEBDF43AF}" destId="{0F6B6996-78AD-4D38-82C0-690CB5962E79}" srcOrd="1" destOrd="0" parTransId="{54765CE8-7144-4E57-B490-F051C77FB616}" sibTransId="{9D959020-50D3-4062-A37C-DA3127613530}"/>
    <dgm:cxn modelId="{68A04A02-D884-4338-8785-45F92AD59061}" srcId="{38E350F8-C15E-4BEC-B4E8-225AEBDF43AF}" destId="{AF2DC4B6-E8CE-4575-89D4-386CB3CFA920}" srcOrd="2" destOrd="0" parTransId="{1185E832-3B58-42ED-824F-1F4D9F097E96}" sibTransId="{0832A88D-4942-4C6D-8897-0EF75D2ED5C9}"/>
    <dgm:cxn modelId="{6976D26A-63C9-467D-9842-45EBEA75ADB1}" type="presOf" srcId="{38E350F8-C15E-4BEC-B4E8-225AEBDF43AF}" destId="{B723129F-7B3F-4882-9464-C82011F568F1}" srcOrd="0" destOrd="0" presId="urn:microsoft.com/office/officeart/2005/8/layout/hierarchy1"/>
    <dgm:cxn modelId="{FF54A74B-60CE-4272-9155-0E58C01AB188}" type="presOf" srcId="{4528EAAB-29BF-4B69-A230-6CD367C55A30}" destId="{B8DB17D0-261B-4975-8800-E19714A14E5B}" srcOrd="0" destOrd="0" presId="urn:microsoft.com/office/officeart/2005/8/layout/hierarchy1"/>
    <dgm:cxn modelId="{06F1D607-EF7F-4B80-96BB-92CA6139F14A}" srcId="{38E350F8-C15E-4BEC-B4E8-225AEBDF43AF}" destId="{5D6689DF-D17C-491F-8E1B-1BCAB3A65D8A}" srcOrd="0" destOrd="0" parTransId="{76709D8F-F1D3-4C9D-BBDD-1B2A4610F97A}" sibTransId="{BB561169-7597-4710-8FFB-5597CA1B397A}"/>
    <dgm:cxn modelId="{32888D04-45D1-4B23-B009-AC80CA5D178A}" type="presOf" srcId="{48B353A3-D2B9-4649-B2BE-02034B8D279B}" destId="{6BCEEC93-3AAA-4525-8D1A-52DD806150D0}" srcOrd="0" destOrd="0" presId="urn:microsoft.com/office/officeart/2005/8/layout/hierarchy1"/>
    <dgm:cxn modelId="{535F1188-6439-4648-933B-7065A4617AC3}" srcId="{0F6B6996-78AD-4D38-82C0-690CB5962E79}" destId="{4D2B5627-25A0-4B02-85BB-4A57A610D7F3}" srcOrd="0" destOrd="0" parTransId="{DDAB69DC-00F4-489A-ACA1-5EDFD9AD1F8A}" sibTransId="{C82963B7-5784-4654-9220-1CA57DF2EB27}"/>
    <dgm:cxn modelId="{66D7CBF2-0A64-4A7A-8BBF-ED06B60B7425}" type="presOf" srcId="{0F6B6996-78AD-4D38-82C0-690CB5962E79}" destId="{805DA6BD-4554-4B6C-8287-CB4969BCE161}" srcOrd="0" destOrd="0" presId="urn:microsoft.com/office/officeart/2005/8/layout/hierarchy1"/>
    <dgm:cxn modelId="{4BFA7711-4F49-4FBF-B17E-47566DED6BE4}" type="presOf" srcId="{5D6689DF-D17C-491F-8E1B-1BCAB3A65D8A}" destId="{9CF9B192-515D-4A15-AAE7-046B8B61F7AC}" srcOrd="0" destOrd="0" presId="urn:microsoft.com/office/officeart/2005/8/layout/hierarchy1"/>
    <dgm:cxn modelId="{BC4131AC-7452-4A0D-8A98-3B1E53EEC2F5}" type="presOf" srcId="{76709D8F-F1D3-4C9D-BBDD-1B2A4610F97A}" destId="{D033DA98-2E8C-4A36-8FFE-FE5249B5C4E1}" srcOrd="0" destOrd="0" presId="urn:microsoft.com/office/officeart/2005/8/layout/hierarchy1"/>
    <dgm:cxn modelId="{BCF7BF03-1ACB-4EDD-ACA3-084CF539082C}" srcId="{38E350F8-C15E-4BEC-B4E8-225AEBDF43AF}" destId="{DE8E0F4C-FBEB-44BA-AB23-8221B567E52E}" srcOrd="3" destOrd="0" parTransId="{48B353A3-D2B9-4649-B2BE-02034B8D279B}" sibTransId="{BCA6AB40-F234-4A74-AD92-CFA07604D8C5}"/>
    <dgm:cxn modelId="{314A19A3-9646-4598-8323-4DBF74290441}" srcId="{AF2DC4B6-E8CE-4575-89D4-386CB3CFA920}" destId="{D587ABFF-518E-4C10-9D43-A7CC98C291E4}" srcOrd="0" destOrd="0" parTransId="{549450DA-3CA4-4931-B71F-6A27AAC0A2F0}" sibTransId="{0F709EBF-D562-4FE0-8114-01B1AB30942F}"/>
    <dgm:cxn modelId="{8D7AB637-8A82-46BD-971D-BDBF5600B8FE}" type="presOf" srcId="{AF2DC4B6-E8CE-4575-89D4-386CB3CFA920}" destId="{99ECBA50-51DC-44F9-87B7-582B830D557A}" srcOrd="0" destOrd="0" presId="urn:microsoft.com/office/officeart/2005/8/layout/hierarchy1"/>
    <dgm:cxn modelId="{A8F43758-D792-4629-B593-9D58B0E59703}" type="presOf" srcId="{CF98B0DA-8D60-4759-9448-A0B365461B4F}" destId="{B54F5A29-85F0-49C6-B6BE-747B785430C1}" srcOrd="0" destOrd="0" presId="urn:microsoft.com/office/officeart/2005/8/layout/hierarchy1"/>
    <dgm:cxn modelId="{2AF6A075-F9B0-41A7-931F-3E6583B0D8EE}" type="presOf" srcId="{D587ABFF-518E-4C10-9D43-A7CC98C291E4}" destId="{5375D486-945B-464D-B040-47F31B730E28}" srcOrd="0" destOrd="0" presId="urn:microsoft.com/office/officeart/2005/8/layout/hierarchy1"/>
    <dgm:cxn modelId="{565BF099-CC02-42AA-B08A-66095FBCDB28}" type="presOf" srcId="{FA8546DA-AE50-4599-BABC-E159BEDC086C}" destId="{ED054EE6-F634-45EA-9180-38B9BF1C9644}" srcOrd="0" destOrd="0" presId="urn:microsoft.com/office/officeart/2005/8/layout/hierarchy1"/>
    <dgm:cxn modelId="{C3FE91D8-BD6E-4734-9706-2240B521D333}" type="presOf" srcId="{DE8E0F4C-FBEB-44BA-AB23-8221B567E52E}" destId="{C8C6974B-5196-4828-8670-69F4B2998086}" srcOrd="0" destOrd="0" presId="urn:microsoft.com/office/officeart/2005/8/layout/hierarchy1"/>
    <dgm:cxn modelId="{DD3513EA-C0FA-4122-B236-01797D215209}" srcId="{DE8E0F4C-FBEB-44BA-AB23-8221B567E52E}" destId="{A659AF58-C6D7-4E74-98E4-25EC24E39096}" srcOrd="0" destOrd="0" parTransId="{FA8546DA-AE50-4599-BABC-E159BEDC086C}" sibTransId="{129DB3B7-173E-4F84-B621-55BD9D1AB6E6}"/>
    <dgm:cxn modelId="{9C2A25EF-4EF4-4CB4-8DB7-6401FA48E892}" type="presOf" srcId="{1185E832-3B58-42ED-824F-1F4D9F097E96}" destId="{CCA2A6E2-D148-45CE-BCAE-4BA8A741EDCF}" srcOrd="0" destOrd="0" presId="urn:microsoft.com/office/officeart/2005/8/layout/hierarchy1"/>
    <dgm:cxn modelId="{D31A2CDA-746E-44AB-84F2-6D44A9CC401D}" type="presOf" srcId="{BF82F1D3-90B4-40AF-A282-9415ACB81AD3}" destId="{9E405E82-DBDF-46F1-BEA6-9A6FC504EFA7}" srcOrd="0" destOrd="0" presId="urn:microsoft.com/office/officeart/2005/8/layout/hierarchy1"/>
    <dgm:cxn modelId="{133C40AC-9ED2-4152-9B19-4EF0B13673B0}" type="presOf" srcId="{4D2B5627-25A0-4B02-85BB-4A57A610D7F3}" destId="{5A6AA2C1-27B7-40E8-9051-875D6C6C929E}" srcOrd="0" destOrd="0" presId="urn:microsoft.com/office/officeart/2005/8/layout/hierarchy1"/>
    <dgm:cxn modelId="{2EB94F4D-7A23-40B7-ACD3-0882B1DEF822}" srcId="{5D6689DF-D17C-491F-8E1B-1BCAB3A65D8A}" destId="{BF82F1D3-90B4-40AF-A282-9415ACB81AD3}" srcOrd="0" destOrd="0" parTransId="{CF98B0DA-8D60-4759-9448-A0B365461B4F}" sibTransId="{DA3154F0-63CC-4650-B0C6-110877B47391}"/>
    <dgm:cxn modelId="{7BC62CF1-F3DF-4469-9C0A-479F30F37747}" type="presOf" srcId="{DDAB69DC-00F4-489A-ACA1-5EDFD9AD1F8A}" destId="{584A8B59-1B03-4EB2-B61D-014A4B5054BC}" srcOrd="0" destOrd="0" presId="urn:microsoft.com/office/officeart/2005/8/layout/hierarchy1"/>
    <dgm:cxn modelId="{AEC11B5D-BDB0-4BA9-9C7E-07E176553323}" type="presOf" srcId="{54765CE8-7144-4E57-B490-F051C77FB616}" destId="{B14BFCDD-BD90-4FC5-ABDE-7099692F73E1}" srcOrd="0" destOrd="0" presId="urn:microsoft.com/office/officeart/2005/8/layout/hierarchy1"/>
    <dgm:cxn modelId="{26EF892B-F154-4144-9A67-1E303435EE26}" type="presParOf" srcId="{B8DB17D0-261B-4975-8800-E19714A14E5B}" destId="{ED57A62C-07F9-4F0B-9C4C-11B8E87CC432}" srcOrd="0" destOrd="0" presId="urn:microsoft.com/office/officeart/2005/8/layout/hierarchy1"/>
    <dgm:cxn modelId="{2C1909F8-05C3-4162-87B6-12DD10E5083E}" type="presParOf" srcId="{ED57A62C-07F9-4F0B-9C4C-11B8E87CC432}" destId="{51889743-9F9F-4BC9-8255-2D0D54088711}" srcOrd="0" destOrd="0" presId="urn:microsoft.com/office/officeart/2005/8/layout/hierarchy1"/>
    <dgm:cxn modelId="{BAE3F3BF-DACD-4B0C-ADB9-8D16C601AD99}" type="presParOf" srcId="{51889743-9F9F-4BC9-8255-2D0D54088711}" destId="{09EDD7FC-B7F5-43B2-910F-B4DF3FAF7B37}" srcOrd="0" destOrd="0" presId="urn:microsoft.com/office/officeart/2005/8/layout/hierarchy1"/>
    <dgm:cxn modelId="{CDAE7BE5-C22D-4E5D-AEA3-258F653DDA8D}" type="presParOf" srcId="{51889743-9F9F-4BC9-8255-2D0D54088711}" destId="{B723129F-7B3F-4882-9464-C82011F568F1}" srcOrd="1" destOrd="0" presId="urn:microsoft.com/office/officeart/2005/8/layout/hierarchy1"/>
    <dgm:cxn modelId="{7217DD9B-EF5D-49C4-8F57-D4BD43AAB1EF}" type="presParOf" srcId="{ED57A62C-07F9-4F0B-9C4C-11B8E87CC432}" destId="{7A1463D0-ECC0-4813-8860-B0D69102FF4E}" srcOrd="1" destOrd="0" presId="urn:microsoft.com/office/officeart/2005/8/layout/hierarchy1"/>
    <dgm:cxn modelId="{45CBF2E5-9130-47E5-BA8A-26F81C22275A}" type="presParOf" srcId="{7A1463D0-ECC0-4813-8860-B0D69102FF4E}" destId="{D033DA98-2E8C-4A36-8FFE-FE5249B5C4E1}" srcOrd="0" destOrd="0" presId="urn:microsoft.com/office/officeart/2005/8/layout/hierarchy1"/>
    <dgm:cxn modelId="{ACC7C2D1-BF97-40A9-8F6B-382B0C4AFFAF}" type="presParOf" srcId="{7A1463D0-ECC0-4813-8860-B0D69102FF4E}" destId="{2832554C-89FE-4A24-A238-546E76F5B528}" srcOrd="1" destOrd="0" presId="urn:microsoft.com/office/officeart/2005/8/layout/hierarchy1"/>
    <dgm:cxn modelId="{D7FB728F-C567-477A-8A0C-98ED2A7CF905}" type="presParOf" srcId="{2832554C-89FE-4A24-A238-546E76F5B528}" destId="{46854BC7-DE28-4676-A921-387396C63A2C}" srcOrd="0" destOrd="0" presId="urn:microsoft.com/office/officeart/2005/8/layout/hierarchy1"/>
    <dgm:cxn modelId="{27C1E148-E59B-4795-A31F-CB25EBC7CEF0}" type="presParOf" srcId="{46854BC7-DE28-4676-A921-387396C63A2C}" destId="{9E310B55-D5CC-4FDE-8D0D-A05AC3BE13AE}" srcOrd="0" destOrd="0" presId="urn:microsoft.com/office/officeart/2005/8/layout/hierarchy1"/>
    <dgm:cxn modelId="{71B20CC2-B6FD-41E4-B1B1-155157D26B72}" type="presParOf" srcId="{46854BC7-DE28-4676-A921-387396C63A2C}" destId="{9CF9B192-515D-4A15-AAE7-046B8B61F7AC}" srcOrd="1" destOrd="0" presId="urn:microsoft.com/office/officeart/2005/8/layout/hierarchy1"/>
    <dgm:cxn modelId="{BBAE8751-487C-46D5-9F2B-D76B4170C402}" type="presParOf" srcId="{2832554C-89FE-4A24-A238-546E76F5B528}" destId="{F98E50AB-E7A3-4BB1-8DFF-AB92A0AD6218}" srcOrd="1" destOrd="0" presId="urn:microsoft.com/office/officeart/2005/8/layout/hierarchy1"/>
    <dgm:cxn modelId="{3176DDCD-E921-4A9B-B8E4-9CA54EF58F36}" type="presParOf" srcId="{F98E50AB-E7A3-4BB1-8DFF-AB92A0AD6218}" destId="{B54F5A29-85F0-49C6-B6BE-747B785430C1}" srcOrd="0" destOrd="0" presId="urn:microsoft.com/office/officeart/2005/8/layout/hierarchy1"/>
    <dgm:cxn modelId="{648EED24-3AAF-425B-BF3E-73E683FA9E23}" type="presParOf" srcId="{F98E50AB-E7A3-4BB1-8DFF-AB92A0AD6218}" destId="{DCDF4144-AFC9-42E6-B5AC-6CAC5A78C114}" srcOrd="1" destOrd="0" presId="urn:microsoft.com/office/officeart/2005/8/layout/hierarchy1"/>
    <dgm:cxn modelId="{7B213313-838B-412C-B955-90E92E0443F0}" type="presParOf" srcId="{DCDF4144-AFC9-42E6-B5AC-6CAC5A78C114}" destId="{B99A87BD-B78F-4BB4-9B10-EA334C04E36F}" srcOrd="0" destOrd="0" presId="urn:microsoft.com/office/officeart/2005/8/layout/hierarchy1"/>
    <dgm:cxn modelId="{7FACD773-8137-478B-B33E-CF773A1BC63F}" type="presParOf" srcId="{B99A87BD-B78F-4BB4-9B10-EA334C04E36F}" destId="{106ED494-F43C-4642-B18B-F064FC0A78E2}" srcOrd="0" destOrd="0" presId="urn:microsoft.com/office/officeart/2005/8/layout/hierarchy1"/>
    <dgm:cxn modelId="{1CEC2607-409B-478D-B468-23054501639D}" type="presParOf" srcId="{B99A87BD-B78F-4BB4-9B10-EA334C04E36F}" destId="{9E405E82-DBDF-46F1-BEA6-9A6FC504EFA7}" srcOrd="1" destOrd="0" presId="urn:microsoft.com/office/officeart/2005/8/layout/hierarchy1"/>
    <dgm:cxn modelId="{A1978E55-7B2F-4679-B7AA-4D9685567243}" type="presParOf" srcId="{DCDF4144-AFC9-42E6-B5AC-6CAC5A78C114}" destId="{66CD584F-7ADA-458C-80BF-35E17441052E}" srcOrd="1" destOrd="0" presId="urn:microsoft.com/office/officeart/2005/8/layout/hierarchy1"/>
    <dgm:cxn modelId="{67041C33-320B-42EC-8374-4D5C8E074B27}" type="presParOf" srcId="{7A1463D0-ECC0-4813-8860-B0D69102FF4E}" destId="{B14BFCDD-BD90-4FC5-ABDE-7099692F73E1}" srcOrd="2" destOrd="0" presId="urn:microsoft.com/office/officeart/2005/8/layout/hierarchy1"/>
    <dgm:cxn modelId="{73EC5597-9119-494B-A1EE-5611B2004069}" type="presParOf" srcId="{7A1463D0-ECC0-4813-8860-B0D69102FF4E}" destId="{4EAD0335-24E6-4582-9A79-200F020E63E5}" srcOrd="3" destOrd="0" presId="urn:microsoft.com/office/officeart/2005/8/layout/hierarchy1"/>
    <dgm:cxn modelId="{E7173F13-15CD-43F6-9260-EA7D34CDB560}" type="presParOf" srcId="{4EAD0335-24E6-4582-9A79-200F020E63E5}" destId="{979E1EF5-027F-4C6C-B821-E81ACB8DF724}" srcOrd="0" destOrd="0" presId="urn:microsoft.com/office/officeart/2005/8/layout/hierarchy1"/>
    <dgm:cxn modelId="{A69C71CC-1656-43A0-A3F2-F1E46F877232}" type="presParOf" srcId="{979E1EF5-027F-4C6C-B821-E81ACB8DF724}" destId="{F4B27128-1835-4506-AC2E-648D1F91907D}" srcOrd="0" destOrd="0" presId="urn:microsoft.com/office/officeart/2005/8/layout/hierarchy1"/>
    <dgm:cxn modelId="{CBABE74A-F840-4DBE-AC34-772ADD998984}" type="presParOf" srcId="{979E1EF5-027F-4C6C-B821-E81ACB8DF724}" destId="{805DA6BD-4554-4B6C-8287-CB4969BCE161}" srcOrd="1" destOrd="0" presId="urn:microsoft.com/office/officeart/2005/8/layout/hierarchy1"/>
    <dgm:cxn modelId="{6CD9001F-BEF0-4D9E-88B5-97C77C1E25F3}" type="presParOf" srcId="{4EAD0335-24E6-4582-9A79-200F020E63E5}" destId="{433D74DA-16C6-4D3F-99C3-D8098FDA21EC}" srcOrd="1" destOrd="0" presId="urn:microsoft.com/office/officeart/2005/8/layout/hierarchy1"/>
    <dgm:cxn modelId="{DE320E57-35AC-40D4-9760-C9C7106021EA}" type="presParOf" srcId="{433D74DA-16C6-4D3F-99C3-D8098FDA21EC}" destId="{584A8B59-1B03-4EB2-B61D-014A4B5054BC}" srcOrd="0" destOrd="0" presId="urn:microsoft.com/office/officeart/2005/8/layout/hierarchy1"/>
    <dgm:cxn modelId="{B27974E9-7F25-4052-A104-242F37AE3C61}" type="presParOf" srcId="{433D74DA-16C6-4D3F-99C3-D8098FDA21EC}" destId="{C3C7007A-D77A-4A6F-BBC4-CB60951768E7}" srcOrd="1" destOrd="0" presId="urn:microsoft.com/office/officeart/2005/8/layout/hierarchy1"/>
    <dgm:cxn modelId="{E0C8CCF0-1B09-4F5C-8D33-BC9F228447BA}" type="presParOf" srcId="{C3C7007A-D77A-4A6F-BBC4-CB60951768E7}" destId="{2085F10E-CC42-42B1-A1CD-2A9C26A4DCD2}" srcOrd="0" destOrd="0" presId="urn:microsoft.com/office/officeart/2005/8/layout/hierarchy1"/>
    <dgm:cxn modelId="{5761C657-3E65-433F-B2BE-4E475932F083}" type="presParOf" srcId="{2085F10E-CC42-42B1-A1CD-2A9C26A4DCD2}" destId="{51B55721-A079-4D98-B6DC-E5C853838B9B}" srcOrd="0" destOrd="0" presId="urn:microsoft.com/office/officeart/2005/8/layout/hierarchy1"/>
    <dgm:cxn modelId="{06EEA23F-E925-49CA-8ECE-3986D389B0AF}" type="presParOf" srcId="{2085F10E-CC42-42B1-A1CD-2A9C26A4DCD2}" destId="{5A6AA2C1-27B7-40E8-9051-875D6C6C929E}" srcOrd="1" destOrd="0" presId="urn:microsoft.com/office/officeart/2005/8/layout/hierarchy1"/>
    <dgm:cxn modelId="{74436250-C82A-4861-8D34-9606BCCFF9EB}" type="presParOf" srcId="{C3C7007A-D77A-4A6F-BBC4-CB60951768E7}" destId="{4E43D0D1-C70E-48C2-9C84-C947348C8BF9}" srcOrd="1" destOrd="0" presId="urn:microsoft.com/office/officeart/2005/8/layout/hierarchy1"/>
    <dgm:cxn modelId="{B4F710F8-1818-4C44-ACF1-5E4ED44B64A5}" type="presParOf" srcId="{7A1463D0-ECC0-4813-8860-B0D69102FF4E}" destId="{CCA2A6E2-D148-45CE-BCAE-4BA8A741EDCF}" srcOrd="4" destOrd="0" presId="urn:microsoft.com/office/officeart/2005/8/layout/hierarchy1"/>
    <dgm:cxn modelId="{CEE69217-A35E-4C9C-BB6F-3CEA0A48C326}" type="presParOf" srcId="{7A1463D0-ECC0-4813-8860-B0D69102FF4E}" destId="{EFA63E7E-D7B5-4E5B-BAC2-25F70425B6B9}" srcOrd="5" destOrd="0" presId="urn:microsoft.com/office/officeart/2005/8/layout/hierarchy1"/>
    <dgm:cxn modelId="{CDB59E19-3F60-4D74-8A02-832ABE05F33F}" type="presParOf" srcId="{EFA63E7E-D7B5-4E5B-BAC2-25F70425B6B9}" destId="{1D132330-A093-409D-9776-58538328BDCD}" srcOrd="0" destOrd="0" presId="urn:microsoft.com/office/officeart/2005/8/layout/hierarchy1"/>
    <dgm:cxn modelId="{887DEE08-D18C-471E-A315-2610E44A1D91}" type="presParOf" srcId="{1D132330-A093-409D-9776-58538328BDCD}" destId="{2E917A60-12B8-48D7-8FFC-6E0177328974}" srcOrd="0" destOrd="0" presId="urn:microsoft.com/office/officeart/2005/8/layout/hierarchy1"/>
    <dgm:cxn modelId="{D74B34C3-6F89-4876-8872-F13250C95765}" type="presParOf" srcId="{1D132330-A093-409D-9776-58538328BDCD}" destId="{99ECBA50-51DC-44F9-87B7-582B830D557A}" srcOrd="1" destOrd="0" presId="urn:microsoft.com/office/officeart/2005/8/layout/hierarchy1"/>
    <dgm:cxn modelId="{5A6021DF-FB03-40FC-9B69-A3B9F26233D7}" type="presParOf" srcId="{EFA63E7E-D7B5-4E5B-BAC2-25F70425B6B9}" destId="{565DF617-027F-4A91-9239-E4E45E56D646}" srcOrd="1" destOrd="0" presId="urn:microsoft.com/office/officeart/2005/8/layout/hierarchy1"/>
    <dgm:cxn modelId="{716661CE-852F-484C-98B1-39AB97C0E07C}" type="presParOf" srcId="{565DF617-027F-4A91-9239-E4E45E56D646}" destId="{AD61323F-83F9-4296-935C-24CFED88F59D}" srcOrd="0" destOrd="0" presId="urn:microsoft.com/office/officeart/2005/8/layout/hierarchy1"/>
    <dgm:cxn modelId="{A6923902-7A38-432F-A816-A32184BF3B6E}" type="presParOf" srcId="{565DF617-027F-4A91-9239-E4E45E56D646}" destId="{7C396767-C019-4229-B9FC-68D41F3E7782}" srcOrd="1" destOrd="0" presId="urn:microsoft.com/office/officeart/2005/8/layout/hierarchy1"/>
    <dgm:cxn modelId="{AFF7C643-8CE9-4967-B045-1E6801BE905B}" type="presParOf" srcId="{7C396767-C019-4229-B9FC-68D41F3E7782}" destId="{6CEC7145-95CF-49E3-A07E-E940D34BDFEC}" srcOrd="0" destOrd="0" presId="urn:microsoft.com/office/officeart/2005/8/layout/hierarchy1"/>
    <dgm:cxn modelId="{43768730-EB30-432A-A601-3C25A64336C3}" type="presParOf" srcId="{6CEC7145-95CF-49E3-A07E-E940D34BDFEC}" destId="{AD7F6745-E01A-42D4-A707-0C31C9B9C20E}" srcOrd="0" destOrd="0" presId="urn:microsoft.com/office/officeart/2005/8/layout/hierarchy1"/>
    <dgm:cxn modelId="{46B0298D-DCEF-4B2E-9926-B6FC25F13726}" type="presParOf" srcId="{6CEC7145-95CF-49E3-A07E-E940D34BDFEC}" destId="{5375D486-945B-464D-B040-47F31B730E28}" srcOrd="1" destOrd="0" presId="urn:microsoft.com/office/officeart/2005/8/layout/hierarchy1"/>
    <dgm:cxn modelId="{E4FDEFD4-2C3A-46B7-80E1-000A2A695B2A}" type="presParOf" srcId="{7C396767-C019-4229-B9FC-68D41F3E7782}" destId="{6B77C7CF-ECE5-413B-907E-DD8AA6B04225}" srcOrd="1" destOrd="0" presId="urn:microsoft.com/office/officeart/2005/8/layout/hierarchy1"/>
    <dgm:cxn modelId="{85893B52-9BE8-470C-8E5E-33E07C783139}" type="presParOf" srcId="{7A1463D0-ECC0-4813-8860-B0D69102FF4E}" destId="{6BCEEC93-3AAA-4525-8D1A-52DD806150D0}" srcOrd="6" destOrd="0" presId="urn:microsoft.com/office/officeart/2005/8/layout/hierarchy1"/>
    <dgm:cxn modelId="{D426AB61-9E4F-4C0A-9760-45225FCA1A37}" type="presParOf" srcId="{7A1463D0-ECC0-4813-8860-B0D69102FF4E}" destId="{3C96D9C5-1690-4B57-88BD-CFD01D4976AE}" srcOrd="7" destOrd="0" presId="urn:microsoft.com/office/officeart/2005/8/layout/hierarchy1"/>
    <dgm:cxn modelId="{F6B2A2A6-7040-4B7D-BE21-C606E4A600B3}" type="presParOf" srcId="{3C96D9C5-1690-4B57-88BD-CFD01D4976AE}" destId="{538B5ADB-7214-405B-AD16-FFDB63193DF5}" srcOrd="0" destOrd="0" presId="urn:microsoft.com/office/officeart/2005/8/layout/hierarchy1"/>
    <dgm:cxn modelId="{4E96F719-9F9B-4CA6-B5E5-A7F579F20C97}" type="presParOf" srcId="{538B5ADB-7214-405B-AD16-FFDB63193DF5}" destId="{7042E726-846D-4069-B0DB-0C363959D198}" srcOrd="0" destOrd="0" presId="urn:microsoft.com/office/officeart/2005/8/layout/hierarchy1"/>
    <dgm:cxn modelId="{C255D992-7416-4361-AEC7-EE8EE63BE036}" type="presParOf" srcId="{538B5ADB-7214-405B-AD16-FFDB63193DF5}" destId="{C8C6974B-5196-4828-8670-69F4B2998086}" srcOrd="1" destOrd="0" presId="urn:microsoft.com/office/officeart/2005/8/layout/hierarchy1"/>
    <dgm:cxn modelId="{E7E18E8D-3894-4841-9E8A-409A301ACD1D}" type="presParOf" srcId="{3C96D9C5-1690-4B57-88BD-CFD01D4976AE}" destId="{F61A2F68-3965-483E-939F-0A06BCD41BDA}" srcOrd="1" destOrd="0" presId="urn:microsoft.com/office/officeart/2005/8/layout/hierarchy1"/>
    <dgm:cxn modelId="{7931B789-378E-4E62-A774-060AF90BA2A6}" type="presParOf" srcId="{F61A2F68-3965-483E-939F-0A06BCD41BDA}" destId="{ED054EE6-F634-45EA-9180-38B9BF1C9644}" srcOrd="0" destOrd="0" presId="urn:microsoft.com/office/officeart/2005/8/layout/hierarchy1"/>
    <dgm:cxn modelId="{D3DA854A-1343-4212-A2C7-4FBE2AEB8076}" type="presParOf" srcId="{F61A2F68-3965-483E-939F-0A06BCD41BDA}" destId="{79690C27-E056-452E-93E7-617593B980C4}" srcOrd="1" destOrd="0" presId="urn:microsoft.com/office/officeart/2005/8/layout/hierarchy1"/>
    <dgm:cxn modelId="{8F7C9A6E-D3CA-4450-960E-4176D86793DB}" type="presParOf" srcId="{79690C27-E056-452E-93E7-617593B980C4}" destId="{7B107084-25A7-41F4-80DF-6B4470A39797}" srcOrd="0" destOrd="0" presId="urn:microsoft.com/office/officeart/2005/8/layout/hierarchy1"/>
    <dgm:cxn modelId="{940ACE5D-6AB8-4BDA-927F-551D7EFE4766}" type="presParOf" srcId="{7B107084-25A7-41F4-80DF-6B4470A39797}" destId="{9F433BAE-0CEE-46B2-89C1-AE6E5ECEC708}" srcOrd="0" destOrd="0" presId="urn:microsoft.com/office/officeart/2005/8/layout/hierarchy1"/>
    <dgm:cxn modelId="{67B1EBEF-3C23-40AD-BC57-42438CFAAB76}" type="presParOf" srcId="{7B107084-25A7-41F4-80DF-6B4470A39797}" destId="{35B0F1C6-0927-4E3E-A5CD-CAB8715AE5F4}" srcOrd="1" destOrd="0" presId="urn:microsoft.com/office/officeart/2005/8/layout/hierarchy1"/>
    <dgm:cxn modelId="{D0217E02-761A-4CDC-95B1-F20DBE93669E}" type="presParOf" srcId="{79690C27-E056-452E-93E7-617593B980C4}" destId="{579FFB94-5EC5-40F3-8523-8985E264EFA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9C1331-8620-4D68-8797-576BFCE54D8D}">
      <dsp:nvSpPr>
        <dsp:cNvPr id="0" name=""/>
        <dsp:cNvSpPr/>
      </dsp:nvSpPr>
      <dsp:spPr>
        <a:xfrm>
          <a:off x="2707824" y="174323"/>
          <a:ext cx="1611743" cy="1034594"/>
        </a:xfrm>
        <a:prstGeom prst="round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55C7C-98AD-4B58-9B19-0AC13C8D147E}">
      <dsp:nvSpPr>
        <dsp:cNvPr id="0" name=""/>
        <dsp:cNvSpPr/>
      </dsp:nvSpPr>
      <dsp:spPr>
        <a:xfrm>
          <a:off x="1564274" y="1266367"/>
          <a:ext cx="3961239" cy="360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 smtClean="0"/>
            <a:t>LOCATION DATA </a:t>
          </a:r>
          <a:r>
            <a:rPr lang="en-IN" sz="1200" kern="1200" dirty="0" smtClean="0"/>
            <a:t>(GEOGRAPHICAL)</a:t>
          </a:r>
          <a:endParaRPr lang="en-IN" sz="1200" b="1" kern="1200" dirty="0"/>
        </a:p>
      </dsp:txBody>
      <dsp:txXfrm>
        <a:off x="1564274" y="1266367"/>
        <a:ext cx="3961239" cy="360164"/>
      </dsp:txXfrm>
    </dsp:sp>
    <dsp:sp modelId="{20169BF5-9AA2-477E-9339-E3780FE2A335}">
      <dsp:nvSpPr>
        <dsp:cNvPr id="0" name=""/>
        <dsp:cNvSpPr/>
      </dsp:nvSpPr>
      <dsp:spPr>
        <a:xfrm>
          <a:off x="895486" y="1832870"/>
          <a:ext cx="1578323" cy="1064477"/>
        </a:xfrm>
        <a:prstGeom prst="round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66588-75F4-4AD9-8887-2BFE4F95602C}">
      <dsp:nvSpPr>
        <dsp:cNvPr id="0" name=""/>
        <dsp:cNvSpPr/>
      </dsp:nvSpPr>
      <dsp:spPr>
        <a:xfrm>
          <a:off x="107865" y="2977014"/>
          <a:ext cx="3375219" cy="405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 smtClean="0"/>
            <a:t>TEMPORAL DATA</a:t>
          </a:r>
          <a:r>
            <a:rPr lang="en-IN" sz="1200" kern="1200" dirty="0" smtClean="0"/>
            <a:t> (TIME-BASED)</a:t>
          </a:r>
          <a:endParaRPr lang="en-IN" sz="1200" b="1" kern="1200" dirty="0"/>
        </a:p>
      </dsp:txBody>
      <dsp:txXfrm>
        <a:off x="107865" y="2977014"/>
        <a:ext cx="3375219" cy="405008"/>
      </dsp:txXfrm>
    </dsp:sp>
    <dsp:sp modelId="{8F841338-EEF0-4CFC-8866-B50E523A93CB}">
      <dsp:nvSpPr>
        <dsp:cNvPr id="0" name=""/>
        <dsp:cNvSpPr/>
      </dsp:nvSpPr>
      <dsp:spPr>
        <a:xfrm>
          <a:off x="4489262" y="1887528"/>
          <a:ext cx="1571994" cy="1033282"/>
        </a:xfrm>
        <a:prstGeom prst="round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8FFF72-F7D1-47E6-8BA2-E1525E913C2E}">
      <dsp:nvSpPr>
        <dsp:cNvPr id="0" name=""/>
        <dsp:cNvSpPr/>
      </dsp:nvSpPr>
      <dsp:spPr>
        <a:xfrm>
          <a:off x="4048851" y="2996414"/>
          <a:ext cx="2876407" cy="388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 smtClean="0"/>
            <a:t>POLLUTION METRICS</a:t>
          </a:r>
          <a:r>
            <a:rPr lang="en-IN" sz="1200" kern="1200" dirty="0" smtClean="0"/>
            <a:t> (SPECIFIC POLLUTANTS)</a:t>
          </a:r>
          <a:endParaRPr lang="en-IN" sz="1200" b="1" kern="1200" dirty="0"/>
        </a:p>
      </dsp:txBody>
      <dsp:txXfrm>
        <a:off x="4048851" y="2996414"/>
        <a:ext cx="2876407" cy="3883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FB0CF-E461-49FC-A90D-016D9315555F}">
      <dsp:nvSpPr>
        <dsp:cNvPr id="0" name=""/>
        <dsp:cNvSpPr/>
      </dsp:nvSpPr>
      <dsp:spPr>
        <a:xfrm>
          <a:off x="3895969" y="1706418"/>
          <a:ext cx="3059282" cy="4853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727"/>
              </a:lnTo>
              <a:lnTo>
                <a:pt x="3059282" y="330727"/>
              </a:lnTo>
              <a:lnTo>
                <a:pt x="3059282" y="48531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A2A6E2-D148-45CE-BCAE-4BA8A741EDCF}">
      <dsp:nvSpPr>
        <dsp:cNvPr id="0" name=""/>
        <dsp:cNvSpPr/>
      </dsp:nvSpPr>
      <dsp:spPr>
        <a:xfrm>
          <a:off x="3895969" y="1706418"/>
          <a:ext cx="1019760" cy="4853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727"/>
              </a:lnTo>
              <a:lnTo>
                <a:pt x="1019760" y="330727"/>
              </a:lnTo>
              <a:lnTo>
                <a:pt x="1019760" y="48531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4BFCDD-BD90-4FC5-ABDE-7099692F73E1}">
      <dsp:nvSpPr>
        <dsp:cNvPr id="0" name=""/>
        <dsp:cNvSpPr/>
      </dsp:nvSpPr>
      <dsp:spPr>
        <a:xfrm>
          <a:off x="2876208" y="1706418"/>
          <a:ext cx="1019760" cy="485313"/>
        </a:xfrm>
        <a:custGeom>
          <a:avLst/>
          <a:gdLst/>
          <a:ahLst/>
          <a:cxnLst/>
          <a:rect l="0" t="0" r="0" b="0"/>
          <a:pathLst>
            <a:path>
              <a:moveTo>
                <a:pt x="1019760" y="0"/>
              </a:moveTo>
              <a:lnTo>
                <a:pt x="1019760" y="330727"/>
              </a:lnTo>
              <a:lnTo>
                <a:pt x="0" y="330727"/>
              </a:lnTo>
              <a:lnTo>
                <a:pt x="0" y="48531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33DA98-2E8C-4A36-8FFE-FE5249B5C4E1}">
      <dsp:nvSpPr>
        <dsp:cNvPr id="0" name=""/>
        <dsp:cNvSpPr/>
      </dsp:nvSpPr>
      <dsp:spPr>
        <a:xfrm>
          <a:off x="836687" y="1706418"/>
          <a:ext cx="3059282" cy="485313"/>
        </a:xfrm>
        <a:custGeom>
          <a:avLst/>
          <a:gdLst/>
          <a:ahLst/>
          <a:cxnLst/>
          <a:rect l="0" t="0" r="0" b="0"/>
          <a:pathLst>
            <a:path>
              <a:moveTo>
                <a:pt x="3059282" y="0"/>
              </a:moveTo>
              <a:lnTo>
                <a:pt x="3059282" y="330727"/>
              </a:lnTo>
              <a:lnTo>
                <a:pt x="0" y="330727"/>
              </a:lnTo>
              <a:lnTo>
                <a:pt x="0" y="48531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EDD7FC-B7F5-43B2-910F-B4DF3FAF7B37}">
      <dsp:nvSpPr>
        <dsp:cNvPr id="0" name=""/>
        <dsp:cNvSpPr/>
      </dsp:nvSpPr>
      <dsp:spPr>
        <a:xfrm>
          <a:off x="3061620" y="646794"/>
          <a:ext cx="1668699" cy="10596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723129F-7B3F-4882-9464-C82011F568F1}">
      <dsp:nvSpPr>
        <dsp:cNvPr id="0" name=""/>
        <dsp:cNvSpPr/>
      </dsp:nvSpPr>
      <dsp:spPr>
        <a:xfrm>
          <a:off x="3247031" y="822934"/>
          <a:ext cx="1668699" cy="1059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b="1" kern="1200" dirty="0" smtClean="0"/>
            <a:t>LOCATION DATA </a:t>
          </a:r>
          <a:r>
            <a:rPr lang="en-IN" sz="1300" kern="1200" dirty="0" smtClean="0"/>
            <a:t>(GEOGRAPHICAL)</a:t>
          </a:r>
          <a:endParaRPr lang="en-IN" sz="1300" kern="1200" dirty="0"/>
        </a:p>
      </dsp:txBody>
      <dsp:txXfrm>
        <a:off x="3278066" y="853969"/>
        <a:ext cx="1606629" cy="997554"/>
      </dsp:txXfrm>
    </dsp:sp>
    <dsp:sp modelId="{9E310B55-D5CC-4FDE-8D0D-A05AC3BE13AE}">
      <dsp:nvSpPr>
        <dsp:cNvPr id="0" name=""/>
        <dsp:cNvSpPr/>
      </dsp:nvSpPr>
      <dsp:spPr>
        <a:xfrm>
          <a:off x="2337" y="2191731"/>
          <a:ext cx="1668699" cy="10596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CF9B192-515D-4A15-AAE7-046B8B61F7AC}">
      <dsp:nvSpPr>
        <dsp:cNvPr id="0" name=""/>
        <dsp:cNvSpPr/>
      </dsp:nvSpPr>
      <dsp:spPr>
        <a:xfrm>
          <a:off x="187748" y="2367872"/>
          <a:ext cx="1668699" cy="1059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State</a:t>
          </a:r>
          <a:endParaRPr lang="en-IN" sz="1300" kern="1200" dirty="0"/>
        </a:p>
      </dsp:txBody>
      <dsp:txXfrm>
        <a:off x="218783" y="2398907"/>
        <a:ext cx="1606629" cy="997554"/>
      </dsp:txXfrm>
    </dsp:sp>
    <dsp:sp modelId="{F4B27128-1835-4506-AC2E-648D1F91907D}">
      <dsp:nvSpPr>
        <dsp:cNvPr id="0" name=""/>
        <dsp:cNvSpPr/>
      </dsp:nvSpPr>
      <dsp:spPr>
        <a:xfrm>
          <a:off x="2041859" y="2191731"/>
          <a:ext cx="1668699" cy="10596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05DA6BD-4554-4B6C-8287-CB4969BCE161}">
      <dsp:nvSpPr>
        <dsp:cNvPr id="0" name=""/>
        <dsp:cNvSpPr/>
      </dsp:nvSpPr>
      <dsp:spPr>
        <a:xfrm>
          <a:off x="2227270" y="2367872"/>
          <a:ext cx="1668699" cy="1059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County</a:t>
          </a:r>
          <a:endParaRPr lang="en-IN" sz="1300" kern="1200" dirty="0"/>
        </a:p>
      </dsp:txBody>
      <dsp:txXfrm>
        <a:off x="2258305" y="2398907"/>
        <a:ext cx="1606629" cy="997554"/>
      </dsp:txXfrm>
    </dsp:sp>
    <dsp:sp modelId="{2E917A60-12B8-48D7-8FFC-6E0177328974}">
      <dsp:nvSpPr>
        <dsp:cNvPr id="0" name=""/>
        <dsp:cNvSpPr/>
      </dsp:nvSpPr>
      <dsp:spPr>
        <a:xfrm>
          <a:off x="4081381" y="2191731"/>
          <a:ext cx="1668699" cy="10596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9ECBA50-51DC-44F9-87B7-582B830D557A}">
      <dsp:nvSpPr>
        <dsp:cNvPr id="0" name=""/>
        <dsp:cNvSpPr/>
      </dsp:nvSpPr>
      <dsp:spPr>
        <a:xfrm>
          <a:off x="4266792" y="2367872"/>
          <a:ext cx="1668699" cy="1059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City</a:t>
          </a:r>
          <a:endParaRPr lang="en-IN" sz="1300" kern="1200" dirty="0"/>
        </a:p>
      </dsp:txBody>
      <dsp:txXfrm>
        <a:off x="4297827" y="2398907"/>
        <a:ext cx="1606629" cy="997554"/>
      </dsp:txXfrm>
    </dsp:sp>
    <dsp:sp modelId="{C1BC2EFD-4503-48DF-87EF-DA85199315F2}">
      <dsp:nvSpPr>
        <dsp:cNvPr id="0" name=""/>
        <dsp:cNvSpPr/>
      </dsp:nvSpPr>
      <dsp:spPr>
        <a:xfrm>
          <a:off x="6120903" y="2191731"/>
          <a:ext cx="1668699" cy="10596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37E23D5-89C8-4698-BE59-F98D61206130}">
      <dsp:nvSpPr>
        <dsp:cNvPr id="0" name=""/>
        <dsp:cNvSpPr/>
      </dsp:nvSpPr>
      <dsp:spPr>
        <a:xfrm>
          <a:off x="6306314" y="2367872"/>
          <a:ext cx="1668699" cy="1059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Address</a:t>
          </a:r>
          <a:endParaRPr lang="en-IN" sz="1300" kern="1200" dirty="0"/>
        </a:p>
      </dsp:txBody>
      <dsp:txXfrm>
        <a:off x="6337349" y="2398907"/>
        <a:ext cx="1606629" cy="9975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4CDF0B-D8CE-4C3B-B394-D146C2A30B66}">
      <dsp:nvSpPr>
        <dsp:cNvPr id="0" name=""/>
        <dsp:cNvSpPr/>
      </dsp:nvSpPr>
      <dsp:spPr>
        <a:xfrm>
          <a:off x="2609760" y="1250860"/>
          <a:ext cx="1201921" cy="572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9804"/>
              </a:lnTo>
              <a:lnTo>
                <a:pt x="1201921" y="389804"/>
              </a:lnTo>
              <a:lnTo>
                <a:pt x="1201921" y="57200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33DA98-2E8C-4A36-8FFE-FE5249B5C4E1}">
      <dsp:nvSpPr>
        <dsp:cNvPr id="0" name=""/>
        <dsp:cNvSpPr/>
      </dsp:nvSpPr>
      <dsp:spPr>
        <a:xfrm>
          <a:off x="1407839" y="1250860"/>
          <a:ext cx="1201921" cy="572005"/>
        </a:xfrm>
        <a:custGeom>
          <a:avLst/>
          <a:gdLst/>
          <a:ahLst/>
          <a:cxnLst/>
          <a:rect l="0" t="0" r="0" b="0"/>
          <a:pathLst>
            <a:path>
              <a:moveTo>
                <a:pt x="1201921" y="0"/>
              </a:moveTo>
              <a:lnTo>
                <a:pt x="1201921" y="389804"/>
              </a:lnTo>
              <a:lnTo>
                <a:pt x="0" y="389804"/>
              </a:lnTo>
              <a:lnTo>
                <a:pt x="0" y="57200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EDD7FC-B7F5-43B2-910F-B4DF3FAF7B37}">
      <dsp:nvSpPr>
        <dsp:cNvPr id="0" name=""/>
        <dsp:cNvSpPr/>
      </dsp:nvSpPr>
      <dsp:spPr>
        <a:xfrm>
          <a:off x="1626370" y="1954"/>
          <a:ext cx="1966779" cy="12489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723129F-7B3F-4882-9464-C82011F568F1}">
      <dsp:nvSpPr>
        <dsp:cNvPr id="0" name=""/>
        <dsp:cNvSpPr/>
      </dsp:nvSpPr>
      <dsp:spPr>
        <a:xfrm>
          <a:off x="1844901" y="209559"/>
          <a:ext cx="1966779" cy="12489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smtClean="0"/>
            <a:t>TEMPORAL DATA</a:t>
          </a:r>
          <a:r>
            <a:rPr lang="en-IN" sz="1400" kern="1200" smtClean="0"/>
            <a:t> (TIME-BASED)</a:t>
          </a:r>
          <a:endParaRPr lang="en-IN" sz="1400" kern="1200" dirty="0"/>
        </a:p>
      </dsp:txBody>
      <dsp:txXfrm>
        <a:off x="1881480" y="246138"/>
        <a:ext cx="1893621" cy="1175747"/>
      </dsp:txXfrm>
    </dsp:sp>
    <dsp:sp modelId="{9E310B55-D5CC-4FDE-8D0D-A05AC3BE13AE}">
      <dsp:nvSpPr>
        <dsp:cNvPr id="0" name=""/>
        <dsp:cNvSpPr/>
      </dsp:nvSpPr>
      <dsp:spPr>
        <a:xfrm>
          <a:off x="424449" y="1822865"/>
          <a:ext cx="1966779" cy="12489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CF9B192-515D-4A15-AAE7-046B8B61F7AC}">
      <dsp:nvSpPr>
        <dsp:cNvPr id="0" name=""/>
        <dsp:cNvSpPr/>
      </dsp:nvSpPr>
      <dsp:spPr>
        <a:xfrm>
          <a:off x="642980" y="2030469"/>
          <a:ext cx="1966779" cy="12489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smtClean="0"/>
            <a:t>Date</a:t>
          </a:r>
          <a:endParaRPr lang="en-IN" sz="1500" b="0" kern="1200" dirty="0"/>
        </a:p>
      </dsp:txBody>
      <dsp:txXfrm>
        <a:off x="679559" y="2067048"/>
        <a:ext cx="1893621" cy="1175747"/>
      </dsp:txXfrm>
    </dsp:sp>
    <dsp:sp modelId="{4ED7A481-37A5-4869-AD35-D60C1AF3E3FC}">
      <dsp:nvSpPr>
        <dsp:cNvPr id="0" name=""/>
        <dsp:cNvSpPr/>
      </dsp:nvSpPr>
      <dsp:spPr>
        <a:xfrm>
          <a:off x="2828291" y="1822865"/>
          <a:ext cx="1966779" cy="12489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36E30A3-5F3D-4195-A63B-35FD918A75FA}">
      <dsp:nvSpPr>
        <dsp:cNvPr id="0" name=""/>
        <dsp:cNvSpPr/>
      </dsp:nvSpPr>
      <dsp:spPr>
        <a:xfrm>
          <a:off x="3046822" y="2030469"/>
          <a:ext cx="1966779" cy="12489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smtClean="0"/>
            <a:t>Hour (For specific max value records)</a:t>
          </a:r>
          <a:endParaRPr lang="en-IN" sz="1500" b="0" kern="1200" dirty="0"/>
        </a:p>
      </dsp:txBody>
      <dsp:txXfrm>
        <a:off x="3083401" y="2067048"/>
        <a:ext cx="1893621" cy="11757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054EE6-F634-45EA-9180-38B9BF1C9644}">
      <dsp:nvSpPr>
        <dsp:cNvPr id="0" name=""/>
        <dsp:cNvSpPr/>
      </dsp:nvSpPr>
      <dsp:spPr>
        <a:xfrm>
          <a:off x="6720642" y="2453108"/>
          <a:ext cx="91440" cy="4569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699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CEEC93-3AAA-4525-8D1A-52DD806150D0}">
      <dsp:nvSpPr>
        <dsp:cNvPr id="0" name=""/>
        <dsp:cNvSpPr/>
      </dsp:nvSpPr>
      <dsp:spPr>
        <a:xfrm>
          <a:off x="3885614" y="998330"/>
          <a:ext cx="2880747" cy="4569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426"/>
              </a:lnTo>
              <a:lnTo>
                <a:pt x="2880747" y="311426"/>
              </a:lnTo>
              <a:lnTo>
                <a:pt x="2880747" y="45699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61323F-83F9-4296-935C-24CFED88F59D}">
      <dsp:nvSpPr>
        <dsp:cNvPr id="0" name=""/>
        <dsp:cNvSpPr/>
      </dsp:nvSpPr>
      <dsp:spPr>
        <a:xfrm>
          <a:off x="4800143" y="2453108"/>
          <a:ext cx="91440" cy="4569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699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A2A6E2-D148-45CE-BCAE-4BA8A741EDCF}">
      <dsp:nvSpPr>
        <dsp:cNvPr id="0" name=""/>
        <dsp:cNvSpPr/>
      </dsp:nvSpPr>
      <dsp:spPr>
        <a:xfrm>
          <a:off x="3885614" y="998330"/>
          <a:ext cx="960249" cy="4569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426"/>
              </a:lnTo>
              <a:lnTo>
                <a:pt x="960249" y="311426"/>
              </a:lnTo>
              <a:lnTo>
                <a:pt x="960249" y="45699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A8B59-1B03-4EB2-B61D-014A4B5054BC}">
      <dsp:nvSpPr>
        <dsp:cNvPr id="0" name=""/>
        <dsp:cNvSpPr/>
      </dsp:nvSpPr>
      <dsp:spPr>
        <a:xfrm>
          <a:off x="2879645" y="2453108"/>
          <a:ext cx="91440" cy="4569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699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4BFCDD-BD90-4FC5-ABDE-7099692F73E1}">
      <dsp:nvSpPr>
        <dsp:cNvPr id="0" name=""/>
        <dsp:cNvSpPr/>
      </dsp:nvSpPr>
      <dsp:spPr>
        <a:xfrm>
          <a:off x="2925365" y="998330"/>
          <a:ext cx="960249" cy="456991"/>
        </a:xfrm>
        <a:custGeom>
          <a:avLst/>
          <a:gdLst/>
          <a:ahLst/>
          <a:cxnLst/>
          <a:rect l="0" t="0" r="0" b="0"/>
          <a:pathLst>
            <a:path>
              <a:moveTo>
                <a:pt x="960249" y="0"/>
              </a:moveTo>
              <a:lnTo>
                <a:pt x="960249" y="311426"/>
              </a:lnTo>
              <a:lnTo>
                <a:pt x="0" y="311426"/>
              </a:lnTo>
              <a:lnTo>
                <a:pt x="0" y="45699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4F5A29-85F0-49C6-B6BE-747B785430C1}">
      <dsp:nvSpPr>
        <dsp:cNvPr id="0" name=""/>
        <dsp:cNvSpPr/>
      </dsp:nvSpPr>
      <dsp:spPr>
        <a:xfrm>
          <a:off x="959146" y="2453108"/>
          <a:ext cx="91440" cy="4569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699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33DA98-2E8C-4A36-8FFE-FE5249B5C4E1}">
      <dsp:nvSpPr>
        <dsp:cNvPr id="0" name=""/>
        <dsp:cNvSpPr/>
      </dsp:nvSpPr>
      <dsp:spPr>
        <a:xfrm>
          <a:off x="1004866" y="998330"/>
          <a:ext cx="2880747" cy="456991"/>
        </a:xfrm>
        <a:custGeom>
          <a:avLst/>
          <a:gdLst/>
          <a:ahLst/>
          <a:cxnLst/>
          <a:rect l="0" t="0" r="0" b="0"/>
          <a:pathLst>
            <a:path>
              <a:moveTo>
                <a:pt x="2880747" y="0"/>
              </a:moveTo>
              <a:lnTo>
                <a:pt x="2880747" y="311426"/>
              </a:lnTo>
              <a:lnTo>
                <a:pt x="0" y="311426"/>
              </a:lnTo>
              <a:lnTo>
                <a:pt x="0" y="45699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EDD7FC-B7F5-43B2-910F-B4DF3FAF7B37}">
      <dsp:nvSpPr>
        <dsp:cNvPr id="0" name=""/>
        <dsp:cNvSpPr/>
      </dsp:nvSpPr>
      <dsp:spPr>
        <a:xfrm>
          <a:off x="3099956" y="544"/>
          <a:ext cx="1571316" cy="9977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723129F-7B3F-4882-9464-C82011F568F1}">
      <dsp:nvSpPr>
        <dsp:cNvPr id="0" name=""/>
        <dsp:cNvSpPr/>
      </dsp:nvSpPr>
      <dsp:spPr>
        <a:xfrm>
          <a:off x="3274546" y="166405"/>
          <a:ext cx="1571316" cy="997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/>
            <a:t>INVENTORY ANALYSIS</a:t>
          </a:r>
          <a:endParaRPr lang="en-IN" sz="1800" kern="1200" dirty="0"/>
        </a:p>
      </dsp:txBody>
      <dsp:txXfrm>
        <a:off x="3303770" y="195629"/>
        <a:ext cx="1512868" cy="939338"/>
      </dsp:txXfrm>
    </dsp:sp>
    <dsp:sp modelId="{9E310B55-D5CC-4FDE-8D0D-A05AC3BE13AE}">
      <dsp:nvSpPr>
        <dsp:cNvPr id="0" name=""/>
        <dsp:cNvSpPr/>
      </dsp:nvSpPr>
      <dsp:spPr>
        <a:xfrm>
          <a:off x="219208" y="1455321"/>
          <a:ext cx="1571316" cy="9977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CF9B192-515D-4A15-AAE7-046B8B61F7AC}">
      <dsp:nvSpPr>
        <dsp:cNvPr id="0" name=""/>
        <dsp:cNvSpPr/>
      </dsp:nvSpPr>
      <dsp:spPr>
        <a:xfrm>
          <a:off x="393799" y="1621182"/>
          <a:ext cx="1571316" cy="997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b="1" kern="1200" dirty="0" smtClean="0"/>
            <a:t>Ozone (O3)</a:t>
          </a:r>
          <a:endParaRPr lang="en-IN" sz="1500" kern="1200" dirty="0"/>
        </a:p>
      </dsp:txBody>
      <dsp:txXfrm>
        <a:off x="423023" y="1650406"/>
        <a:ext cx="1512868" cy="939338"/>
      </dsp:txXfrm>
    </dsp:sp>
    <dsp:sp modelId="{106ED494-F43C-4642-B18B-F064FC0A78E2}">
      <dsp:nvSpPr>
        <dsp:cNvPr id="0" name=""/>
        <dsp:cNvSpPr/>
      </dsp:nvSpPr>
      <dsp:spPr>
        <a:xfrm>
          <a:off x="219208" y="2910099"/>
          <a:ext cx="1571316" cy="9977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E405E82-DBDF-46F1-BEA6-9A6FC504EFA7}">
      <dsp:nvSpPr>
        <dsp:cNvPr id="0" name=""/>
        <dsp:cNvSpPr/>
      </dsp:nvSpPr>
      <dsp:spPr>
        <a:xfrm>
          <a:off x="393799" y="3075960"/>
          <a:ext cx="1571316" cy="997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Mean, 1st Max Value, 1st Max Hour, AQI</a:t>
          </a:r>
          <a:endParaRPr lang="en-IN" sz="1500" kern="1200" dirty="0"/>
        </a:p>
      </dsp:txBody>
      <dsp:txXfrm>
        <a:off x="423023" y="3105184"/>
        <a:ext cx="1512868" cy="939338"/>
      </dsp:txXfrm>
    </dsp:sp>
    <dsp:sp modelId="{F4B27128-1835-4506-AC2E-648D1F91907D}">
      <dsp:nvSpPr>
        <dsp:cNvPr id="0" name=""/>
        <dsp:cNvSpPr/>
      </dsp:nvSpPr>
      <dsp:spPr>
        <a:xfrm>
          <a:off x="2139706" y="1455321"/>
          <a:ext cx="1571316" cy="9977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05DA6BD-4554-4B6C-8287-CB4969BCE161}">
      <dsp:nvSpPr>
        <dsp:cNvPr id="0" name=""/>
        <dsp:cNvSpPr/>
      </dsp:nvSpPr>
      <dsp:spPr>
        <a:xfrm>
          <a:off x="2314297" y="1621182"/>
          <a:ext cx="1571316" cy="997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b="1" kern="1200" dirty="0" smtClean="0"/>
            <a:t>Carbon Monoxide (CO)</a:t>
          </a:r>
          <a:endParaRPr lang="en-IN" sz="1500" b="0" kern="1200" dirty="0"/>
        </a:p>
      </dsp:txBody>
      <dsp:txXfrm>
        <a:off x="2343521" y="1650406"/>
        <a:ext cx="1512868" cy="939338"/>
      </dsp:txXfrm>
    </dsp:sp>
    <dsp:sp modelId="{51B55721-A079-4D98-B6DC-E5C853838B9B}">
      <dsp:nvSpPr>
        <dsp:cNvPr id="0" name=""/>
        <dsp:cNvSpPr/>
      </dsp:nvSpPr>
      <dsp:spPr>
        <a:xfrm>
          <a:off x="2139706" y="2910099"/>
          <a:ext cx="1571316" cy="9977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A6AA2C1-27B7-40E8-9051-875D6C6C929E}">
      <dsp:nvSpPr>
        <dsp:cNvPr id="0" name=""/>
        <dsp:cNvSpPr/>
      </dsp:nvSpPr>
      <dsp:spPr>
        <a:xfrm>
          <a:off x="2314297" y="3075960"/>
          <a:ext cx="1571316" cy="997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1st Max Value, 1st Max Hour, AQI</a:t>
          </a:r>
          <a:endParaRPr lang="en-IN" sz="1500" kern="1200" dirty="0"/>
        </a:p>
      </dsp:txBody>
      <dsp:txXfrm>
        <a:off x="2343521" y="3105184"/>
        <a:ext cx="1512868" cy="939338"/>
      </dsp:txXfrm>
    </dsp:sp>
    <dsp:sp modelId="{2E917A60-12B8-48D7-8FFC-6E0177328974}">
      <dsp:nvSpPr>
        <dsp:cNvPr id="0" name=""/>
        <dsp:cNvSpPr/>
      </dsp:nvSpPr>
      <dsp:spPr>
        <a:xfrm>
          <a:off x="4060205" y="1455321"/>
          <a:ext cx="1571316" cy="9977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9ECBA50-51DC-44F9-87B7-582B830D557A}">
      <dsp:nvSpPr>
        <dsp:cNvPr id="0" name=""/>
        <dsp:cNvSpPr/>
      </dsp:nvSpPr>
      <dsp:spPr>
        <a:xfrm>
          <a:off x="4234796" y="1621182"/>
          <a:ext cx="1571316" cy="997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b="1" kern="1200" dirty="0" err="1" smtClean="0"/>
            <a:t>Sulfur</a:t>
          </a:r>
          <a:r>
            <a:rPr lang="en-IN" sz="1500" b="1" kern="1200" dirty="0" smtClean="0"/>
            <a:t> Dioxide (SO2)</a:t>
          </a:r>
          <a:endParaRPr lang="en-IN" sz="1500" kern="1200" dirty="0"/>
        </a:p>
      </dsp:txBody>
      <dsp:txXfrm>
        <a:off x="4264020" y="1650406"/>
        <a:ext cx="1512868" cy="939338"/>
      </dsp:txXfrm>
    </dsp:sp>
    <dsp:sp modelId="{AD7F6745-E01A-42D4-A707-0C31C9B9C20E}">
      <dsp:nvSpPr>
        <dsp:cNvPr id="0" name=""/>
        <dsp:cNvSpPr/>
      </dsp:nvSpPr>
      <dsp:spPr>
        <a:xfrm>
          <a:off x="4060205" y="2910099"/>
          <a:ext cx="1571316" cy="9977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375D486-945B-464D-B040-47F31B730E28}">
      <dsp:nvSpPr>
        <dsp:cNvPr id="0" name=""/>
        <dsp:cNvSpPr/>
      </dsp:nvSpPr>
      <dsp:spPr>
        <a:xfrm>
          <a:off x="4234796" y="3075960"/>
          <a:ext cx="1571316" cy="997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Mean, 1st Max Value, 1st Max Hour, AQI</a:t>
          </a:r>
          <a:endParaRPr lang="en-IN" sz="1500" b="0" kern="1200" dirty="0"/>
        </a:p>
      </dsp:txBody>
      <dsp:txXfrm>
        <a:off x="4264020" y="3105184"/>
        <a:ext cx="1512868" cy="939338"/>
      </dsp:txXfrm>
    </dsp:sp>
    <dsp:sp modelId="{7042E726-846D-4069-B0DB-0C363959D198}">
      <dsp:nvSpPr>
        <dsp:cNvPr id="0" name=""/>
        <dsp:cNvSpPr/>
      </dsp:nvSpPr>
      <dsp:spPr>
        <a:xfrm>
          <a:off x="5980703" y="1455321"/>
          <a:ext cx="1571316" cy="9977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8C6974B-5196-4828-8670-69F4B2998086}">
      <dsp:nvSpPr>
        <dsp:cNvPr id="0" name=""/>
        <dsp:cNvSpPr/>
      </dsp:nvSpPr>
      <dsp:spPr>
        <a:xfrm>
          <a:off x="6155294" y="1621182"/>
          <a:ext cx="1571316" cy="997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b="1" kern="1200" dirty="0" smtClean="0"/>
            <a:t>Nitrogen Dioxide (NO2)</a:t>
          </a:r>
          <a:endParaRPr lang="en-IN" sz="1500" b="0" kern="1200" dirty="0"/>
        </a:p>
      </dsp:txBody>
      <dsp:txXfrm>
        <a:off x="6184518" y="1650406"/>
        <a:ext cx="1512868" cy="939338"/>
      </dsp:txXfrm>
    </dsp:sp>
    <dsp:sp modelId="{9F433BAE-0CEE-46B2-89C1-AE6E5ECEC708}">
      <dsp:nvSpPr>
        <dsp:cNvPr id="0" name=""/>
        <dsp:cNvSpPr/>
      </dsp:nvSpPr>
      <dsp:spPr>
        <a:xfrm>
          <a:off x="5980703" y="2910099"/>
          <a:ext cx="1571316" cy="9977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5B0F1C6-0927-4E3E-A5CD-CAB8715AE5F4}">
      <dsp:nvSpPr>
        <dsp:cNvPr id="0" name=""/>
        <dsp:cNvSpPr/>
      </dsp:nvSpPr>
      <dsp:spPr>
        <a:xfrm>
          <a:off x="6155294" y="3075960"/>
          <a:ext cx="1571316" cy="997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Mean, 1st Max Value, 1st Max Hour, AQI</a:t>
          </a:r>
          <a:endParaRPr lang="en-IN" sz="1500" kern="1200" dirty="0"/>
        </a:p>
      </dsp:txBody>
      <dsp:txXfrm>
        <a:off x="6184518" y="3105184"/>
        <a:ext cx="1512868" cy="9393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53929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960130cb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960130cb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g965afdfb72_0_5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6" name="Google Shape;3656;g965afdfb72_0_5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0500" y="1531888"/>
            <a:ext cx="4116300" cy="15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500" b="1">
                <a:solidFill>
                  <a:srgbClr val="11111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0503" y="3235113"/>
            <a:ext cx="41163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62900" cy="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152649"/>
            <a:ext cx="8262900" cy="35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62900" cy="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Ref idx="1003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629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649"/>
            <a:ext cx="8262900" cy="3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/>
          <p:nvPr/>
        </p:nvSpPr>
        <p:spPr>
          <a:xfrm>
            <a:off x="12636" y="1064573"/>
            <a:ext cx="4116000" cy="1749000"/>
          </a:xfrm>
          <a:prstGeom prst="roundRect">
            <a:avLst>
              <a:gd name="adj" fmla="val 3808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ctrTitle"/>
          </p:nvPr>
        </p:nvSpPr>
        <p:spPr>
          <a:xfrm>
            <a:off x="4570500" y="1531888"/>
            <a:ext cx="4116300" cy="1594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MECE BREAKDOWN </a:t>
            </a:r>
            <a:endParaRPr dirty="0">
              <a:latin typeface="+mj-lt"/>
            </a:endParaRPr>
          </a:p>
        </p:txBody>
      </p:sp>
      <p:sp>
        <p:nvSpPr>
          <p:cNvPr id="48" name="Google Shape;48;p15"/>
          <p:cNvSpPr txBox="1">
            <a:spLocks noGrp="1"/>
          </p:cNvSpPr>
          <p:nvPr>
            <p:ph type="subTitle" idx="1"/>
          </p:nvPr>
        </p:nvSpPr>
        <p:spPr>
          <a:xfrm>
            <a:off x="4576810" y="3216744"/>
            <a:ext cx="4116300" cy="8877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 dirty="0">
                <a:latin typeface="Agency FB" panose="020B0503020202020204" pitchFamily="34" charset="0"/>
              </a:rPr>
              <a:t>w.r.t </a:t>
            </a:r>
            <a:r>
              <a:rPr lang="en-US" sz="1600" dirty="0" smtClean="0">
                <a:latin typeface="+mj-lt"/>
              </a:rPr>
              <a:t>POLLUTION DATA TRACKER </a:t>
            </a:r>
            <a:r>
              <a:rPr lang="en-US" sz="1600" b="1" dirty="0" smtClean="0">
                <a:latin typeface="+mj-lt"/>
              </a:rPr>
              <a:t>- </a:t>
            </a:r>
            <a:r>
              <a:rPr lang="en-US" sz="1600" dirty="0" smtClean="0">
                <a:latin typeface="+mj-lt"/>
              </a:rPr>
              <a:t>Air </a:t>
            </a:r>
            <a:r>
              <a:rPr lang="en-US" sz="1600" dirty="0">
                <a:latin typeface="+mj-lt"/>
              </a:rPr>
              <a:t>Quality Analysis in the United States (2000-2022)</a:t>
            </a:r>
            <a:endParaRPr lang="en-US" dirty="0">
              <a:latin typeface="+mj-lt"/>
            </a:endParaRPr>
          </a:p>
          <a:p>
            <a:endParaRPr lang="en-US" sz="1800" b="1" dirty="0" smtClean="0">
              <a:solidFill>
                <a:schemeClr val="accent2"/>
              </a:solidFill>
              <a:latin typeface="+mn-lt"/>
            </a:endParaRPr>
          </a:p>
          <a:p>
            <a:r>
              <a:rPr lang="en-US" sz="1800" b="1" dirty="0" smtClean="0">
                <a:solidFill>
                  <a:schemeClr val="accent4"/>
                </a:solidFill>
                <a:latin typeface="+mn-lt"/>
              </a:rPr>
              <a:t>By</a:t>
            </a:r>
            <a:endParaRPr lang="en-US" sz="1800" b="1" dirty="0">
              <a:solidFill>
                <a:schemeClr val="accent4"/>
              </a:solidFill>
              <a:latin typeface="+mn-lt"/>
            </a:endParaRPr>
          </a:p>
          <a:p>
            <a:r>
              <a:rPr lang="en-US" sz="1800" b="1" dirty="0" err="1">
                <a:solidFill>
                  <a:schemeClr val="accent4"/>
                </a:solidFill>
                <a:latin typeface="+mn-lt"/>
              </a:rPr>
              <a:t>Sree</a:t>
            </a:r>
            <a:r>
              <a:rPr lang="en-US" sz="1800" b="1" dirty="0">
                <a:solidFill>
                  <a:schemeClr val="accent4"/>
                </a:solidFill>
                <a:latin typeface="+mn-lt"/>
              </a:rPr>
              <a:t> </a:t>
            </a:r>
            <a:r>
              <a:rPr lang="en-US" sz="1800" b="1" dirty="0" err="1" smtClean="0">
                <a:solidFill>
                  <a:schemeClr val="accent4"/>
                </a:solidFill>
                <a:latin typeface="+mn-lt"/>
              </a:rPr>
              <a:t>Harshitha</a:t>
            </a:r>
            <a:r>
              <a:rPr lang="en-US" sz="1800" b="1" dirty="0" smtClean="0">
                <a:solidFill>
                  <a:schemeClr val="accent4"/>
                </a:solidFill>
                <a:latin typeface="+mn-lt"/>
              </a:rPr>
              <a:t> Thikkireddi</a:t>
            </a:r>
            <a:endParaRPr lang="en-IN" sz="1800" b="1" dirty="0">
              <a:solidFill>
                <a:schemeClr val="accent4"/>
              </a:solidFill>
              <a:latin typeface="+mn-lt"/>
            </a:endParaRPr>
          </a:p>
        </p:txBody>
      </p:sp>
      <p:grpSp>
        <p:nvGrpSpPr>
          <p:cNvPr id="49" name="Google Shape;49;p15"/>
          <p:cNvGrpSpPr/>
          <p:nvPr/>
        </p:nvGrpSpPr>
        <p:grpSpPr>
          <a:xfrm>
            <a:off x="2920104" y="1494047"/>
            <a:ext cx="1218994" cy="894129"/>
            <a:chOff x="3793375" y="1371091"/>
            <a:chExt cx="1026262" cy="752761"/>
          </a:xfrm>
        </p:grpSpPr>
        <p:sp>
          <p:nvSpPr>
            <p:cNvPr id="50" name="Google Shape;50;p15"/>
            <p:cNvSpPr/>
            <p:nvPr/>
          </p:nvSpPr>
          <p:spPr>
            <a:xfrm>
              <a:off x="3793375" y="1371091"/>
              <a:ext cx="1026262" cy="7876"/>
            </a:xfrm>
            <a:custGeom>
              <a:avLst/>
              <a:gdLst/>
              <a:ahLst/>
              <a:cxnLst/>
              <a:rect l="l" t="t" r="r" b="b"/>
              <a:pathLst>
                <a:path w="43680" h="1703" extrusionOk="0">
                  <a:moveTo>
                    <a:pt x="1" y="0"/>
                  </a:moveTo>
                  <a:lnTo>
                    <a:pt x="1" y="1703"/>
                  </a:lnTo>
                  <a:lnTo>
                    <a:pt x="43679" y="1703"/>
                  </a:lnTo>
                  <a:lnTo>
                    <a:pt x="436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3793375" y="1371091"/>
              <a:ext cx="481366" cy="7876"/>
            </a:xfrm>
            <a:custGeom>
              <a:avLst/>
              <a:gdLst/>
              <a:ahLst/>
              <a:cxnLst/>
              <a:rect l="l" t="t" r="r" b="b"/>
              <a:pathLst>
                <a:path w="20488" h="1703" extrusionOk="0">
                  <a:moveTo>
                    <a:pt x="1" y="0"/>
                  </a:moveTo>
                  <a:lnTo>
                    <a:pt x="20488" y="0"/>
                  </a:lnTo>
                  <a:lnTo>
                    <a:pt x="20488" y="1703"/>
                  </a:lnTo>
                  <a:lnTo>
                    <a:pt x="1" y="170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3793375" y="1619627"/>
              <a:ext cx="1026262" cy="7876"/>
            </a:xfrm>
            <a:custGeom>
              <a:avLst/>
              <a:gdLst/>
              <a:ahLst/>
              <a:cxnLst/>
              <a:rect l="l" t="t" r="r" b="b"/>
              <a:pathLst>
                <a:path w="43680" h="1703" extrusionOk="0">
                  <a:moveTo>
                    <a:pt x="1" y="0"/>
                  </a:moveTo>
                  <a:lnTo>
                    <a:pt x="1" y="1702"/>
                  </a:lnTo>
                  <a:lnTo>
                    <a:pt x="43679" y="1702"/>
                  </a:lnTo>
                  <a:lnTo>
                    <a:pt x="436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3793375" y="1619627"/>
              <a:ext cx="797021" cy="7876"/>
            </a:xfrm>
            <a:custGeom>
              <a:avLst/>
              <a:gdLst/>
              <a:ahLst/>
              <a:cxnLst/>
              <a:rect l="l" t="t" r="r" b="b"/>
              <a:pathLst>
                <a:path w="33923" h="1703" extrusionOk="0">
                  <a:moveTo>
                    <a:pt x="1" y="0"/>
                  </a:moveTo>
                  <a:lnTo>
                    <a:pt x="33922" y="0"/>
                  </a:lnTo>
                  <a:lnTo>
                    <a:pt x="33922" y="1702"/>
                  </a:lnTo>
                  <a:lnTo>
                    <a:pt x="1" y="170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3793375" y="1868144"/>
              <a:ext cx="1026262" cy="7876"/>
            </a:xfrm>
            <a:custGeom>
              <a:avLst/>
              <a:gdLst/>
              <a:ahLst/>
              <a:cxnLst/>
              <a:rect l="l" t="t" r="r" b="b"/>
              <a:pathLst>
                <a:path w="43680" h="1703" extrusionOk="0">
                  <a:moveTo>
                    <a:pt x="1" y="1"/>
                  </a:moveTo>
                  <a:lnTo>
                    <a:pt x="1" y="1703"/>
                  </a:lnTo>
                  <a:lnTo>
                    <a:pt x="43679" y="1703"/>
                  </a:lnTo>
                  <a:lnTo>
                    <a:pt x="436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3793375" y="1868144"/>
              <a:ext cx="460666" cy="7876"/>
            </a:xfrm>
            <a:custGeom>
              <a:avLst/>
              <a:gdLst/>
              <a:ahLst/>
              <a:cxnLst/>
              <a:rect l="l" t="t" r="r" b="b"/>
              <a:pathLst>
                <a:path w="19607" h="1703" extrusionOk="0">
                  <a:moveTo>
                    <a:pt x="1" y="1"/>
                  </a:moveTo>
                  <a:lnTo>
                    <a:pt x="19606" y="1"/>
                  </a:lnTo>
                  <a:lnTo>
                    <a:pt x="19606" y="1703"/>
                  </a:lnTo>
                  <a:lnTo>
                    <a:pt x="1" y="170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3793375" y="2115975"/>
              <a:ext cx="1026262" cy="7876"/>
            </a:xfrm>
            <a:custGeom>
              <a:avLst/>
              <a:gdLst/>
              <a:ahLst/>
              <a:cxnLst/>
              <a:rect l="l" t="t" r="r" b="b"/>
              <a:pathLst>
                <a:path w="43680" h="1703" extrusionOk="0">
                  <a:moveTo>
                    <a:pt x="1" y="0"/>
                  </a:moveTo>
                  <a:lnTo>
                    <a:pt x="1" y="1702"/>
                  </a:lnTo>
                  <a:lnTo>
                    <a:pt x="43679" y="1702"/>
                  </a:lnTo>
                  <a:lnTo>
                    <a:pt x="436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3793375" y="2115975"/>
              <a:ext cx="807006" cy="7876"/>
            </a:xfrm>
            <a:custGeom>
              <a:avLst/>
              <a:gdLst/>
              <a:ahLst/>
              <a:cxnLst/>
              <a:rect l="l" t="t" r="r" b="b"/>
              <a:pathLst>
                <a:path w="34348" h="1703" extrusionOk="0">
                  <a:moveTo>
                    <a:pt x="1" y="0"/>
                  </a:moveTo>
                  <a:lnTo>
                    <a:pt x="34348" y="0"/>
                  </a:lnTo>
                  <a:lnTo>
                    <a:pt x="34348" y="1702"/>
                  </a:lnTo>
                  <a:lnTo>
                    <a:pt x="1" y="17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15"/>
          <p:cNvGrpSpPr/>
          <p:nvPr/>
        </p:nvGrpSpPr>
        <p:grpSpPr>
          <a:xfrm>
            <a:off x="126234" y="2940059"/>
            <a:ext cx="2133448" cy="1817985"/>
            <a:chOff x="126225" y="2787475"/>
            <a:chExt cx="2045100" cy="1742700"/>
          </a:xfrm>
        </p:grpSpPr>
        <p:sp>
          <p:nvSpPr>
            <p:cNvPr id="59" name="Google Shape;59;p15"/>
            <p:cNvSpPr/>
            <p:nvPr/>
          </p:nvSpPr>
          <p:spPr>
            <a:xfrm>
              <a:off x="126225" y="2787475"/>
              <a:ext cx="2045100" cy="1742700"/>
            </a:xfrm>
            <a:prstGeom prst="roundRect">
              <a:avLst>
                <a:gd name="adj" fmla="val 3808"/>
              </a:avLst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" name="Google Shape;60;p15"/>
            <p:cNvGrpSpPr/>
            <p:nvPr/>
          </p:nvGrpSpPr>
          <p:grpSpPr>
            <a:xfrm>
              <a:off x="1004887" y="2970777"/>
              <a:ext cx="273947" cy="273947"/>
              <a:chOff x="3210136" y="2817023"/>
              <a:chExt cx="240600" cy="240600"/>
            </a:xfrm>
          </p:grpSpPr>
          <p:sp>
            <p:nvSpPr>
              <p:cNvPr id="61" name="Google Shape;61;p15"/>
              <p:cNvSpPr/>
              <p:nvPr/>
            </p:nvSpPr>
            <p:spPr>
              <a:xfrm>
                <a:off x="3210136" y="2817023"/>
                <a:ext cx="240600" cy="240600"/>
              </a:xfrm>
              <a:prstGeom prst="ellipse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" name="Google Shape;62;p15"/>
              <p:cNvGrpSpPr/>
              <p:nvPr/>
            </p:nvGrpSpPr>
            <p:grpSpPr>
              <a:xfrm>
                <a:off x="3261919" y="2888975"/>
                <a:ext cx="133569" cy="99292"/>
                <a:chOff x="3261919" y="2882338"/>
                <a:chExt cx="133569" cy="99292"/>
              </a:xfrm>
            </p:grpSpPr>
            <p:sp>
              <p:nvSpPr>
                <p:cNvPr id="63" name="Google Shape;63;p15"/>
                <p:cNvSpPr/>
                <p:nvPr/>
              </p:nvSpPr>
              <p:spPr>
                <a:xfrm>
                  <a:off x="3261919" y="2882338"/>
                  <a:ext cx="133569" cy="2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5" h="852" extrusionOk="0">
                      <a:moveTo>
                        <a:pt x="548" y="1"/>
                      </a:moveTo>
                      <a:cubicBezTo>
                        <a:pt x="0" y="1"/>
                        <a:pt x="0" y="852"/>
                        <a:pt x="548" y="852"/>
                      </a:cubicBezTo>
                      <a:lnTo>
                        <a:pt x="5107" y="852"/>
                      </a:lnTo>
                      <a:cubicBezTo>
                        <a:pt x="5684" y="852"/>
                        <a:pt x="5684" y="1"/>
                        <a:pt x="510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64;p15"/>
                <p:cNvSpPr/>
                <p:nvPr/>
              </p:nvSpPr>
              <p:spPr>
                <a:xfrm>
                  <a:off x="3261919" y="2922328"/>
                  <a:ext cx="133569" cy="2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5" h="852" extrusionOk="0">
                      <a:moveTo>
                        <a:pt x="548" y="1"/>
                      </a:moveTo>
                      <a:cubicBezTo>
                        <a:pt x="0" y="1"/>
                        <a:pt x="0" y="852"/>
                        <a:pt x="548" y="852"/>
                      </a:cubicBezTo>
                      <a:lnTo>
                        <a:pt x="5107" y="852"/>
                      </a:lnTo>
                      <a:cubicBezTo>
                        <a:pt x="5684" y="852"/>
                        <a:pt x="5684" y="1"/>
                        <a:pt x="510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15"/>
                <p:cNvSpPr/>
                <p:nvPr/>
              </p:nvSpPr>
              <p:spPr>
                <a:xfrm>
                  <a:off x="3262624" y="2961613"/>
                  <a:ext cx="131431" cy="2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4" h="852" extrusionOk="0">
                      <a:moveTo>
                        <a:pt x="518" y="0"/>
                      </a:moveTo>
                      <a:cubicBezTo>
                        <a:pt x="1" y="61"/>
                        <a:pt x="1" y="821"/>
                        <a:pt x="518" y="852"/>
                      </a:cubicBezTo>
                      <a:lnTo>
                        <a:pt x="5077" y="852"/>
                      </a:lnTo>
                      <a:cubicBezTo>
                        <a:pt x="5594" y="821"/>
                        <a:pt x="5594" y="61"/>
                        <a:pt x="507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6" name="Google Shape;66;p15"/>
            <p:cNvGrpSpPr/>
            <p:nvPr/>
          </p:nvGrpSpPr>
          <p:grpSpPr>
            <a:xfrm>
              <a:off x="336427" y="3495692"/>
              <a:ext cx="1629044" cy="851168"/>
              <a:chOff x="5159450" y="1563842"/>
              <a:chExt cx="1541050" cy="867300"/>
            </a:xfrm>
          </p:grpSpPr>
          <p:sp>
            <p:nvSpPr>
              <p:cNvPr id="67" name="Google Shape;67;p15"/>
              <p:cNvSpPr/>
              <p:nvPr/>
            </p:nvSpPr>
            <p:spPr>
              <a:xfrm>
                <a:off x="5216414" y="1706715"/>
                <a:ext cx="1436820" cy="600250"/>
              </a:xfrm>
              <a:custGeom>
                <a:avLst/>
                <a:gdLst/>
                <a:ahLst/>
                <a:cxnLst/>
                <a:rect l="l" t="t" r="r" b="b"/>
                <a:pathLst>
                  <a:path w="165771" h="69253" extrusionOk="0">
                    <a:moveTo>
                      <a:pt x="0" y="62158"/>
                    </a:moveTo>
                    <a:cubicBezTo>
                      <a:pt x="3093" y="59686"/>
                      <a:pt x="11731" y="46368"/>
                      <a:pt x="18559" y="47324"/>
                    </a:cubicBezTo>
                    <a:cubicBezTo>
                      <a:pt x="25388" y="48280"/>
                      <a:pt x="34933" y="75569"/>
                      <a:pt x="40971" y="67894"/>
                    </a:cubicBezTo>
                    <a:cubicBezTo>
                      <a:pt x="47009" y="60219"/>
                      <a:pt x="49466" y="8743"/>
                      <a:pt x="54788" y="1272"/>
                    </a:cubicBezTo>
                    <a:cubicBezTo>
                      <a:pt x="60110" y="-6199"/>
                      <a:pt x="66121" y="21612"/>
                      <a:pt x="72901" y="23070"/>
                    </a:cubicBezTo>
                    <a:cubicBezTo>
                      <a:pt x="79681" y="24528"/>
                      <a:pt x="89301" y="7131"/>
                      <a:pt x="95467" y="10022"/>
                    </a:cubicBezTo>
                    <a:cubicBezTo>
                      <a:pt x="101633" y="12913"/>
                      <a:pt x="104182" y="34714"/>
                      <a:pt x="109898" y="40416"/>
                    </a:cubicBezTo>
                    <a:cubicBezTo>
                      <a:pt x="115614" y="46118"/>
                      <a:pt x="123315" y="40320"/>
                      <a:pt x="129762" y="44234"/>
                    </a:cubicBezTo>
                    <a:cubicBezTo>
                      <a:pt x="136209" y="48148"/>
                      <a:pt x="142580" y="65416"/>
                      <a:pt x="148581" y="63902"/>
                    </a:cubicBezTo>
                    <a:cubicBezTo>
                      <a:pt x="154583" y="62388"/>
                      <a:pt x="162906" y="39942"/>
                      <a:pt x="165771" y="35150"/>
                    </a:cubicBez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oval" w="med" len="med"/>
                <a:tailEnd type="oval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68" name="Google Shape;68;p15"/>
              <p:cNvGrpSpPr/>
              <p:nvPr/>
            </p:nvGrpSpPr>
            <p:grpSpPr>
              <a:xfrm>
                <a:off x="5159450" y="1563842"/>
                <a:ext cx="1541050" cy="867300"/>
                <a:chOff x="5159450" y="1563842"/>
                <a:chExt cx="1541050" cy="867300"/>
              </a:xfrm>
            </p:grpSpPr>
            <p:cxnSp>
              <p:nvCxnSpPr>
                <p:cNvPr id="69" name="Google Shape;69;p15"/>
                <p:cNvCxnSpPr/>
                <p:nvPr/>
              </p:nvCxnSpPr>
              <p:spPr>
                <a:xfrm>
                  <a:off x="5159450" y="1563842"/>
                  <a:ext cx="0" cy="867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" name="Google Shape;70;p15"/>
                <p:cNvCxnSpPr/>
                <p:nvPr/>
              </p:nvCxnSpPr>
              <p:spPr>
                <a:xfrm>
                  <a:off x="5161200" y="2425657"/>
                  <a:ext cx="1539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71" name="Google Shape;71;p15"/>
          <p:cNvGrpSpPr/>
          <p:nvPr/>
        </p:nvGrpSpPr>
        <p:grpSpPr>
          <a:xfrm>
            <a:off x="2567916" y="2940079"/>
            <a:ext cx="686123" cy="679276"/>
            <a:chOff x="3293289" y="1624766"/>
            <a:chExt cx="577642" cy="571877"/>
          </a:xfrm>
        </p:grpSpPr>
        <p:sp>
          <p:nvSpPr>
            <p:cNvPr id="72" name="Google Shape;72;p15"/>
            <p:cNvSpPr/>
            <p:nvPr/>
          </p:nvSpPr>
          <p:spPr>
            <a:xfrm>
              <a:off x="3293289" y="1624809"/>
              <a:ext cx="571789" cy="571790"/>
            </a:xfrm>
            <a:custGeom>
              <a:avLst/>
              <a:gdLst/>
              <a:ahLst/>
              <a:cxnLst/>
              <a:rect l="l" t="t" r="r" b="b"/>
              <a:pathLst>
                <a:path w="26020" h="26020" extrusionOk="0">
                  <a:moveTo>
                    <a:pt x="13010" y="0"/>
                  </a:moveTo>
                  <a:cubicBezTo>
                    <a:pt x="5838" y="0"/>
                    <a:pt x="1" y="5805"/>
                    <a:pt x="1" y="13010"/>
                  </a:cubicBezTo>
                  <a:cubicBezTo>
                    <a:pt x="1" y="20182"/>
                    <a:pt x="5838" y="26019"/>
                    <a:pt x="13010" y="26019"/>
                  </a:cubicBezTo>
                  <a:cubicBezTo>
                    <a:pt x="20215" y="26019"/>
                    <a:pt x="26019" y="20182"/>
                    <a:pt x="26019" y="13010"/>
                  </a:cubicBezTo>
                  <a:cubicBezTo>
                    <a:pt x="26019" y="5805"/>
                    <a:pt x="20215" y="0"/>
                    <a:pt x="1301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3579146" y="1624766"/>
              <a:ext cx="291784" cy="571877"/>
            </a:xfrm>
            <a:custGeom>
              <a:avLst/>
              <a:gdLst/>
              <a:ahLst/>
              <a:cxnLst/>
              <a:rect l="l" t="t" r="r" b="b"/>
              <a:pathLst>
                <a:path w="13278" h="26024" extrusionOk="0">
                  <a:moveTo>
                    <a:pt x="246" y="0"/>
                  </a:moveTo>
                  <a:cubicBezTo>
                    <a:pt x="165" y="0"/>
                    <a:pt x="83" y="1"/>
                    <a:pt x="1" y="2"/>
                  </a:cubicBezTo>
                  <a:lnTo>
                    <a:pt x="1" y="26021"/>
                  </a:lnTo>
                  <a:cubicBezTo>
                    <a:pt x="82" y="26023"/>
                    <a:pt x="164" y="26023"/>
                    <a:pt x="245" y="26023"/>
                  </a:cubicBezTo>
                  <a:cubicBezTo>
                    <a:pt x="7439" y="26023"/>
                    <a:pt x="13277" y="20203"/>
                    <a:pt x="13277" y="13012"/>
                  </a:cubicBezTo>
                  <a:cubicBezTo>
                    <a:pt x="13277" y="5789"/>
                    <a:pt x="7439" y="0"/>
                    <a:pt x="2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3357804" y="1690775"/>
              <a:ext cx="443499" cy="443499"/>
            </a:xfrm>
            <a:custGeom>
              <a:avLst/>
              <a:gdLst/>
              <a:ahLst/>
              <a:cxnLst/>
              <a:rect l="l" t="t" r="r" b="b"/>
              <a:pathLst>
                <a:path w="20182" h="20182" extrusionOk="0">
                  <a:moveTo>
                    <a:pt x="10074" y="1"/>
                  </a:moveTo>
                  <a:cubicBezTo>
                    <a:pt x="4503" y="1"/>
                    <a:pt x="0" y="4537"/>
                    <a:pt x="0" y="10108"/>
                  </a:cubicBezTo>
                  <a:cubicBezTo>
                    <a:pt x="0" y="15679"/>
                    <a:pt x="4503" y="20182"/>
                    <a:pt x="10074" y="20182"/>
                  </a:cubicBezTo>
                  <a:cubicBezTo>
                    <a:pt x="15645" y="20182"/>
                    <a:pt x="20181" y="15679"/>
                    <a:pt x="20181" y="10108"/>
                  </a:cubicBezTo>
                  <a:cubicBezTo>
                    <a:pt x="20181" y="4537"/>
                    <a:pt x="15645" y="1"/>
                    <a:pt x="1007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15"/>
          <p:cNvGrpSpPr/>
          <p:nvPr/>
        </p:nvGrpSpPr>
        <p:grpSpPr>
          <a:xfrm>
            <a:off x="3562304" y="2940146"/>
            <a:ext cx="680033" cy="679172"/>
            <a:chOff x="4101745" y="1624809"/>
            <a:chExt cx="572515" cy="571790"/>
          </a:xfrm>
        </p:grpSpPr>
        <p:sp>
          <p:nvSpPr>
            <p:cNvPr id="76" name="Google Shape;76;p15"/>
            <p:cNvSpPr/>
            <p:nvPr/>
          </p:nvSpPr>
          <p:spPr>
            <a:xfrm>
              <a:off x="4101745" y="1624809"/>
              <a:ext cx="572515" cy="571790"/>
            </a:xfrm>
            <a:custGeom>
              <a:avLst/>
              <a:gdLst/>
              <a:ahLst/>
              <a:cxnLst/>
              <a:rect l="l" t="t" r="r" b="b"/>
              <a:pathLst>
                <a:path w="26053" h="26020" extrusionOk="0">
                  <a:moveTo>
                    <a:pt x="13043" y="0"/>
                  </a:moveTo>
                  <a:cubicBezTo>
                    <a:pt x="5838" y="0"/>
                    <a:pt x="0" y="5805"/>
                    <a:pt x="0" y="13010"/>
                  </a:cubicBezTo>
                  <a:cubicBezTo>
                    <a:pt x="0" y="20182"/>
                    <a:pt x="5838" y="26019"/>
                    <a:pt x="13043" y="26019"/>
                  </a:cubicBezTo>
                  <a:cubicBezTo>
                    <a:pt x="20215" y="26019"/>
                    <a:pt x="26052" y="20182"/>
                    <a:pt x="26052" y="13010"/>
                  </a:cubicBezTo>
                  <a:cubicBezTo>
                    <a:pt x="26052" y="5805"/>
                    <a:pt x="20215" y="0"/>
                    <a:pt x="1304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4102470" y="1624809"/>
              <a:ext cx="566647" cy="571790"/>
            </a:xfrm>
            <a:custGeom>
              <a:avLst/>
              <a:gdLst/>
              <a:ahLst/>
              <a:cxnLst/>
              <a:rect l="l" t="t" r="r" b="b"/>
              <a:pathLst>
                <a:path w="25786" h="26020" extrusionOk="0">
                  <a:moveTo>
                    <a:pt x="13010" y="0"/>
                  </a:moveTo>
                  <a:cubicBezTo>
                    <a:pt x="5805" y="0"/>
                    <a:pt x="1" y="5805"/>
                    <a:pt x="1" y="13010"/>
                  </a:cubicBezTo>
                  <a:lnTo>
                    <a:pt x="13010" y="13010"/>
                  </a:lnTo>
                  <a:lnTo>
                    <a:pt x="13010" y="26019"/>
                  </a:lnTo>
                  <a:cubicBezTo>
                    <a:pt x="20082" y="25886"/>
                    <a:pt x="25786" y="20115"/>
                    <a:pt x="25786" y="13010"/>
                  </a:cubicBezTo>
                  <a:cubicBezTo>
                    <a:pt x="25786" y="5905"/>
                    <a:pt x="20082" y="134"/>
                    <a:pt x="130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166238" y="1690775"/>
              <a:ext cx="443499" cy="443499"/>
            </a:xfrm>
            <a:custGeom>
              <a:avLst/>
              <a:gdLst/>
              <a:ahLst/>
              <a:cxnLst/>
              <a:rect l="l" t="t" r="r" b="b"/>
              <a:pathLst>
                <a:path w="20182" h="20182" extrusionOk="0">
                  <a:moveTo>
                    <a:pt x="10108" y="1"/>
                  </a:moveTo>
                  <a:cubicBezTo>
                    <a:pt x="4537" y="1"/>
                    <a:pt x="1" y="4537"/>
                    <a:pt x="1" y="10108"/>
                  </a:cubicBezTo>
                  <a:cubicBezTo>
                    <a:pt x="1" y="15679"/>
                    <a:pt x="4537" y="20182"/>
                    <a:pt x="10108" y="20182"/>
                  </a:cubicBezTo>
                  <a:cubicBezTo>
                    <a:pt x="15645" y="20182"/>
                    <a:pt x="20182" y="15679"/>
                    <a:pt x="20182" y="10108"/>
                  </a:cubicBezTo>
                  <a:cubicBezTo>
                    <a:pt x="20182" y="4537"/>
                    <a:pt x="15645" y="1"/>
                    <a:pt x="1010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9" name="Google Shape;79;p15"/>
          <p:cNvGrpSpPr/>
          <p:nvPr/>
        </p:nvGrpSpPr>
        <p:grpSpPr>
          <a:xfrm>
            <a:off x="2198469" y="386101"/>
            <a:ext cx="496312" cy="469583"/>
            <a:chOff x="5275126" y="4336657"/>
            <a:chExt cx="417841" cy="395339"/>
          </a:xfrm>
        </p:grpSpPr>
        <p:grpSp>
          <p:nvGrpSpPr>
            <p:cNvPr id="80" name="Google Shape;80;p15"/>
            <p:cNvGrpSpPr/>
            <p:nvPr/>
          </p:nvGrpSpPr>
          <p:grpSpPr>
            <a:xfrm>
              <a:off x="5275126" y="4336657"/>
              <a:ext cx="406845" cy="358940"/>
              <a:chOff x="5275126" y="4336657"/>
              <a:chExt cx="406845" cy="358940"/>
            </a:xfrm>
          </p:grpSpPr>
          <p:sp>
            <p:nvSpPr>
              <p:cNvPr id="81" name="Google Shape;81;p15"/>
              <p:cNvSpPr/>
              <p:nvPr/>
            </p:nvSpPr>
            <p:spPr>
              <a:xfrm>
                <a:off x="5275126" y="4336657"/>
                <a:ext cx="406845" cy="358940"/>
              </a:xfrm>
              <a:custGeom>
                <a:avLst/>
                <a:gdLst/>
                <a:ahLst/>
                <a:cxnLst/>
                <a:rect l="l" t="t" r="r" b="b"/>
                <a:pathLst>
                  <a:path w="18514" h="16334" extrusionOk="0">
                    <a:moveTo>
                      <a:pt x="9247" y="0"/>
                    </a:moveTo>
                    <a:cubicBezTo>
                      <a:pt x="8246" y="0"/>
                      <a:pt x="7228" y="186"/>
                      <a:pt x="6238" y="578"/>
                    </a:cubicBezTo>
                    <a:cubicBezTo>
                      <a:pt x="2069" y="2246"/>
                      <a:pt x="1" y="6983"/>
                      <a:pt x="1669" y="11186"/>
                    </a:cubicBezTo>
                    <a:cubicBezTo>
                      <a:pt x="2944" y="14374"/>
                      <a:pt x="6014" y="16334"/>
                      <a:pt x="9267" y="16334"/>
                    </a:cubicBezTo>
                    <a:cubicBezTo>
                      <a:pt x="10268" y="16334"/>
                      <a:pt x="11287" y="16148"/>
                      <a:pt x="12276" y="15756"/>
                    </a:cubicBezTo>
                    <a:cubicBezTo>
                      <a:pt x="16446" y="14088"/>
                      <a:pt x="18514" y="9351"/>
                      <a:pt x="16846" y="5148"/>
                    </a:cubicBezTo>
                    <a:cubicBezTo>
                      <a:pt x="15571" y="1960"/>
                      <a:pt x="12501" y="0"/>
                      <a:pt x="9247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2" name="Google Shape;82;p15"/>
              <p:cNvGrpSpPr/>
              <p:nvPr/>
            </p:nvGrpSpPr>
            <p:grpSpPr>
              <a:xfrm>
                <a:off x="5409276" y="4431452"/>
                <a:ext cx="139278" cy="151759"/>
                <a:chOff x="5409276" y="4431452"/>
                <a:chExt cx="139278" cy="151759"/>
              </a:xfrm>
            </p:grpSpPr>
            <p:sp>
              <p:nvSpPr>
                <p:cNvPr id="83" name="Google Shape;83;p15"/>
                <p:cNvSpPr/>
                <p:nvPr/>
              </p:nvSpPr>
              <p:spPr>
                <a:xfrm>
                  <a:off x="5409276" y="4443911"/>
                  <a:ext cx="139278" cy="13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8" h="6339" fill="none" extrusionOk="0">
                      <a:moveTo>
                        <a:pt x="0" y="0"/>
                      </a:moveTo>
                      <a:lnTo>
                        <a:pt x="6338" y="0"/>
                      </a:lnTo>
                      <a:lnTo>
                        <a:pt x="6338" y="6338"/>
                      </a:lnTo>
                      <a:lnTo>
                        <a:pt x="0" y="6338"/>
                      </a:lnTo>
                      <a:close/>
                    </a:path>
                  </a:pathLst>
                </a:custGeom>
                <a:noFill/>
                <a:ln w="1085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84;p15"/>
                <p:cNvSpPr/>
                <p:nvPr/>
              </p:nvSpPr>
              <p:spPr>
                <a:xfrm>
                  <a:off x="5409276" y="4443911"/>
                  <a:ext cx="139278" cy="41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8" h="1869" fill="none" extrusionOk="0">
                      <a:moveTo>
                        <a:pt x="0" y="0"/>
                      </a:moveTo>
                      <a:lnTo>
                        <a:pt x="6338" y="0"/>
                      </a:lnTo>
                      <a:lnTo>
                        <a:pt x="6338" y="1868"/>
                      </a:lnTo>
                      <a:lnTo>
                        <a:pt x="0" y="1868"/>
                      </a:lnTo>
                      <a:close/>
                    </a:path>
                  </a:pathLst>
                </a:custGeom>
                <a:noFill/>
                <a:ln w="10850" cap="flat" cmpd="sng">
                  <a:solidFill>
                    <a:schemeClr val="accent5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85;p15"/>
                <p:cNvSpPr/>
                <p:nvPr/>
              </p:nvSpPr>
              <p:spPr>
                <a:xfrm>
                  <a:off x="5439314" y="4431452"/>
                  <a:ext cx="22" cy="23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068" fill="none" extrusionOk="0">
                      <a:moveTo>
                        <a:pt x="1" y="0"/>
                      </a:moveTo>
                      <a:lnTo>
                        <a:pt x="1" y="1068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5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86;p15"/>
                <p:cNvSpPr/>
                <p:nvPr/>
              </p:nvSpPr>
              <p:spPr>
                <a:xfrm>
                  <a:off x="5478889" y="4431452"/>
                  <a:ext cx="22" cy="23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068" fill="none" extrusionOk="0">
                      <a:moveTo>
                        <a:pt x="1" y="0"/>
                      </a:moveTo>
                      <a:lnTo>
                        <a:pt x="1" y="1068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5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7;p15"/>
                <p:cNvSpPr/>
                <p:nvPr/>
              </p:nvSpPr>
              <p:spPr>
                <a:xfrm>
                  <a:off x="5517739" y="4431452"/>
                  <a:ext cx="22" cy="23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068" fill="none" extrusionOk="0">
                      <a:moveTo>
                        <a:pt x="1" y="0"/>
                      </a:moveTo>
                      <a:lnTo>
                        <a:pt x="1" y="1068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5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8" name="Google Shape;88;p15"/>
            <p:cNvSpPr/>
            <p:nvPr/>
          </p:nvSpPr>
          <p:spPr>
            <a:xfrm>
              <a:off x="5524353" y="4587576"/>
              <a:ext cx="168614" cy="144420"/>
            </a:xfrm>
            <a:custGeom>
              <a:avLst/>
              <a:gdLst/>
              <a:ahLst/>
              <a:cxnLst/>
              <a:rect l="l" t="t" r="r" b="b"/>
              <a:pathLst>
                <a:path w="7673" h="6572" extrusionOk="0">
                  <a:moveTo>
                    <a:pt x="4370" y="0"/>
                  </a:moveTo>
                  <a:cubicBezTo>
                    <a:pt x="1468" y="0"/>
                    <a:pt x="0" y="3536"/>
                    <a:pt x="2068" y="5604"/>
                  </a:cubicBezTo>
                  <a:cubicBezTo>
                    <a:pt x="2736" y="6272"/>
                    <a:pt x="3557" y="6571"/>
                    <a:pt x="4363" y="6571"/>
                  </a:cubicBezTo>
                  <a:cubicBezTo>
                    <a:pt x="6051" y="6571"/>
                    <a:pt x="7672" y="5257"/>
                    <a:pt x="7672" y="3269"/>
                  </a:cubicBezTo>
                  <a:cubicBezTo>
                    <a:pt x="7672" y="1468"/>
                    <a:pt x="6205" y="0"/>
                    <a:pt x="43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15"/>
          <p:cNvGrpSpPr/>
          <p:nvPr/>
        </p:nvGrpSpPr>
        <p:grpSpPr>
          <a:xfrm>
            <a:off x="2972420" y="385475"/>
            <a:ext cx="496286" cy="470210"/>
            <a:chOff x="5811683" y="4336129"/>
            <a:chExt cx="417819" cy="395866"/>
          </a:xfrm>
        </p:grpSpPr>
        <p:sp>
          <p:nvSpPr>
            <p:cNvPr id="90" name="Google Shape;90;p15"/>
            <p:cNvSpPr/>
            <p:nvPr/>
          </p:nvSpPr>
          <p:spPr>
            <a:xfrm>
              <a:off x="5811683" y="4336129"/>
              <a:ext cx="407570" cy="359159"/>
            </a:xfrm>
            <a:custGeom>
              <a:avLst/>
              <a:gdLst/>
              <a:ahLst/>
              <a:cxnLst/>
              <a:rect l="l" t="t" r="r" b="b"/>
              <a:pathLst>
                <a:path w="18547" h="16344" extrusionOk="0">
                  <a:moveTo>
                    <a:pt x="9268" y="0"/>
                  </a:moveTo>
                  <a:cubicBezTo>
                    <a:pt x="8213" y="0"/>
                    <a:pt x="7140" y="205"/>
                    <a:pt x="6104" y="636"/>
                  </a:cubicBezTo>
                  <a:cubicBezTo>
                    <a:pt x="1968" y="2404"/>
                    <a:pt x="0" y="7174"/>
                    <a:pt x="1735" y="11343"/>
                  </a:cubicBezTo>
                  <a:cubicBezTo>
                    <a:pt x="3066" y="14458"/>
                    <a:pt x="6101" y="16344"/>
                    <a:pt x="9299" y="16344"/>
                  </a:cubicBezTo>
                  <a:cubicBezTo>
                    <a:pt x="10347" y="16344"/>
                    <a:pt x="11413" y="16141"/>
                    <a:pt x="12442" y="15713"/>
                  </a:cubicBezTo>
                  <a:cubicBezTo>
                    <a:pt x="16612" y="13945"/>
                    <a:pt x="18547" y="9175"/>
                    <a:pt x="16812" y="5005"/>
                  </a:cubicBezTo>
                  <a:cubicBezTo>
                    <a:pt x="15483" y="1872"/>
                    <a:pt x="12459" y="0"/>
                    <a:pt x="926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6060888" y="4587576"/>
              <a:ext cx="168614" cy="144420"/>
            </a:xfrm>
            <a:custGeom>
              <a:avLst/>
              <a:gdLst/>
              <a:ahLst/>
              <a:cxnLst/>
              <a:rect l="l" t="t" r="r" b="b"/>
              <a:pathLst>
                <a:path w="7673" h="6572" extrusionOk="0">
                  <a:moveTo>
                    <a:pt x="4404" y="0"/>
                  </a:moveTo>
                  <a:cubicBezTo>
                    <a:pt x="1468" y="0"/>
                    <a:pt x="1" y="3536"/>
                    <a:pt x="2069" y="5604"/>
                  </a:cubicBezTo>
                  <a:cubicBezTo>
                    <a:pt x="2737" y="6272"/>
                    <a:pt x="3558" y="6571"/>
                    <a:pt x="4363" y="6571"/>
                  </a:cubicBezTo>
                  <a:cubicBezTo>
                    <a:pt x="6052" y="6571"/>
                    <a:pt x="7673" y="5257"/>
                    <a:pt x="7673" y="3269"/>
                  </a:cubicBezTo>
                  <a:cubicBezTo>
                    <a:pt x="7673" y="1468"/>
                    <a:pt x="6205" y="0"/>
                    <a:pt x="44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15"/>
            <p:cNvGrpSpPr/>
            <p:nvPr/>
          </p:nvGrpSpPr>
          <p:grpSpPr>
            <a:xfrm>
              <a:off x="5975871" y="4407984"/>
              <a:ext cx="79176" cy="208931"/>
              <a:chOff x="5975871" y="4407984"/>
              <a:chExt cx="79176" cy="208931"/>
            </a:xfrm>
          </p:grpSpPr>
          <p:grpSp>
            <p:nvGrpSpPr>
              <p:cNvPr id="93" name="Google Shape;93;p15"/>
              <p:cNvGrpSpPr/>
              <p:nvPr/>
            </p:nvGrpSpPr>
            <p:grpSpPr>
              <a:xfrm>
                <a:off x="5975871" y="4407984"/>
                <a:ext cx="79176" cy="208931"/>
                <a:chOff x="5975871" y="4407984"/>
                <a:chExt cx="79176" cy="208931"/>
              </a:xfrm>
            </p:grpSpPr>
            <p:sp>
              <p:nvSpPr>
                <p:cNvPr id="94" name="Google Shape;94;p15"/>
                <p:cNvSpPr/>
                <p:nvPr/>
              </p:nvSpPr>
              <p:spPr>
                <a:xfrm>
                  <a:off x="5975871" y="4407984"/>
                  <a:ext cx="79176" cy="137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3" h="6239" fill="none" extrusionOk="0">
                      <a:moveTo>
                        <a:pt x="1668" y="1"/>
                      </a:moveTo>
                      <a:lnTo>
                        <a:pt x="1935" y="1"/>
                      </a:lnTo>
                      <a:cubicBezTo>
                        <a:pt x="2869" y="1"/>
                        <a:pt x="3603" y="768"/>
                        <a:pt x="3603" y="1702"/>
                      </a:cubicBezTo>
                      <a:lnTo>
                        <a:pt x="3603" y="4537"/>
                      </a:lnTo>
                      <a:cubicBezTo>
                        <a:pt x="3603" y="5471"/>
                        <a:pt x="2869" y="6239"/>
                        <a:pt x="1935" y="6239"/>
                      </a:cubicBezTo>
                      <a:lnTo>
                        <a:pt x="1668" y="6239"/>
                      </a:lnTo>
                      <a:cubicBezTo>
                        <a:pt x="734" y="6239"/>
                        <a:pt x="0" y="5471"/>
                        <a:pt x="0" y="4537"/>
                      </a:cubicBezTo>
                      <a:lnTo>
                        <a:pt x="0" y="1702"/>
                      </a:lnTo>
                      <a:cubicBezTo>
                        <a:pt x="0" y="768"/>
                        <a:pt x="734" y="1"/>
                        <a:pt x="1668" y="1"/>
                      </a:cubicBezTo>
                      <a:close/>
                    </a:path>
                  </a:pathLst>
                </a:custGeom>
                <a:noFill/>
                <a:ln w="10850" cap="flat" cmpd="sng">
                  <a:solidFill>
                    <a:schemeClr val="accent4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15"/>
                <p:cNvSpPr/>
                <p:nvPr/>
              </p:nvSpPr>
              <p:spPr>
                <a:xfrm>
                  <a:off x="6015446" y="4545056"/>
                  <a:ext cx="22" cy="71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270" fill="none" extrusionOk="0">
                      <a:moveTo>
                        <a:pt x="0" y="3270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0850" cap="flat" cmpd="sng">
                  <a:solidFill>
                    <a:schemeClr val="accent4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96;p15"/>
                <p:cNvSpPr/>
                <p:nvPr/>
              </p:nvSpPr>
              <p:spPr>
                <a:xfrm>
                  <a:off x="5990528" y="4616889"/>
                  <a:ext cx="48389" cy="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1" fill="none" extrusionOk="0">
                      <a:moveTo>
                        <a:pt x="0" y="1"/>
                      </a:moveTo>
                      <a:lnTo>
                        <a:pt x="2202" y="1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4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7" name="Google Shape;97;p15"/>
              <p:cNvGrpSpPr/>
              <p:nvPr/>
            </p:nvGrpSpPr>
            <p:grpSpPr>
              <a:xfrm>
                <a:off x="5993450" y="4429979"/>
                <a:ext cx="44014" cy="92928"/>
                <a:chOff x="5993450" y="4429979"/>
                <a:chExt cx="44014" cy="92928"/>
              </a:xfrm>
            </p:grpSpPr>
            <p:sp>
              <p:nvSpPr>
                <p:cNvPr id="98" name="Google Shape;98;p15"/>
                <p:cNvSpPr/>
                <p:nvPr/>
              </p:nvSpPr>
              <p:spPr>
                <a:xfrm>
                  <a:off x="5993450" y="4429979"/>
                  <a:ext cx="8812" cy="9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" h="435" extrusionOk="0">
                      <a:moveTo>
                        <a:pt x="201" y="1"/>
                      </a:moveTo>
                      <a:cubicBezTo>
                        <a:pt x="101" y="1"/>
                        <a:pt x="1" y="101"/>
                        <a:pt x="1" y="234"/>
                      </a:cubicBezTo>
                      <a:cubicBezTo>
                        <a:pt x="1" y="334"/>
                        <a:pt x="101" y="434"/>
                        <a:pt x="201" y="434"/>
                      </a:cubicBezTo>
                      <a:cubicBezTo>
                        <a:pt x="334" y="434"/>
                        <a:pt x="401" y="334"/>
                        <a:pt x="401" y="234"/>
                      </a:cubicBezTo>
                      <a:cubicBezTo>
                        <a:pt x="401" y="101"/>
                        <a:pt x="334" y="1"/>
                        <a:pt x="20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99;p15"/>
                <p:cNvSpPr/>
                <p:nvPr/>
              </p:nvSpPr>
              <p:spPr>
                <a:xfrm>
                  <a:off x="6027905" y="4429979"/>
                  <a:ext cx="9559" cy="9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435" extrusionOk="0">
                      <a:moveTo>
                        <a:pt x="201" y="1"/>
                      </a:moveTo>
                      <a:cubicBezTo>
                        <a:pt x="101" y="1"/>
                        <a:pt x="0" y="101"/>
                        <a:pt x="0" y="234"/>
                      </a:cubicBezTo>
                      <a:cubicBezTo>
                        <a:pt x="0" y="334"/>
                        <a:pt x="101" y="434"/>
                        <a:pt x="201" y="434"/>
                      </a:cubicBezTo>
                      <a:cubicBezTo>
                        <a:pt x="334" y="434"/>
                        <a:pt x="434" y="334"/>
                        <a:pt x="434" y="234"/>
                      </a:cubicBezTo>
                      <a:cubicBezTo>
                        <a:pt x="434" y="101"/>
                        <a:pt x="334" y="1"/>
                        <a:pt x="20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0;p15"/>
                <p:cNvSpPr/>
                <p:nvPr/>
              </p:nvSpPr>
              <p:spPr>
                <a:xfrm>
                  <a:off x="6011051" y="4452700"/>
                  <a:ext cx="8812" cy="8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" h="401" extrusionOk="0">
                      <a:moveTo>
                        <a:pt x="200" y="1"/>
                      </a:moveTo>
                      <a:cubicBezTo>
                        <a:pt x="67" y="1"/>
                        <a:pt x="0" y="101"/>
                        <a:pt x="0" y="201"/>
                      </a:cubicBezTo>
                      <a:cubicBezTo>
                        <a:pt x="0" y="334"/>
                        <a:pt x="67" y="401"/>
                        <a:pt x="200" y="401"/>
                      </a:cubicBezTo>
                      <a:cubicBezTo>
                        <a:pt x="300" y="401"/>
                        <a:pt x="401" y="334"/>
                        <a:pt x="401" y="201"/>
                      </a:cubicBezTo>
                      <a:cubicBezTo>
                        <a:pt x="401" y="101"/>
                        <a:pt x="300" y="1"/>
                        <a:pt x="20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1;p15"/>
                <p:cNvSpPr/>
                <p:nvPr/>
              </p:nvSpPr>
              <p:spPr>
                <a:xfrm>
                  <a:off x="5993450" y="4471752"/>
                  <a:ext cx="8812" cy="8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" h="402" extrusionOk="0">
                      <a:moveTo>
                        <a:pt x="201" y="1"/>
                      </a:moveTo>
                      <a:cubicBezTo>
                        <a:pt x="101" y="1"/>
                        <a:pt x="1" y="101"/>
                        <a:pt x="1" y="201"/>
                      </a:cubicBezTo>
                      <a:cubicBezTo>
                        <a:pt x="1" y="334"/>
                        <a:pt x="101" y="401"/>
                        <a:pt x="201" y="401"/>
                      </a:cubicBezTo>
                      <a:cubicBezTo>
                        <a:pt x="334" y="401"/>
                        <a:pt x="401" y="334"/>
                        <a:pt x="401" y="201"/>
                      </a:cubicBezTo>
                      <a:cubicBezTo>
                        <a:pt x="401" y="101"/>
                        <a:pt x="334" y="1"/>
                        <a:pt x="20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02;p15"/>
                <p:cNvSpPr/>
                <p:nvPr/>
              </p:nvSpPr>
              <p:spPr>
                <a:xfrm>
                  <a:off x="6027905" y="4471752"/>
                  <a:ext cx="9559" cy="8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402" extrusionOk="0">
                      <a:moveTo>
                        <a:pt x="201" y="1"/>
                      </a:moveTo>
                      <a:cubicBezTo>
                        <a:pt x="101" y="1"/>
                        <a:pt x="0" y="101"/>
                        <a:pt x="0" y="201"/>
                      </a:cubicBezTo>
                      <a:cubicBezTo>
                        <a:pt x="0" y="334"/>
                        <a:pt x="101" y="401"/>
                        <a:pt x="201" y="401"/>
                      </a:cubicBezTo>
                      <a:cubicBezTo>
                        <a:pt x="334" y="401"/>
                        <a:pt x="434" y="334"/>
                        <a:pt x="434" y="201"/>
                      </a:cubicBezTo>
                      <a:cubicBezTo>
                        <a:pt x="434" y="101"/>
                        <a:pt x="334" y="1"/>
                        <a:pt x="20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03;p15"/>
                <p:cNvSpPr/>
                <p:nvPr/>
              </p:nvSpPr>
              <p:spPr>
                <a:xfrm>
                  <a:off x="6011051" y="4494473"/>
                  <a:ext cx="8812" cy="8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" h="402" extrusionOk="0">
                      <a:moveTo>
                        <a:pt x="200" y="1"/>
                      </a:moveTo>
                      <a:cubicBezTo>
                        <a:pt x="67" y="1"/>
                        <a:pt x="0" y="101"/>
                        <a:pt x="0" y="201"/>
                      </a:cubicBezTo>
                      <a:cubicBezTo>
                        <a:pt x="0" y="335"/>
                        <a:pt x="67" y="401"/>
                        <a:pt x="200" y="401"/>
                      </a:cubicBezTo>
                      <a:cubicBezTo>
                        <a:pt x="300" y="401"/>
                        <a:pt x="401" y="335"/>
                        <a:pt x="401" y="201"/>
                      </a:cubicBezTo>
                      <a:cubicBezTo>
                        <a:pt x="401" y="101"/>
                        <a:pt x="300" y="1"/>
                        <a:pt x="20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4;p15"/>
                <p:cNvSpPr/>
                <p:nvPr/>
              </p:nvSpPr>
              <p:spPr>
                <a:xfrm>
                  <a:off x="5993450" y="4513546"/>
                  <a:ext cx="8812" cy="9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" h="426" extrusionOk="0">
                      <a:moveTo>
                        <a:pt x="201" y="0"/>
                      </a:moveTo>
                      <a:cubicBezTo>
                        <a:pt x="101" y="0"/>
                        <a:pt x="1" y="67"/>
                        <a:pt x="1" y="200"/>
                      </a:cubicBezTo>
                      <a:cubicBezTo>
                        <a:pt x="1" y="350"/>
                        <a:pt x="101" y="426"/>
                        <a:pt x="201" y="426"/>
                      </a:cubicBezTo>
                      <a:cubicBezTo>
                        <a:pt x="301" y="426"/>
                        <a:pt x="401" y="350"/>
                        <a:pt x="401" y="200"/>
                      </a:cubicBezTo>
                      <a:cubicBezTo>
                        <a:pt x="401" y="67"/>
                        <a:pt x="301" y="0"/>
                        <a:pt x="20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05;p15"/>
                <p:cNvSpPr/>
                <p:nvPr/>
              </p:nvSpPr>
              <p:spPr>
                <a:xfrm>
                  <a:off x="6027905" y="4513546"/>
                  <a:ext cx="9559" cy="8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401" extrusionOk="0">
                      <a:moveTo>
                        <a:pt x="234" y="0"/>
                      </a:moveTo>
                      <a:cubicBezTo>
                        <a:pt x="101" y="0"/>
                        <a:pt x="0" y="100"/>
                        <a:pt x="34" y="200"/>
                      </a:cubicBezTo>
                      <a:cubicBezTo>
                        <a:pt x="0" y="334"/>
                        <a:pt x="101" y="401"/>
                        <a:pt x="234" y="401"/>
                      </a:cubicBezTo>
                      <a:cubicBezTo>
                        <a:pt x="334" y="401"/>
                        <a:pt x="434" y="334"/>
                        <a:pt x="434" y="200"/>
                      </a:cubicBezTo>
                      <a:cubicBezTo>
                        <a:pt x="434" y="100"/>
                        <a:pt x="334" y="0"/>
                        <a:pt x="23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06" name="Google Shape;106;p15"/>
          <p:cNvGrpSpPr/>
          <p:nvPr/>
        </p:nvGrpSpPr>
        <p:grpSpPr>
          <a:xfrm>
            <a:off x="3745362" y="385475"/>
            <a:ext cx="497173" cy="470210"/>
            <a:chOff x="6348218" y="4336129"/>
            <a:chExt cx="418566" cy="395866"/>
          </a:xfrm>
        </p:grpSpPr>
        <p:grpSp>
          <p:nvGrpSpPr>
            <p:cNvPr id="107" name="Google Shape;107;p15"/>
            <p:cNvGrpSpPr/>
            <p:nvPr/>
          </p:nvGrpSpPr>
          <p:grpSpPr>
            <a:xfrm>
              <a:off x="6348218" y="4336129"/>
              <a:ext cx="407592" cy="358852"/>
              <a:chOff x="6348218" y="4336129"/>
              <a:chExt cx="407592" cy="358852"/>
            </a:xfrm>
          </p:grpSpPr>
          <p:sp>
            <p:nvSpPr>
              <p:cNvPr id="108" name="Google Shape;108;p15"/>
              <p:cNvSpPr/>
              <p:nvPr/>
            </p:nvSpPr>
            <p:spPr>
              <a:xfrm>
                <a:off x="6348218" y="4336129"/>
                <a:ext cx="407592" cy="358852"/>
              </a:xfrm>
              <a:custGeom>
                <a:avLst/>
                <a:gdLst/>
                <a:ahLst/>
                <a:cxnLst/>
                <a:rect l="l" t="t" r="r" b="b"/>
                <a:pathLst>
                  <a:path w="18548" h="16330" extrusionOk="0">
                    <a:moveTo>
                      <a:pt x="9287" y="0"/>
                    </a:moveTo>
                    <a:cubicBezTo>
                      <a:pt x="8235" y="0"/>
                      <a:pt x="7166" y="205"/>
                      <a:pt x="6138" y="636"/>
                    </a:cubicBezTo>
                    <a:cubicBezTo>
                      <a:pt x="1969" y="2404"/>
                      <a:pt x="1" y="7174"/>
                      <a:pt x="1768" y="11343"/>
                    </a:cubicBezTo>
                    <a:cubicBezTo>
                      <a:pt x="3070" y="14447"/>
                      <a:pt x="6099" y="16330"/>
                      <a:pt x="9278" y="16330"/>
                    </a:cubicBezTo>
                    <a:cubicBezTo>
                      <a:pt x="10336" y="16330"/>
                      <a:pt x="11410" y="16121"/>
                      <a:pt x="12443" y="15680"/>
                    </a:cubicBezTo>
                    <a:cubicBezTo>
                      <a:pt x="16612" y="13945"/>
                      <a:pt x="18547" y="9175"/>
                      <a:pt x="16813" y="5005"/>
                    </a:cubicBezTo>
                    <a:cubicBezTo>
                      <a:pt x="15509" y="1872"/>
                      <a:pt x="12472" y="0"/>
                      <a:pt x="9287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9" name="Google Shape;109;p15"/>
              <p:cNvGrpSpPr/>
              <p:nvPr/>
            </p:nvGrpSpPr>
            <p:grpSpPr>
              <a:xfrm>
                <a:off x="6473556" y="4460765"/>
                <a:ext cx="157627" cy="110710"/>
                <a:chOff x="6473556" y="4460765"/>
                <a:chExt cx="157627" cy="110710"/>
              </a:xfrm>
            </p:grpSpPr>
            <p:sp>
              <p:nvSpPr>
                <p:cNvPr id="110" name="Google Shape;110;p15"/>
                <p:cNvSpPr/>
                <p:nvPr/>
              </p:nvSpPr>
              <p:spPr>
                <a:xfrm>
                  <a:off x="6473556" y="4460765"/>
                  <a:ext cx="157627" cy="110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3" h="5038" fill="none" extrusionOk="0">
                      <a:moveTo>
                        <a:pt x="1" y="1"/>
                      </a:moveTo>
                      <a:lnTo>
                        <a:pt x="7172" y="1"/>
                      </a:lnTo>
                      <a:lnTo>
                        <a:pt x="7172" y="5037"/>
                      </a:lnTo>
                      <a:lnTo>
                        <a:pt x="1" y="5037"/>
                      </a:lnTo>
                      <a:close/>
                    </a:path>
                  </a:pathLst>
                </a:custGeom>
                <a:noFill/>
                <a:ln w="10850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111;p15"/>
                <p:cNvSpPr/>
                <p:nvPr/>
              </p:nvSpPr>
              <p:spPr>
                <a:xfrm>
                  <a:off x="6473556" y="4476168"/>
                  <a:ext cx="157627" cy="57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3" h="2636" fill="none" extrusionOk="0">
                      <a:moveTo>
                        <a:pt x="1" y="0"/>
                      </a:moveTo>
                      <a:lnTo>
                        <a:pt x="3570" y="2635"/>
                      </a:lnTo>
                      <a:lnTo>
                        <a:pt x="7172" y="0"/>
                      </a:lnTo>
                    </a:path>
                  </a:pathLst>
                </a:custGeom>
                <a:noFill/>
                <a:ln w="10850" cap="flat" cmpd="sng">
                  <a:solidFill>
                    <a:schemeClr val="accent3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2" name="Google Shape;112;p15"/>
            <p:cNvSpPr/>
            <p:nvPr/>
          </p:nvSpPr>
          <p:spPr>
            <a:xfrm>
              <a:off x="6597423" y="4587576"/>
              <a:ext cx="169361" cy="144420"/>
            </a:xfrm>
            <a:custGeom>
              <a:avLst/>
              <a:gdLst/>
              <a:ahLst/>
              <a:cxnLst/>
              <a:rect l="l" t="t" r="r" b="b"/>
              <a:pathLst>
                <a:path w="7707" h="6572" extrusionOk="0">
                  <a:moveTo>
                    <a:pt x="4404" y="0"/>
                  </a:moveTo>
                  <a:cubicBezTo>
                    <a:pt x="1469" y="0"/>
                    <a:pt x="1" y="3536"/>
                    <a:pt x="2069" y="5604"/>
                  </a:cubicBezTo>
                  <a:cubicBezTo>
                    <a:pt x="2737" y="6272"/>
                    <a:pt x="3562" y="6571"/>
                    <a:pt x="4372" y="6571"/>
                  </a:cubicBezTo>
                  <a:cubicBezTo>
                    <a:pt x="6070" y="6571"/>
                    <a:pt x="7707" y="5257"/>
                    <a:pt x="7707" y="3269"/>
                  </a:cubicBezTo>
                  <a:cubicBezTo>
                    <a:pt x="7707" y="1468"/>
                    <a:pt x="6205" y="0"/>
                    <a:pt x="44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15"/>
          <p:cNvGrpSpPr/>
          <p:nvPr/>
        </p:nvGrpSpPr>
        <p:grpSpPr>
          <a:xfrm>
            <a:off x="2565684" y="3888660"/>
            <a:ext cx="1676788" cy="108863"/>
            <a:chOff x="3558802" y="4011427"/>
            <a:chExt cx="1866000" cy="111300"/>
          </a:xfrm>
        </p:grpSpPr>
        <p:sp>
          <p:nvSpPr>
            <p:cNvPr id="114" name="Google Shape;114;p15"/>
            <p:cNvSpPr/>
            <p:nvPr/>
          </p:nvSpPr>
          <p:spPr>
            <a:xfrm rot="5400000" flipH="1">
              <a:off x="4436152" y="3134077"/>
              <a:ext cx="111300" cy="1866000"/>
            </a:xfrm>
            <a:prstGeom prst="round2SameRect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 rot="5400000" flipH="1">
              <a:off x="4162472" y="3415277"/>
              <a:ext cx="104700" cy="13047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116;p15"/>
          <p:cNvGrpSpPr/>
          <p:nvPr/>
        </p:nvGrpSpPr>
        <p:grpSpPr>
          <a:xfrm>
            <a:off x="2565686" y="4281942"/>
            <a:ext cx="1676788" cy="95763"/>
            <a:chOff x="3558802" y="4011427"/>
            <a:chExt cx="1866000" cy="111300"/>
          </a:xfrm>
        </p:grpSpPr>
        <p:sp>
          <p:nvSpPr>
            <p:cNvPr id="117" name="Google Shape;117;p15"/>
            <p:cNvSpPr/>
            <p:nvPr/>
          </p:nvSpPr>
          <p:spPr>
            <a:xfrm rot="5400000" flipH="1">
              <a:off x="4436152" y="3134077"/>
              <a:ext cx="111300" cy="1866000"/>
            </a:xfrm>
            <a:prstGeom prst="round2SameRect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 rot="5400000" flipH="1">
              <a:off x="4309364" y="3268285"/>
              <a:ext cx="104700" cy="15987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19;p15"/>
          <p:cNvGrpSpPr/>
          <p:nvPr/>
        </p:nvGrpSpPr>
        <p:grpSpPr>
          <a:xfrm>
            <a:off x="2565681" y="4662195"/>
            <a:ext cx="1676788" cy="95763"/>
            <a:chOff x="3558802" y="4011427"/>
            <a:chExt cx="1866000" cy="111300"/>
          </a:xfrm>
        </p:grpSpPr>
        <p:sp>
          <p:nvSpPr>
            <p:cNvPr id="120" name="Google Shape;120;p15"/>
            <p:cNvSpPr/>
            <p:nvPr/>
          </p:nvSpPr>
          <p:spPr>
            <a:xfrm rot="5400000" flipH="1">
              <a:off x="4436152" y="3134077"/>
              <a:ext cx="111300" cy="1866000"/>
            </a:xfrm>
            <a:prstGeom prst="round2SameRect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 rot="5400000" flipH="1">
              <a:off x="3753244" y="3824485"/>
              <a:ext cx="104700" cy="4863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15"/>
          <p:cNvGrpSpPr/>
          <p:nvPr/>
        </p:nvGrpSpPr>
        <p:grpSpPr>
          <a:xfrm>
            <a:off x="221377" y="1269585"/>
            <a:ext cx="2306646" cy="1301044"/>
            <a:chOff x="221377" y="1269585"/>
            <a:chExt cx="2306646" cy="1301044"/>
          </a:xfrm>
        </p:grpSpPr>
        <p:grpSp>
          <p:nvGrpSpPr>
            <p:cNvPr id="123" name="Google Shape;123;p15"/>
            <p:cNvGrpSpPr/>
            <p:nvPr/>
          </p:nvGrpSpPr>
          <p:grpSpPr>
            <a:xfrm>
              <a:off x="221377" y="1269585"/>
              <a:ext cx="2306646" cy="1301044"/>
              <a:chOff x="2495574" y="1182118"/>
              <a:chExt cx="1941948" cy="1095340"/>
            </a:xfrm>
          </p:grpSpPr>
          <p:sp>
            <p:nvSpPr>
              <p:cNvPr id="124" name="Google Shape;124;p15"/>
              <p:cNvSpPr/>
              <p:nvPr/>
            </p:nvSpPr>
            <p:spPr>
              <a:xfrm>
                <a:off x="3281155" y="1266468"/>
                <a:ext cx="1138051" cy="853691"/>
              </a:xfrm>
              <a:custGeom>
                <a:avLst/>
                <a:gdLst/>
                <a:ahLst/>
                <a:cxnLst/>
                <a:rect l="l" t="t" r="r" b="b"/>
                <a:pathLst>
                  <a:path w="48438" h="36335" extrusionOk="0">
                    <a:moveTo>
                      <a:pt x="27991" y="1"/>
                    </a:moveTo>
                    <a:cubicBezTo>
                      <a:pt x="25721" y="1"/>
                      <a:pt x="21777" y="1539"/>
                      <a:pt x="23284" y="2447"/>
                    </a:cubicBezTo>
                    <a:cubicBezTo>
                      <a:pt x="22903" y="2292"/>
                      <a:pt x="22572" y="2038"/>
                      <a:pt x="22352" y="2038"/>
                    </a:cubicBezTo>
                    <a:cubicBezTo>
                      <a:pt x="22185" y="2038"/>
                      <a:pt x="22081" y="2184"/>
                      <a:pt x="22068" y="2630"/>
                    </a:cubicBezTo>
                    <a:cubicBezTo>
                      <a:pt x="21742" y="2248"/>
                      <a:pt x="21364" y="2056"/>
                      <a:pt x="20995" y="2056"/>
                    </a:cubicBezTo>
                    <a:cubicBezTo>
                      <a:pt x="20571" y="2056"/>
                      <a:pt x="20158" y="2308"/>
                      <a:pt x="19849" y="2812"/>
                    </a:cubicBezTo>
                    <a:cubicBezTo>
                      <a:pt x="19566" y="2974"/>
                      <a:pt x="19308" y="3021"/>
                      <a:pt x="19088" y="3021"/>
                    </a:cubicBezTo>
                    <a:cubicBezTo>
                      <a:pt x="18773" y="3021"/>
                      <a:pt x="18535" y="2924"/>
                      <a:pt x="18406" y="2924"/>
                    </a:cubicBezTo>
                    <a:cubicBezTo>
                      <a:pt x="18288" y="2924"/>
                      <a:pt x="18263" y="3007"/>
                      <a:pt x="18360" y="3329"/>
                    </a:cubicBezTo>
                    <a:cubicBezTo>
                      <a:pt x="18208" y="3511"/>
                      <a:pt x="16657" y="3511"/>
                      <a:pt x="15715" y="4271"/>
                    </a:cubicBezTo>
                    <a:cubicBezTo>
                      <a:pt x="15799" y="3662"/>
                      <a:pt x="15549" y="3503"/>
                      <a:pt x="15266" y="3503"/>
                    </a:cubicBezTo>
                    <a:cubicBezTo>
                      <a:pt x="15140" y="3503"/>
                      <a:pt x="15007" y="3534"/>
                      <a:pt x="14895" y="3572"/>
                    </a:cubicBezTo>
                    <a:cubicBezTo>
                      <a:pt x="15259" y="4453"/>
                      <a:pt x="14560" y="4696"/>
                      <a:pt x="13983" y="4696"/>
                    </a:cubicBezTo>
                    <a:cubicBezTo>
                      <a:pt x="16010" y="4667"/>
                      <a:pt x="12190" y="2445"/>
                      <a:pt x="11096" y="2445"/>
                    </a:cubicBezTo>
                    <a:cubicBezTo>
                      <a:pt x="11074" y="2445"/>
                      <a:pt x="11054" y="2445"/>
                      <a:pt x="11034" y="2447"/>
                    </a:cubicBezTo>
                    <a:cubicBezTo>
                      <a:pt x="10305" y="2630"/>
                      <a:pt x="8147" y="4210"/>
                      <a:pt x="7052" y="5791"/>
                    </a:cubicBezTo>
                    <a:cubicBezTo>
                      <a:pt x="5077" y="8648"/>
                      <a:pt x="10578" y="7402"/>
                      <a:pt x="3922" y="11596"/>
                    </a:cubicBezTo>
                    <a:cubicBezTo>
                      <a:pt x="4378" y="12022"/>
                      <a:pt x="5472" y="12143"/>
                      <a:pt x="5077" y="12903"/>
                    </a:cubicBezTo>
                    <a:cubicBezTo>
                      <a:pt x="5039" y="12902"/>
                      <a:pt x="5001" y="12902"/>
                      <a:pt x="4965" y="12902"/>
                    </a:cubicBezTo>
                    <a:cubicBezTo>
                      <a:pt x="1963" y="12902"/>
                      <a:pt x="3052" y="15511"/>
                      <a:pt x="4346" y="15511"/>
                    </a:cubicBezTo>
                    <a:cubicBezTo>
                      <a:pt x="4862" y="15511"/>
                      <a:pt x="5410" y="15096"/>
                      <a:pt x="5745" y="13937"/>
                    </a:cubicBezTo>
                    <a:cubicBezTo>
                      <a:pt x="5989" y="12994"/>
                      <a:pt x="7083" y="13268"/>
                      <a:pt x="7569" y="12994"/>
                    </a:cubicBezTo>
                    <a:lnTo>
                      <a:pt x="7569" y="12994"/>
                    </a:lnTo>
                    <a:cubicBezTo>
                      <a:pt x="7253" y="13979"/>
                      <a:pt x="7516" y="14597"/>
                      <a:pt x="7747" y="14597"/>
                    </a:cubicBezTo>
                    <a:cubicBezTo>
                      <a:pt x="7915" y="14597"/>
                      <a:pt x="8067" y="14268"/>
                      <a:pt x="7964" y="13511"/>
                    </a:cubicBezTo>
                    <a:lnTo>
                      <a:pt x="7964" y="13511"/>
                    </a:lnTo>
                    <a:cubicBezTo>
                      <a:pt x="10062" y="14514"/>
                      <a:pt x="8299" y="14514"/>
                      <a:pt x="9059" y="15122"/>
                    </a:cubicBezTo>
                    <a:cubicBezTo>
                      <a:pt x="9610" y="14467"/>
                      <a:pt x="9910" y="14240"/>
                      <a:pt x="10089" y="14240"/>
                    </a:cubicBezTo>
                    <a:cubicBezTo>
                      <a:pt x="10496" y="14240"/>
                      <a:pt x="10280" y="15413"/>
                      <a:pt x="10976" y="15413"/>
                    </a:cubicBezTo>
                    <a:cubicBezTo>
                      <a:pt x="11046" y="15413"/>
                      <a:pt x="11126" y="15401"/>
                      <a:pt x="11217" y="15375"/>
                    </a:cubicBezTo>
                    <a:lnTo>
                      <a:pt x="11217" y="15375"/>
                    </a:lnTo>
                    <a:cubicBezTo>
                      <a:pt x="11217" y="15382"/>
                      <a:pt x="11217" y="15389"/>
                      <a:pt x="11217" y="15396"/>
                    </a:cubicBezTo>
                    <a:lnTo>
                      <a:pt x="11247" y="15365"/>
                    </a:lnTo>
                    <a:lnTo>
                      <a:pt x="11247" y="15365"/>
                    </a:lnTo>
                    <a:cubicBezTo>
                      <a:pt x="11237" y="15369"/>
                      <a:pt x="11227" y="15372"/>
                      <a:pt x="11217" y="15375"/>
                    </a:cubicBezTo>
                    <a:lnTo>
                      <a:pt x="11217" y="15375"/>
                    </a:lnTo>
                    <a:cubicBezTo>
                      <a:pt x="11229" y="14467"/>
                      <a:pt x="11241" y="14146"/>
                      <a:pt x="11294" y="14146"/>
                    </a:cubicBezTo>
                    <a:cubicBezTo>
                      <a:pt x="11373" y="14146"/>
                      <a:pt x="11545" y="14879"/>
                      <a:pt x="11946" y="15426"/>
                    </a:cubicBezTo>
                    <a:cubicBezTo>
                      <a:pt x="12134" y="15580"/>
                      <a:pt x="12361" y="15657"/>
                      <a:pt x="12588" y="15657"/>
                    </a:cubicBezTo>
                    <a:cubicBezTo>
                      <a:pt x="12765" y="15657"/>
                      <a:pt x="12942" y="15610"/>
                      <a:pt x="13101" y="15517"/>
                    </a:cubicBezTo>
                    <a:cubicBezTo>
                      <a:pt x="13264" y="15734"/>
                      <a:pt x="13308" y="15983"/>
                      <a:pt x="13401" y="15983"/>
                    </a:cubicBezTo>
                    <a:cubicBezTo>
                      <a:pt x="13464" y="15983"/>
                      <a:pt x="13549" y="15868"/>
                      <a:pt x="13709" y="15548"/>
                    </a:cubicBezTo>
                    <a:lnTo>
                      <a:pt x="13709" y="15548"/>
                    </a:lnTo>
                    <a:cubicBezTo>
                      <a:pt x="14168" y="16486"/>
                      <a:pt x="13658" y="16847"/>
                      <a:pt x="12909" y="16847"/>
                    </a:cubicBezTo>
                    <a:cubicBezTo>
                      <a:pt x="12517" y="16847"/>
                      <a:pt x="12060" y="16748"/>
                      <a:pt x="11642" y="16581"/>
                    </a:cubicBezTo>
                    <a:cubicBezTo>
                      <a:pt x="10928" y="16757"/>
                      <a:pt x="10337" y="16885"/>
                      <a:pt x="9844" y="16885"/>
                    </a:cubicBezTo>
                    <a:cubicBezTo>
                      <a:pt x="8975" y="16885"/>
                      <a:pt x="8413" y="16486"/>
                      <a:pt x="8025" y="15244"/>
                    </a:cubicBezTo>
                    <a:cubicBezTo>
                      <a:pt x="7929" y="15224"/>
                      <a:pt x="7800" y="15215"/>
                      <a:pt x="7647" y="15215"/>
                    </a:cubicBezTo>
                    <a:cubicBezTo>
                      <a:pt x="6631" y="15215"/>
                      <a:pt x="4535" y="15606"/>
                      <a:pt x="3770" y="15791"/>
                    </a:cubicBezTo>
                    <a:cubicBezTo>
                      <a:pt x="2128" y="17797"/>
                      <a:pt x="1" y="21110"/>
                      <a:pt x="1946" y="23815"/>
                    </a:cubicBezTo>
                    <a:cubicBezTo>
                      <a:pt x="2434" y="24577"/>
                      <a:pt x="3223" y="25062"/>
                      <a:pt x="4024" y="25062"/>
                    </a:cubicBezTo>
                    <a:cubicBezTo>
                      <a:pt x="4469" y="25062"/>
                      <a:pt x="4918" y="24912"/>
                      <a:pt x="5320" y="24575"/>
                    </a:cubicBezTo>
                    <a:cubicBezTo>
                      <a:pt x="5879" y="24628"/>
                      <a:pt x="6648" y="24962"/>
                      <a:pt x="7280" y="24962"/>
                    </a:cubicBezTo>
                    <a:cubicBezTo>
                      <a:pt x="7369" y="24962"/>
                      <a:pt x="7456" y="24955"/>
                      <a:pt x="7539" y="24940"/>
                    </a:cubicBezTo>
                    <a:lnTo>
                      <a:pt x="7539" y="24940"/>
                    </a:lnTo>
                    <a:cubicBezTo>
                      <a:pt x="7569" y="26217"/>
                      <a:pt x="7387" y="27250"/>
                      <a:pt x="8238" y="28739"/>
                    </a:cubicBezTo>
                    <a:cubicBezTo>
                      <a:pt x="8139" y="32221"/>
                      <a:pt x="9019" y="36334"/>
                      <a:pt x="10743" y="36334"/>
                    </a:cubicBezTo>
                    <a:cubicBezTo>
                      <a:pt x="11668" y="36334"/>
                      <a:pt x="12836" y="35151"/>
                      <a:pt x="14226" y="32052"/>
                    </a:cubicBezTo>
                    <a:cubicBezTo>
                      <a:pt x="15381" y="30685"/>
                      <a:pt x="15624" y="29530"/>
                      <a:pt x="15411" y="27767"/>
                    </a:cubicBezTo>
                    <a:cubicBezTo>
                      <a:pt x="15654" y="26156"/>
                      <a:pt x="18238" y="24362"/>
                      <a:pt x="18116" y="22782"/>
                    </a:cubicBezTo>
                    <a:cubicBezTo>
                      <a:pt x="18098" y="22656"/>
                      <a:pt x="18028" y="22616"/>
                      <a:pt x="17918" y="22616"/>
                    </a:cubicBezTo>
                    <a:cubicBezTo>
                      <a:pt x="17723" y="22616"/>
                      <a:pt x="17402" y="22741"/>
                      <a:pt x="17017" y="22741"/>
                    </a:cubicBezTo>
                    <a:cubicBezTo>
                      <a:pt x="16195" y="22741"/>
                      <a:pt x="15079" y="22173"/>
                      <a:pt x="14256" y="18618"/>
                    </a:cubicBezTo>
                    <a:lnTo>
                      <a:pt x="14256" y="18618"/>
                    </a:lnTo>
                    <a:cubicBezTo>
                      <a:pt x="14925" y="20016"/>
                      <a:pt x="15898" y="21505"/>
                      <a:pt x="16323" y="22417"/>
                    </a:cubicBezTo>
                    <a:cubicBezTo>
                      <a:pt x="18549" y="22122"/>
                      <a:pt x="21035" y="20005"/>
                      <a:pt x="19460" y="18864"/>
                    </a:cubicBezTo>
                    <a:lnTo>
                      <a:pt x="19460" y="18864"/>
                    </a:lnTo>
                    <a:cubicBezTo>
                      <a:pt x="21471" y="19518"/>
                      <a:pt x="22277" y="17831"/>
                      <a:pt x="24104" y="22964"/>
                    </a:cubicBezTo>
                    <a:cubicBezTo>
                      <a:pt x="24249" y="23519"/>
                      <a:pt x="24410" y="23742"/>
                      <a:pt x="24587" y="23742"/>
                    </a:cubicBezTo>
                    <a:cubicBezTo>
                      <a:pt x="25322" y="23742"/>
                      <a:pt x="26325" y="19896"/>
                      <a:pt x="27511" y="19896"/>
                    </a:cubicBezTo>
                    <a:cubicBezTo>
                      <a:pt x="27841" y="19896"/>
                      <a:pt x="28186" y="20195"/>
                      <a:pt x="28542" y="20958"/>
                    </a:cubicBezTo>
                    <a:cubicBezTo>
                      <a:pt x="29120" y="21870"/>
                      <a:pt x="30001" y="22751"/>
                      <a:pt x="29788" y="23694"/>
                    </a:cubicBezTo>
                    <a:cubicBezTo>
                      <a:pt x="29788" y="24119"/>
                      <a:pt x="30366" y="24849"/>
                      <a:pt x="31551" y="25578"/>
                    </a:cubicBezTo>
                    <a:cubicBezTo>
                      <a:pt x="31339" y="24150"/>
                      <a:pt x="29971" y="23663"/>
                      <a:pt x="30305" y="22235"/>
                    </a:cubicBezTo>
                    <a:lnTo>
                      <a:pt x="30305" y="22235"/>
                    </a:lnTo>
                    <a:cubicBezTo>
                      <a:pt x="30896" y="23050"/>
                      <a:pt x="31386" y="23401"/>
                      <a:pt x="31756" y="23401"/>
                    </a:cubicBezTo>
                    <a:cubicBezTo>
                      <a:pt x="32340" y="23401"/>
                      <a:pt x="32629" y="22532"/>
                      <a:pt x="32554" y="21232"/>
                    </a:cubicBezTo>
                    <a:cubicBezTo>
                      <a:pt x="31886" y="19803"/>
                      <a:pt x="36263" y="19742"/>
                      <a:pt x="34895" y="16490"/>
                    </a:cubicBezTo>
                    <a:cubicBezTo>
                      <a:pt x="34287" y="15335"/>
                      <a:pt x="35047" y="15305"/>
                      <a:pt x="34986" y="14636"/>
                    </a:cubicBezTo>
                    <a:cubicBezTo>
                      <a:pt x="35010" y="14530"/>
                      <a:pt x="35045" y="14484"/>
                      <a:pt x="35090" y="14484"/>
                    </a:cubicBezTo>
                    <a:cubicBezTo>
                      <a:pt x="35342" y="14484"/>
                      <a:pt x="35892" y="15913"/>
                      <a:pt x="36328" y="15913"/>
                    </a:cubicBezTo>
                    <a:cubicBezTo>
                      <a:pt x="36413" y="15913"/>
                      <a:pt x="36493" y="15859"/>
                      <a:pt x="36567" y="15730"/>
                    </a:cubicBezTo>
                    <a:cubicBezTo>
                      <a:pt x="35989" y="13481"/>
                      <a:pt x="38755" y="12539"/>
                      <a:pt x="38451" y="10228"/>
                    </a:cubicBezTo>
                    <a:lnTo>
                      <a:pt x="38451" y="10228"/>
                    </a:lnTo>
                    <a:cubicBezTo>
                      <a:pt x="38813" y="11391"/>
                      <a:pt x="39046" y="11825"/>
                      <a:pt x="39166" y="11825"/>
                    </a:cubicBezTo>
                    <a:cubicBezTo>
                      <a:pt x="39419" y="11825"/>
                      <a:pt x="39171" y="9893"/>
                      <a:pt x="38573" y="8800"/>
                    </a:cubicBezTo>
                    <a:cubicBezTo>
                      <a:pt x="38143" y="9086"/>
                      <a:pt x="37785" y="9207"/>
                      <a:pt x="37529" y="9207"/>
                    </a:cubicBezTo>
                    <a:cubicBezTo>
                      <a:pt x="36861" y="9207"/>
                      <a:pt x="36878" y="8388"/>
                      <a:pt x="38086" y="7554"/>
                    </a:cubicBezTo>
                    <a:cubicBezTo>
                      <a:pt x="38278" y="7530"/>
                      <a:pt x="38452" y="7521"/>
                      <a:pt x="38611" y="7521"/>
                    </a:cubicBezTo>
                    <a:cubicBezTo>
                      <a:pt x="39378" y="7521"/>
                      <a:pt x="39789" y="7746"/>
                      <a:pt x="40129" y="7746"/>
                    </a:cubicBezTo>
                    <a:cubicBezTo>
                      <a:pt x="40453" y="7746"/>
                      <a:pt x="40713" y="7540"/>
                      <a:pt x="41156" y="6733"/>
                    </a:cubicBezTo>
                    <a:cubicBezTo>
                      <a:pt x="41250" y="6852"/>
                      <a:pt x="41337" y="6895"/>
                      <a:pt x="41422" y="6895"/>
                    </a:cubicBezTo>
                    <a:cubicBezTo>
                      <a:pt x="41644" y="6895"/>
                      <a:pt x="41862" y="6611"/>
                      <a:pt x="42190" y="6611"/>
                    </a:cubicBezTo>
                    <a:cubicBezTo>
                      <a:pt x="40542" y="8286"/>
                      <a:pt x="41357" y="10169"/>
                      <a:pt x="42076" y="10169"/>
                    </a:cubicBezTo>
                    <a:cubicBezTo>
                      <a:pt x="42179" y="10169"/>
                      <a:pt x="42281" y="10130"/>
                      <a:pt x="42372" y="10046"/>
                    </a:cubicBezTo>
                    <a:cubicBezTo>
                      <a:pt x="43284" y="8952"/>
                      <a:pt x="41734" y="7280"/>
                      <a:pt x="44135" y="6915"/>
                    </a:cubicBezTo>
                    <a:cubicBezTo>
                      <a:pt x="47183" y="6359"/>
                      <a:pt x="44862" y="5208"/>
                      <a:pt x="45972" y="5208"/>
                    </a:cubicBezTo>
                    <a:cubicBezTo>
                      <a:pt x="46014" y="5208"/>
                      <a:pt x="46060" y="5210"/>
                      <a:pt x="46111" y="5213"/>
                    </a:cubicBezTo>
                    <a:cubicBezTo>
                      <a:pt x="46598" y="5358"/>
                      <a:pt x="46929" y="5420"/>
                      <a:pt x="47133" y="5420"/>
                    </a:cubicBezTo>
                    <a:cubicBezTo>
                      <a:pt x="48437" y="5420"/>
                      <a:pt x="44561" y="2872"/>
                      <a:pt x="43024" y="2872"/>
                    </a:cubicBezTo>
                    <a:cubicBezTo>
                      <a:pt x="42624" y="2872"/>
                      <a:pt x="42383" y="3045"/>
                      <a:pt x="42433" y="3481"/>
                    </a:cubicBezTo>
                    <a:cubicBezTo>
                      <a:pt x="40305" y="2690"/>
                      <a:pt x="38968" y="2842"/>
                      <a:pt x="36871" y="1839"/>
                    </a:cubicBezTo>
                    <a:cubicBezTo>
                      <a:pt x="36673" y="1834"/>
                      <a:pt x="36486" y="1831"/>
                      <a:pt x="36309" y="1831"/>
                    </a:cubicBezTo>
                    <a:cubicBezTo>
                      <a:pt x="34971" y="1831"/>
                      <a:pt x="34188" y="1974"/>
                      <a:pt x="33259" y="1974"/>
                    </a:cubicBezTo>
                    <a:cubicBezTo>
                      <a:pt x="32331" y="1974"/>
                      <a:pt x="31255" y="1832"/>
                      <a:pt x="29332" y="1262"/>
                    </a:cubicBezTo>
                    <a:cubicBezTo>
                      <a:pt x="29762" y="345"/>
                      <a:pt x="29063" y="1"/>
                      <a:pt x="2799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95574" y="1263978"/>
                <a:ext cx="712016" cy="1013480"/>
              </a:xfrm>
              <a:custGeom>
                <a:avLst/>
                <a:gdLst/>
                <a:ahLst/>
                <a:cxnLst/>
                <a:rect l="l" t="t" r="r" b="b"/>
                <a:pathLst>
                  <a:path w="30305" h="43136" extrusionOk="0">
                    <a:moveTo>
                      <a:pt x="15886" y="1"/>
                    </a:moveTo>
                    <a:cubicBezTo>
                      <a:pt x="15786" y="1"/>
                      <a:pt x="15774" y="134"/>
                      <a:pt x="15928" y="547"/>
                    </a:cubicBezTo>
                    <a:cubicBezTo>
                      <a:pt x="15822" y="543"/>
                      <a:pt x="15722" y="542"/>
                      <a:pt x="15627" y="542"/>
                    </a:cubicBezTo>
                    <a:cubicBezTo>
                      <a:pt x="14204" y="542"/>
                      <a:pt x="13996" y="946"/>
                      <a:pt x="12371" y="1003"/>
                    </a:cubicBezTo>
                    <a:cubicBezTo>
                      <a:pt x="10700" y="2188"/>
                      <a:pt x="12098" y="2644"/>
                      <a:pt x="13344" y="2705"/>
                    </a:cubicBezTo>
                    <a:cubicBezTo>
                      <a:pt x="12706" y="3830"/>
                      <a:pt x="15563" y="3100"/>
                      <a:pt x="15259" y="4407"/>
                    </a:cubicBezTo>
                    <a:cubicBezTo>
                      <a:pt x="14706" y="4119"/>
                      <a:pt x="12956" y="3298"/>
                      <a:pt x="11917" y="3298"/>
                    </a:cubicBezTo>
                    <a:cubicBezTo>
                      <a:pt x="11642" y="3298"/>
                      <a:pt x="11417" y="3356"/>
                      <a:pt x="11277" y="3495"/>
                    </a:cubicBezTo>
                    <a:cubicBezTo>
                      <a:pt x="11187" y="3166"/>
                      <a:pt x="11062" y="3060"/>
                      <a:pt x="10917" y="3060"/>
                    </a:cubicBezTo>
                    <a:cubicBezTo>
                      <a:pt x="10651" y="3060"/>
                      <a:pt x="10322" y="3419"/>
                      <a:pt x="10036" y="3419"/>
                    </a:cubicBezTo>
                    <a:cubicBezTo>
                      <a:pt x="10003" y="3419"/>
                      <a:pt x="9971" y="3415"/>
                      <a:pt x="9940" y="3404"/>
                    </a:cubicBezTo>
                    <a:cubicBezTo>
                      <a:pt x="9429" y="3289"/>
                      <a:pt x="6457" y="2888"/>
                      <a:pt x="4463" y="2888"/>
                    </a:cubicBezTo>
                    <a:cubicBezTo>
                      <a:pt x="2777" y="2888"/>
                      <a:pt x="1790" y="3175"/>
                      <a:pt x="3587" y="4164"/>
                    </a:cubicBezTo>
                    <a:cubicBezTo>
                      <a:pt x="2645" y="4529"/>
                      <a:pt x="1733" y="4407"/>
                      <a:pt x="821" y="4833"/>
                    </a:cubicBezTo>
                    <a:cubicBezTo>
                      <a:pt x="1816" y="5259"/>
                      <a:pt x="1444" y="5797"/>
                      <a:pt x="2241" y="5797"/>
                    </a:cubicBezTo>
                    <a:cubicBezTo>
                      <a:pt x="2466" y="5797"/>
                      <a:pt x="2784" y="5754"/>
                      <a:pt x="3253" y="5654"/>
                    </a:cubicBezTo>
                    <a:lnTo>
                      <a:pt x="3253" y="5654"/>
                    </a:lnTo>
                    <a:cubicBezTo>
                      <a:pt x="2462" y="6687"/>
                      <a:pt x="1277" y="5836"/>
                      <a:pt x="669" y="7021"/>
                    </a:cubicBezTo>
                    <a:cubicBezTo>
                      <a:pt x="588" y="8127"/>
                      <a:pt x="1321" y="8754"/>
                      <a:pt x="2273" y="8754"/>
                    </a:cubicBezTo>
                    <a:cubicBezTo>
                      <a:pt x="2393" y="8754"/>
                      <a:pt x="2518" y="8744"/>
                      <a:pt x="2645" y="8723"/>
                    </a:cubicBezTo>
                    <a:lnTo>
                      <a:pt x="2645" y="8723"/>
                    </a:lnTo>
                    <a:cubicBezTo>
                      <a:pt x="2280" y="9939"/>
                      <a:pt x="912" y="10243"/>
                      <a:pt x="0" y="11277"/>
                    </a:cubicBezTo>
                    <a:cubicBezTo>
                      <a:pt x="2098" y="11246"/>
                      <a:pt x="2827" y="9544"/>
                      <a:pt x="4347" y="8784"/>
                    </a:cubicBezTo>
                    <a:lnTo>
                      <a:pt x="4347" y="8784"/>
                    </a:lnTo>
                    <a:lnTo>
                      <a:pt x="3982" y="9483"/>
                    </a:lnTo>
                    <a:cubicBezTo>
                      <a:pt x="6530" y="9454"/>
                      <a:pt x="5295" y="7778"/>
                      <a:pt x="5935" y="7778"/>
                    </a:cubicBezTo>
                    <a:cubicBezTo>
                      <a:pt x="5951" y="7778"/>
                      <a:pt x="5969" y="7779"/>
                      <a:pt x="5988" y="7781"/>
                    </a:cubicBezTo>
                    <a:cubicBezTo>
                      <a:pt x="6113" y="7743"/>
                      <a:pt x="6233" y="7726"/>
                      <a:pt x="6349" y="7726"/>
                    </a:cubicBezTo>
                    <a:cubicBezTo>
                      <a:pt x="7573" y="7726"/>
                      <a:pt x="8318" y="9650"/>
                      <a:pt x="8694" y="9650"/>
                    </a:cubicBezTo>
                    <a:cubicBezTo>
                      <a:pt x="8769" y="9650"/>
                      <a:pt x="8829" y="9574"/>
                      <a:pt x="8876" y="9392"/>
                    </a:cubicBezTo>
                    <a:cubicBezTo>
                      <a:pt x="9210" y="11550"/>
                      <a:pt x="8937" y="13131"/>
                      <a:pt x="8937" y="15228"/>
                    </a:cubicBezTo>
                    <a:cubicBezTo>
                      <a:pt x="9200" y="15875"/>
                      <a:pt x="10939" y="19472"/>
                      <a:pt x="11423" y="19472"/>
                    </a:cubicBezTo>
                    <a:cubicBezTo>
                      <a:pt x="11553" y="19472"/>
                      <a:pt x="11593" y="19214"/>
                      <a:pt x="11490" y="18572"/>
                    </a:cubicBezTo>
                    <a:lnTo>
                      <a:pt x="11490" y="18572"/>
                    </a:lnTo>
                    <a:cubicBezTo>
                      <a:pt x="13861" y="21064"/>
                      <a:pt x="11368" y="20943"/>
                      <a:pt x="15502" y="22128"/>
                    </a:cubicBezTo>
                    <a:cubicBezTo>
                      <a:pt x="17022" y="22827"/>
                      <a:pt x="17356" y="24073"/>
                      <a:pt x="18815" y="24104"/>
                    </a:cubicBezTo>
                    <a:cubicBezTo>
                      <a:pt x="19271" y="25532"/>
                      <a:pt x="17478" y="27295"/>
                      <a:pt x="19058" y="28116"/>
                    </a:cubicBezTo>
                    <a:cubicBezTo>
                      <a:pt x="17204" y="29392"/>
                      <a:pt x="22584" y="30365"/>
                      <a:pt x="20791" y="35988"/>
                    </a:cubicBezTo>
                    <a:cubicBezTo>
                      <a:pt x="20335" y="38238"/>
                      <a:pt x="21338" y="37143"/>
                      <a:pt x="21095" y="37964"/>
                    </a:cubicBezTo>
                    <a:cubicBezTo>
                      <a:pt x="20275" y="38511"/>
                      <a:pt x="20831" y="43136"/>
                      <a:pt x="22785" y="43136"/>
                    </a:cubicBezTo>
                    <a:cubicBezTo>
                      <a:pt x="23005" y="43136"/>
                      <a:pt x="23242" y="43078"/>
                      <a:pt x="23496" y="42949"/>
                    </a:cubicBezTo>
                    <a:cubicBezTo>
                      <a:pt x="22311" y="42189"/>
                      <a:pt x="22584" y="41915"/>
                      <a:pt x="23071" y="41004"/>
                    </a:cubicBezTo>
                    <a:cubicBezTo>
                      <a:pt x="23648" y="39666"/>
                      <a:pt x="22797" y="38694"/>
                      <a:pt x="23648" y="38238"/>
                    </a:cubicBezTo>
                    <a:cubicBezTo>
                      <a:pt x="23861" y="37417"/>
                      <a:pt x="24864" y="37690"/>
                      <a:pt x="24986" y="37143"/>
                    </a:cubicBezTo>
                    <a:cubicBezTo>
                      <a:pt x="24864" y="35745"/>
                      <a:pt x="26870" y="35776"/>
                      <a:pt x="26992" y="33648"/>
                    </a:cubicBezTo>
                    <a:cubicBezTo>
                      <a:pt x="28268" y="32797"/>
                      <a:pt x="28603" y="32280"/>
                      <a:pt x="28785" y="30669"/>
                    </a:cubicBezTo>
                    <a:cubicBezTo>
                      <a:pt x="29332" y="29636"/>
                      <a:pt x="30305" y="28511"/>
                      <a:pt x="29849" y="27660"/>
                    </a:cubicBezTo>
                    <a:cubicBezTo>
                      <a:pt x="29089" y="26596"/>
                      <a:pt x="27417" y="26809"/>
                      <a:pt x="26414" y="26292"/>
                    </a:cubicBezTo>
                    <a:cubicBezTo>
                      <a:pt x="25615" y="25578"/>
                      <a:pt x="26103" y="24516"/>
                      <a:pt x="24804" y="24516"/>
                    </a:cubicBezTo>
                    <a:cubicBezTo>
                      <a:pt x="24720" y="24516"/>
                      <a:pt x="24629" y="24520"/>
                      <a:pt x="24530" y="24529"/>
                    </a:cubicBezTo>
                    <a:cubicBezTo>
                      <a:pt x="23861" y="23435"/>
                      <a:pt x="23010" y="23283"/>
                      <a:pt x="22037" y="23040"/>
                    </a:cubicBezTo>
                    <a:cubicBezTo>
                      <a:pt x="21775" y="22737"/>
                      <a:pt x="21620" y="22461"/>
                      <a:pt x="21429" y="22461"/>
                    </a:cubicBezTo>
                    <a:cubicBezTo>
                      <a:pt x="21333" y="22461"/>
                      <a:pt x="21228" y="22532"/>
                      <a:pt x="21095" y="22705"/>
                    </a:cubicBezTo>
                    <a:cubicBezTo>
                      <a:pt x="20913" y="22524"/>
                      <a:pt x="20739" y="22451"/>
                      <a:pt x="20574" y="22451"/>
                    </a:cubicBezTo>
                    <a:cubicBezTo>
                      <a:pt x="20019" y="22451"/>
                      <a:pt x="19554" y="23262"/>
                      <a:pt x="19180" y="23496"/>
                    </a:cubicBezTo>
                    <a:cubicBezTo>
                      <a:pt x="19124" y="23216"/>
                      <a:pt x="18954" y="23062"/>
                      <a:pt x="18753" y="23062"/>
                    </a:cubicBezTo>
                    <a:cubicBezTo>
                      <a:pt x="18627" y="23062"/>
                      <a:pt x="18489" y="23123"/>
                      <a:pt x="18359" y="23253"/>
                    </a:cubicBezTo>
                    <a:cubicBezTo>
                      <a:pt x="18257" y="23296"/>
                      <a:pt x="18179" y="23315"/>
                      <a:pt x="18119" y="23315"/>
                    </a:cubicBezTo>
                    <a:cubicBezTo>
                      <a:pt x="17530" y="23315"/>
                      <a:pt x="18720" y="21443"/>
                      <a:pt x="17016" y="21443"/>
                    </a:cubicBezTo>
                    <a:cubicBezTo>
                      <a:pt x="16925" y="21443"/>
                      <a:pt x="16826" y="21448"/>
                      <a:pt x="16718" y="21459"/>
                    </a:cubicBezTo>
                    <a:cubicBezTo>
                      <a:pt x="16870" y="20791"/>
                      <a:pt x="17265" y="20213"/>
                      <a:pt x="16840" y="19970"/>
                    </a:cubicBezTo>
                    <a:cubicBezTo>
                      <a:pt x="16767" y="19929"/>
                      <a:pt x="16692" y="19911"/>
                      <a:pt x="16616" y="19911"/>
                    </a:cubicBezTo>
                    <a:cubicBezTo>
                      <a:pt x="16087" y="19911"/>
                      <a:pt x="15489" y="20765"/>
                      <a:pt x="15116" y="20765"/>
                    </a:cubicBezTo>
                    <a:cubicBezTo>
                      <a:pt x="14820" y="20765"/>
                      <a:pt x="14666" y="20227"/>
                      <a:pt x="14803" y="18298"/>
                    </a:cubicBezTo>
                    <a:cubicBezTo>
                      <a:pt x="15145" y="17934"/>
                      <a:pt x="15450" y="17838"/>
                      <a:pt x="15741" y="17838"/>
                    </a:cubicBezTo>
                    <a:cubicBezTo>
                      <a:pt x="16069" y="17838"/>
                      <a:pt x="16379" y="17960"/>
                      <a:pt x="16706" y="17960"/>
                    </a:cubicBezTo>
                    <a:cubicBezTo>
                      <a:pt x="16913" y="17960"/>
                      <a:pt x="17127" y="17911"/>
                      <a:pt x="17356" y="17751"/>
                    </a:cubicBezTo>
                    <a:cubicBezTo>
                      <a:pt x="17414" y="17745"/>
                      <a:pt x="17468" y="17743"/>
                      <a:pt x="17519" y="17743"/>
                    </a:cubicBezTo>
                    <a:cubicBezTo>
                      <a:pt x="18584" y="17743"/>
                      <a:pt x="18097" y="18914"/>
                      <a:pt x="18967" y="19088"/>
                    </a:cubicBezTo>
                    <a:cubicBezTo>
                      <a:pt x="18572" y="15167"/>
                      <a:pt x="19636" y="17964"/>
                      <a:pt x="20913" y="14347"/>
                    </a:cubicBezTo>
                    <a:cubicBezTo>
                      <a:pt x="22797" y="13465"/>
                      <a:pt x="21125" y="13587"/>
                      <a:pt x="22098" y="12948"/>
                    </a:cubicBezTo>
                    <a:cubicBezTo>
                      <a:pt x="22530" y="12732"/>
                      <a:pt x="22768" y="12660"/>
                      <a:pt x="22900" y="12660"/>
                    </a:cubicBezTo>
                    <a:cubicBezTo>
                      <a:pt x="23172" y="12660"/>
                      <a:pt x="22988" y="12971"/>
                      <a:pt x="23117" y="12971"/>
                    </a:cubicBezTo>
                    <a:cubicBezTo>
                      <a:pt x="23162" y="12971"/>
                      <a:pt x="23247" y="12932"/>
                      <a:pt x="23405" y="12827"/>
                    </a:cubicBezTo>
                    <a:cubicBezTo>
                      <a:pt x="25138" y="11915"/>
                      <a:pt x="22493" y="12918"/>
                      <a:pt x="24013" y="10973"/>
                    </a:cubicBezTo>
                    <a:lnTo>
                      <a:pt x="24013" y="10973"/>
                    </a:lnTo>
                    <a:cubicBezTo>
                      <a:pt x="24049" y="10977"/>
                      <a:pt x="24085" y="10979"/>
                      <a:pt x="24120" y="10979"/>
                    </a:cubicBezTo>
                    <a:cubicBezTo>
                      <a:pt x="24578" y="10979"/>
                      <a:pt x="24898" y="10630"/>
                      <a:pt x="25350" y="10517"/>
                    </a:cubicBezTo>
                    <a:lnTo>
                      <a:pt x="25350" y="10517"/>
                    </a:lnTo>
                    <a:cubicBezTo>
                      <a:pt x="24834" y="11733"/>
                      <a:pt x="23557" y="12006"/>
                      <a:pt x="26019" y="12341"/>
                    </a:cubicBezTo>
                    <a:cubicBezTo>
                      <a:pt x="25806" y="10091"/>
                      <a:pt x="24590" y="8693"/>
                      <a:pt x="23739" y="7021"/>
                    </a:cubicBezTo>
                    <a:cubicBezTo>
                      <a:pt x="23645" y="7533"/>
                      <a:pt x="23526" y="7724"/>
                      <a:pt x="23385" y="7724"/>
                    </a:cubicBezTo>
                    <a:cubicBezTo>
                      <a:pt x="22969" y="7724"/>
                      <a:pt x="22367" y="6063"/>
                      <a:pt x="21673" y="6063"/>
                    </a:cubicBezTo>
                    <a:cubicBezTo>
                      <a:pt x="21163" y="6063"/>
                      <a:pt x="20603" y="6964"/>
                      <a:pt x="20031" y="10091"/>
                    </a:cubicBezTo>
                    <a:cubicBezTo>
                      <a:pt x="19636" y="9605"/>
                      <a:pt x="19818" y="8875"/>
                      <a:pt x="19484" y="8845"/>
                    </a:cubicBezTo>
                    <a:cubicBezTo>
                      <a:pt x="13283" y="7477"/>
                      <a:pt x="23162" y="4377"/>
                      <a:pt x="20305" y="3313"/>
                    </a:cubicBezTo>
                    <a:lnTo>
                      <a:pt x="20305" y="3313"/>
                    </a:lnTo>
                    <a:cubicBezTo>
                      <a:pt x="22463" y="3374"/>
                      <a:pt x="23344" y="4316"/>
                      <a:pt x="21247" y="5228"/>
                    </a:cubicBezTo>
                    <a:cubicBezTo>
                      <a:pt x="21852" y="5668"/>
                      <a:pt x="23097" y="6594"/>
                      <a:pt x="23738" y="6594"/>
                    </a:cubicBezTo>
                    <a:cubicBezTo>
                      <a:pt x="24160" y="6594"/>
                      <a:pt x="24320" y="6192"/>
                      <a:pt x="23861" y="4985"/>
                    </a:cubicBezTo>
                    <a:lnTo>
                      <a:pt x="23861" y="4985"/>
                    </a:lnTo>
                    <a:cubicBezTo>
                      <a:pt x="24069" y="5151"/>
                      <a:pt x="24261" y="5219"/>
                      <a:pt x="24428" y="5219"/>
                    </a:cubicBezTo>
                    <a:cubicBezTo>
                      <a:pt x="25114" y="5219"/>
                      <a:pt x="25356" y="4068"/>
                      <a:pt x="24378" y="3921"/>
                    </a:cubicBezTo>
                    <a:cubicBezTo>
                      <a:pt x="23709" y="3830"/>
                      <a:pt x="24226" y="3161"/>
                      <a:pt x="23770" y="2766"/>
                    </a:cubicBezTo>
                    <a:cubicBezTo>
                      <a:pt x="22900" y="2544"/>
                      <a:pt x="21252" y="1623"/>
                      <a:pt x="20200" y="1623"/>
                    </a:cubicBezTo>
                    <a:cubicBezTo>
                      <a:pt x="19524" y="1623"/>
                      <a:pt x="19093" y="2003"/>
                      <a:pt x="19271" y="3191"/>
                    </a:cubicBezTo>
                    <a:cubicBezTo>
                      <a:pt x="18673" y="2634"/>
                      <a:pt x="18311" y="2428"/>
                      <a:pt x="18098" y="2428"/>
                    </a:cubicBezTo>
                    <a:cubicBezTo>
                      <a:pt x="17499" y="2428"/>
                      <a:pt x="18071" y="4048"/>
                      <a:pt x="17873" y="4048"/>
                    </a:cubicBezTo>
                    <a:cubicBezTo>
                      <a:pt x="17822" y="4048"/>
                      <a:pt x="17722" y="3942"/>
                      <a:pt x="17539" y="3678"/>
                    </a:cubicBezTo>
                    <a:cubicBezTo>
                      <a:pt x="17081" y="3678"/>
                      <a:pt x="16777" y="3921"/>
                      <a:pt x="16442" y="3921"/>
                    </a:cubicBezTo>
                    <a:cubicBezTo>
                      <a:pt x="16221" y="3921"/>
                      <a:pt x="15986" y="3815"/>
                      <a:pt x="15685" y="3465"/>
                    </a:cubicBezTo>
                    <a:lnTo>
                      <a:pt x="15685" y="3465"/>
                    </a:lnTo>
                    <a:cubicBezTo>
                      <a:pt x="15886" y="3505"/>
                      <a:pt x="16040" y="3523"/>
                      <a:pt x="16160" y="3523"/>
                    </a:cubicBezTo>
                    <a:cubicBezTo>
                      <a:pt x="16852" y="3523"/>
                      <a:pt x="16393" y="2925"/>
                      <a:pt x="17326" y="2614"/>
                    </a:cubicBezTo>
                    <a:cubicBezTo>
                      <a:pt x="18212" y="1602"/>
                      <a:pt x="17981" y="1353"/>
                      <a:pt x="17368" y="1353"/>
                    </a:cubicBezTo>
                    <a:cubicBezTo>
                      <a:pt x="16776" y="1353"/>
                      <a:pt x="15830" y="1584"/>
                      <a:pt x="15187" y="1584"/>
                    </a:cubicBezTo>
                    <a:cubicBezTo>
                      <a:pt x="14895" y="1584"/>
                      <a:pt x="14665" y="1537"/>
                      <a:pt x="14560" y="1398"/>
                    </a:cubicBezTo>
                    <a:cubicBezTo>
                      <a:pt x="15543" y="1197"/>
                      <a:pt x="16312" y="898"/>
                      <a:pt x="16977" y="898"/>
                    </a:cubicBezTo>
                    <a:cubicBezTo>
                      <a:pt x="17216" y="898"/>
                      <a:pt x="17443" y="937"/>
                      <a:pt x="17660" y="1033"/>
                    </a:cubicBezTo>
                    <a:cubicBezTo>
                      <a:pt x="18354" y="415"/>
                      <a:pt x="18019" y="166"/>
                      <a:pt x="17546" y="166"/>
                    </a:cubicBezTo>
                    <a:cubicBezTo>
                      <a:pt x="17252" y="166"/>
                      <a:pt x="16904" y="262"/>
                      <a:pt x="16718" y="425"/>
                    </a:cubicBezTo>
                    <a:cubicBezTo>
                      <a:pt x="16420" y="333"/>
                      <a:pt x="16043" y="1"/>
                      <a:pt x="1588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3014055" y="1182118"/>
                <a:ext cx="345752" cy="254404"/>
              </a:xfrm>
              <a:custGeom>
                <a:avLst/>
                <a:gdLst/>
                <a:ahLst/>
                <a:cxnLst/>
                <a:rect l="l" t="t" r="r" b="b"/>
                <a:pathLst>
                  <a:path w="14716" h="10828" extrusionOk="0">
                    <a:moveTo>
                      <a:pt x="10985" y="1"/>
                    </a:moveTo>
                    <a:cubicBezTo>
                      <a:pt x="9049" y="1"/>
                      <a:pt x="6448" y="519"/>
                      <a:pt x="7326" y="1083"/>
                    </a:cubicBezTo>
                    <a:cubicBezTo>
                      <a:pt x="6049" y="1143"/>
                      <a:pt x="2432" y="1478"/>
                      <a:pt x="3101" y="2511"/>
                    </a:cubicBezTo>
                    <a:cubicBezTo>
                      <a:pt x="1183" y="3023"/>
                      <a:pt x="1029" y="3405"/>
                      <a:pt x="2223" y="3405"/>
                    </a:cubicBezTo>
                    <a:cubicBezTo>
                      <a:pt x="2448" y="3405"/>
                      <a:pt x="2722" y="3391"/>
                      <a:pt x="3040" y="3362"/>
                    </a:cubicBezTo>
                    <a:lnTo>
                      <a:pt x="3040" y="3362"/>
                    </a:lnTo>
                    <a:cubicBezTo>
                      <a:pt x="1" y="4153"/>
                      <a:pt x="3162" y="4183"/>
                      <a:pt x="4286" y="4548"/>
                    </a:cubicBezTo>
                    <a:cubicBezTo>
                      <a:pt x="4661" y="5172"/>
                      <a:pt x="4338" y="6124"/>
                      <a:pt x="4750" y="6124"/>
                    </a:cubicBezTo>
                    <a:cubicBezTo>
                      <a:pt x="4840" y="6124"/>
                      <a:pt x="4964" y="6079"/>
                      <a:pt x="5138" y="5976"/>
                    </a:cubicBezTo>
                    <a:lnTo>
                      <a:pt x="5138" y="5976"/>
                    </a:lnTo>
                    <a:cubicBezTo>
                      <a:pt x="4438" y="6827"/>
                      <a:pt x="4986" y="6250"/>
                      <a:pt x="5411" y="7071"/>
                    </a:cubicBezTo>
                    <a:cubicBezTo>
                      <a:pt x="4127" y="7811"/>
                      <a:pt x="5041" y="10827"/>
                      <a:pt x="6165" y="10827"/>
                    </a:cubicBezTo>
                    <a:cubicBezTo>
                      <a:pt x="6611" y="10827"/>
                      <a:pt x="7090" y="10353"/>
                      <a:pt x="7478" y="9077"/>
                    </a:cubicBezTo>
                    <a:cubicBezTo>
                      <a:pt x="8116" y="7891"/>
                      <a:pt x="8359" y="9229"/>
                      <a:pt x="11277" y="6645"/>
                    </a:cubicBezTo>
                    <a:lnTo>
                      <a:pt x="10214" y="6402"/>
                    </a:lnTo>
                    <a:cubicBezTo>
                      <a:pt x="12129" y="6372"/>
                      <a:pt x="12068" y="6524"/>
                      <a:pt x="12402" y="4426"/>
                    </a:cubicBezTo>
                    <a:cubicBezTo>
                      <a:pt x="11885" y="3362"/>
                      <a:pt x="13983" y="3879"/>
                      <a:pt x="12402" y="3119"/>
                    </a:cubicBezTo>
                    <a:cubicBezTo>
                      <a:pt x="13438" y="2630"/>
                      <a:pt x="12513" y="1896"/>
                      <a:pt x="13802" y="1896"/>
                    </a:cubicBezTo>
                    <a:cubicBezTo>
                      <a:pt x="13875" y="1896"/>
                      <a:pt x="13955" y="1898"/>
                      <a:pt x="14043" y="1903"/>
                    </a:cubicBezTo>
                    <a:cubicBezTo>
                      <a:pt x="14715" y="1513"/>
                      <a:pt x="13641" y="1170"/>
                      <a:pt x="12804" y="1170"/>
                    </a:cubicBezTo>
                    <a:cubicBezTo>
                      <a:pt x="12573" y="1170"/>
                      <a:pt x="12359" y="1196"/>
                      <a:pt x="12206" y="1255"/>
                    </a:cubicBezTo>
                    <a:lnTo>
                      <a:pt x="12206" y="1255"/>
                    </a:lnTo>
                    <a:cubicBezTo>
                      <a:pt x="13670" y="337"/>
                      <a:pt x="12543" y="1"/>
                      <a:pt x="1098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4052451" y="1948151"/>
                <a:ext cx="258562" cy="201399"/>
              </a:xfrm>
              <a:custGeom>
                <a:avLst/>
                <a:gdLst/>
                <a:ahLst/>
                <a:cxnLst/>
                <a:rect l="l" t="t" r="r" b="b"/>
                <a:pathLst>
                  <a:path w="11005" h="8572" extrusionOk="0">
                    <a:moveTo>
                      <a:pt x="7735" y="0"/>
                    </a:moveTo>
                    <a:cubicBezTo>
                      <a:pt x="7685" y="0"/>
                      <a:pt x="7640" y="29"/>
                      <a:pt x="7600" y="91"/>
                    </a:cubicBezTo>
                    <a:cubicBezTo>
                      <a:pt x="7721" y="1333"/>
                      <a:pt x="7444" y="1719"/>
                      <a:pt x="7129" y="1719"/>
                    </a:cubicBezTo>
                    <a:cubicBezTo>
                      <a:pt x="6650" y="1719"/>
                      <a:pt x="6083" y="827"/>
                      <a:pt x="6688" y="699"/>
                    </a:cubicBezTo>
                    <a:cubicBezTo>
                      <a:pt x="6361" y="380"/>
                      <a:pt x="6008" y="253"/>
                      <a:pt x="5650" y="253"/>
                    </a:cubicBezTo>
                    <a:cubicBezTo>
                      <a:pt x="4542" y="253"/>
                      <a:pt x="3394" y="1470"/>
                      <a:pt x="2889" y="1976"/>
                    </a:cubicBezTo>
                    <a:cubicBezTo>
                      <a:pt x="2808" y="1951"/>
                      <a:pt x="2733" y="1940"/>
                      <a:pt x="2661" y="1940"/>
                    </a:cubicBezTo>
                    <a:cubicBezTo>
                      <a:pt x="1832" y="1940"/>
                      <a:pt x="1492" y="3436"/>
                      <a:pt x="457" y="3799"/>
                    </a:cubicBezTo>
                    <a:cubicBezTo>
                      <a:pt x="1" y="4590"/>
                      <a:pt x="457" y="6839"/>
                      <a:pt x="822" y="7416"/>
                    </a:cubicBezTo>
                    <a:cubicBezTo>
                      <a:pt x="1982" y="7209"/>
                      <a:pt x="2944" y="6557"/>
                      <a:pt x="3890" y="6557"/>
                    </a:cubicBezTo>
                    <a:cubicBezTo>
                      <a:pt x="4604" y="6557"/>
                      <a:pt x="5308" y="6929"/>
                      <a:pt x="6080" y="8146"/>
                    </a:cubicBezTo>
                    <a:cubicBezTo>
                      <a:pt x="6323" y="8541"/>
                      <a:pt x="6962" y="8480"/>
                      <a:pt x="7509" y="8571"/>
                    </a:cubicBezTo>
                    <a:cubicBezTo>
                      <a:pt x="9545" y="8298"/>
                      <a:pt x="11004" y="4772"/>
                      <a:pt x="9272" y="3283"/>
                    </a:cubicBezTo>
                    <a:cubicBezTo>
                      <a:pt x="9134" y="2704"/>
                      <a:pt x="8221" y="0"/>
                      <a:pt x="773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910909" y="1195394"/>
                <a:ext cx="205346" cy="99078"/>
              </a:xfrm>
              <a:custGeom>
                <a:avLst/>
                <a:gdLst/>
                <a:ahLst/>
                <a:cxnLst/>
                <a:rect l="l" t="t" r="r" b="b"/>
                <a:pathLst>
                  <a:path w="8740" h="4217" extrusionOk="0">
                    <a:moveTo>
                      <a:pt x="5550" y="0"/>
                    </a:moveTo>
                    <a:cubicBezTo>
                      <a:pt x="3637" y="0"/>
                      <a:pt x="1677" y="331"/>
                      <a:pt x="2607" y="1305"/>
                    </a:cubicBezTo>
                    <a:lnTo>
                      <a:pt x="2607" y="1305"/>
                    </a:lnTo>
                    <a:cubicBezTo>
                      <a:pt x="2268" y="1021"/>
                      <a:pt x="1984" y="910"/>
                      <a:pt x="1760" y="910"/>
                    </a:cubicBezTo>
                    <a:cubicBezTo>
                      <a:pt x="966" y="910"/>
                      <a:pt x="949" y="2314"/>
                      <a:pt x="2055" y="2314"/>
                    </a:cubicBezTo>
                    <a:cubicBezTo>
                      <a:pt x="2218" y="2314"/>
                      <a:pt x="2405" y="2283"/>
                      <a:pt x="2617" y="2214"/>
                    </a:cubicBezTo>
                    <a:lnTo>
                      <a:pt x="2617" y="2214"/>
                    </a:lnTo>
                    <a:cubicBezTo>
                      <a:pt x="2480" y="2337"/>
                      <a:pt x="2435" y="2502"/>
                      <a:pt x="2567" y="2737"/>
                    </a:cubicBezTo>
                    <a:cubicBezTo>
                      <a:pt x="2050" y="2858"/>
                      <a:pt x="1777" y="3010"/>
                      <a:pt x="1685" y="3557"/>
                    </a:cubicBezTo>
                    <a:lnTo>
                      <a:pt x="2324" y="3557"/>
                    </a:lnTo>
                    <a:cubicBezTo>
                      <a:pt x="1" y="3596"/>
                      <a:pt x="1970" y="4216"/>
                      <a:pt x="3308" y="4216"/>
                    </a:cubicBezTo>
                    <a:cubicBezTo>
                      <a:pt x="4088" y="4216"/>
                      <a:pt x="4653" y="4005"/>
                      <a:pt x="4026" y="3344"/>
                    </a:cubicBezTo>
                    <a:cubicBezTo>
                      <a:pt x="5637" y="2706"/>
                      <a:pt x="6701" y="943"/>
                      <a:pt x="8524" y="518"/>
                    </a:cubicBezTo>
                    <a:cubicBezTo>
                      <a:pt x="8740" y="235"/>
                      <a:pt x="7162" y="0"/>
                      <a:pt x="555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4165301" y="1880694"/>
                <a:ext cx="125487" cy="61040"/>
              </a:xfrm>
              <a:custGeom>
                <a:avLst/>
                <a:gdLst/>
                <a:ahLst/>
                <a:cxnLst/>
                <a:rect l="l" t="t" r="r" b="b"/>
                <a:pathLst>
                  <a:path w="5341" h="2598" extrusionOk="0">
                    <a:moveTo>
                      <a:pt x="1270" y="0"/>
                    </a:moveTo>
                    <a:cubicBezTo>
                      <a:pt x="894" y="0"/>
                      <a:pt x="541" y="95"/>
                      <a:pt x="244" y="318"/>
                    </a:cubicBezTo>
                    <a:cubicBezTo>
                      <a:pt x="1" y="713"/>
                      <a:pt x="2007" y="439"/>
                      <a:pt x="2250" y="2293"/>
                    </a:cubicBezTo>
                    <a:cubicBezTo>
                      <a:pt x="2469" y="2250"/>
                      <a:pt x="2691" y="2232"/>
                      <a:pt x="2910" y="2232"/>
                    </a:cubicBezTo>
                    <a:cubicBezTo>
                      <a:pt x="3757" y="2232"/>
                      <a:pt x="4550" y="2501"/>
                      <a:pt x="4864" y="2597"/>
                    </a:cubicBezTo>
                    <a:cubicBezTo>
                      <a:pt x="5340" y="2096"/>
                      <a:pt x="3044" y="0"/>
                      <a:pt x="127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4038236" y="1833585"/>
                <a:ext cx="66373" cy="74597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3175" extrusionOk="0">
                    <a:moveTo>
                      <a:pt x="2272" y="0"/>
                    </a:moveTo>
                    <a:cubicBezTo>
                      <a:pt x="1705" y="0"/>
                      <a:pt x="1075" y="1138"/>
                      <a:pt x="393" y="1411"/>
                    </a:cubicBezTo>
                    <a:cubicBezTo>
                      <a:pt x="0" y="1857"/>
                      <a:pt x="814" y="3174"/>
                      <a:pt x="1607" y="3174"/>
                    </a:cubicBezTo>
                    <a:cubicBezTo>
                      <a:pt x="2165" y="3174"/>
                      <a:pt x="2712" y="2525"/>
                      <a:pt x="2825" y="469"/>
                    </a:cubicBezTo>
                    <a:cubicBezTo>
                      <a:pt x="2648" y="130"/>
                      <a:pt x="2464" y="0"/>
                      <a:pt x="227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3650391" y="1953132"/>
                <a:ext cx="56787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4535" extrusionOk="0">
                    <a:moveTo>
                      <a:pt x="1733" y="1"/>
                    </a:moveTo>
                    <a:lnTo>
                      <a:pt x="1733" y="1"/>
                    </a:lnTo>
                    <a:cubicBezTo>
                      <a:pt x="912" y="1368"/>
                      <a:pt x="0" y="2372"/>
                      <a:pt x="183" y="3800"/>
                    </a:cubicBezTo>
                    <a:cubicBezTo>
                      <a:pt x="368" y="4320"/>
                      <a:pt x="573" y="4534"/>
                      <a:pt x="777" y="4534"/>
                    </a:cubicBezTo>
                    <a:cubicBezTo>
                      <a:pt x="1609" y="4534"/>
                      <a:pt x="2417" y="953"/>
                      <a:pt x="173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3370439" y="1438575"/>
                <a:ext cx="46356" cy="81786"/>
              </a:xfrm>
              <a:custGeom>
                <a:avLst/>
                <a:gdLst/>
                <a:ahLst/>
                <a:cxnLst/>
                <a:rect l="l" t="t" r="r" b="b"/>
                <a:pathLst>
                  <a:path w="1973" h="3481" extrusionOk="0">
                    <a:moveTo>
                      <a:pt x="835" y="0"/>
                    </a:moveTo>
                    <a:cubicBezTo>
                      <a:pt x="661" y="0"/>
                      <a:pt x="479" y="213"/>
                      <a:pt x="304" y="745"/>
                    </a:cubicBezTo>
                    <a:cubicBezTo>
                      <a:pt x="213" y="1353"/>
                      <a:pt x="365" y="1475"/>
                      <a:pt x="760" y="1718"/>
                    </a:cubicBezTo>
                    <a:cubicBezTo>
                      <a:pt x="547" y="2083"/>
                      <a:pt x="274" y="3147"/>
                      <a:pt x="0" y="3481"/>
                    </a:cubicBezTo>
                    <a:cubicBezTo>
                      <a:pt x="243" y="3410"/>
                      <a:pt x="486" y="3397"/>
                      <a:pt x="717" y="3397"/>
                    </a:cubicBezTo>
                    <a:cubicBezTo>
                      <a:pt x="859" y="3397"/>
                      <a:pt x="997" y="3402"/>
                      <a:pt x="1126" y="3402"/>
                    </a:cubicBezTo>
                    <a:cubicBezTo>
                      <a:pt x="1418" y="3402"/>
                      <a:pt x="1672" y="3376"/>
                      <a:pt x="1854" y="3207"/>
                    </a:cubicBezTo>
                    <a:cubicBezTo>
                      <a:pt x="1972" y="2616"/>
                      <a:pt x="1447" y="0"/>
                      <a:pt x="83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4126298" y="1582486"/>
                <a:ext cx="126920" cy="84300"/>
              </a:xfrm>
              <a:custGeom>
                <a:avLst/>
                <a:gdLst/>
                <a:ahLst/>
                <a:cxnLst/>
                <a:rect l="l" t="t" r="r" b="b"/>
                <a:pathLst>
                  <a:path w="5402" h="3588" extrusionOk="0">
                    <a:moveTo>
                      <a:pt x="2937" y="0"/>
                    </a:moveTo>
                    <a:cubicBezTo>
                      <a:pt x="2956" y="22"/>
                      <a:pt x="2975" y="44"/>
                      <a:pt x="2993" y="66"/>
                    </a:cubicBezTo>
                    <a:lnTo>
                      <a:pt x="2993" y="66"/>
                    </a:lnTo>
                    <a:cubicBezTo>
                      <a:pt x="2985" y="44"/>
                      <a:pt x="2976" y="22"/>
                      <a:pt x="2968" y="0"/>
                    </a:cubicBezTo>
                    <a:close/>
                    <a:moveTo>
                      <a:pt x="2993" y="66"/>
                    </a:moveTo>
                    <a:cubicBezTo>
                      <a:pt x="3901" y="2479"/>
                      <a:pt x="1" y="1689"/>
                      <a:pt x="1326" y="3587"/>
                    </a:cubicBezTo>
                    <a:cubicBezTo>
                      <a:pt x="1537" y="2290"/>
                      <a:pt x="5401" y="2909"/>
                      <a:pt x="2993" y="6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3951043" y="1838754"/>
                <a:ext cx="87190" cy="70696"/>
              </a:xfrm>
              <a:custGeom>
                <a:avLst/>
                <a:gdLst/>
                <a:ahLst/>
                <a:cxnLst/>
                <a:rect l="l" t="t" r="r" b="b"/>
                <a:pathLst>
                  <a:path w="3711" h="3009" extrusionOk="0">
                    <a:moveTo>
                      <a:pt x="1110" y="0"/>
                    </a:moveTo>
                    <a:cubicBezTo>
                      <a:pt x="1064" y="0"/>
                      <a:pt x="1027" y="21"/>
                      <a:pt x="1004" y="66"/>
                    </a:cubicBezTo>
                    <a:cubicBezTo>
                      <a:pt x="898" y="26"/>
                      <a:pt x="815" y="8"/>
                      <a:pt x="752" y="8"/>
                    </a:cubicBezTo>
                    <a:cubicBezTo>
                      <a:pt x="0" y="8"/>
                      <a:pt x="2105" y="2643"/>
                      <a:pt x="2554" y="2923"/>
                    </a:cubicBezTo>
                    <a:cubicBezTo>
                      <a:pt x="2688" y="2982"/>
                      <a:pt x="2792" y="3008"/>
                      <a:pt x="2871" y="3008"/>
                    </a:cubicBezTo>
                    <a:cubicBezTo>
                      <a:pt x="3711" y="3008"/>
                      <a:pt x="1671" y="0"/>
                      <a:pt x="111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3272814" y="1363952"/>
                <a:ext cx="96212" cy="37475"/>
              </a:xfrm>
              <a:custGeom>
                <a:avLst/>
                <a:gdLst/>
                <a:ahLst/>
                <a:cxnLst/>
                <a:rect l="l" t="t" r="r" b="b"/>
                <a:pathLst>
                  <a:path w="4095" h="1595" extrusionOk="0">
                    <a:moveTo>
                      <a:pt x="903" y="0"/>
                    </a:moveTo>
                    <a:cubicBezTo>
                      <a:pt x="0" y="465"/>
                      <a:pt x="722" y="1595"/>
                      <a:pt x="1474" y="1595"/>
                    </a:cubicBezTo>
                    <a:cubicBezTo>
                      <a:pt x="1557" y="1595"/>
                      <a:pt x="1641" y="1581"/>
                      <a:pt x="1723" y="1551"/>
                    </a:cubicBezTo>
                    <a:cubicBezTo>
                      <a:pt x="4094" y="1247"/>
                      <a:pt x="1784" y="243"/>
                      <a:pt x="90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4331698" y="2156769"/>
                <a:ext cx="59301" cy="54203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2307" extrusionOk="0">
                    <a:moveTo>
                      <a:pt x="2204" y="1"/>
                    </a:moveTo>
                    <a:cubicBezTo>
                      <a:pt x="1552" y="1"/>
                      <a:pt x="145" y="1680"/>
                      <a:pt x="1" y="2306"/>
                    </a:cubicBezTo>
                    <a:cubicBezTo>
                      <a:pt x="1095" y="2124"/>
                      <a:pt x="2037" y="1395"/>
                      <a:pt x="2524" y="392"/>
                    </a:cubicBezTo>
                    <a:cubicBezTo>
                      <a:pt x="2492" y="115"/>
                      <a:pt x="2374" y="1"/>
                      <a:pt x="2204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4090820" y="1869393"/>
                <a:ext cx="48494" cy="42338"/>
              </a:xfrm>
              <a:custGeom>
                <a:avLst/>
                <a:gdLst/>
                <a:ahLst/>
                <a:cxnLst/>
                <a:rect l="l" t="t" r="r" b="b"/>
                <a:pathLst>
                  <a:path w="2064" h="1802" extrusionOk="0">
                    <a:moveTo>
                      <a:pt x="1391" y="1"/>
                    </a:moveTo>
                    <a:cubicBezTo>
                      <a:pt x="832" y="1"/>
                      <a:pt x="1" y="486"/>
                      <a:pt x="860" y="1802"/>
                    </a:cubicBezTo>
                    <a:cubicBezTo>
                      <a:pt x="940" y="1468"/>
                      <a:pt x="1020" y="1375"/>
                      <a:pt x="1126" y="1375"/>
                    </a:cubicBezTo>
                    <a:cubicBezTo>
                      <a:pt x="1261" y="1375"/>
                      <a:pt x="1438" y="1528"/>
                      <a:pt x="1712" y="1528"/>
                    </a:cubicBezTo>
                    <a:cubicBezTo>
                      <a:pt x="1803" y="1042"/>
                      <a:pt x="1408" y="1042"/>
                      <a:pt x="1408" y="647"/>
                    </a:cubicBezTo>
                    <a:cubicBezTo>
                      <a:pt x="2063" y="261"/>
                      <a:pt x="1800" y="1"/>
                      <a:pt x="139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4390861" y="2114078"/>
                <a:ext cx="46661" cy="50467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2148" extrusionOk="0">
                    <a:moveTo>
                      <a:pt x="466" y="0"/>
                    </a:moveTo>
                    <a:cubicBezTo>
                      <a:pt x="1" y="0"/>
                      <a:pt x="206" y="1563"/>
                      <a:pt x="158" y="2148"/>
                    </a:cubicBezTo>
                    <a:cubicBezTo>
                      <a:pt x="698" y="1692"/>
                      <a:pt x="1985" y="304"/>
                      <a:pt x="1149" y="304"/>
                    </a:cubicBezTo>
                    <a:cubicBezTo>
                      <a:pt x="1092" y="304"/>
                      <a:pt x="1025" y="311"/>
                      <a:pt x="948" y="324"/>
                    </a:cubicBezTo>
                    <a:cubicBezTo>
                      <a:pt x="737" y="95"/>
                      <a:pt x="581" y="0"/>
                      <a:pt x="46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4006564" y="1913142"/>
                <a:ext cx="78779" cy="22250"/>
              </a:xfrm>
              <a:custGeom>
                <a:avLst/>
                <a:gdLst/>
                <a:ahLst/>
                <a:cxnLst/>
                <a:rect l="l" t="t" r="r" b="b"/>
                <a:pathLst>
                  <a:path w="3353" h="947" extrusionOk="0">
                    <a:moveTo>
                      <a:pt x="981" y="1"/>
                    </a:moveTo>
                    <a:lnTo>
                      <a:pt x="981" y="1"/>
                    </a:lnTo>
                    <a:cubicBezTo>
                      <a:pt x="1" y="594"/>
                      <a:pt x="1999" y="947"/>
                      <a:pt x="2960" y="947"/>
                    </a:cubicBezTo>
                    <a:cubicBezTo>
                      <a:pt x="3131" y="947"/>
                      <a:pt x="3270" y="935"/>
                      <a:pt x="3352" y="912"/>
                    </a:cubicBezTo>
                    <a:cubicBezTo>
                      <a:pt x="2987" y="153"/>
                      <a:pt x="1650" y="183"/>
                      <a:pt x="98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4185555" y="1554597"/>
                <a:ext cx="39754" cy="27912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1188" extrusionOk="0">
                    <a:moveTo>
                      <a:pt x="729" y="1"/>
                    </a:moveTo>
                    <a:cubicBezTo>
                      <a:pt x="215" y="1"/>
                      <a:pt x="1" y="399"/>
                      <a:pt x="446" y="1187"/>
                    </a:cubicBezTo>
                    <a:cubicBezTo>
                      <a:pt x="595" y="967"/>
                      <a:pt x="716" y="925"/>
                      <a:pt x="832" y="925"/>
                    </a:cubicBezTo>
                    <a:cubicBezTo>
                      <a:pt x="904" y="925"/>
                      <a:pt x="975" y="942"/>
                      <a:pt x="1050" y="942"/>
                    </a:cubicBezTo>
                    <a:cubicBezTo>
                      <a:pt x="1218" y="942"/>
                      <a:pt x="1409" y="857"/>
                      <a:pt x="1692" y="306"/>
                    </a:cubicBezTo>
                    <a:cubicBezTo>
                      <a:pt x="1325" y="102"/>
                      <a:pt x="989" y="1"/>
                      <a:pt x="729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4204586" y="2155971"/>
                <a:ext cx="40012" cy="25798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098" extrusionOk="0">
                    <a:moveTo>
                      <a:pt x="1702" y="0"/>
                    </a:moveTo>
                    <a:cubicBezTo>
                      <a:pt x="1455" y="136"/>
                      <a:pt x="1222" y="177"/>
                      <a:pt x="995" y="177"/>
                    </a:cubicBezTo>
                    <a:cubicBezTo>
                      <a:pt x="663" y="177"/>
                      <a:pt x="343" y="91"/>
                      <a:pt x="0" y="91"/>
                    </a:cubicBezTo>
                    <a:cubicBezTo>
                      <a:pt x="369" y="700"/>
                      <a:pt x="636" y="1097"/>
                      <a:pt x="904" y="1097"/>
                    </a:cubicBezTo>
                    <a:cubicBezTo>
                      <a:pt x="1144" y="1097"/>
                      <a:pt x="1386" y="777"/>
                      <a:pt x="170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4275285" y="2003131"/>
                <a:ext cx="32353" cy="22179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944" extrusionOk="0">
                    <a:moveTo>
                      <a:pt x="578" y="0"/>
                    </a:moveTo>
                    <a:cubicBezTo>
                      <a:pt x="0" y="152"/>
                      <a:pt x="426" y="396"/>
                      <a:pt x="456" y="487"/>
                    </a:cubicBezTo>
                    <a:cubicBezTo>
                      <a:pt x="749" y="821"/>
                      <a:pt x="947" y="944"/>
                      <a:pt x="1065" y="944"/>
                    </a:cubicBezTo>
                    <a:cubicBezTo>
                      <a:pt x="1376" y="944"/>
                      <a:pt x="1129" y="89"/>
                      <a:pt x="578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4157947" y="1865680"/>
                <a:ext cx="34632" cy="13416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571" extrusionOk="0">
                    <a:moveTo>
                      <a:pt x="848" y="1"/>
                    </a:moveTo>
                    <a:cubicBezTo>
                      <a:pt x="305" y="1"/>
                      <a:pt x="1" y="562"/>
                      <a:pt x="617" y="562"/>
                    </a:cubicBezTo>
                    <a:cubicBezTo>
                      <a:pt x="665" y="568"/>
                      <a:pt x="713" y="571"/>
                      <a:pt x="759" y="571"/>
                    </a:cubicBezTo>
                    <a:cubicBezTo>
                      <a:pt x="1155" y="571"/>
                      <a:pt x="1473" y="350"/>
                      <a:pt x="1256" y="106"/>
                    </a:cubicBezTo>
                    <a:cubicBezTo>
                      <a:pt x="1113" y="31"/>
                      <a:pt x="974" y="1"/>
                      <a:pt x="84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4089339" y="1707437"/>
                <a:ext cx="25985" cy="24341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1036" extrusionOk="0">
                    <a:moveTo>
                      <a:pt x="816" y="1"/>
                    </a:moveTo>
                    <a:cubicBezTo>
                      <a:pt x="1" y="1"/>
                      <a:pt x="532" y="796"/>
                      <a:pt x="741" y="1035"/>
                    </a:cubicBezTo>
                    <a:cubicBezTo>
                      <a:pt x="984" y="610"/>
                      <a:pt x="1106" y="245"/>
                      <a:pt x="863" y="2"/>
                    </a:cubicBezTo>
                    <a:cubicBezTo>
                      <a:pt x="847" y="1"/>
                      <a:pt x="831" y="1"/>
                      <a:pt x="81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3873202" y="1806025"/>
                <a:ext cx="27160" cy="29298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247" extrusionOk="0">
                    <a:moveTo>
                      <a:pt x="335" y="0"/>
                    </a:moveTo>
                    <a:cubicBezTo>
                      <a:pt x="244" y="699"/>
                      <a:pt x="1" y="1094"/>
                      <a:pt x="335" y="1246"/>
                    </a:cubicBezTo>
                    <a:cubicBezTo>
                      <a:pt x="1156" y="1064"/>
                      <a:pt x="457" y="426"/>
                      <a:pt x="33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4030318" y="1748178"/>
                <a:ext cx="24317" cy="1788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761" extrusionOk="0">
                    <a:moveTo>
                      <a:pt x="669" y="0"/>
                    </a:moveTo>
                    <a:cubicBezTo>
                      <a:pt x="1" y="274"/>
                      <a:pt x="517" y="517"/>
                      <a:pt x="669" y="760"/>
                    </a:cubicBezTo>
                    <a:cubicBezTo>
                      <a:pt x="852" y="547"/>
                      <a:pt x="973" y="335"/>
                      <a:pt x="1034" y="91"/>
                    </a:cubicBezTo>
                    <a:lnTo>
                      <a:pt x="669" y="31"/>
                    </a:lnTo>
                    <a:lnTo>
                      <a:pt x="669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3539679" y="1628185"/>
                <a:ext cx="21052" cy="9609"/>
              </a:xfrm>
              <a:custGeom>
                <a:avLst/>
                <a:gdLst/>
                <a:ahLst/>
                <a:cxnLst/>
                <a:rect l="l" t="t" r="r" b="b"/>
                <a:pathLst>
                  <a:path w="896" h="409" extrusionOk="0">
                    <a:moveTo>
                      <a:pt x="214" y="1"/>
                    </a:moveTo>
                    <a:cubicBezTo>
                      <a:pt x="183" y="31"/>
                      <a:pt x="1" y="305"/>
                      <a:pt x="122" y="396"/>
                    </a:cubicBezTo>
                    <a:cubicBezTo>
                      <a:pt x="198" y="405"/>
                      <a:pt x="267" y="409"/>
                      <a:pt x="327" y="409"/>
                    </a:cubicBezTo>
                    <a:cubicBezTo>
                      <a:pt x="896" y="409"/>
                      <a:pt x="791" y="56"/>
                      <a:pt x="214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5"/>
            <p:cNvGrpSpPr/>
            <p:nvPr/>
          </p:nvGrpSpPr>
          <p:grpSpPr>
            <a:xfrm>
              <a:off x="638419" y="1623332"/>
              <a:ext cx="69477" cy="69477"/>
              <a:chOff x="617200" y="1357000"/>
              <a:chExt cx="66600" cy="66600"/>
            </a:xfrm>
          </p:grpSpPr>
          <p:sp>
            <p:nvSpPr>
              <p:cNvPr id="149" name="Google Shape;149;p15"/>
              <p:cNvSpPr/>
              <p:nvPr/>
            </p:nvSpPr>
            <p:spPr>
              <a:xfrm>
                <a:off x="617200" y="1357000"/>
                <a:ext cx="66600" cy="666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631100" y="1370900"/>
                <a:ext cx="38700" cy="387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" name="Google Shape;151;p15"/>
            <p:cNvGrpSpPr/>
            <p:nvPr/>
          </p:nvGrpSpPr>
          <p:grpSpPr>
            <a:xfrm>
              <a:off x="863190" y="2067552"/>
              <a:ext cx="69477" cy="69477"/>
              <a:chOff x="832663" y="1782825"/>
              <a:chExt cx="66600" cy="66600"/>
            </a:xfrm>
          </p:grpSpPr>
          <p:sp>
            <p:nvSpPr>
              <p:cNvPr id="152" name="Google Shape;152;p15"/>
              <p:cNvSpPr/>
              <p:nvPr/>
            </p:nvSpPr>
            <p:spPr>
              <a:xfrm>
                <a:off x="832663" y="1782825"/>
                <a:ext cx="66600" cy="66600"/>
              </a:xfrm>
              <a:prstGeom prst="ellipse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846625" y="1796775"/>
                <a:ext cx="38700" cy="38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5"/>
            <p:cNvGrpSpPr/>
            <p:nvPr/>
          </p:nvGrpSpPr>
          <p:grpSpPr>
            <a:xfrm>
              <a:off x="1358670" y="1623279"/>
              <a:ext cx="69477" cy="69477"/>
              <a:chOff x="1307625" y="1356950"/>
              <a:chExt cx="66600" cy="66600"/>
            </a:xfrm>
          </p:grpSpPr>
          <p:sp>
            <p:nvSpPr>
              <p:cNvPr id="155" name="Google Shape;155;p15"/>
              <p:cNvSpPr/>
              <p:nvPr/>
            </p:nvSpPr>
            <p:spPr>
              <a:xfrm>
                <a:off x="1307625" y="1356950"/>
                <a:ext cx="66600" cy="66600"/>
              </a:xfrm>
              <a:prstGeom prst="ellipse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1321575" y="137090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15"/>
            <p:cNvGrpSpPr/>
            <p:nvPr/>
          </p:nvGrpSpPr>
          <p:grpSpPr>
            <a:xfrm>
              <a:off x="1835843" y="1885357"/>
              <a:ext cx="69477" cy="69477"/>
              <a:chOff x="1765038" y="1608175"/>
              <a:chExt cx="66600" cy="66600"/>
            </a:xfrm>
          </p:grpSpPr>
          <p:sp>
            <p:nvSpPr>
              <p:cNvPr id="158" name="Google Shape;158;p15"/>
              <p:cNvSpPr/>
              <p:nvPr/>
            </p:nvSpPr>
            <p:spPr>
              <a:xfrm>
                <a:off x="1765038" y="1608175"/>
                <a:ext cx="66600" cy="66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1779000" y="1622125"/>
                <a:ext cx="38700" cy="38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0" name="Google Shape;160;p15"/>
          <p:cNvGrpSpPr/>
          <p:nvPr/>
        </p:nvGrpSpPr>
        <p:grpSpPr>
          <a:xfrm>
            <a:off x="126225" y="385475"/>
            <a:ext cx="1794605" cy="402630"/>
            <a:chOff x="126225" y="385475"/>
            <a:chExt cx="1794605" cy="402630"/>
          </a:xfrm>
        </p:grpSpPr>
        <p:sp>
          <p:nvSpPr>
            <p:cNvPr id="161" name="Google Shape;161;p15"/>
            <p:cNvSpPr/>
            <p:nvPr/>
          </p:nvSpPr>
          <p:spPr>
            <a:xfrm>
              <a:off x="126225" y="385475"/>
              <a:ext cx="1794605" cy="402630"/>
            </a:xfrm>
            <a:custGeom>
              <a:avLst/>
              <a:gdLst/>
              <a:ahLst/>
              <a:cxnLst/>
              <a:rect l="l" t="t" r="r" b="b"/>
              <a:pathLst>
                <a:path w="69350" h="19082" extrusionOk="0">
                  <a:moveTo>
                    <a:pt x="1701" y="1"/>
                  </a:moveTo>
                  <a:cubicBezTo>
                    <a:pt x="767" y="1"/>
                    <a:pt x="0" y="768"/>
                    <a:pt x="0" y="1702"/>
                  </a:cubicBezTo>
                  <a:lnTo>
                    <a:pt x="0" y="17380"/>
                  </a:lnTo>
                  <a:cubicBezTo>
                    <a:pt x="0" y="18347"/>
                    <a:pt x="767" y="19081"/>
                    <a:pt x="1701" y="19081"/>
                  </a:cubicBezTo>
                  <a:lnTo>
                    <a:pt x="67649" y="19081"/>
                  </a:lnTo>
                  <a:cubicBezTo>
                    <a:pt x="68583" y="19081"/>
                    <a:pt x="69350" y="18347"/>
                    <a:pt x="69350" y="17380"/>
                  </a:cubicBezTo>
                  <a:lnTo>
                    <a:pt x="69350" y="1702"/>
                  </a:lnTo>
                  <a:cubicBezTo>
                    <a:pt x="69350" y="768"/>
                    <a:pt x="68583" y="1"/>
                    <a:pt x="6764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" name="Google Shape;162;p15"/>
            <p:cNvGrpSpPr/>
            <p:nvPr/>
          </p:nvGrpSpPr>
          <p:grpSpPr>
            <a:xfrm>
              <a:off x="226563" y="463528"/>
              <a:ext cx="1593911" cy="246499"/>
              <a:chOff x="6152359" y="4035450"/>
              <a:chExt cx="1757926" cy="271864"/>
            </a:xfrm>
          </p:grpSpPr>
          <p:grpSp>
            <p:nvGrpSpPr>
              <p:cNvPr id="163" name="Google Shape;163;p15"/>
              <p:cNvGrpSpPr/>
              <p:nvPr/>
            </p:nvGrpSpPr>
            <p:grpSpPr>
              <a:xfrm>
                <a:off x="6152359" y="4035470"/>
                <a:ext cx="276169" cy="271844"/>
                <a:chOff x="5121946" y="2538870"/>
                <a:chExt cx="273435" cy="273457"/>
              </a:xfrm>
            </p:grpSpPr>
            <p:sp>
              <p:nvSpPr>
                <p:cNvPr id="164" name="Google Shape;164;p15"/>
                <p:cNvSpPr/>
                <p:nvPr/>
              </p:nvSpPr>
              <p:spPr>
                <a:xfrm>
                  <a:off x="5121946" y="2538870"/>
                  <a:ext cx="273435" cy="273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3" h="12444" extrusionOk="0">
                      <a:moveTo>
                        <a:pt x="6204" y="1"/>
                      </a:moveTo>
                      <a:cubicBezTo>
                        <a:pt x="2802" y="1"/>
                        <a:pt x="0" y="2803"/>
                        <a:pt x="0" y="6205"/>
                      </a:cubicBezTo>
                      <a:cubicBezTo>
                        <a:pt x="0" y="9641"/>
                        <a:pt x="2802" y="12443"/>
                        <a:pt x="6204" y="12443"/>
                      </a:cubicBezTo>
                      <a:cubicBezTo>
                        <a:pt x="9640" y="12443"/>
                        <a:pt x="12442" y="9641"/>
                        <a:pt x="12442" y="6205"/>
                      </a:cubicBezTo>
                      <a:cubicBezTo>
                        <a:pt x="12442" y="2803"/>
                        <a:pt x="9640" y="1"/>
                        <a:pt x="620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65" name="Google Shape;165;p15"/>
                <p:cNvGrpSpPr/>
                <p:nvPr/>
              </p:nvGrpSpPr>
              <p:grpSpPr>
                <a:xfrm>
                  <a:off x="5220147" y="2637092"/>
                  <a:ext cx="77000" cy="77000"/>
                  <a:chOff x="5220147" y="2637092"/>
                  <a:chExt cx="77000" cy="77000"/>
                </a:xfrm>
              </p:grpSpPr>
              <p:sp>
                <p:nvSpPr>
                  <p:cNvPr id="166" name="Google Shape;166;p15"/>
                  <p:cNvSpPr/>
                  <p:nvPr/>
                </p:nvSpPr>
                <p:spPr>
                  <a:xfrm>
                    <a:off x="5220147" y="2637092"/>
                    <a:ext cx="77000" cy="77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4" h="3504" fill="none" extrusionOk="0">
                        <a:moveTo>
                          <a:pt x="3503" y="1"/>
                        </a:moveTo>
                        <a:lnTo>
                          <a:pt x="1" y="3503"/>
                        </a:lnTo>
                      </a:path>
                    </a:pathLst>
                  </a:custGeom>
                  <a:noFill/>
                  <a:ln w="10850" cap="rnd" cmpd="sng">
                    <a:solidFill>
                      <a:srgbClr val="FFFFFF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" name="Google Shape;167;p15"/>
                  <p:cNvSpPr/>
                  <p:nvPr/>
                </p:nvSpPr>
                <p:spPr>
                  <a:xfrm>
                    <a:off x="5220147" y="2637092"/>
                    <a:ext cx="77000" cy="77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4" h="3504" fill="none" extrusionOk="0">
                        <a:moveTo>
                          <a:pt x="3503" y="3503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10850" cap="rnd" cmpd="sng">
                    <a:solidFill>
                      <a:srgbClr val="FFFFFF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68" name="Google Shape;168;p15"/>
              <p:cNvSpPr/>
              <p:nvPr/>
            </p:nvSpPr>
            <p:spPr>
              <a:xfrm>
                <a:off x="6523404" y="4035450"/>
                <a:ext cx="275471" cy="271839"/>
              </a:xfrm>
              <a:custGeom>
                <a:avLst/>
                <a:gdLst/>
                <a:ahLst/>
                <a:cxnLst/>
                <a:rect l="l" t="t" r="r" b="b"/>
                <a:pathLst>
                  <a:path w="12410" h="12444" extrusionOk="0">
                    <a:moveTo>
                      <a:pt x="6205" y="1"/>
                    </a:moveTo>
                    <a:cubicBezTo>
                      <a:pt x="2769" y="1"/>
                      <a:pt x="1" y="2803"/>
                      <a:pt x="1" y="6205"/>
                    </a:cubicBezTo>
                    <a:cubicBezTo>
                      <a:pt x="1" y="9641"/>
                      <a:pt x="2769" y="12443"/>
                      <a:pt x="6205" y="12443"/>
                    </a:cubicBezTo>
                    <a:cubicBezTo>
                      <a:pt x="9641" y="12443"/>
                      <a:pt x="12410" y="9641"/>
                      <a:pt x="12410" y="6205"/>
                    </a:cubicBezTo>
                    <a:cubicBezTo>
                      <a:pt x="12410" y="2803"/>
                      <a:pt x="9641" y="1"/>
                      <a:pt x="62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9" name="Google Shape;169;p15"/>
              <p:cNvGrpSpPr/>
              <p:nvPr/>
            </p:nvGrpSpPr>
            <p:grpSpPr>
              <a:xfrm>
                <a:off x="6605886" y="4117080"/>
                <a:ext cx="110330" cy="108615"/>
                <a:chOff x="5552194" y="2620964"/>
                <a:chExt cx="109238" cy="109260"/>
              </a:xfrm>
            </p:grpSpPr>
            <p:sp>
              <p:nvSpPr>
                <p:cNvPr id="170" name="Google Shape;170;p15"/>
                <p:cNvSpPr/>
                <p:nvPr/>
              </p:nvSpPr>
              <p:spPr>
                <a:xfrm>
                  <a:off x="5552194" y="2675217"/>
                  <a:ext cx="109238" cy="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1" h="1" fill="none" extrusionOk="0">
                      <a:moveTo>
                        <a:pt x="497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0850" cap="rnd" cmpd="sng">
                  <a:solidFill>
                    <a:srgbClr val="FFFFFF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15"/>
                <p:cNvSpPr/>
                <p:nvPr/>
              </p:nvSpPr>
              <p:spPr>
                <a:xfrm>
                  <a:off x="5606447" y="2620964"/>
                  <a:ext cx="22" cy="109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4972" fill="none" extrusionOk="0">
                      <a:moveTo>
                        <a:pt x="0" y="497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0850" cap="rnd" cmpd="sng">
                  <a:solidFill>
                    <a:srgbClr val="FFFFFF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2" name="Google Shape;172;p15"/>
              <p:cNvGrpSpPr/>
              <p:nvPr/>
            </p:nvGrpSpPr>
            <p:grpSpPr>
              <a:xfrm>
                <a:off x="6893604" y="4035470"/>
                <a:ext cx="275437" cy="271844"/>
                <a:chOff x="5818275" y="2538870"/>
                <a:chExt cx="272710" cy="273457"/>
              </a:xfrm>
            </p:grpSpPr>
            <p:sp>
              <p:nvSpPr>
                <p:cNvPr id="173" name="Google Shape;173;p15"/>
                <p:cNvSpPr/>
                <p:nvPr/>
              </p:nvSpPr>
              <p:spPr>
                <a:xfrm>
                  <a:off x="5818275" y="2538870"/>
                  <a:ext cx="272710" cy="273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10" h="12444" extrusionOk="0">
                      <a:moveTo>
                        <a:pt x="6205" y="1"/>
                      </a:moveTo>
                      <a:cubicBezTo>
                        <a:pt x="2769" y="1"/>
                        <a:pt x="0" y="2803"/>
                        <a:pt x="0" y="6205"/>
                      </a:cubicBezTo>
                      <a:cubicBezTo>
                        <a:pt x="0" y="9641"/>
                        <a:pt x="2769" y="12443"/>
                        <a:pt x="6205" y="12443"/>
                      </a:cubicBezTo>
                      <a:cubicBezTo>
                        <a:pt x="9641" y="12443"/>
                        <a:pt x="12409" y="9641"/>
                        <a:pt x="12409" y="6205"/>
                      </a:cubicBezTo>
                      <a:cubicBezTo>
                        <a:pt x="12409" y="2803"/>
                        <a:pt x="9641" y="1"/>
                        <a:pt x="620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74" name="Google Shape;174;p15"/>
                <p:cNvGrpSpPr/>
                <p:nvPr/>
              </p:nvGrpSpPr>
              <p:grpSpPr>
                <a:xfrm>
                  <a:off x="5897425" y="2590925"/>
                  <a:ext cx="114380" cy="153207"/>
                  <a:chOff x="5897425" y="2590925"/>
                  <a:chExt cx="114380" cy="153207"/>
                </a:xfrm>
              </p:grpSpPr>
              <p:sp>
                <p:nvSpPr>
                  <p:cNvPr id="175" name="Google Shape;175;p15"/>
                  <p:cNvSpPr/>
                  <p:nvPr/>
                </p:nvSpPr>
                <p:spPr>
                  <a:xfrm>
                    <a:off x="5897425" y="2647354"/>
                    <a:ext cx="114380" cy="967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05" h="4404" fill="none" extrusionOk="0">
                        <a:moveTo>
                          <a:pt x="1" y="1"/>
                        </a:moveTo>
                        <a:lnTo>
                          <a:pt x="5205" y="1"/>
                        </a:lnTo>
                        <a:lnTo>
                          <a:pt x="5205" y="4404"/>
                        </a:lnTo>
                        <a:lnTo>
                          <a:pt x="1" y="4404"/>
                        </a:lnTo>
                        <a:close/>
                      </a:path>
                    </a:pathLst>
                  </a:custGeom>
                  <a:noFill/>
                  <a:ln w="10850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6" name="Google Shape;176;p15"/>
                  <p:cNvSpPr/>
                  <p:nvPr/>
                </p:nvSpPr>
                <p:spPr>
                  <a:xfrm>
                    <a:off x="5931155" y="2590925"/>
                    <a:ext cx="49861" cy="564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9" h="2569" fill="none" extrusionOk="0">
                        <a:moveTo>
                          <a:pt x="1034" y="0"/>
                        </a:moveTo>
                        <a:lnTo>
                          <a:pt x="1268" y="0"/>
                        </a:lnTo>
                        <a:cubicBezTo>
                          <a:pt x="1835" y="0"/>
                          <a:pt x="2269" y="467"/>
                          <a:pt x="2269" y="1034"/>
                        </a:cubicBezTo>
                        <a:lnTo>
                          <a:pt x="2269" y="2569"/>
                        </a:lnTo>
                        <a:lnTo>
                          <a:pt x="0" y="2569"/>
                        </a:lnTo>
                        <a:lnTo>
                          <a:pt x="0" y="1034"/>
                        </a:lnTo>
                        <a:cubicBezTo>
                          <a:pt x="0" y="467"/>
                          <a:pt x="467" y="0"/>
                          <a:pt x="1034" y="0"/>
                        </a:cubicBezTo>
                        <a:close/>
                      </a:path>
                    </a:pathLst>
                  </a:custGeom>
                  <a:noFill/>
                  <a:ln w="10850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7" name="Google Shape;177;p15"/>
                  <p:cNvSpPr/>
                  <p:nvPr/>
                </p:nvSpPr>
                <p:spPr>
                  <a:xfrm>
                    <a:off x="5954601" y="2684007"/>
                    <a:ext cx="22" cy="256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1169" fill="none" extrusionOk="0">
                        <a:moveTo>
                          <a:pt x="1" y="1"/>
                        </a:moveTo>
                        <a:lnTo>
                          <a:pt x="1" y="1168"/>
                        </a:lnTo>
                      </a:path>
                    </a:pathLst>
                  </a:custGeom>
                  <a:noFill/>
                  <a:ln w="10850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78" name="Google Shape;178;p15"/>
              <p:cNvSpPr/>
              <p:nvPr/>
            </p:nvSpPr>
            <p:spPr>
              <a:xfrm>
                <a:off x="7264703" y="4035450"/>
                <a:ext cx="275471" cy="271839"/>
              </a:xfrm>
              <a:custGeom>
                <a:avLst/>
                <a:gdLst/>
                <a:ahLst/>
                <a:cxnLst/>
                <a:rect l="l" t="t" r="r" b="b"/>
                <a:pathLst>
                  <a:path w="12410" h="12444" extrusionOk="0">
                    <a:moveTo>
                      <a:pt x="6205" y="1"/>
                    </a:moveTo>
                    <a:cubicBezTo>
                      <a:pt x="2770" y="1"/>
                      <a:pt x="1" y="2803"/>
                      <a:pt x="1" y="6205"/>
                    </a:cubicBezTo>
                    <a:cubicBezTo>
                      <a:pt x="1" y="9641"/>
                      <a:pt x="2770" y="12443"/>
                      <a:pt x="6205" y="12443"/>
                    </a:cubicBezTo>
                    <a:cubicBezTo>
                      <a:pt x="9641" y="12443"/>
                      <a:pt x="12410" y="9641"/>
                      <a:pt x="12410" y="6205"/>
                    </a:cubicBezTo>
                    <a:cubicBezTo>
                      <a:pt x="12410" y="2803"/>
                      <a:pt x="9641" y="1"/>
                      <a:pt x="62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9" name="Google Shape;179;p15"/>
              <p:cNvGrpSpPr/>
              <p:nvPr/>
            </p:nvGrpSpPr>
            <p:grpSpPr>
              <a:xfrm>
                <a:off x="7347885" y="4097420"/>
                <a:ext cx="124402" cy="142841"/>
                <a:chOff x="6249270" y="2601187"/>
                <a:chExt cx="123170" cy="143689"/>
              </a:xfrm>
            </p:grpSpPr>
            <p:sp>
              <p:nvSpPr>
                <p:cNvPr id="180" name="Google Shape;180;p15"/>
                <p:cNvSpPr/>
                <p:nvPr/>
              </p:nvSpPr>
              <p:spPr>
                <a:xfrm>
                  <a:off x="6249270" y="2601187"/>
                  <a:ext cx="123170" cy="134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5" h="6138" fill="none" extrusionOk="0">
                      <a:moveTo>
                        <a:pt x="3503" y="0"/>
                      </a:moveTo>
                      <a:lnTo>
                        <a:pt x="5604" y="1635"/>
                      </a:lnTo>
                      <a:lnTo>
                        <a:pt x="2102" y="6138"/>
                      </a:lnTo>
                      <a:lnTo>
                        <a:pt x="0" y="4470"/>
                      </a:lnTo>
                      <a:close/>
                    </a:path>
                  </a:pathLst>
                </a:custGeom>
                <a:noFill/>
                <a:ln w="1000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15"/>
                <p:cNvSpPr/>
                <p:nvPr/>
              </p:nvSpPr>
              <p:spPr>
                <a:xfrm>
                  <a:off x="6249270" y="2700135"/>
                  <a:ext cx="46191" cy="44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" h="2036" fill="none" extrusionOk="0">
                      <a:moveTo>
                        <a:pt x="0" y="0"/>
                      </a:moveTo>
                      <a:lnTo>
                        <a:pt x="2102" y="1635"/>
                      </a:lnTo>
                      <a:lnTo>
                        <a:pt x="100" y="2035"/>
                      </a:lnTo>
                      <a:close/>
                    </a:path>
                  </a:pathLst>
                </a:custGeom>
                <a:noFill/>
                <a:ln w="108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2" name="Google Shape;182;p15"/>
              <p:cNvSpPr/>
              <p:nvPr/>
            </p:nvSpPr>
            <p:spPr>
              <a:xfrm>
                <a:off x="7708653" y="4164439"/>
                <a:ext cx="23729" cy="23330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1068" extrusionOk="0">
                    <a:moveTo>
                      <a:pt x="535" y="0"/>
                    </a:moveTo>
                    <a:cubicBezTo>
                      <a:pt x="234" y="0"/>
                      <a:pt x="1" y="234"/>
                      <a:pt x="1" y="534"/>
                    </a:cubicBezTo>
                    <a:cubicBezTo>
                      <a:pt x="1" y="834"/>
                      <a:pt x="234" y="1068"/>
                      <a:pt x="535" y="1068"/>
                    </a:cubicBezTo>
                    <a:cubicBezTo>
                      <a:pt x="835" y="1068"/>
                      <a:pt x="1068" y="834"/>
                      <a:pt x="1068" y="534"/>
                    </a:cubicBezTo>
                    <a:cubicBezTo>
                      <a:pt x="1068" y="234"/>
                      <a:pt x="835" y="0"/>
                      <a:pt x="535" y="0"/>
                    </a:cubicBezTo>
                    <a:close/>
                  </a:path>
                </a:pathLst>
              </a:custGeom>
              <a:solidFill>
                <a:srgbClr val="786ADE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3" name="Google Shape;183;p15"/>
              <p:cNvGrpSpPr/>
              <p:nvPr/>
            </p:nvGrpSpPr>
            <p:grpSpPr>
              <a:xfrm>
                <a:off x="7634849" y="4035470"/>
                <a:ext cx="275437" cy="271844"/>
                <a:chOff x="6514604" y="2538870"/>
                <a:chExt cx="272710" cy="273457"/>
              </a:xfrm>
            </p:grpSpPr>
            <p:sp>
              <p:nvSpPr>
                <p:cNvPr id="184" name="Google Shape;184;p15"/>
                <p:cNvSpPr/>
                <p:nvPr/>
              </p:nvSpPr>
              <p:spPr>
                <a:xfrm>
                  <a:off x="6514604" y="2538870"/>
                  <a:ext cx="272710" cy="273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10" h="12444" extrusionOk="0">
                      <a:moveTo>
                        <a:pt x="6205" y="1"/>
                      </a:moveTo>
                      <a:cubicBezTo>
                        <a:pt x="2769" y="1"/>
                        <a:pt x="1" y="2803"/>
                        <a:pt x="1" y="6205"/>
                      </a:cubicBezTo>
                      <a:cubicBezTo>
                        <a:pt x="1" y="9641"/>
                        <a:pt x="2769" y="12443"/>
                        <a:pt x="6205" y="12443"/>
                      </a:cubicBezTo>
                      <a:cubicBezTo>
                        <a:pt x="9641" y="12443"/>
                        <a:pt x="12410" y="9641"/>
                        <a:pt x="12410" y="6205"/>
                      </a:cubicBezTo>
                      <a:cubicBezTo>
                        <a:pt x="12410" y="2803"/>
                        <a:pt x="9641" y="1"/>
                        <a:pt x="620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85" name="Google Shape;185;p15"/>
                <p:cNvGrpSpPr/>
                <p:nvPr/>
              </p:nvGrpSpPr>
              <p:grpSpPr>
                <a:xfrm>
                  <a:off x="6583122" y="2668625"/>
                  <a:ext cx="136345" cy="23733"/>
                  <a:chOff x="6578397" y="2668625"/>
                  <a:chExt cx="136345" cy="23733"/>
                </a:xfrm>
              </p:grpSpPr>
              <p:sp>
                <p:nvSpPr>
                  <p:cNvPr id="186" name="Google Shape;186;p15"/>
                  <p:cNvSpPr/>
                  <p:nvPr/>
                </p:nvSpPr>
                <p:spPr>
                  <a:xfrm>
                    <a:off x="6634822" y="2668625"/>
                    <a:ext cx="27864" cy="237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8" h="1080" extrusionOk="0">
                        <a:moveTo>
                          <a:pt x="734" y="0"/>
                        </a:moveTo>
                        <a:cubicBezTo>
                          <a:pt x="234" y="0"/>
                          <a:pt x="0" y="567"/>
                          <a:pt x="334" y="901"/>
                        </a:cubicBezTo>
                        <a:cubicBezTo>
                          <a:pt x="457" y="1024"/>
                          <a:pt x="604" y="1080"/>
                          <a:pt x="744" y="1080"/>
                        </a:cubicBezTo>
                        <a:cubicBezTo>
                          <a:pt x="1019" y="1080"/>
                          <a:pt x="1268" y="866"/>
                          <a:pt x="1268" y="534"/>
                        </a:cubicBezTo>
                        <a:cubicBezTo>
                          <a:pt x="1268" y="234"/>
                          <a:pt x="1034" y="0"/>
                          <a:pt x="73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" name="Google Shape;187;p15"/>
                  <p:cNvSpPr/>
                  <p:nvPr/>
                </p:nvSpPr>
                <p:spPr>
                  <a:xfrm>
                    <a:off x="6691251" y="2668625"/>
                    <a:ext cx="23491" cy="234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9" h="1068" extrusionOk="0">
                        <a:moveTo>
                          <a:pt x="534" y="0"/>
                        </a:moveTo>
                        <a:cubicBezTo>
                          <a:pt x="234" y="0"/>
                          <a:pt x="1" y="234"/>
                          <a:pt x="1" y="534"/>
                        </a:cubicBezTo>
                        <a:cubicBezTo>
                          <a:pt x="1" y="834"/>
                          <a:pt x="234" y="1068"/>
                          <a:pt x="534" y="1068"/>
                        </a:cubicBezTo>
                        <a:cubicBezTo>
                          <a:pt x="835" y="1068"/>
                          <a:pt x="1068" y="834"/>
                          <a:pt x="1068" y="534"/>
                        </a:cubicBezTo>
                        <a:cubicBezTo>
                          <a:pt x="1068" y="234"/>
                          <a:pt x="835" y="0"/>
                          <a:pt x="53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" name="Google Shape;188;p15"/>
                  <p:cNvSpPr/>
                  <p:nvPr/>
                </p:nvSpPr>
                <p:spPr>
                  <a:xfrm>
                    <a:off x="6578397" y="2668625"/>
                    <a:ext cx="27864" cy="237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8" h="1080" extrusionOk="0">
                        <a:moveTo>
                          <a:pt x="734" y="0"/>
                        </a:moveTo>
                        <a:cubicBezTo>
                          <a:pt x="234" y="0"/>
                          <a:pt x="0" y="567"/>
                          <a:pt x="334" y="901"/>
                        </a:cubicBezTo>
                        <a:cubicBezTo>
                          <a:pt x="457" y="1024"/>
                          <a:pt x="604" y="1080"/>
                          <a:pt x="744" y="1080"/>
                        </a:cubicBezTo>
                        <a:cubicBezTo>
                          <a:pt x="1019" y="1080"/>
                          <a:pt x="1268" y="866"/>
                          <a:pt x="1268" y="534"/>
                        </a:cubicBezTo>
                        <a:cubicBezTo>
                          <a:pt x="1268" y="234"/>
                          <a:pt x="1034" y="0"/>
                          <a:pt x="73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7A54A1-ED75-ABCB-D476-0BF5D407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453327BD-632B-A565-2725-269763E70B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9322976"/>
              </p:ext>
            </p:extLst>
          </p:nvPr>
        </p:nvGraphicFramePr>
        <p:xfrm>
          <a:off x="865348" y="1011475"/>
          <a:ext cx="7413305" cy="3599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403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208C02B0-2615-93B4-7A53-D41F29A1DF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1553240"/>
              </p:ext>
            </p:extLst>
          </p:nvPr>
        </p:nvGraphicFramePr>
        <p:xfrm>
          <a:off x="557049" y="539749"/>
          <a:ext cx="7977351" cy="4074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332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208C02B0-2615-93B4-7A53-D41F29A1DF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3141859"/>
              </p:ext>
            </p:extLst>
          </p:nvPr>
        </p:nvGraphicFramePr>
        <p:xfrm>
          <a:off x="1847719" y="977461"/>
          <a:ext cx="5438052" cy="3281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0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208C02B0-2615-93B4-7A53-D41F29A1DF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4518298"/>
              </p:ext>
            </p:extLst>
          </p:nvPr>
        </p:nvGraphicFramePr>
        <p:xfrm>
          <a:off x="599090" y="534604"/>
          <a:ext cx="7945820" cy="4074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643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8" name="Google Shape;3658;p48"/>
          <p:cNvSpPr txBox="1">
            <a:spLocks noGrp="1"/>
          </p:cNvSpPr>
          <p:nvPr>
            <p:ph type="title" idx="4294967295"/>
          </p:nvPr>
        </p:nvSpPr>
        <p:spPr>
          <a:xfrm>
            <a:off x="1051924" y="2171512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THANK YOU!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near Dashboard Infographics by Slidesgo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127</Words>
  <Application>Microsoft Office PowerPoint</Application>
  <PresentationFormat>On-screen Show (16:9)</PresentationFormat>
  <Paragraphs>27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Agency FB</vt:lpstr>
      <vt:lpstr>Proxima Nova</vt:lpstr>
      <vt:lpstr>Roboto</vt:lpstr>
      <vt:lpstr>Fira Sans</vt:lpstr>
      <vt:lpstr>Proxima Nova Semibold</vt:lpstr>
      <vt:lpstr>Fira Sans Extra Condensed</vt:lpstr>
      <vt:lpstr>Linear Dashboard Infographics by Slidesgo</vt:lpstr>
      <vt:lpstr>Slidesgo Final Pages</vt:lpstr>
      <vt:lpstr>MECE BREAKDOWN </vt:lpstr>
      <vt:lpstr>CONTENTS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MECE BREAKDOWN</dc:title>
  <dc:creator>Lenovo</dc:creator>
  <cp:lastModifiedBy>WIN10</cp:lastModifiedBy>
  <cp:revision>13</cp:revision>
  <dcterms:modified xsi:type="dcterms:W3CDTF">2024-10-22T11:29:54Z</dcterms:modified>
</cp:coreProperties>
</file>