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6" r:id="rId5"/>
    <p:sldId id="265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87" d="100"/>
          <a:sy n="87" d="100"/>
        </p:scale>
        <p:origin x="-1330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/>
              <a:t>Minitab File : </a:t>
            </a:r>
            <a:r>
              <a:rPr lang="en-US" sz="2400" b="1" dirty="0" err="1" smtClean="0"/>
              <a:t>Cutlets.mtw</a:t>
            </a: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H0: </a:t>
            </a:r>
            <a:r>
              <a:rPr lang="en-US" sz="2400" b="1" dirty="0" err="1" smtClean="0"/>
              <a:t>unita</a:t>
            </a:r>
            <a:r>
              <a:rPr lang="en-US" sz="2400" b="1" dirty="0" smtClean="0"/>
              <a:t>= </a:t>
            </a:r>
            <a:r>
              <a:rPr lang="en-US" sz="2400" b="1" dirty="0" err="1" smtClean="0"/>
              <a:t>unitb</a:t>
            </a: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H1:unita no equal to </a:t>
            </a:r>
            <a:r>
              <a:rPr lang="en-US" sz="2400" b="1" dirty="0" err="1" smtClean="0"/>
              <a:t>unitb</a:t>
            </a:r>
            <a:endParaRPr lang="en-US" sz="2400" b="1" dirty="0"/>
          </a:p>
          <a:p>
            <a:pPr>
              <a:buNone/>
            </a:pPr>
            <a:r>
              <a:rPr lang="en-US" sz="2400" dirty="0" err="1" smtClean="0"/>
              <a:t>Soln</a:t>
            </a:r>
            <a:r>
              <a:rPr lang="en-US" sz="2400" dirty="0" smtClean="0"/>
              <a:t>: 0.472&gt;0.05</a:t>
            </a:r>
            <a:r>
              <a:rPr lang="en-US" sz="2400" dirty="0"/>
              <a:t>, </a:t>
            </a:r>
            <a:r>
              <a:rPr lang="en-US" sz="2400" dirty="0" smtClean="0"/>
              <a:t>so accept </a:t>
            </a:r>
            <a:r>
              <a:rPr lang="en-US" sz="2400" dirty="0"/>
              <a:t>null hypothesis </a:t>
            </a:r>
          </a:p>
          <a:p>
            <a:pPr>
              <a:buNone/>
            </a:pPr>
            <a:r>
              <a:rPr lang="en-US" sz="2400" dirty="0" smtClean="0"/>
              <a:t>            we </a:t>
            </a:r>
            <a:r>
              <a:rPr lang="en-US" sz="2400" dirty="0"/>
              <a:t>conclude that, there is no difference in diameters of </a:t>
            </a:r>
            <a:r>
              <a:rPr lang="en-US" sz="2400" dirty="0" smtClean="0"/>
              <a:t>   cutlets </a:t>
            </a:r>
            <a:r>
              <a:rPr lang="en-US" sz="2400" dirty="0"/>
              <a:t>between two </a:t>
            </a:r>
            <a:r>
              <a:rPr lang="en-US" sz="2400" dirty="0" smtClean="0"/>
              <a:t>units.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800" dirty="0"/>
              <a:t>   </a:t>
            </a:r>
            <a:r>
              <a:rPr lang="en-US" sz="2200" dirty="0"/>
              <a:t>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200" dirty="0"/>
              <a:t>   </a:t>
            </a:r>
            <a:r>
              <a:rPr lang="en-US" sz="2200" dirty="0" smtClean="0"/>
              <a:t> </a:t>
            </a:r>
            <a:r>
              <a:rPr lang="en-US" sz="2200" dirty="0"/>
              <a:t>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</a:t>
            </a:r>
            <a:r>
              <a:rPr lang="en-US" dirty="0" smtClean="0"/>
              <a:t>Minitab </a:t>
            </a:r>
            <a:r>
              <a:rPr lang="en-US" dirty="0"/>
              <a:t>File: </a:t>
            </a:r>
            <a:r>
              <a:rPr lang="en-US" b="1" dirty="0" err="1" smtClean="0"/>
              <a:t>LabTAT.mtw</a:t>
            </a:r>
            <a:endParaRPr lang="en-US" b="1" dirty="0" smtClean="0"/>
          </a:p>
          <a:p>
            <a:pPr algn="just">
              <a:buNone/>
            </a:pPr>
            <a:r>
              <a:rPr lang="en-US" sz="2000" dirty="0" smtClean="0"/>
              <a:t>H0: L1=L2=L3=L4</a:t>
            </a:r>
          </a:p>
          <a:p>
            <a:pPr algn="just">
              <a:buNone/>
            </a:pPr>
            <a:r>
              <a:rPr lang="en-US" sz="2000" dirty="0" smtClean="0"/>
              <a:t>H1: L1, L2,L3,L4 are not equal</a:t>
            </a:r>
            <a:endParaRPr lang="en-US" sz="2000" dirty="0"/>
          </a:p>
          <a:p>
            <a:pPr>
              <a:buNone/>
            </a:pPr>
            <a:r>
              <a:rPr lang="en-US" sz="2000" dirty="0" err="1" smtClean="0"/>
              <a:t>Soln</a:t>
            </a:r>
            <a:r>
              <a:rPr lang="en-US" sz="2000" dirty="0" smtClean="0"/>
              <a:t>: 0.02&lt;0.05,Accept </a:t>
            </a:r>
            <a:r>
              <a:rPr lang="en-US" sz="2000" dirty="0"/>
              <a:t>Alternative hypothesis </a:t>
            </a:r>
          </a:p>
          <a:p>
            <a:pPr>
              <a:buNone/>
            </a:pPr>
            <a:r>
              <a:rPr lang="en-US" sz="2000" dirty="0" smtClean="0"/>
              <a:t>           we </a:t>
            </a:r>
            <a:r>
              <a:rPr lang="en-US" sz="2000" dirty="0"/>
              <a:t>say that, Average of </a:t>
            </a:r>
            <a:r>
              <a:rPr lang="en-US" sz="2000" dirty="0" err="1"/>
              <a:t>atleast</a:t>
            </a:r>
            <a:r>
              <a:rPr lang="en-US" sz="2000" dirty="0"/>
              <a:t> 1 laboratory are different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Soln</a:t>
            </a:r>
            <a:r>
              <a:rPr lang="en-US" dirty="0" smtClean="0"/>
              <a:t>: 0.660&gt;0.05</a:t>
            </a:r>
            <a:r>
              <a:rPr lang="en-US" dirty="0"/>
              <a:t>, accept null hypothesis 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sz="2500" dirty="0" smtClean="0"/>
              <a:t>we </a:t>
            </a:r>
            <a:r>
              <a:rPr lang="en-US" sz="2500" dirty="0"/>
              <a:t>conclude </a:t>
            </a:r>
            <a:r>
              <a:rPr lang="en-US" sz="2500" dirty="0" smtClean="0"/>
              <a:t>that</a:t>
            </a:r>
            <a:r>
              <a:rPr lang="en-US" sz="2500" dirty="0"/>
              <a:t>, All proportions are </a:t>
            </a:r>
            <a:r>
              <a:rPr lang="en-US" sz="2500" dirty="0" smtClean="0"/>
              <a:t>equal.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110179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CustomerOrderForm.mtw</a:t>
            </a:r>
            <a:endParaRPr lang="en-US" dirty="0"/>
          </a:p>
          <a:p>
            <a:pPr>
              <a:buNone/>
            </a:pPr>
            <a:r>
              <a:rPr lang="en-US" dirty="0" err="1" smtClean="0"/>
              <a:t>Soln</a:t>
            </a:r>
            <a:r>
              <a:rPr lang="en-US" dirty="0" smtClean="0"/>
              <a:t>: </a:t>
            </a:r>
            <a:r>
              <a:rPr lang="en-US" dirty="0"/>
              <a:t> </a:t>
            </a:r>
            <a:r>
              <a:rPr lang="en-US" dirty="0" err="1"/>
              <a:t>pvalue</a:t>
            </a:r>
            <a:r>
              <a:rPr lang="en-US" dirty="0"/>
              <a:t>(0.27710)&gt;0.05 so we accept the </a:t>
            </a:r>
            <a:r>
              <a:rPr lang="en-US" dirty="0" err="1"/>
              <a:t>nul</a:t>
            </a:r>
            <a:r>
              <a:rPr lang="en-US" dirty="0"/>
              <a:t> </a:t>
            </a:r>
            <a:r>
              <a:rPr lang="en-US" dirty="0" smtClean="0"/>
              <a:t>     hypothesis</a:t>
            </a:r>
            <a:endParaRPr lang="en-US" dirty="0"/>
          </a:p>
          <a:p>
            <a:pPr>
              <a:buNone/>
            </a:pPr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</TotalTime>
  <Words>354</Words>
  <Application>Microsoft Office PowerPoint</Application>
  <PresentationFormat>On-screen Show (4:3)</PresentationFormat>
  <Paragraphs>47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Hypothesis Testing Exercise</vt:lpstr>
      <vt:lpstr>Hypothesis Testing Exercise</vt:lpstr>
      <vt:lpstr>Hypothesis Testing Exercise</vt:lpstr>
      <vt:lpstr>PowerPoint Presentation</vt:lpstr>
      <vt:lpstr>Hypothesis Testing 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HARSHITHA</cp:lastModifiedBy>
  <cp:revision>7</cp:revision>
  <dcterms:created xsi:type="dcterms:W3CDTF">2015-11-14T12:07:48Z</dcterms:created>
  <dcterms:modified xsi:type="dcterms:W3CDTF">2022-03-16T06:12:09Z</dcterms:modified>
</cp:coreProperties>
</file>