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1dc425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1dc425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c0c1a19f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c0c1a19f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9c0c1a19f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9c0c1a19f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c0c1a19f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9c0c1a19f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9c0c1a19f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9c0c1a19f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dc4258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1dc4258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dc4258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dc4258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c0c1a19f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c0c1a19f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BU-Spark/ds-dc-councilor-allen-southwest/tree/deliverable2draft/spring23-team-1/Deliverable%202-codebase/pdf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U-Spark/ds-dc-councilor-allen-southwest/tree/deliverable2draft/spring23-team-1/Deliverable%202-codebase/pdf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U-Spark/ds-dc-councilor-allen-southwest/tree/deliverable2draft/spring23-team-1/Deliverable%202-codebase/pdf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-Spark/ds-dc-councilor-allen-southwest/tree/deliverable2draft/spring23-team-1/Deliverable%202-codebase/pdf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942750" y="178000"/>
            <a:ext cx="4611900" cy="1339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88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Gun Violence and Economic Vitalit</a:t>
            </a:r>
            <a:r>
              <a:rPr b="0" lang="en" sz="265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y</a:t>
            </a:r>
            <a:endParaRPr b="0" sz="265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572000" y="2452950"/>
            <a:ext cx="34707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Project Motivation: By finding areas where violence </a:t>
            </a: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correlates</a:t>
            </a: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 with low economic vitality, we are able to highlight locations where improvements can be made. Doing so, hopefully the city is able to become a safer place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92700" y="1729175"/>
            <a:ext cx="69513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Harshitha Tumkur Kailasa Murthy, Vishwas Bhaktavatsala, Kristopher Chou, Yeh-Min Lu</a:t>
            </a:r>
            <a:endParaRPr b="1" sz="18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9725" y="1189200"/>
            <a:ext cx="8036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Datasets :  We have explored various </a:t>
            </a:r>
            <a:r>
              <a:rPr lang="en"/>
              <a:t>data sources and identified the potential parameters to tell the story of South-west DC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Cleaning: We have run data cleaning steps(removing NA values,, filtered the data according Tract codes and edit various columns to consume right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 : </a:t>
            </a:r>
            <a:r>
              <a:rPr lang="en"/>
              <a:t>experimented with different types of visualizations, such as bar graphs, pie charts, line graphs, and maps. We have begun plotting graphs and finding ways to visualize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representation</a:t>
            </a:r>
            <a:r>
              <a:rPr lang="en"/>
              <a:t> : we have tried to pick certain parameters </a:t>
            </a:r>
            <a:r>
              <a:rPr lang="en"/>
              <a:t>representing</a:t>
            </a:r>
            <a:r>
              <a:rPr lang="en"/>
              <a:t> </a:t>
            </a:r>
            <a:r>
              <a:rPr lang="en"/>
              <a:t>demographic</a:t>
            </a:r>
            <a:r>
              <a:rPr lang="en"/>
              <a:t> data, crime data, Housing, Income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of our data has come from open data sources.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TRENDS AND </a:t>
            </a:r>
            <a:r>
              <a:rPr lang="en"/>
              <a:t>COMPARISONS</a:t>
            </a:r>
            <a:r>
              <a:rPr lang="en"/>
              <a:t> - Demographics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 AND POPULATION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INCOME TRENDS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created the pdfs for these dashboards which we presented during the meeting, which is under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 Name: IncomeAgeTrends.pdf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well-being &amp; kinds of crime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ECONOMIC TRENDS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FAMILY / COMMUNITY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SAFETY / RISKY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have created the pdfs for these dashboards which we presented during the meeting, which is under the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PDF Name: EconomicCrimeTrends.pdf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Housing Locations and GunCrime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CONCENTRATED CRIME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have created the pdfs for these dashboards which we presented during the meeting, which is under the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PDF Name: AffordableHousingandGunCrime.pdf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and CRIME DATA VISUALIZATIONS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POVERTY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CRIME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have created the pdfs for these dashboards which we presented during the meeting, which is under the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PDF Name: PovertyCrimeTrends.pdf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23200" y="393750"/>
            <a:ext cx="79131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23200" y="1094650"/>
            <a:ext cx="7708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that Team 1 has explored are  </a:t>
            </a:r>
            <a:r>
              <a:rPr b="1" lang="en"/>
              <a:t>Age Trends, Crime dataset, Housing dataset,  Economic Well-being dataset,  Income dataset, Poverty dataset.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have tried to present and plot as many variables as possible to understand the story of South-west DC better.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correlations we have found: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Affordable</a:t>
            </a:r>
            <a:r>
              <a:rPr lang="en"/>
              <a:t> housing and gun related crime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Income and Ward location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Crime and Ward location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Median Income across Washington DC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Income amongst different ethnic groups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Poverty against various races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Kinds of Crime in different wards.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052550" y="1157400"/>
            <a:ext cx="7713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Combining all the various type of data into one overall visualization.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Determining which graphs are the best fit when representing multiple data categories since we have a considerable number of datapoints to summarize within one graph.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 charts </a:t>
            </a:r>
            <a:r>
              <a:rPr lang="en"/>
              <a:t>appear</a:t>
            </a:r>
            <a:r>
              <a:rPr lang="en"/>
              <a:t> to be presentable, but the findings are still misleading. Trying to make </a:t>
            </a:r>
            <a:r>
              <a:rPr lang="en"/>
              <a:t>graphs</a:t>
            </a:r>
            <a:r>
              <a:rPr lang="en"/>
              <a:t> more straightforward and precise.10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Limited datasets and resources.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</a:t>
            </a:r>
            <a:r>
              <a:rPr lang="en"/>
              <a:t>further</a:t>
            </a:r>
            <a:r>
              <a:rPr lang="en"/>
              <a:t> </a:t>
            </a:r>
            <a:r>
              <a:rPr lang="en"/>
              <a:t>analysis, diagrams cannot be further analysed.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tools and research that we have to deal with.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Unable to change the transparency of heatmaps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r>
              <a:rPr lang="en"/>
              <a:t>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Correlate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 and income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Race and crime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u="sng"/>
              <a:t>Next steps 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the dashboard : Researching on better technology to represent it in an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finalizing the visualizations : finalizing the graphs that needs to finally added to the dashboard.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visualizations more interactive.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Plans to complete the project: Complete the dashboard, conclude data, finalize visualizations.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