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1" r:id="rId5"/>
    <p:sldMasterId id="2147483702" r:id="rId6"/>
    <p:sldMasterId id="2147483703" r:id="rId7"/>
    <p:sldMasterId id="2147483704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</p:sldIdLst>
  <p:sldSz cy="6858000" cx="9144000"/>
  <p:notesSz cx="6858000" cy="9144000"/>
  <p:embeddedFontLst>
    <p:embeddedFont>
      <p:font typeface="Century Gothic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687AE18-5FE2-494C-BC6E-7C4A849D832D}">
  <a:tblStyle styleId="{A687AE18-5FE2-494C-BC6E-7C4A849D832D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0F5E7"/>
          </a:solidFill>
        </a:fill>
      </a:tcStyle>
    </a:wholeTbl>
    <a:band1H>
      <a:tcTxStyle/>
      <a:tcStyle>
        <a:fill>
          <a:solidFill>
            <a:srgbClr val="DFEBCA"/>
          </a:solidFill>
        </a:fill>
      </a:tcStyle>
    </a:band1H>
    <a:band2H>
      <a:tcTxStyle/>
    </a:band2H>
    <a:band1V>
      <a:tcTxStyle/>
      <a:tcStyle>
        <a:fill>
          <a:solidFill>
            <a:srgbClr val="DFEBCA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notesMaster" Target="notesMasters/notesMaster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0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11" Type="http://schemas.openxmlformats.org/officeDocument/2006/relationships/slide" Target="slides/slide2.xml"/><Relationship Id="rId33" Type="http://schemas.openxmlformats.org/officeDocument/2006/relationships/font" Target="fonts/CenturyGothic-regular.fntdata"/><Relationship Id="rId10" Type="http://schemas.openxmlformats.org/officeDocument/2006/relationships/slide" Target="slides/slide1.xml"/><Relationship Id="rId32" Type="http://schemas.openxmlformats.org/officeDocument/2006/relationships/slide" Target="slides/slide23.xml"/><Relationship Id="rId13" Type="http://schemas.openxmlformats.org/officeDocument/2006/relationships/slide" Target="slides/slide4.xml"/><Relationship Id="rId35" Type="http://schemas.openxmlformats.org/officeDocument/2006/relationships/font" Target="fonts/CenturyGothic-italic.fntdata"/><Relationship Id="rId12" Type="http://schemas.openxmlformats.org/officeDocument/2006/relationships/slide" Target="slides/slide3.xml"/><Relationship Id="rId34" Type="http://schemas.openxmlformats.org/officeDocument/2006/relationships/font" Target="fonts/CenturyGothic-bold.fntdata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36" Type="http://schemas.openxmlformats.org/officeDocument/2006/relationships/font" Target="fonts/CenturyGothic-boldItalic.fntdata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y slide ">
  <p:cSld name="my slide 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312126" y="0"/>
            <a:ext cx="13501095" cy="697556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/>
          <p:nvPr>
            <p:ph idx="11" type="ftr"/>
          </p:nvPr>
        </p:nvSpPr>
        <p:spPr>
          <a:xfrm>
            <a:off x="6188528" y="48379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9" name="Google Shape;6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12648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70" name="Google Shape;70;p11"/>
          <p:cNvSpPr txBox="1"/>
          <p:nvPr/>
        </p:nvSpPr>
        <p:spPr>
          <a:xfrm>
            <a:off x="52442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2" y="9144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73" name="Google Shape;73;p12"/>
          <p:cNvSpPr txBox="1"/>
          <p:nvPr/>
        </p:nvSpPr>
        <p:spPr>
          <a:xfrm>
            <a:off x="525341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>
            <a:off x="0" y="1124712"/>
            <a:ext cx="89154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1188700" spcFirstLastPara="1" rIns="274300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>
            <a:off x="5147534" y="2590803"/>
            <a:ext cx="3566160" cy="3686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idx="2" type="body"/>
          </p:nvPr>
        </p:nvSpPr>
        <p:spPr>
          <a:xfrm>
            <a:off x="900952" y="2039111"/>
            <a:ext cx="3566160" cy="4224528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t" bIns="274300" lIns="292600" spcFirstLastPara="1" rIns="274300" wrap="square" tIns="2743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78" name="Google Shape;78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9144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79" name="Google Shape;79;p13"/>
          <p:cNvSpPr txBox="1"/>
          <p:nvPr/>
        </p:nvSpPr>
        <p:spPr>
          <a:xfrm>
            <a:off x="525341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title"/>
          </p:nvPr>
        </p:nvSpPr>
        <p:spPr>
          <a:xfrm>
            <a:off x="0" y="1124712"/>
            <a:ext cx="89154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1188700" spcFirstLastPara="1" rIns="274300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4"/>
          <p:cNvSpPr/>
          <p:nvPr>
            <p:ph idx="2" type="pic"/>
          </p:nvPr>
        </p:nvSpPr>
        <p:spPr>
          <a:xfrm>
            <a:off x="5487990" y="2048256"/>
            <a:ext cx="3427413" cy="420624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4"/>
          <p:cNvSpPr txBox="1"/>
          <p:nvPr>
            <p:ph idx="1" type="body"/>
          </p:nvPr>
        </p:nvSpPr>
        <p:spPr>
          <a:xfrm>
            <a:off x="914400" y="2039112"/>
            <a:ext cx="4572000" cy="4224528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t" bIns="274300" lIns="292600" spcFirstLastPara="1" rIns="274300" wrap="square" tIns="2743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84" name="Google Shape;8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2" y="12648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85" name="Google Shape;85;p14"/>
          <p:cNvSpPr txBox="1"/>
          <p:nvPr/>
        </p:nvSpPr>
        <p:spPr>
          <a:xfrm>
            <a:off x="525341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s with Caption" showMasterSp="0">
  <p:cSld name="3 Pictures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ctrTitle"/>
          </p:nvPr>
        </p:nvSpPr>
        <p:spPr>
          <a:xfrm>
            <a:off x="0" y="4114800"/>
            <a:ext cx="8915400" cy="877824"/>
          </a:xfrm>
          <a:prstGeom prst="rect">
            <a:avLst/>
          </a:prstGeom>
          <a:noFill/>
          <a:ln>
            <a:noFill/>
          </a:ln>
        </p:spPr>
        <p:txBody>
          <a:bodyPr anchorCtr="0" anchor="b" bIns="137150" lIns="91425" spcFirstLastPara="1" rIns="91425" wrap="square" tIns="1371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5"/>
          <p:cNvSpPr txBox="1"/>
          <p:nvPr>
            <p:ph idx="1" type="subTitle"/>
          </p:nvPr>
        </p:nvSpPr>
        <p:spPr>
          <a:xfrm>
            <a:off x="914400" y="5002306"/>
            <a:ext cx="8001000" cy="1855694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t" bIns="137150" lIns="292600" spcFirstLastPara="1" rIns="274300" wrap="square" tIns="1371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9" name="Google Shape;89;p15"/>
          <p:cNvSpPr txBox="1"/>
          <p:nvPr>
            <p:ph idx="11" type="ftr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0" name="Google Shape;90;p15"/>
          <p:cNvSpPr/>
          <p:nvPr>
            <p:ph idx="2" type="pic"/>
          </p:nvPr>
        </p:nvSpPr>
        <p:spPr>
          <a:xfrm>
            <a:off x="927100" y="1129553"/>
            <a:ext cx="6601968" cy="2980944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15"/>
          <p:cNvSpPr/>
          <p:nvPr>
            <p:ph idx="3" type="pic"/>
          </p:nvPr>
        </p:nvSpPr>
        <p:spPr>
          <a:xfrm>
            <a:off x="7543800" y="1129553"/>
            <a:ext cx="1371600" cy="1481328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15"/>
          <p:cNvSpPr/>
          <p:nvPr>
            <p:ph idx="4" type="pic"/>
          </p:nvPr>
        </p:nvSpPr>
        <p:spPr>
          <a:xfrm>
            <a:off x="7543800" y="2629169"/>
            <a:ext cx="1371600" cy="1481328"/>
          </a:xfrm>
          <a:prstGeom prst="rect">
            <a:avLst/>
          </a:prstGeom>
          <a:noFill/>
          <a:ln>
            <a:noFill/>
          </a:ln>
        </p:spPr>
      </p:sp>
      <p:pic>
        <p:nvPicPr>
          <p:cNvPr id="93" name="Google Shape;9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6667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94" name="Google Shape;94;p15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 rot="5400000">
            <a:off x="3084279" y="625709"/>
            <a:ext cx="3670766" cy="76104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98" name="Google Shape;9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6667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99" name="Google Shape;99;p16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 rot="5400000">
            <a:off x="5678114" y="3438993"/>
            <a:ext cx="5533279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800" lIns="274300" spcFirstLastPara="1" rIns="91425" wrap="square" tIns="685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 rot="5400000">
            <a:off x="2059548" y="792723"/>
            <a:ext cx="4542304" cy="64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3" name="Google Shape;103;p17"/>
          <p:cNvSpPr txBox="1"/>
          <p:nvPr>
            <p:ph idx="11" type="ftr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104" name="Google Shape;10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30936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105" name="Google Shape;105;p17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0"/>
          <p:cNvSpPr/>
          <p:nvPr>
            <p:ph idx="2" type="pic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629841" y="2057401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22" name="Google Shape;122;p20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0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y slide ">
  <p:cSld name="my slide 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312126" y="0"/>
            <a:ext cx="13501095" cy="6975567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>
            <p:ph idx="11" type="ftr"/>
          </p:nvPr>
        </p:nvSpPr>
        <p:spPr>
          <a:xfrm>
            <a:off x="6188528" y="48379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1114424" y="2595564"/>
            <a:ext cx="7610476" cy="3670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22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2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623888" y="1709741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623888" y="4589465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7" name="Google Shape;137;p23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628650" y="1825625"/>
            <a:ext cx="38862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24"/>
          <p:cNvSpPr txBox="1"/>
          <p:nvPr>
            <p:ph idx="2" type="body"/>
          </p:nvPr>
        </p:nvSpPr>
        <p:spPr>
          <a:xfrm>
            <a:off x="4629150" y="1825625"/>
            <a:ext cx="38862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24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4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629841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0" name="Google Shape;150;p25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25"/>
          <p:cNvSpPr txBox="1"/>
          <p:nvPr>
            <p:ph idx="3" type="body"/>
          </p:nvPr>
        </p:nvSpPr>
        <p:spPr>
          <a:xfrm>
            <a:off x="4629152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2" name="Google Shape;152;p25"/>
          <p:cNvSpPr txBox="1"/>
          <p:nvPr>
            <p:ph idx="4" type="body"/>
          </p:nvPr>
        </p:nvSpPr>
        <p:spPr>
          <a:xfrm>
            <a:off x="4629152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25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5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5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6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6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6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7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7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68" name="Google Shape;168;p28"/>
          <p:cNvSpPr txBox="1"/>
          <p:nvPr>
            <p:ph idx="2" type="body"/>
          </p:nvPr>
        </p:nvSpPr>
        <p:spPr>
          <a:xfrm>
            <a:off x="629841" y="2057401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69" name="Google Shape;169;p28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8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8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 rot="5400000">
            <a:off x="2396330" y="57944"/>
            <a:ext cx="4351339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p29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9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9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 rot="5400000">
            <a:off x="4623594" y="2285208"/>
            <a:ext cx="581183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 rot="5400000">
            <a:off x="623095" y="370683"/>
            <a:ext cx="581183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30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0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30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3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4" name="Google Shape;194;p3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3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3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Picture" showMasterSp="0">
  <p:cSld name="Title Slide with Pictur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ctrTitle"/>
          </p:nvPr>
        </p:nvSpPr>
        <p:spPr>
          <a:xfrm>
            <a:off x="0" y="5025434"/>
            <a:ext cx="8915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914400" y="5943600"/>
            <a:ext cx="8001000" cy="914400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t" bIns="91425" lIns="292600" spcFirstLastPara="1" rIns="274300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" name="Google Shape;22;p4"/>
          <p:cNvSpPr/>
          <p:nvPr>
            <p:ph idx="2" type="pic"/>
          </p:nvPr>
        </p:nvSpPr>
        <p:spPr>
          <a:xfrm>
            <a:off x="927100" y="1129553"/>
            <a:ext cx="7988300" cy="3886200"/>
          </a:xfrm>
          <a:prstGeom prst="rect">
            <a:avLst/>
          </a:prstGeom>
          <a:noFill/>
          <a:ln>
            <a:noFill/>
          </a:ln>
        </p:spPr>
      </p:sp>
      <p:pic>
        <p:nvPicPr>
          <p:cNvPr id="23" name="Google Shape;2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8264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4" name="Google Shape;24;p4"/>
          <p:cNvSpPr txBox="1"/>
          <p:nvPr/>
        </p:nvSpPr>
        <p:spPr>
          <a:xfrm>
            <a:off x="52442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3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0" name="Google Shape;200;p3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3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3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34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6" name="Google Shape;206;p3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3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3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35"/>
          <p:cNvSpPr txBox="1"/>
          <p:nvPr>
            <p:ph idx="1" type="body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2" name="Google Shape;212;p35"/>
          <p:cNvSpPr txBox="1"/>
          <p:nvPr>
            <p:ph idx="2" type="body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3" name="Google Shape;213;p3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3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3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36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9" name="Google Shape;219;p36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0" name="Google Shape;220;p36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21" name="Google Shape;221;p36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2" name="Google Shape;222;p3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3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3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7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3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3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3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39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37" name="Google Shape;237;p39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38" name="Google Shape;238;p39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9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40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44" name="Google Shape;244;p40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45" name="Google Shape;245;p40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40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4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4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1" name="Google Shape;251;p4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4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4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2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42"/>
          <p:cNvSpPr txBox="1"/>
          <p:nvPr>
            <p:ph idx="1" type="body"/>
          </p:nvPr>
        </p:nvSpPr>
        <p:spPr>
          <a:xfrm rot="5400000">
            <a:off x="604044" y="389732"/>
            <a:ext cx="5811838" cy="576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7" name="Google Shape;257;p4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4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4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Pictures with Caption" showMasterSp="0">
  <p:cSld name="2 Pictures with 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ctrTitle"/>
          </p:nvPr>
        </p:nvSpPr>
        <p:spPr>
          <a:xfrm>
            <a:off x="0" y="4114800"/>
            <a:ext cx="8915400" cy="877824"/>
          </a:xfrm>
          <a:prstGeom prst="rect">
            <a:avLst/>
          </a:prstGeom>
          <a:noFill/>
          <a:ln>
            <a:noFill/>
          </a:ln>
        </p:spPr>
        <p:txBody>
          <a:bodyPr anchorCtr="0" anchor="b" bIns="137150" lIns="91425" spcFirstLastPara="1" rIns="91425" wrap="square" tIns="1371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914400" y="5002306"/>
            <a:ext cx="8001000" cy="1855694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t" bIns="137150" lIns="292600" spcFirstLastPara="1" rIns="274300" wrap="square" tIns="1371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1" type="ftr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9" name="Google Shape;29;p5"/>
          <p:cNvSpPr/>
          <p:nvPr>
            <p:ph idx="2" type="pic"/>
          </p:nvPr>
        </p:nvSpPr>
        <p:spPr>
          <a:xfrm>
            <a:off x="927100" y="1129553"/>
            <a:ext cx="3986784" cy="2980944"/>
          </a:xfrm>
          <a:prstGeom prst="rect">
            <a:avLst/>
          </a:prstGeom>
          <a:noFill/>
          <a:ln>
            <a:noFill/>
          </a:ln>
        </p:spPr>
      </p:sp>
      <p:sp>
        <p:nvSpPr>
          <p:cNvPr id="30" name="Google Shape;30;p5"/>
          <p:cNvSpPr/>
          <p:nvPr>
            <p:ph idx="3" type="pic"/>
          </p:nvPr>
        </p:nvSpPr>
        <p:spPr>
          <a:xfrm>
            <a:off x="4928616" y="1129553"/>
            <a:ext cx="3986784" cy="2980944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5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" name="Google Shape;3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0607" y="15811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4"/>
          <p:cNvSpPr txBox="1"/>
          <p:nvPr>
            <p:ph type="ctrTitle"/>
          </p:nvPr>
        </p:nvSpPr>
        <p:spPr>
          <a:xfrm>
            <a:off x="892176" y="2911261"/>
            <a:ext cx="6581775" cy="21929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23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190"/>
              <a:buFont typeface="Noto Sans Symbols"/>
              <a:buNone/>
              <a:defRPr sz="1400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44"/>
          <p:cNvSpPr txBox="1"/>
          <p:nvPr>
            <p:ph idx="1" type="subTitle"/>
          </p:nvPr>
        </p:nvSpPr>
        <p:spPr>
          <a:xfrm>
            <a:off x="892177" y="3402014"/>
            <a:ext cx="6583363" cy="439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3000"/>
              </a:lnSpc>
              <a:spcBef>
                <a:spcPts val="165"/>
              </a:spcBef>
              <a:spcAft>
                <a:spcPts val="0"/>
              </a:spcAft>
              <a:buSzPts val="1400"/>
              <a:buNone/>
              <a:defRPr b="1" sz="1100"/>
            </a:lvl1pPr>
            <a:lvl2pPr lvl="1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800"/>
              <a:buChar char="◼"/>
              <a:defRPr/>
            </a:lvl2pPr>
            <a:lvl3pPr lvl="2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800"/>
              <a:buChar char="–"/>
              <a:defRPr/>
            </a:lvl3pPr>
            <a:lvl4pPr lvl="3" algn="l">
              <a:lnSpc>
                <a:spcPct val="106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pic>
        <p:nvPicPr>
          <p:cNvPr id="271" name="Google Shape;271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15811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72" name="Google Shape;272;p44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5"/>
          <p:cNvSpPr txBox="1"/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45"/>
          <p:cNvSpPr txBox="1"/>
          <p:nvPr>
            <p:ph idx="1" type="body"/>
          </p:nvPr>
        </p:nvSpPr>
        <p:spPr>
          <a:xfrm>
            <a:off x="396875" y="1154114"/>
            <a:ext cx="4008438" cy="5135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800"/>
              <a:buChar char="◼"/>
              <a:defRPr/>
            </a:lvl2pPr>
            <a:lvl3pPr indent="-342900" lvl="2" marL="13716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06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pic>
        <p:nvPicPr>
          <p:cNvPr id="276" name="Google Shape;276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21792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77" name="Google Shape;277;p45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6"/>
          <p:cNvSpPr txBox="1"/>
          <p:nvPr>
            <p:ph type="title"/>
          </p:nvPr>
        </p:nvSpPr>
        <p:spPr>
          <a:xfrm>
            <a:off x="722313" y="4406902"/>
            <a:ext cx="7772400" cy="5009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100" cap="none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4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280"/>
              <a:buNone/>
              <a:defRPr sz="1600"/>
            </a:lvl1pPr>
            <a:lvl2pPr indent="-228600" lvl="1" marL="914400" algn="l">
              <a:lnSpc>
                <a:spcPct val="106000"/>
              </a:lnSpc>
              <a:spcBef>
                <a:spcPts val="112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6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6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9pPr>
          </a:lstStyle>
          <a:p/>
        </p:txBody>
      </p:sp>
      <p:pic>
        <p:nvPicPr>
          <p:cNvPr id="281" name="Google Shape;281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3504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82" name="Google Shape;282;p46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7"/>
          <p:cNvSpPr txBox="1"/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47"/>
          <p:cNvSpPr txBox="1"/>
          <p:nvPr>
            <p:ph idx="1" type="body"/>
          </p:nvPr>
        </p:nvSpPr>
        <p:spPr>
          <a:xfrm>
            <a:off x="396877" y="1154114"/>
            <a:ext cx="1927225" cy="5135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760"/>
              </a:spcBef>
              <a:spcAft>
                <a:spcPts val="0"/>
              </a:spcAft>
              <a:buSzPts val="1400"/>
              <a:buNone/>
              <a:defRPr sz="2200"/>
            </a:lvl1pPr>
            <a:lvl2pPr indent="-349250" lvl="1" marL="9144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900"/>
              <a:buChar char="◼"/>
              <a:defRPr sz="1900"/>
            </a:lvl2pPr>
            <a:lvl3pPr indent="-330200" lvl="2" marL="1371600" algn="l">
              <a:lnSpc>
                <a:spcPct val="106000"/>
              </a:lnSpc>
              <a:spcBef>
                <a:spcPts val="640"/>
              </a:spcBef>
              <a:spcAft>
                <a:spcPts val="0"/>
              </a:spcAft>
              <a:buSzPts val="1600"/>
              <a:buChar char="–"/>
              <a:defRPr sz="1600"/>
            </a:lvl3pPr>
            <a:lvl4pPr indent="-317500" lvl="3" marL="1828800" algn="l">
              <a:lnSpc>
                <a:spcPct val="106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9pPr>
          </a:lstStyle>
          <a:p/>
        </p:txBody>
      </p:sp>
      <p:sp>
        <p:nvSpPr>
          <p:cNvPr id="286" name="Google Shape;286;p47"/>
          <p:cNvSpPr txBox="1"/>
          <p:nvPr>
            <p:ph idx="2" type="body"/>
          </p:nvPr>
        </p:nvSpPr>
        <p:spPr>
          <a:xfrm>
            <a:off x="2476502" y="1154114"/>
            <a:ext cx="1928813" cy="5135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760"/>
              </a:spcBef>
              <a:spcAft>
                <a:spcPts val="0"/>
              </a:spcAft>
              <a:buSzPts val="1400"/>
              <a:buNone/>
              <a:defRPr sz="2200"/>
            </a:lvl1pPr>
            <a:lvl2pPr indent="-349250" lvl="1" marL="9144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900"/>
              <a:buChar char="◼"/>
              <a:defRPr sz="1900"/>
            </a:lvl2pPr>
            <a:lvl3pPr indent="-330200" lvl="2" marL="1371600" algn="l">
              <a:lnSpc>
                <a:spcPct val="106000"/>
              </a:lnSpc>
              <a:spcBef>
                <a:spcPts val="640"/>
              </a:spcBef>
              <a:spcAft>
                <a:spcPts val="0"/>
              </a:spcAft>
              <a:buSzPts val="1600"/>
              <a:buChar char="–"/>
              <a:defRPr sz="1600"/>
            </a:lvl3pPr>
            <a:lvl4pPr indent="-317500" lvl="3" marL="1828800" algn="l">
              <a:lnSpc>
                <a:spcPct val="106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9pPr>
          </a:lstStyle>
          <a:p/>
        </p:txBody>
      </p:sp>
      <p:pic>
        <p:nvPicPr>
          <p:cNvPr id="287" name="Google Shape;287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21792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88" name="Google Shape;288;p47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8"/>
          <p:cNvSpPr txBox="1"/>
          <p:nvPr>
            <p:ph type="title"/>
          </p:nvPr>
        </p:nvSpPr>
        <p:spPr>
          <a:xfrm>
            <a:off x="457200" y="1223740"/>
            <a:ext cx="8229600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48"/>
          <p:cNvSpPr txBox="1"/>
          <p:nvPr>
            <p:ph idx="1" type="body"/>
          </p:nvPr>
        </p:nvSpPr>
        <p:spPr>
          <a:xfrm>
            <a:off x="457200" y="1535114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520"/>
              <a:buNone/>
              <a:defRPr b="1" sz="1900"/>
            </a:lvl1pPr>
            <a:lvl2pPr indent="-228600" lvl="1" marL="9144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600"/>
              <a:buNone/>
              <a:defRPr b="1" sz="1600"/>
            </a:lvl2pPr>
            <a:lvl3pPr indent="-228600" lvl="2" marL="1371600" algn="l">
              <a:lnSpc>
                <a:spcPct val="106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106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9pPr>
          </a:lstStyle>
          <a:p/>
        </p:txBody>
      </p:sp>
      <p:sp>
        <p:nvSpPr>
          <p:cNvPr id="292" name="Google Shape;292;p4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400"/>
              <a:buNone/>
              <a:defRPr sz="1900"/>
            </a:lvl1pPr>
            <a:lvl2pPr indent="-330200" lvl="1" marL="9144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600"/>
              <a:buChar char="◼"/>
              <a:defRPr sz="1600"/>
            </a:lvl2pPr>
            <a:lvl3pPr indent="-317500" lvl="2" marL="1371600" algn="l">
              <a:lnSpc>
                <a:spcPct val="106000"/>
              </a:lnSpc>
              <a:spcBef>
                <a:spcPts val="560"/>
              </a:spcBef>
              <a:spcAft>
                <a:spcPts val="0"/>
              </a:spcAft>
              <a:buSzPts val="1400"/>
              <a:buChar char="–"/>
              <a:defRPr sz="1400"/>
            </a:lvl3pPr>
            <a:lvl4pPr indent="-304800" lvl="3" marL="1828800" algn="l">
              <a:lnSpc>
                <a:spcPct val="106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•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9pPr>
          </a:lstStyle>
          <a:p/>
        </p:txBody>
      </p:sp>
      <p:sp>
        <p:nvSpPr>
          <p:cNvPr id="293" name="Google Shape;293;p48"/>
          <p:cNvSpPr txBox="1"/>
          <p:nvPr>
            <p:ph idx="3" type="body"/>
          </p:nvPr>
        </p:nvSpPr>
        <p:spPr>
          <a:xfrm>
            <a:off x="4645027" y="1535114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520"/>
              <a:buNone/>
              <a:defRPr b="1" sz="1900"/>
            </a:lvl1pPr>
            <a:lvl2pPr indent="-228600" lvl="1" marL="9144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600"/>
              <a:buNone/>
              <a:defRPr b="1" sz="1600"/>
            </a:lvl2pPr>
            <a:lvl3pPr indent="-228600" lvl="2" marL="1371600" algn="l">
              <a:lnSpc>
                <a:spcPct val="106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106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9pPr>
          </a:lstStyle>
          <a:p/>
        </p:txBody>
      </p:sp>
      <p:sp>
        <p:nvSpPr>
          <p:cNvPr id="294" name="Google Shape;294;p48"/>
          <p:cNvSpPr txBox="1"/>
          <p:nvPr>
            <p:ph idx="4" type="body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400"/>
              <a:buNone/>
              <a:defRPr sz="1900"/>
            </a:lvl1pPr>
            <a:lvl2pPr indent="-330200" lvl="1" marL="9144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600"/>
              <a:buChar char="◼"/>
              <a:defRPr sz="1600"/>
            </a:lvl2pPr>
            <a:lvl3pPr indent="-317500" lvl="2" marL="1371600" algn="l">
              <a:lnSpc>
                <a:spcPct val="106000"/>
              </a:lnSpc>
              <a:spcBef>
                <a:spcPts val="560"/>
              </a:spcBef>
              <a:spcAft>
                <a:spcPts val="0"/>
              </a:spcAft>
              <a:buSzPts val="1400"/>
              <a:buChar char="–"/>
              <a:defRPr sz="1400"/>
            </a:lvl3pPr>
            <a:lvl4pPr indent="-304800" lvl="3" marL="1828800" algn="l">
              <a:lnSpc>
                <a:spcPct val="106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•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9pPr>
          </a:lstStyle>
          <a:p/>
        </p:txBody>
      </p:sp>
      <p:pic>
        <p:nvPicPr>
          <p:cNvPr id="295" name="Google Shape;295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2" y="12648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96" name="Google Shape;296;p48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9"/>
          <p:cNvSpPr txBox="1"/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99" name="Google Shape;299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15811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300" name="Google Shape;300;p49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6667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303" name="Google Shape;303;p50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1"/>
          <p:cNvSpPr txBox="1"/>
          <p:nvPr>
            <p:ph type="title"/>
          </p:nvPr>
        </p:nvSpPr>
        <p:spPr>
          <a:xfrm>
            <a:off x="457202" y="1176568"/>
            <a:ext cx="3008313" cy="25853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51"/>
          <p:cNvSpPr txBox="1"/>
          <p:nvPr>
            <p:ph idx="1" type="body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2500"/>
            </a:lvl1pPr>
            <a:lvl2pPr indent="-368300" lvl="1" marL="914400" algn="l">
              <a:lnSpc>
                <a:spcPct val="106000"/>
              </a:lnSpc>
              <a:spcBef>
                <a:spcPts val="1760"/>
              </a:spcBef>
              <a:spcAft>
                <a:spcPts val="0"/>
              </a:spcAft>
              <a:buSzPts val="2200"/>
              <a:buChar char="◼"/>
              <a:defRPr sz="2200"/>
            </a:lvl2pPr>
            <a:lvl3pPr indent="-349250" lvl="2" marL="1371600" algn="l">
              <a:lnSpc>
                <a:spcPct val="106000"/>
              </a:lnSpc>
              <a:spcBef>
                <a:spcPts val="760"/>
              </a:spcBef>
              <a:spcAft>
                <a:spcPts val="0"/>
              </a:spcAft>
              <a:buSzPts val="1900"/>
              <a:buChar char="–"/>
              <a:defRPr sz="1900"/>
            </a:lvl3pPr>
            <a:lvl4pPr indent="-330200" lvl="3" marL="1828800" algn="l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9pPr>
          </a:lstStyle>
          <a:p/>
        </p:txBody>
      </p:sp>
      <p:sp>
        <p:nvSpPr>
          <p:cNvPr id="307" name="Google Shape;307;p51"/>
          <p:cNvSpPr txBox="1"/>
          <p:nvPr>
            <p:ph idx="2" type="body"/>
          </p:nvPr>
        </p:nvSpPr>
        <p:spPr>
          <a:xfrm>
            <a:off x="457202" y="1435102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880"/>
              </a:spcBef>
              <a:spcAft>
                <a:spcPts val="0"/>
              </a:spcAft>
              <a:buSzPts val="880"/>
              <a:buNone/>
              <a:defRPr sz="1100"/>
            </a:lvl1pPr>
            <a:lvl2pPr indent="-228600" lvl="1" marL="9144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106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9pPr>
          </a:lstStyle>
          <a:p/>
        </p:txBody>
      </p:sp>
      <p:pic>
        <p:nvPicPr>
          <p:cNvPr id="308" name="Google Shape;308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5" y="6667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309" name="Google Shape;309;p51"/>
          <p:cNvSpPr txBox="1"/>
          <p:nvPr/>
        </p:nvSpPr>
        <p:spPr>
          <a:xfrm>
            <a:off x="533570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2"/>
          <p:cNvSpPr txBox="1"/>
          <p:nvPr>
            <p:ph type="title"/>
          </p:nvPr>
        </p:nvSpPr>
        <p:spPr>
          <a:xfrm>
            <a:off x="1792288" y="5108806"/>
            <a:ext cx="5486400" cy="25853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5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13" name="Google Shape;313;p5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880"/>
              </a:spcBef>
              <a:spcAft>
                <a:spcPts val="0"/>
              </a:spcAft>
              <a:buSzPts val="880"/>
              <a:buNone/>
              <a:defRPr sz="1100"/>
            </a:lvl1pPr>
            <a:lvl2pPr indent="-228600" lvl="1" marL="9144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106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9pPr>
          </a:lstStyle>
          <a:p/>
        </p:txBody>
      </p:sp>
      <p:pic>
        <p:nvPicPr>
          <p:cNvPr id="314" name="Google Shape;314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18069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315" name="Google Shape;315;p52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3"/>
          <p:cNvSpPr txBox="1"/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53"/>
          <p:cNvSpPr txBox="1"/>
          <p:nvPr>
            <p:ph idx="1" type="body"/>
          </p:nvPr>
        </p:nvSpPr>
        <p:spPr>
          <a:xfrm rot="5400000">
            <a:off x="-166687" y="1717676"/>
            <a:ext cx="5135562" cy="40084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800"/>
              <a:buChar char="◼"/>
              <a:defRPr/>
            </a:lvl2pPr>
            <a:lvl3pPr indent="-342900" lvl="2" marL="13716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06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pic>
        <p:nvPicPr>
          <p:cNvPr id="319" name="Google Shape;319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2" y="12174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320" name="Google Shape;320;p53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above Caption" showMasterSp="0">
  <p:cSld name="Picture above Ca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ctrTitle"/>
          </p:nvPr>
        </p:nvSpPr>
        <p:spPr>
          <a:xfrm>
            <a:off x="0" y="4114800"/>
            <a:ext cx="8915400" cy="877824"/>
          </a:xfrm>
          <a:prstGeom prst="rect">
            <a:avLst/>
          </a:prstGeom>
          <a:noFill/>
          <a:ln>
            <a:noFill/>
          </a:ln>
        </p:spPr>
        <p:txBody>
          <a:bodyPr anchorCtr="0" anchor="b" bIns="137150" lIns="91425" spcFirstLastPara="1" rIns="91425" wrap="square" tIns="1371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" type="subTitle"/>
          </p:nvPr>
        </p:nvSpPr>
        <p:spPr>
          <a:xfrm>
            <a:off x="914400" y="5002306"/>
            <a:ext cx="8001000" cy="1855694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t" bIns="137150" lIns="292600" spcFirstLastPara="1" rIns="274300" wrap="square" tIns="1371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6"/>
          <p:cNvSpPr/>
          <p:nvPr>
            <p:ph idx="2" type="pic"/>
          </p:nvPr>
        </p:nvSpPr>
        <p:spPr>
          <a:xfrm>
            <a:off x="927100" y="1129553"/>
            <a:ext cx="7988300" cy="2980944"/>
          </a:xfrm>
          <a:prstGeom prst="rect">
            <a:avLst/>
          </a:prstGeom>
          <a:noFill/>
          <a:ln>
            <a:noFill/>
          </a:ln>
        </p:spPr>
      </p:sp>
      <p:pic>
        <p:nvPicPr>
          <p:cNvPr id="37" name="Google Shape;3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12648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38" name="Google Shape;38;p6"/>
          <p:cNvSpPr txBox="1"/>
          <p:nvPr/>
        </p:nvSpPr>
        <p:spPr>
          <a:xfrm>
            <a:off x="5235124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4"/>
          <p:cNvSpPr txBox="1"/>
          <p:nvPr>
            <p:ph type="title"/>
          </p:nvPr>
        </p:nvSpPr>
        <p:spPr>
          <a:xfrm rot="5400000">
            <a:off x="3868851" y="3305065"/>
            <a:ext cx="5775325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54"/>
          <p:cNvSpPr txBox="1"/>
          <p:nvPr>
            <p:ph idx="1" type="body"/>
          </p:nvPr>
        </p:nvSpPr>
        <p:spPr>
          <a:xfrm rot="5400000">
            <a:off x="564356" y="346870"/>
            <a:ext cx="5775325" cy="6110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800"/>
              <a:buChar char="◼"/>
              <a:defRPr/>
            </a:lvl2pPr>
            <a:lvl3pPr indent="-342900" lvl="2" marL="13716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06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pic>
        <p:nvPicPr>
          <p:cNvPr id="324" name="Google Shape;324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2" y="6667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325" name="Google Shape;325;p54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showMasterSp="0" type="tbl">
  <p:cSld name="TABLE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5"/>
          <p:cNvSpPr txBox="1"/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28" name="Google Shape;328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5" y="6667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329" name="Google Shape;329;p55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6"/>
          <p:cNvSpPr txBox="1"/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7"/>
          <p:cNvSpPr txBox="1"/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12648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41" name="Google Shape;41;p7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0" y="3200399"/>
            <a:ext cx="8915400" cy="22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45700" lIns="1188700" spcFirstLastPara="1" rIns="274300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" type="body"/>
          </p:nvPr>
        </p:nvSpPr>
        <p:spPr>
          <a:xfrm>
            <a:off x="914400" y="5484607"/>
            <a:ext cx="8001000" cy="777240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ctr" bIns="91425" lIns="292600" spcFirstLastPara="1" rIns="274300" wrap="square" tIns="91425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1640A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1640A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45" name="Google Shape;45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6667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46" name="Google Shape;46;p8"/>
          <p:cNvSpPr txBox="1"/>
          <p:nvPr/>
        </p:nvSpPr>
        <p:spPr>
          <a:xfrm>
            <a:off x="52442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body"/>
          </p:nvPr>
        </p:nvSpPr>
        <p:spPr>
          <a:xfrm>
            <a:off x="1117600" y="2595564"/>
            <a:ext cx="3566160" cy="3681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5147534" y="2595564"/>
            <a:ext cx="3566160" cy="3681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51" name="Google Shape;51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21792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52" name="Google Shape;52;p9"/>
          <p:cNvSpPr txBox="1"/>
          <p:nvPr/>
        </p:nvSpPr>
        <p:spPr>
          <a:xfrm>
            <a:off x="525341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1120588" y="2017714"/>
            <a:ext cx="3566160" cy="877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6" name="Google Shape;56;p10"/>
          <p:cNvSpPr txBox="1"/>
          <p:nvPr>
            <p:ph idx="2" type="body"/>
          </p:nvPr>
        </p:nvSpPr>
        <p:spPr>
          <a:xfrm>
            <a:off x="1120588" y="3065931"/>
            <a:ext cx="3566160" cy="32110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7" name="Google Shape;57;p10"/>
          <p:cNvSpPr txBox="1"/>
          <p:nvPr>
            <p:ph idx="3" type="body"/>
          </p:nvPr>
        </p:nvSpPr>
        <p:spPr>
          <a:xfrm>
            <a:off x="5147534" y="2017714"/>
            <a:ext cx="3566160" cy="877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8" name="Google Shape;58;p10"/>
          <p:cNvSpPr txBox="1"/>
          <p:nvPr>
            <p:ph idx="4" type="body"/>
          </p:nvPr>
        </p:nvSpPr>
        <p:spPr>
          <a:xfrm>
            <a:off x="5147534" y="3065931"/>
            <a:ext cx="3566160" cy="32110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59" name="Google Shape;59;p10"/>
          <p:cNvCxnSpPr/>
          <p:nvPr/>
        </p:nvCxnSpPr>
        <p:spPr>
          <a:xfrm>
            <a:off x="1212028" y="2904567"/>
            <a:ext cx="3383280" cy="1588"/>
          </a:xfrm>
          <a:prstGeom prst="straightConnector1">
            <a:avLst/>
          </a:prstGeom>
          <a:noFill/>
          <a:ln cap="flat" cmpd="sng" w="38100">
            <a:solidFill>
              <a:srgbClr val="D5D9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" name="Google Shape;60;p10"/>
          <p:cNvCxnSpPr/>
          <p:nvPr/>
        </p:nvCxnSpPr>
        <p:spPr>
          <a:xfrm>
            <a:off x="5238974" y="2904567"/>
            <a:ext cx="3383280" cy="1588"/>
          </a:xfrm>
          <a:prstGeom prst="straightConnector1">
            <a:avLst/>
          </a:prstGeom>
          <a:noFill/>
          <a:ln cap="flat" cmpd="sng" w="38100">
            <a:solidFill>
              <a:srgbClr val="D5D9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" name="Google Shape;61;p10"/>
          <p:cNvCxnSpPr/>
          <p:nvPr/>
        </p:nvCxnSpPr>
        <p:spPr>
          <a:xfrm>
            <a:off x="1212028" y="2904567"/>
            <a:ext cx="3383280" cy="1588"/>
          </a:xfrm>
          <a:prstGeom prst="straightConnector1">
            <a:avLst/>
          </a:prstGeom>
          <a:noFill/>
          <a:ln cap="flat" cmpd="sng" w="38100">
            <a:solidFill>
              <a:srgbClr val="D5D9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0"/>
          <p:cNvCxnSpPr/>
          <p:nvPr/>
        </p:nvCxnSpPr>
        <p:spPr>
          <a:xfrm>
            <a:off x="5238974" y="2904567"/>
            <a:ext cx="3383280" cy="1588"/>
          </a:xfrm>
          <a:prstGeom prst="straightConnector1">
            <a:avLst/>
          </a:prstGeom>
          <a:noFill/>
          <a:ln cap="flat" cmpd="sng" w="38100">
            <a:solidFill>
              <a:srgbClr val="D5D9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" name="Google Shape;63;p10"/>
          <p:cNvCxnSpPr/>
          <p:nvPr/>
        </p:nvCxnSpPr>
        <p:spPr>
          <a:xfrm>
            <a:off x="1212028" y="2904567"/>
            <a:ext cx="3383280" cy="1588"/>
          </a:xfrm>
          <a:prstGeom prst="straightConnector1">
            <a:avLst/>
          </a:prstGeom>
          <a:noFill/>
          <a:ln cap="flat" cmpd="sng" w="38100">
            <a:solidFill>
              <a:srgbClr val="D5D9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Google Shape;64;p10"/>
          <p:cNvCxnSpPr/>
          <p:nvPr/>
        </p:nvCxnSpPr>
        <p:spPr>
          <a:xfrm>
            <a:off x="5238974" y="2904567"/>
            <a:ext cx="3383280" cy="1588"/>
          </a:xfrm>
          <a:prstGeom prst="straightConnector1">
            <a:avLst/>
          </a:prstGeom>
          <a:noFill/>
          <a:ln cap="flat" cmpd="sng" w="38100">
            <a:solidFill>
              <a:srgbClr val="D5D9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5" name="Google Shape;65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12648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66" name="Google Shape;66;p10"/>
          <p:cNvSpPr txBox="1"/>
          <p:nvPr/>
        </p:nvSpPr>
        <p:spPr>
          <a:xfrm>
            <a:off x="52442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7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39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29.xml"/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0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40.xml"/><Relationship Id="rId3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2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2638730" y="6387737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59751" y="6667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19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19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19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7" name="Google Shape;187;p3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8" name="Google Shape;188;p3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89" name="Google Shape;189;p3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68896" y="8509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190" name="Google Shape;190;p31"/>
          <p:cNvSpPr txBox="1"/>
          <p:nvPr/>
        </p:nvSpPr>
        <p:spPr>
          <a:xfrm>
            <a:off x="54728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3"/>
          <p:cNvSpPr txBox="1"/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2" name="Google Shape;262;p43"/>
          <p:cNvSpPr txBox="1"/>
          <p:nvPr>
            <p:ph idx="1" type="body"/>
          </p:nvPr>
        </p:nvSpPr>
        <p:spPr>
          <a:xfrm>
            <a:off x="396875" y="1154114"/>
            <a:ext cx="4008438" cy="5135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marR="0" rtl="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◼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79400" lvl="2" marL="1371600" marR="0" rtl="0" algn="l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9400" lvl="3" marL="1828800" marR="0" rtl="0" algn="l">
              <a:lnSpc>
                <a:spcPct val="106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575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575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8575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3" name="Google Shape;263;p43"/>
          <p:cNvSpPr txBox="1"/>
          <p:nvPr/>
        </p:nvSpPr>
        <p:spPr>
          <a:xfrm rot="-5400000">
            <a:off x="8861426" y="6543677"/>
            <a:ext cx="422275" cy="66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AFAFA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4" name="Google Shape;264;p43"/>
          <p:cNvCxnSpPr/>
          <p:nvPr/>
        </p:nvCxnSpPr>
        <p:spPr>
          <a:xfrm>
            <a:off x="469900" y="992188"/>
            <a:ext cx="8504238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65" name="Google Shape;265;p43"/>
          <p:cNvSpPr/>
          <p:nvPr/>
        </p:nvSpPr>
        <p:spPr>
          <a:xfrm>
            <a:off x="414339" y="6670419"/>
            <a:ext cx="268287" cy="9233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" name="Google Shape;266;p4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59751" y="6667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67" name="Google Shape;267;p43"/>
          <p:cNvSpPr txBox="1"/>
          <p:nvPr/>
        </p:nvSpPr>
        <p:spPr>
          <a:xfrm>
            <a:off x="535399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3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Relationship Id="rId6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24.png"/><Relationship Id="rId5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27.png"/><Relationship Id="rId5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8"/>
          <p:cNvSpPr txBox="1"/>
          <p:nvPr/>
        </p:nvSpPr>
        <p:spPr>
          <a:xfrm>
            <a:off x="-67945" y="2481580"/>
            <a:ext cx="7767955" cy="1894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b="1" i="0" lang="en-US" sz="3600" u="none" cap="none" strike="noStrike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OIL PRICE PREDICTION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b="1" i="0" lang="en-US" sz="2400" u="none" cap="none" strike="noStrike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 P310 Group-6</a:t>
            </a:r>
            <a:endParaRPr b="1" i="0" sz="2400" u="none" cap="none" strike="noStrike">
              <a:solidFill>
                <a:srgbClr val="00277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  <a:buFont typeface="Verdana"/>
              <a:buNone/>
            </a:pPr>
            <a:r>
              <a:rPr b="1" i="0" lang="en-US" sz="2400" u="none" cap="none" strike="noStrike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 Karthik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  <a:buFont typeface="Verdana"/>
              <a:buNone/>
            </a:pPr>
            <a:r>
              <a:rPr b="1" i="0" lang="en-US" sz="2400" u="none" cap="none" strike="noStrike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 &lt;03/DEC/23&gt;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9" name="Google Shape;339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0064" y="102559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58"/>
          <p:cNvSpPr txBox="1"/>
          <p:nvPr/>
        </p:nvSpPr>
        <p:spPr>
          <a:xfrm>
            <a:off x="5010150" y="2366010"/>
            <a:ext cx="3048000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7"/>
          <p:cNvSpPr txBox="1"/>
          <p:nvPr>
            <p:ph type="ctrTitle"/>
          </p:nvPr>
        </p:nvSpPr>
        <p:spPr>
          <a:xfrm>
            <a:off x="313690" y="5036820"/>
            <a:ext cx="8439150" cy="694690"/>
          </a:xfrm>
          <a:prstGeom prst="rect">
            <a:avLst/>
          </a:prstGeom>
          <a:noFill/>
          <a:ln>
            <a:noFill/>
          </a:ln>
        </p:spPr>
        <p:txBody>
          <a:bodyPr anchorCtr="0" anchor="b" bIns="137150" lIns="91425" spcFirstLastPara="1" rIns="91425" wrap="square" tIns="13715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33333"/>
              <a:buFont typeface="Century Gothic"/>
              <a:buNone/>
            </a:pPr>
            <a:r>
              <a:rPr lang="en-US" sz="2000">
                <a:solidFill>
                  <a:schemeClr val="dk1"/>
                </a:solidFill>
              </a:rPr>
              <a:t>As both ACF and PACF plot are dropping instantly, so using ARIMA would not be a good fit.  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412" name="Google Shape;412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67"/>
          <p:cNvSpPr txBox="1"/>
          <p:nvPr/>
        </p:nvSpPr>
        <p:spPr>
          <a:xfrm>
            <a:off x="224790" y="212725"/>
            <a:ext cx="5253355" cy="94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ACF and PACF Plots </a:t>
            </a:r>
            <a:endParaRPr b="1" i="0" sz="2800" u="none" cap="none" strike="noStrike">
              <a:solidFill>
                <a:schemeClr val="accent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(After 1st Order Differencing)</a:t>
            </a:r>
            <a:br>
              <a:rPr b="1" i="0" lang="en-US" sz="2800" u="none" cap="none" strike="noStrike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1" i="0" sz="2800" u="none" cap="none" strike="noStrike">
              <a:solidFill>
                <a:schemeClr val="accent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b="1" i="0" sz="2800" u="none" cap="none" strike="noStrike">
              <a:solidFill>
                <a:schemeClr val="accent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chemeClr val="accent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14" name="Google Shape;414;p67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3690" y="1158240"/>
            <a:ext cx="4236720" cy="321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67"/>
          <p:cNvPicPr preferRelativeResize="0"/>
          <p:nvPr>
            <p:ph idx="3" type="pic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65345" y="1158240"/>
            <a:ext cx="4293235" cy="3298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Google Shape;420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68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8645" y="1050925"/>
            <a:ext cx="6282690" cy="536575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68"/>
          <p:cNvSpPr txBox="1"/>
          <p:nvPr/>
        </p:nvSpPr>
        <p:spPr>
          <a:xfrm>
            <a:off x="152400" y="222250"/>
            <a:ext cx="5892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Pair Plot for Selected Columns</a:t>
            </a:r>
            <a:endParaRPr b="0" i="0" sz="2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Google Shape;427;p6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6375" y="140335"/>
            <a:ext cx="1158240" cy="40132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69"/>
          <p:cNvSpPr txBox="1"/>
          <p:nvPr/>
        </p:nvSpPr>
        <p:spPr>
          <a:xfrm>
            <a:off x="320040" y="250825"/>
            <a:ext cx="304800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LSTM Model</a:t>
            </a:r>
            <a:endParaRPr b="0" i="0" sz="24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69"/>
          <p:cNvSpPr txBox="1"/>
          <p:nvPr/>
        </p:nvSpPr>
        <p:spPr>
          <a:xfrm>
            <a:off x="615950" y="864235"/>
            <a:ext cx="7682230" cy="556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After 1st order differencing :</a:t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Step 1:</a:t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As LSTM data is sensitive to the data we have to use MinMaxScaler.</a:t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30" name="Google Shape;430;p69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" y="1978025"/>
            <a:ext cx="5862320" cy="925195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69"/>
          <p:cNvSpPr txBox="1"/>
          <p:nvPr/>
        </p:nvSpPr>
        <p:spPr>
          <a:xfrm>
            <a:off x="615315" y="3173730"/>
            <a:ext cx="7616190" cy="92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Step 2:</a:t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Split the data into Training and Testing data, and convert the 2D matrix data into 3D matrix data.</a:t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32" name="Google Shape;432;p6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1695" y="4117975"/>
            <a:ext cx="8122920" cy="853440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69"/>
          <p:cNvSpPr txBox="1"/>
          <p:nvPr/>
        </p:nvSpPr>
        <p:spPr>
          <a:xfrm>
            <a:off x="690880" y="5203190"/>
            <a:ext cx="3048000" cy="64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Step 3:</a:t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Train the data</a:t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34" name="Google Shape;434;p6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96645" y="5848350"/>
            <a:ext cx="6835140" cy="693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Google Shape;439;p7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2255" y="197485"/>
            <a:ext cx="1033145" cy="386080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70"/>
          <p:cNvSpPr txBox="1"/>
          <p:nvPr/>
        </p:nvSpPr>
        <p:spPr>
          <a:xfrm>
            <a:off x="260350" y="197485"/>
            <a:ext cx="3048000" cy="829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LSTM Model</a:t>
            </a:r>
            <a:endParaRPr b="0" i="0" sz="2400" u="none" cap="none" strike="noStrike">
              <a:solidFill>
                <a:schemeClr val="accent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1" name="Google Shape;441;p70"/>
          <p:cNvSpPr txBox="1"/>
          <p:nvPr/>
        </p:nvSpPr>
        <p:spPr>
          <a:xfrm>
            <a:off x="414655" y="800735"/>
            <a:ext cx="5681980" cy="64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Step 4:</a:t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Given the layer for lstm model</a:t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42" name="Google Shape;442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9610" y="1445895"/>
            <a:ext cx="6964680" cy="144907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70"/>
          <p:cNvSpPr txBox="1"/>
          <p:nvPr/>
        </p:nvSpPr>
        <p:spPr>
          <a:xfrm>
            <a:off x="539115" y="3183255"/>
            <a:ext cx="3048000" cy="64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Step 5:</a:t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44" name="Google Shape;444;p7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985" y="3517265"/>
            <a:ext cx="8077200" cy="59436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70"/>
          <p:cNvSpPr txBox="1"/>
          <p:nvPr/>
        </p:nvSpPr>
        <p:spPr>
          <a:xfrm>
            <a:off x="539115" y="4251325"/>
            <a:ext cx="6569075" cy="64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Step 6:</a:t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To check if model is good fitted</a:t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46" name="Google Shape;446;p7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9610" y="4978400"/>
            <a:ext cx="5196840" cy="1729740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70"/>
          <p:cNvSpPr txBox="1"/>
          <p:nvPr/>
        </p:nvSpPr>
        <p:spPr>
          <a:xfrm>
            <a:off x="6097270" y="4896485"/>
            <a:ext cx="2962910" cy="1720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2B9AE5"/>
                </a:solidFill>
                <a:latin typeface="Arial"/>
                <a:ea typeface="Arial"/>
                <a:cs typeface="Arial"/>
                <a:sym typeface="Arial"/>
              </a:rPr>
              <a:t>As we can see the MSE for train and for test is near to zero, so it is a good fit, but as fb prophet gave us more good results, so we preffered to go with Fb Prophet.</a:t>
            </a:r>
            <a:endParaRPr b="0" i="0" sz="1400" u="none" cap="none" strike="noStrike">
              <a:solidFill>
                <a:srgbClr val="2B9AE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1"/>
          <p:cNvSpPr txBox="1"/>
          <p:nvPr/>
        </p:nvSpPr>
        <p:spPr>
          <a:xfrm>
            <a:off x="245745" y="255905"/>
            <a:ext cx="4572000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Result</a:t>
            </a:r>
            <a:endParaRPr b="0" i="0" sz="2800" u="none" cap="none" strike="noStrike">
              <a:solidFill>
                <a:schemeClr val="accent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53" name="Google Shape;453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370" y="850265"/>
            <a:ext cx="2781300" cy="527304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71"/>
          <p:cNvSpPr txBox="1"/>
          <p:nvPr/>
        </p:nvSpPr>
        <p:spPr>
          <a:xfrm>
            <a:off x="4347845" y="1595755"/>
            <a:ext cx="3995420" cy="706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Replace the columns Date and Close with the ds and y</a:t>
            </a:r>
            <a:endParaRPr b="0" i="0" sz="2000" u="none" cap="none" strike="noStrike">
              <a:solidFill>
                <a:srgbClr val="00B0F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" name="Google Shape;459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225" y="1569085"/>
            <a:ext cx="8397240" cy="4017645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72"/>
          <p:cNvSpPr txBox="1"/>
          <p:nvPr/>
        </p:nvSpPr>
        <p:spPr>
          <a:xfrm>
            <a:off x="442595" y="1029970"/>
            <a:ext cx="30480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Train model:</a:t>
            </a:r>
            <a:endParaRPr b="0" i="0" sz="1800" u="none" cap="none" strike="noStrike">
              <a:solidFill>
                <a:schemeClr val="accent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5" name="Google Shape;465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" y="853440"/>
            <a:ext cx="8610600" cy="5151120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73"/>
          <p:cNvSpPr/>
          <p:nvPr/>
        </p:nvSpPr>
        <p:spPr>
          <a:xfrm rot="-5400000">
            <a:off x="1426210" y="1504950"/>
            <a:ext cx="386715" cy="1553845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73"/>
          <p:cNvSpPr/>
          <p:nvPr/>
        </p:nvSpPr>
        <p:spPr>
          <a:xfrm>
            <a:off x="1316355" y="1673225"/>
            <a:ext cx="770890" cy="327025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7995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73"/>
          <p:cNvSpPr/>
          <p:nvPr/>
        </p:nvSpPr>
        <p:spPr>
          <a:xfrm>
            <a:off x="3306445" y="2336800"/>
            <a:ext cx="617855" cy="3597275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73"/>
          <p:cNvSpPr/>
          <p:nvPr/>
        </p:nvSpPr>
        <p:spPr>
          <a:xfrm>
            <a:off x="4037330" y="3981450"/>
            <a:ext cx="1000125" cy="327025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7995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4" name="Google Shape;474;p7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8920" y="272415"/>
            <a:ext cx="1132840" cy="392430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74"/>
          <p:cNvSpPr txBox="1"/>
          <p:nvPr/>
        </p:nvSpPr>
        <p:spPr>
          <a:xfrm>
            <a:off x="231140" y="272415"/>
            <a:ext cx="304800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Facebook Prophet</a:t>
            </a:r>
            <a:endParaRPr b="0" i="0" sz="2400" u="none" cap="none" strike="noStrike">
              <a:solidFill>
                <a:schemeClr val="accent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76" name="Google Shape;476;p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920" y="1158240"/>
            <a:ext cx="6195060" cy="906780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74"/>
          <p:cNvSpPr txBox="1"/>
          <p:nvPr/>
        </p:nvSpPr>
        <p:spPr>
          <a:xfrm>
            <a:off x="1402080" y="2596515"/>
            <a:ext cx="3048000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newplot (2)" id="478" name="Google Shape;478;p7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4855" y="2065020"/>
            <a:ext cx="7124065" cy="4158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75"/>
          <p:cNvSpPr txBox="1"/>
          <p:nvPr/>
        </p:nvSpPr>
        <p:spPr>
          <a:xfrm>
            <a:off x="0" y="0"/>
            <a:ext cx="378850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Results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4" name="Google Shape;484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wplot" id="485" name="Google Shape;485;p75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2685" y="1341120"/>
            <a:ext cx="7397115" cy="4932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7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9170" y="1341120"/>
            <a:ext cx="4069080" cy="510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" name="Google Shape;491;p7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9445" y="187960"/>
            <a:ext cx="655955" cy="227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5335" y="1536700"/>
            <a:ext cx="7208520" cy="2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76"/>
          <p:cNvSpPr txBox="1"/>
          <p:nvPr/>
        </p:nvSpPr>
        <p:spPr>
          <a:xfrm>
            <a:off x="517525" y="415290"/>
            <a:ext cx="3048000" cy="829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277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Results</a:t>
            </a:r>
            <a:endParaRPr b="0" i="0" sz="2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4" name="Google Shape;494;p76"/>
          <p:cNvSpPr txBox="1"/>
          <p:nvPr/>
        </p:nvSpPr>
        <p:spPr>
          <a:xfrm>
            <a:off x="715645" y="4991100"/>
            <a:ext cx="7268210" cy="64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 MAE and RMSE is near to zero, it is can be considerd as good model</a:t>
            </a:r>
            <a:endParaRPr b="0" i="0" sz="1800" u="none" cap="none" strike="noStrike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9"/>
          <p:cNvSpPr txBox="1"/>
          <p:nvPr/>
        </p:nvSpPr>
        <p:spPr>
          <a:xfrm>
            <a:off x="356235" y="877189"/>
            <a:ext cx="350712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Business Problem:</a:t>
            </a:r>
            <a:endParaRPr b="1" i="0" sz="28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59"/>
          <p:cNvSpPr txBox="1"/>
          <p:nvPr/>
        </p:nvSpPr>
        <p:spPr>
          <a:xfrm>
            <a:off x="642620" y="4551045"/>
            <a:ext cx="7743825" cy="1475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obejctive of the analysis is to predict the price of the oil and to emphasize the need for a relaible model that can understand price patterns. This model aims to help customer and businesses make smart decision consedering the significant impact of oil prices on the economy.</a:t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7" name="Google Shape;347;p59"/>
          <p:cNvSpPr txBox="1"/>
          <p:nvPr/>
        </p:nvSpPr>
        <p:spPr>
          <a:xfrm>
            <a:off x="700489" y="1621144"/>
            <a:ext cx="7743463" cy="202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Oil is a product that goes completely in a different direction for a single market event as the oil prices are rarely based on real-time data, instead, it is driven by externalities making our attempt to forecast it even more challenging.</a:t>
            </a:r>
            <a:endParaRPr b="0" i="0" sz="1800" u="none" cap="none" strike="noStrik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 the economy will be highly affected by oil prices our model will help to understand the pattern in prices to help the customers and businesses to make smart decisions.</a:t>
            </a:r>
            <a:endParaRPr b="0" i="0" sz="1800" u="none" cap="none" strike="noStrik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8" name="Google Shape;348;p59"/>
          <p:cNvSpPr txBox="1"/>
          <p:nvPr/>
        </p:nvSpPr>
        <p:spPr>
          <a:xfrm>
            <a:off x="509905" y="3870831"/>
            <a:ext cx="2569579" cy="459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Objective</a:t>
            </a:r>
            <a:r>
              <a:rPr b="1" i="0" lang="en-US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9" name="Google Shape;349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77"/>
          <p:cNvSpPr txBox="1"/>
          <p:nvPr/>
        </p:nvSpPr>
        <p:spPr>
          <a:xfrm>
            <a:off x="1109354" y="3218296"/>
            <a:ext cx="6925292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Deployment using Streamlit</a:t>
            </a:r>
            <a:endParaRPr b="1" i="0" sz="2800" u="none" cap="none" strike="noStrike">
              <a:solidFill>
                <a:srgbClr val="0027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0" name="Google Shape;500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 2023-12-03 163913" id="505" name="Google Shape;505;p7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475" y="2052955"/>
            <a:ext cx="7856220" cy="3711575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78"/>
          <p:cNvSpPr txBox="1"/>
          <p:nvPr/>
        </p:nvSpPr>
        <p:spPr>
          <a:xfrm>
            <a:off x="448310" y="546735"/>
            <a:ext cx="588264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Precdition for next 30 days</a:t>
            </a:r>
            <a:endParaRPr b="0" i="0" sz="2400" u="none" cap="none" strike="noStrike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1" name="Google Shape;511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12" name="Google Shape;512;p79"/>
          <p:cNvGraphicFramePr/>
          <p:nvPr/>
        </p:nvGraphicFramePr>
        <p:xfrm>
          <a:off x="1372235" y="8845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{A687AE18-5FE2-494C-BC6E-7C4A849D832D}</a:tableStyleId>
              </a:tblPr>
              <a:tblGrid>
                <a:gridCol w="3199775"/>
                <a:gridCol w="31997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Challenges Faced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Solution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During EDA, we came to know that our data is non-stationary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We overcome this issue by performing 1st order difference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We used LSTM model for prediction, but we weren’t getting the accuracy correctly.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We switched to Arima model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While using LSTM model due to reshaping the data we were geting mse to high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 Needed to perform inverse transform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We used Arima model for our data, but as our data didn’t showed any seasonality, trend so we needed to swtich to the fb prophet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We swtiched to the Facebook Prophet for more accuracy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Model evalution to check error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 Used feature Engineering techniques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13" name="Google Shape;513;p79"/>
          <p:cNvSpPr txBox="1"/>
          <p:nvPr/>
        </p:nvSpPr>
        <p:spPr>
          <a:xfrm>
            <a:off x="327660" y="297815"/>
            <a:ext cx="304800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Challenges </a:t>
            </a:r>
            <a:endParaRPr b="0" i="0" sz="2400" u="none" cap="none" strike="noStrike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80"/>
          <p:cNvSpPr txBox="1"/>
          <p:nvPr/>
        </p:nvSpPr>
        <p:spPr>
          <a:xfrm>
            <a:off x="3599331" y="3137647"/>
            <a:ext cx="202596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9" name="Google Shape;519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60"/>
          <p:cNvSpPr txBox="1"/>
          <p:nvPr/>
        </p:nvSpPr>
        <p:spPr>
          <a:xfrm>
            <a:off x="370390" y="266218"/>
            <a:ext cx="613458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Project Architecture / Project Flow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60"/>
          <p:cNvSpPr txBox="1"/>
          <p:nvPr/>
        </p:nvSpPr>
        <p:spPr>
          <a:xfrm>
            <a:off x="584835" y="1536700"/>
            <a:ext cx="4961890" cy="3415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Collection</a:t>
            </a:r>
            <a:endParaRPr b="0" i="0" sz="2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Preprocessing</a:t>
            </a:r>
            <a:endParaRPr b="0" i="0" sz="2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Feature Engineering</a:t>
            </a:r>
            <a:endParaRPr b="0" i="0" sz="2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Models Used</a:t>
            </a:r>
            <a:endParaRPr b="0" i="0" sz="2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Training</a:t>
            </a:r>
            <a:endParaRPr b="0" i="0" sz="2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Evaluation</a:t>
            </a:r>
            <a:endParaRPr b="0" i="0" sz="2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Prediction</a:t>
            </a:r>
            <a:endParaRPr b="0" i="0" sz="2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Forecast Visualization</a:t>
            </a:r>
            <a:endParaRPr b="0" i="0" sz="2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Deployment</a:t>
            </a:r>
            <a:endParaRPr b="0" i="0" sz="2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1"/>
          <p:cNvSpPr txBox="1"/>
          <p:nvPr/>
        </p:nvSpPr>
        <p:spPr>
          <a:xfrm>
            <a:off x="1354237" y="2842266"/>
            <a:ext cx="643552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Exploratory Data Analysis (EDA) and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Feature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2" name="Google Shape;362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2"/>
          <p:cNvSpPr txBox="1"/>
          <p:nvPr/>
        </p:nvSpPr>
        <p:spPr>
          <a:xfrm>
            <a:off x="0" y="0"/>
            <a:ext cx="302099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Data set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8" name="Google Shape;368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62"/>
          <p:cNvSpPr txBox="1"/>
          <p:nvPr/>
        </p:nvSpPr>
        <p:spPr>
          <a:xfrm>
            <a:off x="285750" y="642620"/>
            <a:ext cx="7943850" cy="13322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A.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Basic statistics of the dataset</a:t>
            </a:r>
            <a:endParaRPr b="1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Our dataset contains 2548 rows and 6 columns.</a:t>
            </a:r>
            <a:endParaRPr b="0" i="0" sz="17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70" name="Google Shape;370;p62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7360" y="1609725"/>
            <a:ext cx="7877175" cy="4853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3"/>
          <p:cNvSpPr txBox="1"/>
          <p:nvPr/>
        </p:nvSpPr>
        <p:spPr>
          <a:xfrm>
            <a:off x="0" y="0"/>
            <a:ext cx="8503149" cy="858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Exploratory Data Analysis (EDA)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63"/>
          <p:cNvSpPr txBox="1"/>
          <p:nvPr>
            <p:ph idx="1" type="body"/>
          </p:nvPr>
        </p:nvSpPr>
        <p:spPr>
          <a:xfrm>
            <a:off x="267335" y="2057400"/>
            <a:ext cx="2658745" cy="3811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   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77" name="Google Shape;377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63"/>
          <p:cNvSpPr txBox="1"/>
          <p:nvPr/>
        </p:nvSpPr>
        <p:spPr>
          <a:xfrm>
            <a:off x="267335" y="675640"/>
            <a:ext cx="7350125" cy="202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r>
              <a:rPr b="1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Visualizations  to explore trends and patterns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Time series plot: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Time series plot doesn’t shows any patterns for the analysis so we can say that the data is non stationary.</a:t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Timeseries" id="379" name="Google Shape;379;p63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7335" y="2058035"/>
            <a:ext cx="8611235" cy="4579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4"/>
          <p:cNvSpPr txBox="1"/>
          <p:nvPr>
            <p:ph type="ctrTitle"/>
          </p:nvPr>
        </p:nvSpPr>
        <p:spPr>
          <a:xfrm>
            <a:off x="4975225" y="2038985"/>
            <a:ext cx="3212465" cy="282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400">
                <a:solidFill>
                  <a:srgbClr val="2B9AE5"/>
                </a:solidFill>
              </a:rPr>
              <a:t>While analysing mean closing price of every year we got huge fluctuation in between the values</a:t>
            </a:r>
            <a:r>
              <a:rPr lang="en-US" sz="2400">
                <a:solidFill>
                  <a:schemeClr val="dk1"/>
                </a:solidFill>
              </a:rPr>
              <a:t>.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385" name="Google Shape;385;p64"/>
          <p:cNvSpPr txBox="1"/>
          <p:nvPr/>
        </p:nvSpPr>
        <p:spPr>
          <a:xfrm>
            <a:off x="0" y="0"/>
            <a:ext cx="150470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64"/>
          <p:cNvSpPr txBox="1"/>
          <p:nvPr/>
        </p:nvSpPr>
        <p:spPr>
          <a:xfrm>
            <a:off x="72751" y="717114"/>
            <a:ext cx="8998498" cy="367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C. Mean Closing price of every year</a:t>
            </a:r>
            <a:endParaRPr b="1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87" name="Google Shape;387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9184" y="866055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64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0380" y="1289050"/>
            <a:ext cx="4474845" cy="4523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5"/>
          <p:cNvSpPr txBox="1"/>
          <p:nvPr/>
        </p:nvSpPr>
        <p:spPr>
          <a:xfrm>
            <a:off x="229870" y="55245"/>
            <a:ext cx="8273415" cy="612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EDA</a:t>
            </a:r>
            <a:endParaRPr b="1" i="0" sz="2800" u="none" cap="none" strike="noStrike">
              <a:solidFill>
                <a:srgbClr val="0027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4" name="Google Shape;394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65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9765" y="1047115"/>
            <a:ext cx="3750945" cy="219011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65"/>
          <p:cNvSpPr txBox="1"/>
          <p:nvPr/>
        </p:nvSpPr>
        <p:spPr>
          <a:xfrm>
            <a:off x="4998720" y="1236980"/>
            <a:ext cx="3173730" cy="1811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Variance value is very high,So we can say that data is not stationary</a:t>
            </a:r>
            <a:endParaRPr b="0" i="0" sz="28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8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65"/>
          <p:cNvSpPr txBox="1"/>
          <p:nvPr/>
        </p:nvSpPr>
        <p:spPr>
          <a:xfrm>
            <a:off x="660400" y="3616325"/>
            <a:ext cx="7275195" cy="27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found that the data is non stationary, so we performed first order differencing.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After differencing we did ADFuller Test 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got P Value = 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As P&lt; critical value (0.05) it shows that now our data is stationary. 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98" name="Google Shape;398;p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42565" y="4699000"/>
            <a:ext cx="3658870" cy="376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F (Before Diff)" id="403" name="Google Shape;403;p6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055" y="1591310"/>
            <a:ext cx="4513580" cy="3108325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66"/>
          <p:cNvSpPr txBox="1"/>
          <p:nvPr/>
        </p:nvSpPr>
        <p:spPr>
          <a:xfrm>
            <a:off x="249555" y="145415"/>
            <a:ext cx="5050155" cy="20916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ACF and PACF Plots </a:t>
            </a:r>
            <a:endParaRPr b="1" i="0" sz="2800" u="none" cap="none" strike="noStrike">
              <a:solidFill>
                <a:schemeClr val="accent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chemeClr val="accent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(Before1st Order Differencing)</a:t>
            </a:r>
            <a:br>
              <a:rPr b="1" i="0" lang="en-US" sz="1400" u="none" cap="none" strike="noStrike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1" i="0" sz="1400" u="none" cap="none" strike="noStrike">
              <a:solidFill>
                <a:schemeClr val="accent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accent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accent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ACF (Before Diff)" id="405" name="Google Shape;405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92015" y="1590675"/>
            <a:ext cx="4126230" cy="3051175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66"/>
          <p:cNvSpPr txBox="1"/>
          <p:nvPr/>
        </p:nvSpPr>
        <p:spPr>
          <a:xfrm>
            <a:off x="607060" y="5262880"/>
            <a:ext cx="7567930" cy="64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ACF plot shows gratual drop where as PACF plot show instant drop</a:t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erception">
  <a:themeElements>
    <a:clrScheme name="Perception">
      <a:dk1>
        <a:srgbClr val="000000"/>
      </a:dk1>
      <a:lt1>
        <a:srgbClr val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heme2">
  <a:themeElements>
    <a:clrScheme name="">
      <a:dk1>
        <a:srgbClr val="000000"/>
      </a:dk1>
      <a:lt1>
        <a:srgbClr val="FFFFFF"/>
      </a:lt1>
      <a:dk2>
        <a:srgbClr val="99CC00"/>
      </a:dk2>
      <a:lt2>
        <a:srgbClr val="009999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80CCCC"/>
      </a:hlink>
      <a:folHlink>
        <a:srgbClr val="4066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