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58" r:id="rId4"/>
    <p:sldId id="259" r:id="rId5"/>
    <p:sldId id="307" r:id="rId6"/>
    <p:sldId id="308" r:id="rId7"/>
    <p:sldId id="262" r:id="rId8"/>
    <p:sldId id="309" r:id="rId9"/>
    <p:sldId id="265" r:id="rId10"/>
    <p:sldId id="267" r:id="rId11"/>
    <p:sldId id="268" r:id="rId12"/>
    <p:sldId id="270" r:id="rId13"/>
  </p:sldIdLst>
  <p:sldSz cx="9144000" cy="5143500" type="screen16x9"/>
  <p:notesSz cx="6858000" cy="9144000"/>
  <p:embeddedFontLst>
    <p:embeddedFont>
      <p:font typeface="Montserrat" panose="00000500000000000000" pitchFamily="2" charset="0"/>
      <p:regular r:id="rId15"/>
      <p:bold r:id="rId16"/>
      <p:italic r:id="rId17"/>
      <p:boldItalic r:id="rId18"/>
    </p:embeddedFont>
    <p:embeddedFont>
      <p:font typeface="Raleway" pitchFamily="2" charset="0"/>
      <p:regular r:id="rId19"/>
      <p:bold r:id="rId20"/>
      <p:italic r:id="rId21"/>
      <p:boldItalic r:id="rId22"/>
    </p:embeddedFont>
    <p:embeddedFont>
      <p:font typeface="Staatliches" pitchFamily="2"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21AE3B-C16D-4BD4-A751-CAC0DA6244E9}">
  <a:tblStyle styleId="{1821AE3B-C16D-4BD4-A751-CAC0DA6244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V" userId="b1243a644f1fdf88" providerId="LiveId" clId="{FE6AE1DD-1F6B-4DCA-A016-5F8B5EA0ADA6}"/>
    <pc:docChg chg="undo custSel addSld modSld">
      <pc:chgData name="Harshitha V" userId="b1243a644f1fdf88" providerId="LiveId" clId="{FE6AE1DD-1F6B-4DCA-A016-5F8B5EA0ADA6}" dt="2022-07-05T08:44:58.247" v="205" actId="1076"/>
      <pc:docMkLst>
        <pc:docMk/>
      </pc:docMkLst>
      <pc:sldChg chg="modSp mod">
        <pc:chgData name="Harshitha V" userId="b1243a644f1fdf88" providerId="LiveId" clId="{FE6AE1DD-1F6B-4DCA-A016-5F8B5EA0ADA6}" dt="2022-07-02T15:34:44.566" v="0" actId="20577"/>
        <pc:sldMkLst>
          <pc:docMk/>
          <pc:sldMk cId="0" sldId="256"/>
        </pc:sldMkLst>
        <pc:spChg chg="mod">
          <ac:chgData name="Harshitha V" userId="b1243a644f1fdf88" providerId="LiveId" clId="{FE6AE1DD-1F6B-4DCA-A016-5F8B5EA0ADA6}" dt="2022-07-02T15:34:44.566" v="0" actId="20577"/>
          <ac:spMkLst>
            <pc:docMk/>
            <pc:sldMk cId="0" sldId="256"/>
            <ac:spMk id="721" creationId="{00000000-0000-0000-0000-000000000000}"/>
          </ac:spMkLst>
        </pc:spChg>
      </pc:sldChg>
      <pc:sldChg chg="modSp mod">
        <pc:chgData name="Harshitha V" userId="b1243a644f1fdf88" providerId="LiveId" clId="{FE6AE1DD-1F6B-4DCA-A016-5F8B5EA0ADA6}" dt="2022-07-02T15:38:33.148" v="90" actId="5793"/>
        <pc:sldMkLst>
          <pc:docMk/>
          <pc:sldMk cId="0" sldId="257"/>
        </pc:sldMkLst>
        <pc:spChg chg="mod">
          <ac:chgData name="Harshitha V" userId="b1243a644f1fdf88" providerId="LiveId" clId="{FE6AE1DD-1F6B-4DCA-A016-5F8B5EA0ADA6}" dt="2022-07-02T15:38:33.148" v="90" actId="5793"/>
          <ac:spMkLst>
            <pc:docMk/>
            <pc:sldMk cId="0" sldId="257"/>
            <ac:spMk id="824" creationId="{00000000-0000-0000-0000-000000000000}"/>
          </ac:spMkLst>
        </pc:spChg>
      </pc:sldChg>
      <pc:sldChg chg="modSp mod">
        <pc:chgData name="Harshitha V" userId="b1243a644f1fdf88" providerId="LiveId" clId="{FE6AE1DD-1F6B-4DCA-A016-5F8B5EA0ADA6}" dt="2022-07-02T15:35:10.650" v="3" actId="20577"/>
        <pc:sldMkLst>
          <pc:docMk/>
          <pc:sldMk cId="0" sldId="258"/>
        </pc:sldMkLst>
        <pc:spChg chg="mod">
          <ac:chgData name="Harshitha V" userId="b1243a644f1fdf88" providerId="LiveId" clId="{FE6AE1DD-1F6B-4DCA-A016-5F8B5EA0ADA6}" dt="2022-07-02T15:35:10.650" v="3" actId="20577"/>
          <ac:spMkLst>
            <pc:docMk/>
            <pc:sldMk cId="0" sldId="258"/>
            <ac:spMk id="829" creationId="{00000000-0000-0000-0000-000000000000}"/>
          </ac:spMkLst>
        </pc:spChg>
      </pc:sldChg>
      <pc:sldChg chg="modSp mod">
        <pc:chgData name="Harshitha V" userId="b1243a644f1fdf88" providerId="LiveId" clId="{FE6AE1DD-1F6B-4DCA-A016-5F8B5EA0ADA6}" dt="2022-07-02T15:35:16.026" v="6" actId="20577"/>
        <pc:sldMkLst>
          <pc:docMk/>
          <pc:sldMk cId="0" sldId="259"/>
        </pc:sldMkLst>
        <pc:spChg chg="mod">
          <ac:chgData name="Harshitha V" userId="b1243a644f1fdf88" providerId="LiveId" clId="{FE6AE1DD-1F6B-4DCA-A016-5F8B5EA0ADA6}" dt="2022-07-02T15:35:16.026" v="6" actId="20577"/>
          <ac:spMkLst>
            <pc:docMk/>
            <pc:sldMk cId="0" sldId="259"/>
            <ac:spMk id="847" creationId="{00000000-0000-0000-0000-000000000000}"/>
          </ac:spMkLst>
        </pc:spChg>
      </pc:sldChg>
      <pc:sldChg chg="modSp mod">
        <pc:chgData name="Harshitha V" userId="b1243a644f1fdf88" providerId="LiveId" clId="{FE6AE1DD-1F6B-4DCA-A016-5F8B5EA0ADA6}" dt="2022-07-02T15:35:34.288" v="12" actId="20577"/>
        <pc:sldMkLst>
          <pc:docMk/>
          <pc:sldMk cId="0" sldId="262"/>
        </pc:sldMkLst>
        <pc:spChg chg="mod">
          <ac:chgData name="Harshitha V" userId="b1243a644f1fdf88" providerId="LiveId" clId="{FE6AE1DD-1F6B-4DCA-A016-5F8B5EA0ADA6}" dt="2022-07-02T15:35:34.288" v="12" actId="20577"/>
          <ac:spMkLst>
            <pc:docMk/>
            <pc:sldMk cId="0" sldId="262"/>
            <ac:spMk id="991" creationId="{00000000-0000-0000-0000-000000000000}"/>
          </ac:spMkLst>
        </pc:spChg>
      </pc:sldChg>
      <pc:sldChg chg="modSp mod">
        <pc:chgData name="Harshitha V" userId="b1243a644f1fdf88" providerId="LiveId" clId="{FE6AE1DD-1F6B-4DCA-A016-5F8B5EA0ADA6}" dt="2022-07-02T15:45:06.552" v="180" actId="20577"/>
        <pc:sldMkLst>
          <pc:docMk/>
          <pc:sldMk cId="0" sldId="265"/>
        </pc:sldMkLst>
        <pc:spChg chg="mod">
          <ac:chgData name="Harshitha V" userId="b1243a644f1fdf88" providerId="LiveId" clId="{FE6AE1DD-1F6B-4DCA-A016-5F8B5EA0ADA6}" dt="2022-07-02T15:45:06.552" v="180" actId="20577"/>
          <ac:spMkLst>
            <pc:docMk/>
            <pc:sldMk cId="0" sldId="265"/>
            <ac:spMk id="1026" creationId="{00000000-0000-0000-0000-000000000000}"/>
          </ac:spMkLst>
        </pc:spChg>
      </pc:sldChg>
      <pc:sldChg chg="modSp mod">
        <pc:chgData name="Harshitha V" userId="b1243a644f1fdf88" providerId="LiveId" clId="{FE6AE1DD-1F6B-4DCA-A016-5F8B5EA0ADA6}" dt="2022-07-02T15:45:10.716" v="182" actId="20577"/>
        <pc:sldMkLst>
          <pc:docMk/>
          <pc:sldMk cId="0" sldId="267"/>
        </pc:sldMkLst>
        <pc:spChg chg="mod">
          <ac:chgData name="Harshitha V" userId="b1243a644f1fdf88" providerId="LiveId" clId="{FE6AE1DD-1F6B-4DCA-A016-5F8B5EA0ADA6}" dt="2022-07-02T15:45:10.716" v="182" actId="20577"/>
          <ac:spMkLst>
            <pc:docMk/>
            <pc:sldMk cId="0" sldId="267"/>
            <ac:spMk id="1245" creationId="{00000000-0000-0000-0000-000000000000}"/>
          </ac:spMkLst>
        </pc:spChg>
      </pc:sldChg>
      <pc:sldChg chg="modSp mod">
        <pc:chgData name="Harshitha V" userId="b1243a644f1fdf88" providerId="LiveId" clId="{FE6AE1DD-1F6B-4DCA-A016-5F8B5EA0ADA6}" dt="2022-07-02T15:45:15.559" v="184" actId="20577"/>
        <pc:sldMkLst>
          <pc:docMk/>
          <pc:sldMk cId="0" sldId="268"/>
        </pc:sldMkLst>
        <pc:spChg chg="mod">
          <ac:chgData name="Harshitha V" userId="b1243a644f1fdf88" providerId="LiveId" clId="{FE6AE1DD-1F6B-4DCA-A016-5F8B5EA0ADA6}" dt="2022-07-02T15:45:15.559" v="184" actId="20577"/>
          <ac:spMkLst>
            <pc:docMk/>
            <pc:sldMk cId="0" sldId="268"/>
            <ac:spMk id="1251" creationId="{00000000-0000-0000-0000-000000000000}"/>
          </ac:spMkLst>
        </pc:spChg>
      </pc:sldChg>
      <pc:sldChg chg="addSp delSp modSp mod">
        <pc:chgData name="Harshitha V" userId="b1243a644f1fdf88" providerId="LiveId" clId="{FE6AE1DD-1F6B-4DCA-A016-5F8B5EA0ADA6}" dt="2022-07-02T15:48:01.650" v="186" actId="478"/>
        <pc:sldMkLst>
          <pc:docMk/>
          <pc:sldMk cId="2632735768" sldId="307"/>
        </pc:sldMkLst>
        <pc:spChg chg="del">
          <ac:chgData name="Harshitha V" userId="b1243a644f1fdf88" providerId="LiveId" clId="{FE6AE1DD-1F6B-4DCA-A016-5F8B5EA0ADA6}" dt="2022-07-02T15:48:00.240" v="185"/>
          <ac:spMkLst>
            <pc:docMk/>
            <pc:sldMk cId="2632735768" sldId="307"/>
            <ac:spMk id="2" creationId="{463E1EBA-BE88-A0F7-7CF7-88A5BAACE9B5}"/>
          </ac:spMkLst>
        </pc:spChg>
        <pc:spChg chg="mod">
          <ac:chgData name="Harshitha V" userId="b1243a644f1fdf88" providerId="LiveId" clId="{FE6AE1DD-1F6B-4DCA-A016-5F8B5EA0ADA6}" dt="2022-07-02T15:35:27.261" v="9" actId="20577"/>
          <ac:spMkLst>
            <pc:docMk/>
            <pc:sldMk cId="2632735768" sldId="307"/>
            <ac:spMk id="3" creationId="{ADEAEFF6-94D1-48B4-EBA6-770B71033362}"/>
          </ac:spMkLst>
        </pc:spChg>
        <pc:spChg chg="add del mod">
          <ac:chgData name="Harshitha V" userId="b1243a644f1fdf88" providerId="LiveId" clId="{FE6AE1DD-1F6B-4DCA-A016-5F8B5EA0ADA6}" dt="2022-07-02T15:48:01.650" v="186" actId="478"/>
          <ac:spMkLst>
            <pc:docMk/>
            <pc:sldMk cId="2632735768" sldId="307"/>
            <ac:spMk id="4" creationId="{D38D0C1E-0DEF-5949-7C72-3FFA40560147}"/>
          </ac:spMkLst>
        </pc:spChg>
      </pc:sldChg>
      <pc:sldChg chg="addSp delSp modSp new mod">
        <pc:chgData name="Harshitha V" userId="b1243a644f1fdf88" providerId="LiveId" clId="{FE6AE1DD-1F6B-4DCA-A016-5F8B5EA0ADA6}" dt="2022-07-05T08:44:58.247" v="205" actId="1076"/>
        <pc:sldMkLst>
          <pc:docMk/>
          <pc:sldMk cId="1955909328" sldId="309"/>
        </pc:sldMkLst>
        <pc:spChg chg="del">
          <ac:chgData name="Harshitha V" userId="b1243a644f1fdf88" providerId="LiveId" clId="{FE6AE1DD-1F6B-4DCA-A016-5F8B5EA0ADA6}" dt="2022-07-02T15:44:46.337" v="178" actId="478"/>
          <ac:spMkLst>
            <pc:docMk/>
            <pc:sldMk cId="1955909328" sldId="309"/>
            <ac:spMk id="2" creationId="{6E9EDAED-2216-47A4-6A1A-62D2295167E7}"/>
          </ac:spMkLst>
        </pc:spChg>
        <pc:spChg chg="mod">
          <ac:chgData name="Harshitha V" userId="b1243a644f1fdf88" providerId="LiveId" clId="{FE6AE1DD-1F6B-4DCA-A016-5F8B5EA0ADA6}" dt="2022-07-05T08:44:53.262" v="203" actId="1076"/>
          <ac:spMkLst>
            <pc:docMk/>
            <pc:sldMk cId="1955909328" sldId="309"/>
            <ac:spMk id="3" creationId="{2354CA37-D49E-DE92-2B11-D923E038F6AB}"/>
          </ac:spMkLst>
        </pc:spChg>
        <pc:picChg chg="add del mod">
          <ac:chgData name="Harshitha V" userId="b1243a644f1fdf88" providerId="LiveId" clId="{FE6AE1DD-1F6B-4DCA-A016-5F8B5EA0ADA6}" dt="2022-07-05T08:42:55.330" v="192" actId="478"/>
          <ac:picMkLst>
            <pc:docMk/>
            <pc:sldMk cId="1955909328" sldId="309"/>
            <ac:picMk id="4" creationId="{3BE6D4DE-03EB-D836-788B-5AEF00FDF979}"/>
          </ac:picMkLst>
        </pc:picChg>
        <pc:picChg chg="add del mod">
          <ac:chgData name="Harshitha V" userId="b1243a644f1fdf88" providerId="LiveId" clId="{FE6AE1DD-1F6B-4DCA-A016-5F8B5EA0ADA6}" dt="2022-07-02T16:01:59.086" v="187" actId="478"/>
          <ac:picMkLst>
            <pc:docMk/>
            <pc:sldMk cId="1955909328" sldId="309"/>
            <ac:picMk id="5" creationId="{87214AF1-3354-95A6-7F15-1EFB229CF6F3}"/>
          </ac:picMkLst>
        </pc:picChg>
        <pc:picChg chg="add mod modCrop">
          <ac:chgData name="Harshitha V" userId="b1243a644f1fdf88" providerId="LiveId" clId="{FE6AE1DD-1F6B-4DCA-A016-5F8B5EA0ADA6}" dt="2022-07-05T08:44:58.247" v="205" actId="1076"/>
          <ac:picMkLst>
            <pc:docMk/>
            <pc:sldMk cId="1955909328" sldId="309"/>
            <ac:picMk id="5" creationId="{D6EDD041-478B-92AE-51E8-1F9D95561C79}"/>
          </ac:picMkLst>
        </pc:picChg>
        <pc:picChg chg="add mod modCrop">
          <ac:chgData name="Harshitha V" userId="b1243a644f1fdf88" providerId="LiveId" clId="{FE6AE1DD-1F6B-4DCA-A016-5F8B5EA0ADA6}" dt="2022-07-05T08:44:55" v="204" actId="1076"/>
          <ac:picMkLst>
            <pc:docMk/>
            <pc:sldMk cId="1955909328" sldId="309"/>
            <ac:picMk id="7" creationId="{3C3732E6-64DE-8864-6A87-BFC6CF3D561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702ca88d2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702ca88d2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702ca88d2a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702ca88d2a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702ca88d2a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702ca88d2a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7180359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7180359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b193620f9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b193620f9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b193620f9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b193620f9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b193620f9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b193620f9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b193620f9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b193620f9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57600" y="554825"/>
            <a:ext cx="5873400" cy="1325100"/>
          </a:xfrm>
          <a:prstGeom prst="rect">
            <a:avLst/>
          </a:prstGeom>
        </p:spPr>
        <p:txBody>
          <a:bodyPr spcFirstLastPara="1" wrap="square" lIns="91425" tIns="91425" rIns="91425" bIns="91425" anchor="ctr" anchorCtr="0">
            <a:noAutofit/>
          </a:bodyPr>
          <a:lstStyle>
            <a:lvl1pPr lvl="0" algn="r">
              <a:spcBef>
                <a:spcPts val="0"/>
              </a:spcBef>
              <a:spcAft>
                <a:spcPts val="0"/>
              </a:spcAft>
              <a:buSzPts val="96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76175" y="2110800"/>
            <a:ext cx="3954600" cy="407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800"/>
              <a:buNone/>
              <a:defRPr>
                <a:solidFill>
                  <a:schemeClr val="dk1"/>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1" name="Google Shape;11;p2"/>
          <p:cNvSpPr/>
          <p:nvPr/>
        </p:nvSpPr>
        <p:spPr>
          <a:xfrm rot="150628">
            <a:off x="-285826" y="498443"/>
            <a:ext cx="6468289" cy="4859004"/>
          </a:xfrm>
          <a:custGeom>
            <a:avLst/>
            <a:gdLst/>
            <a:ahLst/>
            <a:cxnLst/>
            <a:rect l="l" t="t" r="r" b="b"/>
            <a:pathLst>
              <a:path w="258742" h="194368" extrusionOk="0">
                <a:moveTo>
                  <a:pt x="0" y="0"/>
                </a:moveTo>
                <a:lnTo>
                  <a:pt x="6716" y="194368"/>
                </a:lnTo>
                <a:lnTo>
                  <a:pt x="258742" y="184040"/>
                </a:lnTo>
                <a:cubicBezTo>
                  <a:pt x="256740" y="179863"/>
                  <a:pt x="253665" y="176063"/>
                  <a:pt x="250764" y="172436"/>
                </a:cubicBezTo>
                <a:cubicBezTo>
                  <a:pt x="231182" y="148503"/>
                  <a:pt x="210512" y="123656"/>
                  <a:pt x="181676" y="112052"/>
                </a:cubicBezTo>
                <a:cubicBezTo>
                  <a:pt x="171523" y="107889"/>
                  <a:pt x="160832" y="105524"/>
                  <a:pt x="151215" y="100448"/>
                </a:cubicBezTo>
                <a:cubicBezTo>
                  <a:pt x="141787" y="95371"/>
                  <a:pt x="133998" y="87944"/>
                  <a:pt x="126194" y="80692"/>
                </a:cubicBezTo>
                <a:cubicBezTo>
                  <a:pt x="89395" y="46416"/>
                  <a:pt x="48955" y="1341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894284" y="-721864"/>
            <a:ext cx="2335584" cy="2396736"/>
          </a:xfrm>
          <a:custGeom>
            <a:avLst/>
            <a:gdLst/>
            <a:ahLst/>
            <a:cxnLst/>
            <a:rect l="l" t="t" r="r" b="b"/>
            <a:pathLst>
              <a:path w="72987" h="74898" extrusionOk="0">
                <a:moveTo>
                  <a:pt x="0" y="1"/>
                </a:moveTo>
                <a:cubicBezTo>
                  <a:pt x="1564" y="19745"/>
                  <a:pt x="13398" y="38382"/>
                  <a:pt x="30625" y="48153"/>
                </a:cubicBezTo>
                <a:cubicBezTo>
                  <a:pt x="35109" y="50720"/>
                  <a:pt x="39945" y="52735"/>
                  <a:pt x="44325" y="55555"/>
                </a:cubicBezTo>
                <a:cubicBezTo>
                  <a:pt x="54048" y="61954"/>
                  <a:pt x="61853" y="72681"/>
                  <a:pt x="72987" y="74897"/>
                </a:cubicBezTo>
                <a:lnTo>
                  <a:pt x="72987" y="17025"/>
                </a:lnTo>
                <a:lnTo>
                  <a:pt x="72431" y="1963"/>
                </a:lnTo>
                <a:cubicBezTo>
                  <a:pt x="72129" y="1258"/>
                  <a:pt x="71677" y="605"/>
                  <a:pt x="7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5871521" y="92549"/>
            <a:ext cx="2022744" cy="150257"/>
            <a:chOff x="5871521" y="92549"/>
            <a:chExt cx="2022744" cy="150257"/>
          </a:xfrm>
        </p:grpSpPr>
        <p:sp>
          <p:nvSpPr>
            <p:cNvPr id="14" name="Google Shape;14;p2"/>
            <p:cNvSpPr/>
            <p:nvPr/>
          </p:nvSpPr>
          <p:spPr>
            <a:xfrm rot="-5400000">
              <a:off x="7822403" y="92537"/>
              <a:ext cx="71851" cy="71873"/>
            </a:xfrm>
            <a:custGeom>
              <a:avLst/>
              <a:gdLst/>
              <a:ahLst/>
              <a:cxnLst/>
              <a:rect l="l" t="t" r="r" b="b"/>
              <a:pathLst>
                <a:path w="3181" h="3182" extrusionOk="0">
                  <a:moveTo>
                    <a:pt x="1586" y="852"/>
                  </a:moveTo>
                  <a:cubicBezTo>
                    <a:pt x="1958" y="852"/>
                    <a:pt x="2320" y="1224"/>
                    <a:pt x="2320" y="1586"/>
                  </a:cubicBezTo>
                  <a:cubicBezTo>
                    <a:pt x="2320" y="2075"/>
                    <a:pt x="1958" y="2320"/>
                    <a:pt x="1586" y="2320"/>
                  </a:cubicBezTo>
                  <a:cubicBezTo>
                    <a:pt x="1096" y="2320"/>
                    <a:pt x="852" y="2075"/>
                    <a:pt x="852" y="1586"/>
                  </a:cubicBezTo>
                  <a:cubicBezTo>
                    <a:pt x="852" y="1224"/>
                    <a:pt x="1096" y="852"/>
                    <a:pt x="1586" y="852"/>
                  </a:cubicBezTo>
                  <a:close/>
                  <a:moveTo>
                    <a:pt x="1586" y="1"/>
                  </a:moveTo>
                  <a:cubicBezTo>
                    <a:pt x="607" y="1"/>
                    <a:pt x="0" y="735"/>
                    <a:pt x="0" y="1586"/>
                  </a:cubicBezTo>
                  <a:cubicBezTo>
                    <a:pt x="0" y="2447"/>
                    <a:pt x="607" y="3181"/>
                    <a:pt x="1586" y="3181"/>
                  </a:cubicBezTo>
                  <a:cubicBezTo>
                    <a:pt x="2447" y="3181"/>
                    <a:pt x="3181" y="2447"/>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270746" y="113318"/>
              <a:ext cx="71873" cy="74516"/>
            </a:xfrm>
            <a:custGeom>
              <a:avLst/>
              <a:gdLst/>
              <a:ahLst/>
              <a:cxnLst/>
              <a:rect l="l" t="t" r="r" b="b"/>
              <a:pathLst>
                <a:path w="3182" h="3299" extrusionOk="0">
                  <a:moveTo>
                    <a:pt x="1586" y="852"/>
                  </a:moveTo>
                  <a:cubicBezTo>
                    <a:pt x="2075" y="852"/>
                    <a:pt x="2320" y="1224"/>
                    <a:pt x="2320" y="1586"/>
                  </a:cubicBezTo>
                  <a:cubicBezTo>
                    <a:pt x="2320" y="2075"/>
                    <a:pt x="2075" y="2447"/>
                    <a:pt x="1586" y="2447"/>
                  </a:cubicBezTo>
                  <a:cubicBezTo>
                    <a:pt x="1224" y="2447"/>
                    <a:pt x="852" y="2075"/>
                    <a:pt x="852" y="1586"/>
                  </a:cubicBezTo>
                  <a:cubicBezTo>
                    <a:pt x="852" y="1224"/>
                    <a:pt x="1224" y="852"/>
                    <a:pt x="1586" y="852"/>
                  </a:cubicBezTo>
                  <a:close/>
                  <a:moveTo>
                    <a:pt x="1586" y="1"/>
                  </a:moveTo>
                  <a:cubicBezTo>
                    <a:pt x="734" y="1"/>
                    <a:pt x="0" y="735"/>
                    <a:pt x="0" y="1586"/>
                  </a:cubicBezTo>
                  <a:cubicBezTo>
                    <a:pt x="0" y="2565"/>
                    <a:pt x="734" y="3299"/>
                    <a:pt x="1586" y="3299"/>
                  </a:cubicBezTo>
                  <a:cubicBezTo>
                    <a:pt x="2447" y="3299"/>
                    <a:pt x="3181" y="2565"/>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5871521" y="168289"/>
              <a:ext cx="74516" cy="74516"/>
            </a:xfrm>
            <a:custGeom>
              <a:avLst/>
              <a:gdLst/>
              <a:ahLst/>
              <a:cxnLst/>
              <a:rect l="l" t="t" r="r" b="b"/>
              <a:pathLst>
                <a:path w="3299" h="3299" extrusionOk="0">
                  <a:moveTo>
                    <a:pt x="1713" y="979"/>
                  </a:moveTo>
                  <a:cubicBezTo>
                    <a:pt x="2076" y="979"/>
                    <a:pt x="2448" y="1224"/>
                    <a:pt x="2448" y="1713"/>
                  </a:cubicBezTo>
                  <a:cubicBezTo>
                    <a:pt x="2448" y="2075"/>
                    <a:pt x="2076" y="2447"/>
                    <a:pt x="1713" y="2447"/>
                  </a:cubicBezTo>
                  <a:cubicBezTo>
                    <a:pt x="1224" y="2447"/>
                    <a:pt x="852" y="2075"/>
                    <a:pt x="852" y="1713"/>
                  </a:cubicBezTo>
                  <a:cubicBezTo>
                    <a:pt x="852" y="1224"/>
                    <a:pt x="1224" y="979"/>
                    <a:pt x="1713" y="979"/>
                  </a:cubicBezTo>
                  <a:close/>
                  <a:moveTo>
                    <a:pt x="1713" y="0"/>
                  </a:moveTo>
                  <a:cubicBezTo>
                    <a:pt x="735" y="0"/>
                    <a:pt x="1" y="734"/>
                    <a:pt x="1" y="1713"/>
                  </a:cubicBezTo>
                  <a:cubicBezTo>
                    <a:pt x="1" y="2564"/>
                    <a:pt x="735" y="3298"/>
                    <a:pt x="1713" y="3298"/>
                  </a:cubicBezTo>
                  <a:cubicBezTo>
                    <a:pt x="2565" y="3298"/>
                    <a:pt x="3299" y="2564"/>
                    <a:pt x="3299" y="1713"/>
                  </a:cubicBezTo>
                  <a:cubicBezTo>
                    <a:pt x="3299" y="734"/>
                    <a:pt x="2565" y="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1399025" y="2"/>
            <a:ext cx="1940398" cy="1465652"/>
            <a:chOff x="6494900" y="3514727"/>
            <a:chExt cx="1940398" cy="1465652"/>
          </a:xfrm>
        </p:grpSpPr>
        <p:sp>
          <p:nvSpPr>
            <p:cNvPr id="18" name="Google Shape;18;p2"/>
            <p:cNvSpPr/>
            <p:nvPr/>
          </p:nvSpPr>
          <p:spPr>
            <a:xfrm rot="10800000">
              <a:off x="7168809" y="3831842"/>
              <a:ext cx="597418" cy="1148538"/>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6640890" y="3732365"/>
              <a:ext cx="770971" cy="948600"/>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6494900" y="3570305"/>
              <a:ext cx="791936" cy="252033"/>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083033" y="3514729"/>
              <a:ext cx="201576" cy="99528"/>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7668910" y="3514727"/>
              <a:ext cx="629851" cy="147044"/>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564631" y="3616584"/>
              <a:ext cx="870667" cy="880876"/>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203625" y="3677852"/>
            <a:ext cx="1940398" cy="1465652"/>
            <a:chOff x="7203625" y="3677852"/>
            <a:chExt cx="1940398" cy="1465652"/>
          </a:xfrm>
        </p:grpSpPr>
        <p:sp>
          <p:nvSpPr>
            <p:cNvPr id="25" name="Google Shape;25;p2"/>
            <p:cNvSpPr/>
            <p:nvPr/>
          </p:nvSpPr>
          <p:spPr>
            <a:xfrm>
              <a:off x="7872697" y="3677852"/>
              <a:ext cx="597418" cy="1148538"/>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227062" y="3977267"/>
              <a:ext cx="770971" cy="948600"/>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52087" y="4835893"/>
              <a:ext cx="791936" cy="252033"/>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54314" y="5043975"/>
              <a:ext cx="201576" cy="99528"/>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340162" y="4996461"/>
              <a:ext cx="629851" cy="147044"/>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203625" y="4160772"/>
              <a:ext cx="870667" cy="880876"/>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284"/>
        <p:cNvGrpSpPr/>
        <p:nvPr/>
      </p:nvGrpSpPr>
      <p:grpSpPr>
        <a:xfrm>
          <a:off x="0" y="0"/>
          <a:ext cx="0" cy="0"/>
          <a:chOff x="0" y="0"/>
          <a:chExt cx="0" cy="0"/>
        </a:xfrm>
      </p:grpSpPr>
      <p:sp>
        <p:nvSpPr>
          <p:cNvPr id="285" name="Google Shape;285;p16"/>
          <p:cNvSpPr txBox="1">
            <a:spLocks noGrp="1"/>
          </p:cNvSpPr>
          <p:nvPr>
            <p:ph type="subTitle" idx="1"/>
          </p:nvPr>
        </p:nvSpPr>
        <p:spPr>
          <a:xfrm>
            <a:off x="4197000" y="1694647"/>
            <a:ext cx="4227000" cy="2034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1400">
                <a:solidFill>
                  <a:schemeClr val="dk1"/>
                </a:solidFill>
              </a:defRPr>
            </a:lvl1pPr>
            <a:lvl2pPr lvl="1">
              <a:lnSpc>
                <a:spcPct val="100000"/>
              </a:lnSpc>
              <a:spcBef>
                <a:spcPts val="1600"/>
              </a:spcBef>
              <a:spcAft>
                <a:spcPts val="0"/>
              </a:spcAft>
              <a:buNone/>
              <a:defRPr>
                <a:solidFill>
                  <a:schemeClr val="dk1"/>
                </a:solidFill>
              </a:defRPr>
            </a:lvl2pPr>
            <a:lvl3pPr lvl="2">
              <a:lnSpc>
                <a:spcPct val="100000"/>
              </a:lnSpc>
              <a:spcBef>
                <a:spcPts val="1600"/>
              </a:spcBef>
              <a:spcAft>
                <a:spcPts val="0"/>
              </a:spcAft>
              <a:buNone/>
              <a:defRPr>
                <a:solidFill>
                  <a:schemeClr val="dk1"/>
                </a:solidFill>
              </a:defRPr>
            </a:lvl3pPr>
            <a:lvl4pPr lvl="3">
              <a:lnSpc>
                <a:spcPct val="100000"/>
              </a:lnSpc>
              <a:spcBef>
                <a:spcPts val="1600"/>
              </a:spcBef>
              <a:spcAft>
                <a:spcPts val="0"/>
              </a:spcAft>
              <a:buNone/>
              <a:defRPr>
                <a:solidFill>
                  <a:schemeClr val="dk1"/>
                </a:solidFill>
              </a:defRPr>
            </a:lvl4pPr>
            <a:lvl5pPr lvl="4">
              <a:lnSpc>
                <a:spcPct val="100000"/>
              </a:lnSpc>
              <a:spcBef>
                <a:spcPts val="1600"/>
              </a:spcBef>
              <a:spcAft>
                <a:spcPts val="0"/>
              </a:spcAft>
              <a:buNone/>
              <a:defRPr>
                <a:solidFill>
                  <a:schemeClr val="dk1"/>
                </a:solidFill>
              </a:defRPr>
            </a:lvl5pPr>
            <a:lvl6pPr lvl="5">
              <a:lnSpc>
                <a:spcPct val="100000"/>
              </a:lnSpc>
              <a:spcBef>
                <a:spcPts val="1600"/>
              </a:spcBef>
              <a:spcAft>
                <a:spcPts val="0"/>
              </a:spcAft>
              <a:buNone/>
              <a:defRPr>
                <a:solidFill>
                  <a:schemeClr val="dk1"/>
                </a:solidFill>
              </a:defRPr>
            </a:lvl6pPr>
            <a:lvl7pPr lvl="6">
              <a:lnSpc>
                <a:spcPct val="100000"/>
              </a:lnSpc>
              <a:spcBef>
                <a:spcPts val="1600"/>
              </a:spcBef>
              <a:spcAft>
                <a:spcPts val="0"/>
              </a:spcAft>
              <a:buNone/>
              <a:defRPr>
                <a:solidFill>
                  <a:schemeClr val="dk1"/>
                </a:solidFill>
              </a:defRPr>
            </a:lvl7pPr>
            <a:lvl8pPr lvl="7">
              <a:lnSpc>
                <a:spcPct val="100000"/>
              </a:lnSpc>
              <a:spcBef>
                <a:spcPts val="1600"/>
              </a:spcBef>
              <a:spcAft>
                <a:spcPts val="0"/>
              </a:spcAft>
              <a:buNone/>
              <a:defRPr>
                <a:solidFill>
                  <a:schemeClr val="dk1"/>
                </a:solidFill>
              </a:defRPr>
            </a:lvl8pPr>
            <a:lvl9pPr lvl="8">
              <a:lnSpc>
                <a:spcPct val="100000"/>
              </a:lnSpc>
              <a:spcBef>
                <a:spcPts val="1600"/>
              </a:spcBef>
              <a:spcAft>
                <a:spcPts val="1600"/>
              </a:spcAft>
              <a:buNone/>
              <a:defRPr>
                <a:solidFill>
                  <a:schemeClr val="dk1"/>
                </a:solidFill>
              </a:defRPr>
            </a:lvl9pPr>
          </a:lstStyle>
          <a:p>
            <a:endParaRPr/>
          </a:p>
        </p:txBody>
      </p:sp>
      <p:sp>
        <p:nvSpPr>
          <p:cNvPr id="286" name="Google Shape;286;p16"/>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7" name="Google Shape;287;p16"/>
          <p:cNvSpPr/>
          <p:nvPr/>
        </p:nvSpPr>
        <p:spPr>
          <a:xfrm>
            <a:off x="7894284" y="-721864"/>
            <a:ext cx="2335584" cy="2396736"/>
          </a:xfrm>
          <a:custGeom>
            <a:avLst/>
            <a:gdLst/>
            <a:ahLst/>
            <a:cxnLst/>
            <a:rect l="l" t="t" r="r" b="b"/>
            <a:pathLst>
              <a:path w="72987" h="74898" extrusionOk="0">
                <a:moveTo>
                  <a:pt x="0" y="1"/>
                </a:moveTo>
                <a:cubicBezTo>
                  <a:pt x="1564" y="19745"/>
                  <a:pt x="13398" y="38382"/>
                  <a:pt x="30625" y="48153"/>
                </a:cubicBezTo>
                <a:cubicBezTo>
                  <a:pt x="35109" y="50720"/>
                  <a:pt x="39945" y="52735"/>
                  <a:pt x="44325" y="55555"/>
                </a:cubicBezTo>
                <a:cubicBezTo>
                  <a:pt x="54048" y="61954"/>
                  <a:pt x="61853" y="72681"/>
                  <a:pt x="72987" y="74897"/>
                </a:cubicBezTo>
                <a:lnTo>
                  <a:pt x="72987" y="17025"/>
                </a:lnTo>
                <a:lnTo>
                  <a:pt x="72431" y="1963"/>
                </a:lnTo>
                <a:cubicBezTo>
                  <a:pt x="72129" y="1258"/>
                  <a:pt x="71677" y="605"/>
                  <a:pt x="7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6"/>
          <p:cNvGrpSpPr/>
          <p:nvPr/>
        </p:nvGrpSpPr>
        <p:grpSpPr>
          <a:xfrm>
            <a:off x="0" y="2"/>
            <a:ext cx="1940398" cy="1465652"/>
            <a:chOff x="5095875" y="3514727"/>
            <a:chExt cx="1940398" cy="1465652"/>
          </a:xfrm>
        </p:grpSpPr>
        <p:sp>
          <p:nvSpPr>
            <p:cNvPr id="289" name="Google Shape;289;p16"/>
            <p:cNvSpPr/>
            <p:nvPr/>
          </p:nvSpPr>
          <p:spPr>
            <a:xfrm rot="10800000">
              <a:off x="5769784" y="3831842"/>
              <a:ext cx="597418" cy="1148538"/>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rot="10800000">
              <a:off x="5241865" y="3732365"/>
              <a:ext cx="770971" cy="948600"/>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rot="10800000">
              <a:off x="5095875" y="3570305"/>
              <a:ext cx="791936" cy="252033"/>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rot="10800000">
              <a:off x="5684008" y="3514729"/>
              <a:ext cx="201576" cy="99528"/>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rot="10800000">
              <a:off x="6269885" y="3514727"/>
              <a:ext cx="629851" cy="147044"/>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rot="10800000">
              <a:off x="6165606" y="3616584"/>
              <a:ext cx="870667" cy="880876"/>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681"/>
        <p:cNvGrpSpPr/>
        <p:nvPr/>
      </p:nvGrpSpPr>
      <p:grpSpPr>
        <a:xfrm>
          <a:off x="0" y="0"/>
          <a:ext cx="0" cy="0"/>
          <a:chOff x="0" y="0"/>
          <a:chExt cx="0" cy="0"/>
        </a:xfrm>
      </p:grpSpPr>
      <p:sp>
        <p:nvSpPr>
          <p:cNvPr id="682" name="Google Shape;682;p30"/>
          <p:cNvSpPr/>
          <p:nvPr/>
        </p:nvSpPr>
        <p:spPr>
          <a:xfrm>
            <a:off x="5292550" y="2043851"/>
            <a:ext cx="3851479" cy="3099688"/>
          </a:xfrm>
          <a:custGeom>
            <a:avLst/>
            <a:gdLst/>
            <a:ahLst/>
            <a:cxnLst/>
            <a:rect l="l" t="t" r="r" b="b"/>
            <a:pathLst>
              <a:path w="87748" h="70620" extrusionOk="0">
                <a:moveTo>
                  <a:pt x="33005" y="1"/>
                </a:moveTo>
                <a:cubicBezTo>
                  <a:pt x="31215" y="1"/>
                  <a:pt x="29421" y="142"/>
                  <a:pt x="27641" y="422"/>
                </a:cubicBezTo>
                <a:cubicBezTo>
                  <a:pt x="18208" y="1795"/>
                  <a:pt x="9104" y="7003"/>
                  <a:pt x="4006" y="15558"/>
                </a:cubicBezTo>
                <a:cubicBezTo>
                  <a:pt x="1373" y="20055"/>
                  <a:pt x="0" y="25267"/>
                  <a:pt x="0" y="30585"/>
                </a:cubicBezTo>
                <a:cubicBezTo>
                  <a:pt x="57" y="38811"/>
                  <a:pt x="2523" y="47533"/>
                  <a:pt x="8446" y="52960"/>
                </a:cubicBezTo>
                <a:cubicBezTo>
                  <a:pt x="11736" y="55979"/>
                  <a:pt x="15466" y="58392"/>
                  <a:pt x="19581" y="59980"/>
                </a:cubicBezTo>
                <a:cubicBezTo>
                  <a:pt x="24899" y="62012"/>
                  <a:pt x="29343" y="63380"/>
                  <a:pt x="33015" y="68097"/>
                </a:cubicBezTo>
                <a:cubicBezTo>
                  <a:pt x="33673" y="68922"/>
                  <a:pt x="34279" y="69742"/>
                  <a:pt x="34880" y="70620"/>
                </a:cubicBezTo>
                <a:lnTo>
                  <a:pt x="87748" y="70620"/>
                </a:lnTo>
                <a:lnTo>
                  <a:pt x="87748" y="4480"/>
                </a:lnTo>
                <a:cubicBezTo>
                  <a:pt x="85217" y="2840"/>
                  <a:pt x="82368" y="2255"/>
                  <a:pt x="79394" y="2255"/>
                </a:cubicBezTo>
                <a:cubicBezTo>
                  <a:pt x="73217" y="2255"/>
                  <a:pt x="66502" y="4781"/>
                  <a:pt x="60985" y="5634"/>
                </a:cubicBezTo>
                <a:cubicBezTo>
                  <a:pt x="60168" y="5761"/>
                  <a:pt x="59365" y="5818"/>
                  <a:pt x="58573" y="5818"/>
                </a:cubicBezTo>
                <a:cubicBezTo>
                  <a:pt x="52869" y="5818"/>
                  <a:pt x="47718" y="2840"/>
                  <a:pt x="42229" y="1299"/>
                </a:cubicBezTo>
                <a:cubicBezTo>
                  <a:pt x="39232" y="429"/>
                  <a:pt x="36125" y="1"/>
                  <a:pt x="33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0"/>
          <p:cNvSpPr/>
          <p:nvPr/>
        </p:nvSpPr>
        <p:spPr>
          <a:xfrm flipH="1">
            <a:off x="6921175" y="0"/>
            <a:ext cx="2241875" cy="1017458"/>
          </a:xfrm>
          <a:custGeom>
            <a:avLst/>
            <a:gdLst/>
            <a:ahLst/>
            <a:cxnLst/>
            <a:rect l="l" t="t" r="r" b="b"/>
            <a:pathLst>
              <a:path w="48096" h="21828" extrusionOk="0">
                <a:moveTo>
                  <a:pt x="1" y="0"/>
                </a:moveTo>
                <a:lnTo>
                  <a:pt x="1" y="16562"/>
                </a:lnTo>
                <a:cubicBezTo>
                  <a:pt x="659" y="16562"/>
                  <a:pt x="1370" y="16672"/>
                  <a:pt x="2028" y="16782"/>
                </a:cubicBezTo>
                <a:cubicBezTo>
                  <a:pt x="7130" y="17716"/>
                  <a:pt x="11737" y="20292"/>
                  <a:pt x="16725" y="21388"/>
                </a:cubicBezTo>
                <a:cubicBezTo>
                  <a:pt x="17932" y="21665"/>
                  <a:pt x="19248" y="21827"/>
                  <a:pt x="20512" y="21827"/>
                </a:cubicBezTo>
                <a:cubicBezTo>
                  <a:pt x="24513" y="21827"/>
                  <a:pt x="28519" y="20401"/>
                  <a:pt x="30436" y="17058"/>
                </a:cubicBezTo>
                <a:cubicBezTo>
                  <a:pt x="32081" y="14097"/>
                  <a:pt x="31700" y="10310"/>
                  <a:pt x="33617" y="7516"/>
                </a:cubicBezTo>
                <a:cubicBezTo>
                  <a:pt x="36688" y="3071"/>
                  <a:pt x="43708" y="3567"/>
                  <a:pt x="47933" y="167"/>
                </a:cubicBezTo>
                <a:lnTo>
                  <a:pt x="48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0"/>
          <p:cNvSpPr/>
          <p:nvPr/>
        </p:nvSpPr>
        <p:spPr>
          <a:xfrm flipH="1">
            <a:off x="-12" y="2467203"/>
            <a:ext cx="3005958" cy="2676355"/>
          </a:xfrm>
          <a:custGeom>
            <a:avLst/>
            <a:gdLst/>
            <a:ahLst/>
            <a:cxnLst/>
            <a:rect l="l" t="t" r="r" b="b"/>
            <a:pathLst>
              <a:path w="89503" h="79689" extrusionOk="0">
                <a:moveTo>
                  <a:pt x="89503" y="0"/>
                </a:moveTo>
                <a:cubicBezTo>
                  <a:pt x="86269" y="4058"/>
                  <a:pt x="82044" y="7187"/>
                  <a:pt x="76727" y="8665"/>
                </a:cubicBezTo>
                <a:cubicBezTo>
                  <a:pt x="72173" y="9929"/>
                  <a:pt x="67456" y="9929"/>
                  <a:pt x="62740" y="10367"/>
                </a:cubicBezTo>
                <a:cubicBezTo>
                  <a:pt x="58352" y="10859"/>
                  <a:pt x="53965" y="11684"/>
                  <a:pt x="49744" y="12943"/>
                </a:cubicBezTo>
                <a:cubicBezTo>
                  <a:pt x="46893" y="13820"/>
                  <a:pt x="44041" y="14974"/>
                  <a:pt x="41680" y="16839"/>
                </a:cubicBezTo>
                <a:cubicBezTo>
                  <a:pt x="38280" y="19524"/>
                  <a:pt x="36306" y="21937"/>
                  <a:pt x="38557" y="25228"/>
                </a:cubicBezTo>
                <a:cubicBezTo>
                  <a:pt x="41737" y="29782"/>
                  <a:pt x="36582" y="33182"/>
                  <a:pt x="34880" y="34388"/>
                </a:cubicBezTo>
                <a:cubicBezTo>
                  <a:pt x="29725" y="38227"/>
                  <a:pt x="23749" y="40912"/>
                  <a:pt x="17550" y="42777"/>
                </a:cubicBezTo>
                <a:cubicBezTo>
                  <a:pt x="12175" y="44370"/>
                  <a:pt x="6143" y="45629"/>
                  <a:pt x="2799" y="50126"/>
                </a:cubicBezTo>
                <a:cubicBezTo>
                  <a:pt x="658" y="53087"/>
                  <a:pt x="110" y="56983"/>
                  <a:pt x="110" y="60656"/>
                </a:cubicBezTo>
                <a:cubicBezTo>
                  <a:pt x="0" y="66745"/>
                  <a:pt x="1374" y="73379"/>
                  <a:pt x="6033" y="77385"/>
                </a:cubicBezTo>
                <a:cubicBezTo>
                  <a:pt x="7130" y="78315"/>
                  <a:pt x="8336" y="79083"/>
                  <a:pt x="9600" y="79688"/>
                </a:cubicBezTo>
                <a:lnTo>
                  <a:pt x="89503" y="79688"/>
                </a:lnTo>
                <a:lnTo>
                  <a:pt x="89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flipH="1">
            <a:off x="-6" y="4"/>
            <a:ext cx="1567578" cy="1608622"/>
          </a:xfrm>
          <a:custGeom>
            <a:avLst/>
            <a:gdLst/>
            <a:ahLst/>
            <a:cxnLst/>
            <a:rect l="l" t="t" r="r" b="b"/>
            <a:pathLst>
              <a:path w="72987" h="74898" extrusionOk="0">
                <a:moveTo>
                  <a:pt x="0" y="1"/>
                </a:moveTo>
                <a:cubicBezTo>
                  <a:pt x="1564" y="19745"/>
                  <a:pt x="13398" y="38382"/>
                  <a:pt x="30625" y="48153"/>
                </a:cubicBezTo>
                <a:cubicBezTo>
                  <a:pt x="35109" y="50720"/>
                  <a:pt x="39945" y="52735"/>
                  <a:pt x="44325" y="55555"/>
                </a:cubicBezTo>
                <a:cubicBezTo>
                  <a:pt x="54048" y="61954"/>
                  <a:pt x="61853" y="72681"/>
                  <a:pt x="72987" y="74897"/>
                </a:cubicBezTo>
                <a:lnTo>
                  <a:pt x="72987" y="17025"/>
                </a:lnTo>
                <a:lnTo>
                  <a:pt x="72431" y="1963"/>
                </a:lnTo>
                <a:cubicBezTo>
                  <a:pt x="72129" y="1258"/>
                  <a:pt x="71677" y="605"/>
                  <a:pt x="7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15">
    <p:spTree>
      <p:nvGrpSpPr>
        <p:cNvPr id="1" name="Shape 686"/>
        <p:cNvGrpSpPr/>
        <p:nvPr/>
      </p:nvGrpSpPr>
      <p:grpSpPr>
        <a:xfrm>
          <a:off x="0" y="0"/>
          <a:ext cx="0" cy="0"/>
          <a:chOff x="0" y="0"/>
          <a:chExt cx="0" cy="0"/>
        </a:xfrm>
      </p:grpSpPr>
      <p:sp>
        <p:nvSpPr>
          <p:cNvPr id="687" name="Google Shape;687;p31"/>
          <p:cNvSpPr txBox="1">
            <a:spLocks noGrp="1"/>
          </p:cNvSpPr>
          <p:nvPr>
            <p:ph type="subTitle" idx="1"/>
          </p:nvPr>
        </p:nvSpPr>
        <p:spPr>
          <a:xfrm>
            <a:off x="962025" y="2310384"/>
            <a:ext cx="3346800" cy="1066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1"/>
                </a:solidFill>
              </a:defRPr>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688" name="Google Shape;688;p31"/>
          <p:cNvSpPr txBox="1">
            <a:spLocks noGrp="1"/>
          </p:cNvSpPr>
          <p:nvPr>
            <p:ph type="title"/>
          </p:nvPr>
        </p:nvSpPr>
        <p:spPr>
          <a:xfrm>
            <a:off x="713225" y="1798325"/>
            <a:ext cx="3595500" cy="30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9" name="Google Shape;689;p31"/>
          <p:cNvSpPr/>
          <p:nvPr/>
        </p:nvSpPr>
        <p:spPr>
          <a:xfrm>
            <a:off x="8162934" y="-47014"/>
            <a:ext cx="2335584" cy="2396736"/>
          </a:xfrm>
          <a:custGeom>
            <a:avLst/>
            <a:gdLst/>
            <a:ahLst/>
            <a:cxnLst/>
            <a:rect l="l" t="t" r="r" b="b"/>
            <a:pathLst>
              <a:path w="72987" h="74898" extrusionOk="0">
                <a:moveTo>
                  <a:pt x="0" y="1"/>
                </a:moveTo>
                <a:cubicBezTo>
                  <a:pt x="1564" y="19745"/>
                  <a:pt x="13398" y="38382"/>
                  <a:pt x="30625" y="48153"/>
                </a:cubicBezTo>
                <a:cubicBezTo>
                  <a:pt x="35109" y="50720"/>
                  <a:pt x="39945" y="52735"/>
                  <a:pt x="44325" y="55555"/>
                </a:cubicBezTo>
                <a:cubicBezTo>
                  <a:pt x="54048" y="61954"/>
                  <a:pt x="61853" y="72681"/>
                  <a:pt x="72987" y="74897"/>
                </a:cubicBezTo>
                <a:lnTo>
                  <a:pt x="72987" y="17025"/>
                </a:lnTo>
                <a:lnTo>
                  <a:pt x="72431" y="1963"/>
                </a:lnTo>
                <a:cubicBezTo>
                  <a:pt x="72129" y="1258"/>
                  <a:pt x="71677" y="605"/>
                  <a:pt x="7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263115" y="-349151"/>
            <a:ext cx="2188325" cy="2202925"/>
          </a:xfrm>
          <a:custGeom>
            <a:avLst/>
            <a:gdLst/>
            <a:ahLst/>
            <a:cxnLst/>
            <a:rect l="l" t="t" r="r" b="b"/>
            <a:pathLst>
              <a:path w="87533" h="88117" extrusionOk="0">
                <a:moveTo>
                  <a:pt x="6243" y="6662"/>
                </a:moveTo>
                <a:cubicBezTo>
                  <a:pt x="19388" y="-5784"/>
                  <a:pt x="73871" y="2789"/>
                  <a:pt x="84348" y="4757"/>
                </a:cubicBezTo>
                <a:cubicBezTo>
                  <a:pt x="94826" y="6726"/>
                  <a:pt x="75776" y="12822"/>
                  <a:pt x="69108" y="18473"/>
                </a:cubicBezTo>
                <a:cubicBezTo>
                  <a:pt x="62441" y="24125"/>
                  <a:pt x="50947" y="35745"/>
                  <a:pt x="44343" y="38666"/>
                </a:cubicBezTo>
                <a:cubicBezTo>
                  <a:pt x="37739" y="41587"/>
                  <a:pt x="33358" y="33904"/>
                  <a:pt x="29484" y="35999"/>
                </a:cubicBezTo>
                <a:cubicBezTo>
                  <a:pt x="25611" y="38095"/>
                  <a:pt x="24341" y="43302"/>
                  <a:pt x="21102" y="51239"/>
                </a:cubicBezTo>
                <a:cubicBezTo>
                  <a:pt x="17864" y="59177"/>
                  <a:pt x="12657" y="78925"/>
                  <a:pt x="10053" y="83624"/>
                </a:cubicBezTo>
                <a:cubicBezTo>
                  <a:pt x="7450" y="88323"/>
                  <a:pt x="6116" y="92260"/>
                  <a:pt x="5481" y="79433"/>
                </a:cubicBezTo>
                <a:cubicBezTo>
                  <a:pt x="4846" y="66606"/>
                  <a:pt x="-6901" y="19108"/>
                  <a:pt x="6243" y="6662"/>
                </a:cubicBezTo>
                <a:close/>
              </a:path>
            </a:pathLst>
          </a:custGeom>
          <a:solidFill>
            <a:schemeClr val="accent1"/>
          </a:solidFill>
          <a:ln>
            <a:noFill/>
          </a:ln>
        </p:spPr>
      </p:sp>
      <p:grpSp>
        <p:nvGrpSpPr>
          <p:cNvPr id="691" name="Google Shape;691;p31"/>
          <p:cNvGrpSpPr/>
          <p:nvPr/>
        </p:nvGrpSpPr>
        <p:grpSpPr>
          <a:xfrm>
            <a:off x="7295047" y="3605978"/>
            <a:ext cx="2136662" cy="1868213"/>
            <a:chOff x="12390922" y="7120703"/>
            <a:chExt cx="2136662" cy="1868213"/>
          </a:xfrm>
        </p:grpSpPr>
        <p:sp>
          <p:nvSpPr>
            <p:cNvPr id="692" name="Google Shape;692;p31"/>
            <p:cNvSpPr/>
            <p:nvPr/>
          </p:nvSpPr>
          <p:spPr>
            <a:xfrm rot="-1922838">
              <a:off x="12960975" y="7218032"/>
              <a:ext cx="597414" cy="1148530"/>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rot="-1922838">
              <a:off x="13353945" y="7252970"/>
              <a:ext cx="770966" cy="948594"/>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1922838">
              <a:off x="13729128" y="7961915"/>
              <a:ext cx="791931" cy="252031"/>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1922838">
              <a:off x="13845950" y="8305352"/>
              <a:ext cx="201575" cy="99527"/>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rot="-1922838">
              <a:off x="12941112" y="8685972"/>
              <a:ext cx="629847" cy="147043"/>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rot="-1922838">
              <a:off x="12558285" y="7930285"/>
              <a:ext cx="870662" cy="880870"/>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1"/>
          <p:cNvSpPr/>
          <p:nvPr/>
        </p:nvSpPr>
        <p:spPr>
          <a:xfrm rot="-5400000">
            <a:off x="5354250" y="4275463"/>
            <a:ext cx="21300" cy="134575"/>
          </a:xfrm>
          <a:custGeom>
            <a:avLst/>
            <a:gdLst/>
            <a:ahLst/>
            <a:cxnLst/>
            <a:rect l="l" t="t" r="r" b="b"/>
            <a:pathLst>
              <a:path w="852" h="5383" extrusionOk="0">
                <a:moveTo>
                  <a:pt x="362" y="0"/>
                </a:moveTo>
                <a:cubicBezTo>
                  <a:pt x="118" y="0"/>
                  <a:pt x="0" y="127"/>
                  <a:pt x="0" y="372"/>
                </a:cubicBezTo>
                <a:lnTo>
                  <a:pt x="0" y="4893"/>
                </a:lnTo>
                <a:cubicBezTo>
                  <a:pt x="0" y="5138"/>
                  <a:pt x="118" y="5383"/>
                  <a:pt x="362" y="5383"/>
                </a:cubicBezTo>
                <a:cubicBezTo>
                  <a:pt x="607" y="5383"/>
                  <a:pt x="852" y="5138"/>
                  <a:pt x="852" y="4893"/>
                </a:cubicBezTo>
                <a:lnTo>
                  <a:pt x="852" y="372"/>
                </a:lnTo>
                <a:cubicBezTo>
                  <a:pt x="852" y="127"/>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rot="-5400000">
            <a:off x="5296138" y="4333575"/>
            <a:ext cx="134600" cy="21550"/>
          </a:xfrm>
          <a:custGeom>
            <a:avLst/>
            <a:gdLst/>
            <a:ahLst/>
            <a:cxnLst/>
            <a:rect l="l" t="t" r="r" b="b"/>
            <a:pathLst>
              <a:path w="5384" h="862" extrusionOk="0">
                <a:moveTo>
                  <a:pt x="490" y="0"/>
                </a:moveTo>
                <a:cubicBezTo>
                  <a:pt x="246" y="0"/>
                  <a:pt x="1" y="245"/>
                  <a:pt x="1" y="489"/>
                </a:cubicBezTo>
                <a:cubicBezTo>
                  <a:pt x="1" y="734"/>
                  <a:pt x="246" y="861"/>
                  <a:pt x="490" y="861"/>
                </a:cubicBezTo>
                <a:lnTo>
                  <a:pt x="5022" y="861"/>
                </a:lnTo>
                <a:cubicBezTo>
                  <a:pt x="5266" y="861"/>
                  <a:pt x="5384" y="734"/>
                  <a:pt x="5384" y="489"/>
                </a:cubicBezTo>
                <a:cubicBezTo>
                  <a:pt x="5384" y="245"/>
                  <a:pt x="5266" y="0"/>
                  <a:pt x="5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rot="-5400000">
            <a:off x="5593725" y="5087163"/>
            <a:ext cx="79525" cy="79550"/>
          </a:xfrm>
          <a:custGeom>
            <a:avLst/>
            <a:gdLst/>
            <a:ahLst/>
            <a:cxnLst/>
            <a:rect l="l" t="t" r="r" b="b"/>
            <a:pathLst>
              <a:path w="3181" h="3182" extrusionOk="0">
                <a:moveTo>
                  <a:pt x="1586" y="862"/>
                </a:moveTo>
                <a:cubicBezTo>
                  <a:pt x="1958" y="862"/>
                  <a:pt x="2320" y="1224"/>
                  <a:pt x="2320" y="1596"/>
                </a:cubicBezTo>
                <a:cubicBezTo>
                  <a:pt x="2320" y="2085"/>
                  <a:pt x="1958" y="2330"/>
                  <a:pt x="1586" y="2330"/>
                </a:cubicBezTo>
                <a:cubicBezTo>
                  <a:pt x="1224" y="2330"/>
                  <a:pt x="852" y="2085"/>
                  <a:pt x="852" y="1596"/>
                </a:cubicBezTo>
                <a:cubicBezTo>
                  <a:pt x="852" y="1224"/>
                  <a:pt x="1224" y="862"/>
                  <a:pt x="1586" y="862"/>
                </a:cubicBezTo>
                <a:close/>
                <a:moveTo>
                  <a:pt x="1586" y="1"/>
                </a:moveTo>
                <a:cubicBezTo>
                  <a:pt x="734" y="1"/>
                  <a:pt x="0" y="735"/>
                  <a:pt x="0" y="1596"/>
                </a:cubicBezTo>
                <a:cubicBezTo>
                  <a:pt x="0" y="2447"/>
                  <a:pt x="734" y="3182"/>
                  <a:pt x="1586" y="3182"/>
                </a:cubicBezTo>
                <a:cubicBezTo>
                  <a:pt x="2447" y="3182"/>
                  <a:pt x="3181" y="2447"/>
                  <a:pt x="3181" y="159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rot="-5400000">
            <a:off x="4076750" y="4032138"/>
            <a:ext cx="79550" cy="79525"/>
          </a:xfrm>
          <a:custGeom>
            <a:avLst/>
            <a:gdLst/>
            <a:ahLst/>
            <a:cxnLst/>
            <a:rect l="l" t="t" r="r" b="b"/>
            <a:pathLst>
              <a:path w="3182" h="3181" extrusionOk="0">
                <a:moveTo>
                  <a:pt x="1596" y="861"/>
                </a:moveTo>
                <a:cubicBezTo>
                  <a:pt x="1958" y="861"/>
                  <a:pt x="2330" y="1223"/>
                  <a:pt x="2330" y="1595"/>
                </a:cubicBezTo>
                <a:cubicBezTo>
                  <a:pt x="2330" y="2085"/>
                  <a:pt x="1958" y="2329"/>
                  <a:pt x="1596" y="2329"/>
                </a:cubicBezTo>
                <a:cubicBezTo>
                  <a:pt x="1107" y="2329"/>
                  <a:pt x="862" y="2085"/>
                  <a:pt x="862" y="1595"/>
                </a:cubicBezTo>
                <a:cubicBezTo>
                  <a:pt x="862" y="1223"/>
                  <a:pt x="1107" y="861"/>
                  <a:pt x="1596" y="861"/>
                </a:cubicBezTo>
                <a:close/>
                <a:moveTo>
                  <a:pt x="1596" y="0"/>
                </a:moveTo>
                <a:cubicBezTo>
                  <a:pt x="735" y="0"/>
                  <a:pt x="1" y="734"/>
                  <a:pt x="1" y="1595"/>
                </a:cubicBezTo>
                <a:cubicBezTo>
                  <a:pt x="1" y="2574"/>
                  <a:pt x="735" y="3181"/>
                  <a:pt x="1596" y="3181"/>
                </a:cubicBezTo>
                <a:cubicBezTo>
                  <a:pt x="2447" y="3181"/>
                  <a:pt x="3181" y="2574"/>
                  <a:pt x="3181" y="1595"/>
                </a:cubicBezTo>
                <a:cubicBezTo>
                  <a:pt x="3181" y="734"/>
                  <a:pt x="2447" y="0"/>
                  <a:pt x="1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431825" y="4448375"/>
            <a:ext cx="79525" cy="79550"/>
          </a:xfrm>
          <a:custGeom>
            <a:avLst/>
            <a:gdLst/>
            <a:ahLst/>
            <a:cxnLst/>
            <a:rect l="l" t="t" r="r" b="b"/>
            <a:pathLst>
              <a:path w="3181" h="3182" extrusionOk="0">
                <a:moveTo>
                  <a:pt x="1586" y="852"/>
                </a:moveTo>
                <a:cubicBezTo>
                  <a:pt x="1958" y="852"/>
                  <a:pt x="2320" y="1224"/>
                  <a:pt x="2320" y="1586"/>
                </a:cubicBezTo>
                <a:cubicBezTo>
                  <a:pt x="2320" y="2075"/>
                  <a:pt x="1958" y="2320"/>
                  <a:pt x="1586" y="2320"/>
                </a:cubicBezTo>
                <a:cubicBezTo>
                  <a:pt x="1096" y="2320"/>
                  <a:pt x="852" y="2075"/>
                  <a:pt x="852" y="1586"/>
                </a:cubicBezTo>
                <a:cubicBezTo>
                  <a:pt x="852" y="1224"/>
                  <a:pt x="1096" y="852"/>
                  <a:pt x="1586" y="852"/>
                </a:cubicBezTo>
                <a:close/>
                <a:moveTo>
                  <a:pt x="1586" y="1"/>
                </a:moveTo>
                <a:cubicBezTo>
                  <a:pt x="607" y="1"/>
                  <a:pt x="0" y="735"/>
                  <a:pt x="0" y="1586"/>
                </a:cubicBezTo>
                <a:cubicBezTo>
                  <a:pt x="0" y="2447"/>
                  <a:pt x="607" y="3181"/>
                  <a:pt x="1586" y="3181"/>
                </a:cubicBezTo>
                <a:cubicBezTo>
                  <a:pt x="2447" y="3181"/>
                  <a:pt x="3181" y="2447"/>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07350" y="2729550"/>
            <a:ext cx="79550" cy="82475"/>
          </a:xfrm>
          <a:custGeom>
            <a:avLst/>
            <a:gdLst/>
            <a:ahLst/>
            <a:cxnLst/>
            <a:rect l="l" t="t" r="r" b="b"/>
            <a:pathLst>
              <a:path w="3182" h="3299" extrusionOk="0">
                <a:moveTo>
                  <a:pt x="1586" y="852"/>
                </a:moveTo>
                <a:cubicBezTo>
                  <a:pt x="2075" y="852"/>
                  <a:pt x="2320" y="1224"/>
                  <a:pt x="2320" y="1586"/>
                </a:cubicBezTo>
                <a:cubicBezTo>
                  <a:pt x="2320" y="2075"/>
                  <a:pt x="2075" y="2447"/>
                  <a:pt x="1586" y="2447"/>
                </a:cubicBezTo>
                <a:cubicBezTo>
                  <a:pt x="1224" y="2447"/>
                  <a:pt x="852" y="2075"/>
                  <a:pt x="852" y="1586"/>
                </a:cubicBezTo>
                <a:cubicBezTo>
                  <a:pt x="852" y="1224"/>
                  <a:pt x="1224" y="852"/>
                  <a:pt x="1586" y="852"/>
                </a:cubicBezTo>
                <a:close/>
                <a:moveTo>
                  <a:pt x="1586" y="1"/>
                </a:moveTo>
                <a:cubicBezTo>
                  <a:pt x="734" y="1"/>
                  <a:pt x="0" y="735"/>
                  <a:pt x="0" y="1586"/>
                </a:cubicBezTo>
                <a:cubicBezTo>
                  <a:pt x="0" y="2565"/>
                  <a:pt x="734" y="3299"/>
                  <a:pt x="1586" y="3299"/>
                </a:cubicBezTo>
                <a:cubicBezTo>
                  <a:pt x="2447" y="3299"/>
                  <a:pt x="3181" y="2565"/>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603325" y="1441425"/>
            <a:ext cx="82475" cy="82475"/>
          </a:xfrm>
          <a:custGeom>
            <a:avLst/>
            <a:gdLst/>
            <a:ahLst/>
            <a:cxnLst/>
            <a:rect l="l" t="t" r="r" b="b"/>
            <a:pathLst>
              <a:path w="3299" h="3299" extrusionOk="0">
                <a:moveTo>
                  <a:pt x="1713" y="979"/>
                </a:moveTo>
                <a:cubicBezTo>
                  <a:pt x="2076" y="979"/>
                  <a:pt x="2448" y="1224"/>
                  <a:pt x="2448" y="1713"/>
                </a:cubicBezTo>
                <a:cubicBezTo>
                  <a:pt x="2448" y="2075"/>
                  <a:pt x="2076" y="2447"/>
                  <a:pt x="1713" y="2447"/>
                </a:cubicBezTo>
                <a:cubicBezTo>
                  <a:pt x="1224" y="2447"/>
                  <a:pt x="852" y="2075"/>
                  <a:pt x="852" y="1713"/>
                </a:cubicBezTo>
                <a:cubicBezTo>
                  <a:pt x="852" y="1224"/>
                  <a:pt x="1224" y="979"/>
                  <a:pt x="1713" y="979"/>
                </a:cubicBezTo>
                <a:close/>
                <a:moveTo>
                  <a:pt x="1713" y="0"/>
                </a:moveTo>
                <a:cubicBezTo>
                  <a:pt x="735" y="0"/>
                  <a:pt x="1" y="734"/>
                  <a:pt x="1" y="1713"/>
                </a:cubicBezTo>
                <a:cubicBezTo>
                  <a:pt x="1" y="2564"/>
                  <a:pt x="735" y="3298"/>
                  <a:pt x="1713" y="3298"/>
                </a:cubicBezTo>
                <a:cubicBezTo>
                  <a:pt x="2565" y="3298"/>
                  <a:pt x="3299" y="2564"/>
                  <a:pt x="3299" y="1713"/>
                </a:cubicBezTo>
                <a:cubicBezTo>
                  <a:pt x="3299" y="734"/>
                  <a:pt x="2565" y="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8784950" y="1681725"/>
            <a:ext cx="21300" cy="134575"/>
          </a:xfrm>
          <a:custGeom>
            <a:avLst/>
            <a:gdLst/>
            <a:ahLst/>
            <a:cxnLst/>
            <a:rect l="l" t="t" r="r" b="b"/>
            <a:pathLst>
              <a:path w="852" h="5383" extrusionOk="0">
                <a:moveTo>
                  <a:pt x="362" y="0"/>
                </a:moveTo>
                <a:cubicBezTo>
                  <a:pt x="118" y="0"/>
                  <a:pt x="0" y="245"/>
                  <a:pt x="0" y="489"/>
                </a:cubicBezTo>
                <a:lnTo>
                  <a:pt x="0" y="4893"/>
                </a:lnTo>
                <a:cubicBezTo>
                  <a:pt x="0" y="5138"/>
                  <a:pt x="118" y="5383"/>
                  <a:pt x="362" y="5383"/>
                </a:cubicBezTo>
                <a:cubicBezTo>
                  <a:pt x="607" y="5383"/>
                  <a:pt x="852" y="5138"/>
                  <a:pt x="852" y="4893"/>
                </a:cubicBezTo>
                <a:lnTo>
                  <a:pt x="852" y="489"/>
                </a:lnTo>
                <a:cubicBezTo>
                  <a:pt x="852" y="245"/>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8729900" y="1736775"/>
            <a:ext cx="131400" cy="21300"/>
          </a:xfrm>
          <a:custGeom>
            <a:avLst/>
            <a:gdLst/>
            <a:ahLst/>
            <a:cxnLst/>
            <a:rect l="l" t="t" r="r" b="b"/>
            <a:pathLst>
              <a:path w="5256" h="852" extrusionOk="0">
                <a:moveTo>
                  <a:pt x="362" y="0"/>
                </a:moveTo>
                <a:cubicBezTo>
                  <a:pt x="117" y="0"/>
                  <a:pt x="0" y="245"/>
                  <a:pt x="0" y="489"/>
                </a:cubicBezTo>
                <a:cubicBezTo>
                  <a:pt x="0" y="734"/>
                  <a:pt x="117" y="852"/>
                  <a:pt x="362" y="852"/>
                </a:cubicBezTo>
                <a:lnTo>
                  <a:pt x="4893" y="852"/>
                </a:lnTo>
                <a:cubicBezTo>
                  <a:pt x="5138" y="852"/>
                  <a:pt x="5256" y="734"/>
                  <a:pt x="5256" y="489"/>
                </a:cubicBezTo>
                <a:cubicBezTo>
                  <a:pt x="5256" y="245"/>
                  <a:pt x="5138" y="0"/>
                  <a:pt x="4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8683900" y="2788850"/>
            <a:ext cx="21550" cy="131425"/>
          </a:xfrm>
          <a:custGeom>
            <a:avLst/>
            <a:gdLst/>
            <a:ahLst/>
            <a:cxnLst/>
            <a:rect l="l" t="t" r="r" b="b"/>
            <a:pathLst>
              <a:path w="862" h="5257" extrusionOk="0">
                <a:moveTo>
                  <a:pt x="489" y="1"/>
                </a:moveTo>
                <a:cubicBezTo>
                  <a:pt x="245" y="1"/>
                  <a:pt x="0" y="118"/>
                  <a:pt x="0" y="363"/>
                </a:cubicBezTo>
                <a:lnTo>
                  <a:pt x="0" y="4894"/>
                </a:lnTo>
                <a:cubicBezTo>
                  <a:pt x="0" y="5139"/>
                  <a:pt x="245" y="5256"/>
                  <a:pt x="489" y="5256"/>
                </a:cubicBezTo>
                <a:cubicBezTo>
                  <a:pt x="734" y="5256"/>
                  <a:pt x="861" y="5139"/>
                  <a:pt x="861" y="4894"/>
                </a:cubicBezTo>
                <a:lnTo>
                  <a:pt x="861" y="363"/>
                </a:lnTo>
                <a:cubicBezTo>
                  <a:pt x="861" y="118"/>
                  <a:pt x="734"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8628850" y="2843900"/>
            <a:ext cx="134575" cy="21325"/>
          </a:xfrm>
          <a:custGeom>
            <a:avLst/>
            <a:gdLst/>
            <a:ahLst/>
            <a:cxnLst/>
            <a:rect l="l" t="t" r="r" b="b"/>
            <a:pathLst>
              <a:path w="5383" h="853" extrusionOk="0">
                <a:moveTo>
                  <a:pt x="372" y="1"/>
                </a:moveTo>
                <a:cubicBezTo>
                  <a:pt x="127" y="1"/>
                  <a:pt x="0" y="245"/>
                  <a:pt x="0" y="490"/>
                </a:cubicBezTo>
                <a:cubicBezTo>
                  <a:pt x="0" y="735"/>
                  <a:pt x="127" y="852"/>
                  <a:pt x="372" y="852"/>
                </a:cubicBezTo>
                <a:lnTo>
                  <a:pt x="4893" y="852"/>
                </a:lnTo>
                <a:cubicBezTo>
                  <a:pt x="5138" y="852"/>
                  <a:pt x="5383" y="735"/>
                  <a:pt x="5383" y="490"/>
                </a:cubicBezTo>
                <a:cubicBezTo>
                  <a:pt x="5383" y="245"/>
                  <a:pt x="5138" y="1"/>
                  <a:pt x="4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855375" y="2377813"/>
            <a:ext cx="3023700" cy="43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855757" y="3037423"/>
            <a:ext cx="3022800" cy="381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600">
                <a:solidFill>
                  <a:schemeClr val="dk1"/>
                </a:solidFill>
              </a:defRPr>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a:endParaRPr/>
          </a:p>
        </p:txBody>
      </p:sp>
      <p:sp>
        <p:nvSpPr>
          <p:cNvPr id="34" name="Google Shape;34;p3"/>
          <p:cNvSpPr txBox="1">
            <a:spLocks noGrp="1"/>
          </p:cNvSpPr>
          <p:nvPr>
            <p:ph type="title" idx="2" hasCustomPrompt="1"/>
          </p:nvPr>
        </p:nvSpPr>
        <p:spPr>
          <a:xfrm>
            <a:off x="2003774" y="1752600"/>
            <a:ext cx="674700" cy="4740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35" name="Google Shape;35;p3"/>
          <p:cNvSpPr/>
          <p:nvPr/>
        </p:nvSpPr>
        <p:spPr>
          <a:xfrm>
            <a:off x="4099366" y="1083563"/>
            <a:ext cx="5044633" cy="4059944"/>
          </a:xfrm>
          <a:custGeom>
            <a:avLst/>
            <a:gdLst/>
            <a:ahLst/>
            <a:cxnLst/>
            <a:rect l="l" t="t" r="r" b="b"/>
            <a:pathLst>
              <a:path w="87748" h="70620" extrusionOk="0">
                <a:moveTo>
                  <a:pt x="33005" y="1"/>
                </a:moveTo>
                <a:cubicBezTo>
                  <a:pt x="31215" y="1"/>
                  <a:pt x="29421" y="142"/>
                  <a:pt x="27641" y="422"/>
                </a:cubicBezTo>
                <a:cubicBezTo>
                  <a:pt x="18208" y="1795"/>
                  <a:pt x="9104" y="7003"/>
                  <a:pt x="4006" y="15558"/>
                </a:cubicBezTo>
                <a:cubicBezTo>
                  <a:pt x="1373" y="20055"/>
                  <a:pt x="0" y="25267"/>
                  <a:pt x="0" y="30585"/>
                </a:cubicBezTo>
                <a:cubicBezTo>
                  <a:pt x="57" y="38811"/>
                  <a:pt x="2523" y="47533"/>
                  <a:pt x="8446" y="52960"/>
                </a:cubicBezTo>
                <a:cubicBezTo>
                  <a:pt x="11736" y="55979"/>
                  <a:pt x="15466" y="58392"/>
                  <a:pt x="19581" y="59980"/>
                </a:cubicBezTo>
                <a:cubicBezTo>
                  <a:pt x="24899" y="62012"/>
                  <a:pt x="29343" y="63380"/>
                  <a:pt x="33015" y="68097"/>
                </a:cubicBezTo>
                <a:cubicBezTo>
                  <a:pt x="33673" y="68922"/>
                  <a:pt x="34279" y="69742"/>
                  <a:pt x="34880" y="70620"/>
                </a:cubicBezTo>
                <a:lnTo>
                  <a:pt x="87748" y="70620"/>
                </a:lnTo>
                <a:lnTo>
                  <a:pt x="87748" y="4480"/>
                </a:lnTo>
                <a:cubicBezTo>
                  <a:pt x="85217" y="2840"/>
                  <a:pt x="82368" y="2255"/>
                  <a:pt x="79394" y="2255"/>
                </a:cubicBezTo>
                <a:cubicBezTo>
                  <a:pt x="73217" y="2255"/>
                  <a:pt x="66502" y="4781"/>
                  <a:pt x="60985" y="5634"/>
                </a:cubicBezTo>
                <a:cubicBezTo>
                  <a:pt x="60168" y="5761"/>
                  <a:pt x="59365" y="5818"/>
                  <a:pt x="58573" y="5818"/>
                </a:cubicBezTo>
                <a:cubicBezTo>
                  <a:pt x="52869" y="5818"/>
                  <a:pt x="47718" y="2840"/>
                  <a:pt x="42229" y="1299"/>
                </a:cubicBezTo>
                <a:cubicBezTo>
                  <a:pt x="39232" y="429"/>
                  <a:pt x="36125" y="1"/>
                  <a:pt x="33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777622">
            <a:off x="364783" y="3936673"/>
            <a:ext cx="597421" cy="1148545"/>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777622">
            <a:off x="-369011" y="4291298"/>
            <a:ext cx="870672" cy="880881"/>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777622">
            <a:off x="663186" y="4329939"/>
            <a:ext cx="770976" cy="948606"/>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777622">
            <a:off x="-338004" y="5118663"/>
            <a:ext cx="629855" cy="147045"/>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777622">
            <a:off x="670319" y="5205958"/>
            <a:ext cx="791940" cy="252035"/>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777622">
            <a:off x="650446" y="5344979"/>
            <a:ext cx="201577" cy="99528"/>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body" idx="1"/>
          </p:nvPr>
        </p:nvSpPr>
        <p:spPr>
          <a:xfrm>
            <a:off x="725875" y="904875"/>
            <a:ext cx="7702800" cy="366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Font typeface="Raleway"/>
              <a:buChar char="●"/>
              <a:defRPr sz="1300">
                <a:solidFill>
                  <a:srgbClr val="FFFFFF"/>
                </a:solidFill>
                <a:latin typeface="Raleway"/>
                <a:ea typeface="Raleway"/>
                <a:cs typeface="Raleway"/>
                <a:sym typeface="Raleway"/>
              </a:defRPr>
            </a:lvl1pPr>
            <a:lvl2pPr marL="914400" lvl="1" indent="-317500" rtl="0">
              <a:spcBef>
                <a:spcPts val="0"/>
              </a:spcBef>
              <a:spcAft>
                <a:spcPts val="0"/>
              </a:spcAft>
              <a:buClr>
                <a:srgbClr val="000000"/>
              </a:buClr>
              <a:buSzPts val="1400"/>
              <a:buFont typeface="Raleway"/>
              <a:buChar char="○"/>
              <a:defRPr sz="1200">
                <a:solidFill>
                  <a:schemeClr val="dk1"/>
                </a:solidFill>
              </a:defRPr>
            </a:lvl2pPr>
            <a:lvl3pPr marL="1371600" lvl="2" indent="-317500" rtl="0">
              <a:spcBef>
                <a:spcPts val="1600"/>
              </a:spcBef>
              <a:spcAft>
                <a:spcPts val="0"/>
              </a:spcAft>
              <a:buClr>
                <a:srgbClr val="000000"/>
              </a:buClr>
              <a:buSzPts val="1400"/>
              <a:buFont typeface="Raleway"/>
              <a:buChar char="■"/>
              <a:defRPr sz="1200">
                <a:solidFill>
                  <a:schemeClr val="dk1"/>
                </a:solidFill>
              </a:defRPr>
            </a:lvl3pPr>
            <a:lvl4pPr marL="1828800" lvl="3" indent="-317500" rtl="0">
              <a:spcBef>
                <a:spcPts val="1600"/>
              </a:spcBef>
              <a:spcAft>
                <a:spcPts val="0"/>
              </a:spcAft>
              <a:buClr>
                <a:srgbClr val="000000"/>
              </a:buClr>
              <a:buSzPts val="1400"/>
              <a:buFont typeface="Raleway"/>
              <a:buChar char="●"/>
              <a:defRPr sz="1200">
                <a:solidFill>
                  <a:schemeClr val="dk1"/>
                </a:solidFill>
              </a:defRPr>
            </a:lvl4pPr>
            <a:lvl5pPr marL="2286000" lvl="4" indent="-317500" rtl="0">
              <a:spcBef>
                <a:spcPts val="1600"/>
              </a:spcBef>
              <a:spcAft>
                <a:spcPts val="0"/>
              </a:spcAft>
              <a:buClr>
                <a:srgbClr val="000000"/>
              </a:buClr>
              <a:buSzPts val="1400"/>
              <a:buFont typeface="Raleway"/>
              <a:buChar char="○"/>
              <a:defRPr sz="1200">
                <a:solidFill>
                  <a:schemeClr val="dk1"/>
                </a:solidFill>
              </a:defRPr>
            </a:lvl5pPr>
            <a:lvl6pPr marL="2743200" lvl="5" indent="-317500" rtl="0">
              <a:spcBef>
                <a:spcPts val="1600"/>
              </a:spcBef>
              <a:spcAft>
                <a:spcPts val="0"/>
              </a:spcAft>
              <a:buClr>
                <a:srgbClr val="000000"/>
              </a:buClr>
              <a:buSzPts val="1400"/>
              <a:buFont typeface="Raleway"/>
              <a:buChar char="■"/>
              <a:defRPr sz="1200">
                <a:solidFill>
                  <a:schemeClr val="dk1"/>
                </a:solidFill>
              </a:defRPr>
            </a:lvl6pPr>
            <a:lvl7pPr marL="3200400" lvl="6" indent="-317500" rtl="0">
              <a:spcBef>
                <a:spcPts val="1600"/>
              </a:spcBef>
              <a:spcAft>
                <a:spcPts val="0"/>
              </a:spcAft>
              <a:buClr>
                <a:srgbClr val="000000"/>
              </a:buClr>
              <a:buSzPts val="1400"/>
              <a:buFont typeface="Raleway"/>
              <a:buChar char="●"/>
              <a:defRPr sz="1200">
                <a:solidFill>
                  <a:schemeClr val="dk1"/>
                </a:solidFill>
              </a:defRPr>
            </a:lvl7pPr>
            <a:lvl8pPr marL="3657600" lvl="7" indent="-317500" rtl="0">
              <a:spcBef>
                <a:spcPts val="1600"/>
              </a:spcBef>
              <a:spcAft>
                <a:spcPts val="0"/>
              </a:spcAft>
              <a:buClr>
                <a:srgbClr val="000000"/>
              </a:buClr>
              <a:buSzPts val="1400"/>
              <a:buFont typeface="Raleway"/>
              <a:buChar char="○"/>
              <a:defRPr sz="1200">
                <a:solidFill>
                  <a:schemeClr val="dk1"/>
                </a:solidFill>
              </a:defRPr>
            </a:lvl8pPr>
            <a:lvl9pPr marL="4114800" lvl="8" indent="-317500" rtl="0">
              <a:spcBef>
                <a:spcPts val="1600"/>
              </a:spcBef>
              <a:spcAft>
                <a:spcPts val="1600"/>
              </a:spcAft>
              <a:buClr>
                <a:srgbClr val="000000"/>
              </a:buClr>
              <a:buSzPts val="1400"/>
              <a:buFont typeface="Raleway"/>
              <a:buChar char="■"/>
              <a:defRPr sz="1200">
                <a:solidFill>
                  <a:schemeClr val="dk1"/>
                </a:solidFill>
              </a:defRPr>
            </a:lvl9pPr>
          </a:lstStyle>
          <a:p>
            <a:endParaRPr/>
          </a:p>
        </p:txBody>
      </p:sp>
      <p:sp>
        <p:nvSpPr>
          <p:cNvPr id="44" name="Google Shape;44;p4"/>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4"/>
          <p:cNvSpPr/>
          <p:nvPr/>
        </p:nvSpPr>
        <p:spPr>
          <a:xfrm>
            <a:off x="7894284" y="-721864"/>
            <a:ext cx="2335584" cy="2396736"/>
          </a:xfrm>
          <a:custGeom>
            <a:avLst/>
            <a:gdLst/>
            <a:ahLst/>
            <a:cxnLst/>
            <a:rect l="l" t="t" r="r" b="b"/>
            <a:pathLst>
              <a:path w="72987" h="74898" extrusionOk="0">
                <a:moveTo>
                  <a:pt x="0" y="1"/>
                </a:moveTo>
                <a:cubicBezTo>
                  <a:pt x="1564" y="19745"/>
                  <a:pt x="13398" y="38382"/>
                  <a:pt x="30625" y="48153"/>
                </a:cubicBezTo>
                <a:cubicBezTo>
                  <a:pt x="35109" y="50720"/>
                  <a:pt x="39945" y="52735"/>
                  <a:pt x="44325" y="55555"/>
                </a:cubicBezTo>
                <a:cubicBezTo>
                  <a:pt x="54048" y="61954"/>
                  <a:pt x="61853" y="72681"/>
                  <a:pt x="72987" y="74897"/>
                </a:cubicBezTo>
                <a:lnTo>
                  <a:pt x="72987" y="17025"/>
                </a:lnTo>
                <a:lnTo>
                  <a:pt x="72431" y="1963"/>
                </a:lnTo>
                <a:cubicBezTo>
                  <a:pt x="72129" y="1258"/>
                  <a:pt x="71677" y="605"/>
                  <a:pt x="7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a:off x="-1135416" y="3401061"/>
            <a:ext cx="2335584" cy="2396736"/>
          </a:xfrm>
          <a:custGeom>
            <a:avLst/>
            <a:gdLst/>
            <a:ahLst/>
            <a:cxnLst/>
            <a:rect l="l" t="t" r="r" b="b"/>
            <a:pathLst>
              <a:path w="72987" h="74898" extrusionOk="0">
                <a:moveTo>
                  <a:pt x="0" y="1"/>
                </a:moveTo>
                <a:cubicBezTo>
                  <a:pt x="1564" y="19745"/>
                  <a:pt x="13398" y="38382"/>
                  <a:pt x="30625" y="48153"/>
                </a:cubicBezTo>
                <a:cubicBezTo>
                  <a:pt x="35109" y="50720"/>
                  <a:pt x="39945" y="52735"/>
                  <a:pt x="44325" y="55555"/>
                </a:cubicBezTo>
                <a:cubicBezTo>
                  <a:pt x="54048" y="61954"/>
                  <a:pt x="61853" y="72681"/>
                  <a:pt x="72987" y="74897"/>
                </a:cubicBezTo>
                <a:lnTo>
                  <a:pt x="72987" y="17025"/>
                </a:lnTo>
                <a:lnTo>
                  <a:pt x="72431" y="1963"/>
                </a:lnTo>
                <a:cubicBezTo>
                  <a:pt x="72129" y="1258"/>
                  <a:pt x="71677" y="605"/>
                  <a:pt x="7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a:off x="-504825" y="-304798"/>
            <a:ext cx="1940398" cy="1465652"/>
            <a:chOff x="4591050" y="3209927"/>
            <a:chExt cx="1940398" cy="1465652"/>
          </a:xfrm>
        </p:grpSpPr>
        <p:sp>
          <p:nvSpPr>
            <p:cNvPr id="48" name="Google Shape;48;p4"/>
            <p:cNvSpPr/>
            <p:nvPr/>
          </p:nvSpPr>
          <p:spPr>
            <a:xfrm rot="10800000">
              <a:off x="5264959" y="3527042"/>
              <a:ext cx="597418" cy="1148538"/>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0800000">
              <a:off x="4737040" y="3427565"/>
              <a:ext cx="770971" cy="948600"/>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4591050" y="3265505"/>
              <a:ext cx="791936" cy="252033"/>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0800000">
              <a:off x="5179183" y="3209929"/>
              <a:ext cx="201576" cy="99528"/>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5765060" y="3209927"/>
              <a:ext cx="629851" cy="147044"/>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5660781" y="3311784"/>
              <a:ext cx="870667" cy="880876"/>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xfrm>
            <a:off x="3730950" y="1576388"/>
            <a:ext cx="1682100" cy="451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5000" b="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7" name="Google Shape;117;p7"/>
          <p:cNvSpPr txBox="1">
            <a:spLocks noGrp="1"/>
          </p:cNvSpPr>
          <p:nvPr>
            <p:ph type="subTitle" idx="1"/>
          </p:nvPr>
        </p:nvSpPr>
        <p:spPr>
          <a:xfrm>
            <a:off x="2574900" y="2312325"/>
            <a:ext cx="3994200" cy="991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600"/>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a:endParaRPr/>
          </a:p>
        </p:txBody>
      </p:sp>
      <p:sp>
        <p:nvSpPr>
          <p:cNvPr id="118" name="Google Shape;118;p7"/>
          <p:cNvSpPr/>
          <p:nvPr/>
        </p:nvSpPr>
        <p:spPr>
          <a:xfrm rot="-5400000" flipH="1">
            <a:off x="-36091" y="2844011"/>
            <a:ext cx="2335584" cy="2396736"/>
          </a:xfrm>
          <a:custGeom>
            <a:avLst/>
            <a:gdLst/>
            <a:ahLst/>
            <a:cxnLst/>
            <a:rect l="l" t="t" r="r" b="b"/>
            <a:pathLst>
              <a:path w="72987" h="74898" extrusionOk="0">
                <a:moveTo>
                  <a:pt x="0" y="1"/>
                </a:moveTo>
                <a:cubicBezTo>
                  <a:pt x="1564" y="19745"/>
                  <a:pt x="13398" y="38382"/>
                  <a:pt x="30625" y="48153"/>
                </a:cubicBezTo>
                <a:cubicBezTo>
                  <a:pt x="35109" y="50720"/>
                  <a:pt x="39945" y="52735"/>
                  <a:pt x="44325" y="55555"/>
                </a:cubicBezTo>
                <a:cubicBezTo>
                  <a:pt x="54048" y="61954"/>
                  <a:pt x="61853" y="72681"/>
                  <a:pt x="72987" y="74897"/>
                </a:cubicBezTo>
                <a:lnTo>
                  <a:pt x="72987" y="17025"/>
                </a:lnTo>
                <a:lnTo>
                  <a:pt x="72431" y="1963"/>
                </a:lnTo>
                <a:cubicBezTo>
                  <a:pt x="72129" y="1258"/>
                  <a:pt x="71677" y="605"/>
                  <a:pt x="7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6865559" y="-47614"/>
            <a:ext cx="2335584" cy="2396736"/>
          </a:xfrm>
          <a:custGeom>
            <a:avLst/>
            <a:gdLst/>
            <a:ahLst/>
            <a:cxnLst/>
            <a:rect l="l" t="t" r="r" b="b"/>
            <a:pathLst>
              <a:path w="72987" h="74898" extrusionOk="0">
                <a:moveTo>
                  <a:pt x="0" y="1"/>
                </a:moveTo>
                <a:cubicBezTo>
                  <a:pt x="1564" y="19745"/>
                  <a:pt x="13398" y="38382"/>
                  <a:pt x="30625" y="48153"/>
                </a:cubicBezTo>
                <a:cubicBezTo>
                  <a:pt x="35109" y="50720"/>
                  <a:pt x="39945" y="52735"/>
                  <a:pt x="44325" y="55555"/>
                </a:cubicBezTo>
                <a:cubicBezTo>
                  <a:pt x="54048" y="61954"/>
                  <a:pt x="61853" y="72681"/>
                  <a:pt x="72987" y="74897"/>
                </a:cubicBezTo>
                <a:lnTo>
                  <a:pt x="72987" y="17025"/>
                </a:lnTo>
                <a:lnTo>
                  <a:pt x="72431" y="1963"/>
                </a:lnTo>
                <a:cubicBezTo>
                  <a:pt x="72129" y="1258"/>
                  <a:pt x="71677" y="605"/>
                  <a:pt x="7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777622">
            <a:off x="364783" y="3936673"/>
            <a:ext cx="597421" cy="1148545"/>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777622">
            <a:off x="663186" y="4329939"/>
            <a:ext cx="770976" cy="948606"/>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777622">
            <a:off x="670319" y="5205958"/>
            <a:ext cx="791940" cy="252035"/>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rot="777622">
            <a:off x="650446" y="5344979"/>
            <a:ext cx="201577" cy="99528"/>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rot="777622">
            <a:off x="-338004" y="5118663"/>
            <a:ext cx="629855" cy="147045"/>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777622">
            <a:off x="-369011" y="4291298"/>
            <a:ext cx="870672" cy="880881"/>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rot="-1589695">
            <a:off x="8198444" y="3950167"/>
            <a:ext cx="597416" cy="1148535"/>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rot="-1589695">
            <a:off x="8595454" y="4031836"/>
            <a:ext cx="770969" cy="948598"/>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rot="-1589695">
            <a:off x="8933917" y="4776413"/>
            <a:ext cx="791934" cy="252032"/>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rot="-1589695">
            <a:off x="9025722" y="5101341"/>
            <a:ext cx="201575" cy="99527"/>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1589695">
            <a:off x="8084992" y="5413218"/>
            <a:ext cx="629850" cy="147043"/>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rot="-1589695">
            <a:off x="7741024" y="4633956"/>
            <a:ext cx="870665" cy="880874"/>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905275" y="77850"/>
            <a:ext cx="21300" cy="134575"/>
          </a:xfrm>
          <a:custGeom>
            <a:avLst/>
            <a:gdLst/>
            <a:ahLst/>
            <a:cxnLst/>
            <a:rect l="l" t="t" r="r" b="b"/>
            <a:pathLst>
              <a:path w="852" h="5383" extrusionOk="0">
                <a:moveTo>
                  <a:pt x="362" y="0"/>
                </a:moveTo>
                <a:cubicBezTo>
                  <a:pt x="118" y="0"/>
                  <a:pt x="0" y="127"/>
                  <a:pt x="0" y="372"/>
                </a:cubicBezTo>
                <a:lnTo>
                  <a:pt x="0" y="4893"/>
                </a:lnTo>
                <a:cubicBezTo>
                  <a:pt x="0" y="5138"/>
                  <a:pt x="118" y="5383"/>
                  <a:pt x="362" y="5383"/>
                </a:cubicBezTo>
                <a:cubicBezTo>
                  <a:pt x="607" y="5383"/>
                  <a:pt x="852" y="5138"/>
                  <a:pt x="852" y="4893"/>
                </a:cubicBezTo>
                <a:lnTo>
                  <a:pt x="852" y="372"/>
                </a:lnTo>
                <a:cubicBezTo>
                  <a:pt x="852" y="127"/>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847025" y="132900"/>
            <a:ext cx="134600" cy="21550"/>
          </a:xfrm>
          <a:custGeom>
            <a:avLst/>
            <a:gdLst/>
            <a:ahLst/>
            <a:cxnLst/>
            <a:rect l="l" t="t" r="r" b="b"/>
            <a:pathLst>
              <a:path w="5384" h="862" extrusionOk="0">
                <a:moveTo>
                  <a:pt x="490" y="0"/>
                </a:moveTo>
                <a:cubicBezTo>
                  <a:pt x="246" y="0"/>
                  <a:pt x="1" y="245"/>
                  <a:pt x="1" y="489"/>
                </a:cubicBezTo>
                <a:cubicBezTo>
                  <a:pt x="1" y="734"/>
                  <a:pt x="246" y="861"/>
                  <a:pt x="490" y="861"/>
                </a:cubicBezTo>
                <a:lnTo>
                  <a:pt x="5022" y="861"/>
                </a:lnTo>
                <a:cubicBezTo>
                  <a:pt x="5266" y="861"/>
                  <a:pt x="5384" y="734"/>
                  <a:pt x="5384" y="489"/>
                </a:cubicBezTo>
                <a:cubicBezTo>
                  <a:pt x="5384" y="245"/>
                  <a:pt x="5266" y="0"/>
                  <a:pt x="5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7784325" y="173225"/>
            <a:ext cx="21550" cy="131675"/>
          </a:xfrm>
          <a:custGeom>
            <a:avLst/>
            <a:gdLst/>
            <a:ahLst/>
            <a:cxnLst/>
            <a:rect l="l" t="t" r="r" b="b"/>
            <a:pathLst>
              <a:path w="862" h="5267" extrusionOk="0">
                <a:moveTo>
                  <a:pt x="372" y="1"/>
                </a:moveTo>
                <a:cubicBezTo>
                  <a:pt x="128" y="1"/>
                  <a:pt x="1" y="128"/>
                  <a:pt x="1" y="373"/>
                </a:cubicBezTo>
                <a:lnTo>
                  <a:pt x="1" y="4894"/>
                </a:lnTo>
                <a:cubicBezTo>
                  <a:pt x="1" y="5139"/>
                  <a:pt x="128" y="5266"/>
                  <a:pt x="372" y="5266"/>
                </a:cubicBezTo>
                <a:cubicBezTo>
                  <a:pt x="617" y="5266"/>
                  <a:pt x="862" y="5139"/>
                  <a:pt x="862" y="4894"/>
                </a:cubicBezTo>
                <a:lnTo>
                  <a:pt x="862" y="373"/>
                </a:lnTo>
                <a:cubicBezTo>
                  <a:pt x="862" y="128"/>
                  <a:pt x="617" y="1"/>
                  <a:pt x="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7729275" y="228275"/>
            <a:ext cx="131650" cy="21575"/>
          </a:xfrm>
          <a:custGeom>
            <a:avLst/>
            <a:gdLst/>
            <a:ahLst/>
            <a:cxnLst/>
            <a:rect l="l" t="t" r="r" b="b"/>
            <a:pathLst>
              <a:path w="5266" h="863" extrusionOk="0">
                <a:moveTo>
                  <a:pt x="372" y="1"/>
                </a:moveTo>
                <a:cubicBezTo>
                  <a:pt x="128" y="1"/>
                  <a:pt x="0" y="246"/>
                  <a:pt x="0" y="373"/>
                </a:cubicBezTo>
                <a:cubicBezTo>
                  <a:pt x="0" y="617"/>
                  <a:pt x="128" y="862"/>
                  <a:pt x="372" y="862"/>
                </a:cubicBezTo>
                <a:lnTo>
                  <a:pt x="4894" y="862"/>
                </a:lnTo>
                <a:cubicBezTo>
                  <a:pt x="5139" y="862"/>
                  <a:pt x="5266" y="617"/>
                  <a:pt x="5266" y="373"/>
                </a:cubicBezTo>
                <a:cubicBezTo>
                  <a:pt x="5266" y="246"/>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532350" y="484725"/>
            <a:ext cx="79550" cy="82475"/>
          </a:xfrm>
          <a:custGeom>
            <a:avLst/>
            <a:gdLst/>
            <a:ahLst/>
            <a:cxnLst/>
            <a:rect l="l" t="t" r="r" b="b"/>
            <a:pathLst>
              <a:path w="3182" h="3299" extrusionOk="0">
                <a:moveTo>
                  <a:pt x="1586" y="852"/>
                </a:moveTo>
                <a:cubicBezTo>
                  <a:pt x="2075" y="852"/>
                  <a:pt x="2320" y="1224"/>
                  <a:pt x="2320" y="1586"/>
                </a:cubicBezTo>
                <a:cubicBezTo>
                  <a:pt x="2320" y="2075"/>
                  <a:pt x="2075" y="2447"/>
                  <a:pt x="1586" y="2447"/>
                </a:cubicBezTo>
                <a:cubicBezTo>
                  <a:pt x="1224" y="2447"/>
                  <a:pt x="852" y="2075"/>
                  <a:pt x="852" y="1586"/>
                </a:cubicBezTo>
                <a:cubicBezTo>
                  <a:pt x="852" y="1224"/>
                  <a:pt x="1224" y="852"/>
                  <a:pt x="1586" y="852"/>
                </a:cubicBezTo>
                <a:close/>
                <a:moveTo>
                  <a:pt x="1586" y="1"/>
                </a:moveTo>
                <a:cubicBezTo>
                  <a:pt x="734" y="1"/>
                  <a:pt x="0" y="735"/>
                  <a:pt x="0" y="1586"/>
                </a:cubicBezTo>
                <a:cubicBezTo>
                  <a:pt x="0" y="2565"/>
                  <a:pt x="734" y="3299"/>
                  <a:pt x="1586" y="3299"/>
                </a:cubicBezTo>
                <a:cubicBezTo>
                  <a:pt x="2447" y="3299"/>
                  <a:pt x="3181" y="2565"/>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91975" y="373950"/>
            <a:ext cx="79525" cy="79550"/>
          </a:xfrm>
          <a:custGeom>
            <a:avLst/>
            <a:gdLst/>
            <a:ahLst/>
            <a:cxnLst/>
            <a:rect l="l" t="t" r="r" b="b"/>
            <a:pathLst>
              <a:path w="3181" h="3182" extrusionOk="0">
                <a:moveTo>
                  <a:pt x="1586" y="862"/>
                </a:moveTo>
                <a:cubicBezTo>
                  <a:pt x="1958" y="862"/>
                  <a:pt x="2320" y="1224"/>
                  <a:pt x="2320" y="1596"/>
                </a:cubicBezTo>
                <a:cubicBezTo>
                  <a:pt x="2320" y="2085"/>
                  <a:pt x="1958" y="2330"/>
                  <a:pt x="1586" y="2330"/>
                </a:cubicBezTo>
                <a:cubicBezTo>
                  <a:pt x="1224" y="2330"/>
                  <a:pt x="852" y="2085"/>
                  <a:pt x="852" y="1596"/>
                </a:cubicBezTo>
                <a:cubicBezTo>
                  <a:pt x="852" y="1224"/>
                  <a:pt x="1224" y="862"/>
                  <a:pt x="1586" y="862"/>
                </a:cubicBezTo>
                <a:close/>
                <a:moveTo>
                  <a:pt x="1586" y="1"/>
                </a:moveTo>
                <a:cubicBezTo>
                  <a:pt x="734" y="1"/>
                  <a:pt x="0" y="735"/>
                  <a:pt x="0" y="1596"/>
                </a:cubicBezTo>
                <a:cubicBezTo>
                  <a:pt x="0" y="2447"/>
                  <a:pt x="734" y="3182"/>
                  <a:pt x="1586" y="3182"/>
                </a:cubicBezTo>
                <a:cubicBezTo>
                  <a:pt x="2447" y="3182"/>
                  <a:pt x="3181" y="2447"/>
                  <a:pt x="3181" y="159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41175" y="1640125"/>
            <a:ext cx="21325" cy="134600"/>
          </a:xfrm>
          <a:custGeom>
            <a:avLst/>
            <a:gdLst/>
            <a:ahLst/>
            <a:cxnLst/>
            <a:rect l="l" t="t" r="r" b="b"/>
            <a:pathLst>
              <a:path w="853" h="5384" extrusionOk="0">
                <a:moveTo>
                  <a:pt x="490" y="1"/>
                </a:moveTo>
                <a:cubicBezTo>
                  <a:pt x="245" y="1"/>
                  <a:pt x="1" y="246"/>
                  <a:pt x="1" y="490"/>
                </a:cubicBezTo>
                <a:lnTo>
                  <a:pt x="1" y="4894"/>
                </a:lnTo>
                <a:cubicBezTo>
                  <a:pt x="1" y="5139"/>
                  <a:pt x="245" y="5384"/>
                  <a:pt x="490" y="5384"/>
                </a:cubicBezTo>
                <a:cubicBezTo>
                  <a:pt x="735" y="5384"/>
                  <a:pt x="852" y="5139"/>
                  <a:pt x="852" y="4894"/>
                </a:cubicBezTo>
                <a:lnTo>
                  <a:pt x="852" y="490"/>
                </a:lnTo>
                <a:cubicBezTo>
                  <a:pt x="852" y="246"/>
                  <a:pt x="735" y="1"/>
                  <a:pt x="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786125" y="1695200"/>
            <a:ext cx="134600" cy="21550"/>
          </a:xfrm>
          <a:custGeom>
            <a:avLst/>
            <a:gdLst/>
            <a:ahLst/>
            <a:cxnLst/>
            <a:rect l="l" t="t" r="r" b="b"/>
            <a:pathLst>
              <a:path w="5384" h="862" extrusionOk="0">
                <a:moveTo>
                  <a:pt x="363" y="0"/>
                </a:moveTo>
                <a:cubicBezTo>
                  <a:pt x="118" y="0"/>
                  <a:pt x="1" y="245"/>
                  <a:pt x="1" y="489"/>
                </a:cubicBezTo>
                <a:cubicBezTo>
                  <a:pt x="1" y="734"/>
                  <a:pt x="118" y="861"/>
                  <a:pt x="363" y="861"/>
                </a:cubicBezTo>
                <a:lnTo>
                  <a:pt x="4894" y="861"/>
                </a:lnTo>
                <a:cubicBezTo>
                  <a:pt x="5139" y="861"/>
                  <a:pt x="5383" y="734"/>
                  <a:pt x="5383" y="489"/>
                </a:cubicBezTo>
                <a:cubicBezTo>
                  <a:pt x="5383" y="245"/>
                  <a:pt x="5139" y="0"/>
                  <a:pt x="4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31250" y="829775"/>
            <a:ext cx="21550" cy="131425"/>
          </a:xfrm>
          <a:custGeom>
            <a:avLst/>
            <a:gdLst/>
            <a:ahLst/>
            <a:cxnLst/>
            <a:rect l="l" t="t" r="r" b="b"/>
            <a:pathLst>
              <a:path w="862" h="5257" extrusionOk="0">
                <a:moveTo>
                  <a:pt x="489" y="1"/>
                </a:moveTo>
                <a:cubicBezTo>
                  <a:pt x="245" y="1"/>
                  <a:pt x="0" y="118"/>
                  <a:pt x="0" y="363"/>
                </a:cubicBezTo>
                <a:lnTo>
                  <a:pt x="0" y="4894"/>
                </a:lnTo>
                <a:cubicBezTo>
                  <a:pt x="0" y="5139"/>
                  <a:pt x="245" y="5256"/>
                  <a:pt x="489" y="5256"/>
                </a:cubicBezTo>
                <a:cubicBezTo>
                  <a:pt x="734" y="5256"/>
                  <a:pt x="861" y="5139"/>
                  <a:pt x="861" y="4894"/>
                </a:cubicBezTo>
                <a:lnTo>
                  <a:pt x="861" y="363"/>
                </a:lnTo>
                <a:cubicBezTo>
                  <a:pt x="861" y="118"/>
                  <a:pt x="734"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76200" y="884825"/>
            <a:ext cx="134575" cy="21325"/>
          </a:xfrm>
          <a:custGeom>
            <a:avLst/>
            <a:gdLst/>
            <a:ahLst/>
            <a:cxnLst/>
            <a:rect l="l" t="t" r="r" b="b"/>
            <a:pathLst>
              <a:path w="5383" h="853" extrusionOk="0">
                <a:moveTo>
                  <a:pt x="372" y="1"/>
                </a:moveTo>
                <a:cubicBezTo>
                  <a:pt x="127" y="1"/>
                  <a:pt x="0" y="245"/>
                  <a:pt x="0" y="490"/>
                </a:cubicBezTo>
                <a:cubicBezTo>
                  <a:pt x="0" y="735"/>
                  <a:pt x="127" y="852"/>
                  <a:pt x="372" y="852"/>
                </a:cubicBezTo>
                <a:lnTo>
                  <a:pt x="4893" y="852"/>
                </a:lnTo>
                <a:cubicBezTo>
                  <a:pt x="5138" y="852"/>
                  <a:pt x="5383" y="735"/>
                  <a:pt x="5383" y="490"/>
                </a:cubicBezTo>
                <a:cubicBezTo>
                  <a:pt x="5383" y="245"/>
                  <a:pt x="5138" y="1"/>
                  <a:pt x="4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5519575" y="4989525"/>
            <a:ext cx="21325" cy="134575"/>
          </a:xfrm>
          <a:custGeom>
            <a:avLst/>
            <a:gdLst/>
            <a:ahLst/>
            <a:cxnLst/>
            <a:rect l="l" t="t" r="r" b="b"/>
            <a:pathLst>
              <a:path w="853" h="5383" extrusionOk="0">
                <a:moveTo>
                  <a:pt x="490" y="0"/>
                </a:moveTo>
                <a:cubicBezTo>
                  <a:pt x="245" y="0"/>
                  <a:pt x="1" y="245"/>
                  <a:pt x="1" y="489"/>
                </a:cubicBezTo>
                <a:lnTo>
                  <a:pt x="1" y="4893"/>
                </a:lnTo>
                <a:cubicBezTo>
                  <a:pt x="1" y="5138"/>
                  <a:pt x="245" y="5383"/>
                  <a:pt x="490" y="5383"/>
                </a:cubicBezTo>
                <a:cubicBezTo>
                  <a:pt x="735" y="5383"/>
                  <a:pt x="852" y="5138"/>
                  <a:pt x="852" y="4893"/>
                </a:cubicBezTo>
                <a:lnTo>
                  <a:pt x="852" y="489"/>
                </a:lnTo>
                <a:cubicBezTo>
                  <a:pt x="852" y="245"/>
                  <a:pt x="735"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5464525" y="5047500"/>
            <a:ext cx="134600" cy="21550"/>
          </a:xfrm>
          <a:custGeom>
            <a:avLst/>
            <a:gdLst/>
            <a:ahLst/>
            <a:cxnLst/>
            <a:rect l="l" t="t" r="r" b="b"/>
            <a:pathLst>
              <a:path w="5384" h="862" extrusionOk="0">
                <a:moveTo>
                  <a:pt x="363" y="1"/>
                </a:moveTo>
                <a:cubicBezTo>
                  <a:pt x="118" y="1"/>
                  <a:pt x="1" y="128"/>
                  <a:pt x="1" y="372"/>
                </a:cubicBezTo>
                <a:cubicBezTo>
                  <a:pt x="1" y="617"/>
                  <a:pt x="118" y="862"/>
                  <a:pt x="363" y="862"/>
                </a:cubicBezTo>
                <a:lnTo>
                  <a:pt x="4894" y="862"/>
                </a:lnTo>
                <a:cubicBezTo>
                  <a:pt x="5139" y="862"/>
                  <a:pt x="5383" y="617"/>
                  <a:pt x="5383" y="372"/>
                </a:cubicBezTo>
                <a:cubicBezTo>
                  <a:pt x="5383" y="128"/>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6700125" y="4939025"/>
            <a:ext cx="82475" cy="82475"/>
          </a:xfrm>
          <a:custGeom>
            <a:avLst/>
            <a:gdLst/>
            <a:ahLst/>
            <a:cxnLst/>
            <a:rect l="l" t="t" r="r" b="b"/>
            <a:pathLst>
              <a:path w="3299" h="3299" extrusionOk="0">
                <a:moveTo>
                  <a:pt x="1713" y="979"/>
                </a:moveTo>
                <a:cubicBezTo>
                  <a:pt x="2076" y="979"/>
                  <a:pt x="2448" y="1224"/>
                  <a:pt x="2448" y="1713"/>
                </a:cubicBezTo>
                <a:cubicBezTo>
                  <a:pt x="2448" y="2075"/>
                  <a:pt x="2076" y="2447"/>
                  <a:pt x="1713" y="2447"/>
                </a:cubicBezTo>
                <a:cubicBezTo>
                  <a:pt x="1224" y="2447"/>
                  <a:pt x="852" y="2075"/>
                  <a:pt x="852" y="1713"/>
                </a:cubicBezTo>
                <a:cubicBezTo>
                  <a:pt x="852" y="1224"/>
                  <a:pt x="1224" y="979"/>
                  <a:pt x="1713" y="979"/>
                </a:cubicBezTo>
                <a:close/>
                <a:moveTo>
                  <a:pt x="1713" y="0"/>
                </a:moveTo>
                <a:cubicBezTo>
                  <a:pt x="735" y="0"/>
                  <a:pt x="1" y="734"/>
                  <a:pt x="1" y="1713"/>
                </a:cubicBezTo>
                <a:cubicBezTo>
                  <a:pt x="1" y="2564"/>
                  <a:pt x="735" y="3298"/>
                  <a:pt x="1713" y="3298"/>
                </a:cubicBezTo>
                <a:cubicBezTo>
                  <a:pt x="2565" y="3298"/>
                  <a:pt x="3299" y="2564"/>
                  <a:pt x="3299" y="1713"/>
                </a:cubicBezTo>
                <a:cubicBezTo>
                  <a:pt x="3299" y="734"/>
                  <a:pt x="2565" y="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127900" y="4855475"/>
            <a:ext cx="21300" cy="134575"/>
          </a:xfrm>
          <a:custGeom>
            <a:avLst/>
            <a:gdLst/>
            <a:ahLst/>
            <a:cxnLst/>
            <a:rect l="l" t="t" r="r" b="b"/>
            <a:pathLst>
              <a:path w="852" h="5383" extrusionOk="0">
                <a:moveTo>
                  <a:pt x="362" y="0"/>
                </a:moveTo>
                <a:cubicBezTo>
                  <a:pt x="118" y="0"/>
                  <a:pt x="0" y="245"/>
                  <a:pt x="0" y="489"/>
                </a:cubicBezTo>
                <a:lnTo>
                  <a:pt x="0" y="4893"/>
                </a:lnTo>
                <a:cubicBezTo>
                  <a:pt x="0" y="5138"/>
                  <a:pt x="118" y="5383"/>
                  <a:pt x="362" y="5383"/>
                </a:cubicBezTo>
                <a:cubicBezTo>
                  <a:pt x="607" y="5383"/>
                  <a:pt x="852" y="5138"/>
                  <a:pt x="852" y="4893"/>
                </a:cubicBezTo>
                <a:lnTo>
                  <a:pt x="852" y="489"/>
                </a:lnTo>
                <a:cubicBezTo>
                  <a:pt x="852" y="245"/>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072850" y="4910525"/>
            <a:ext cx="131400" cy="21300"/>
          </a:xfrm>
          <a:custGeom>
            <a:avLst/>
            <a:gdLst/>
            <a:ahLst/>
            <a:cxnLst/>
            <a:rect l="l" t="t" r="r" b="b"/>
            <a:pathLst>
              <a:path w="5256" h="852" extrusionOk="0">
                <a:moveTo>
                  <a:pt x="362" y="0"/>
                </a:moveTo>
                <a:cubicBezTo>
                  <a:pt x="117" y="0"/>
                  <a:pt x="0" y="245"/>
                  <a:pt x="0" y="489"/>
                </a:cubicBezTo>
                <a:cubicBezTo>
                  <a:pt x="0" y="734"/>
                  <a:pt x="117" y="852"/>
                  <a:pt x="362" y="852"/>
                </a:cubicBezTo>
                <a:lnTo>
                  <a:pt x="4893" y="852"/>
                </a:lnTo>
                <a:cubicBezTo>
                  <a:pt x="5138" y="852"/>
                  <a:pt x="5256" y="734"/>
                  <a:pt x="5256" y="489"/>
                </a:cubicBezTo>
                <a:cubicBezTo>
                  <a:pt x="5256" y="245"/>
                  <a:pt x="5138" y="0"/>
                  <a:pt x="4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5118800" y="4599425"/>
            <a:ext cx="79550" cy="79525"/>
          </a:xfrm>
          <a:custGeom>
            <a:avLst/>
            <a:gdLst/>
            <a:ahLst/>
            <a:cxnLst/>
            <a:rect l="l" t="t" r="r" b="b"/>
            <a:pathLst>
              <a:path w="3182" h="3181" extrusionOk="0">
                <a:moveTo>
                  <a:pt x="1596" y="861"/>
                </a:moveTo>
                <a:cubicBezTo>
                  <a:pt x="1958" y="861"/>
                  <a:pt x="2330" y="1223"/>
                  <a:pt x="2330" y="1595"/>
                </a:cubicBezTo>
                <a:cubicBezTo>
                  <a:pt x="2330" y="2085"/>
                  <a:pt x="1958" y="2329"/>
                  <a:pt x="1596" y="2329"/>
                </a:cubicBezTo>
                <a:cubicBezTo>
                  <a:pt x="1107" y="2329"/>
                  <a:pt x="862" y="2085"/>
                  <a:pt x="862" y="1595"/>
                </a:cubicBezTo>
                <a:cubicBezTo>
                  <a:pt x="862" y="1223"/>
                  <a:pt x="1107" y="861"/>
                  <a:pt x="1596" y="861"/>
                </a:cubicBezTo>
                <a:close/>
                <a:moveTo>
                  <a:pt x="1596" y="0"/>
                </a:moveTo>
                <a:cubicBezTo>
                  <a:pt x="735" y="0"/>
                  <a:pt x="1" y="734"/>
                  <a:pt x="1" y="1595"/>
                </a:cubicBezTo>
                <a:cubicBezTo>
                  <a:pt x="1" y="2574"/>
                  <a:pt x="735" y="3181"/>
                  <a:pt x="1596" y="3181"/>
                </a:cubicBezTo>
                <a:cubicBezTo>
                  <a:pt x="2447" y="3181"/>
                  <a:pt x="3181" y="2574"/>
                  <a:pt x="3181" y="1595"/>
                </a:cubicBezTo>
                <a:cubicBezTo>
                  <a:pt x="3181" y="734"/>
                  <a:pt x="2447" y="0"/>
                  <a:pt x="1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8662225" y="1136750"/>
            <a:ext cx="79525" cy="79550"/>
          </a:xfrm>
          <a:custGeom>
            <a:avLst/>
            <a:gdLst/>
            <a:ahLst/>
            <a:cxnLst/>
            <a:rect l="l" t="t" r="r" b="b"/>
            <a:pathLst>
              <a:path w="3181" h="3182" extrusionOk="0">
                <a:moveTo>
                  <a:pt x="1586" y="852"/>
                </a:moveTo>
                <a:cubicBezTo>
                  <a:pt x="1958" y="852"/>
                  <a:pt x="2320" y="1224"/>
                  <a:pt x="2320" y="1586"/>
                </a:cubicBezTo>
                <a:cubicBezTo>
                  <a:pt x="2320" y="2075"/>
                  <a:pt x="1958" y="2320"/>
                  <a:pt x="1586" y="2320"/>
                </a:cubicBezTo>
                <a:cubicBezTo>
                  <a:pt x="1096" y="2320"/>
                  <a:pt x="852" y="2075"/>
                  <a:pt x="852" y="1586"/>
                </a:cubicBezTo>
                <a:cubicBezTo>
                  <a:pt x="852" y="1224"/>
                  <a:pt x="1096" y="852"/>
                  <a:pt x="1586" y="852"/>
                </a:cubicBezTo>
                <a:close/>
                <a:moveTo>
                  <a:pt x="1586" y="1"/>
                </a:moveTo>
                <a:cubicBezTo>
                  <a:pt x="607" y="1"/>
                  <a:pt x="0" y="735"/>
                  <a:pt x="0" y="1586"/>
                </a:cubicBezTo>
                <a:cubicBezTo>
                  <a:pt x="0" y="2447"/>
                  <a:pt x="607" y="3181"/>
                  <a:pt x="1586" y="3181"/>
                </a:cubicBezTo>
                <a:cubicBezTo>
                  <a:pt x="2447" y="3181"/>
                  <a:pt x="3181" y="2447"/>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762000" y="2202675"/>
            <a:ext cx="7620000" cy="721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1" name="Google Shape;151;p8"/>
          <p:cNvSpPr/>
          <p:nvPr/>
        </p:nvSpPr>
        <p:spPr>
          <a:xfrm rot="10800000">
            <a:off x="-1266862" y="-2047880"/>
            <a:ext cx="4572037" cy="4070713"/>
          </a:xfrm>
          <a:custGeom>
            <a:avLst/>
            <a:gdLst/>
            <a:ahLst/>
            <a:cxnLst/>
            <a:rect l="l" t="t" r="r" b="b"/>
            <a:pathLst>
              <a:path w="89503" h="79689" extrusionOk="0">
                <a:moveTo>
                  <a:pt x="89503" y="0"/>
                </a:moveTo>
                <a:cubicBezTo>
                  <a:pt x="86269" y="4058"/>
                  <a:pt x="82044" y="7187"/>
                  <a:pt x="76727" y="8665"/>
                </a:cubicBezTo>
                <a:cubicBezTo>
                  <a:pt x="72173" y="9929"/>
                  <a:pt x="67456" y="9929"/>
                  <a:pt x="62740" y="10367"/>
                </a:cubicBezTo>
                <a:cubicBezTo>
                  <a:pt x="58352" y="10859"/>
                  <a:pt x="53965" y="11684"/>
                  <a:pt x="49744" y="12943"/>
                </a:cubicBezTo>
                <a:cubicBezTo>
                  <a:pt x="46893" y="13820"/>
                  <a:pt x="44041" y="14974"/>
                  <a:pt x="41680" y="16839"/>
                </a:cubicBezTo>
                <a:cubicBezTo>
                  <a:pt x="38280" y="19524"/>
                  <a:pt x="36306" y="21937"/>
                  <a:pt x="38557" y="25228"/>
                </a:cubicBezTo>
                <a:cubicBezTo>
                  <a:pt x="41737" y="29782"/>
                  <a:pt x="36582" y="33182"/>
                  <a:pt x="34880" y="34388"/>
                </a:cubicBezTo>
                <a:cubicBezTo>
                  <a:pt x="29725" y="38227"/>
                  <a:pt x="23749" y="40912"/>
                  <a:pt x="17550" y="42777"/>
                </a:cubicBezTo>
                <a:cubicBezTo>
                  <a:pt x="12175" y="44370"/>
                  <a:pt x="6143" y="45629"/>
                  <a:pt x="2799" y="50126"/>
                </a:cubicBezTo>
                <a:cubicBezTo>
                  <a:pt x="658" y="53087"/>
                  <a:pt x="110" y="56983"/>
                  <a:pt x="110" y="60656"/>
                </a:cubicBezTo>
                <a:cubicBezTo>
                  <a:pt x="0" y="66745"/>
                  <a:pt x="1374" y="73379"/>
                  <a:pt x="6033" y="77385"/>
                </a:cubicBezTo>
                <a:cubicBezTo>
                  <a:pt x="7130" y="78315"/>
                  <a:pt x="8336" y="79083"/>
                  <a:pt x="9600" y="79688"/>
                </a:cubicBezTo>
                <a:lnTo>
                  <a:pt x="89503" y="79688"/>
                </a:lnTo>
                <a:lnTo>
                  <a:pt x="89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5848313" y="2781295"/>
            <a:ext cx="4572037" cy="4070713"/>
          </a:xfrm>
          <a:custGeom>
            <a:avLst/>
            <a:gdLst/>
            <a:ahLst/>
            <a:cxnLst/>
            <a:rect l="l" t="t" r="r" b="b"/>
            <a:pathLst>
              <a:path w="89503" h="79689" extrusionOk="0">
                <a:moveTo>
                  <a:pt x="89503" y="0"/>
                </a:moveTo>
                <a:cubicBezTo>
                  <a:pt x="86269" y="4058"/>
                  <a:pt x="82044" y="7187"/>
                  <a:pt x="76727" y="8665"/>
                </a:cubicBezTo>
                <a:cubicBezTo>
                  <a:pt x="72173" y="9929"/>
                  <a:pt x="67456" y="9929"/>
                  <a:pt x="62740" y="10367"/>
                </a:cubicBezTo>
                <a:cubicBezTo>
                  <a:pt x="58352" y="10859"/>
                  <a:pt x="53965" y="11684"/>
                  <a:pt x="49744" y="12943"/>
                </a:cubicBezTo>
                <a:cubicBezTo>
                  <a:pt x="46893" y="13820"/>
                  <a:pt x="44041" y="14974"/>
                  <a:pt x="41680" y="16839"/>
                </a:cubicBezTo>
                <a:cubicBezTo>
                  <a:pt x="38280" y="19524"/>
                  <a:pt x="36306" y="21937"/>
                  <a:pt x="38557" y="25228"/>
                </a:cubicBezTo>
                <a:cubicBezTo>
                  <a:pt x="41737" y="29782"/>
                  <a:pt x="36582" y="33182"/>
                  <a:pt x="34880" y="34388"/>
                </a:cubicBezTo>
                <a:cubicBezTo>
                  <a:pt x="29725" y="38227"/>
                  <a:pt x="23749" y="40912"/>
                  <a:pt x="17550" y="42777"/>
                </a:cubicBezTo>
                <a:cubicBezTo>
                  <a:pt x="12175" y="44370"/>
                  <a:pt x="6143" y="45629"/>
                  <a:pt x="2799" y="50126"/>
                </a:cubicBezTo>
                <a:cubicBezTo>
                  <a:pt x="658" y="53087"/>
                  <a:pt x="110" y="56983"/>
                  <a:pt x="110" y="60656"/>
                </a:cubicBezTo>
                <a:cubicBezTo>
                  <a:pt x="0" y="66745"/>
                  <a:pt x="1374" y="73379"/>
                  <a:pt x="6033" y="77385"/>
                </a:cubicBezTo>
                <a:cubicBezTo>
                  <a:pt x="7130" y="78315"/>
                  <a:pt x="8336" y="79083"/>
                  <a:pt x="9600" y="79688"/>
                </a:cubicBezTo>
                <a:lnTo>
                  <a:pt x="89503" y="79688"/>
                </a:lnTo>
                <a:lnTo>
                  <a:pt x="89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10751924">
            <a:off x="491496" y="233963"/>
            <a:ext cx="597405" cy="1148513"/>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10751924">
            <a:off x="-39183" y="140692"/>
            <a:ext cx="770955" cy="948580"/>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rot="10751924">
            <a:off x="-192349" y="-19429"/>
            <a:ext cx="791919" cy="252028"/>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rot="10751924">
            <a:off x="393887" y="-79092"/>
            <a:ext cx="201572" cy="99525"/>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rot="10751924">
            <a:off x="980029" y="-90345"/>
            <a:ext cx="629838" cy="147041"/>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rot="10751924">
            <a:off x="882360" y="11247"/>
            <a:ext cx="870649" cy="880857"/>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rot="-705797">
            <a:off x="7945450" y="3815646"/>
            <a:ext cx="597415" cy="1148533"/>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rot="-705797">
            <a:off x="8331211" y="4020938"/>
            <a:ext cx="770968" cy="948596"/>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rot="-705797">
            <a:off x="8557430" y="4841222"/>
            <a:ext cx="791932" cy="252032"/>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705797">
            <a:off x="8592684" y="5106259"/>
            <a:ext cx="201575" cy="99527"/>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705797">
            <a:off x="7590490" y="5222338"/>
            <a:ext cx="629849" cy="147043"/>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705797">
            <a:off x="7358727" y="4399781"/>
            <a:ext cx="870664" cy="880873"/>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841175" y="4446925"/>
            <a:ext cx="21325" cy="134600"/>
          </a:xfrm>
          <a:custGeom>
            <a:avLst/>
            <a:gdLst/>
            <a:ahLst/>
            <a:cxnLst/>
            <a:rect l="l" t="t" r="r" b="b"/>
            <a:pathLst>
              <a:path w="853" h="5384" extrusionOk="0">
                <a:moveTo>
                  <a:pt x="490" y="1"/>
                </a:moveTo>
                <a:cubicBezTo>
                  <a:pt x="245" y="1"/>
                  <a:pt x="1" y="246"/>
                  <a:pt x="1" y="490"/>
                </a:cubicBezTo>
                <a:lnTo>
                  <a:pt x="1" y="4894"/>
                </a:lnTo>
                <a:cubicBezTo>
                  <a:pt x="1" y="5139"/>
                  <a:pt x="245" y="5384"/>
                  <a:pt x="490" y="5384"/>
                </a:cubicBezTo>
                <a:cubicBezTo>
                  <a:pt x="735" y="5384"/>
                  <a:pt x="852" y="5139"/>
                  <a:pt x="852" y="4894"/>
                </a:cubicBezTo>
                <a:lnTo>
                  <a:pt x="852" y="490"/>
                </a:lnTo>
                <a:cubicBezTo>
                  <a:pt x="852" y="246"/>
                  <a:pt x="735" y="1"/>
                  <a:pt x="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86125" y="4502000"/>
            <a:ext cx="134600" cy="21550"/>
          </a:xfrm>
          <a:custGeom>
            <a:avLst/>
            <a:gdLst/>
            <a:ahLst/>
            <a:cxnLst/>
            <a:rect l="l" t="t" r="r" b="b"/>
            <a:pathLst>
              <a:path w="5384" h="862" extrusionOk="0">
                <a:moveTo>
                  <a:pt x="363" y="0"/>
                </a:moveTo>
                <a:cubicBezTo>
                  <a:pt x="118" y="0"/>
                  <a:pt x="1" y="245"/>
                  <a:pt x="1" y="489"/>
                </a:cubicBezTo>
                <a:cubicBezTo>
                  <a:pt x="1" y="734"/>
                  <a:pt x="118" y="861"/>
                  <a:pt x="363" y="861"/>
                </a:cubicBezTo>
                <a:lnTo>
                  <a:pt x="4894" y="861"/>
                </a:lnTo>
                <a:cubicBezTo>
                  <a:pt x="5139" y="861"/>
                  <a:pt x="5383" y="734"/>
                  <a:pt x="5383" y="489"/>
                </a:cubicBezTo>
                <a:cubicBezTo>
                  <a:pt x="5383" y="245"/>
                  <a:pt x="5139" y="0"/>
                  <a:pt x="4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156100" y="2529450"/>
            <a:ext cx="21300" cy="134575"/>
          </a:xfrm>
          <a:custGeom>
            <a:avLst/>
            <a:gdLst/>
            <a:ahLst/>
            <a:cxnLst/>
            <a:rect l="l" t="t" r="r" b="b"/>
            <a:pathLst>
              <a:path w="852" h="5383" extrusionOk="0">
                <a:moveTo>
                  <a:pt x="362" y="0"/>
                </a:moveTo>
                <a:cubicBezTo>
                  <a:pt x="118" y="0"/>
                  <a:pt x="0" y="245"/>
                  <a:pt x="0" y="489"/>
                </a:cubicBezTo>
                <a:lnTo>
                  <a:pt x="0" y="4893"/>
                </a:lnTo>
                <a:cubicBezTo>
                  <a:pt x="0" y="5138"/>
                  <a:pt x="118" y="5383"/>
                  <a:pt x="362" y="5383"/>
                </a:cubicBezTo>
                <a:cubicBezTo>
                  <a:pt x="607" y="5383"/>
                  <a:pt x="852" y="5138"/>
                  <a:pt x="852" y="4893"/>
                </a:cubicBezTo>
                <a:lnTo>
                  <a:pt x="852" y="489"/>
                </a:lnTo>
                <a:cubicBezTo>
                  <a:pt x="852" y="245"/>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01050" y="2584500"/>
            <a:ext cx="131400" cy="21300"/>
          </a:xfrm>
          <a:custGeom>
            <a:avLst/>
            <a:gdLst/>
            <a:ahLst/>
            <a:cxnLst/>
            <a:rect l="l" t="t" r="r" b="b"/>
            <a:pathLst>
              <a:path w="5256" h="852" extrusionOk="0">
                <a:moveTo>
                  <a:pt x="362" y="0"/>
                </a:moveTo>
                <a:cubicBezTo>
                  <a:pt x="117" y="0"/>
                  <a:pt x="0" y="245"/>
                  <a:pt x="0" y="489"/>
                </a:cubicBezTo>
                <a:cubicBezTo>
                  <a:pt x="0" y="734"/>
                  <a:pt x="117" y="852"/>
                  <a:pt x="362" y="852"/>
                </a:cubicBezTo>
                <a:lnTo>
                  <a:pt x="4893" y="852"/>
                </a:lnTo>
                <a:cubicBezTo>
                  <a:pt x="5138" y="852"/>
                  <a:pt x="5256" y="734"/>
                  <a:pt x="5256" y="489"/>
                </a:cubicBezTo>
                <a:cubicBezTo>
                  <a:pt x="5256" y="245"/>
                  <a:pt x="5138" y="0"/>
                  <a:pt x="4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55050" y="3636575"/>
            <a:ext cx="21550" cy="131425"/>
          </a:xfrm>
          <a:custGeom>
            <a:avLst/>
            <a:gdLst/>
            <a:ahLst/>
            <a:cxnLst/>
            <a:rect l="l" t="t" r="r" b="b"/>
            <a:pathLst>
              <a:path w="862" h="5257" extrusionOk="0">
                <a:moveTo>
                  <a:pt x="489" y="1"/>
                </a:moveTo>
                <a:cubicBezTo>
                  <a:pt x="245" y="1"/>
                  <a:pt x="0" y="118"/>
                  <a:pt x="0" y="363"/>
                </a:cubicBezTo>
                <a:lnTo>
                  <a:pt x="0" y="4894"/>
                </a:lnTo>
                <a:cubicBezTo>
                  <a:pt x="0" y="5139"/>
                  <a:pt x="245" y="5256"/>
                  <a:pt x="489" y="5256"/>
                </a:cubicBezTo>
                <a:cubicBezTo>
                  <a:pt x="734" y="5256"/>
                  <a:pt x="861" y="5139"/>
                  <a:pt x="861" y="4894"/>
                </a:cubicBezTo>
                <a:lnTo>
                  <a:pt x="861" y="363"/>
                </a:lnTo>
                <a:cubicBezTo>
                  <a:pt x="861" y="118"/>
                  <a:pt x="734"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0" y="3691625"/>
            <a:ext cx="134575" cy="21325"/>
          </a:xfrm>
          <a:custGeom>
            <a:avLst/>
            <a:gdLst/>
            <a:ahLst/>
            <a:cxnLst/>
            <a:rect l="l" t="t" r="r" b="b"/>
            <a:pathLst>
              <a:path w="5383" h="853" extrusionOk="0">
                <a:moveTo>
                  <a:pt x="372" y="1"/>
                </a:moveTo>
                <a:cubicBezTo>
                  <a:pt x="127" y="1"/>
                  <a:pt x="0" y="245"/>
                  <a:pt x="0" y="490"/>
                </a:cubicBezTo>
                <a:cubicBezTo>
                  <a:pt x="0" y="735"/>
                  <a:pt x="127" y="852"/>
                  <a:pt x="372" y="852"/>
                </a:cubicBezTo>
                <a:lnTo>
                  <a:pt x="4893" y="852"/>
                </a:lnTo>
                <a:cubicBezTo>
                  <a:pt x="5138" y="852"/>
                  <a:pt x="5383" y="735"/>
                  <a:pt x="5383" y="490"/>
                </a:cubicBezTo>
                <a:cubicBezTo>
                  <a:pt x="5383" y="245"/>
                  <a:pt x="5138" y="1"/>
                  <a:pt x="4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3556825" y="5010350"/>
            <a:ext cx="79525" cy="79550"/>
          </a:xfrm>
          <a:custGeom>
            <a:avLst/>
            <a:gdLst/>
            <a:ahLst/>
            <a:cxnLst/>
            <a:rect l="l" t="t" r="r" b="b"/>
            <a:pathLst>
              <a:path w="3181" h="3182" extrusionOk="0">
                <a:moveTo>
                  <a:pt x="1586" y="852"/>
                </a:moveTo>
                <a:cubicBezTo>
                  <a:pt x="1958" y="852"/>
                  <a:pt x="2320" y="1224"/>
                  <a:pt x="2320" y="1586"/>
                </a:cubicBezTo>
                <a:cubicBezTo>
                  <a:pt x="2320" y="2075"/>
                  <a:pt x="1958" y="2320"/>
                  <a:pt x="1586" y="2320"/>
                </a:cubicBezTo>
                <a:cubicBezTo>
                  <a:pt x="1096" y="2320"/>
                  <a:pt x="852" y="2075"/>
                  <a:pt x="852" y="1586"/>
                </a:cubicBezTo>
                <a:cubicBezTo>
                  <a:pt x="852" y="1224"/>
                  <a:pt x="1096" y="852"/>
                  <a:pt x="1586" y="852"/>
                </a:cubicBezTo>
                <a:close/>
                <a:moveTo>
                  <a:pt x="1586" y="1"/>
                </a:moveTo>
                <a:cubicBezTo>
                  <a:pt x="607" y="1"/>
                  <a:pt x="0" y="735"/>
                  <a:pt x="0" y="1586"/>
                </a:cubicBezTo>
                <a:cubicBezTo>
                  <a:pt x="0" y="2447"/>
                  <a:pt x="607" y="3181"/>
                  <a:pt x="1586" y="3181"/>
                </a:cubicBezTo>
                <a:cubicBezTo>
                  <a:pt x="2447" y="3181"/>
                  <a:pt x="3181" y="2447"/>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2678925" y="4732625"/>
            <a:ext cx="21550" cy="131675"/>
          </a:xfrm>
          <a:custGeom>
            <a:avLst/>
            <a:gdLst/>
            <a:ahLst/>
            <a:cxnLst/>
            <a:rect l="l" t="t" r="r" b="b"/>
            <a:pathLst>
              <a:path w="862" h="5267" extrusionOk="0">
                <a:moveTo>
                  <a:pt x="372" y="1"/>
                </a:moveTo>
                <a:cubicBezTo>
                  <a:pt x="128" y="1"/>
                  <a:pt x="1" y="128"/>
                  <a:pt x="1" y="373"/>
                </a:cubicBezTo>
                <a:lnTo>
                  <a:pt x="1" y="4894"/>
                </a:lnTo>
                <a:cubicBezTo>
                  <a:pt x="1" y="5139"/>
                  <a:pt x="128" y="5266"/>
                  <a:pt x="372" y="5266"/>
                </a:cubicBezTo>
                <a:cubicBezTo>
                  <a:pt x="617" y="5266"/>
                  <a:pt x="862" y="5139"/>
                  <a:pt x="862" y="4894"/>
                </a:cubicBezTo>
                <a:lnTo>
                  <a:pt x="862" y="373"/>
                </a:lnTo>
                <a:cubicBezTo>
                  <a:pt x="862" y="128"/>
                  <a:pt x="617" y="1"/>
                  <a:pt x="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2623875" y="4787675"/>
            <a:ext cx="131650" cy="21575"/>
          </a:xfrm>
          <a:custGeom>
            <a:avLst/>
            <a:gdLst/>
            <a:ahLst/>
            <a:cxnLst/>
            <a:rect l="l" t="t" r="r" b="b"/>
            <a:pathLst>
              <a:path w="5266" h="863" extrusionOk="0">
                <a:moveTo>
                  <a:pt x="372" y="1"/>
                </a:moveTo>
                <a:cubicBezTo>
                  <a:pt x="128" y="1"/>
                  <a:pt x="0" y="246"/>
                  <a:pt x="0" y="373"/>
                </a:cubicBezTo>
                <a:cubicBezTo>
                  <a:pt x="0" y="617"/>
                  <a:pt x="128" y="862"/>
                  <a:pt x="372" y="862"/>
                </a:cubicBezTo>
                <a:lnTo>
                  <a:pt x="4894" y="862"/>
                </a:lnTo>
                <a:cubicBezTo>
                  <a:pt x="5139" y="862"/>
                  <a:pt x="5266" y="617"/>
                  <a:pt x="5266" y="373"/>
                </a:cubicBezTo>
                <a:cubicBezTo>
                  <a:pt x="5266" y="246"/>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7391675" y="370050"/>
            <a:ext cx="21300" cy="134575"/>
          </a:xfrm>
          <a:custGeom>
            <a:avLst/>
            <a:gdLst/>
            <a:ahLst/>
            <a:cxnLst/>
            <a:rect l="l" t="t" r="r" b="b"/>
            <a:pathLst>
              <a:path w="852" h="5383" extrusionOk="0">
                <a:moveTo>
                  <a:pt x="362" y="0"/>
                </a:moveTo>
                <a:cubicBezTo>
                  <a:pt x="118" y="0"/>
                  <a:pt x="0" y="127"/>
                  <a:pt x="0" y="372"/>
                </a:cubicBezTo>
                <a:lnTo>
                  <a:pt x="0" y="4893"/>
                </a:lnTo>
                <a:cubicBezTo>
                  <a:pt x="0" y="5138"/>
                  <a:pt x="118" y="5383"/>
                  <a:pt x="362" y="5383"/>
                </a:cubicBezTo>
                <a:cubicBezTo>
                  <a:pt x="607" y="5383"/>
                  <a:pt x="852" y="5138"/>
                  <a:pt x="852" y="4893"/>
                </a:cubicBezTo>
                <a:lnTo>
                  <a:pt x="852" y="372"/>
                </a:lnTo>
                <a:cubicBezTo>
                  <a:pt x="852" y="127"/>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7333425" y="425100"/>
            <a:ext cx="134600" cy="21550"/>
          </a:xfrm>
          <a:custGeom>
            <a:avLst/>
            <a:gdLst/>
            <a:ahLst/>
            <a:cxnLst/>
            <a:rect l="l" t="t" r="r" b="b"/>
            <a:pathLst>
              <a:path w="5384" h="862" extrusionOk="0">
                <a:moveTo>
                  <a:pt x="490" y="0"/>
                </a:moveTo>
                <a:cubicBezTo>
                  <a:pt x="246" y="0"/>
                  <a:pt x="1" y="245"/>
                  <a:pt x="1" y="489"/>
                </a:cubicBezTo>
                <a:cubicBezTo>
                  <a:pt x="1" y="734"/>
                  <a:pt x="246" y="861"/>
                  <a:pt x="490" y="861"/>
                </a:cubicBezTo>
                <a:lnTo>
                  <a:pt x="5022" y="861"/>
                </a:lnTo>
                <a:cubicBezTo>
                  <a:pt x="5266" y="861"/>
                  <a:pt x="5384" y="734"/>
                  <a:pt x="5384" y="489"/>
                </a:cubicBezTo>
                <a:cubicBezTo>
                  <a:pt x="5384" y="245"/>
                  <a:pt x="5266" y="0"/>
                  <a:pt x="5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9018750" y="776925"/>
            <a:ext cx="79550" cy="82475"/>
          </a:xfrm>
          <a:custGeom>
            <a:avLst/>
            <a:gdLst/>
            <a:ahLst/>
            <a:cxnLst/>
            <a:rect l="l" t="t" r="r" b="b"/>
            <a:pathLst>
              <a:path w="3182" h="3299" extrusionOk="0">
                <a:moveTo>
                  <a:pt x="1586" y="852"/>
                </a:moveTo>
                <a:cubicBezTo>
                  <a:pt x="2075" y="852"/>
                  <a:pt x="2320" y="1224"/>
                  <a:pt x="2320" y="1586"/>
                </a:cubicBezTo>
                <a:cubicBezTo>
                  <a:pt x="2320" y="2075"/>
                  <a:pt x="2075" y="2447"/>
                  <a:pt x="1586" y="2447"/>
                </a:cubicBezTo>
                <a:cubicBezTo>
                  <a:pt x="1224" y="2447"/>
                  <a:pt x="852" y="2075"/>
                  <a:pt x="852" y="1586"/>
                </a:cubicBezTo>
                <a:cubicBezTo>
                  <a:pt x="852" y="1224"/>
                  <a:pt x="1224" y="852"/>
                  <a:pt x="1586" y="852"/>
                </a:cubicBezTo>
                <a:close/>
                <a:moveTo>
                  <a:pt x="1586" y="1"/>
                </a:moveTo>
                <a:cubicBezTo>
                  <a:pt x="734" y="1"/>
                  <a:pt x="0" y="735"/>
                  <a:pt x="0" y="1586"/>
                </a:cubicBezTo>
                <a:cubicBezTo>
                  <a:pt x="0" y="2565"/>
                  <a:pt x="734" y="3299"/>
                  <a:pt x="1586" y="3299"/>
                </a:cubicBezTo>
                <a:cubicBezTo>
                  <a:pt x="2447" y="3299"/>
                  <a:pt x="3181" y="2565"/>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8034175" y="-3500"/>
            <a:ext cx="21325" cy="134575"/>
          </a:xfrm>
          <a:custGeom>
            <a:avLst/>
            <a:gdLst/>
            <a:ahLst/>
            <a:cxnLst/>
            <a:rect l="l" t="t" r="r" b="b"/>
            <a:pathLst>
              <a:path w="853" h="5383" extrusionOk="0">
                <a:moveTo>
                  <a:pt x="490" y="0"/>
                </a:moveTo>
                <a:cubicBezTo>
                  <a:pt x="245" y="0"/>
                  <a:pt x="1" y="245"/>
                  <a:pt x="1" y="489"/>
                </a:cubicBezTo>
                <a:lnTo>
                  <a:pt x="1" y="4893"/>
                </a:lnTo>
                <a:cubicBezTo>
                  <a:pt x="1" y="5138"/>
                  <a:pt x="245" y="5383"/>
                  <a:pt x="490" y="5383"/>
                </a:cubicBezTo>
                <a:cubicBezTo>
                  <a:pt x="735" y="5383"/>
                  <a:pt x="852" y="5138"/>
                  <a:pt x="852" y="4893"/>
                </a:cubicBezTo>
                <a:lnTo>
                  <a:pt x="852" y="489"/>
                </a:lnTo>
                <a:cubicBezTo>
                  <a:pt x="852" y="245"/>
                  <a:pt x="735"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7979125" y="54475"/>
            <a:ext cx="134600" cy="21550"/>
          </a:xfrm>
          <a:custGeom>
            <a:avLst/>
            <a:gdLst/>
            <a:ahLst/>
            <a:cxnLst/>
            <a:rect l="l" t="t" r="r" b="b"/>
            <a:pathLst>
              <a:path w="5384" h="862" extrusionOk="0">
                <a:moveTo>
                  <a:pt x="363" y="1"/>
                </a:moveTo>
                <a:cubicBezTo>
                  <a:pt x="118" y="1"/>
                  <a:pt x="1" y="128"/>
                  <a:pt x="1" y="372"/>
                </a:cubicBezTo>
                <a:cubicBezTo>
                  <a:pt x="1" y="617"/>
                  <a:pt x="118" y="862"/>
                  <a:pt x="363" y="862"/>
                </a:cubicBezTo>
                <a:lnTo>
                  <a:pt x="4894" y="862"/>
                </a:lnTo>
                <a:cubicBezTo>
                  <a:pt x="5139" y="862"/>
                  <a:pt x="5383" y="617"/>
                  <a:pt x="5383" y="372"/>
                </a:cubicBezTo>
                <a:cubicBezTo>
                  <a:pt x="5383" y="128"/>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3956925" y="403200"/>
            <a:ext cx="82475" cy="82475"/>
          </a:xfrm>
          <a:custGeom>
            <a:avLst/>
            <a:gdLst/>
            <a:ahLst/>
            <a:cxnLst/>
            <a:rect l="l" t="t" r="r" b="b"/>
            <a:pathLst>
              <a:path w="3299" h="3299" extrusionOk="0">
                <a:moveTo>
                  <a:pt x="1713" y="979"/>
                </a:moveTo>
                <a:cubicBezTo>
                  <a:pt x="2076" y="979"/>
                  <a:pt x="2448" y="1224"/>
                  <a:pt x="2448" y="1713"/>
                </a:cubicBezTo>
                <a:cubicBezTo>
                  <a:pt x="2448" y="2075"/>
                  <a:pt x="2076" y="2447"/>
                  <a:pt x="1713" y="2447"/>
                </a:cubicBezTo>
                <a:cubicBezTo>
                  <a:pt x="1224" y="2447"/>
                  <a:pt x="852" y="2075"/>
                  <a:pt x="852" y="1713"/>
                </a:cubicBezTo>
                <a:cubicBezTo>
                  <a:pt x="852" y="1224"/>
                  <a:pt x="1224" y="979"/>
                  <a:pt x="1713" y="979"/>
                </a:cubicBezTo>
                <a:close/>
                <a:moveTo>
                  <a:pt x="1713" y="0"/>
                </a:moveTo>
                <a:cubicBezTo>
                  <a:pt x="735" y="0"/>
                  <a:pt x="1" y="734"/>
                  <a:pt x="1" y="1713"/>
                </a:cubicBezTo>
                <a:cubicBezTo>
                  <a:pt x="1" y="2564"/>
                  <a:pt x="735" y="3298"/>
                  <a:pt x="1713" y="3298"/>
                </a:cubicBezTo>
                <a:cubicBezTo>
                  <a:pt x="2565" y="3298"/>
                  <a:pt x="3299" y="2564"/>
                  <a:pt x="3299" y="1713"/>
                </a:cubicBezTo>
                <a:cubicBezTo>
                  <a:pt x="3299" y="734"/>
                  <a:pt x="2565" y="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6578375" y="666150"/>
            <a:ext cx="79525" cy="79550"/>
          </a:xfrm>
          <a:custGeom>
            <a:avLst/>
            <a:gdLst/>
            <a:ahLst/>
            <a:cxnLst/>
            <a:rect l="l" t="t" r="r" b="b"/>
            <a:pathLst>
              <a:path w="3181" h="3182" extrusionOk="0">
                <a:moveTo>
                  <a:pt x="1586" y="862"/>
                </a:moveTo>
                <a:cubicBezTo>
                  <a:pt x="1958" y="862"/>
                  <a:pt x="2320" y="1224"/>
                  <a:pt x="2320" y="1596"/>
                </a:cubicBezTo>
                <a:cubicBezTo>
                  <a:pt x="2320" y="2085"/>
                  <a:pt x="1958" y="2330"/>
                  <a:pt x="1586" y="2330"/>
                </a:cubicBezTo>
                <a:cubicBezTo>
                  <a:pt x="1224" y="2330"/>
                  <a:pt x="852" y="2085"/>
                  <a:pt x="852" y="1596"/>
                </a:cubicBezTo>
                <a:cubicBezTo>
                  <a:pt x="852" y="1224"/>
                  <a:pt x="1224" y="862"/>
                  <a:pt x="1586" y="862"/>
                </a:cubicBezTo>
                <a:close/>
                <a:moveTo>
                  <a:pt x="1586" y="1"/>
                </a:moveTo>
                <a:cubicBezTo>
                  <a:pt x="734" y="1"/>
                  <a:pt x="0" y="735"/>
                  <a:pt x="0" y="1596"/>
                </a:cubicBezTo>
                <a:cubicBezTo>
                  <a:pt x="0" y="2447"/>
                  <a:pt x="734" y="3182"/>
                  <a:pt x="1586" y="3182"/>
                </a:cubicBezTo>
                <a:cubicBezTo>
                  <a:pt x="2447" y="3182"/>
                  <a:pt x="3181" y="2447"/>
                  <a:pt x="3181" y="159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2375600" y="63600"/>
            <a:ext cx="79550" cy="79525"/>
          </a:xfrm>
          <a:custGeom>
            <a:avLst/>
            <a:gdLst/>
            <a:ahLst/>
            <a:cxnLst/>
            <a:rect l="l" t="t" r="r" b="b"/>
            <a:pathLst>
              <a:path w="3182" h="3181" extrusionOk="0">
                <a:moveTo>
                  <a:pt x="1596" y="861"/>
                </a:moveTo>
                <a:cubicBezTo>
                  <a:pt x="1958" y="861"/>
                  <a:pt x="2330" y="1223"/>
                  <a:pt x="2330" y="1595"/>
                </a:cubicBezTo>
                <a:cubicBezTo>
                  <a:pt x="2330" y="2085"/>
                  <a:pt x="1958" y="2329"/>
                  <a:pt x="1596" y="2329"/>
                </a:cubicBezTo>
                <a:cubicBezTo>
                  <a:pt x="1107" y="2329"/>
                  <a:pt x="862" y="2085"/>
                  <a:pt x="862" y="1595"/>
                </a:cubicBezTo>
                <a:cubicBezTo>
                  <a:pt x="862" y="1223"/>
                  <a:pt x="1107" y="861"/>
                  <a:pt x="1596" y="861"/>
                </a:cubicBezTo>
                <a:close/>
                <a:moveTo>
                  <a:pt x="1596" y="0"/>
                </a:moveTo>
                <a:cubicBezTo>
                  <a:pt x="735" y="0"/>
                  <a:pt x="1" y="734"/>
                  <a:pt x="1" y="1595"/>
                </a:cubicBezTo>
                <a:cubicBezTo>
                  <a:pt x="1" y="2574"/>
                  <a:pt x="735" y="3181"/>
                  <a:pt x="1596" y="3181"/>
                </a:cubicBezTo>
                <a:cubicBezTo>
                  <a:pt x="2447" y="3181"/>
                  <a:pt x="3181" y="2574"/>
                  <a:pt x="3181" y="1595"/>
                </a:cubicBezTo>
                <a:cubicBezTo>
                  <a:pt x="3181" y="734"/>
                  <a:pt x="2447" y="0"/>
                  <a:pt x="1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5112725" y="1781175"/>
            <a:ext cx="3023100" cy="519300"/>
          </a:xfrm>
          <a:prstGeom prst="rect">
            <a:avLst/>
          </a:prstGeom>
        </p:spPr>
        <p:txBody>
          <a:bodyPr spcFirstLastPara="1" wrap="square" lIns="91425" tIns="91425" rIns="91425" bIns="91425" anchor="ctr" anchorCtr="0">
            <a:noAutofit/>
          </a:bodyPr>
          <a:lstStyle>
            <a:lvl1pPr lvl="0" algn="l">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84" name="Google Shape;184;p9"/>
          <p:cNvSpPr txBox="1">
            <a:spLocks noGrp="1"/>
          </p:cNvSpPr>
          <p:nvPr>
            <p:ph type="body" idx="1"/>
          </p:nvPr>
        </p:nvSpPr>
        <p:spPr>
          <a:xfrm>
            <a:off x="5112725" y="2488400"/>
            <a:ext cx="3330600" cy="8757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Char char="●"/>
              <a:defRPr sz="160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5" name="Google Shape;185;p9"/>
          <p:cNvSpPr/>
          <p:nvPr/>
        </p:nvSpPr>
        <p:spPr>
          <a:xfrm flipH="1">
            <a:off x="-37" y="1093245"/>
            <a:ext cx="4572037" cy="4070713"/>
          </a:xfrm>
          <a:custGeom>
            <a:avLst/>
            <a:gdLst/>
            <a:ahLst/>
            <a:cxnLst/>
            <a:rect l="l" t="t" r="r" b="b"/>
            <a:pathLst>
              <a:path w="89503" h="79689" extrusionOk="0">
                <a:moveTo>
                  <a:pt x="89503" y="0"/>
                </a:moveTo>
                <a:cubicBezTo>
                  <a:pt x="86269" y="4058"/>
                  <a:pt x="82044" y="7187"/>
                  <a:pt x="76727" y="8665"/>
                </a:cubicBezTo>
                <a:cubicBezTo>
                  <a:pt x="72173" y="9929"/>
                  <a:pt x="67456" y="9929"/>
                  <a:pt x="62740" y="10367"/>
                </a:cubicBezTo>
                <a:cubicBezTo>
                  <a:pt x="58352" y="10859"/>
                  <a:pt x="53965" y="11684"/>
                  <a:pt x="49744" y="12943"/>
                </a:cubicBezTo>
                <a:cubicBezTo>
                  <a:pt x="46893" y="13820"/>
                  <a:pt x="44041" y="14974"/>
                  <a:pt x="41680" y="16839"/>
                </a:cubicBezTo>
                <a:cubicBezTo>
                  <a:pt x="38280" y="19524"/>
                  <a:pt x="36306" y="21937"/>
                  <a:pt x="38557" y="25228"/>
                </a:cubicBezTo>
                <a:cubicBezTo>
                  <a:pt x="41737" y="29782"/>
                  <a:pt x="36582" y="33182"/>
                  <a:pt x="34880" y="34388"/>
                </a:cubicBezTo>
                <a:cubicBezTo>
                  <a:pt x="29725" y="38227"/>
                  <a:pt x="23749" y="40912"/>
                  <a:pt x="17550" y="42777"/>
                </a:cubicBezTo>
                <a:cubicBezTo>
                  <a:pt x="12175" y="44370"/>
                  <a:pt x="6143" y="45629"/>
                  <a:pt x="2799" y="50126"/>
                </a:cubicBezTo>
                <a:cubicBezTo>
                  <a:pt x="658" y="53087"/>
                  <a:pt x="110" y="56983"/>
                  <a:pt x="110" y="60656"/>
                </a:cubicBezTo>
                <a:cubicBezTo>
                  <a:pt x="0" y="66745"/>
                  <a:pt x="1374" y="73379"/>
                  <a:pt x="6033" y="77385"/>
                </a:cubicBezTo>
                <a:cubicBezTo>
                  <a:pt x="7130" y="78315"/>
                  <a:pt x="8336" y="79083"/>
                  <a:pt x="9600" y="79688"/>
                </a:cubicBezTo>
                <a:lnTo>
                  <a:pt x="89503" y="79688"/>
                </a:lnTo>
                <a:lnTo>
                  <a:pt x="89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flipH="1">
            <a:off x="6921175" y="0"/>
            <a:ext cx="2241875" cy="1017458"/>
          </a:xfrm>
          <a:custGeom>
            <a:avLst/>
            <a:gdLst/>
            <a:ahLst/>
            <a:cxnLst/>
            <a:rect l="l" t="t" r="r" b="b"/>
            <a:pathLst>
              <a:path w="48096" h="21828" extrusionOk="0">
                <a:moveTo>
                  <a:pt x="1" y="0"/>
                </a:moveTo>
                <a:lnTo>
                  <a:pt x="1" y="16562"/>
                </a:lnTo>
                <a:cubicBezTo>
                  <a:pt x="659" y="16562"/>
                  <a:pt x="1370" y="16672"/>
                  <a:pt x="2028" y="16782"/>
                </a:cubicBezTo>
                <a:cubicBezTo>
                  <a:pt x="7130" y="17716"/>
                  <a:pt x="11737" y="20292"/>
                  <a:pt x="16725" y="21388"/>
                </a:cubicBezTo>
                <a:cubicBezTo>
                  <a:pt x="17932" y="21665"/>
                  <a:pt x="19248" y="21827"/>
                  <a:pt x="20512" y="21827"/>
                </a:cubicBezTo>
                <a:cubicBezTo>
                  <a:pt x="24513" y="21827"/>
                  <a:pt x="28519" y="20401"/>
                  <a:pt x="30436" y="17058"/>
                </a:cubicBezTo>
                <a:cubicBezTo>
                  <a:pt x="32081" y="14097"/>
                  <a:pt x="31700" y="10310"/>
                  <a:pt x="33617" y="7516"/>
                </a:cubicBezTo>
                <a:cubicBezTo>
                  <a:pt x="36688" y="3071"/>
                  <a:pt x="43708" y="3567"/>
                  <a:pt x="47933" y="167"/>
                </a:cubicBezTo>
                <a:lnTo>
                  <a:pt x="48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424532">
            <a:off x="8202844" y="3810527"/>
            <a:ext cx="597417" cy="1148536"/>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424532">
            <a:off x="8578424" y="4054072"/>
            <a:ext cx="770970" cy="948599"/>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rot="-424532">
            <a:off x="8765305" y="4892114"/>
            <a:ext cx="791935" cy="252033"/>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rot="-424532">
            <a:off x="8786007" y="5135277"/>
            <a:ext cx="201576" cy="99527"/>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424532">
            <a:off x="7775023" y="5186517"/>
            <a:ext cx="629851" cy="147044"/>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424532">
            <a:off x="7580843" y="4356392"/>
            <a:ext cx="870666" cy="880875"/>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3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3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Table of contents">
  <p:cSld name="CUSTOM_1_1">
    <p:spTree>
      <p:nvGrpSpPr>
        <p:cNvPr id="1" name="Shape 232"/>
        <p:cNvGrpSpPr/>
        <p:nvPr/>
      </p:nvGrpSpPr>
      <p:grpSpPr>
        <a:xfrm>
          <a:off x="0" y="0"/>
          <a:ext cx="0" cy="0"/>
          <a:chOff x="0" y="0"/>
          <a:chExt cx="0" cy="0"/>
        </a:xfrm>
      </p:grpSpPr>
      <p:sp>
        <p:nvSpPr>
          <p:cNvPr id="233" name="Google Shape;233;p14"/>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4" name="Google Shape;234;p14"/>
          <p:cNvSpPr txBox="1">
            <a:spLocks noGrp="1"/>
          </p:cNvSpPr>
          <p:nvPr>
            <p:ph type="subTitle" idx="1"/>
          </p:nvPr>
        </p:nvSpPr>
        <p:spPr>
          <a:xfrm>
            <a:off x="1436077" y="1690688"/>
            <a:ext cx="2286000" cy="2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235" name="Google Shape;235;p14"/>
          <p:cNvSpPr txBox="1">
            <a:spLocks noGrp="1"/>
          </p:cNvSpPr>
          <p:nvPr>
            <p:ph type="subTitle" idx="2"/>
          </p:nvPr>
        </p:nvSpPr>
        <p:spPr>
          <a:xfrm>
            <a:off x="1436077" y="1985963"/>
            <a:ext cx="23715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rtl="0">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rtl="0">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rtl="0">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rtl="0">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rtl="0">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rtl="0">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rtl="0">
              <a:lnSpc>
                <a:spcPct val="100000"/>
              </a:lnSpc>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36" name="Google Shape;236;p14"/>
          <p:cNvSpPr txBox="1">
            <a:spLocks noGrp="1"/>
          </p:cNvSpPr>
          <p:nvPr>
            <p:ph type="subTitle" idx="3"/>
          </p:nvPr>
        </p:nvSpPr>
        <p:spPr>
          <a:xfrm>
            <a:off x="5341327" y="1690688"/>
            <a:ext cx="22860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237" name="Google Shape;237;p14"/>
          <p:cNvSpPr txBox="1">
            <a:spLocks noGrp="1"/>
          </p:cNvSpPr>
          <p:nvPr>
            <p:ph type="subTitle" idx="4"/>
          </p:nvPr>
        </p:nvSpPr>
        <p:spPr>
          <a:xfrm>
            <a:off x="5341327" y="1985963"/>
            <a:ext cx="23715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rtl="0">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rtl="0">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rtl="0">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rtl="0">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rtl="0">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rtl="0">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rtl="0">
              <a:lnSpc>
                <a:spcPct val="100000"/>
              </a:lnSpc>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38" name="Google Shape;238;p14"/>
          <p:cNvSpPr txBox="1">
            <a:spLocks noGrp="1"/>
          </p:cNvSpPr>
          <p:nvPr>
            <p:ph type="subTitle" idx="5"/>
          </p:nvPr>
        </p:nvSpPr>
        <p:spPr>
          <a:xfrm>
            <a:off x="1436077" y="3555206"/>
            <a:ext cx="22860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239" name="Google Shape;239;p14"/>
          <p:cNvSpPr txBox="1">
            <a:spLocks noGrp="1"/>
          </p:cNvSpPr>
          <p:nvPr>
            <p:ph type="subTitle" idx="6"/>
          </p:nvPr>
        </p:nvSpPr>
        <p:spPr>
          <a:xfrm>
            <a:off x="1436077" y="3838706"/>
            <a:ext cx="23715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rtl="0">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rtl="0">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rtl="0">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rtl="0">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rtl="0">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rtl="0">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rtl="0">
              <a:lnSpc>
                <a:spcPct val="100000"/>
              </a:lnSpc>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40" name="Google Shape;240;p14"/>
          <p:cNvSpPr txBox="1">
            <a:spLocks noGrp="1"/>
          </p:cNvSpPr>
          <p:nvPr>
            <p:ph type="subTitle" idx="7"/>
          </p:nvPr>
        </p:nvSpPr>
        <p:spPr>
          <a:xfrm>
            <a:off x="5341327" y="3555206"/>
            <a:ext cx="22860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241" name="Google Shape;241;p14"/>
          <p:cNvSpPr txBox="1">
            <a:spLocks noGrp="1"/>
          </p:cNvSpPr>
          <p:nvPr>
            <p:ph type="subTitle" idx="8"/>
          </p:nvPr>
        </p:nvSpPr>
        <p:spPr>
          <a:xfrm>
            <a:off x="5341327" y="3838706"/>
            <a:ext cx="23715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algn="ctr" rtl="0">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rtl="0">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rtl="0">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rtl="0">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rtl="0">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rtl="0">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rtl="0">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rtl="0">
              <a:lnSpc>
                <a:spcPct val="100000"/>
              </a:lnSpc>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42" name="Google Shape;242;p14"/>
          <p:cNvSpPr txBox="1">
            <a:spLocks noGrp="1"/>
          </p:cNvSpPr>
          <p:nvPr>
            <p:ph type="title" idx="9" hasCustomPrompt="1"/>
          </p:nvPr>
        </p:nvSpPr>
        <p:spPr>
          <a:xfrm>
            <a:off x="1436077" y="1316831"/>
            <a:ext cx="544800" cy="24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43" name="Google Shape;243;p14"/>
          <p:cNvSpPr txBox="1">
            <a:spLocks noGrp="1"/>
          </p:cNvSpPr>
          <p:nvPr>
            <p:ph type="title" idx="13" hasCustomPrompt="1"/>
          </p:nvPr>
        </p:nvSpPr>
        <p:spPr>
          <a:xfrm>
            <a:off x="5341327" y="1316831"/>
            <a:ext cx="544800" cy="24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44" name="Google Shape;244;p14"/>
          <p:cNvSpPr txBox="1">
            <a:spLocks noGrp="1"/>
          </p:cNvSpPr>
          <p:nvPr>
            <p:ph type="title" idx="14" hasCustomPrompt="1"/>
          </p:nvPr>
        </p:nvSpPr>
        <p:spPr>
          <a:xfrm>
            <a:off x="1436077" y="3183731"/>
            <a:ext cx="548700" cy="246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45" name="Google Shape;245;p14"/>
          <p:cNvSpPr txBox="1">
            <a:spLocks noGrp="1"/>
          </p:cNvSpPr>
          <p:nvPr>
            <p:ph type="title" idx="15" hasCustomPrompt="1"/>
          </p:nvPr>
        </p:nvSpPr>
        <p:spPr>
          <a:xfrm>
            <a:off x="5341327" y="3183731"/>
            <a:ext cx="548700" cy="246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46" name="Google Shape;246;p14"/>
          <p:cNvSpPr/>
          <p:nvPr/>
        </p:nvSpPr>
        <p:spPr>
          <a:xfrm>
            <a:off x="8162934" y="-47014"/>
            <a:ext cx="2335584" cy="2396736"/>
          </a:xfrm>
          <a:custGeom>
            <a:avLst/>
            <a:gdLst/>
            <a:ahLst/>
            <a:cxnLst/>
            <a:rect l="l" t="t" r="r" b="b"/>
            <a:pathLst>
              <a:path w="72987" h="74898" extrusionOk="0">
                <a:moveTo>
                  <a:pt x="0" y="1"/>
                </a:moveTo>
                <a:cubicBezTo>
                  <a:pt x="1564" y="19745"/>
                  <a:pt x="13398" y="38382"/>
                  <a:pt x="30625" y="48153"/>
                </a:cubicBezTo>
                <a:cubicBezTo>
                  <a:pt x="35109" y="50720"/>
                  <a:pt x="39945" y="52735"/>
                  <a:pt x="44325" y="55555"/>
                </a:cubicBezTo>
                <a:cubicBezTo>
                  <a:pt x="54048" y="61954"/>
                  <a:pt x="61853" y="72681"/>
                  <a:pt x="72987" y="74897"/>
                </a:cubicBezTo>
                <a:lnTo>
                  <a:pt x="72987" y="17025"/>
                </a:lnTo>
                <a:lnTo>
                  <a:pt x="72431" y="1963"/>
                </a:lnTo>
                <a:cubicBezTo>
                  <a:pt x="72129" y="1258"/>
                  <a:pt x="71677" y="605"/>
                  <a:pt x="7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flipH="1">
            <a:off x="-1059216" y="-658864"/>
            <a:ext cx="2335584" cy="2396736"/>
          </a:xfrm>
          <a:custGeom>
            <a:avLst/>
            <a:gdLst/>
            <a:ahLst/>
            <a:cxnLst/>
            <a:rect l="l" t="t" r="r" b="b"/>
            <a:pathLst>
              <a:path w="72987" h="74898" extrusionOk="0">
                <a:moveTo>
                  <a:pt x="0" y="1"/>
                </a:moveTo>
                <a:cubicBezTo>
                  <a:pt x="1564" y="19745"/>
                  <a:pt x="13398" y="38382"/>
                  <a:pt x="30625" y="48153"/>
                </a:cubicBezTo>
                <a:cubicBezTo>
                  <a:pt x="35109" y="50720"/>
                  <a:pt x="39945" y="52735"/>
                  <a:pt x="44325" y="55555"/>
                </a:cubicBezTo>
                <a:cubicBezTo>
                  <a:pt x="54048" y="61954"/>
                  <a:pt x="61853" y="72681"/>
                  <a:pt x="72987" y="74897"/>
                </a:cubicBezTo>
                <a:lnTo>
                  <a:pt x="72987" y="17025"/>
                </a:lnTo>
                <a:lnTo>
                  <a:pt x="72431" y="1963"/>
                </a:lnTo>
                <a:cubicBezTo>
                  <a:pt x="72129" y="1258"/>
                  <a:pt x="71677" y="605"/>
                  <a:pt x="7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4"/>
          <p:cNvGrpSpPr/>
          <p:nvPr/>
        </p:nvGrpSpPr>
        <p:grpSpPr>
          <a:xfrm>
            <a:off x="-760450" y="3677852"/>
            <a:ext cx="1940398" cy="1465652"/>
            <a:chOff x="4335425" y="7192577"/>
            <a:chExt cx="1940398" cy="1465652"/>
          </a:xfrm>
        </p:grpSpPr>
        <p:sp>
          <p:nvSpPr>
            <p:cNvPr id="249" name="Google Shape;249;p14"/>
            <p:cNvSpPr/>
            <p:nvPr/>
          </p:nvSpPr>
          <p:spPr>
            <a:xfrm>
              <a:off x="5004497" y="7192577"/>
              <a:ext cx="597418" cy="1148538"/>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5358862" y="7491992"/>
              <a:ext cx="770971" cy="948600"/>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5483887" y="8350618"/>
              <a:ext cx="791936" cy="252033"/>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5486114" y="8558700"/>
              <a:ext cx="201576" cy="99528"/>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471962" y="8511186"/>
              <a:ext cx="629851" cy="147044"/>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335425" y="7675497"/>
              <a:ext cx="870667" cy="880876"/>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4"/>
          <p:cNvGrpSpPr/>
          <p:nvPr/>
        </p:nvGrpSpPr>
        <p:grpSpPr>
          <a:xfrm>
            <a:off x="7953375" y="-47023"/>
            <a:ext cx="1940398" cy="1465652"/>
            <a:chOff x="3363875" y="7677752"/>
            <a:chExt cx="1940398" cy="1465652"/>
          </a:xfrm>
        </p:grpSpPr>
        <p:sp>
          <p:nvSpPr>
            <p:cNvPr id="256" name="Google Shape;256;p14"/>
            <p:cNvSpPr/>
            <p:nvPr/>
          </p:nvSpPr>
          <p:spPr>
            <a:xfrm rot="10800000">
              <a:off x="4037784" y="7994867"/>
              <a:ext cx="597418" cy="1148538"/>
            </a:xfrm>
            <a:custGeom>
              <a:avLst/>
              <a:gdLst/>
              <a:ahLst/>
              <a:cxnLst/>
              <a:rect l="l" t="t" r="r" b="b"/>
              <a:pathLst>
                <a:path w="14220" h="27338" extrusionOk="0">
                  <a:moveTo>
                    <a:pt x="7443" y="1"/>
                  </a:moveTo>
                  <a:cubicBezTo>
                    <a:pt x="7333" y="1"/>
                    <a:pt x="7223" y="54"/>
                    <a:pt x="7165" y="164"/>
                  </a:cubicBezTo>
                  <a:cubicBezTo>
                    <a:pt x="0" y="12126"/>
                    <a:pt x="4079" y="26950"/>
                    <a:pt x="4136" y="27060"/>
                  </a:cubicBezTo>
                  <a:cubicBezTo>
                    <a:pt x="4136" y="27228"/>
                    <a:pt x="4299" y="27338"/>
                    <a:pt x="4467" y="27338"/>
                  </a:cubicBezTo>
                  <a:lnTo>
                    <a:pt x="4577" y="27338"/>
                  </a:lnTo>
                  <a:cubicBezTo>
                    <a:pt x="4740" y="27280"/>
                    <a:pt x="4850" y="27060"/>
                    <a:pt x="4798" y="26897"/>
                  </a:cubicBezTo>
                  <a:cubicBezTo>
                    <a:pt x="4740" y="26729"/>
                    <a:pt x="882" y="12730"/>
                    <a:pt x="7443" y="1103"/>
                  </a:cubicBezTo>
                  <a:cubicBezTo>
                    <a:pt x="8598" y="3802"/>
                    <a:pt x="12954" y="14714"/>
                    <a:pt x="9537" y="25133"/>
                  </a:cubicBezTo>
                  <a:cubicBezTo>
                    <a:pt x="9480" y="25296"/>
                    <a:pt x="9590" y="25517"/>
                    <a:pt x="9758" y="25574"/>
                  </a:cubicBezTo>
                  <a:cubicBezTo>
                    <a:pt x="9796" y="25587"/>
                    <a:pt x="9837" y="25593"/>
                    <a:pt x="9879" y="25593"/>
                  </a:cubicBezTo>
                  <a:cubicBezTo>
                    <a:pt x="10015" y="25593"/>
                    <a:pt x="10155" y="25523"/>
                    <a:pt x="10199" y="25354"/>
                  </a:cubicBezTo>
                  <a:cubicBezTo>
                    <a:pt x="14220" y="13118"/>
                    <a:pt x="7827" y="332"/>
                    <a:pt x="7774" y="164"/>
                  </a:cubicBezTo>
                  <a:cubicBezTo>
                    <a:pt x="7716" y="54"/>
                    <a:pt x="7606" y="1"/>
                    <a:pt x="7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rot="10800000">
              <a:off x="3509865" y="7895390"/>
              <a:ext cx="770971" cy="948600"/>
            </a:xfrm>
            <a:custGeom>
              <a:avLst/>
              <a:gdLst/>
              <a:ahLst/>
              <a:cxnLst/>
              <a:rect l="l" t="t" r="r" b="b"/>
              <a:pathLst>
                <a:path w="18351" h="22579" extrusionOk="0">
                  <a:moveTo>
                    <a:pt x="18012" y="1"/>
                  </a:moveTo>
                  <a:cubicBezTo>
                    <a:pt x="17959" y="1"/>
                    <a:pt x="17903" y="15"/>
                    <a:pt x="17857" y="39"/>
                  </a:cubicBezTo>
                  <a:cubicBezTo>
                    <a:pt x="5181" y="5881"/>
                    <a:pt x="110" y="20321"/>
                    <a:pt x="53" y="20484"/>
                  </a:cubicBezTo>
                  <a:cubicBezTo>
                    <a:pt x="0" y="20652"/>
                    <a:pt x="110" y="20872"/>
                    <a:pt x="273" y="20925"/>
                  </a:cubicBezTo>
                  <a:cubicBezTo>
                    <a:pt x="314" y="20936"/>
                    <a:pt x="354" y="20940"/>
                    <a:pt x="393" y="20940"/>
                  </a:cubicBezTo>
                  <a:cubicBezTo>
                    <a:pt x="569" y="20940"/>
                    <a:pt x="725" y="20842"/>
                    <a:pt x="772" y="20705"/>
                  </a:cubicBezTo>
                  <a:cubicBezTo>
                    <a:pt x="825" y="20541"/>
                    <a:pt x="5564" y="6873"/>
                    <a:pt x="17526" y="974"/>
                  </a:cubicBezTo>
                  <a:lnTo>
                    <a:pt x="17526" y="974"/>
                  </a:lnTo>
                  <a:cubicBezTo>
                    <a:pt x="17028" y="3840"/>
                    <a:pt x="14383" y="15303"/>
                    <a:pt x="5622" y="21974"/>
                  </a:cubicBezTo>
                  <a:cubicBezTo>
                    <a:pt x="5511" y="22085"/>
                    <a:pt x="5454" y="22305"/>
                    <a:pt x="5564" y="22468"/>
                  </a:cubicBezTo>
                  <a:cubicBezTo>
                    <a:pt x="5622" y="22526"/>
                    <a:pt x="5732" y="22579"/>
                    <a:pt x="5842" y="22579"/>
                  </a:cubicBezTo>
                  <a:cubicBezTo>
                    <a:pt x="5952" y="22579"/>
                    <a:pt x="6005" y="22579"/>
                    <a:pt x="6063" y="22526"/>
                  </a:cubicBezTo>
                  <a:cubicBezTo>
                    <a:pt x="16314" y="14752"/>
                    <a:pt x="18351" y="590"/>
                    <a:pt x="18351" y="422"/>
                  </a:cubicBezTo>
                  <a:cubicBezTo>
                    <a:pt x="18351" y="312"/>
                    <a:pt x="18298" y="149"/>
                    <a:pt x="18188" y="92"/>
                  </a:cubicBezTo>
                  <a:cubicBezTo>
                    <a:pt x="18154" y="28"/>
                    <a:pt x="18085" y="1"/>
                    <a:pt x="18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rot="10800000">
              <a:off x="3363875" y="7733330"/>
              <a:ext cx="791936" cy="252033"/>
            </a:xfrm>
            <a:custGeom>
              <a:avLst/>
              <a:gdLst/>
              <a:ahLst/>
              <a:cxnLst/>
              <a:rect l="l" t="t" r="r" b="b"/>
              <a:pathLst>
                <a:path w="18850" h="5999" extrusionOk="0">
                  <a:moveTo>
                    <a:pt x="10781" y="1"/>
                  </a:moveTo>
                  <a:cubicBezTo>
                    <a:pt x="6483" y="1"/>
                    <a:pt x="3129" y="1265"/>
                    <a:pt x="2919" y="1369"/>
                  </a:cubicBezTo>
                  <a:cubicBezTo>
                    <a:pt x="2756" y="1426"/>
                    <a:pt x="2646" y="1647"/>
                    <a:pt x="2699" y="1810"/>
                  </a:cubicBezTo>
                  <a:cubicBezTo>
                    <a:pt x="2783" y="1978"/>
                    <a:pt x="2900" y="2051"/>
                    <a:pt x="3049" y="2051"/>
                  </a:cubicBezTo>
                  <a:cubicBezTo>
                    <a:pt x="3095" y="2051"/>
                    <a:pt x="3144" y="2044"/>
                    <a:pt x="3197" y="2030"/>
                  </a:cubicBezTo>
                  <a:cubicBezTo>
                    <a:pt x="3232" y="1995"/>
                    <a:pt x="6544" y="745"/>
                    <a:pt x="10783" y="745"/>
                  </a:cubicBezTo>
                  <a:cubicBezTo>
                    <a:pt x="12932" y="745"/>
                    <a:pt x="15318" y="1066"/>
                    <a:pt x="17637" y="2030"/>
                  </a:cubicBezTo>
                  <a:cubicBezTo>
                    <a:pt x="15485" y="2901"/>
                    <a:pt x="9197" y="5288"/>
                    <a:pt x="3718" y="5288"/>
                  </a:cubicBezTo>
                  <a:cubicBezTo>
                    <a:pt x="2595" y="5288"/>
                    <a:pt x="1506" y="5188"/>
                    <a:pt x="494" y="4954"/>
                  </a:cubicBezTo>
                  <a:cubicBezTo>
                    <a:pt x="455" y="4943"/>
                    <a:pt x="418" y="4939"/>
                    <a:pt x="383" y="4939"/>
                  </a:cubicBezTo>
                  <a:cubicBezTo>
                    <a:pt x="219" y="4939"/>
                    <a:pt x="100" y="5045"/>
                    <a:pt x="53" y="5227"/>
                  </a:cubicBezTo>
                  <a:cubicBezTo>
                    <a:pt x="0" y="5394"/>
                    <a:pt x="110" y="5615"/>
                    <a:pt x="331" y="5668"/>
                  </a:cubicBezTo>
                  <a:cubicBezTo>
                    <a:pt x="1376" y="5888"/>
                    <a:pt x="2478" y="5999"/>
                    <a:pt x="3748" y="5999"/>
                  </a:cubicBezTo>
                  <a:cubicBezTo>
                    <a:pt x="6226" y="5999"/>
                    <a:pt x="9039" y="5558"/>
                    <a:pt x="12289" y="4623"/>
                  </a:cubicBezTo>
                  <a:cubicBezTo>
                    <a:pt x="15873" y="3631"/>
                    <a:pt x="18629" y="2361"/>
                    <a:pt x="18682" y="2361"/>
                  </a:cubicBezTo>
                  <a:cubicBezTo>
                    <a:pt x="18792" y="2308"/>
                    <a:pt x="18849" y="2141"/>
                    <a:pt x="18849" y="2030"/>
                  </a:cubicBezTo>
                  <a:cubicBezTo>
                    <a:pt x="18849" y="1867"/>
                    <a:pt x="18792" y="1757"/>
                    <a:pt x="18682" y="1700"/>
                  </a:cubicBezTo>
                  <a:cubicBezTo>
                    <a:pt x="16014" y="415"/>
                    <a:pt x="13243" y="1"/>
                    <a:pt x="107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rot="10800000">
              <a:off x="3952008" y="7677754"/>
              <a:ext cx="201576" cy="99528"/>
            </a:xfrm>
            <a:custGeom>
              <a:avLst/>
              <a:gdLst/>
              <a:ahLst/>
              <a:cxnLst/>
              <a:rect l="l" t="t" r="r" b="b"/>
              <a:pathLst>
                <a:path w="4798" h="2369" extrusionOk="0">
                  <a:moveTo>
                    <a:pt x="278" y="1"/>
                  </a:moveTo>
                  <a:cubicBezTo>
                    <a:pt x="221" y="1"/>
                    <a:pt x="110" y="111"/>
                    <a:pt x="57" y="221"/>
                  </a:cubicBezTo>
                  <a:cubicBezTo>
                    <a:pt x="0" y="384"/>
                    <a:pt x="57" y="605"/>
                    <a:pt x="278" y="662"/>
                  </a:cubicBezTo>
                  <a:cubicBezTo>
                    <a:pt x="278" y="662"/>
                    <a:pt x="331" y="715"/>
                    <a:pt x="388" y="715"/>
                  </a:cubicBezTo>
                  <a:cubicBezTo>
                    <a:pt x="719" y="882"/>
                    <a:pt x="1931" y="1376"/>
                    <a:pt x="3417" y="2368"/>
                  </a:cubicBezTo>
                  <a:lnTo>
                    <a:pt x="4797" y="2368"/>
                  </a:lnTo>
                  <a:cubicBezTo>
                    <a:pt x="4026" y="1817"/>
                    <a:pt x="3254" y="1376"/>
                    <a:pt x="2646" y="1046"/>
                  </a:cubicBezTo>
                  <a:cubicBezTo>
                    <a:pt x="1601" y="441"/>
                    <a:pt x="829" y="111"/>
                    <a:pt x="609" y="53"/>
                  </a:cubicBezTo>
                  <a:cubicBezTo>
                    <a:pt x="551" y="1"/>
                    <a:pt x="55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rot="10800000">
              <a:off x="4537885" y="7677752"/>
              <a:ext cx="629851" cy="147044"/>
            </a:xfrm>
            <a:custGeom>
              <a:avLst/>
              <a:gdLst/>
              <a:ahLst/>
              <a:cxnLst/>
              <a:rect l="l" t="t" r="r" b="b"/>
              <a:pathLst>
                <a:path w="14992" h="3500" extrusionOk="0">
                  <a:moveTo>
                    <a:pt x="11203" y="1"/>
                  </a:moveTo>
                  <a:cubicBezTo>
                    <a:pt x="5338" y="1"/>
                    <a:pt x="418" y="3019"/>
                    <a:pt x="168" y="3169"/>
                  </a:cubicBezTo>
                  <a:cubicBezTo>
                    <a:pt x="110" y="3226"/>
                    <a:pt x="0" y="3336"/>
                    <a:pt x="0" y="3499"/>
                  </a:cubicBezTo>
                  <a:lnTo>
                    <a:pt x="1213" y="3499"/>
                  </a:lnTo>
                  <a:cubicBezTo>
                    <a:pt x="1213" y="3446"/>
                    <a:pt x="1213" y="3446"/>
                    <a:pt x="1160" y="3446"/>
                  </a:cubicBezTo>
                  <a:cubicBezTo>
                    <a:pt x="2631" y="2643"/>
                    <a:pt x="6671" y="717"/>
                    <a:pt x="11258" y="717"/>
                  </a:cubicBezTo>
                  <a:cubicBezTo>
                    <a:pt x="12334" y="717"/>
                    <a:pt x="13440" y="823"/>
                    <a:pt x="14550" y="1074"/>
                  </a:cubicBezTo>
                  <a:cubicBezTo>
                    <a:pt x="14569" y="1093"/>
                    <a:pt x="14588" y="1100"/>
                    <a:pt x="14608" y="1100"/>
                  </a:cubicBezTo>
                  <a:cubicBezTo>
                    <a:pt x="14649" y="1100"/>
                    <a:pt x="14697" y="1074"/>
                    <a:pt x="14771" y="1074"/>
                  </a:cubicBezTo>
                  <a:cubicBezTo>
                    <a:pt x="14828" y="1021"/>
                    <a:pt x="14938" y="911"/>
                    <a:pt x="14938" y="801"/>
                  </a:cubicBezTo>
                  <a:cubicBezTo>
                    <a:pt x="14991" y="633"/>
                    <a:pt x="14881" y="413"/>
                    <a:pt x="14718" y="413"/>
                  </a:cubicBezTo>
                  <a:cubicBezTo>
                    <a:pt x="14056" y="250"/>
                    <a:pt x="13448" y="140"/>
                    <a:pt x="12844" y="82"/>
                  </a:cubicBezTo>
                  <a:cubicBezTo>
                    <a:pt x="12291" y="26"/>
                    <a:pt x="11743" y="1"/>
                    <a:pt x="1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rot="10800000">
              <a:off x="4433606" y="7779609"/>
              <a:ext cx="870667" cy="880876"/>
            </a:xfrm>
            <a:custGeom>
              <a:avLst/>
              <a:gdLst/>
              <a:ahLst/>
              <a:cxnLst/>
              <a:rect l="l" t="t" r="r" b="b"/>
              <a:pathLst>
                <a:path w="20724" h="20967" extrusionOk="0">
                  <a:moveTo>
                    <a:pt x="364" y="1"/>
                  </a:moveTo>
                  <a:cubicBezTo>
                    <a:pt x="267" y="1"/>
                    <a:pt x="189" y="39"/>
                    <a:pt x="111" y="80"/>
                  </a:cubicBezTo>
                  <a:cubicBezTo>
                    <a:pt x="53" y="190"/>
                    <a:pt x="1" y="300"/>
                    <a:pt x="53" y="464"/>
                  </a:cubicBezTo>
                  <a:cubicBezTo>
                    <a:pt x="4022" y="13801"/>
                    <a:pt x="17637" y="20856"/>
                    <a:pt x="17747" y="20913"/>
                  </a:cubicBezTo>
                  <a:cubicBezTo>
                    <a:pt x="17800" y="20966"/>
                    <a:pt x="17858" y="20966"/>
                    <a:pt x="17910" y="20966"/>
                  </a:cubicBezTo>
                  <a:cubicBezTo>
                    <a:pt x="18021" y="20966"/>
                    <a:pt x="18188" y="20913"/>
                    <a:pt x="18241" y="20803"/>
                  </a:cubicBezTo>
                  <a:cubicBezTo>
                    <a:pt x="18299" y="20583"/>
                    <a:pt x="18241" y="20362"/>
                    <a:pt x="18078" y="20305"/>
                  </a:cubicBezTo>
                  <a:cubicBezTo>
                    <a:pt x="17968" y="20252"/>
                    <a:pt x="5014" y="13528"/>
                    <a:pt x="935" y="905"/>
                  </a:cubicBezTo>
                  <a:lnTo>
                    <a:pt x="935" y="905"/>
                  </a:lnTo>
                  <a:cubicBezTo>
                    <a:pt x="3691" y="1844"/>
                    <a:pt x="14661" y="6032"/>
                    <a:pt x="20005" y="15622"/>
                  </a:cubicBezTo>
                  <a:cubicBezTo>
                    <a:pt x="20084" y="15740"/>
                    <a:pt x="20221" y="15830"/>
                    <a:pt x="20354" y="15830"/>
                  </a:cubicBezTo>
                  <a:cubicBezTo>
                    <a:pt x="20405" y="15830"/>
                    <a:pt x="20456" y="15816"/>
                    <a:pt x="20503" y="15785"/>
                  </a:cubicBezTo>
                  <a:cubicBezTo>
                    <a:pt x="20666" y="15675"/>
                    <a:pt x="20724" y="15455"/>
                    <a:pt x="20613" y="15292"/>
                  </a:cubicBezTo>
                  <a:cubicBezTo>
                    <a:pt x="14383" y="4048"/>
                    <a:pt x="605" y="23"/>
                    <a:pt x="494" y="23"/>
                  </a:cubicBezTo>
                  <a:cubicBezTo>
                    <a:pt x="447" y="7"/>
                    <a:pt x="404"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4"/>
          <p:cNvSpPr/>
          <p:nvPr/>
        </p:nvSpPr>
        <p:spPr>
          <a:xfrm>
            <a:off x="399400" y="2797575"/>
            <a:ext cx="21550" cy="131675"/>
          </a:xfrm>
          <a:custGeom>
            <a:avLst/>
            <a:gdLst/>
            <a:ahLst/>
            <a:cxnLst/>
            <a:rect l="l" t="t" r="r" b="b"/>
            <a:pathLst>
              <a:path w="862" h="5267" extrusionOk="0">
                <a:moveTo>
                  <a:pt x="372" y="1"/>
                </a:moveTo>
                <a:cubicBezTo>
                  <a:pt x="128" y="1"/>
                  <a:pt x="1" y="128"/>
                  <a:pt x="1" y="373"/>
                </a:cubicBezTo>
                <a:lnTo>
                  <a:pt x="1" y="4894"/>
                </a:lnTo>
                <a:cubicBezTo>
                  <a:pt x="1" y="5139"/>
                  <a:pt x="128" y="5266"/>
                  <a:pt x="372" y="5266"/>
                </a:cubicBezTo>
                <a:cubicBezTo>
                  <a:pt x="617" y="5266"/>
                  <a:pt x="862" y="5139"/>
                  <a:pt x="862" y="4894"/>
                </a:cubicBezTo>
                <a:lnTo>
                  <a:pt x="862" y="373"/>
                </a:lnTo>
                <a:cubicBezTo>
                  <a:pt x="862" y="128"/>
                  <a:pt x="617" y="1"/>
                  <a:pt x="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44350" y="2852625"/>
            <a:ext cx="131650" cy="21575"/>
          </a:xfrm>
          <a:custGeom>
            <a:avLst/>
            <a:gdLst/>
            <a:ahLst/>
            <a:cxnLst/>
            <a:rect l="l" t="t" r="r" b="b"/>
            <a:pathLst>
              <a:path w="5266" h="863" extrusionOk="0">
                <a:moveTo>
                  <a:pt x="372" y="1"/>
                </a:moveTo>
                <a:cubicBezTo>
                  <a:pt x="128" y="1"/>
                  <a:pt x="0" y="246"/>
                  <a:pt x="0" y="373"/>
                </a:cubicBezTo>
                <a:cubicBezTo>
                  <a:pt x="0" y="617"/>
                  <a:pt x="128" y="862"/>
                  <a:pt x="372" y="862"/>
                </a:cubicBezTo>
                <a:lnTo>
                  <a:pt x="4894" y="862"/>
                </a:lnTo>
                <a:cubicBezTo>
                  <a:pt x="5139" y="862"/>
                  <a:pt x="5266" y="617"/>
                  <a:pt x="5266" y="373"/>
                </a:cubicBezTo>
                <a:cubicBezTo>
                  <a:pt x="5266" y="246"/>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51525" y="1968875"/>
            <a:ext cx="79550" cy="82475"/>
          </a:xfrm>
          <a:custGeom>
            <a:avLst/>
            <a:gdLst/>
            <a:ahLst/>
            <a:cxnLst/>
            <a:rect l="l" t="t" r="r" b="b"/>
            <a:pathLst>
              <a:path w="3182" h="3299" extrusionOk="0">
                <a:moveTo>
                  <a:pt x="1586" y="852"/>
                </a:moveTo>
                <a:cubicBezTo>
                  <a:pt x="2075" y="852"/>
                  <a:pt x="2320" y="1224"/>
                  <a:pt x="2320" y="1586"/>
                </a:cubicBezTo>
                <a:cubicBezTo>
                  <a:pt x="2320" y="2075"/>
                  <a:pt x="2075" y="2447"/>
                  <a:pt x="1586" y="2447"/>
                </a:cubicBezTo>
                <a:cubicBezTo>
                  <a:pt x="1224" y="2447"/>
                  <a:pt x="852" y="2075"/>
                  <a:pt x="852" y="1586"/>
                </a:cubicBezTo>
                <a:cubicBezTo>
                  <a:pt x="852" y="1224"/>
                  <a:pt x="1224" y="852"/>
                  <a:pt x="1586" y="852"/>
                </a:cubicBezTo>
                <a:close/>
                <a:moveTo>
                  <a:pt x="1586" y="1"/>
                </a:moveTo>
                <a:cubicBezTo>
                  <a:pt x="734" y="1"/>
                  <a:pt x="0" y="735"/>
                  <a:pt x="0" y="1586"/>
                </a:cubicBezTo>
                <a:cubicBezTo>
                  <a:pt x="0" y="2565"/>
                  <a:pt x="734" y="3299"/>
                  <a:pt x="1586" y="3299"/>
                </a:cubicBezTo>
                <a:cubicBezTo>
                  <a:pt x="2447" y="3299"/>
                  <a:pt x="3181" y="2565"/>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268250" y="1261850"/>
            <a:ext cx="21325" cy="134575"/>
          </a:xfrm>
          <a:custGeom>
            <a:avLst/>
            <a:gdLst/>
            <a:ahLst/>
            <a:cxnLst/>
            <a:rect l="l" t="t" r="r" b="b"/>
            <a:pathLst>
              <a:path w="853" h="5383" extrusionOk="0">
                <a:moveTo>
                  <a:pt x="490" y="0"/>
                </a:moveTo>
                <a:cubicBezTo>
                  <a:pt x="245" y="0"/>
                  <a:pt x="1" y="245"/>
                  <a:pt x="1" y="489"/>
                </a:cubicBezTo>
                <a:lnTo>
                  <a:pt x="1" y="4893"/>
                </a:lnTo>
                <a:cubicBezTo>
                  <a:pt x="1" y="5138"/>
                  <a:pt x="245" y="5383"/>
                  <a:pt x="490" y="5383"/>
                </a:cubicBezTo>
                <a:cubicBezTo>
                  <a:pt x="735" y="5383"/>
                  <a:pt x="852" y="5138"/>
                  <a:pt x="852" y="4893"/>
                </a:cubicBezTo>
                <a:lnTo>
                  <a:pt x="852" y="489"/>
                </a:lnTo>
                <a:cubicBezTo>
                  <a:pt x="852" y="245"/>
                  <a:pt x="735"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213200" y="1319825"/>
            <a:ext cx="134600" cy="21550"/>
          </a:xfrm>
          <a:custGeom>
            <a:avLst/>
            <a:gdLst/>
            <a:ahLst/>
            <a:cxnLst/>
            <a:rect l="l" t="t" r="r" b="b"/>
            <a:pathLst>
              <a:path w="5384" h="862" extrusionOk="0">
                <a:moveTo>
                  <a:pt x="363" y="1"/>
                </a:moveTo>
                <a:cubicBezTo>
                  <a:pt x="118" y="1"/>
                  <a:pt x="1" y="128"/>
                  <a:pt x="1" y="372"/>
                </a:cubicBezTo>
                <a:cubicBezTo>
                  <a:pt x="1" y="617"/>
                  <a:pt x="118" y="862"/>
                  <a:pt x="363" y="862"/>
                </a:cubicBezTo>
                <a:lnTo>
                  <a:pt x="4894" y="862"/>
                </a:lnTo>
                <a:cubicBezTo>
                  <a:pt x="5139" y="862"/>
                  <a:pt x="5383" y="617"/>
                  <a:pt x="5383" y="372"/>
                </a:cubicBezTo>
                <a:cubicBezTo>
                  <a:pt x="5383" y="128"/>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647500" y="680750"/>
            <a:ext cx="82475" cy="82475"/>
          </a:xfrm>
          <a:custGeom>
            <a:avLst/>
            <a:gdLst/>
            <a:ahLst/>
            <a:cxnLst/>
            <a:rect l="l" t="t" r="r" b="b"/>
            <a:pathLst>
              <a:path w="3299" h="3299" extrusionOk="0">
                <a:moveTo>
                  <a:pt x="1713" y="979"/>
                </a:moveTo>
                <a:cubicBezTo>
                  <a:pt x="2076" y="979"/>
                  <a:pt x="2448" y="1224"/>
                  <a:pt x="2448" y="1713"/>
                </a:cubicBezTo>
                <a:cubicBezTo>
                  <a:pt x="2448" y="2075"/>
                  <a:pt x="2076" y="2447"/>
                  <a:pt x="1713" y="2447"/>
                </a:cubicBezTo>
                <a:cubicBezTo>
                  <a:pt x="1224" y="2447"/>
                  <a:pt x="852" y="2075"/>
                  <a:pt x="852" y="1713"/>
                </a:cubicBezTo>
                <a:cubicBezTo>
                  <a:pt x="852" y="1224"/>
                  <a:pt x="1224" y="979"/>
                  <a:pt x="1713" y="979"/>
                </a:cubicBezTo>
                <a:close/>
                <a:moveTo>
                  <a:pt x="1713" y="0"/>
                </a:moveTo>
                <a:cubicBezTo>
                  <a:pt x="735" y="0"/>
                  <a:pt x="1" y="734"/>
                  <a:pt x="1" y="1713"/>
                </a:cubicBezTo>
                <a:cubicBezTo>
                  <a:pt x="1" y="2564"/>
                  <a:pt x="735" y="3298"/>
                  <a:pt x="1713" y="3298"/>
                </a:cubicBezTo>
                <a:cubicBezTo>
                  <a:pt x="2565" y="3298"/>
                  <a:pt x="3299" y="2564"/>
                  <a:pt x="3299" y="1713"/>
                </a:cubicBezTo>
                <a:cubicBezTo>
                  <a:pt x="3299" y="734"/>
                  <a:pt x="2565" y="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8483125" y="2544125"/>
            <a:ext cx="21300" cy="134575"/>
          </a:xfrm>
          <a:custGeom>
            <a:avLst/>
            <a:gdLst/>
            <a:ahLst/>
            <a:cxnLst/>
            <a:rect l="l" t="t" r="r" b="b"/>
            <a:pathLst>
              <a:path w="852" h="5383" extrusionOk="0">
                <a:moveTo>
                  <a:pt x="362" y="0"/>
                </a:moveTo>
                <a:cubicBezTo>
                  <a:pt x="118" y="0"/>
                  <a:pt x="0" y="127"/>
                  <a:pt x="0" y="372"/>
                </a:cubicBezTo>
                <a:lnTo>
                  <a:pt x="0" y="4893"/>
                </a:lnTo>
                <a:cubicBezTo>
                  <a:pt x="0" y="5138"/>
                  <a:pt x="118" y="5383"/>
                  <a:pt x="362" y="5383"/>
                </a:cubicBezTo>
                <a:cubicBezTo>
                  <a:pt x="607" y="5383"/>
                  <a:pt x="852" y="5138"/>
                  <a:pt x="852" y="4893"/>
                </a:cubicBezTo>
                <a:lnTo>
                  <a:pt x="852" y="372"/>
                </a:lnTo>
                <a:cubicBezTo>
                  <a:pt x="852" y="127"/>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8424875" y="2599175"/>
            <a:ext cx="134600" cy="21550"/>
          </a:xfrm>
          <a:custGeom>
            <a:avLst/>
            <a:gdLst/>
            <a:ahLst/>
            <a:cxnLst/>
            <a:rect l="l" t="t" r="r" b="b"/>
            <a:pathLst>
              <a:path w="5384" h="862" extrusionOk="0">
                <a:moveTo>
                  <a:pt x="490" y="0"/>
                </a:moveTo>
                <a:cubicBezTo>
                  <a:pt x="246" y="0"/>
                  <a:pt x="1" y="245"/>
                  <a:pt x="1" y="489"/>
                </a:cubicBezTo>
                <a:cubicBezTo>
                  <a:pt x="1" y="734"/>
                  <a:pt x="246" y="861"/>
                  <a:pt x="490" y="861"/>
                </a:cubicBezTo>
                <a:lnTo>
                  <a:pt x="5022" y="861"/>
                </a:lnTo>
                <a:cubicBezTo>
                  <a:pt x="5266" y="861"/>
                  <a:pt x="5384" y="734"/>
                  <a:pt x="5384" y="489"/>
                </a:cubicBezTo>
                <a:cubicBezTo>
                  <a:pt x="5384" y="245"/>
                  <a:pt x="5266" y="0"/>
                  <a:pt x="5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8485825" y="4106400"/>
            <a:ext cx="21325" cy="134600"/>
          </a:xfrm>
          <a:custGeom>
            <a:avLst/>
            <a:gdLst/>
            <a:ahLst/>
            <a:cxnLst/>
            <a:rect l="l" t="t" r="r" b="b"/>
            <a:pathLst>
              <a:path w="853" h="5384" extrusionOk="0">
                <a:moveTo>
                  <a:pt x="490" y="1"/>
                </a:moveTo>
                <a:cubicBezTo>
                  <a:pt x="245" y="1"/>
                  <a:pt x="1" y="246"/>
                  <a:pt x="1" y="490"/>
                </a:cubicBezTo>
                <a:lnTo>
                  <a:pt x="1" y="4894"/>
                </a:lnTo>
                <a:cubicBezTo>
                  <a:pt x="1" y="5139"/>
                  <a:pt x="245" y="5384"/>
                  <a:pt x="490" y="5384"/>
                </a:cubicBezTo>
                <a:cubicBezTo>
                  <a:pt x="735" y="5384"/>
                  <a:pt x="852" y="5139"/>
                  <a:pt x="852" y="4894"/>
                </a:cubicBezTo>
                <a:lnTo>
                  <a:pt x="852" y="490"/>
                </a:lnTo>
                <a:cubicBezTo>
                  <a:pt x="852" y="246"/>
                  <a:pt x="735" y="1"/>
                  <a:pt x="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8430775" y="4161475"/>
            <a:ext cx="134600" cy="21550"/>
          </a:xfrm>
          <a:custGeom>
            <a:avLst/>
            <a:gdLst/>
            <a:ahLst/>
            <a:cxnLst/>
            <a:rect l="l" t="t" r="r" b="b"/>
            <a:pathLst>
              <a:path w="5384" h="862" extrusionOk="0">
                <a:moveTo>
                  <a:pt x="363" y="0"/>
                </a:moveTo>
                <a:cubicBezTo>
                  <a:pt x="118" y="0"/>
                  <a:pt x="1" y="245"/>
                  <a:pt x="1" y="489"/>
                </a:cubicBezTo>
                <a:cubicBezTo>
                  <a:pt x="1" y="734"/>
                  <a:pt x="118" y="861"/>
                  <a:pt x="363" y="861"/>
                </a:cubicBezTo>
                <a:lnTo>
                  <a:pt x="4894" y="861"/>
                </a:lnTo>
                <a:cubicBezTo>
                  <a:pt x="5139" y="861"/>
                  <a:pt x="5383" y="734"/>
                  <a:pt x="5383" y="489"/>
                </a:cubicBezTo>
                <a:cubicBezTo>
                  <a:pt x="5383" y="245"/>
                  <a:pt x="5139" y="0"/>
                  <a:pt x="4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8736625" y="2840225"/>
            <a:ext cx="79525" cy="79550"/>
          </a:xfrm>
          <a:custGeom>
            <a:avLst/>
            <a:gdLst/>
            <a:ahLst/>
            <a:cxnLst/>
            <a:rect l="l" t="t" r="r" b="b"/>
            <a:pathLst>
              <a:path w="3181" h="3182" extrusionOk="0">
                <a:moveTo>
                  <a:pt x="1586" y="862"/>
                </a:moveTo>
                <a:cubicBezTo>
                  <a:pt x="1958" y="862"/>
                  <a:pt x="2320" y="1224"/>
                  <a:pt x="2320" y="1596"/>
                </a:cubicBezTo>
                <a:cubicBezTo>
                  <a:pt x="2320" y="2085"/>
                  <a:pt x="1958" y="2330"/>
                  <a:pt x="1586" y="2330"/>
                </a:cubicBezTo>
                <a:cubicBezTo>
                  <a:pt x="1224" y="2330"/>
                  <a:pt x="852" y="2085"/>
                  <a:pt x="852" y="1596"/>
                </a:cubicBezTo>
                <a:cubicBezTo>
                  <a:pt x="852" y="1224"/>
                  <a:pt x="1224" y="862"/>
                  <a:pt x="1586" y="862"/>
                </a:cubicBezTo>
                <a:close/>
                <a:moveTo>
                  <a:pt x="1586" y="1"/>
                </a:moveTo>
                <a:cubicBezTo>
                  <a:pt x="734" y="1"/>
                  <a:pt x="0" y="735"/>
                  <a:pt x="0" y="1596"/>
                </a:cubicBezTo>
                <a:cubicBezTo>
                  <a:pt x="0" y="2447"/>
                  <a:pt x="734" y="3182"/>
                  <a:pt x="1586" y="3182"/>
                </a:cubicBezTo>
                <a:cubicBezTo>
                  <a:pt x="2447" y="3182"/>
                  <a:pt x="3181" y="2447"/>
                  <a:pt x="3181" y="159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8724850" y="1323275"/>
            <a:ext cx="79550" cy="79525"/>
          </a:xfrm>
          <a:custGeom>
            <a:avLst/>
            <a:gdLst/>
            <a:ahLst/>
            <a:cxnLst/>
            <a:rect l="l" t="t" r="r" b="b"/>
            <a:pathLst>
              <a:path w="3182" h="3181" extrusionOk="0">
                <a:moveTo>
                  <a:pt x="1596" y="861"/>
                </a:moveTo>
                <a:cubicBezTo>
                  <a:pt x="1958" y="861"/>
                  <a:pt x="2330" y="1223"/>
                  <a:pt x="2330" y="1595"/>
                </a:cubicBezTo>
                <a:cubicBezTo>
                  <a:pt x="2330" y="2085"/>
                  <a:pt x="1958" y="2329"/>
                  <a:pt x="1596" y="2329"/>
                </a:cubicBezTo>
                <a:cubicBezTo>
                  <a:pt x="1107" y="2329"/>
                  <a:pt x="862" y="2085"/>
                  <a:pt x="862" y="1595"/>
                </a:cubicBezTo>
                <a:cubicBezTo>
                  <a:pt x="862" y="1223"/>
                  <a:pt x="1107" y="861"/>
                  <a:pt x="1596" y="861"/>
                </a:cubicBezTo>
                <a:close/>
                <a:moveTo>
                  <a:pt x="1596" y="0"/>
                </a:moveTo>
                <a:cubicBezTo>
                  <a:pt x="735" y="0"/>
                  <a:pt x="1" y="734"/>
                  <a:pt x="1" y="1595"/>
                </a:cubicBezTo>
                <a:cubicBezTo>
                  <a:pt x="1" y="2574"/>
                  <a:pt x="735" y="3181"/>
                  <a:pt x="1596" y="3181"/>
                </a:cubicBezTo>
                <a:cubicBezTo>
                  <a:pt x="2447" y="3181"/>
                  <a:pt x="3181" y="2574"/>
                  <a:pt x="3181" y="1595"/>
                </a:cubicBezTo>
                <a:cubicBezTo>
                  <a:pt x="3181" y="734"/>
                  <a:pt x="2447" y="0"/>
                  <a:pt x="1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rot="-5400000">
            <a:off x="3553288" y="122788"/>
            <a:ext cx="21300" cy="134575"/>
          </a:xfrm>
          <a:custGeom>
            <a:avLst/>
            <a:gdLst/>
            <a:ahLst/>
            <a:cxnLst/>
            <a:rect l="l" t="t" r="r" b="b"/>
            <a:pathLst>
              <a:path w="852" h="5383" extrusionOk="0">
                <a:moveTo>
                  <a:pt x="362" y="0"/>
                </a:moveTo>
                <a:cubicBezTo>
                  <a:pt x="118" y="0"/>
                  <a:pt x="0" y="245"/>
                  <a:pt x="0" y="489"/>
                </a:cubicBezTo>
                <a:lnTo>
                  <a:pt x="0" y="4893"/>
                </a:lnTo>
                <a:cubicBezTo>
                  <a:pt x="0" y="5138"/>
                  <a:pt x="118" y="5383"/>
                  <a:pt x="362" y="5383"/>
                </a:cubicBezTo>
                <a:cubicBezTo>
                  <a:pt x="607" y="5383"/>
                  <a:pt x="852" y="5138"/>
                  <a:pt x="852" y="4893"/>
                </a:cubicBezTo>
                <a:lnTo>
                  <a:pt x="852" y="489"/>
                </a:lnTo>
                <a:cubicBezTo>
                  <a:pt x="852" y="245"/>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rot="-5400000">
            <a:off x="3496650" y="179425"/>
            <a:ext cx="131400" cy="21300"/>
          </a:xfrm>
          <a:custGeom>
            <a:avLst/>
            <a:gdLst/>
            <a:ahLst/>
            <a:cxnLst/>
            <a:rect l="l" t="t" r="r" b="b"/>
            <a:pathLst>
              <a:path w="5256" h="852" extrusionOk="0">
                <a:moveTo>
                  <a:pt x="362" y="0"/>
                </a:moveTo>
                <a:cubicBezTo>
                  <a:pt x="117" y="0"/>
                  <a:pt x="0" y="245"/>
                  <a:pt x="0" y="489"/>
                </a:cubicBezTo>
                <a:cubicBezTo>
                  <a:pt x="0" y="734"/>
                  <a:pt x="117" y="852"/>
                  <a:pt x="362" y="852"/>
                </a:cubicBezTo>
                <a:lnTo>
                  <a:pt x="4893" y="852"/>
                </a:lnTo>
                <a:cubicBezTo>
                  <a:pt x="5138" y="852"/>
                  <a:pt x="5256" y="734"/>
                  <a:pt x="5256" y="489"/>
                </a:cubicBezTo>
                <a:cubicBezTo>
                  <a:pt x="5256" y="245"/>
                  <a:pt x="5138" y="0"/>
                  <a:pt x="4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rot="-5400000">
            <a:off x="4658713" y="225288"/>
            <a:ext cx="21550" cy="131425"/>
          </a:xfrm>
          <a:custGeom>
            <a:avLst/>
            <a:gdLst/>
            <a:ahLst/>
            <a:cxnLst/>
            <a:rect l="l" t="t" r="r" b="b"/>
            <a:pathLst>
              <a:path w="862" h="5257" extrusionOk="0">
                <a:moveTo>
                  <a:pt x="489" y="1"/>
                </a:moveTo>
                <a:cubicBezTo>
                  <a:pt x="245" y="1"/>
                  <a:pt x="0" y="118"/>
                  <a:pt x="0" y="363"/>
                </a:cubicBezTo>
                <a:lnTo>
                  <a:pt x="0" y="4894"/>
                </a:lnTo>
                <a:cubicBezTo>
                  <a:pt x="0" y="5139"/>
                  <a:pt x="245" y="5256"/>
                  <a:pt x="489" y="5256"/>
                </a:cubicBezTo>
                <a:cubicBezTo>
                  <a:pt x="734" y="5256"/>
                  <a:pt x="861" y="5139"/>
                  <a:pt x="861" y="4894"/>
                </a:cubicBezTo>
                <a:lnTo>
                  <a:pt x="861" y="363"/>
                </a:lnTo>
                <a:cubicBezTo>
                  <a:pt x="861" y="118"/>
                  <a:pt x="734"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rot="-5400000">
            <a:off x="4602200" y="278875"/>
            <a:ext cx="134575" cy="21325"/>
          </a:xfrm>
          <a:custGeom>
            <a:avLst/>
            <a:gdLst/>
            <a:ahLst/>
            <a:cxnLst/>
            <a:rect l="l" t="t" r="r" b="b"/>
            <a:pathLst>
              <a:path w="5383" h="853" extrusionOk="0">
                <a:moveTo>
                  <a:pt x="372" y="1"/>
                </a:moveTo>
                <a:cubicBezTo>
                  <a:pt x="127" y="1"/>
                  <a:pt x="0" y="245"/>
                  <a:pt x="0" y="490"/>
                </a:cubicBezTo>
                <a:cubicBezTo>
                  <a:pt x="0" y="735"/>
                  <a:pt x="127" y="852"/>
                  <a:pt x="372" y="852"/>
                </a:cubicBezTo>
                <a:lnTo>
                  <a:pt x="4893" y="852"/>
                </a:lnTo>
                <a:cubicBezTo>
                  <a:pt x="5138" y="852"/>
                  <a:pt x="5383" y="735"/>
                  <a:pt x="5383" y="490"/>
                </a:cubicBezTo>
                <a:cubicBezTo>
                  <a:pt x="5383" y="245"/>
                  <a:pt x="5138" y="1"/>
                  <a:pt x="4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2"/>
              </a:buClr>
              <a:buSzPts val="3000"/>
              <a:buFont typeface="Staatliches"/>
              <a:buNone/>
              <a:defRPr sz="3000">
                <a:solidFill>
                  <a:schemeClr val="dk2"/>
                </a:solidFill>
                <a:latin typeface="Staatliches"/>
                <a:ea typeface="Staatliches"/>
                <a:cs typeface="Staatliches"/>
                <a:sym typeface="Staatliche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0" r:id="rId9"/>
    <p:sldLayoutId id="2147483662"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9"/>
        <p:cNvGrpSpPr/>
        <p:nvPr/>
      </p:nvGrpSpPr>
      <p:grpSpPr>
        <a:xfrm>
          <a:off x="0" y="0"/>
          <a:ext cx="0" cy="0"/>
          <a:chOff x="0" y="0"/>
          <a:chExt cx="0" cy="0"/>
        </a:xfrm>
      </p:grpSpPr>
      <p:sp>
        <p:nvSpPr>
          <p:cNvPr id="720" name="Google Shape;720;p35"/>
          <p:cNvSpPr txBox="1">
            <a:spLocks noGrp="1"/>
          </p:cNvSpPr>
          <p:nvPr>
            <p:ph type="ctrTitle"/>
          </p:nvPr>
        </p:nvSpPr>
        <p:spPr>
          <a:xfrm>
            <a:off x="1141813" y="434045"/>
            <a:ext cx="7289187" cy="147517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DIABETES DETECTION SYSTEM</a:t>
            </a:r>
            <a:endParaRPr dirty="0"/>
          </a:p>
        </p:txBody>
      </p:sp>
      <p:sp>
        <p:nvSpPr>
          <p:cNvPr id="721" name="Google Shape;721;p35"/>
          <p:cNvSpPr txBox="1">
            <a:spLocks noGrp="1"/>
          </p:cNvSpPr>
          <p:nvPr>
            <p:ph type="subTitle" idx="1"/>
          </p:nvPr>
        </p:nvSpPr>
        <p:spPr>
          <a:xfrm>
            <a:off x="5247699" y="2116473"/>
            <a:ext cx="4053463" cy="160860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t>GROUP NO:</a:t>
            </a:r>
          </a:p>
          <a:p>
            <a:pPr marL="0" lvl="0" indent="0" algn="just" rtl="0">
              <a:spcBef>
                <a:spcPts val="0"/>
              </a:spcBef>
              <a:spcAft>
                <a:spcPts val="0"/>
              </a:spcAft>
              <a:buNone/>
            </a:pPr>
            <a:endParaRPr lang="en" dirty="0"/>
          </a:p>
          <a:p>
            <a:pPr marL="0" lvl="0" indent="0" algn="just" rtl="0">
              <a:spcBef>
                <a:spcPts val="0"/>
              </a:spcBef>
              <a:spcAft>
                <a:spcPts val="0"/>
              </a:spcAft>
              <a:buNone/>
            </a:pPr>
            <a:r>
              <a:rPr lang="en" dirty="0"/>
              <a:t>GROUP MEMBERS:</a:t>
            </a:r>
          </a:p>
          <a:p>
            <a:pPr marL="0" lvl="0" indent="0" algn="just" rtl="0">
              <a:spcBef>
                <a:spcPts val="0"/>
              </a:spcBef>
              <a:spcAft>
                <a:spcPts val="0"/>
              </a:spcAft>
              <a:buNone/>
            </a:pPr>
            <a:r>
              <a:rPr lang="en" dirty="0"/>
              <a:t>HARSHITHA.V(1AT19IS038)</a:t>
            </a:r>
          </a:p>
          <a:p>
            <a:pPr marL="0" lvl="0" indent="0" algn="just" rtl="0">
              <a:spcBef>
                <a:spcPts val="0"/>
              </a:spcBef>
              <a:spcAft>
                <a:spcPts val="0"/>
              </a:spcAft>
              <a:buNone/>
            </a:pPr>
            <a:r>
              <a:rPr lang="en" dirty="0"/>
              <a:t>INCHARA.A(1AT19IS043)</a:t>
            </a:r>
            <a:endParaRPr dirty="0"/>
          </a:p>
        </p:txBody>
      </p:sp>
      <p:grpSp>
        <p:nvGrpSpPr>
          <p:cNvPr id="722" name="Google Shape;722;p35"/>
          <p:cNvGrpSpPr/>
          <p:nvPr/>
        </p:nvGrpSpPr>
        <p:grpSpPr>
          <a:xfrm>
            <a:off x="102575" y="2065325"/>
            <a:ext cx="4402536" cy="2819528"/>
            <a:chOff x="102575" y="2065325"/>
            <a:chExt cx="4402536" cy="2819528"/>
          </a:xfrm>
        </p:grpSpPr>
        <p:sp>
          <p:nvSpPr>
            <p:cNvPr id="723" name="Google Shape;723;p35"/>
            <p:cNvSpPr/>
            <p:nvPr/>
          </p:nvSpPr>
          <p:spPr>
            <a:xfrm>
              <a:off x="1531541" y="3648901"/>
              <a:ext cx="47049" cy="128785"/>
            </a:xfrm>
            <a:custGeom>
              <a:avLst/>
              <a:gdLst/>
              <a:ahLst/>
              <a:cxnLst/>
              <a:rect l="l" t="t" r="r" b="b"/>
              <a:pathLst>
                <a:path w="2116" h="5792" extrusionOk="0">
                  <a:moveTo>
                    <a:pt x="0" y="1"/>
                  </a:moveTo>
                  <a:lnTo>
                    <a:pt x="0" y="5791"/>
                  </a:lnTo>
                  <a:lnTo>
                    <a:pt x="2116" y="5791"/>
                  </a:lnTo>
                  <a:lnTo>
                    <a:pt x="2116" y="1"/>
                  </a:lnTo>
                  <a:close/>
                </a:path>
              </a:pathLst>
            </a:custGeom>
            <a:solidFill>
              <a:srgbClr val="679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491230" y="3690301"/>
              <a:ext cx="127696" cy="45982"/>
            </a:xfrm>
            <a:custGeom>
              <a:avLst/>
              <a:gdLst/>
              <a:ahLst/>
              <a:cxnLst/>
              <a:rect l="l" t="t" r="r" b="b"/>
              <a:pathLst>
                <a:path w="5743" h="2068" extrusionOk="0">
                  <a:moveTo>
                    <a:pt x="0" y="0"/>
                  </a:moveTo>
                  <a:lnTo>
                    <a:pt x="0" y="2067"/>
                  </a:lnTo>
                  <a:lnTo>
                    <a:pt x="5742" y="2067"/>
                  </a:lnTo>
                  <a:lnTo>
                    <a:pt x="5742" y="0"/>
                  </a:lnTo>
                  <a:close/>
                </a:path>
              </a:pathLst>
            </a:custGeom>
            <a:solidFill>
              <a:srgbClr val="679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515797" y="4364501"/>
              <a:ext cx="3989315" cy="344954"/>
            </a:xfrm>
            <a:custGeom>
              <a:avLst/>
              <a:gdLst/>
              <a:ahLst/>
              <a:cxnLst/>
              <a:rect l="l" t="t" r="r" b="b"/>
              <a:pathLst>
                <a:path w="179416" h="15514" extrusionOk="0">
                  <a:moveTo>
                    <a:pt x="90766" y="0"/>
                  </a:moveTo>
                  <a:cubicBezTo>
                    <a:pt x="41807" y="0"/>
                    <a:pt x="1" y="0"/>
                    <a:pt x="2116" y="8362"/>
                  </a:cubicBezTo>
                  <a:cubicBezTo>
                    <a:pt x="3273" y="12947"/>
                    <a:pt x="41807" y="15514"/>
                    <a:pt x="90766" y="15514"/>
                  </a:cubicBezTo>
                  <a:cubicBezTo>
                    <a:pt x="139724" y="15514"/>
                    <a:pt x="179415" y="12996"/>
                    <a:pt x="179415" y="8362"/>
                  </a:cubicBezTo>
                  <a:cubicBezTo>
                    <a:pt x="179415" y="0"/>
                    <a:pt x="139724" y="0"/>
                    <a:pt x="90766" y="0"/>
                  </a:cubicBezTo>
                  <a:close/>
                </a:path>
              </a:pathLst>
            </a:custGeom>
            <a:solidFill>
              <a:srgbClr val="93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354598" y="2732788"/>
              <a:ext cx="1412323" cy="1710161"/>
            </a:xfrm>
            <a:custGeom>
              <a:avLst/>
              <a:gdLst/>
              <a:ahLst/>
              <a:cxnLst/>
              <a:rect l="l" t="t" r="r" b="b"/>
              <a:pathLst>
                <a:path w="63518" h="76913" extrusionOk="0">
                  <a:moveTo>
                    <a:pt x="5238" y="1"/>
                  </a:moveTo>
                  <a:cubicBezTo>
                    <a:pt x="2571" y="1"/>
                    <a:pt x="355" y="2165"/>
                    <a:pt x="355" y="4836"/>
                  </a:cubicBezTo>
                  <a:lnTo>
                    <a:pt x="0" y="71726"/>
                  </a:lnTo>
                  <a:cubicBezTo>
                    <a:pt x="0" y="74446"/>
                    <a:pt x="2168" y="76610"/>
                    <a:pt x="4888" y="76662"/>
                  </a:cubicBezTo>
                  <a:lnTo>
                    <a:pt x="58227" y="76912"/>
                  </a:lnTo>
                  <a:cubicBezTo>
                    <a:pt x="60947" y="76912"/>
                    <a:pt x="63163" y="74748"/>
                    <a:pt x="63163" y="72028"/>
                  </a:cubicBezTo>
                  <a:lnTo>
                    <a:pt x="63517" y="5187"/>
                  </a:lnTo>
                  <a:cubicBezTo>
                    <a:pt x="63517" y="2467"/>
                    <a:pt x="61350" y="303"/>
                    <a:pt x="58630" y="251"/>
                  </a:cubicBezTo>
                  <a:lnTo>
                    <a:pt x="5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1782414" y="2681270"/>
              <a:ext cx="565636" cy="134433"/>
            </a:xfrm>
            <a:custGeom>
              <a:avLst/>
              <a:gdLst/>
              <a:ahLst/>
              <a:cxnLst/>
              <a:rect l="l" t="t" r="r" b="b"/>
              <a:pathLst>
                <a:path w="25439" h="6046" extrusionOk="0">
                  <a:moveTo>
                    <a:pt x="705" y="1"/>
                  </a:moveTo>
                  <a:cubicBezTo>
                    <a:pt x="302" y="1"/>
                    <a:pt x="0" y="303"/>
                    <a:pt x="0" y="654"/>
                  </a:cubicBezTo>
                  <a:lnTo>
                    <a:pt x="0" y="5239"/>
                  </a:lnTo>
                  <a:cubicBezTo>
                    <a:pt x="0" y="5642"/>
                    <a:pt x="302" y="5944"/>
                    <a:pt x="657" y="5944"/>
                  </a:cubicBezTo>
                  <a:lnTo>
                    <a:pt x="24681" y="6045"/>
                  </a:lnTo>
                  <a:cubicBezTo>
                    <a:pt x="25084" y="6045"/>
                    <a:pt x="25386" y="5743"/>
                    <a:pt x="25386" y="5388"/>
                  </a:cubicBezTo>
                  <a:lnTo>
                    <a:pt x="25438" y="807"/>
                  </a:lnTo>
                  <a:cubicBezTo>
                    <a:pt x="25438" y="404"/>
                    <a:pt x="25084" y="102"/>
                    <a:pt x="24733" y="102"/>
                  </a:cubicBezTo>
                  <a:lnTo>
                    <a:pt x="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1795844" y="3318471"/>
              <a:ext cx="11229" cy="68395"/>
            </a:xfrm>
            <a:custGeom>
              <a:avLst/>
              <a:gdLst/>
              <a:ahLst/>
              <a:cxnLst/>
              <a:rect l="l" t="t" r="r" b="b"/>
              <a:pathLst>
                <a:path w="505" h="3076" extrusionOk="0">
                  <a:moveTo>
                    <a:pt x="254" y="1"/>
                  </a:moveTo>
                  <a:cubicBezTo>
                    <a:pt x="101" y="1"/>
                    <a:pt x="0" y="102"/>
                    <a:pt x="0" y="255"/>
                  </a:cubicBezTo>
                  <a:lnTo>
                    <a:pt x="0" y="2874"/>
                  </a:lnTo>
                  <a:cubicBezTo>
                    <a:pt x="0" y="2975"/>
                    <a:pt x="101" y="3075"/>
                    <a:pt x="254" y="3075"/>
                  </a:cubicBezTo>
                  <a:cubicBezTo>
                    <a:pt x="403" y="3075"/>
                    <a:pt x="504" y="2975"/>
                    <a:pt x="504" y="2874"/>
                  </a:cubicBezTo>
                  <a:lnTo>
                    <a:pt x="504" y="255"/>
                  </a:lnTo>
                  <a:cubicBezTo>
                    <a:pt x="504" y="102"/>
                    <a:pt x="403" y="1"/>
                    <a:pt x="254" y="1"/>
                  </a:cubicBezTo>
                  <a:close/>
                </a:path>
              </a:pathLst>
            </a:custGeom>
            <a:solidFill>
              <a:srgbClr val="679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1648006" y="3075491"/>
              <a:ext cx="306887" cy="306887"/>
            </a:xfrm>
            <a:custGeom>
              <a:avLst/>
              <a:gdLst/>
              <a:ahLst/>
              <a:cxnLst/>
              <a:rect l="l" t="t" r="r" b="b"/>
              <a:pathLst>
                <a:path w="13802" h="13802" extrusionOk="0">
                  <a:moveTo>
                    <a:pt x="6903" y="1"/>
                  </a:moveTo>
                  <a:cubicBezTo>
                    <a:pt x="6851" y="1"/>
                    <a:pt x="6803" y="49"/>
                    <a:pt x="6803" y="102"/>
                  </a:cubicBezTo>
                  <a:cubicBezTo>
                    <a:pt x="6347" y="1109"/>
                    <a:pt x="6045" y="2165"/>
                    <a:pt x="5795" y="3224"/>
                  </a:cubicBezTo>
                  <a:lnTo>
                    <a:pt x="5795" y="3426"/>
                  </a:lnTo>
                  <a:cubicBezTo>
                    <a:pt x="5743" y="3575"/>
                    <a:pt x="5694" y="3776"/>
                    <a:pt x="5694" y="3978"/>
                  </a:cubicBezTo>
                  <a:cubicBezTo>
                    <a:pt x="5642" y="4131"/>
                    <a:pt x="5642" y="4280"/>
                    <a:pt x="5594" y="4433"/>
                  </a:cubicBezTo>
                  <a:lnTo>
                    <a:pt x="5594" y="4784"/>
                  </a:lnTo>
                  <a:cubicBezTo>
                    <a:pt x="5541" y="4885"/>
                    <a:pt x="5541" y="4937"/>
                    <a:pt x="5541" y="5038"/>
                  </a:cubicBezTo>
                  <a:cubicBezTo>
                    <a:pt x="5493" y="5388"/>
                    <a:pt x="5493" y="5743"/>
                    <a:pt x="5493" y="6093"/>
                  </a:cubicBezTo>
                  <a:cubicBezTo>
                    <a:pt x="5493" y="7101"/>
                    <a:pt x="5594" y="8007"/>
                    <a:pt x="5844" y="8813"/>
                  </a:cubicBezTo>
                  <a:cubicBezTo>
                    <a:pt x="4486" y="7000"/>
                    <a:pt x="2269" y="5642"/>
                    <a:pt x="202" y="4985"/>
                  </a:cubicBezTo>
                  <a:cubicBezTo>
                    <a:pt x="154" y="4985"/>
                    <a:pt x="101" y="4985"/>
                    <a:pt x="53" y="5038"/>
                  </a:cubicBezTo>
                  <a:cubicBezTo>
                    <a:pt x="1" y="5038"/>
                    <a:pt x="1" y="5086"/>
                    <a:pt x="53" y="5138"/>
                  </a:cubicBezTo>
                  <a:cubicBezTo>
                    <a:pt x="907" y="7052"/>
                    <a:pt x="2370" y="9067"/>
                    <a:pt x="4284" y="10224"/>
                  </a:cubicBezTo>
                  <a:cubicBezTo>
                    <a:pt x="4186" y="10218"/>
                    <a:pt x="4086" y="10215"/>
                    <a:pt x="3986" y="10215"/>
                  </a:cubicBezTo>
                  <a:cubicBezTo>
                    <a:pt x="3267" y="10215"/>
                    <a:pt x="2503" y="10368"/>
                    <a:pt x="1665" y="10679"/>
                  </a:cubicBezTo>
                  <a:cubicBezTo>
                    <a:pt x="1613" y="10679"/>
                    <a:pt x="1564" y="10679"/>
                    <a:pt x="1564" y="10727"/>
                  </a:cubicBezTo>
                  <a:cubicBezTo>
                    <a:pt x="1463" y="10727"/>
                    <a:pt x="1363" y="10780"/>
                    <a:pt x="1262" y="10828"/>
                  </a:cubicBezTo>
                  <a:cubicBezTo>
                    <a:pt x="1210" y="10828"/>
                    <a:pt x="1161" y="10880"/>
                    <a:pt x="1109" y="10880"/>
                  </a:cubicBezTo>
                  <a:lnTo>
                    <a:pt x="807" y="11030"/>
                  </a:lnTo>
                  <a:lnTo>
                    <a:pt x="758" y="11082"/>
                  </a:lnTo>
                  <a:lnTo>
                    <a:pt x="758" y="11183"/>
                  </a:lnTo>
                  <a:cubicBezTo>
                    <a:pt x="758" y="11231"/>
                    <a:pt x="758" y="11283"/>
                    <a:pt x="807" y="11332"/>
                  </a:cubicBezTo>
                  <a:cubicBezTo>
                    <a:pt x="1814" y="11835"/>
                    <a:pt x="3023" y="12138"/>
                    <a:pt x="4183" y="12138"/>
                  </a:cubicBezTo>
                  <a:cubicBezTo>
                    <a:pt x="4534" y="12089"/>
                    <a:pt x="4788" y="12089"/>
                    <a:pt x="4889" y="12037"/>
                  </a:cubicBezTo>
                  <a:lnTo>
                    <a:pt x="4937" y="12037"/>
                  </a:lnTo>
                  <a:cubicBezTo>
                    <a:pt x="4586" y="12541"/>
                    <a:pt x="4385" y="13097"/>
                    <a:pt x="4284" y="13649"/>
                  </a:cubicBezTo>
                  <a:cubicBezTo>
                    <a:pt x="4284" y="13701"/>
                    <a:pt x="4284" y="13749"/>
                    <a:pt x="4332" y="13749"/>
                  </a:cubicBezTo>
                  <a:cubicBezTo>
                    <a:pt x="4359" y="13776"/>
                    <a:pt x="4384" y="13789"/>
                    <a:pt x="4409" y="13789"/>
                  </a:cubicBezTo>
                  <a:cubicBezTo>
                    <a:pt x="4434" y="13789"/>
                    <a:pt x="4459" y="13776"/>
                    <a:pt x="4486" y="13749"/>
                  </a:cubicBezTo>
                  <a:cubicBezTo>
                    <a:pt x="5694" y="13399"/>
                    <a:pt x="6803" y="12492"/>
                    <a:pt x="6903" y="11183"/>
                  </a:cubicBezTo>
                  <a:cubicBezTo>
                    <a:pt x="7004" y="12492"/>
                    <a:pt x="8112" y="13399"/>
                    <a:pt x="9321" y="13802"/>
                  </a:cubicBezTo>
                  <a:cubicBezTo>
                    <a:pt x="9369" y="13802"/>
                    <a:pt x="9422" y="13802"/>
                    <a:pt x="9470" y="13749"/>
                  </a:cubicBezTo>
                  <a:cubicBezTo>
                    <a:pt x="9523" y="13749"/>
                    <a:pt x="9523" y="13701"/>
                    <a:pt x="9523" y="13649"/>
                  </a:cubicBezTo>
                  <a:cubicBezTo>
                    <a:pt x="9422" y="13097"/>
                    <a:pt x="9220" y="12541"/>
                    <a:pt x="8918" y="12037"/>
                  </a:cubicBezTo>
                  <a:lnTo>
                    <a:pt x="8918" y="12037"/>
                  </a:lnTo>
                  <a:cubicBezTo>
                    <a:pt x="9221" y="12094"/>
                    <a:pt x="9532" y="12120"/>
                    <a:pt x="9846" y="12120"/>
                  </a:cubicBezTo>
                  <a:cubicBezTo>
                    <a:pt x="10936" y="12120"/>
                    <a:pt x="12057" y="11801"/>
                    <a:pt x="12996" y="11332"/>
                  </a:cubicBezTo>
                  <a:lnTo>
                    <a:pt x="13097" y="11231"/>
                  </a:lnTo>
                  <a:lnTo>
                    <a:pt x="13097" y="11183"/>
                  </a:lnTo>
                  <a:cubicBezTo>
                    <a:pt x="13097" y="11082"/>
                    <a:pt x="13048" y="11030"/>
                    <a:pt x="12996" y="11030"/>
                  </a:cubicBezTo>
                  <a:cubicBezTo>
                    <a:pt x="11940" y="10478"/>
                    <a:pt x="10731" y="10224"/>
                    <a:pt x="9523" y="10224"/>
                  </a:cubicBezTo>
                  <a:cubicBezTo>
                    <a:pt x="11384" y="9067"/>
                    <a:pt x="12895" y="7052"/>
                    <a:pt x="13802" y="5138"/>
                  </a:cubicBezTo>
                  <a:cubicBezTo>
                    <a:pt x="13802" y="5086"/>
                    <a:pt x="13802" y="5038"/>
                    <a:pt x="13754" y="5038"/>
                  </a:cubicBezTo>
                  <a:cubicBezTo>
                    <a:pt x="13754" y="4985"/>
                    <a:pt x="13701" y="4985"/>
                    <a:pt x="13653" y="4985"/>
                  </a:cubicBezTo>
                  <a:cubicBezTo>
                    <a:pt x="11586" y="5642"/>
                    <a:pt x="9369" y="7000"/>
                    <a:pt x="8011" y="8813"/>
                  </a:cubicBezTo>
                  <a:cubicBezTo>
                    <a:pt x="8765" y="5993"/>
                    <a:pt x="8161" y="2668"/>
                    <a:pt x="7004" y="102"/>
                  </a:cubicBezTo>
                  <a:cubicBezTo>
                    <a:pt x="7004" y="49"/>
                    <a:pt x="7004" y="49"/>
                    <a:pt x="6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1537189" y="2993689"/>
              <a:ext cx="533106" cy="533129"/>
            </a:xfrm>
            <a:custGeom>
              <a:avLst/>
              <a:gdLst/>
              <a:ahLst/>
              <a:cxnLst/>
              <a:rect l="l" t="t" r="r" b="b"/>
              <a:pathLst>
                <a:path w="23976" h="23977" extrusionOk="0">
                  <a:moveTo>
                    <a:pt x="11988" y="1411"/>
                  </a:moveTo>
                  <a:cubicBezTo>
                    <a:pt x="17831" y="1411"/>
                    <a:pt x="22566" y="6146"/>
                    <a:pt x="22566" y="11989"/>
                  </a:cubicBezTo>
                  <a:cubicBezTo>
                    <a:pt x="22566" y="17783"/>
                    <a:pt x="17831" y="22518"/>
                    <a:pt x="11988" y="22518"/>
                  </a:cubicBezTo>
                  <a:cubicBezTo>
                    <a:pt x="6194" y="22518"/>
                    <a:pt x="1459" y="17783"/>
                    <a:pt x="1459" y="11989"/>
                  </a:cubicBezTo>
                  <a:cubicBezTo>
                    <a:pt x="1459" y="6146"/>
                    <a:pt x="6194" y="1411"/>
                    <a:pt x="11988" y="1411"/>
                  </a:cubicBezTo>
                  <a:close/>
                  <a:moveTo>
                    <a:pt x="11988" y="1"/>
                  </a:moveTo>
                  <a:cubicBezTo>
                    <a:pt x="5388" y="1"/>
                    <a:pt x="0" y="5392"/>
                    <a:pt x="0" y="11989"/>
                  </a:cubicBezTo>
                  <a:cubicBezTo>
                    <a:pt x="0" y="18589"/>
                    <a:pt x="5388" y="23976"/>
                    <a:pt x="11988" y="23976"/>
                  </a:cubicBezTo>
                  <a:cubicBezTo>
                    <a:pt x="18637" y="23976"/>
                    <a:pt x="23976" y="18589"/>
                    <a:pt x="23976" y="11989"/>
                  </a:cubicBezTo>
                  <a:cubicBezTo>
                    <a:pt x="23976" y="5392"/>
                    <a:pt x="18637" y="1"/>
                    <a:pt x="11988" y="1"/>
                  </a:cubicBezTo>
                  <a:close/>
                </a:path>
              </a:pathLst>
            </a:custGeom>
            <a:solidFill>
              <a:srgbClr val="5B8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2136300" y="3129254"/>
              <a:ext cx="216213" cy="32463"/>
            </a:xfrm>
            <a:custGeom>
              <a:avLst/>
              <a:gdLst/>
              <a:ahLst/>
              <a:cxnLst/>
              <a:rect l="l" t="t" r="r" b="b"/>
              <a:pathLst>
                <a:path w="9724" h="1460" extrusionOk="0">
                  <a:moveTo>
                    <a:pt x="758" y="0"/>
                  </a:moveTo>
                  <a:cubicBezTo>
                    <a:pt x="355" y="0"/>
                    <a:pt x="1" y="351"/>
                    <a:pt x="1" y="754"/>
                  </a:cubicBezTo>
                  <a:cubicBezTo>
                    <a:pt x="1" y="1157"/>
                    <a:pt x="355" y="1459"/>
                    <a:pt x="758" y="1459"/>
                  </a:cubicBezTo>
                  <a:lnTo>
                    <a:pt x="9019" y="1459"/>
                  </a:lnTo>
                  <a:cubicBezTo>
                    <a:pt x="9422" y="1459"/>
                    <a:pt x="9724" y="1157"/>
                    <a:pt x="9724" y="754"/>
                  </a:cubicBezTo>
                  <a:cubicBezTo>
                    <a:pt x="9724" y="351"/>
                    <a:pt x="9422" y="0"/>
                    <a:pt x="9019" y="0"/>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2136300" y="3206475"/>
              <a:ext cx="420064" cy="32552"/>
            </a:xfrm>
            <a:custGeom>
              <a:avLst/>
              <a:gdLst/>
              <a:ahLst/>
              <a:cxnLst/>
              <a:rect l="l" t="t" r="r" b="b"/>
              <a:pathLst>
                <a:path w="18892" h="1464" extrusionOk="0">
                  <a:moveTo>
                    <a:pt x="758" y="1"/>
                  </a:moveTo>
                  <a:cubicBezTo>
                    <a:pt x="355" y="1"/>
                    <a:pt x="1" y="356"/>
                    <a:pt x="1" y="758"/>
                  </a:cubicBezTo>
                  <a:cubicBezTo>
                    <a:pt x="1" y="1161"/>
                    <a:pt x="355" y="1464"/>
                    <a:pt x="758" y="1464"/>
                  </a:cubicBezTo>
                  <a:lnTo>
                    <a:pt x="18186" y="1464"/>
                  </a:lnTo>
                  <a:cubicBezTo>
                    <a:pt x="18589" y="1464"/>
                    <a:pt x="18891" y="1161"/>
                    <a:pt x="18891" y="758"/>
                  </a:cubicBezTo>
                  <a:cubicBezTo>
                    <a:pt x="18891" y="356"/>
                    <a:pt x="18589" y="1"/>
                    <a:pt x="18186" y="1"/>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2136300" y="3283807"/>
              <a:ext cx="420064" cy="32463"/>
            </a:xfrm>
            <a:custGeom>
              <a:avLst/>
              <a:gdLst/>
              <a:ahLst/>
              <a:cxnLst/>
              <a:rect l="l" t="t" r="r" b="b"/>
              <a:pathLst>
                <a:path w="18892" h="1460" extrusionOk="0">
                  <a:moveTo>
                    <a:pt x="758" y="0"/>
                  </a:moveTo>
                  <a:cubicBezTo>
                    <a:pt x="355" y="0"/>
                    <a:pt x="1" y="303"/>
                    <a:pt x="1" y="706"/>
                  </a:cubicBezTo>
                  <a:cubicBezTo>
                    <a:pt x="1" y="1109"/>
                    <a:pt x="355" y="1459"/>
                    <a:pt x="758" y="1459"/>
                  </a:cubicBezTo>
                  <a:lnTo>
                    <a:pt x="18186" y="1459"/>
                  </a:lnTo>
                  <a:cubicBezTo>
                    <a:pt x="18589" y="1459"/>
                    <a:pt x="18891" y="1109"/>
                    <a:pt x="18891" y="706"/>
                  </a:cubicBezTo>
                  <a:cubicBezTo>
                    <a:pt x="18891" y="303"/>
                    <a:pt x="18589" y="0"/>
                    <a:pt x="18186" y="0"/>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2136300" y="3361028"/>
              <a:ext cx="420064" cy="31396"/>
            </a:xfrm>
            <a:custGeom>
              <a:avLst/>
              <a:gdLst/>
              <a:ahLst/>
              <a:cxnLst/>
              <a:rect l="l" t="t" r="r" b="b"/>
              <a:pathLst>
                <a:path w="18892" h="1412" extrusionOk="0">
                  <a:moveTo>
                    <a:pt x="758" y="1"/>
                  </a:moveTo>
                  <a:cubicBezTo>
                    <a:pt x="355" y="1"/>
                    <a:pt x="1" y="303"/>
                    <a:pt x="1" y="706"/>
                  </a:cubicBezTo>
                  <a:cubicBezTo>
                    <a:pt x="1" y="1109"/>
                    <a:pt x="355" y="1411"/>
                    <a:pt x="758" y="1411"/>
                  </a:cubicBezTo>
                  <a:lnTo>
                    <a:pt x="18186" y="1411"/>
                  </a:lnTo>
                  <a:cubicBezTo>
                    <a:pt x="18589" y="1411"/>
                    <a:pt x="18891" y="1109"/>
                    <a:pt x="18891" y="706"/>
                  </a:cubicBezTo>
                  <a:cubicBezTo>
                    <a:pt x="18891" y="303"/>
                    <a:pt x="18589" y="1"/>
                    <a:pt x="18186" y="1"/>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2136300" y="3437182"/>
              <a:ext cx="420064" cy="32552"/>
            </a:xfrm>
            <a:custGeom>
              <a:avLst/>
              <a:gdLst/>
              <a:ahLst/>
              <a:cxnLst/>
              <a:rect l="l" t="t" r="r" b="b"/>
              <a:pathLst>
                <a:path w="18892" h="1464" extrusionOk="0">
                  <a:moveTo>
                    <a:pt x="758" y="1"/>
                  </a:moveTo>
                  <a:cubicBezTo>
                    <a:pt x="355" y="1"/>
                    <a:pt x="1" y="356"/>
                    <a:pt x="1" y="758"/>
                  </a:cubicBezTo>
                  <a:cubicBezTo>
                    <a:pt x="1" y="1161"/>
                    <a:pt x="355" y="1464"/>
                    <a:pt x="758" y="1464"/>
                  </a:cubicBezTo>
                  <a:lnTo>
                    <a:pt x="18186" y="1464"/>
                  </a:lnTo>
                  <a:cubicBezTo>
                    <a:pt x="18589" y="1464"/>
                    <a:pt x="18891" y="1161"/>
                    <a:pt x="18891" y="758"/>
                  </a:cubicBezTo>
                  <a:cubicBezTo>
                    <a:pt x="18891" y="356"/>
                    <a:pt x="18589" y="1"/>
                    <a:pt x="18186" y="1"/>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1483425" y="3816883"/>
              <a:ext cx="551050" cy="32463"/>
            </a:xfrm>
            <a:custGeom>
              <a:avLst/>
              <a:gdLst/>
              <a:ahLst/>
              <a:cxnLst/>
              <a:rect l="l" t="t" r="r" b="b"/>
              <a:pathLst>
                <a:path w="24783" h="1460" extrusionOk="0">
                  <a:moveTo>
                    <a:pt x="706" y="1"/>
                  </a:moveTo>
                  <a:cubicBezTo>
                    <a:pt x="303" y="1"/>
                    <a:pt x="0" y="303"/>
                    <a:pt x="0" y="706"/>
                  </a:cubicBezTo>
                  <a:cubicBezTo>
                    <a:pt x="0" y="1109"/>
                    <a:pt x="303" y="1460"/>
                    <a:pt x="706" y="1460"/>
                  </a:cubicBezTo>
                  <a:lnTo>
                    <a:pt x="24077" y="1460"/>
                  </a:lnTo>
                  <a:cubicBezTo>
                    <a:pt x="24480" y="1460"/>
                    <a:pt x="24782" y="1109"/>
                    <a:pt x="24782" y="706"/>
                  </a:cubicBezTo>
                  <a:cubicBezTo>
                    <a:pt x="24782" y="303"/>
                    <a:pt x="24480" y="1"/>
                    <a:pt x="24077" y="1"/>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1483425" y="3894127"/>
              <a:ext cx="551050" cy="31374"/>
            </a:xfrm>
            <a:custGeom>
              <a:avLst/>
              <a:gdLst/>
              <a:ahLst/>
              <a:cxnLst/>
              <a:rect l="l" t="t" r="r" b="b"/>
              <a:pathLst>
                <a:path w="24783" h="1411" extrusionOk="0">
                  <a:moveTo>
                    <a:pt x="706" y="0"/>
                  </a:moveTo>
                  <a:cubicBezTo>
                    <a:pt x="303" y="0"/>
                    <a:pt x="0" y="303"/>
                    <a:pt x="0" y="706"/>
                  </a:cubicBezTo>
                  <a:cubicBezTo>
                    <a:pt x="0" y="1109"/>
                    <a:pt x="303" y="1411"/>
                    <a:pt x="706" y="1411"/>
                  </a:cubicBezTo>
                  <a:lnTo>
                    <a:pt x="24077" y="1411"/>
                  </a:lnTo>
                  <a:cubicBezTo>
                    <a:pt x="24480" y="1411"/>
                    <a:pt x="24782" y="1109"/>
                    <a:pt x="24782" y="706"/>
                  </a:cubicBezTo>
                  <a:cubicBezTo>
                    <a:pt x="24782" y="303"/>
                    <a:pt x="24480" y="0"/>
                    <a:pt x="24077" y="0"/>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1483425" y="3970280"/>
              <a:ext cx="551050" cy="32552"/>
            </a:xfrm>
            <a:custGeom>
              <a:avLst/>
              <a:gdLst/>
              <a:ahLst/>
              <a:cxnLst/>
              <a:rect l="l" t="t" r="r" b="b"/>
              <a:pathLst>
                <a:path w="24783" h="1464" extrusionOk="0">
                  <a:moveTo>
                    <a:pt x="706" y="1"/>
                  </a:moveTo>
                  <a:cubicBezTo>
                    <a:pt x="303" y="1"/>
                    <a:pt x="0" y="355"/>
                    <a:pt x="0" y="758"/>
                  </a:cubicBezTo>
                  <a:cubicBezTo>
                    <a:pt x="0" y="1161"/>
                    <a:pt x="303" y="1463"/>
                    <a:pt x="706" y="1463"/>
                  </a:cubicBezTo>
                  <a:lnTo>
                    <a:pt x="24077" y="1463"/>
                  </a:lnTo>
                  <a:cubicBezTo>
                    <a:pt x="24480" y="1463"/>
                    <a:pt x="24782" y="1161"/>
                    <a:pt x="24782" y="758"/>
                  </a:cubicBezTo>
                  <a:cubicBezTo>
                    <a:pt x="24782" y="355"/>
                    <a:pt x="24480" y="1"/>
                    <a:pt x="24077" y="1"/>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1483425" y="4047590"/>
              <a:ext cx="551050" cy="32463"/>
            </a:xfrm>
            <a:custGeom>
              <a:avLst/>
              <a:gdLst/>
              <a:ahLst/>
              <a:cxnLst/>
              <a:rect l="l" t="t" r="r" b="b"/>
              <a:pathLst>
                <a:path w="24783" h="1460" extrusionOk="0">
                  <a:moveTo>
                    <a:pt x="706" y="1"/>
                  </a:moveTo>
                  <a:cubicBezTo>
                    <a:pt x="303" y="1"/>
                    <a:pt x="0" y="303"/>
                    <a:pt x="0" y="706"/>
                  </a:cubicBezTo>
                  <a:cubicBezTo>
                    <a:pt x="0" y="1109"/>
                    <a:pt x="303" y="1460"/>
                    <a:pt x="706" y="1460"/>
                  </a:cubicBezTo>
                  <a:lnTo>
                    <a:pt x="24077" y="1460"/>
                  </a:lnTo>
                  <a:cubicBezTo>
                    <a:pt x="24480" y="1460"/>
                    <a:pt x="24782" y="1109"/>
                    <a:pt x="24782" y="706"/>
                  </a:cubicBezTo>
                  <a:cubicBezTo>
                    <a:pt x="24782" y="303"/>
                    <a:pt x="24480" y="1"/>
                    <a:pt x="24077" y="1"/>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1343392" y="4186468"/>
              <a:ext cx="1416814" cy="39178"/>
            </a:xfrm>
            <a:custGeom>
              <a:avLst/>
              <a:gdLst/>
              <a:ahLst/>
              <a:cxnLst/>
              <a:rect l="l" t="t" r="r" b="b"/>
              <a:pathLst>
                <a:path w="63720" h="1762" extrusionOk="0">
                  <a:moveTo>
                    <a:pt x="758" y="1"/>
                  </a:moveTo>
                  <a:cubicBezTo>
                    <a:pt x="355" y="1"/>
                    <a:pt x="0" y="351"/>
                    <a:pt x="0" y="754"/>
                  </a:cubicBezTo>
                  <a:cubicBezTo>
                    <a:pt x="0" y="1109"/>
                    <a:pt x="355" y="1459"/>
                    <a:pt x="758" y="1459"/>
                  </a:cubicBezTo>
                  <a:lnTo>
                    <a:pt x="63014" y="1762"/>
                  </a:lnTo>
                  <a:cubicBezTo>
                    <a:pt x="63417" y="1762"/>
                    <a:pt x="63719" y="1459"/>
                    <a:pt x="63719" y="1056"/>
                  </a:cubicBezTo>
                  <a:cubicBezTo>
                    <a:pt x="63719" y="653"/>
                    <a:pt x="63417" y="351"/>
                    <a:pt x="63014" y="351"/>
                  </a:cubicBezTo>
                  <a:lnTo>
                    <a:pt x="758" y="1"/>
                  </a:ln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2095989" y="3816883"/>
              <a:ext cx="552206" cy="32463"/>
            </a:xfrm>
            <a:custGeom>
              <a:avLst/>
              <a:gdLst/>
              <a:ahLst/>
              <a:cxnLst/>
              <a:rect l="l" t="t" r="r" b="b"/>
              <a:pathLst>
                <a:path w="24835" h="1460" extrusionOk="0">
                  <a:moveTo>
                    <a:pt x="706" y="1"/>
                  </a:moveTo>
                  <a:cubicBezTo>
                    <a:pt x="303" y="1"/>
                    <a:pt x="0" y="303"/>
                    <a:pt x="0" y="706"/>
                  </a:cubicBezTo>
                  <a:cubicBezTo>
                    <a:pt x="0" y="1109"/>
                    <a:pt x="303" y="1460"/>
                    <a:pt x="706" y="1460"/>
                  </a:cubicBezTo>
                  <a:lnTo>
                    <a:pt x="24077" y="1460"/>
                  </a:lnTo>
                  <a:cubicBezTo>
                    <a:pt x="24480" y="1460"/>
                    <a:pt x="24834" y="1109"/>
                    <a:pt x="24834" y="706"/>
                  </a:cubicBezTo>
                  <a:cubicBezTo>
                    <a:pt x="24834" y="303"/>
                    <a:pt x="24480" y="1"/>
                    <a:pt x="24077" y="1"/>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2095989" y="3894127"/>
              <a:ext cx="552206" cy="31374"/>
            </a:xfrm>
            <a:custGeom>
              <a:avLst/>
              <a:gdLst/>
              <a:ahLst/>
              <a:cxnLst/>
              <a:rect l="l" t="t" r="r" b="b"/>
              <a:pathLst>
                <a:path w="24835" h="1411" extrusionOk="0">
                  <a:moveTo>
                    <a:pt x="706" y="0"/>
                  </a:moveTo>
                  <a:cubicBezTo>
                    <a:pt x="303" y="0"/>
                    <a:pt x="0" y="303"/>
                    <a:pt x="0" y="706"/>
                  </a:cubicBezTo>
                  <a:cubicBezTo>
                    <a:pt x="0" y="1109"/>
                    <a:pt x="303" y="1411"/>
                    <a:pt x="706" y="1411"/>
                  </a:cubicBezTo>
                  <a:lnTo>
                    <a:pt x="24077" y="1411"/>
                  </a:lnTo>
                  <a:cubicBezTo>
                    <a:pt x="24480" y="1411"/>
                    <a:pt x="24834" y="1109"/>
                    <a:pt x="24834" y="706"/>
                  </a:cubicBezTo>
                  <a:cubicBezTo>
                    <a:pt x="24834" y="303"/>
                    <a:pt x="24480" y="0"/>
                    <a:pt x="24077" y="0"/>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2095989" y="3970280"/>
              <a:ext cx="552206" cy="32552"/>
            </a:xfrm>
            <a:custGeom>
              <a:avLst/>
              <a:gdLst/>
              <a:ahLst/>
              <a:cxnLst/>
              <a:rect l="l" t="t" r="r" b="b"/>
              <a:pathLst>
                <a:path w="24835" h="1464" extrusionOk="0">
                  <a:moveTo>
                    <a:pt x="706" y="1"/>
                  </a:moveTo>
                  <a:cubicBezTo>
                    <a:pt x="303" y="1"/>
                    <a:pt x="0" y="355"/>
                    <a:pt x="0" y="758"/>
                  </a:cubicBezTo>
                  <a:cubicBezTo>
                    <a:pt x="0" y="1161"/>
                    <a:pt x="303" y="1463"/>
                    <a:pt x="706" y="1463"/>
                  </a:cubicBezTo>
                  <a:lnTo>
                    <a:pt x="24077" y="1463"/>
                  </a:lnTo>
                  <a:cubicBezTo>
                    <a:pt x="24480" y="1463"/>
                    <a:pt x="24834" y="1161"/>
                    <a:pt x="24834" y="758"/>
                  </a:cubicBezTo>
                  <a:cubicBezTo>
                    <a:pt x="24834" y="355"/>
                    <a:pt x="24480" y="1"/>
                    <a:pt x="24077" y="1"/>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2095989" y="4047590"/>
              <a:ext cx="552206" cy="32463"/>
            </a:xfrm>
            <a:custGeom>
              <a:avLst/>
              <a:gdLst/>
              <a:ahLst/>
              <a:cxnLst/>
              <a:rect l="l" t="t" r="r" b="b"/>
              <a:pathLst>
                <a:path w="24835" h="1460" extrusionOk="0">
                  <a:moveTo>
                    <a:pt x="706" y="1"/>
                  </a:moveTo>
                  <a:cubicBezTo>
                    <a:pt x="303" y="1"/>
                    <a:pt x="0" y="303"/>
                    <a:pt x="0" y="706"/>
                  </a:cubicBezTo>
                  <a:cubicBezTo>
                    <a:pt x="0" y="1109"/>
                    <a:pt x="303" y="1460"/>
                    <a:pt x="706" y="1460"/>
                  </a:cubicBezTo>
                  <a:lnTo>
                    <a:pt x="24077" y="1460"/>
                  </a:lnTo>
                  <a:cubicBezTo>
                    <a:pt x="24480" y="1460"/>
                    <a:pt x="24834" y="1109"/>
                    <a:pt x="24834" y="706"/>
                  </a:cubicBezTo>
                  <a:cubicBezTo>
                    <a:pt x="24834" y="303"/>
                    <a:pt x="24480" y="1"/>
                    <a:pt x="24077" y="1"/>
                  </a:cubicBezTo>
                  <a:close/>
                </a:path>
              </a:pathLst>
            </a:custGeom>
            <a:solidFill>
              <a:srgbClr val="DD9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996198" y="3719407"/>
              <a:ext cx="507425" cy="788475"/>
            </a:xfrm>
            <a:custGeom>
              <a:avLst/>
              <a:gdLst/>
              <a:ahLst/>
              <a:cxnLst/>
              <a:rect l="l" t="t" r="r" b="b"/>
              <a:pathLst>
                <a:path w="22821" h="35461" extrusionOk="0">
                  <a:moveTo>
                    <a:pt x="6851" y="1"/>
                  </a:moveTo>
                  <a:lnTo>
                    <a:pt x="6750" y="5642"/>
                  </a:lnTo>
                  <a:lnTo>
                    <a:pt x="859" y="12142"/>
                  </a:lnTo>
                  <a:cubicBezTo>
                    <a:pt x="303" y="12895"/>
                    <a:pt x="1" y="13802"/>
                    <a:pt x="1" y="14709"/>
                  </a:cubicBezTo>
                  <a:lnTo>
                    <a:pt x="1" y="31733"/>
                  </a:lnTo>
                  <a:cubicBezTo>
                    <a:pt x="1" y="33800"/>
                    <a:pt x="1665" y="35461"/>
                    <a:pt x="3728" y="35461"/>
                  </a:cubicBezTo>
                  <a:lnTo>
                    <a:pt x="19093" y="35461"/>
                  </a:lnTo>
                  <a:cubicBezTo>
                    <a:pt x="21156" y="35461"/>
                    <a:pt x="22820" y="33800"/>
                    <a:pt x="22820" y="31733"/>
                  </a:cubicBezTo>
                  <a:lnTo>
                    <a:pt x="22820" y="14809"/>
                  </a:lnTo>
                  <a:cubicBezTo>
                    <a:pt x="22820" y="13802"/>
                    <a:pt x="22466" y="12847"/>
                    <a:pt x="21861" y="12089"/>
                  </a:cubicBezTo>
                  <a:lnTo>
                    <a:pt x="16018" y="5594"/>
                  </a:lnTo>
                  <a:lnTo>
                    <a:pt x="16018" y="1"/>
                  </a:lnTo>
                  <a:close/>
                </a:path>
              </a:pathLst>
            </a:custGeom>
            <a:solidFill>
              <a:srgbClr val="B2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1099233" y="3641029"/>
              <a:ext cx="301351" cy="133321"/>
            </a:xfrm>
            <a:custGeom>
              <a:avLst/>
              <a:gdLst/>
              <a:ahLst/>
              <a:cxnLst/>
              <a:rect l="l" t="t" r="r" b="b"/>
              <a:pathLst>
                <a:path w="13553" h="5996" extrusionOk="0">
                  <a:moveTo>
                    <a:pt x="1665" y="0"/>
                  </a:moveTo>
                  <a:cubicBezTo>
                    <a:pt x="758" y="0"/>
                    <a:pt x="1" y="758"/>
                    <a:pt x="1" y="1664"/>
                  </a:cubicBezTo>
                  <a:lnTo>
                    <a:pt x="1" y="4384"/>
                  </a:lnTo>
                  <a:cubicBezTo>
                    <a:pt x="1" y="5291"/>
                    <a:pt x="758" y="5996"/>
                    <a:pt x="1665" y="5996"/>
                  </a:cubicBezTo>
                  <a:lnTo>
                    <a:pt x="11888" y="5996"/>
                  </a:lnTo>
                  <a:cubicBezTo>
                    <a:pt x="12795" y="5996"/>
                    <a:pt x="13552" y="5291"/>
                    <a:pt x="13552" y="4384"/>
                  </a:cubicBezTo>
                  <a:lnTo>
                    <a:pt x="13552" y="1664"/>
                  </a:lnTo>
                  <a:cubicBezTo>
                    <a:pt x="13552" y="758"/>
                    <a:pt x="12795" y="0"/>
                    <a:pt x="118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a:off x="1099233" y="3641029"/>
              <a:ext cx="301351" cy="133321"/>
            </a:xfrm>
            <a:custGeom>
              <a:avLst/>
              <a:gdLst/>
              <a:ahLst/>
              <a:cxnLst/>
              <a:rect l="l" t="t" r="r" b="b"/>
              <a:pathLst>
                <a:path w="13553" h="5996" extrusionOk="0">
                  <a:moveTo>
                    <a:pt x="1665" y="0"/>
                  </a:moveTo>
                  <a:cubicBezTo>
                    <a:pt x="758" y="0"/>
                    <a:pt x="1" y="758"/>
                    <a:pt x="1" y="1664"/>
                  </a:cubicBezTo>
                  <a:lnTo>
                    <a:pt x="1" y="4384"/>
                  </a:lnTo>
                  <a:cubicBezTo>
                    <a:pt x="1" y="5291"/>
                    <a:pt x="758" y="5996"/>
                    <a:pt x="1665" y="5996"/>
                  </a:cubicBezTo>
                  <a:lnTo>
                    <a:pt x="11888" y="5996"/>
                  </a:lnTo>
                  <a:cubicBezTo>
                    <a:pt x="12795" y="5996"/>
                    <a:pt x="13552" y="5291"/>
                    <a:pt x="13552" y="4384"/>
                  </a:cubicBezTo>
                  <a:lnTo>
                    <a:pt x="13552" y="1664"/>
                  </a:lnTo>
                  <a:cubicBezTo>
                    <a:pt x="13552" y="758"/>
                    <a:pt x="12795" y="0"/>
                    <a:pt x="118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995131" y="4103600"/>
              <a:ext cx="509559" cy="207163"/>
            </a:xfrm>
            <a:custGeom>
              <a:avLst/>
              <a:gdLst/>
              <a:ahLst/>
              <a:cxnLst/>
              <a:rect l="l" t="t" r="r" b="b"/>
              <a:pathLst>
                <a:path w="22917" h="9317" extrusionOk="0">
                  <a:moveTo>
                    <a:pt x="1" y="0"/>
                  </a:moveTo>
                  <a:lnTo>
                    <a:pt x="1" y="9317"/>
                  </a:lnTo>
                  <a:lnTo>
                    <a:pt x="22916" y="9317"/>
                  </a:lnTo>
                  <a:lnTo>
                    <a:pt x="22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1099233" y="4142755"/>
              <a:ext cx="128874" cy="128852"/>
            </a:xfrm>
            <a:custGeom>
              <a:avLst/>
              <a:gdLst/>
              <a:ahLst/>
              <a:cxnLst/>
              <a:rect l="l" t="t" r="r" b="b"/>
              <a:pathLst>
                <a:path w="5796" h="5795" extrusionOk="0">
                  <a:moveTo>
                    <a:pt x="1867" y="0"/>
                  </a:moveTo>
                  <a:lnTo>
                    <a:pt x="1867" y="1814"/>
                  </a:lnTo>
                  <a:lnTo>
                    <a:pt x="1" y="1814"/>
                  </a:lnTo>
                  <a:lnTo>
                    <a:pt x="1" y="3929"/>
                  </a:lnTo>
                  <a:lnTo>
                    <a:pt x="1867" y="3929"/>
                  </a:lnTo>
                  <a:lnTo>
                    <a:pt x="1867" y="5795"/>
                  </a:lnTo>
                  <a:lnTo>
                    <a:pt x="3930" y="5795"/>
                  </a:lnTo>
                  <a:lnTo>
                    <a:pt x="3930" y="3929"/>
                  </a:lnTo>
                  <a:lnTo>
                    <a:pt x="5795" y="3929"/>
                  </a:lnTo>
                  <a:lnTo>
                    <a:pt x="5795" y="1814"/>
                  </a:lnTo>
                  <a:lnTo>
                    <a:pt x="3930" y="1814"/>
                  </a:lnTo>
                  <a:lnTo>
                    <a:pt x="3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992885" y="4095706"/>
              <a:ext cx="514051" cy="15698"/>
            </a:xfrm>
            <a:custGeom>
              <a:avLst/>
              <a:gdLst/>
              <a:ahLst/>
              <a:cxnLst/>
              <a:rect l="l" t="t" r="r" b="b"/>
              <a:pathLst>
                <a:path w="23119" h="706" extrusionOk="0">
                  <a:moveTo>
                    <a:pt x="351" y="1"/>
                  </a:moveTo>
                  <a:cubicBezTo>
                    <a:pt x="150" y="1"/>
                    <a:pt x="1" y="154"/>
                    <a:pt x="1" y="355"/>
                  </a:cubicBezTo>
                  <a:cubicBezTo>
                    <a:pt x="1" y="557"/>
                    <a:pt x="150" y="706"/>
                    <a:pt x="351" y="706"/>
                  </a:cubicBezTo>
                  <a:lnTo>
                    <a:pt x="22768" y="706"/>
                  </a:lnTo>
                  <a:cubicBezTo>
                    <a:pt x="22969" y="706"/>
                    <a:pt x="23118" y="557"/>
                    <a:pt x="23118" y="355"/>
                  </a:cubicBezTo>
                  <a:cubicBezTo>
                    <a:pt x="23118" y="154"/>
                    <a:pt x="22969" y="1"/>
                    <a:pt x="22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992885" y="4305179"/>
              <a:ext cx="514051" cy="15698"/>
            </a:xfrm>
            <a:custGeom>
              <a:avLst/>
              <a:gdLst/>
              <a:ahLst/>
              <a:cxnLst/>
              <a:rect l="l" t="t" r="r" b="b"/>
              <a:pathLst>
                <a:path w="23119" h="706" extrusionOk="0">
                  <a:moveTo>
                    <a:pt x="351" y="1"/>
                  </a:moveTo>
                  <a:cubicBezTo>
                    <a:pt x="150" y="1"/>
                    <a:pt x="1" y="150"/>
                    <a:pt x="1" y="351"/>
                  </a:cubicBezTo>
                  <a:cubicBezTo>
                    <a:pt x="1" y="553"/>
                    <a:pt x="150" y="706"/>
                    <a:pt x="351" y="706"/>
                  </a:cubicBezTo>
                  <a:lnTo>
                    <a:pt x="22768" y="706"/>
                  </a:lnTo>
                  <a:cubicBezTo>
                    <a:pt x="22969" y="706"/>
                    <a:pt x="23118" y="553"/>
                    <a:pt x="23118" y="351"/>
                  </a:cubicBezTo>
                  <a:cubicBezTo>
                    <a:pt x="23118" y="150"/>
                    <a:pt x="22969" y="1"/>
                    <a:pt x="22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1126115" y="3656705"/>
              <a:ext cx="15698" cy="97500"/>
            </a:xfrm>
            <a:custGeom>
              <a:avLst/>
              <a:gdLst/>
              <a:ahLst/>
              <a:cxnLst/>
              <a:rect l="l" t="t" r="r" b="b"/>
              <a:pathLst>
                <a:path w="706" h="4385" extrusionOk="0">
                  <a:moveTo>
                    <a:pt x="355" y="0"/>
                  </a:moveTo>
                  <a:cubicBezTo>
                    <a:pt x="154" y="0"/>
                    <a:pt x="1" y="153"/>
                    <a:pt x="1" y="355"/>
                  </a:cubicBezTo>
                  <a:lnTo>
                    <a:pt x="1" y="4030"/>
                  </a:lnTo>
                  <a:cubicBezTo>
                    <a:pt x="1" y="4231"/>
                    <a:pt x="154" y="4384"/>
                    <a:pt x="355" y="4384"/>
                  </a:cubicBezTo>
                  <a:cubicBezTo>
                    <a:pt x="557" y="4384"/>
                    <a:pt x="706" y="4231"/>
                    <a:pt x="706" y="4030"/>
                  </a:cubicBezTo>
                  <a:lnTo>
                    <a:pt x="706" y="355"/>
                  </a:lnTo>
                  <a:cubicBezTo>
                    <a:pt x="706" y="153"/>
                    <a:pt x="557" y="0"/>
                    <a:pt x="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1179878" y="3656705"/>
              <a:ext cx="15698" cy="97500"/>
            </a:xfrm>
            <a:custGeom>
              <a:avLst/>
              <a:gdLst/>
              <a:ahLst/>
              <a:cxnLst/>
              <a:rect l="l" t="t" r="r" b="b"/>
              <a:pathLst>
                <a:path w="706" h="4385" extrusionOk="0">
                  <a:moveTo>
                    <a:pt x="355" y="0"/>
                  </a:moveTo>
                  <a:cubicBezTo>
                    <a:pt x="154" y="0"/>
                    <a:pt x="0" y="153"/>
                    <a:pt x="0" y="355"/>
                  </a:cubicBezTo>
                  <a:lnTo>
                    <a:pt x="0" y="4030"/>
                  </a:lnTo>
                  <a:cubicBezTo>
                    <a:pt x="0" y="4231"/>
                    <a:pt x="154" y="4384"/>
                    <a:pt x="355" y="4384"/>
                  </a:cubicBezTo>
                  <a:cubicBezTo>
                    <a:pt x="557" y="4384"/>
                    <a:pt x="706" y="4231"/>
                    <a:pt x="706" y="4030"/>
                  </a:cubicBezTo>
                  <a:lnTo>
                    <a:pt x="706" y="355"/>
                  </a:lnTo>
                  <a:cubicBezTo>
                    <a:pt x="706" y="153"/>
                    <a:pt x="557" y="0"/>
                    <a:pt x="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1239289" y="3656705"/>
              <a:ext cx="16765" cy="97500"/>
            </a:xfrm>
            <a:custGeom>
              <a:avLst/>
              <a:gdLst/>
              <a:ahLst/>
              <a:cxnLst/>
              <a:rect l="l" t="t" r="r" b="b"/>
              <a:pathLst>
                <a:path w="754" h="4385" extrusionOk="0">
                  <a:moveTo>
                    <a:pt x="403" y="0"/>
                  </a:moveTo>
                  <a:cubicBezTo>
                    <a:pt x="202" y="0"/>
                    <a:pt x="0" y="153"/>
                    <a:pt x="0" y="355"/>
                  </a:cubicBezTo>
                  <a:lnTo>
                    <a:pt x="0" y="4030"/>
                  </a:lnTo>
                  <a:cubicBezTo>
                    <a:pt x="0" y="4231"/>
                    <a:pt x="202" y="4384"/>
                    <a:pt x="403" y="4384"/>
                  </a:cubicBezTo>
                  <a:cubicBezTo>
                    <a:pt x="552" y="4384"/>
                    <a:pt x="754" y="4231"/>
                    <a:pt x="754" y="4030"/>
                  </a:cubicBezTo>
                  <a:lnTo>
                    <a:pt x="754" y="355"/>
                  </a:lnTo>
                  <a:cubicBezTo>
                    <a:pt x="754" y="153"/>
                    <a:pt x="552" y="0"/>
                    <a:pt x="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1296343" y="3656705"/>
              <a:ext cx="15720" cy="97500"/>
            </a:xfrm>
            <a:custGeom>
              <a:avLst/>
              <a:gdLst/>
              <a:ahLst/>
              <a:cxnLst/>
              <a:rect l="l" t="t" r="r" b="b"/>
              <a:pathLst>
                <a:path w="707" h="4385" extrusionOk="0">
                  <a:moveTo>
                    <a:pt x="355" y="0"/>
                  </a:moveTo>
                  <a:cubicBezTo>
                    <a:pt x="154" y="0"/>
                    <a:pt x="1" y="153"/>
                    <a:pt x="1" y="355"/>
                  </a:cubicBezTo>
                  <a:lnTo>
                    <a:pt x="1" y="4030"/>
                  </a:lnTo>
                  <a:cubicBezTo>
                    <a:pt x="1" y="4231"/>
                    <a:pt x="154" y="4384"/>
                    <a:pt x="355" y="4384"/>
                  </a:cubicBezTo>
                  <a:cubicBezTo>
                    <a:pt x="557" y="4384"/>
                    <a:pt x="706" y="4231"/>
                    <a:pt x="706" y="4030"/>
                  </a:cubicBezTo>
                  <a:lnTo>
                    <a:pt x="706" y="355"/>
                  </a:lnTo>
                  <a:cubicBezTo>
                    <a:pt x="706" y="153"/>
                    <a:pt x="557" y="0"/>
                    <a:pt x="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1355754" y="3656705"/>
              <a:ext cx="15698" cy="97500"/>
            </a:xfrm>
            <a:custGeom>
              <a:avLst/>
              <a:gdLst/>
              <a:ahLst/>
              <a:cxnLst/>
              <a:rect l="l" t="t" r="r" b="b"/>
              <a:pathLst>
                <a:path w="706" h="4385" extrusionOk="0">
                  <a:moveTo>
                    <a:pt x="351" y="0"/>
                  </a:moveTo>
                  <a:cubicBezTo>
                    <a:pt x="150" y="0"/>
                    <a:pt x="0" y="153"/>
                    <a:pt x="0" y="355"/>
                  </a:cubicBezTo>
                  <a:lnTo>
                    <a:pt x="0" y="4030"/>
                  </a:lnTo>
                  <a:cubicBezTo>
                    <a:pt x="0" y="4231"/>
                    <a:pt x="150" y="4384"/>
                    <a:pt x="351" y="4384"/>
                  </a:cubicBezTo>
                  <a:cubicBezTo>
                    <a:pt x="552" y="4384"/>
                    <a:pt x="706" y="4231"/>
                    <a:pt x="706" y="4030"/>
                  </a:cubicBezTo>
                  <a:lnTo>
                    <a:pt x="706" y="355"/>
                  </a:lnTo>
                  <a:cubicBezTo>
                    <a:pt x="706" y="153"/>
                    <a:pt x="552"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1350106" y="4246947"/>
              <a:ext cx="4514" cy="33619"/>
            </a:xfrm>
            <a:custGeom>
              <a:avLst/>
              <a:gdLst/>
              <a:ahLst/>
              <a:cxnLst/>
              <a:rect l="l" t="t" r="r" b="b"/>
              <a:pathLst>
                <a:path w="203" h="1512" extrusionOk="0">
                  <a:moveTo>
                    <a:pt x="101" y="1"/>
                  </a:moveTo>
                  <a:cubicBezTo>
                    <a:pt x="53" y="1"/>
                    <a:pt x="1" y="49"/>
                    <a:pt x="1" y="150"/>
                  </a:cubicBezTo>
                  <a:lnTo>
                    <a:pt x="1" y="1411"/>
                  </a:lnTo>
                  <a:cubicBezTo>
                    <a:pt x="1" y="1459"/>
                    <a:pt x="53" y="1512"/>
                    <a:pt x="101" y="1512"/>
                  </a:cubicBezTo>
                  <a:cubicBezTo>
                    <a:pt x="154" y="1512"/>
                    <a:pt x="202" y="1459"/>
                    <a:pt x="202" y="1411"/>
                  </a:cubicBezTo>
                  <a:lnTo>
                    <a:pt x="202" y="150"/>
                  </a:lnTo>
                  <a:cubicBezTo>
                    <a:pt x="202" y="49"/>
                    <a:pt x="154" y="1"/>
                    <a:pt x="101" y="1"/>
                  </a:cubicBezTo>
                  <a:close/>
                </a:path>
              </a:pathLst>
            </a:custGeom>
            <a:solidFill>
              <a:srgbClr val="679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1277355" y="4129303"/>
              <a:ext cx="150108" cy="149019"/>
            </a:xfrm>
            <a:custGeom>
              <a:avLst/>
              <a:gdLst/>
              <a:ahLst/>
              <a:cxnLst/>
              <a:rect l="l" t="t" r="r" b="b"/>
              <a:pathLst>
                <a:path w="6751" h="6702" extrusionOk="0">
                  <a:moveTo>
                    <a:pt x="3325" y="1"/>
                  </a:moveTo>
                  <a:cubicBezTo>
                    <a:pt x="3123" y="505"/>
                    <a:pt x="2922" y="1061"/>
                    <a:pt x="2821" y="1564"/>
                  </a:cubicBezTo>
                  <a:lnTo>
                    <a:pt x="2821" y="1665"/>
                  </a:lnTo>
                  <a:cubicBezTo>
                    <a:pt x="2821" y="1713"/>
                    <a:pt x="2769" y="1814"/>
                    <a:pt x="2769" y="1915"/>
                  </a:cubicBezTo>
                  <a:cubicBezTo>
                    <a:pt x="2769" y="2016"/>
                    <a:pt x="2769" y="2068"/>
                    <a:pt x="2721" y="2169"/>
                  </a:cubicBezTo>
                  <a:lnTo>
                    <a:pt x="2721" y="2318"/>
                  </a:lnTo>
                  <a:lnTo>
                    <a:pt x="2721" y="2471"/>
                  </a:lnTo>
                  <a:cubicBezTo>
                    <a:pt x="2668" y="2620"/>
                    <a:pt x="2668" y="2773"/>
                    <a:pt x="2668" y="2975"/>
                  </a:cubicBezTo>
                  <a:cubicBezTo>
                    <a:pt x="2668" y="3426"/>
                    <a:pt x="2721" y="3881"/>
                    <a:pt x="2821" y="4284"/>
                  </a:cubicBezTo>
                  <a:cubicBezTo>
                    <a:pt x="2217" y="3378"/>
                    <a:pt x="1109" y="2721"/>
                    <a:pt x="101" y="2419"/>
                  </a:cubicBezTo>
                  <a:lnTo>
                    <a:pt x="49" y="2419"/>
                  </a:lnTo>
                  <a:lnTo>
                    <a:pt x="1" y="2471"/>
                  </a:lnTo>
                  <a:cubicBezTo>
                    <a:pt x="452" y="3426"/>
                    <a:pt x="1157" y="4385"/>
                    <a:pt x="2116" y="4989"/>
                  </a:cubicBezTo>
                  <a:cubicBezTo>
                    <a:pt x="2020" y="4977"/>
                    <a:pt x="1921" y="4970"/>
                    <a:pt x="1820" y="4970"/>
                  </a:cubicBezTo>
                  <a:cubicBezTo>
                    <a:pt x="1497" y="4970"/>
                    <a:pt x="1150" y="5037"/>
                    <a:pt x="806" y="5191"/>
                  </a:cubicBezTo>
                  <a:lnTo>
                    <a:pt x="754" y="5191"/>
                  </a:lnTo>
                  <a:cubicBezTo>
                    <a:pt x="706" y="5239"/>
                    <a:pt x="653" y="5239"/>
                    <a:pt x="605" y="5239"/>
                  </a:cubicBezTo>
                  <a:cubicBezTo>
                    <a:pt x="605" y="5292"/>
                    <a:pt x="553" y="5292"/>
                    <a:pt x="553" y="5292"/>
                  </a:cubicBezTo>
                  <a:cubicBezTo>
                    <a:pt x="504" y="5292"/>
                    <a:pt x="452" y="5340"/>
                    <a:pt x="404" y="5340"/>
                  </a:cubicBezTo>
                  <a:cubicBezTo>
                    <a:pt x="404" y="5340"/>
                    <a:pt x="404" y="5392"/>
                    <a:pt x="351" y="5392"/>
                  </a:cubicBezTo>
                  <a:lnTo>
                    <a:pt x="351" y="5441"/>
                  </a:lnTo>
                  <a:lnTo>
                    <a:pt x="404" y="5493"/>
                  </a:lnTo>
                  <a:cubicBezTo>
                    <a:pt x="907" y="5743"/>
                    <a:pt x="1459" y="5896"/>
                    <a:pt x="2064" y="5896"/>
                  </a:cubicBezTo>
                  <a:cubicBezTo>
                    <a:pt x="2217" y="5896"/>
                    <a:pt x="2366" y="5896"/>
                    <a:pt x="2366" y="5844"/>
                  </a:cubicBezTo>
                  <a:lnTo>
                    <a:pt x="2418" y="5844"/>
                  </a:lnTo>
                  <a:cubicBezTo>
                    <a:pt x="2265" y="6098"/>
                    <a:pt x="2164" y="6347"/>
                    <a:pt x="2116" y="6650"/>
                  </a:cubicBezTo>
                  <a:lnTo>
                    <a:pt x="2116" y="6702"/>
                  </a:lnTo>
                  <a:lnTo>
                    <a:pt x="2164" y="6702"/>
                  </a:lnTo>
                  <a:cubicBezTo>
                    <a:pt x="2769" y="6500"/>
                    <a:pt x="3325" y="6045"/>
                    <a:pt x="3373" y="5441"/>
                  </a:cubicBezTo>
                  <a:cubicBezTo>
                    <a:pt x="3426" y="6045"/>
                    <a:pt x="3929" y="6500"/>
                    <a:pt x="4534" y="6702"/>
                  </a:cubicBezTo>
                  <a:lnTo>
                    <a:pt x="4635" y="6702"/>
                  </a:lnTo>
                  <a:lnTo>
                    <a:pt x="4635" y="6650"/>
                  </a:lnTo>
                  <a:cubicBezTo>
                    <a:pt x="4582" y="6347"/>
                    <a:pt x="4481" y="6098"/>
                    <a:pt x="4332" y="5844"/>
                  </a:cubicBezTo>
                  <a:lnTo>
                    <a:pt x="4332" y="5844"/>
                  </a:lnTo>
                  <a:cubicBezTo>
                    <a:pt x="4481" y="5865"/>
                    <a:pt x="4629" y="5875"/>
                    <a:pt x="4776" y="5875"/>
                  </a:cubicBezTo>
                  <a:cubicBezTo>
                    <a:pt x="5329" y="5875"/>
                    <a:pt x="5870" y="5732"/>
                    <a:pt x="6347" y="5493"/>
                  </a:cubicBezTo>
                  <a:lnTo>
                    <a:pt x="6395" y="5441"/>
                  </a:lnTo>
                  <a:cubicBezTo>
                    <a:pt x="6395" y="5392"/>
                    <a:pt x="6347" y="5392"/>
                    <a:pt x="6347" y="5340"/>
                  </a:cubicBezTo>
                  <a:cubicBezTo>
                    <a:pt x="5864" y="5123"/>
                    <a:pt x="5385" y="4979"/>
                    <a:pt x="4871" y="4979"/>
                  </a:cubicBezTo>
                  <a:cubicBezTo>
                    <a:pt x="4793" y="4979"/>
                    <a:pt x="4714" y="4982"/>
                    <a:pt x="4635" y="4989"/>
                  </a:cubicBezTo>
                  <a:cubicBezTo>
                    <a:pt x="5541" y="4433"/>
                    <a:pt x="6295" y="3426"/>
                    <a:pt x="6750" y="2471"/>
                  </a:cubicBezTo>
                  <a:lnTo>
                    <a:pt x="6698" y="2419"/>
                  </a:lnTo>
                  <a:lnTo>
                    <a:pt x="6649" y="2419"/>
                  </a:lnTo>
                  <a:cubicBezTo>
                    <a:pt x="5642" y="2721"/>
                    <a:pt x="4582" y="3378"/>
                    <a:pt x="3929" y="4284"/>
                  </a:cubicBezTo>
                  <a:cubicBezTo>
                    <a:pt x="4280" y="2922"/>
                    <a:pt x="3978" y="1310"/>
                    <a:pt x="3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635597" y="3873137"/>
              <a:ext cx="293435" cy="277204"/>
            </a:xfrm>
            <a:custGeom>
              <a:avLst/>
              <a:gdLst/>
              <a:ahLst/>
              <a:cxnLst/>
              <a:rect l="l" t="t" r="r" b="b"/>
              <a:pathLst>
                <a:path w="13197" h="12467" extrusionOk="0">
                  <a:moveTo>
                    <a:pt x="9117" y="1"/>
                  </a:moveTo>
                  <a:cubicBezTo>
                    <a:pt x="8173" y="1"/>
                    <a:pt x="7229" y="366"/>
                    <a:pt x="6500" y="1098"/>
                  </a:cubicBezTo>
                  <a:lnTo>
                    <a:pt x="1463" y="6082"/>
                  </a:lnTo>
                  <a:cubicBezTo>
                    <a:pt x="0" y="7545"/>
                    <a:pt x="0" y="9910"/>
                    <a:pt x="1463" y="11373"/>
                  </a:cubicBezTo>
                  <a:cubicBezTo>
                    <a:pt x="2192" y="12102"/>
                    <a:pt x="3149" y="12467"/>
                    <a:pt x="4106" y="12467"/>
                  </a:cubicBezTo>
                  <a:cubicBezTo>
                    <a:pt x="5063" y="12467"/>
                    <a:pt x="6020" y="12102"/>
                    <a:pt x="6750" y="11373"/>
                  </a:cubicBezTo>
                  <a:lnTo>
                    <a:pt x="11738" y="6384"/>
                  </a:lnTo>
                  <a:cubicBezTo>
                    <a:pt x="13197" y="4926"/>
                    <a:pt x="13197" y="2556"/>
                    <a:pt x="11738" y="1098"/>
                  </a:cubicBezTo>
                  <a:cubicBezTo>
                    <a:pt x="11007" y="366"/>
                    <a:pt x="10062" y="1"/>
                    <a:pt x="9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721867" y="3873137"/>
              <a:ext cx="207163" cy="199137"/>
            </a:xfrm>
            <a:custGeom>
              <a:avLst/>
              <a:gdLst/>
              <a:ahLst/>
              <a:cxnLst/>
              <a:rect l="l" t="t" r="r" b="b"/>
              <a:pathLst>
                <a:path w="9317" h="8956" extrusionOk="0">
                  <a:moveTo>
                    <a:pt x="5237" y="1"/>
                  </a:moveTo>
                  <a:cubicBezTo>
                    <a:pt x="4293" y="1"/>
                    <a:pt x="3349" y="366"/>
                    <a:pt x="2620" y="1098"/>
                  </a:cubicBezTo>
                  <a:lnTo>
                    <a:pt x="0" y="3664"/>
                  </a:lnTo>
                  <a:lnTo>
                    <a:pt x="5287" y="8955"/>
                  </a:lnTo>
                  <a:lnTo>
                    <a:pt x="7858" y="6384"/>
                  </a:lnTo>
                  <a:cubicBezTo>
                    <a:pt x="9317" y="4926"/>
                    <a:pt x="9317" y="2556"/>
                    <a:pt x="7858" y="1098"/>
                  </a:cubicBezTo>
                  <a:cubicBezTo>
                    <a:pt x="7127" y="366"/>
                    <a:pt x="6182" y="1"/>
                    <a:pt x="5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713974" y="3946489"/>
              <a:ext cx="134433" cy="133566"/>
            </a:xfrm>
            <a:custGeom>
              <a:avLst/>
              <a:gdLst/>
              <a:ahLst/>
              <a:cxnLst/>
              <a:rect l="l" t="t" r="r" b="b"/>
              <a:pathLst>
                <a:path w="6046" h="6007" extrusionOk="0">
                  <a:moveTo>
                    <a:pt x="380" y="1"/>
                  </a:moveTo>
                  <a:cubicBezTo>
                    <a:pt x="279" y="1"/>
                    <a:pt x="178" y="39"/>
                    <a:pt x="102" y="116"/>
                  </a:cubicBezTo>
                  <a:cubicBezTo>
                    <a:pt x="1" y="265"/>
                    <a:pt x="1" y="466"/>
                    <a:pt x="102" y="619"/>
                  </a:cubicBezTo>
                  <a:lnTo>
                    <a:pt x="5392" y="5906"/>
                  </a:lnTo>
                  <a:cubicBezTo>
                    <a:pt x="5493" y="5958"/>
                    <a:pt x="5542" y="6007"/>
                    <a:pt x="5642" y="6007"/>
                  </a:cubicBezTo>
                  <a:cubicBezTo>
                    <a:pt x="5743" y="6007"/>
                    <a:pt x="5844" y="5958"/>
                    <a:pt x="5896" y="5906"/>
                  </a:cubicBezTo>
                  <a:cubicBezTo>
                    <a:pt x="6045" y="5757"/>
                    <a:pt x="6045" y="5555"/>
                    <a:pt x="5896" y="5402"/>
                  </a:cubicBezTo>
                  <a:lnTo>
                    <a:pt x="658" y="116"/>
                  </a:lnTo>
                  <a:cubicBezTo>
                    <a:pt x="581" y="39"/>
                    <a:pt x="480" y="1"/>
                    <a:pt x="380" y="1"/>
                  </a:cubicBezTo>
                  <a:close/>
                </a:path>
              </a:pathLst>
            </a:custGeom>
            <a:solidFill>
              <a:srgbClr val="5B8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729672" y="4236007"/>
              <a:ext cx="293435" cy="277204"/>
            </a:xfrm>
            <a:custGeom>
              <a:avLst/>
              <a:gdLst/>
              <a:ahLst/>
              <a:cxnLst/>
              <a:rect l="l" t="t" r="r" b="b"/>
              <a:pathLst>
                <a:path w="13197" h="12467" extrusionOk="0">
                  <a:moveTo>
                    <a:pt x="4106" y="0"/>
                  </a:moveTo>
                  <a:cubicBezTo>
                    <a:pt x="3149" y="0"/>
                    <a:pt x="2192" y="366"/>
                    <a:pt x="1463" y="1097"/>
                  </a:cubicBezTo>
                  <a:cubicBezTo>
                    <a:pt x="0" y="2556"/>
                    <a:pt x="0" y="4925"/>
                    <a:pt x="1463" y="6384"/>
                  </a:cubicBezTo>
                  <a:lnTo>
                    <a:pt x="6500" y="11372"/>
                  </a:lnTo>
                  <a:cubicBezTo>
                    <a:pt x="7229" y="12102"/>
                    <a:pt x="8173" y="12466"/>
                    <a:pt x="9117" y="12466"/>
                  </a:cubicBezTo>
                  <a:cubicBezTo>
                    <a:pt x="10062" y="12466"/>
                    <a:pt x="11007" y="12102"/>
                    <a:pt x="11738" y="11372"/>
                  </a:cubicBezTo>
                  <a:cubicBezTo>
                    <a:pt x="13197" y="9910"/>
                    <a:pt x="13197" y="7544"/>
                    <a:pt x="11738" y="6082"/>
                  </a:cubicBezTo>
                  <a:lnTo>
                    <a:pt x="6750" y="1097"/>
                  </a:lnTo>
                  <a:cubicBezTo>
                    <a:pt x="6020" y="366"/>
                    <a:pt x="5063" y="0"/>
                    <a:pt x="4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729672" y="4236007"/>
              <a:ext cx="207252" cy="199114"/>
            </a:xfrm>
            <a:custGeom>
              <a:avLst/>
              <a:gdLst/>
              <a:ahLst/>
              <a:cxnLst/>
              <a:rect l="l" t="t" r="r" b="b"/>
              <a:pathLst>
                <a:path w="9321" h="8955" extrusionOk="0">
                  <a:moveTo>
                    <a:pt x="4106" y="0"/>
                  </a:moveTo>
                  <a:cubicBezTo>
                    <a:pt x="3149" y="0"/>
                    <a:pt x="2192" y="366"/>
                    <a:pt x="1463" y="1097"/>
                  </a:cubicBezTo>
                  <a:cubicBezTo>
                    <a:pt x="0" y="2556"/>
                    <a:pt x="0" y="4925"/>
                    <a:pt x="1463" y="6384"/>
                  </a:cubicBezTo>
                  <a:lnTo>
                    <a:pt x="4030" y="8955"/>
                  </a:lnTo>
                  <a:lnTo>
                    <a:pt x="9320" y="3664"/>
                  </a:lnTo>
                  <a:lnTo>
                    <a:pt x="6750" y="1097"/>
                  </a:lnTo>
                  <a:cubicBezTo>
                    <a:pt x="6020" y="366"/>
                    <a:pt x="5063" y="0"/>
                    <a:pt x="4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810294" y="4309359"/>
              <a:ext cx="135589" cy="133566"/>
            </a:xfrm>
            <a:custGeom>
              <a:avLst/>
              <a:gdLst/>
              <a:ahLst/>
              <a:cxnLst/>
              <a:rect l="l" t="t" r="r" b="b"/>
              <a:pathLst>
                <a:path w="6098" h="6007" extrusionOk="0">
                  <a:moveTo>
                    <a:pt x="5694" y="0"/>
                  </a:moveTo>
                  <a:cubicBezTo>
                    <a:pt x="5606" y="0"/>
                    <a:pt x="5517" y="38"/>
                    <a:pt x="5441" y="115"/>
                  </a:cubicBezTo>
                  <a:lnTo>
                    <a:pt x="154" y="5402"/>
                  </a:lnTo>
                  <a:cubicBezTo>
                    <a:pt x="1" y="5502"/>
                    <a:pt x="1" y="5756"/>
                    <a:pt x="154" y="5905"/>
                  </a:cubicBezTo>
                  <a:cubicBezTo>
                    <a:pt x="255" y="5958"/>
                    <a:pt x="303" y="6006"/>
                    <a:pt x="404" y="6006"/>
                  </a:cubicBezTo>
                  <a:cubicBezTo>
                    <a:pt x="504" y="6006"/>
                    <a:pt x="605" y="5958"/>
                    <a:pt x="657" y="5905"/>
                  </a:cubicBezTo>
                  <a:lnTo>
                    <a:pt x="5944" y="619"/>
                  </a:lnTo>
                  <a:cubicBezTo>
                    <a:pt x="6097" y="466"/>
                    <a:pt x="6097" y="216"/>
                    <a:pt x="5944" y="115"/>
                  </a:cubicBezTo>
                  <a:cubicBezTo>
                    <a:pt x="5870" y="38"/>
                    <a:pt x="5782" y="0"/>
                    <a:pt x="5694" y="0"/>
                  </a:cubicBezTo>
                  <a:close/>
                </a:path>
              </a:pathLst>
            </a:custGeom>
            <a:solidFill>
              <a:srgbClr val="5B8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a:off x="2673867" y="3828090"/>
              <a:ext cx="435739" cy="660802"/>
            </a:xfrm>
            <a:custGeom>
              <a:avLst/>
              <a:gdLst/>
              <a:ahLst/>
              <a:cxnLst/>
              <a:rect l="l" t="t" r="r" b="b"/>
              <a:pathLst>
                <a:path w="19597" h="29719" extrusionOk="0">
                  <a:moveTo>
                    <a:pt x="4889" y="1"/>
                  </a:moveTo>
                  <a:lnTo>
                    <a:pt x="4889" y="2015"/>
                  </a:lnTo>
                  <a:cubicBezTo>
                    <a:pt x="4889" y="2922"/>
                    <a:pt x="4534" y="3776"/>
                    <a:pt x="3930" y="4433"/>
                  </a:cubicBezTo>
                  <a:lnTo>
                    <a:pt x="960" y="7355"/>
                  </a:lnTo>
                  <a:cubicBezTo>
                    <a:pt x="355" y="7959"/>
                    <a:pt x="1" y="8813"/>
                    <a:pt x="1" y="9671"/>
                  </a:cubicBezTo>
                  <a:lnTo>
                    <a:pt x="1" y="26140"/>
                  </a:lnTo>
                  <a:cubicBezTo>
                    <a:pt x="1" y="28106"/>
                    <a:pt x="1564" y="29718"/>
                    <a:pt x="3527" y="29718"/>
                  </a:cubicBezTo>
                  <a:lnTo>
                    <a:pt x="16018" y="29718"/>
                  </a:lnTo>
                  <a:cubicBezTo>
                    <a:pt x="17985" y="29718"/>
                    <a:pt x="19596" y="28106"/>
                    <a:pt x="19596" y="26140"/>
                  </a:cubicBezTo>
                  <a:lnTo>
                    <a:pt x="19596" y="9671"/>
                  </a:lnTo>
                  <a:cubicBezTo>
                    <a:pt x="19596" y="8813"/>
                    <a:pt x="19242" y="7959"/>
                    <a:pt x="18589" y="7355"/>
                  </a:cubicBezTo>
                  <a:lnTo>
                    <a:pt x="15668" y="4433"/>
                  </a:lnTo>
                  <a:cubicBezTo>
                    <a:pt x="15011" y="3776"/>
                    <a:pt x="14660" y="2922"/>
                    <a:pt x="14660" y="2015"/>
                  </a:cubicBezTo>
                  <a:lnTo>
                    <a:pt x="14660" y="1"/>
                  </a:lnTo>
                  <a:close/>
                </a:path>
              </a:pathLst>
            </a:custGeom>
            <a:solidFill>
              <a:srgbClr val="B2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a:off x="2809431" y="3510023"/>
              <a:ext cx="163538" cy="215057"/>
            </a:xfrm>
            <a:custGeom>
              <a:avLst/>
              <a:gdLst/>
              <a:ahLst/>
              <a:cxnLst/>
              <a:rect l="l" t="t" r="r" b="b"/>
              <a:pathLst>
                <a:path w="7355" h="9672" extrusionOk="0">
                  <a:moveTo>
                    <a:pt x="3627" y="1"/>
                  </a:moveTo>
                  <a:cubicBezTo>
                    <a:pt x="1612" y="1"/>
                    <a:pt x="1" y="1613"/>
                    <a:pt x="1" y="3627"/>
                  </a:cubicBezTo>
                  <a:lnTo>
                    <a:pt x="1" y="9672"/>
                  </a:lnTo>
                  <a:lnTo>
                    <a:pt x="7354" y="9672"/>
                  </a:lnTo>
                  <a:lnTo>
                    <a:pt x="7354" y="3627"/>
                  </a:lnTo>
                  <a:cubicBezTo>
                    <a:pt x="7354" y="1613"/>
                    <a:pt x="5743" y="1"/>
                    <a:pt x="3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a:off x="2734345" y="3708223"/>
              <a:ext cx="313625" cy="155734"/>
            </a:xfrm>
            <a:custGeom>
              <a:avLst/>
              <a:gdLst/>
              <a:ahLst/>
              <a:cxnLst/>
              <a:rect l="l" t="t" r="r" b="b"/>
              <a:pathLst>
                <a:path w="14105" h="7004" extrusionOk="0">
                  <a:moveTo>
                    <a:pt x="1061" y="0"/>
                  </a:moveTo>
                  <a:cubicBezTo>
                    <a:pt x="504" y="0"/>
                    <a:pt x="1" y="504"/>
                    <a:pt x="1" y="1060"/>
                  </a:cubicBezTo>
                  <a:lnTo>
                    <a:pt x="1" y="5944"/>
                  </a:lnTo>
                  <a:cubicBezTo>
                    <a:pt x="1" y="6500"/>
                    <a:pt x="504" y="7003"/>
                    <a:pt x="1061" y="7003"/>
                  </a:cubicBezTo>
                  <a:lnTo>
                    <a:pt x="13048" y="7003"/>
                  </a:lnTo>
                  <a:cubicBezTo>
                    <a:pt x="13653" y="7003"/>
                    <a:pt x="14104" y="6500"/>
                    <a:pt x="14104" y="5944"/>
                  </a:cubicBezTo>
                  <a:lnTo>
                    <a:pt x="14104" y="1060"/>
                  </a:lnTo>
                  <a:cubicBezTo>
                    <a:pt x="14104" y="504"/>
                    <a:pt x="13653" y="0"/>
                    <a:pt x="13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a:off x="2673867" y="4044189"/>
              <a:ext cx="435739" cy="350624"/>
            </a:xfrm>
            <a:custGeom>
              <a:avLst/>
              <a:gdLst/>
              <a:ahLst/>
              <a:cxnLst/>
              <a:rect l="l" t="t" r="r" b="b"/>
              <a:pathLst>
                <a:path w="19597" h="15769" extrusionOk="0">
                  <a:moveTo>
                    <a:pt x="1" y="1"/>
                  </a:moveTo>
                  <a:lnTo>
                    <a:pt x="1" y="15768"/>
                  </a:lnTo>
                  <a:lnTo>
                    <a:pt x="19596" y="15768"/>
                  </a:lnTo>
                  <a:lnTo>
                    <a:pt x="195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a:off x="2752266" y="4363412"/>
              <a:ext cx="357339" cy="125472"/>
            </a:xfrm>
            <a:custGeom>
              <a:avLst/>
              <a:gdLst/>
              <a:ahLst/>
              <a:cxnLst/>
              <a:rect l="l" t="t" r="r" b="b"/>
              <a:pathLst>
                <a:path w="16071" h="5643" extrusionOk="0">
                  <a:moveTo>
                    <a:pt x="16070" y="1"/>
                  </a:moveTo>
                  <a:cubicBezTo>
                    <a:pt x="16070" y="1"/>
                    <a:pt x="14761" y="1762"/>
                    <a:pt x="11739" y="3172"/>
                  </a:cubicBezTo>
                  <a:cubicBezTo>
                    <a:pt x="8213" y="4784"/>
                    <a:pt x="1" y="5642"/>
                    <a:pt x="1" y="5642"/>
                  </a:cubicBezTo>
                  <a:lnTo>
                    <a:pt x="12492" y="5642"/>
                  </a:lnTo>
                  <a:cubicBezTo>
                    <a:pt x="14459" y="5642"/>
                    <a:pt x="16070" y="4030"/>
                    <a:pt x="16070" y="2064"/>
                  </a:cubicBezTo>
                  <a:lnTo>
                    <a:pt x="16070" y="1"/>
                  </a:lnTo>
                  <a:close/>
                </a:path>
              </a:pathLst>
            </a:custGeom>
            <a:solidFill>
              <a:srgbClr val="9BC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a:off x="2735523" y="4067757"/>
              <a:ext cx="303486" cy="302418"/>
            </a:xfrm>
            <a:custGeom>
              <a:avLst/>
              <a:gdLst/>
              <a:ahLst/>
              <a:cxnLst/>
              <a:rect l="l" t="t" r="r" b="b"/>
              <a:pathLst>
                <a:path w="13649" h="13601" extrusionOk="0">
                  <a:moveTo>
                    <a:pt x="6850" y="1"/>
                  </a:moveTo>
                  <a:cubicBezTo>
                    <a:pt x="3071" y="1"/>
                    <a:pt x="0" y="3023"/>
                    <a:pt x="0" y="6798"/>
                  </a:cubicBezTo>
                  <a:cubicBezTo>
                    <a:pt x="0" y="10578"/>
                    <a:pt x="3071" y="13600"/>
                    <a:pt x="6850" y="13600"/>
                  </a:cubicBezTo>
                  <a:cubicBezTo>
                    <a:pt x="10578" y="13600"/>
                    <a:pt x="13648" y="10578"/>
                    <a:pt x="13648" y="6798"/>
                  </a:cubicBezTo>
                  <a:cubicBezTo>
                    <a:pt x="13648" y="3023"/>
                    <a:pt x="10578" y="1"/>
                    <a:pt x="6850" y="1"/>
                  </a:cubicBezTo>
                  <a:close/>
                </a:path>
              </a:pathLst>
            </a:custGeom>
            <a:solidFill>
              <a:srgbClr val="5B8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a:off x="2885585" y="4268181"/>
              <a:ext cx="6737" cy="43758"/>
            </a:xfrm>
            <a:custGeom>
              <a:avLst/>
              <a:gdLst/>
              <a:ahLst/>
              <a:cxnLst/>
              <a:rect l="l" t="t" r="r" b="b"/>
              <a:pathLst>
                <a:path w="303" h="1968" extrusionOk="0">
                  <a:moveTo>
                    <a:pt x="150" y="1"/>
                  </a:moveTo>
                  <a:cubicBezTo>
                    <a:pt x="49" y="1"/>
                    <a:pt x="1" y="101"/>
                    <a:pt x="1" y="154"/>
                  </a:cubicBezTo>
                  <a:lnTo>
                    <a:pt x="1" y="1814"/>
                  </a:lnTo>
                  <a:cubicBezTo>
                    <a:pt x="1" y="1866"/>
                    <a:pt x="49" y="1967"/>
                    <a:pt x="150" y="1967"/>
                  </a:cubicBezTo>
                  <a:cubicBezTo>
                    <a:pt x="202" y="1967"/>
                    <a:pt x="303" y="1866"/>
                    <a:pt x="303" y="1814"/>
                  </a:cubicBezTo>
                  <a:lnTo>
                    <a:pt x="303" y="154"/>
                  </a:lnTo>
                  <a:cubicBezTo>
                    <a:pt x="303" y="101"/>
                    <a:pt x="202" y="1"/>
                    <a:pt x="150" y="1"/>
                  </a:cubicBezTo>
                  <a:close/>
                </a:path>
              </a:pathLst>
            </a:custGeom>
            <a:solidFill>
              <a:srgbClr val="679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2792577" y="4117029"/>
              <a:ext cx="191599" cy="191488"/>
            </a:xfrm>
            <a:custGeom>
              <a:avLst/>
              <a:gdLst/>
              <a:ahLst/>
              <a:cxnLst/>
              <a:rect l="l" t="t" r="r" b="b"/>
              <a:pathLst>
                <a:path w="8617" h="8612" extrusionOk="0">
                  <a:moveTo>
                    <a:pt x="4333" y="1"/>
                  </a:moveTo>
                  <a:cubicBezTo>
                    <a:pt x="4284" y="1"/>
                    <a:pt x="4284" y="1"/>
                    <a:pt x="4232" y="49"/>
                  </a:cubicBezTo>
                  <a:cubicBezTo>
                    <a:pt x="3982" y="654"/>
                    <a:pt x="3781" y="1310"/>
                    <a:pt x="3628" y="2016"/>
                  </a:cubicBezTo>
                  <a:lnTo>
                    <a:pt x="3628" y="2116"/>
                  </a:lnTo>
                  <a:cubicBezTo>
                    <a:pt x="3579" y="2217"/>
                    <a:pt x="3579" y="2366"/>
                    <a:pt x="3527" y="2467"/>
                  </a:cubicBezTo>
                  <a:lnTo>
                    <a:pt x="3527" y="2769"/>
                  </a:lnTo>
                  <a:cubicBezTo>
                    <a:pt x="3478" y="2821"/>
                    <a:pt x="3478" y="2922"/>
                    <a:pt x="3478" y="2971"/>
                  </a:cubicBezTo>
                  <a:lnTo>
                    <a:pt x="3478" y="3124"/>
                  </a:lnTo>
                  <a:cubicBezTo>
                    <a:pt x="3426" y="3374"/>
                    <a:pt x="3426" y="3575"/>
                    <a:pt x="3426" y="3776"/>
                  </a:cubicBezTo>
                  <a:cubicBezTo>
                    <a:pt x="3426" y="4433"/>
                    <a:pt x="3527" y="4985"/>
                    <a:pt x="3628" y="5489"/>
                  </a:cubicBezTo>
                  <a:cubicBezTo>
                    <a:pt x="2822" y="4381"/>
                    <a:pt x="1411" y="3527"/>
                    <a:pt x="102" y="3071"/>
                  </a:cubicBezTo>
                  <a:lnTo>
                    <a:pt x="53" y="3124"/>
                  </a:lnTo>
                  <a:cubicBezTo>
                    <a:pt x="1" y="3124"/>
                    <a:pt x="1" y="3172"/>
                    <a:pt x="1" y="3224"/>
                  </a:cubicBezTo>
                  <a:cubicBezTo>
                    <a:pt x="557" y="4381"/>
                    <a:pt x="1512" y="5642"/>
                    <a:pt x="2673" y="6347"/>
                  </a:cubicBezTo>
                  <a:cubicBezTo>
                    <a:pt x="2169" y="6347"/>
                    <a:pt x="1613" y="6448"/>
                    <a:pt x="1061" y="6650"/>
                  </a:cubicBezTo>
                  <a:cubicBezTo>
                    <a:pt x="1008" y="6650"/>
                    <a:pt x="1008" y="6650"/>
                    <a:pt x="960" y="6698"/>
                  </a:cubicBezTo>
                  <a:cubicBezTo>
                    <a:pt x="908" y="6698"/>
                    <a:pt x="859" y="6698"/>
                    <a:pt x="807" y="6750"/>
                  </a:cubicBezTo>
                  <a:cubicBezTo>
                    <a:pt x="759" y="6750"/>
                    <a:pt x="706" y="6750"/>
                    <a:pt x="706" y="6799"/>
                  </a:cubicBezTo>
                  <a:cubicBezTo>
                    <a:pt x="658" y="6799"/>
                    <a:pt x="557" y="6851"/>
                    <a:pt x="505" y="6851"/>
                  </a:cubicBezTo>
                  <a:cubicBezTo>
                    <a:pt x="505" y="6899"/>
                    <a:pt x="505" y="6899"/>
                    <a:pt x="456" y="6899"/>
                  </a:cubicBezTo>
                  <a:lnTo>
                    <a:pt x="456" y="6952"/>
                  </a:lnTo>
                  <a:cubicBezTo>
                    <a:pt x="456" y="7000"/>
                    <a:pt x="505" y="7052"/>
                    <a:pt x="505" y="7052"/>
                  </a:cubicBezTo>
                  <a:cubicBezTo>
                    <a:pt x="1161" y="7355"/>
                    <a:pt x="1867" y="7556"/>
                    <a:pt x="2620" y="7556"/>
                  </a:cubicBezTo>
                  <a:cubicBezTo>
                    <a:pt x="2874" y="7556"/>
                    <a:pt x="3023" y="7556"/>
                    <a:pt x="3076" y="7504"/>
                  </a:cubicBezTo>
                  <a:lnTo>
                    <a:pt x="3076" y="7504"/>
                  </a:lnTo>
                  <a:cubicBezTo>
                    <a:pt x="2874" y="7806"/>
                    <a:pt x="2773" y="8161"/>
                    <a:pt x="2673" y="8511"/>
                  </a:cubicBezTo>
                  <a:cubicBezTo>
                    <a:pt x="2673" y="8564"/>
                    <a:pt x="2721" y="8564"/>
                    <a:pt x="2721" y="8564"/>
                  </a:cubicBezTo>
                  <a:cubicBezTo>
                    <a:pt x="2721" y="8612"/>
                    <a:pt x="2773" y="8612"/>
                    <a:pt x="2822" y="8612"/>
                  </a:cubicBezTo>
                  <a:cubicBezTo>
                    <a:pt x="3579" y="8362"/>
                    <a:pt x="4284" y="7806"/>
                    <a:pt x="4333" y="6952"/>
                  </a:cubicBezTo>
                  <a:cubicBezTo>
                    <a:pt x="4385" y="7758"/>
                    <a:pt x="5090" y="8362"/>
                    <a:pt x="5844" y="8612"/>
                  </a:cubicBezTo>
                  <a:lnTo>
                    <a:pt x="5945" y="8612"/>
                  </a:lnTo>
                  <a:lnTo>
                    <a:pt x="5945" y="8511"/>
                  </a:lnTo>
                  <a:cubicBezTo>
                    <a:pt x="5896" y="8161"/>
                    <a:pt x="5743" y="7806"/>
                    <a:pt x="5594" y="7504"/>
                  </a:cubicBezTo>
                  <a:lnTo>
                    <a:pt x="5594" y="7504"/>
                  </a:lnTo>
                  <a:cubicBezTo>
                    <a:pt x="5788" y="7539"/>
                    <a:pt x="5985" y="7555"/>
                    <a:pt x="6182" y="7555"/>
                  </a:cubicBezTo>
                  <a:cubicBezTo>
                    <a:pt x="6852" y="7555"/>
                    <a:pt x="7527" y="7364"/>
                    <a:pt x="8112" y="7052"/>
                  </a:cubicBezTo>
                  <a:cubicBezTo>
                    <a:pt x="8161" y="7052"/>
                    <a:pt x="8161" y="7000"/>
                    <a:pt x="8161" y="7000"/>
                  </a:cubicBezTo>
                  <a:lnTo>
                    <a:pt x="8161" y="6952"/>
                  </a:lnTo>
                  <a:cubicBezTo>
                    <a:pt x="8161" y="6899"/>
                    <a:pt x="8161" y="6899"/>
                    <a:pt x="8112" y="6851"/>
                  </a:cubicBezTo>
                  <a:cubicBezTo>
                    <a:pt x="7521" y="6579"/>
                    <a:pt x="6851" y="6389"/>
                    <a:pt x="6171" y="6389"/>
                  </a:cubicBezTo>
                  <a:cubicBezTo>
                    <a:pt x="6096" y="6389"/>
                    <a:pt x="6020" y="6391"/>
                    <a:pt x="5945" y="6396"/>
                  </a:cubicBezTo>
                  <a:cubicBezTo>
                    <a:pt x="7153" y="5642"/>
                    <a:pt x="8060" y="4381"/>
                    <a:pt x="8616" y="3224"/>
                  </a:cubicBezTo>
                  <a:lnTo>
                    <a:pt x="8616" y="3124"/>
                  </a:lnTo>
                  <a:cubicBezTo>
                    <a:pt x="8616" y="3124"/>
                    <a:pt x="8564" y="3071"/>
                    <a:pt x="8515" y="3071"/>
                  </a:cubicBezTo>
                  <a:cubicBezTo>
                    <a:pt x="7254" y="3527"/>
                    <a:pt x="5844" y="4333"/>
                    <a:pt x="5038" y="5489"/>
                  </a:cubicBezTo>
                  <a:lnTo>
                    <a:pt x="4990" y="5489"/>
                  </a:lnTo>
                  <a:cubicBezTo>
                    <a:pt x="5493" y="3728"/>
                    <a:pt x="5090" y="1661"/>
                    <a:pt x="4385" y="49"/>
                  </a:cubicBezTo>
                  <a:cubicBezTo>
                    <a:pt x="4385" y="1"/>
                    <a:pt x="4385" y="1"/>
                    <a:pt x="4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3214857" y="2674555"/>
              <a:ext cx="25726" cy="171343"/>
            </a:xfrm>
            <a:custGeom>
              <a:avLst/>
              <a:gdLst/>
              <a:ahLst/>
              <a:cxnLst/>
              <a:rect l="l" t="t" r="r" b="b"/>
              <a:pathLst>
                <a:path w="1157" h="7706" extrusionOk="0">
                  <a:moveTo>
                    <a:pt x="605" y="1"/>
                  </a:moveTo>
                  <a:cubicBezTo>
                    <a:pt x="250" y="1"/>
                    <a:pt x="0" y="251"/>
                    <a:pt x="0" y="605"/>
                  </a:cubicBezTo>
                  <a:lnTo>
                    <a:pt x="0" y="7153"/>
                  </a:lnTo>
                  <a:cubicBezTo>
                    <a:pt x="0" y="7455"/>
                    <a:pt x="250" y="7705"/>
                    <a:pt x="605" y="7705"/>
                  </a:cubicBezTo>
                  <a:cubicBezTo>
                    <a:pt x="907" y="7705"/>
                    <a:pt x="1157" y="7455"/>
                    <a:pt x="1157" y="7153"/>
                  </a:cubicBezTo>
                  <a:lnTo>
                    <a:pt x="1157" y="605"/>
                  </a:lnTo>
                  <a:cubicBezTo>
                    <a:pt x="1157" y="251"/>
                    <a:pt x="907" y="1"/>
                    <a:pt x="605" y="1"/>
                  </a:cubicBezTo>
                  <a:close/>
                </a:path>
              </a:pathLst>
            </a:custGeom>
            <a:solidFill>
              <a:srgbClr val="669B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2844095" y="2065325"/>
              <a:ext cx="768330" cy="768308"/>
            </a:xfrm>
            <a:custGeom>
              <a:avLst/>
              <a:gdLst/>
              <a:ahLst/>
              <a:cxnLst/>
              <a:rect l="l" t="t" r="r" b="b"/>
              <a:pathLst>
                <a:path w="34555" h="34554" extrusionOk="0">
                  <a:moveTo>
                    <a:pt x="17280" y="0"/>
                  </a:moveTo>
                  <a:cubicBezTo>
                    <a:pt x="17126" y="0"/>
                    <a:pt x="17026" y="101"/>
                    <a:pt x="16977" y="202"/>
                  </a:cubicBezTo>
                  <a:cubicBezTo>
                    <a:pt x="15869" y="2720"/>
                    <a:pt x="15063" y="5388"/>
                    <a:pt x="14507" y="8107"/>
                  </a:cubicBezTo>
                  <a:cubicBezTo>
                    <a:pt x="14459" y="8261"/>
                    <a:pt x="14459" y="8410"/>
                    <a:pt x="14407" y="8563"/>
                  </a:cubicBezTo>
                  <a:cubicBezTo>
                    <a:pt x="14306" y="9014"/>
                    <a:pt x="14257" y="9469"/>
                    <a:pt x="14157" y="9921"/>
                  </a:cubicBezTo>
                  <a:cubicBezTo>
                    <a:pt x="14104" y="10324"/>
                    <a:pt x="14056" y="10727"/>
                    <a:pt x="14004" y="11182"/>
                  </a:cubicBezTo>
                  <a:cubicBezTo>
                    <a:pt x="13955" y="11432"/>
                    <a:pt x="13955" y="11686"/>
                    <a:pt x="13903" y="11935"/>
                  </a:cubicBezTo>
                  <a:cubicBezTo>
                    <a:pt x="13903" y="12189"/>
                    <a:pt x="13854" y="12439"/>
                    <a:pt x="13854" y="12641"/>
                  </a:cubicBezTo>
                  <a:cubicBezTo>
                    <a:pt x="13754" y="13547"/>
                    <a:pt x="13701" y="14406"/>
                    <a:pt x="13701" y="15312"/>
                  </a:cubicBezTo>
                  <a:cubicBezTo>
                    <a:pt x="13701" y="17831"/>
                    <a:pt x="14004" y="20095"/>
                    <a:pt x="14560" y="22062"/>
                  </a:cubicBezTo>
                  <a:cubicBezTo>
                    <a:pt x="11183" y="17528"/>
                    <a:pt x="5594" y="14152"/>
                    <a:pt x="404" y="12492"/>
                  </a:cubicBezTo>
                  <a:cubicBezTo>
                    <a:pt x="377" y="12477"/>
                    <a:pt x="346" y="12471"/>
                    <a:pt x="315" y="12471"/>
                  </a:cubicBezTo>
                  <a:cubicBezTo>
                    <a:pt x="230" y="12471"/>
                    <a:pt x="140" y="12519"/>
                    <a:pt x="102" y="12592"/>
                  </a:cubicBezTo>
                  <a:cubicBezTo>
                    <a:pt x="1" y="12641"/>
                    <a:pt x="1" y="12794"/>
                    <a:pt x="53" y="12895"/>
                  </a:cubicBezTo>
                  <a:cubicBezTo>
                    <a:pt x="2169" y="17629"/>
                    <a:pt x="5945" y="22714"/>
                    <a:pt x="10679" y="25587"/>
                  </a:cubicBezTo>
                  <a:cubicBezTo>
                    <a:pt x="10537" y="25584"/>
                    <a:pt x="10394" y="25582"/>
                    <a:pt x="10248" y="25582"/>
                  </a:cubicBezTo>
                  <a:cubicBezTo>
                    <a:pt x="8388" y="25582"/>
                    <a:pt x="6281" y="25899"/>
                    <a:pt x="4131" y="26696"/>
                  </a:cubicBezTo>
                  <a:cubicBezTo>
                    <a:pt x="4030" y="26744"/>
                    <a:pt x="3930" y="26796"/>
                    <a:pt x="3829" y="26796"/>
                  </a:cubicBezTo>
                  <a:lnTo>
                    <a:pt x="3075" y="27099"/>
                  </a:lnTo>
                  <a:cubicBezTo>
                    <a:pt x="2975" y="27147"/>
                    <a:pt x="2874" y="27199"/>
                    <a:pt x="2721" y="27248"/>
                  </a:cubicBezTo>
                  <a:cubicBezTo>
                    <a:pt x="2471" y="27401"/>
                    <a:pt x="2217" y="27501"/>
                    <a:pt x="2016" y="27602"/>
                  </a:cubicBezTo>
                  <a:cubicBezTo>
                    <a:pt x="1915" y="27651"/>
                    <a:pt x="1867" y="27703"/>
                    <a:pt x="1867" y="27751"/>
                  </a:cubicBezTo>
                  <a:cubicBezTo>
                    <a:pt x="1814" y="27852"/>
                    <a:pt x="1814" y="27904"/>
                    <a:pt x="1814" y="28005"/>
                  </a:cubicBezTo>
                  <a:cubicBezTo>
                    <a:pt x="1814" y="28154"/>
                    <a:pt x="1867" y="28255"/>
                    <a:pt x="1967" y="28356"/>
                  </a:cubicBezTo>
                  <a:cubicBezTo>
                    <a:pt x="4455" y="29578"/>
                    <a:pt x="7326" y="30373"/>
                    <a:pt x="10160" y="30373"/>
                  </a:cubicBezTo>
                  <a:cubicBezTo>
                    <a:pt x="10250" y="30373"/>
                    <a:pt x="10340" y="30372"/>
                    <a:pt x="10429" y="30370"/>
                  </a:cubicBezTo>
                  <a:cubicBezTo>
                    <a:pt x="11384" y="30370"/>
                    <a:pt x="11989" y="30270"/>
                    <a:pt x="12190" y="30221"/>
                  </a:cubicBezTo>
                  <a:lnTo>
                    <a:pt x="12243" y="30221"/>
                  </a:lnTo>
                  <a:cubicBezTo>
                    <a:pt x="11485" y="31430"/>
                    <a:pt x="10981" y="32788"/>
                    <a:pt x="10732" y="34199"/>
                  </a:cubicBezTo>
                  <a:cubicBezTo>
                    <a:pt x="10679" y="34299"/>
                    <a:pt x="10732" y="34400"/>
                    <a:pt x="10832" y="34452"/>
                  </a:cubicBezTo>
                  <a:cubicBezTo>
                    <a:pt x="10891" y="34511"/>
                    <a:pt x="10949" y="34535"/>
                    <a:pt x="11008" y="34535"/>
                  </a:cubicBezTo>
                  <a:cubicBezTo>
                    <a:pt x="11050" y="34535"/>
                    <a:pt x="11092" y="34523"/>
                    <a:pt x="11135" y="34501"/>
                  </a:cubicBezTo>
                  <a:cubicBezTo>
                    <a:pt x="14306" y="33546"/>
                    <a:pt x="17026" y="31277"/>
                    <a:pt x="17280" y="28005"/>
                  </a:cubicBezTo>
                  <a:cubicBezTo>
                    <a:pt x="17481" y="31277"/>
                    <a:pt x="20249" y="33546"/>
                    <a:pt x="23372" y="34553"/>
                  </a:cubicBezTo>
                  <a:cubicBezTo>
                    <a:pt x="23473" y="34553"/>
                    <a:pt x="23574" y="34553"/>
                    <a:pt x="23674" y="34501"/>
                  </a:cubicBezTo>
                  <a:cubicBezTo>
                    <a:pt x="23775" y="34400"/>
                    <a:pt x="23828" y="34299"/>
                    <a:pt x="23775" y="34199"/>
                  </a:cubicBezTo>
                  <a:cubicBezTo>
                    <a:pt x="23525" y="32788"/>
                    <a:pt x="23022" y="31430"/>
                    <a:pt x="22264" y="30221"/>
                  </a:cubicBezTo>
                  <a:lnTo>
                    <a:pt x="22264" y="30221"/>
                  </a:lnTo>
                  <a:cubicBezTo>
                    <a:pt x="22953" y="30332"/>
                    <a:pt x="23654" y="30384"/>
                    <a:pt x="24359" y="30384"/>
                  </a:cubicBezTo>
                  <a:cubicBezTo>
                    <a:pt x="27164" y="30384"/>
                    <a:pt x="30044" y="29563"/>
                    <a:pt x="32539" y="28356"/>
                  </a:cubicBezTo>
                  <a:cubicBezTo>
                    <a:pt x="32640" y="28307"/>
                    <a:pt x="32693" y="28207"/>
                    <a:pt x="32693" y="28106"/>
                  </a:cubicBezTo>
                  <a:cubicBezTo>
                    <a:pt x="32741" y="28054"/>
                    <a:pt x="32741" y="28005"/>
                    <a:pt x="32741" y="27953"/>
                  </a:cubicBezTo>
                  <a:cubicBezTo>
                    <a:pt x="32741" y="27804"/>
                    <a:pt x="32640" y="27703"/>
                    <a:pt x="32539" y="27602"/>
                  </a:cubicBezTo>
                  <a:cubicBezTo>
                    <a:pt x="29914" y="26287"/>
                    <a:pt x="27055" y="25585"/>
                    <a:pt x="24142" y="25585"/>
                  </a:cubicBezTo>
                  <a:cubicBezTo>
                    <a:pt x="24037" y="25585"/>
                    <a:pt x="23932" y="25586"/>
                    <a:pt x="23828" y="25587"/>
                  </a:cubicBezTo>
                  <a:cubicBezTo>
                    <a:pt x="28510" y="22767"/>
                    <a:pt x="32338" y="17678"/>
                    <a:pt x="34506" y="12895"/>
                  </a:cubicBezTo>
                  <a:cubicBezTo>
                    <a:pt x="34554" y="12794"/>
                    <a:pt x="34554" y="12641"/>
                    <a:pt x="34453" y="12592"/>
                  </a:cubicBezTo>
                  <a:cubicBezTo>
                    <a:pt x="34418" y="12519"/>
                    <a:pt x="34327" y="12471"/>
                    <a:pt x="34241" y="12471"/>
                  </a:cubicBezTo>
                  <a:cubicBezTo>
                    <a:pt x="34209" y="12471"/>
                    <a:pt x="34178" y="12477"/>
                    <a:pt x="34151" y="12492"/>
                  </a:cubicBezTo>
                  <a:cubicBezTo>
                    <a:pt x="28965" y="14152"/>
                    <a:pt x="23372" y="17528"/>
                    <a:pt x="20048" y="22062"/>
                  </a:cubicBezTo>
                  <a:lnTo>
                    <a:pt x="20000" y="22062"/>
                  </a:lnTo>
                  <a:cubicBezTo>
                    <a:pt x="21914" y="15058"/>
                    <a:pt x="20451" y="6697"/>
                    <a:pt x="17582" y="202"/>
                  </a:cubicBezTo>
                  <a:cubicBezTo>
                    <a:pt x="17529" y="101"/>
                    <a:pt x="17429" y="48"/>
                    <a:pt x="17328" y="48"/>
                  </a:cubicBezTo>
                  <a:cubicBezTo>
                    <a:pt x="17328" y="0"/>
                    <a:pt x="17280" y="0"/>
                    <a:pt x="172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3067019" y="2451652"/>
              <a:ext cx="614842" cy="614909"/>
            </a:xfrm>
            <a:custGeom>
              <a:avLst/>
              <a:gdLst/>
              <a:ahLst/>
              <a:cxnLst/>
              <a:rect l="l" t="t" r="r" b="b"/>
              <a:pathLst>
                <a:path w="27652" h="27655" extrusionOk="0">
                  <a:moveTo>
                    <a:pt x="4280" y="3780"/>
                  </a:moveTo>
                  <a:cubicBezTo>
                    <a:pt x="4179" y="3881"/>
                    <a:pt x="4131" y="3981"/>
                    <a:pt x="4030" y="4082"/>
                  </a:cubicBezTo>
                  <a:cubicBezTo>
                    <a:pt x="4179" y="4284"/>
                    <a:pt x="4332" y="4485"/>
                    <a:pt x="4534" y="4687"/>
                  </a:cubicBezTo>
                  <a:cubicBezTo>
                    <a:pt x="4433" y="4384"/>
                    <a:pt x="4381" y="4082"/>
                    <a:pt x="4280" y="3780"/>
                  </a:cubicBezTo>
                  <a:close/>
                  <a:moveTo>
                    <a:pt x="13802" y="0"/>
                  </a:moveTo>
                  <a:cubicBezTo>
                    <a:pt x="12742" y="0"/>
                    <a:pt x="11734" y="101"/>
                    <a:pt x="10727" y="355"/>
                  </a:cubicBezTo>
                  <a:cubicBezTo>
                    <a:pt x="10626" y="1814"/>
                    <a:pt x="10376" y="3276"/>
                    <a:pt x="9974" y="4687"/>
                  </a:cubicBezTo>
                  <a:lnTo>
                    <a:pt x="10022" y="4687"/>
                  </a:lnTo>
                  <a:cubicBezTo>
                    <a:pt x="11283" y="2922"/>
                    <a:pt x="12895" y="1362"/>
                    <a:pt x="14708" y="0"/>
                  </a:cubicBezTo>
                  <a:close/>
                  <a:moveTo>
                    <a:pt x="2164" y="12846"/>
                  </a:moveTo>
                  <a:cubicBezTo>
                    <a:pt x="1963" y="12895"/>
                    <a:pt x="1358" y="12995"/>
                    <a:pt x="403" y="12995"/>
                  </a:cubicBezTo>
                  <a:lnTo>
                    <a:pt x="0" y="12995"/>
                  </a:lnTo>
                  <a:lnTo>
                    <a:pt x="0" y="13801"/>
                  </a:lnTo>
                  <a:cubicBezTo>
                    <a:pt x="0" y="14708"/>
                    <a:pt x="49" y="15566"/>
                    <a:pt x="250" y="16421"/>
                  </a:cubicBezTo>
                  <a:cubicBezTo>
                    <a:pt x="403" y="16574"/>
                    <a:pt x="552" y="16723"/>
                    <a:pt x="706" y="16824"/>
                  </a:cubicBezTo>
                  <a:cubicBezTo>
                    <a:pt x="955" y="15413"/>
                    <a:pt x="1459" y="14055"/>
                    <a:pt x="2217" y="12846"/>
                  </a:cubicBezTo>
                  <a:close/>
                  <a:moveTo>
                    <a:pt x="20700" y="1814"/>
                  </a:moveTo>
                  <a:cubicBezTo>
                    <a:pt x="18738" y="4384"/>
                    <a:pt x="16421" y="6649"/>
                    <a:pt x="13802" y="8212"/>
                  </a:cubicBezTo>
                  <a:lnTo>
                    <a:pt x="14051" y="8212"/>
                  </a:lnTo>
                  <a:cubicBezTo>
                    <a:pt x="16973" y="8212"/>
                    <a:pt x="19894" y="8918"/>
                    <a:pt x="22513" y="10227"/>
                  </a:cubicBezTo>
                  <a:cubicBezTo>
                    <a:pt x="22614" y="10328"/>
                    <a:pt x="22715" y="10429"/>
                    <a:pt x="22715" y="10578"/>
                  </a:cubicBezTo>
                  <a:cubicBezTo>
                    <a:pt x="22715" y="10630"/>
                    <a:pt x="22715" y="10679"/>
                    <a:pt x="22667" y="10731"/>
                  </a:cubicBezTo>
                  <a:cubicBezTo>
                    <a:pt x="22667" y="10832"/>
                    <a:pt x="22614" y="10932"/>
                    <a:pt x="22513" y="10981"/>
                  </a:cubicBezTo>
                  <a:cubicBezTo>
                    <a:pt x="20047" y="12190"/>
                    <a:pt x="17174" y="12995"/>
                    <a:pt x="14354" y="12995"/>
                  </a:cubicBezTo>
                  <a:cubicBezTo>
                    <a:pt x="13648" y="12995"/>
                    <a:pt x="12943" y="12947"/>
                    <a:pt x="12238" y="12846"/>
                  </a:cubicBezTo>
                  <a:lnTo>
                    <a:pt x="12238" y="12846"/>
                  </a:lnTo>
                  <a:cubicBezTo>
                    <a:pt x="12996" y="14055"/>
                    <a:pt x="13499" y="15413"/>
                    <a:pt x="13749" y="16824"/>
                  </a:cubicBezTo>
                  <a:cubicBezTo>
                    <a:pt x="13802" y="16924"/>
                    <a:pt x="13749" y="17025"/>
                    <a:pt x="13648" y="17126"/>
                  </a:cubicBezTo>
                  <a:cubicBezTo>
                    <a:pt x="13600" y="17178"/>
                    <a:pt x="13548" y="17178"/>
                    <a:pt x="13447" y="17178"/>
                  </a:cubicBezTo>
                  <a:lnTo>
                    <a:pt x="13346" y="17178"/>
                  </a:lnTo>
                  <a:cubicBezTo>
                    <a:pt x="10981" y="16421"/>
                    <a:pt x="8865" y="14910"/>
                    <a:pt x="7806" y="12846"/>
                  </a:cubicBezTo>
                  <a:lnTo>
                    <a:pt x="7806" y="17178"/>
                  </a:lnTo>
                  <a:cubicBezTo>
                    <a:pt x="7806" y="17480"/>
                    <a:pt x="7556" y="17730"/>
                    <a:pt x="7254" y="17730"/>
                  </a:cubicBezTo>
                  <a:cubicBezTo>
                    <a:pt x="6899" y="17730"/>
                    <a:pt x="6649" y="17480"/>
                    <a:pt x="6649" y="17178"/>
                  </a:cubicBezTo>
                  <a:lnTo>
                    <a:pt x="6649" y="12846"/>
                  </a:lnTo>
                  <a:cubicBezTo>
                    <a:pt x="5642" y="14910"/>
                    <a:pt x="3474" y="16372"/>
                    <a:pt x="1109" y="17126"/>
                  </a:cubicBezTo>
                  <a:cubicBezTo>
                    <a:pt x="1109" y="17126"/>
                    <a:pt x="1056" y="17178"/>
                    <a:pt x="1008" y="17178"/>
                  </a:cubicBezTo>
                  <a:cubicBezTo>
                    <a:pt x="4884" y="20752"/>
                    <a:pt x="8765" y="24330"/>
                    <a:pt x="12895" y="27602"/>
                  </a:cubicBezTo>
                  <a:cubicBezTo>
                    <a:pt x="13197" y="27655"/>
                    <a:pt x="13499" y="27655"/>
                    <a:pt x="13802" y="27655"/>
                  </a:cubicBezTo>
                  <a:cubicBezTo>
                    <a:pt x="21458" y="27655"/>
                    <a:pt x="27651" y="21457"/>
                    <a:pt x="27651" y="13801"/>
                  </a:cubicBezTo>
                  <a:cubicBezTo>
                    <a:pt x="27651" y="8716"/>
                    <a:pt x="24830" y="4231"/>
                    <a:pt x="20700" y="18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3072578" y="2816746"/>
              <a:ext cx="281162" cy="248654"/>
            </a:xfrm>
            <a:custGeom>
              <a:avLst/>
              <a:gdLst/>
              <a:ahLst/>
              <a:cxnLst/>
              <a:rect l="l" t="t" r="r" b="b"/>
              <a:pathLst>
                <a:path w="12645" h="11183" extrusionOk="0">
                  <a:moveTo>
                    <a:pt x="0" y="1"/>
                  </a:moveTo>
                  <a:lnTo>
                    <a:pt x="0" y="1"/>
                  </a:lnTo>
                  <a:cubicBezTo>
                    <a:pt x="1161" y="6097"/>
                    <a:pt x="6298" y="10780"/>
                    <a:pt x="12645" y="11182"/>
                  </a:cubicBezTo>
                  <a:cubicBezTo>
                    <a:pt x="8515" y="7910"/>
                    <a:pt x="4634" y="4332"/>
                    <a:pt x="758" y="758"/>
                  </a:cubicBezTo>
                  <a:cubicBezTo>
                    <a:pt x="705" y="758"/>
                    <a:pt x="605" y="706"/>
                    <a:pt x="556" y="657"/>
                  </a:cubicBezTo>
                  <a:cubicBezTo>
                    <a:pt x="504" y="605"/>
                    <a:pt x="456" y="504"/>
                    <a:pt x="456" y="404"/>
                  </a:cubicBezTo>
                  <a:cubicBezTo>
                    <a:pt x="302" y="303"/>
                    <a:pt x="153" y="154"/>
                    <a:pt x="0" y="1"/>
                  </a:cubicBezTo>
                  <a:close/>
                </a:path>
              </a:pathLst>
            </a:custGeom>
            <a:solidFill>
              <a:srgbClr val="B3D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3214857" y="2688007"/>
              <a:ext cx="25726" cy="157891"/>
            </a:xfrm>
            <a:custGeom>
              <a:avLst/>
              <a:gdLst/>
              <a:ahLst/>
              <a:cxnLst/>
              <a:rect l="l" t="t" r="r" b="b"/>
              <a:pathLst>
                <a:path w="1157" h="7101" extrusionOk="0">
                  <a:moveTo>
                    <a:pt x="605" y="0"/>
                  </a:moveTo>
                  <a:cubicBezTo>
                    <a:pt x="504" y="806"/>
                    <a:pt x="302" y="1511"/>
                    <a:pt x="0" y="2216"/>
                  </a:cubicBezTo>
                  <a:lnTo>
                    <a:pt x="0" y="6548"/>
                  </a:lnTo>
                  <a:cubicBezTo>
                    <a:pt x="0" y="6850"/>
                    <a:pt x="250" y="7100"/>
                    <a:pt x="605" y="7100"/>
                  </a:cubicBezTo>
                  <a:cubicBezTo>
                    <a:pt x="907" y="7100"/>
                    <a:pt x="1157" y="6850"/>
                    <a:pt x="1157" y="6548"/>
                  </a:cubicBezTo>
                  <a:lnTo>
                    <a:pt x="1157" y="2216"/>
                  </a:lnTo>
                  <a:cubicBezTo>
                    <a:pt x="854" y="1560"/>
                    <a:pt x="653" y="806"/>
                    <a:pt x="605" y="0"/>
                  </a:cubicBezTo>
                  <a:close/>
                </a:path>
              </a:pathLst>
            </a:custGeom>
            <a:solidFill>
              <a:srgbClr val="8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3067019" y="2451652"/>
              <a:ext cx="505068" cy="381975"/>
            </a:xfrm>
            <a:custGeom>
              <a:avLst/>
              <a:gdLst/>
              <a:ahLst/>
              <a:cxnLst/>
              <a:rect l="l" t="t" r="r" b="b"/>
              <a:pathLst>
                <a:path w="22715" h="17179" extrusionOk="0">
                  <a:moveTo>
                    <a:pt x="14708" y="0"/>
                  </a:moveTo>
                  <a:cubicBezTo>
                    <a:pt x="12895" y="1362"/>
                    <a:pt x="11283" y="2922"/>
                    <a:pt x="10022" y="4687"/>
                  </a:cubicBezTo>
                  <a:lnTo>
                    <a:pt x="9974" y="4687"/>
                  </a:lnTo>
                  <a:cubicBezTo>
                    <a:pt x="10376" y="3276"/>
                    <a:pt x="10626" y="1814"/>
                    <a:pt x="10727" y="355"/>
                  </a:cubicBezTo>
                  <a:lnTo>
                    <a:pt x="10727" y="355"/>
                  </a:lnTo>
                  <a:cubicBezTo>
                    <a:pt x="8261" y="907"/>
                    <a:pt x="6045" y="2116"/>
                    <a:pt x="4280" y="3780"/>
                  </a:cubicBezTo>
                  <a:cubicBezTo>
                    <a:pt x="4381" y="4082"/>
                    <a:pt x="4433" y="4384"/>
                    <a:pt x="4534" y="4687"/>
                  </a:cubicBezTo>
                  <a:cubicBezTo>
                    <a:pt x="4332" y="4485"/>
                    <a:pt x="4179" y="4284"/>
                    <a:pt x="4030" y="4082"/>
                  </a:cubicBezTo>
                  <a:cubicBezTo>
                    <a:pt x="1713" y="6399"/>
                    <a:pt x="202" y="9522"/>
                    <a:pt x="0" y="12995"/>
                  </a:cubicBezTo>
                  <a:lnTo>
                    <a:pt x="403" y="12995"/>
                  </a:lnTo>
                  <a:cubicBezTo>
                    <a:pt x="1358" y="12995"/>
                    <a:pt x="1963" y="12895"/>
                    <a:pt x="2164" y="12846"/>
                  </a:cubicBezTo>
                  <a:lnTo>
                    <a:pt x="2217" y="12846"/>
                  </a:lnTo>
                  <a:cubicBezTo>
                    <a:pt x="1459" y="14055"/>
                    <a:pt x="955" y="15413"/>
                    <a:pt x="706" y="16824"/>
                  </a:cubicBezTo>
                  <a:cubicBezTo>
                    <a:pt x="706" y="16924"/>
                    <a:pt x="754" y="17025"/>
                    <a:pt x="806" y="17077"/>
                  </a:cubicBezTo>
                  <a:cubicBezTo>
                    <a:pt x="855" y="17126"/>
                    <a:pt x="955" y="17178"/>
                    <a:pt x="1008" y="17178"/>
                  </a:cubicBezTo>
                  <a:cubicBezTo>
                    <a:pt x="1056" y="17178"/>
                    <a:pt x="1109" y="17126"/>
                    <a:pt x="1109" y="17126"/>
                  </a:cubicBezTo>
                  <a:cubicBezTo>
                    <a:pt x="3474" y="16372"/>
                    <a:pt x="5642" y="14910"/>
                    <a:pt x="6649" y="12846"/>
                  </a:cubicBezTo>
                  <a:cubicBezTo>
                    <a:pt x="6951" y="12141"/>
                    <a:pt x="7153" y="11436"/>
                    <a:pt x="7254" y="10630"/>
                  </a:cubicBezTo>
                  <a:cubicBezTo>
                    <a:pt x="7302" y="11436"/>
                    <a:pt x="7503" y="12190"/>
                    <a:pt x="7806" y="12846"/>
                  </a:cubicBezTo>
                  <a:cubicBezTo>
                    <a:pt x="8865" y="14910"/>
                    <a:pt x="10981" y="16421"/>
                    <a:pt x="13346" y="17178"/>
                  </a:cubicBezTo>
                  <a:lnTo>
                    <a:pt x="13447" y="17178"/>
                  </a:lnTo>
                  <a:cubicBezTo>
                    <a:pt x="13548" y="17178"/>
                    <a:pt x="13600" y="17178"/>
                    <a:pt x="13648" y="17126"/>
                  </a:cubicBezTo>
                  <a:cubicBezTo>
                    <a:pt x="13749" y="17025"/>
                    <a:pt x="13802" y="16924"/>
                    <a:pt x="13749" y="16824"/>
                  </a:cubicBezTo>
                  <a:cubicBezTo>
                    <a:pt x="13499" y="15413"/>
                    <a:pt x="12996" y="14055"/>
                    <a:pt x="12238" y="12846"/>
                  </a:cubicBezTo>
                  <a:lnTo>
                    <a:pt x="12238" y="12846"/>
                  </a:lnTo>
                  <a:cubicBezTo>
                    <a:pt x="12943" y="12947"/>
                    <a:pt x="13648" y="12995"/>
                    <a:pt x="14354" y="12995"/>
                  </a:cubicBezTo>
                  <a:cubicBezTo>
                    <a:pt x="17174" y="12995"/>
                    <a:pt x="20047" y="12190"/>
                    <a:pt x="22513" y="10981"/>
                  </a:cubicBezTo>
                  <a:cubicBezTo>
                    <a:pt x="22614" y="10932"/>
                    <a:pt x="22667" y="10832"/>
                    <a:pt x="22667" y="10731"/>
                  </a:cubicBezTo>
                  <a:cubicBezTo>
                    <a:pt x="22715" y="10679"/>
                    <a:pt x="22715" y="10630"/>
                    <a:pt x="22715" y="10578"/>
                  </a:cubicBezTo>
                  <a:cubicBezTo>
                    <a:pt x="22715" y="10429"/>
                    <a:pt x="22614" y="10328"/>
                    <a:pt x="22513" y="10227"/>
                  </a:cubicBezTo>
                  <a:cubicBezTo>
                    <a:pt x="19894" y="8918"/>
                    <a:pt x="16973" y="8212"/>
                    <a:pt x="14051" y="8212"/>
                  </a:cubicBezTo>
                  <a:lnTo>
                    <a:pt x="13802" y="8212"/>
                  </a:lnTo>
                  <a:cubicBezTo>
                    <a:pt x="16421" y="6649"/>
                    <a:pt x="18738" y="4384"/>
                    <a:pt x="20700" y="1814"/>
                  </a:cubicBezTo>
                  <a:cubicBezTo>
                    <a:pt x="18887" y="806"/>
                    <a:pt x="16872" y="153"/>
                    <a:pt x="14708" y="0"/>
                  </a:cubicBezTo>
                  <a:close/>
                </a:path>
              </a:pathLst>
            </a:custGeom>
            <a:solidFill>
              <a:srgbClr val="94C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3050166" y="2433731"/>
              <a:ext cx="654087" cy="654065"/>
            </a:xfrm>
            <a:custGeom>
              <a:avLst/>
              <a:gdLst/>
              <a:ahLst/>
              <a:cxnLst/>
              <a:rect l="l" t="t" r="r" b="b"/>
              <a:pathLst>
                <a:path w="29417" h="29416" extrusionOk="0">
                  <a:moveTo>
                    <a:pt x="14709" y="1765"/>
                  </a:moveTo>
                  <a:cubicBezTo>
                    <a:pt x="21861" y="1765"/>
                    <a:pt x="27656" y="7556"/>
                    <a:pt x="27656" y="14708"/>
                  </a:cubicBezTo>
                  <a:cubicBezTo>
                    <a:pt x="27656" y="21812"/>
                    <a:pt x="21861" y="27655"/>
                    <a:pt x="14709" y="27655"/>
                  </a:cubicBezTo>
                  <a:cubicBezTo>
                    <a:pt x="7556" y="27655"/>
                    <a:pt x="1766" y="21812"/>
                    <a:pt x="1766" y="14708"/>
                  </a:cubicBezTo>
                  <a:cubicBezTo>
                    <a:pt x="1766" y="7556"/>
                    <a:pt x="7556" y="1765"/>
                    <a:pt x="14709" y="1765"/>
                  </a:cubicBezTo>
                  <a:close/>
                  <a:moveTo>
                    <a:pt x="14709" y="0"/>
                  </a:moveTo>
                  <a:cubicBezTo>
                    <a:pt x="6601" y="0"/>
                    <a:pt x="1" y="6601"/>
                    <a:pt x="1" y="14708"/>
                  </a:cubicBezTo>
                  <a:cubicBezTo>
                    <a:pt x="1" y="22820"/>
                    <a:pt x="6601" y="29416"/>
                    <a:pt x="14709" y="29416"/>
                  </a:cubicBezTo>
                  <a:cubicBezTo>
                    <a:pt x="22820" y="29416"/>
                    <a:pt x="29416" y="22820"/>
                    <a:pt x="29416" y="14708"/>
                  </a:cubicBezTo>
                  <a:cubicBezTo>
                    <a:pt x="29416" y="6601"/>
                    <a:pt x="22820" y="0"/>
                    <a:pt x="14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3596692" y="2905262"/>
              <a:ext cx="512984" cy="381063"/>
            </a:xfrm>
            <a:custGeom>
              <a:avLst/>
              <a:gdLst/>
              <a:ahLst/>
              <a:cxnLst/>
              <a:rect l="l" t="t" r="r" b="b"/>
              <a:pathLst>
                <a:path w="23071" h="17138" extrusionOk="0">
                  <a:moveTo>
                    <a:pt x="2318" y="1"/>
                  </a:moveTo>
                  <a:lnTo>
                    <a:pt x="1" y="3373"/>
                  </a:lnTo>
                  <a:lnTo>
                    <a:pt x="19597" y="16772"/>
                  </a:lnTo>
                  <a:cubicBezTo>
                    <a:pt x="19938" y="17019"/>
                    <a:pt x="20337" y="17137"/>
                    <a:pt x="20734" y="17137"/>
                  </a:cubicBezTo>
                  <a:cubicBezTo>
                    <a:pt x="21390" y="17137"/>
                    <a:pt x="22041" y="16814"/>
                    <a:pt x="22417" y="16219"/>
                  </a:cubicBezTo>
                  <a:cubicBezTo>
                    <a:pt x="23070" y="15313"/>
                    <a:pt x="22820" y="14052"/>
                    <a:pt x="21914" y="13399"/>
                  </a:cubicBezTo>
                  <a:lnTo>
                    <a:pt x="2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a:off x="3568744" y="2868842"/>
              <a:ext cx="133254" cy="159069"/>
            </a:xfrm>
            <a:custGeom>
              <a:avLst/>
              <a:gdLst/>
              <a:ahLst/>
              <a:cxnLst/>
              <a:rect l="l" t="t" r="r" b="b"/>
              <a:pathLst>
                <a:path w="5993" h="7154" extrusionOk="0">
                  <a:moveTo>
                    <a:pt x="4967" y="0"/>
                  </a:moveTo>
                  <a:cubicBezTo>
                    <a:pt x="4689" y="0"/>
                    <a:pt x="4415" y="133"/>
                    <a:pt x="4232" y="377"/>
                  </a:cubicBezTo>
                  <a:lnTo>
                    <a:pt x="303" y="5668"/>
                  </a:lnTo>
                  <a:cubicBezTo>
                    <a:pt x="1" y="6071"/>
                    <a:pt x="102" y="6676"/>
                    <a:pt x="504" y="6978"/>
                  </a:cubicBezTo>
                  <a:cubicBezTo>
                    <a:pt x="663" y="7097"/>
                    <a:pt x="846" y="7154"/>
                    <a:pt x="1026" y="7154"/>
                  </a:cubicBezTo>
                  <a:cubicBezTo>
                    <a:pt x="1304" y="7154"/>
                    <a:pt x="1579" y="7020"/>
                    <a:pt x="1762" y="6776"/>
                  </a:cubicBezTo>
                  <a:lnTo>
                    <a:pt x="5690" y="1486"/>
                  </a:lnTo>
                  <a:cubicBezTo>
                    <a:pt x="5993" y="1083"/>
                    <a:pt x="5892" y="478"/>
                    <a:pt x="5489" y="176"/>
                  </a:cubicBezTo>
                  <a:cubicBezTo>
                    <a:pt x="5330" y="57"/>
                    <a:pt x="5148" y="0"/>
                    <a:pt x="4967" y="0"/>
                  </a:cubicBezTo>
                  <a:close/>
                </a:path>
              </a:pathLst>
            </a:custGeom>
            <a:solidFill>
              <a:srgbClr val="E6A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3417504" y="3773170"/>
              <a:ext cx="185951" cy="607038"/>
            </a:xfrm>
            <a:custGeom>
              <a:avLst/>
              <a:gdLst/>
              <a:ahLst/>
              <a:cxnLst/>
              <a:rect l="l" t="t" r="r" b="b"/>
              <a:pathLst>
                <a:path w="8363" h="27301" extrusionOk="0">
                  <a:moveTo>
                    <a:pt x="1" y="1"/>
                  </a:moveTo>
                  <a:lnTo>
                    <a:pt x="1" y="23122"/>
                  </a:lnTo>
                  <a:cubicBezTo>
                    <a:pt x="1" y="25439"/>
                    <a:pt x="1867" y="27301"/>
                    <a:pt x="4184" y="27301"/>
                  </a:cubicBezTo>
                  <a:cubicBezTo>
                    <a:pt x="6448" y="27301"/>
                    <a:pt x="8362" y="25439"/>
                    <a:pt x="8362" y="23122"/>
                  </a:cubicBezTo>
                  <a:lnTo>
                    <a:pt x="8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3397359" y="3393558"/>
              <a:ext cx="225174" cy="1006823"/>
            </a:xfrm>
            <a:custGeom>
              <a:avLst/>
              <a:gdLst/>
              <a:ahLst/>
              <a:cxnLst/>
              <a:rect l="l" t="t" r="r" b="b"/>
              <a:pathLst>
                <a:path w="10127" h="45281" extrusionOk="0">
                  <a:moveTo>
                    <a:pt x="8362" y="1761"/>
                  </a:moveTo>
                  <a:lnTo>
                    <a:pt x="8362" y="40195"/>
                  </a:lnTo>
                  <a:cubicBezTo>
                    <a:pt x="8362" y="42008"/>
                    <a:pt x="6903" y="43519"/>
                    <a:pt x="5090" y="43519"/>
                  </a:cubicBezTo>
                  <a:cubicBezTo>
                    <a:pt x="3276" y="43519"/>
                    <a:pt x="1765" y="42008"/>
                    <a:pt x="1765" y="40195"/>
                  </a:cubicBezTo>
                  <a:lnTo>
                    <a:pt x="1765" y="1761"/>
                  </a:lnTo>
                  <a:close/>
                  <a:moveTo>
                    <a:pt x="907" y="1"/>
                  </a:moveTo>
                  <a:cubicBezTo>
                    <a:pt x="403" y="1"/>
                    <a:pt x="0" y="404"/>
                    <a:pt x="0" y="855"/>
                  </a:cubicBezTo>
                  <a:lnTo>
                    <a:pt x="0" y="40195"/>
                  </a:lnTo>
                  <a:cubicBezTo>
                    <a:pt x="0" y="43016"/>
                    <a:pt x="2269" y="45280"/>
                    <a:pt x="5090" y="45280"/>
                  </a:cubicBezTo>
                  <a:cubicBezTo>
                    <a:pt x="7858" y="45280"/>
                    <a:pt x="10126" y="43016"/>
                    <a:pt x="10126" y="40195"/>
                  </a:cubicBezTo>
                  <a:lnTo>
                    <a:pt x="10126" y="855"/>
                  </a:lnTo>
                  <a:cubicBezTo>
                    <a:pt x="10126" y="404"/>
                    <a:pt x="9724" y="1"/>
                    <a:pt x="9268" y="1"/>
                  </a:cubicBezTo>
                  <a:close/>
                </a:path>
              </a:pathLst>
            </a:custGeom>
            <a:solidFill>
              <a:srgbClr val="507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362673" y="3384597"/>
              <a:ext cx="291212" cy="40334"/>
            </a:xfrm>
            <a:custGeom>
              <a:avLst/>
              <a:gdLst/>
              <a:ahLst/>
              <a:cxnLst/>
              <a:rect l="l" t="t" r="r" b="b"/>
              <a:pathLst>
                <a:path w="13097" h="1814" extrusionOk="0">
                  <a:moveTo>
                    <a:pt x="908" y="1"/>
                  </a:moveTo>
                  <a:cubicBezTo>
                    <a:pt x="404" y="1"/>
                    <a:pt x="1" y="404"/>
                    <a:pt x="1" y="907"/>
                  </a:cubicBezTo>
                  <a:cubicBezTo>
                    <a:pt x="1" y="1411"/>
                    <a:pt x="404" y="1814"/>
                    <a:pt x="908" y="1814"/>
                  </a:cubicBezTo>
                  <a:lnTo>
                    <a:pt x="12239" y="1814"/>
                  </a:lnTo>
                  <a:cubicBezTo>
                    <a:pt x="12694" y="1814"/>
                    <a:pt x="13097" y="1411"/>
                    <a:pt x="13097" y="907"/>
                  </a:cubicBezTo>
                  <a:cubicBezTo>
                    <a:pt x="13097" y="404"/>
                    <a:pt x="12694" y="1"/>
                    <a:pt x="12239" y="1"/>
                  </a:cubicBezTo>
                  <a:close/>
                </a:path>
              </a:pathLst>
            </a:custGeom>
            <a:solidFill>
              <a:srgbClr val="5B8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461239" y="3853815"/>
              <a:ext cx="47049" cy="47049"/>
            </a:xfrm>
            <a:custGeom>
              <a:avLst/>
              <a:gdLst/>
              <a:ahLst/>
              <a:cxnLst/>
              <a:rect l="l" t="t" r="r" b="b"/>
              <a:pathLst>
                <a:path w="2116" h="2116" extrusionOk="0">
                  <a:moveTo>
                    <a:pt x="1056" y="0"/>
                  </a:moveTo>
                  <a:cubicBezTo>
                    <a:pt x="452" y="0"/>
                    <a:pt x="0" y="455"/>
                    <a:pt x="0" y="1060"/>
                  </a:cubicBezTo>
                  <a:cubicBezTo>
                    <a:pt x="0" y="1612"/>
                    <a:pt x="452" y="2116"/>
                    <a:pt x="1056" y="2116"/>
                  </a:cubicBezTo>
                  <a:cubicBezTo>
                    <a:pt x="1661" y="2116"/>
                    <a:pt x="2116" y="1612"/>
                    <a:pt x="2116" y="1060"/>
                  </a:cubicBezTo>
                  <a:cubicBezTo>
                    <a:pt x="2116" y="455"/>
                    <a:pt x="1661" y="0"/>
                    <a:pt x="1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503796" y="3973682"/>
              <a:ext cx="48139" cy="47071"/>
            </a:xfrm>
            <a:custGeom>
              <a:avLst/>
              <a:gdLst/>
              <a:ahLst/>
              <a:cxnLst/>
              <a:rect l="l" t="t" r="r" b="b"/>
              <a:pathLst>
                <a:path w="2165" h="2117" extrusionOk="0">
                  <a:moveTo>
                    <a:pt x="1108" y="1"/>
                  </a:moveTo>
                  <a:cubicBezTo>
                    <a:pt x="504" y="1"/>
                    <a:pt x="0" y="452"/>
                    <a:pt x="0" y="1056"/>
                  </a:cubicBezTo>
                  <a:cubicBezTo>
                    <a:pt x="0" y="1661"/>
                    <a:pt x="504" y="2116"/>
                    <a:pt x="1108" y="2116"/>
                  </a:cubicBezTo>
                  <a:cubicBezTo>
                    <a:pt x="1661" y="2116"/>
                    <a:pt x="2164" y="1661"/>
                    <a:pt x="2164" y="1056"/>
                  </a:cubicBezTo>
                  <a:cubicBezTo>
                    <a:pt x="2164" y="452"/>
                    <a:pt x="1661" y="1"/>
                    <a:pt x="1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463485" y="4115873"/>
              <a:ext cx="47049" cy="47049"/>
            </a:xfrm>
            <a:custGeom>
              <a:avLst/>
              <a:gdLst/>
              <a:ahLst/>
              <a:cxnLst/>
              <a:rect l="l" t="t" r="r" b="b"/>
              <a:pathLst>
                <a:path w="2116" h="2116" extrusionOk="0">
                  <a:moveTo>
                    <a:pt x="1056" y="0"/>
                  </a:moveTo>
                  <a:cubicBezTo>
                    <a:pt x="451" y="0"/>
                    <a:pt x="0" y="456"/>
                    <a:pt x="0" y="1060"/>
                  </a:cubicBezTo>
                  <a:cubicBezTo>
                    <a:pt x="0" y="1665"/>
                    <a:pt x="451" y="2116"/>
                    <a:pt x="1056" y="2116"/>
                  </a:cubicBezTo>
                  <a:cubicBezTo>
                    <a:pt x="1612" y="2116"/>
                    <a:pt x="2116" y="1665"/>
                    <a:pt x="2116" y="1060"/>
                  </a:cubicBezTo>
                  <a:cubicBezTo>
                    <a:pt x="2116" y="456"/>
                    <a:pt x="1612" y="0"/>
                    <a:pt x="1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502618" y="4239075"/>
              <a:ext cx="47071" cy="48205"/>
            </a:xfrm>
            <a:custGeom>
              <a:avLst/>
              <a:gdLst/>
              <a:ahLst/>
              <a:cxnLst/>
              <a:rect l="l" t="t" r="r" b="b"/>
              <a:pathLst>
                <a:path w="2117" h="2168" extrusionOk="0">
                  <a:moveTo>
                    <a:pt x="1061" y="0"/>
                  </a:moveTo>
                  <a:cubicBezTo>
                    <a:pt x="456" y="0"/>
                    <a:pt x="1" y="504"/>
                    <a:pt x="1" y="1108"/>
                  </a:cubicBezTo>
                  <a:cubicBezTo>
                    <a:pt x="1" y="1664"/>
                    <a:pt x="456" y="2168"/>
                    <a:pt x="1061" y="2168"/>
                  </a:cubicBezTo>
                  <a:cubicBezTo>
                    <a:pt x="1613" y="2168"/>
                    <a:pt x="2116" y="1664"/>
                    <a:pt x="2116" y="1108"/>
                  </a:cubicBezTo>
                  <a:cubicBezTo>
                    <a:pt x="2116" y="504"/>
                    <a:pt x="1613"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766943" y="3773170"/>
              <a:ext cx="185929" cy="607038"/>
            </a:xfrm>
            <a:custGeom>
              <a:avLst/>
              <a:gdLst/>
              <a:ahLst/>
              <a:cxnLst/>
              <a:rect l="l" t="t" r="r" b="b"/>
              <a:pathLst>
                <a:path w="8362" h="27301" extrusionOk="0">
                  <a:moveTo>
                    <a:pt x="0" y="1"/>
                  </a:moveTo>
                  <a:lnTo>
                    <a:pt x="0" y="23122"/>
                  </a:lnTo>
                  <a:cubicBezTo>
                    <a:pt x="0" y="25439"/>
                    <a:pt x="1914" y="27301"/>
                    <a:pt x="4183" y="27301"/>
                  </a:cubicBezTo>
                  <a:cubicBezTo>
                    <a:pt x="6500" y="27301"/>
                    <a:pt x="8361" y="25439"/>
                    <a:pt x="8361" y="23122"/>
                  </a:cubicBezTo>
                  <a:lnTo>
                    <a:pt x="8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747932" y="3393558"/>
              <a:ext cx="225085" cy="1006823"/>
            </a:xfrm>
            <a:custGeom>
              <a:avLst/>
              <a:gdLst/>
              <a:ahLst/>
              <a:cxnLst/>
              <a:rect l="l" t="t" r="r" b="b"/>
              <a:pathLst>
                <a:path w="10123" h="45281" extrusionOk="0">
                  <a:moveTo>
                    <a:pt x="8362" y="1761"/>
                  </a:moveTo>
                  <a:lnTo>
                    <a:pt x="8362" y="40195"/>
                  </a:lnTo>
                  <a:cubicBezTo>
                    <a:pt x="8362" y="42008"/>
                    <a:pt x="6851" y="43519"/>
                    <a:pt x="5038" y="43519"/>
                  </a:cubicBezTo>
                  <a:cubicBezTo>
                    <a:pt x="3224" y="43519"/>
                    <a:pt x="1762" y="42008"/>
                    <a:pt x="1762" y="40195"/>
                  </a:cubicBezTo>
                  <a:lnTo>
                    <a:pt x="1762" y="1761"/>
                  </a:lnTo>
                  <a:close/>
                  <a:moveTo>
                    <a:pt x="855" y="1"/>
                  </a:moveTo>
                  <a:cubicBezTo>
                    <a:pt x="404" y="1"/>
                    <a:pt x="1" y="404"/>
                    <a:pt x="1" y="855"/>
                  </a:cubicBezTo>
                  <a:lnTo>
                    <a:pt x="1" y="40195"/>
                  </a:lnTo>
                  <a:cubicBezTo>
                    <a:pt x="1" y="43016"/>
                    <a:pt x="2265" y="45280"/>
                    <a:pt x="5038" y="45280"/>
                  </a:cubicBezTo>
                  <a:cubicBezTo>
                    <a:pt x="7858" y="45280"/>
                    <a:pt x="10123" y="43016"/>
                    <a:pt x="10123" y="40195"/>
                  </a:cubicBezTo>
                  <a:lnTo>
                    <a:pt x="10123" y="855"/>
                  </a:lnTo>
                  <a:cubicBezTo>
                    <a:pt x="10123" y="404"/>
                    <a:pt x="9720" y="1"/>
                    <a:pt x="9216" y="1"/>
                  </a:cubicBezTo>
                  <a:close/>
                </a:path>
              </a:pathLst>
            </a:custGeom>
            <a:solidFill>
              <a:srgbClr val="507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713180" y="3384597"/>
              <a:ext cx="291212" cy="40334"/>
            </a:xfrm>
            <a:custGeom>
              <a:avLst/>
              <a:gdLst/>
              <a:ahLst/>
              <a:cxnLst/>
              <a:rect l="l" t="t" r="r" b="b"/>
              <a:pathLst>
                <a:path w="13097" h="1814" extrusionOk="0">
                  <a:moveTo>
                    <a:pt x="859" y="1"/>
                  </a:moveTo>
                  <a:cubicBezTo>
                    <a:pt x="403" y="1"/>
                    <a:pt x="0" y="404"/>
                    <a:pt x="0" y="907"/>
                  </a:cubicBezTo>
                  <a:cubicBezTo>
                    <a:pt x="0" y="1411"/>
                    <a:pt x="403" y="1814"/>
                    <a:pt x="859" y="1814"/>
                  </a:cubicBezTo>
                  <a:lnTo>
                    <a:pt x="12190" y="1814"/>
                  </a:lnTo>
                  <a:cubicBezTo>
                    <a:pt x="12693" y="1814"/>
                    <a:pt x="13096" y="1411"/>
                    <a:pt x="13096" y="907"/>
                  </a:cubicBezTo>
                  <a:cubicBezTo>
                    <a:pt x="13096" y="404"/>
                    <a:pt x="12693" y="1"/>
                    <a:pt x="12190" y="1"/>
                  </a:cubicBezTo>
                  <a:close/>
                </a:path>
              </a:pathLst>
            </a:custGeom>
            <a:solidFill>
              <a:srgbClr val="5B8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813969" y="3861686"/>
              <a:ext cx="47071" cy="47071"/>
            </a:xfrm>
            <a:custGeom>
              <a:avLst/>
              <a:gdLst/>
              <a:ahLst/>
              <a:cxnLst/>
              <a:rect l="l" t="t" r="r" b="b"/>
              <a:pathLst>
                <a:path w="2117" h="2117" extrusionOk="0">
                  <a:moveTo>
                    <a:pt x="1060" y="1"/>
                  </a:moveTo>
                  <a:cubicBezTo>
                    <a:pt x="456" y="1"/>
                    <a:pt x="1" y="452"/>
                    <a:pt x="1" y="1056"/>
                  </a:cubicBezTo>
                  <a:cubicBezTo>
                    <a:pt x="1" y="1613"/>
                    <a:pt x="456" y="2116"/>
                    <a:pt x="1060" y="2116"/>
                  </a:cubicBezTo>
                  <a:cubicBezTo>
                    <a:pt x="1612" y="2116"/>
                    <a:pt x="2116" y="1613"/>
                    <a:pt x="2116" y="1056"/>
                  </a:cubicBezTo>
                  <a:cubicBezTo>
                    <a:pt x="2116" y="452"/>
                    <a:pt x="1612" y="1"/>
                    <a:pt x="1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63241" y="3994917"/>
              <a:ext cx="47071" cy="48228"/>
            </a:xfrm>
            <a:custGeom>
              <a:avLst/>
              <a:gdLst/>
              <a:ahLst/>
              <a:cxnLst/>
              <a:rect l="l" t="t" r="r" b="b"/>
              <a:pathLst>
                <a:path w="2117" h="2169" extrusionOk="0">
                  <a:moveTo>
                    <a:pt x="1061" y="1"/>
                  </a:moveTo>
                  <a:cubicBezTo>
                    <a:pt x="456" y="1"/>
                    <a:pt x="1" y="504"/>
                    <a:pt x="1" y="1060"/>
                  </a:cubicBezTo>
                  <a:cubicBezTo>
                    <a:pt x="1" y="1665"/>
                    <a:pt x="456" y="2168"/>
                    <a:pt x="1061" y="2168"/>
                  </a:cubicBezTo>
                  <a:cubicBezTo>
                    <a:pt x="1613" y="2168"/>
                    <a:pt x="2116" y="1665"/>
                    <a:pt x="2116" y="1060"/>
                  </a:cubicBezTo>
                  <a:cubicBezTo>
                    <a:pt x="2116" y="504"/>
                    <a:pt x="1613" y="1"/>
                    <a:pt x="10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07254" y="4123766"/>
              <a:ext cx="48228" cy="47049"/>
            </a:xfrm>
            <a:custGeom>
              <a:avLst/>
              <a:gdLst/>
              <a:ahLst/>
              <a:cxnLst/>
              <a:rect l="l" t="t" r="r" b="b"/>
              <a:pathLst>
                <a:path w="2169" h="2116" extrusionOk="0">
                  <a:moveTo>
                    <a:pt x="1060" y="0"/>
                  </a:moveTo>
                  <a:cubicBezTo>
                    <a:pt x="504" y="0"/>
                    <a:pt x="0" y="451"/>
                    <a:pt x="0" y="1056"/>
                  </a:cubicBezTo>
                  <a:cubicBezTo>
                    <a:pt x="0" y="1612"/>
                    <a:pt x="504" y="2116"/>
                    <a:pt x="1060" y="2116"/>
                  </a:cubicBezTo>
                  <a:cubicBezTo>
                    <a:pt x="1665" y="2116"/>
                    <a:pt x="2168" y="1612"/>
                    <a:pt x="2168" y="1056"/>
                  </a:cubicBezTo>
                  <a:cubicBezTo>
                    <a:pt x="2168" y="451"/>
                    <a:pt x="1665" y="0"/>
                    <a:pt x="1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836359" y="4255907"/>
              <a:ext cx="47071" cy="47071"/>
            </a:xfrm>
            <a:custGeom>
              <a:avLst/>
              <a:gdLst/>
              <a:ahLst/>
              <a:cxnLst/>
              <a:rect l="l" t="t" r="r" b="b"/>
              <a:pathLst>
                <a:path w="2117" h="2117" extrusionOk="0">
                  <a:moveTo>
                    <a:pt x="1061" y="1"/>
                  </a:moveTo>
                  <a:cubicBezTo>
                    <a:pt x="456" y="1"/>
                    <a:pt x="1" y="452"/>
                    <a:pt x="1" y="1056"/>
                  </a:cubicBezTo>
                  <a:cubicBezTo>
                    <a:pt x="1" y="1661"/>
                    <a:pt x="456" y="2116"/>
                    <a:pt x="1061" y="2116"/>
                  </a:cubicBezTo>
                  <a:cubicBezTo>
                    <a:pt x="1665" y="2116"/>
                    <a:pt x="2116" y="1661"/>
                    <a:pt x="2116" y="1056"/>
                  </a:cubicBezTo>
                  <a:cubicBezTo>
                    <a:pt x="2116" y="452"/>
                    <a:pt x="1665" y="1"/>
                    <a:pt x="10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306686" y="3484231"/>
              <a:ext cx="768308" cy="994527"/>
            </a:xfrm>
            <a:custGeom>
              <a:avLst/>
              <a:gdLst/>
              <a:ahLst/>
              <a:cxnLst/>
              <a:rect l="l" t="t" r="r" b="b"/>
              <a:pathLst>
                <a:path w="34554" h="44728" extrusionOk="0">
                  <a:moveTo>
                    <a:pt x="33244" y="1262"/>
                  </a:moveTo>
                  <a:lnTo>
                    <a:pt x="33244" y="43471"/>
                  </a:lnTo>
                  <a:lnTo>
                    <a:pt x="1258" y="43471"/>
                  </a:lnTo>
                  <a:lnTo>
                    <a:pt x="1258" y="1262"/>
                  </a:lnTo>
                  <a:close/>
                  <a:moveTo>
                    <a:pt x="605" y="0"/>
                  </a:moveTo>
                  <a:cubicBezTo>
                    <a:pt x="250" y="0"/>
                    <a:pt x="0" y="254"/>
                    <a:pt x="0" y="605"/>
                  </a:cubicBezTo>
                  <a:lnTo>
                    <a:pt x="0" y="44075"/>
                  </a:lnTo>
                  <a:cubicBezTo>
                    <a:pt x="0" y="44426"/>
                    <a:pt x="250" y="44728"/>
                    <a:pt x="605" y="44728"/>
                  </a:cubicBezTo>
                  <a:lnTo>
                    <a:pt x="33897" y="44728"/>
                  </a:lnTo>
                  <a:cubicBezTo>
                    <a:pt x="34251" y="44728"/>
                    <a:pt x="34554" y="44426"/>
                    <a:pt x="34554" y="44075"/>
                  </a:cubicBezTo>
                  <a:lnTo>
                    <a:pt x="34554" y="605"/>
                  </a:lnTo>
                  <a:cubicBezTo>
                    <a:pt x="34554" y="254"/>
                    <a:pt x="34251" y="0"/>
                    <a:pt x="33897" y="0"/>
                  </a:cubicBezTo>
                  <a:close/>
                </a:path>
              </a:pathLst>
            </a:custGeom>
            <a:solidFill>
              <a:srgbClr val="5B8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227131" y="4421667"/>
              <a:ext cx="920618" cy="87361"/>
            </a:xfrm>
            <a:custGeom>
              <a:avLst/>
              <a:gdLst/>
              <a:ahLst/>
              <a:cxnLst/>
              <a:rect l="l" t="t" r="r" b="b"/>
              <a:pathLst>
                <a:path w="41404" h="3929" extrusionOk="0">
                  <a:moveTo>
                    <a:pt x="3123" y="0"/>
                  </a:moveTo>
                  <a:cubicBezTo>
                    <a:pt x="1411" y="0"/>
                    <a:pt x="0" y="1358"/>
                    <a:pt x="0" y="3071"/>
                  </a:cubicBezTo>
                  <a:lnTo>
                    <a:pt x="0" y="3929"/>
                  </a:lnTo>
                  <a:lnTo>
                    <a:pt x="41404" y="3929"/>
                  </a:lnTo>
                  <a:lnTo>
                    <a:pt x="41404" y="3071"/>
                  </a:lnTo>
                  <a:cubicBezTo>
                    <a:pt x="41404" y="1358"/>
                    <a:pt x="39993" y="0"/>
                    <a:pt x="38281" y="0"/>
                  </a:cubicBezTo>
                  <a:close/>
                </a:path>
              </a:pathLst>
            </a:custGeom>
            <a:solidFill>
              <a:srgbClr val="507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227131" y="4489927"/>
              <a:ext cx="920618" cy="19100"/>
            </a:xfrm>
            <a:custGeom>
              <a:avLst/>
              <a:gdLst/>
              <a:ahLst/>
              <a:cxnLst/>
              <a:rect l="l" t="t" r="r" b="b"/>
              <a:pathLst>
                <a:path w="41404" h="859" extrusionOk="0">
                  <a:moveTo>
                    <a:pt x="0" y="1"/>
                  </a:moveTo>
                  <a:lnTo>
                    <a:pt x="0" y="859"/>
                  </a:lnTo>
                  <a:lnTo>
                    <a:pt x="41404" y="859"/>
                  </a:lnTo>
                  <a:lnTo>
                    <a:pt x="41404" y="1"/>
                  </a:lnTo>
                  <a:close/>
                </a:path>
              </a:pathLst>
            </a:custGeom>
            <a:solidFill>
              <a:srgbClr val="517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1079089" y="4347736"/>
              <a:ext cx="424533" cy="160136"/>
            </a:xfrm>
            <a:custGeom>
              <a:avLst/>
              <a:gdLst/>
              <a:ahLst/>
              <a:cxnLst/>
              <a:rect l="l" t="t" r="r" b="b"/>
              <a:pathLst>
                <a:path w="19093" h="7202" extrusionOk="0">
                  <a:moveTo>
                    <a:pt x="19092" y="1"/>
                  </a:moveTo>
                  <a:cubicBezTo>
                    <a:pt x="19092" y="1"/>
                    <a:pt x="17783" y="1814"/>
                    <a:pt x="14406" y="3676"/>
                  </a:cubicBezTo>
                  <a:cubicBezTo>
                    <a:pt x="11081" y="5590"/>
                    <a:pt x="0" y="7202"/>
                    <a:pt x="0" y="7202"/>
                  </a:cubicBezTo>
                  <a:lnTo>
                    <a:pt x="15365" y="7202"/>
                  </a:lnTo>
                  <a:cubicBezTo>
                    <a:pt x="17428" y="7202"/>
                    <a:pt x="19092" y="5541"/>
                    <a:pt x="19092" y="3474"/>
                  </a:cubicBezTo>
                  <a:lnTo>
                    <a:pt x="19092" y="1"/>
                  </a:lnTo>
                  <a:close/>
                </a:path>
              </a:pathLst>
            </a:custGeom>
            <a:solidFill>
              <a:srgbClr val="9BC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2586157" y="2390786"/>
              <a:ext cx="18580" cy="117390"/>
            </a:xfrm>
            <a:custGeom>
              <a:avLst/>
              <a:gdLst/>
              <a:ahLst/>
              <a:cxnLst/>
              <a:rect l="l" t="t" r="r" b="b"/>
              <a:pathLst>
                <a:path w="852" h="5383" extrusionOk="0">
                  <a:moveTo>
                    <a:pt x="362" y="0"/>
                  </a:moveTo>
                  <a:cubicBezTo>
                    <a:pt x="118" y="0"/>
                    <a:pt x="0" y="127"/>
                    <a:pt x="0" y="372"/>
                  </a:cubicBezTo>
                  <a:lnTo>
                    <a:pt x="0" y="4893"/>
                  </a:lnTo>
                  <a:cubicBezTo>
                    <a:pt x="0" y="5138"/>
                    <a:pt x="118" y="5383"/>
                    <a:pt x="362" y="5383"/>
                  </a:cubicBezTo>
                  <a:cubicBezTo>
                    <a:pt x="607" y="5383"/>
                    <a:pt x="852" y="5138"/>
                    <a:pt x="852" y="4893"/>
                  </a:cubicBezTo>
                  <a:lnTo>
                    <a:pt x="852" y="372"/>
                  </a:lnTo>
                  <a:cubicBezTo>
                    <a:pt x="852" y="127"/>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535348" y="2438804"/>
              <a:ext cx="117412" cy="18798"/>
            </a:xfrm>
            <a:custGeom>
              <a:avLst/>
              <a:gdLst/>
              <a:ahLst/>
              <a:cxnLst/>
              <a:rect l="l" t="t" r="r" b="b"/>
              <a:pathLst>
                <a:path w="5384" h="862" extrusionOk="0">
                  <a:moveTo>
                    <a:pt x="490" y="0"/>
                  </a:moveTo>
                  <a:cubicBezTo>
                    <a:pt x="246" y="0"/>
                    <a:pt x="1" y="245"/>
                    <a:pt x="1" y="489"/>
                  </a:cubicBezTo>
                  <a:cubicBezTo>
                    <a:pt x="1" y="734"/>
                    <a:pt x="246" y="861"/>
                    <a:pt x="490" y="861"/>
                  </a:cubicBezTo>
                  <a:lnTo>
                    <a:pt x="5022" y="861"/>
                  </a:lnTo>
                  <a:cubicBezTo>
                    <a:pt x="5266" y="861"/>
                    <a:pt x="5384" y="734"/>
                    <a:pt x="5384" y="489"/>
                  </a:cubicBezTo>
                  <a:cubicBezTo>
                    <a:pt x="5384" y="245"/>
                    <a:pt x="5266" y="0"/>
                    <a:pt x="5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4026749" y="4244942"/>
              <a:ext cx="69370" cy="69391"/>
            </a:xfrm>
            <a:custGeom>
              <a:avLst/>
              <a:gdLst/>
              <a:ahLst/>
              <a:cxnLst/>
              <a:rect l="l" t="t" r="r" b="b"/>
              <a:pathLst>
                <a:path w="3181" h="3182" extrusionOk="0">
                  <a:moveTo>
                    <a:pt x="1586" y="852"/>
                  </a:moveTo>
                  <a:cubicBezTo>
                    <a:pt x="1958" y="852"/>
                    <a:pt x="2320" y="1224"/>
                    <a:pt x="2320" y="1586"/>
                  </a:cubicBezTo>
                  <a:cubicBezTo>
                    <a:pt x="2320" y="2075"/>
                    <a:pt x="1958" y="2320"/>
                    <a:pt x="1586" y="2320"/>
                  </a:cubicBezTo>
                  <a:cubicBezTo>
                    <a:pt x="1096" y="2320"/>
                    <a:pt x="852" y="2075"/>
                    <a:pt x="852" y="1586"/>
                  </a:cubicBezTo>
                  <a:cubicBezTo>
                    <a:pt x="852" y="1224"/>
                    <a:pt x="1096" y="852"/>
                    <a:pt x="1586" y="852"/>
                  </a:cubicBezTo>
                  <a:close/>
                  <a:moveTo>
                    <a:pt x="1586" y="1"/>
                  </a:moveTo>
                  <a:cubicBezTo>
                    <a:pt x="607" y="1"/>
                    <a:pt x="0" y="735"/>
                    <a:pt x="0" y="1586"/>
                  </a:cubicBezTo>
                  <a:cubicBezTo>
                    <a:pt x="0" y="2447"/>
                    <a:pt x="607" y="3181"/>
                    <a:pt x="1586" y="3181"/>
                  </a:cubicBezTo>
                  <a:cubicBezTo>
                    <a:pt x="2447" y="3181"/>
                    <a:pt x="3181" y="2447"/>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3260986" y="3404501"/>
              <a:ext cx="18798" cy="114860"/>
            </a:xfrm>
            <a:custGeom>
              <a:avLst/>
              <a:gdLst/>
              <a:ahLst/>
              <a:cxnLst/>
              <a:rect l="l" t="t" r="r" b="b"/>
              <a:pathLst>
                <a:path w="862" h="5267" extrusionOk="0">
                  <a:moveTo>
                    <a:pt x="372" y="1"/>
                  </a:moveTo>
                  <a:cubicBezTo>
                    <a:pt x="128" y="1"/>
                    <a:pt x="1" y="128"/>
                    <a:pt x="1" y="373"/>
                  </a:cubicBezTo>
                  <a:lnTo>
                    <a:pt x="1" y="4894"/>
                  </a:lnTo>
                  <a:cubicBezTo>
                    <a:pt x="1" y="5139"/>
                    <a:pt x="128" y="5266"/>
                    <a:pt x="372" y="5266"/>
                  </a:cubicBezTo>
                  <a:cubicBezTo>
                    <a:pt x="617" y="5266"/>
                    <a:pt x="862" y="5139"/>
                    <a:pt x="862" y="4894"/>
                  </a:cubicBezTo>
                  <a:lnTo>
                    <a:pt x="862" y="373"/>
                  </a:lnTo>
                  <a:cubicBezTo>
                    <a:pt x="862" y="128"/>
                    <a:pt x="617" y="1"/>
                    <a:pt x="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12968" y="3452519"/>
              <a:ext cx="114838" cy="18820"/>
            </a:xfrm>
            <a:custGeom>
              <a:avLst/>
              <a:gdLst/>
              <a:ahLst/>
              <a:cxnLst/>
              <a:rect l="l" t="t" r="r" b="b"/>
              <a:pathLst>
                <a:path w="5266" h="863" extrusionOk="0">
                  <a:moveTo>
                    <a:pt x="372" y="1"/>
                  </a:moveTo>
                  <a:cubicBezTo>
                    <a:pt x="128" y="1"/>
                    <a:pt x="0" y="246"/>
                    <a:pt x="0" y="373"/>
                  </a:cubicBezTo>
                  <a:cubicBezTo>
                    <a:pt x="0" y="617"/>
                    <a:pt x="128" y="862"/>
                    <a:pt x="372" y="862"/>
                  </a:cubicBezTo>
                  <a:lnTo>
                    <a:pt x="4894" y="862"/>
                  </a:lnTo>
                  <a:cubicBezTo>
                    <a:pt x="5139" y="862"/>
                    <a:pt x="5266" y="617"/>
                    <a:pt x="5266" y="373"/>
                  </a:cubicBezTo>
                  <a:cubicBezTo>
                    <a:pt x="5266" y="246"/>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4005400" y="2745686"/>
              <a:ext cx="69391" cy="71943"/>
            </a:xfrm>
            <a:custGeom>
              <a:avLst/>
              <a:gdLst/>
              <a:ahLst/>
              <a:cxnLst/>
              <a:rect l="l" t="t" r="r" b="b"/>
              <a:pathLst>
                <a:path w="3182" h="3299" extrusionOk="0">
                  <a:moveTo>
                    <a:pt x="1586" y="852"/>
                  </a:moveTo>
                  <a:cubicBezTo>
                    <a:pt x="2075" y="852"/>
                    <a:pt x="2320" y="1224"/>
                    <a:pt x="2320" y="1586"/>
                  </a:cubicBezTo>
                  <a:cubicBezTo>
                    <a:pt x="2320" y="2075"/>
                    <a:pt x="2075" y="2447"/>
                    <a:pt x="1586" y="2447"/>
                  </a:cubicBezTo>
                  <a:cubicBezTo>
                    <a:pt x="1224" y="2447"/>
                    <a:pt x="852" y="2075"/>
                    <a:pt x="852" y="1586"/>
                  </a:cubicBezTo>
                  <a:cubicBezTo>
                    <a:pt x="852" y="1224"/>
                    <a:pt x="1224" y="852"/>
                    <a:pt x="1586" y="852"/>
                  </a:cubicBezTo>
                  <a:close/>
                  <a:moveTo>
                    <a:pt x="1586" y="1"/>
                  </a:moveTo>
                  <a:cubicBezTo>
                    <a:pt x="734" y="1"/>
                    <a:pt x="0" y="735"/>
                    <a:pt x="0" y="1586"/>
                  </a:cubicBezTo>
                  <a:cubicBezTo>
                    <a:pt x="0" y="2565"/>
                    <a:pt x="734" y="3299"/>
                    <a:pt x="1586" y="3299"/>
                  </a:cubicBezTo>
                  <a:cubicBezTo>
                    <a:pt x="2447" y="3299"/>
                    <a:pt x="3181" y="2565"/>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2921300" y="2804389"/>
              <a:ext cx="18602" cy="117390"/>
            </a:xfrm>
            <a:custGeom>
              <a:avLst/>
              <a:gdLst/>
              <a:ahLst/>
              <a:cxnLst/>
              <a:rect l="l" t="t" r="r" b="b"/>
              <a:pathLst>
                <a:path w="853" h="5383" extrusionOk="0">
                  <a:moveTo>
                    <a:pt x="490" y="0"/>
                  </a:moveTo>
                  <a:cubicBezTo>
                    <a:pt x="245" y="0"/>
                    <a:pt x="1" y="245"/>
                    <a:pt x="1" y="489"/>
                  </a:cubicBezTo>
                  <a:lnTo>
                    <a:pt x="1" y="4893"/>
                  </a:lnTo>
                  <a:cubicBezTo>
                    <a:pt x="1" y="5138"/>
                    <a:pt x="245" y="5383"/>
                    <a:pt x="490" y="5383"/>
                  </a:cubicBezTo>
                  <a:cubicBezTo>
                    <a:pt x="735" y="5383"/>
                    <a:pt x="852" y="5138"/>
                    <a:pt x="852" y="4893"/>
                  </a:cubicBezTo>
                  <a:lnTo>
                    <a:pt x="852" y="489"/>
                  </a:lnTo>
                  <a:cubicBezTo>
                    <a:pt x="852" y="245"/>
                    <a:pt x="735"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873282" y="2854958"/>
              <a:ext cx="117412" cy="18798"/>
            </a:xfrm>
            <a:custGeom>
              <a:avLst/>
              <a:gdLst/>
              <a:ahLst/>
              <a:cxnLst/>
              <a:rect l="l" t="t" r="r" b="b"/>
              <a:pathLst>
                <a:path w="5384" h="862" extrusionOk="0">
                  <a:moveTo>
                    <a:pt x="363" y="1"/>
                  </a:moveTo>
                  <a:cubicBezTo>
                    <a:pt x="118" y="1"/>
                    <a:pt x="1" y="128"/>
                    <a:pt x="1" y="372"/>
                  </a:cubicBezTo>
                  <a:cubicBezTo>
                    <a:pt x="1" y="617"/>
                    <a:pt x="118" y="862"/>
                    <a:pt x="363" y="862"/>
                  </a:cubicBezTo>
                  <a:lnTo>
                    <a:pt x="4894" y="862"/>
                  </a:lnTo>
                  <a:cubicBezTo>
                    <a:pt x="5139" y="862"/>
                    <a:pt x="5383" y="617"/>
                    <a:pt x="5383" y="372"/>
                  </a:cubicBezTo>
                  <a:cubicBezTo>
                    <a:pt x="5383" y="128"/>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951054" y="2361544"/>
              <a:ext cx="71943" cy="71943"/>
            </a:xfrm>
            <a:custGeom>
              <a:avLst/>
              <a:gdLst/>
              <a:ahLst/>
              <a:cxnLst/>
              <a:rect l="l" t="t" r="r" b="b"/>
              <a:pathLst>
                <a:path w="3299" h="3299" extrusionOk="0">
                  <a:moveTo>
                    <a:pt x="1713" y="979"/>
                  </a:moveTo>
                  <a:cubicBezTo>
                    <a:pt x="2076" y="979"/>
                    <a:pt x="2448" y="1224"/>
                    <a:pt x="2448" y="1713"/>
                  </a:cubicBezTo>
                  <a:cubicBezTo>
                    <a:pt x="2448" y="2075"/>
                    <a:pt x="2076" y="2447"/>
                    <a:pt x="1713" y="2447"/>
                  </a:cubicBezTo>
                  <a:cubicBezTo>
                    <a:pt x="1224" y="2447"/>
                    <a:pt x="852" y="2075"/>
                    <a:pt x="852" y="1713"/>
                  </a:cubicBezTo>
                  <a:cubicBezTo>
                    <a:pt x="852" y="1224"/>
                    <a:pt x="1224" y="979"/>
                    <a:pt x="1713" y="979"/>
                  </a:cubicBezTo>
                  <a:close/>
                  <a:moveTo>
                    <a:pt x="1713" y="0"/>
                  </a:moveTo>
                  <a:cubicBezTo>
                    <a:pt x="735" y="0"/>
                    <a:pt x="1" y="734"/>
                    <a:pt x="1" y="1713"/>
                  </a:cubicBezTo>
                  <a:cubicBezTo>
                    <a:pt x="1" y="2564"/>
                    <a:pt x="735" y="3298"/>
                    <a:pt x="1713" y="3298"/>
                  </a:cubicBezTo>
                  <a:cubicBezTo>
                    <a:pt x="2565" y="3298"/>
                    <a:pt x="3299" y="2564"/>
                    <a:pt x="3299" y="1713"/>
                  </a:cubicBezTo>
                  <a:cubicBezTo>
                    <a:pt x="3299" y="734"/>
                    <a:pt x="2565" y="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835122" y="2820395"/>
              <a:ext cx="18580" cy="117390"/>
            </a:xfrm>
            <a:custGeom>
              <a:avLst/>
              <a:gdLst/>
              <a:ahLst/>
              <a:cxnLst/>
              <a:rect l="l" t="t" r="r" b="b"/>
              <a:pathLst>
                <a:path w="852" h="5383" extrusionOk="0">
                  <a:moveTo>
                    <a:pt x="362" y="0"/>
                  </a:moveTo>
                  <a:cubicBezTo>
                    <a:pt x="118" y="0"/>
                    <a:pt x="0" y="245"/>
                    <a:pt x="0" y="489"/>
                  </a:cubicBezTo>
                  <a:lnTo>
                    <a:pt x="0" y="4893"/>
                  </a:lnTo>
                  <a:cubicBezTo>
                    <a:pt x="0" y="5138"/>
                    <a:pt x="118" y="5383"/>
                    <a:pt x="362" y="5383"/>
                  </a:cubicBezTo>
                  <a:cubicBezTo>
                    <a:pt x="607" y="5383"/>
                    <a:pt x="852" y="5138"/>
                    <a:pt x="852" y="4893"/>
                  </a:cubicBezTo>
                  <a:lnTo>
                    <a:pt x="852" y="489"/>
                  </a:lnTo>
                  <a:cubicBezTo>
                    <a:pt x="852" y="245"/>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787104" y="2868412"/>
              <a:ext cx="114620" cy="18580"/>
            </a:xfrm>
            <a:custGeom>
              <a:avLst/>
              <a:gdLst/>
              <a:ahLst/>
              <a:cxnLst/>
              <a:rect l="l" t="t" r="r" b="b"/>
              <a:pathLst>
                <a:path w="5256" h="852" extrusionOk="0">
                  <a:moveTo>
                    <a:pt x="362" y="0"/>
                  </a:moveTo>
                  <a:cubicBezTo>
                    <a:pt x="117" y="0"/>
                    <a:pt x="0" y="245"/>
                    <a:pt x="0" y="489"/>
                  </a:cubicBezTo>
                  <a:cubicBezTo>
                    <a:pt x="0" y="734"/>
                    <a:pt x="117" y="852"/>
                    <a:pt x="362" y="852"/>
                  </a:cubicBezTo>
                  <a:lnTo>
                    <a:pt x="4893" y="852"/>
                  </a:lnTo>
                  <a:cubicBezTo>
                    <a:pt x="5138" y="852"/>
                    <a:pt x="5256" y="734"/>
                    <a:pt x="5256" y="489"/>
                  </a:cubicBezTo>
                  <a:cubicBezTo>
                    <a:pt x="5256" y="245"/>
                    <a:pt x="5138" y="0"/>
                    <a:pt x="4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746980" y="3786092"/>
              <a:ext cx="18798" cy="114642"/>
            </a:xfrm>
            <a:custGeom>
              <a:avLst/>
              <a:gdLst/>
              <a:ahLst/>
              <a:cxnLst/>
              <a:rect l="l" t="t" r="r" b="b"/>
              <a:pathLst>
                <a:path w="862" h="5257" extrusionOk="0">
                  <a:moveTo>
                    <a:pt x="489" y="1"/>
                  </a:moveTo>
                  <a:cubicBezTo>
                    <a:pt x="245" y="1"/>
                    <a:pt x="0" y="118"/>
                    <a:pt x="0" y="363"/>
                  </a:cubicBezTo>
                  <a:lnTo>
                    <a:pt x="0" y="4894"/>
                  </a:lnTo>
                  <a:cubicBezTo>
                    <a:pt x="0" y="5139"/>
                    <a:pt x="245" y="5256"/>
                    <a:pt x="489" y="5256"/>
                  </a:cubicBezTo>
                  <a:cubicBezTo>
                    <a:pt x="734" y="5256"/>
                    <a:pt x="861" y="5139"/>
                    <a:pt x="861" y="4894"/>
                  </a:cubicBezTo>
                  <a:lnTo>
                    <a:pt x="861" y="363"/>
                  </a:lnTo>
                  <a:cubicBezTo>
                    <a:pt x="861" y="118"/>
                    <a:pt x="734"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98961" y="3834110"/>
              <a:ext cx="117390" cy="18602"/>
            </a:xfrm>
            <a:custGeom>
              <a:avLst/>
              <a:gdLst/>
              <a:ahLst/>
              <a:cxnLst/>
              <a:rect l="l" t="t" r="r" b="b"/>
              <a:pathLst>
                <a:path w="5383" h="853" extrusionOk="0">
                  <a:moveTo>
                    <a:pt x="372" y="1"/>
                  </a:moveTo>
                  <a:cubicBezTo>
                    <a:pt x="127" y="1"/>
                    <a:pt x="0" y="245"/>
                    <a:pt x="0" y="490"/>
                  </a:cubicBezTo>
                  <a:cubicBezTo>
                    <a:pt x="0" y="735"/>
                    <a:pt x="127" y="852"/>
                    <a:pt x="372" y="852"/>
                  </a:cubicBezTo>
                  <a:lnTo>
                    <a:pt x="4893" y="852"/>
                  </a:lnTo>
                  <a:cubicBezTo>
                    <a:pt x="5138" y="852"/>
                    <a:pt x="5383" y="735"/>
                    <a:pt x="5383" y="490"/>
                  </a:cubicBezTo>
                  <a:cubicBezTo>
                    <a:pt x="5383" y="245"/>
                    <a:pt x="5138" y="1"/>
                    <a:pt x="4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1651455" y="3388495"/>
              <a:ext cx="69370" cy="69391"/>
            </a:xfrm>
            <a:custGeom>
              <a:avLst/>
              <a:gdLst/>
              <a:ahLst/>
              <a:cxnLst/>
              <a:rect l="l" t="t" r="r" b="b"/>
              <a:pathLst>
                <a:path w="3181" h="3182" extrusionOk="0">
                  <a:moveTo>
                    <a:pt x="1586" y="862"/>
                  </a:moveTo>
                  <a:cubicBezTo>
                    <a:pt x="1958" y="862"/>
                    <a:pt x="2320" y="1224"/>
                    <a:pt x="2320" y="1596"/>
                  </a:cubicBezTo>
                  <a:cubicBezTo>
                    <a:pt x="2320" y="2085"/>
                    <a:pt x="1958" y="2330"/>
                    <a:pt x="1586" y="2330"/>
                  </a:cubicBezTo>
                  <a:cubicBezTo>
                    <a:pt x="1224" y="2330"/>
                    <a:pt x="852" y="2085"/>
                    <a:pt x="852" y="1596"/>
                  </a:cubicBezTo>
                  <a:cubicBezTo>
                    <a:pt x="852" y="1224"/>
                    <a:pt x="1224" y="862"/>
                    <a:pt x="1586" y="862"/>
                  </a:cubicBezTo>
                  <a:close/>
                  <a:moveTo>
                    <a:pt x="1586" y="1"/>
                  </a:moveTo>
                  <a:cubicBezTo>
                    <a:pt x="734" y="1"/>
                    <a:pt x="0" y="735"/>
                    <a:pt x="0" y="1596"/>
                  </a:cubicBezTo>
                  <a:cubicBezTo>
                    <a:pt x="0" y="2447"/>
                    <a:pt x="734" y="3182"/>
                    <a:pt x="1586" y="3182"/>
                  </a:cubicBezTo>
                  <a:cubicBezTo>
                    <a:pt x="2447" y="3182"/>
                    <a:pt x="3181" y="2447"/>
                    <a:pt x="3181" y="159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2571717" y="2065326"/>
              <a:ext cx="69391" cy="69370"/>
            </a:xfrm>
            <a:custGeom>
              <a:avLst/>
              <a:gdLst/>
              <a:ahLst/>
              <a:cxnLst/>
              <a:rect l="l" t="t" r="r" b="b"/>
              <a:pathLst>
                <a:path w="3182" h="3181" extrusionOk="0">
                  <a:moveTo>
                    <a:pt x="1596" y="861"/>
                  </a:moveTo>
                  <a:cubicBezTo>
                    <a:pt x="1958" y="861"/>
                    <a:pt x="2330" y="1223"/>
                    <a:pt x="2330" y="1595"/>
                  </a:cubicBezTo>
                  <a:cubicBezTo>
                    <a:pt x="2330" y="2085"/>
                    <a:pt x="1958" y="2329"/>
                    <a:pt x="1596" y="2329"/>
                  </a:cubicBezTo>
                  <a:cubicBezTo>
                    <a:pt x="1107" y="2329"/>
                    <a:pt x="862" y="2085"/>
                    <a:pt x="862" y="1595"/>
                  </a:cubicBezTo>
                  <a:cubicBezTo>
                    <a:pt x="862" y="1223"/>
                    <a:pt x="1107" y="861"/>
                    <a:pt x="1596" y="861"/>
                  </a:cubicBezTo>
                  <a:close/>
                  <a:moveTo>
                    <a:pt x="1596" y="0"/>
                  </a:moveTo>
                  <a:cubicBezTo>
                    <a:pt x="735" y="0"/>
                    <a:pt x="1" y="734"/>
                    <a:pt x="1" y="1595"/>
                  </a:cubicBezTo>
                  <a:cubicBezTo>
                    <a:pt x="1" y="2574"/>
                    <a:pt x="735" y="3181"/>
                    <a:pt x="1596" y="3181"/>
                  </a:cubicBezTo>
                  <a:cubicBezTo>
                    <a:pt x="2447" y="3181"/>
                    <a:pt x="3181" y="2574"/>
                    <a:pt x="3181" y="1595"/>
                  </a:cubicBezTo>
                  <a:cubicBezTo>
                    <a:pt x="3181" y="734"/>
                    <a:pt x="2447" y="0"/>
                    <a:pt x="1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238736" y="3804514"/>
              <a:ext cx="18580" cy="117390"/>
            </a:xfrm>
            <a:custGeom>
              <a:avLst/>
              <a:gdLst/>
              <a:ahLst/>
              <a:cxnLst/>
              <a:rect l="l" t="t" r="r" b="b"/>
              <a:pathLst>
                <a:path w="852" h="5383" extrusionOk="0">
                  <a:moveTo>
                    <a:pt x="362" y="0"/>
                  </a:moveTo>
                  <a:cubicBezTo>
                    <a:pt x="118" y="0"/>
                    <a:pt x="0" y="245"/>
                    <a:pt x="0" y="489"/>
                  </a:cubicBezTo>
                  <a:lnTo>
                    <a:pt x="0" y="4893"/>
                  </a:lnTo>
                  <a:cubicBezTo>
                    <a:pt x="0" y="5138"/>
                    <a:pt x="118" y="5383"/>
                    <a:pt x="362" y="5383"/>
                  </a:cubicBezTo>
                  <a:cubicBezTo>
                    <a:pt x="607" y="5383"/>
                    <a:pt x="852" y="5138"/>
                    <a:pt x="852" y="4893"/>
                  </a:cubicBezTo>
                  <a:lnTo>
                    <a:pt x="852" y="489"/>
                  </a:lnTo>
                  <a:cubicBezTo>
                    <a:pt x="852" y="245"/>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190718" y="3852532"/>
              <a:ext cx="114620" cy="18580"/>
            </a:xfrm>
            <a:custGeom>
              <a:avLst/>
              <a:gdLst/>
              <a:ahLst/>
              <a:cxnLst/>
              <a:rect l="l" t="t" r="r" b="b"/>
              <a:pathLst>
                <a:path w="5256" h="852" extrusionOk="0">
                  <a:moveTo>
                    <a:pt x="362" y="0"/>
                  </a:moveTo>
                  <a:cubicBezTo>
                    <a:pt x="117" y="0"/>
                    <a:pt x="0" y="245"/>
                    <a:pt x="0" y="489"/>
                  </a:cubicBezTo>
                  <a:cubicBezTo>
                    <a:pt x="0" y="734"/>
                    <a:pt x="117" y="852"/>
                    <a:pt x="362" y="852"/>
                  </a:cubicBezTo>
                  <a:lnTo>
                    <a:pt x="4893" y="852"/>
                  </a:lnTo>
                  <a:cubicBezTo>
                    <a:pt x="5138" y="852"/>
                    <a:pt x="5256" y="734"/>
                    <a:pt x="5256" y="489"/>
                  </a:cubicBezTo>
                  <a:cubicBezTo>
                    <a:pt x="5256" y="245"/>
                    <a:pt x="5138" y="0"/>
                    <a:pt x="4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150593" y="4770211"/>
              <a:ext cx="18798" cy="114642"/>
            </a:xfrm>
            <a:custGeom>
              <a:avLst/>
              <a:gdLst/>
              <a:ahLst/>
              <a:cxnLst/>
              <a:rect l="l" t="t" r="r" b="b"/>
              <a:pathLst>
                <a:path w="862" h="5257" extrusionOk="0">
                  <a:moveTo>
                    <a:pt x="489" y="1"/>
                  </a:moveTo>
                  <a:cubicBezTo>
                    <a:pt x="245" y="1"/>
                    <a:pt x="0" y="118"/>
                    <a:pt x="0" y="363"/>
                  </a:cubicBezTo>
                  <a:lnTo>
                    <a:pt x="0" y="4894"/>
                  </a:lnTo>
                  <a:cubicBezTo>
                    <a:pt x="0" y="5139"/>
                    <a:pt x="245" y="5256"/>
                    <a:pt x="489" y="5256"/>
                  </a:cubicBezTo>
                  <a:cubicBezTo>
                    <a:pt x="734" y="5256"/>
                    <a:pt x="861" y="5139"/>
                    <a:pt x="861" y="4894"/>
                  </a:cubicBezTo>
                  <a:lnTo>
                    <a:pt x="861" y="363"/>
                  </a:lnTo>
                  <a:cubicBezTo>
                    <a:pt x="861" y="118"/>
                    <a:pt x="734"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102575" y="4818229"/>
              <a:ext cx="117390" cy="18602"/>
            </a:xfrm>
            <a:custGeom>
              <a:avLst/>
              <a:gdLst/>
              <a:ahLst/>
              <a:cxnLst/>
              <a:rect l="l" t="t" r="r" b="b"/>
              <a:pathLst>
                <a:path w="5383" h="853" extrusionOk="0">
                  <a:moveTo>
                    <a:pt x="372" y="1"/>
                  </a:moveTo>
                  <a:cubicBezTo>
                    <a:pt x="127" y="1"/>
                    <a:pt x="0" y="245"/>
                    <a:pt x="0" y="490"/>
                  </a:cubicBezTo>
                  <a:cubicBezTo>
                    <a:pt x="0" y="735"/>
                    <a:pt x="127" y="852"/>
                    <a:pt x="372" y="852"/>
                  </a:cubicBezTo>
                  <a:lnTo>
                    <a:pt x="4893" y="852"/>
                  </a:lnTo>
                  <a:cubicBezTo>
                    <a:pt x="5138" y="852"/>
                    <a:pt x="5383" y="735"/>
                    <a:pt x="5383" y="490"/>
                  </a:cubicBezTo>
                  <a:cubicBezTo>
                    <a:pt x="5383" y="245"/>
                    <a:pt x="5138" y="1"/>
                    <a:pt x="4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46"/>
          <p:cNvSpPr txBox="1">
            <a:spLocks noGrp="1"/>
          </p:cNvSpPr>
          <p:nvPr>
            <p:ph type="title"/>
          </p:nvPr>
        </p:nvSpPr>
        <p:spPr>
          <a:xfrm>
            <a:off x="1607343" y="363141"/>
            <a:ext cx="5550693" cy="9882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000" dirty="0"/>
              <a:t>7. CONCLUSION</a:t>
            </a:r>
            <a:endParaRPr sz="3000" dirty="0"/>
          </a:p>
        </p:txBody>
      </p:sp>
      <p:sp>
        <p:nvSpPr>
          <p:cNvPr id="1246" name="Google Shape;1246;p46"/>
          <p:cNvSpPr txBox="1">
            <a:spLocks noGrp="1"/>
          </p:cNvSpPr>
          <p:nvPr>
            <p:ph type="subTitle" idx="1"/>
          </p:nvPr>
        </p:nvSpPr>
        <p:spPr>
          <a:xfrm>
            <a:off x="267890" y="937022"/>
            <a:ext cx="8608220" cy="379214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As per the existing system, users have to invest money before knowing their diagnosis report. They have to visit diagnostic center, consult their doctor and wait for a day to get their result. If someone have only doubt and want to have a checkup, then it will have their wastage of money and time for them. Each time you have to provide your basic information and go through the same diagnosis process to get your diagnosis result which can be dangerous in some serious condition. Patients should go through the checkup process immediately before the diagnosis process, if such condition arises. So keeping customer records and searching their records manually sometimes not possible and sometime it’s a time taking process.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7"/>
          <p:cNvSpPr txBox="1">
            <a:spLocks noGrp="1"/>
          </p:cNvSpPr>
          <p:nvPr>
            <p:ph type="title"/>
          </p:nvPr>
        </p:nvSpPr>
        <p:spPr>
          <a:xfrm>
            <a:off x="4705531" y="595312"/>
            <a:ext cx="3023100" cy="5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sz="3000" dirty="0"/>
              <a:t>8. REFERENCES</a:t>
            </a:r>
            <a:endParaRPr sz="3000" dirty="0"/>
          </a:p>
        </p:txBody>
      </p:sp>
      <p:sp>
        <p:nvSpPr>
          <p:cNvPr id="1252" name="Google Shape;1252;p47"/>
          <p:cNvSpPr/>
          <p:nvPr/>
        </p:nvSpPr>
        <p:spPr>
          <a:xfrm>
            <a:off x="5415970" y="3326605"/>
            <a:ext cx="1669" cy="22"/>
          </a:xfrm>
          <a:custGeom>
            <a:avLst/>
            <a:gdLst/>
            <a:ahLst/>
            <a:cxnLst/>
            <a:rect l="l" t="t" r="r" b="b"/>
            <a:pathLst>
              <a:path w="75" h="1" extrusionOk="0">
                <a:moveTo>
                  <a:pt x="74" y="0"/>
                </a:moveTo>
                <a:lnTo>
                  <a:pt x="74" y="0"/>
                </a:lnTo>
                <a:lnTo>
                  <a:pt x="50" y="0"/>
                </a:lnTo>
                <a:lnTo>
                  <a:pt x="50" y="0"/>
                </a:lnTo>
                <a:lnTo>
                  <a:pt x="24" y="0"/>
                </a:lnTo>
                <a:lnTo>
                  <a:pt x="50" y="0"/>
                </a:lnTo>
                <a:lnTo>
                  <a:pt x="74" y="0"/>
                </a:lnTo>
                <a:close/>
                <a:moveTo>
                  <a:pt x="0" y="0"/>
                </a:moveTo>
                <a:lnTo>
                  <a:pt x="24" y="0"/>
                </a:lnTo>
                <a:close/>
              </a:path>
            </a:pathLst>
          </a:custGeom>
          <a:solidFill>
            <a:srgbClr val="1D5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7"/>
          <p:cNvSpPr/>
          <p:nvPr/>
        </p:nvSpPr>
        <p:spPr>
          <a:xfrm>
            <a:off x="5751127" y="2992539"/>
            <a:ext cx="22" cy="22"/>
          </a:xfrm>
          <a:custGeom>
            <a:avLst/>
            <a:gdLst/>
            <a:ahLst/>
            <a:cxnLst/>
            <a:rect l="l" t="t" r="r" b="b"/>
            <a:pathLst>
              <a:path w="1" h="1" extrusionOk="0">
                <a:moveTo>
                  <a:pt x="1" y="1"/>
                </a:moveTo>
                <a:lnTo>
                  <a:pt x="1" y="1"/>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7"/>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7"/>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7"/>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7"/>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7"/>
          <p:cNvSpPr/>
          <p:nvPr/>
        </p:nvSpPr>
        <p:spPr>
          <a:xfrm>
            <a:off x="5789004" y="3048220"/>
            <a:ext cx="0" cy="556"/>
          </a:xfrm>
          <a:custGeom>
            <a:avLst/>
            <a:gdLst/>
            <a:ahLst/>
            <a:cxnLst/>
            <a:rect l="l" t="t" r="r" b="b"/>
            <a:pathLst>
              <a:path h="25" extrusionOk="0">
                <a:moveTo>
                  <a:pt x="0" y="0"/>
                </a:moveTo>
                <a:lnTo>
                  <a:pt x="0" y="24"/>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7"/>
          <p:cNvSpPr/>
          <p:nvPr/>
        </p:nvSpPr>
        <p:spPr>
          <a:xfrm>
            <a:off x="5789004" y="3048755"/>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7"/>
          <p:cNvSpPr/>
          <p:nvPr/>
        </p:nvSpPr>
        <p:spPr>
          <a:xfrm>
            <a:off x="5789004" y="3048755"/>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7"/>
          <p:cNvSpPr/>
          <p:nvPr/>
        </p:nvSpPr>
        <p:spPr>
          <a:xfrm>
            <a:off x="5789004" y="3048755"/>
            <a:ext cx="0" cy="22"/>
          </a:xfrm>
          <a:custGeom>
            <a:avLst/>
            <a:gdLst/>
            <a:ahLst/>
            <a:cxnLst/>
            <a:rect l="l" t="t" r="r" b="b"/>
            <a:pathLst>
              <a:path h="1" extrusionOk="0">
                <a:moveTo>
                  <a:pt x="0" y="0"/>
                </a:moveTo>
                <a:lnTo>
                  <a:pt x="0" y="0"/>
                </a:ln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7"/>
          <p:cNvSpPr/>
          <p:nvPr/>
        </p:nvSpPr>
        <p:spPr>
          <a:xfrm>
            <a:off x="5717144" y="3201890"/>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7"/>
          <p:cNvSpPr/>
          <p:nvPr/>
        </p:nvSpPr>
        <p:spPr>
          <a:xfrm>
            <a:off x="5717144" y="3202424"/>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5717144" y="3202424"/>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5417083" y="3326605"/>
            <a:ext cx="4473" cy="22"/>
          </a:xfrm>
          <a:custGeom>
            <a:avLst/>
            <a:gdLst/>
            <a:ahLst/>
            <a:cxnLst/>
            <a:rect l="l" t="t" r="r" b="b"/>
            <a:pathLst>
              <a:path w="201" h="1" extrusionOk="0">
                <a:moveTo>
                  <a:pt x="24" y="0"/>
                </a:moveTo>
                <a:lnTo>
                  <a:pt x="0" y="0"/>
                </a:lnTo>
                <a:lnTo>
                  <a:pt x="24" y="0"/>
                </a:lnTo>
                <a:close/>
                <a:moveTo>
                  <a:pt x="50" y="0"/>
                </a:moveTo>
                <a:lnTo>
                  <a:pt x="24" y="0"/>
                </a:lnTo>
                <a:lnTo>
                  <a:pt x="50" y="0"/>
                </a:lnTo>
                <a:close/>
                <a:moveTo>
                  <a:pt x="74" y="0"/>
                </a:moveTo>
                <a:lnTo>
                  <a:pt x="50" y="0"/>
                </a:lnTo>
                <a:lnTo>
                  <a:pt x="74" y="0"/>
                </a:lnTo>
                <a:close/>
                <a:moveTo>
                  <a:pt x="100" y="0"/>
                </a:moveTo>
                <a:lnTo>
                  <a:pt x="74" y="0"/>
                </a:lnTo>
                <a:lnTo>
                  <a:pt x="100" y="0"/>
                </a:lnTo>
                <a:close/>
                <a:moveTo>
                  <a:pt x="124" y="0"/>
                </a:moveTo>
                <a:lnTo>
                  <a:pt x="100" y="0"/>
                </a:lnTo>
                <a:lnTo>
                  <a:pt x="124" y="0"/>
                </a:lnTo>
                <a:close/>
                <a:moveTo>
                  <a:pt x="124" y="0"/>
                </a:moveTo>
                <a:lnTo>
                  <a:pt x="124" y="0"/>
                </a:lnTo>
                <a:lnTo>
                  <a:pt x="124" y="0"/>
                </a:lnTo>
                <a:close/>
                <a:moveTo>
                  <a:pt x="150" y="0"/>
                </a:moveTo>
                <a:lnTo>
                  <a:pt x="150" y="0"/>
                </a:lnTo>
                <a:lnTo>
                  <a:pt x="150" y="0"/>
                </a:lnTo>
                <a:close/>
                <a:moveTo>
                  <a:pt x="174" y="0"/>
                </a:moveTo>
                <a:lnTo>
                  <a:pt x="174" y="0"/>
                </a:lnTo>
                <a:lnTo>
                  <a:pt x="174" y="0"/>
                </a:lnTo>
                <a:close/>
                <a:moveTo>
                  <a:pt x="200" y="0"/>
                </a:moveTo>
                <a:lnTo>
                  <a:pt x="200" y="0"/>
                </a:lnTo>
                <a:close/>
              </a:path>
            </a:pathLst>
          </a:custGeom>
          <a:solidFill>
            <a:srgbClr val="103B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8385135" y="3778110"/>
            <a:ext cx="59621" cy="601"/>
          </a:xfrm>
          <a:custGeom>
            <a:avLst/>
            <a:gdLst/>
            <a:ahLst/>
            <a:cxnLst/>
            <a:rect l="l" t="t" r="r" b="b"/>
            <a:pathLst>
              <a:path w="2679" h="27" extrusionOk="0">
                <a:moveTo>
                  <a:pt x="27" y="0"/>
                </a:moveTo>
                <a:cubicBezTo>
                  <a:pt x="1" y="0"/>
                  <a:pt x="1" y="26"/>
                  <a:pt x="1" y="26"/>
                </a:cubicBezTo>
                <a:lnTo>
                  <a:pt x="2679" y="26"/>
                </a:lnTo>
                <a:lnTo>
                  <a:pt x="2679" y="0"/>
                </a:lnTo>
                <a:close/>
              </a:path>
            </a:pathLst>
          </a:custGeom>
          <a:solidFill>
            <a:srgbClr val="3C8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txBox="1">
            <a:spLocks noGrp="1"/>
          </p:cNvSpPr>
          <p:nvPr>
            <p:ph type="body" idx="1"/>
          </p:nvPr>
        </p:nvSpPr>
        <p:spPr>
          <a:xfrm>
            <a:off x="4203625" y="1334047"/>
            <a:ext cx="4610613" cy="3856606"/>
          </a:xfrm>
          <a:prstGeom prst="rect">
            <a:avLst/>
          </a:prstGeom>
        </p:spPr>
        <p:txBody>
          <a:bodyPr spcFirstLastPara="1" wrap="square" lIns="91425" tIns="91425" rIns="91425" bIns="91425" anchor="ctr" anchorCtr="0">
            <a:noAutofit/>
          </a:bodyPr>
          <a:lstStyle/>
          <a:p>
            <a:r>
              <a:rPr lang="en-US" dirty="0"/>
              <a:t>[</a:t>
            </a:r>
            <a:r>
              <a:rPr lang="en-US" sz="1600" dirty="0">
                <a:latin typeface="Times New Roman" pitchFamily="18" charset="0"/>
                <a:cs typeface="Times New Roman" pitchFamily="18" charset="0"/>
              </a:rPr>
              <a:t>1] M. J. Folk and B. Zoellick, File Structures, Third Edition, Pearson Education, Inc, 1998.</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[2] f T. E. Anderson, M. D. Dahlin, J. M. </a:t>
            </a:r>
            <a:r>
              <a:rPr lang="en-US" sz="1600" dirty="0" err="1">
                <a:latin typeface="Times New Roman" pitchFamily="18" charset="0"/>
                <a:cs typeface="Times New Roman" pitchFamily="18" charset="0"/>
              </a:rPr>
              <a:t>Neefe</a:t>
            </a:r>
            <a:r>
              <a:rPr lang="en-US" sz="1600" dirty="0">
                <a:latin typeface="Times New Roman" pitchFamily="18" charset="0"/>
                <a:cs typeface="Times New Roman" pitchFamily="18" charset="0"/>
              </a:rPr>
              <a:t>, D. A. Patterson, D. S. </a:t>
            </a:r>
            <a:r>
              <a:rPr lang="en-US" sz="1600" dirty="0" err="1">
                <a:latin typeface="Times New Roman" pitchFamily="18" charset="0"/>
                <a:cs typeface="Times New Roman" pitchFamily="18" charset="0"/>
              </a:rPr>
              <a:t>Roselli</a:t>
            </a:r>
            <a:r>
              <a:rPr lang="en-US" sz="1600" dirty="0">
                <a:latin typeface="Times New Roman" pitchFamily="18" charset="0"/>
                <a:cs typeface="Times New Roman" pitchFamily="18" charset="0"/>
              </a:rPr>
              <a:t>, and R. Y. Wang. “Serverless Network File Systems”, Proceedings of the 15th ACM Symposium on Operating Systems Principles, Dec 1995.</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[3] S. D. </a:t>
            </a:r>
            <a:r>
              <a:rPr lang="en-US" sz="1600" dirty="0" err="1">
                <a:latin typeface="Times New Roman" pitchFamily="18" charset="0"/>
                <a:cs typeface="Times New Roman" pitchFamily="18" charset="0"/>
              </a:rPr>
              <a:t>Viglas</a:t>
            </a:r>
            <a:r>
              <a:rPr lang="en-US" sz="1600" dirty="0">
                <a:latin typeface="Times New Roman" pitchFamily="18" charset="0"/>
                <a:cs typeface="Times New Roman" pitchFamily="18" charset="0"/>
              </a:rPr>
              <a:t>. Distributed File Structures in a Peer-to-Peer Environment. Technical report,</a:t>
            </a:r>
          </a:p>
          <a:p>
            <a:r>
              <a:rPr lang="en-US" sz="1600" dirty="0">
                <a:latin typeface="Times New Roman" pitchFamily="18" charset="0"/>
                <a:cs typeface="Times New Roman" pitchFamily="18" charset="0"/>
              </a:rPr>
              <a:t>University of Edinburgh, School of Informatics, 2006-2007</a:t>
            </a:r>
          </a:p>
          <a:p>
            <a:endParaRPr lang="en-US" sz="1600" dirty="0">
              <a:latin typeface="Times New Roman" pitchFamily="18" charset="0"/>
              <a:cs typeface="Times New Roman" pitchFamily="18" charset="0"/>
            </a:endParaRPr>
          </a:p>
          <a:p>
            <a:pPr marL="0" lvl="0" indent="0" algn="l" rtl="0">
              <a:spcBef>
                <a:spcPts val="0"/>
              </a:spcBef>
              <a:spcAft>
                <a:spcPts val="0"/>
              </a:spcAft>
              <a:buNone/>
            </a:pPr>
            <a:endParaRPr dirty="0"/>
          </a:p>
        </p:txBody>
      </p:sp>
      <p:grpSp>
        <p:nvGrpSpPr>
          <p:cNvPr id="1268" name="Google Shape;1268;p47"/>
          <p:cNvGrpSpPr/>
          <p:nvPr/>
        </p:nvGrpSpPr>
        <p:grpSpPr>
          <a:xfrm>
            <a:off x="525249" y="1031737"/>
            <a:ext cx="3810800" cy="3621850"/>
            <a:chOff x="761200" y="1017450"/>
            <a:chExt cx="3810800" cy="3621850"/>
          </a:xfrm>
        </p:grpSpPr>
        <p:sp>
          <p:nvSpPr>
            <p:cNvPr id="1269" name="Google Shape;1269;p47"/>
            <p:cNvSpPr/>
            <p:nvPr/>
          </p:nvSpPr>
          <p:spPr>
            <a:xfrm>
              <a:off x="2996975" y="3433250"/>
              <a:ext cx="796675" cy="1151325"/>
            </a:xfrm>
            <a:custGeom>
              <a:avLst/>
              <a:gdLst/>
              <a:ahLst/>
              <a:cxnLst/>
              <a:rect l="l" t="t" r="r" b="b"/>
              <a:pathLst>
                <a:path w="31867" h="46053" extrusionOk="0">
                  <a:moveTo>
                    <a:pt x="11956" y="0"/>
                  </a:moveTo>
                  <a:lnTo>
                    <a:pt x="11956" y="10144"/>
                  </a:lnTo>
                  <a:cubicBezTo>
                    <a:pt x="11956" y="12557"/>
                    <a:pt x="10201" y="15575"/>
                    <a:pt x="8117" y="16835"/>
                  </a:cubicBezTo>
                  <a:cubicBezTo>
                    <a:pt x="3239" y="19743"/>
                    <a:pt x="1" y="25228"/>
                    <a:pt x="439" y="31480"/>
                  </a:cubicBezTo>
                  <a:cubicBezTo>
                    <a:pt x="716" y="35209"/>
                    <a:pt x="2304" y="38552"/>
                    <a:pt x="4717" y="41132"/>
                  </a:cubicBezTo>
                  <a:cubicBezTo>
                    <a:pt x="7349" y="43927"/>
                    <a:pt x="10969" y="45739"/>
                    <a:pt x="14975" y="46011"/>
                  </a:cubicBezTo>
                  <a:cubicBezTo>
                    <a:pt x="15365" y="46038"/>
                    <a:pt x="15752" y="46052"/>
                    <a:pt x="16137" y="46052"/>
                  </a:cubicBezTo>
                  <a:cubicBezTo>
                    <a:pt x="24825" y="46052"/>
                    <a:pt x="31866" y="39044"/>
                    <a:pt x="31866" y="30326"/>
                  </a:cubicBezTo>
                  <a:cubicBezTo>
                    <a:pt x="31866" y="26377"/>
                    <a:pt x="30383" y="22815"/>
                    <a:pt x="27970" y="20015"/>
                  </a:cubicBezTo>
                  <a:cubicBezTo>
                    <a:pt x="26821" y="18699"/>
                    <a:pt x="25395" y="17550"/>
                    <a:pt x="23859" y="16672"/>
                  </a:cubicBezTo>
                  <a:cubicBezTo>
                    <a:pt x="21718" y="15466"/>
                    <a:pt x="19963" y="12447"/>
                    <a:pt x="19963" y="10034"/>
                  </a:cubicBezTo>
                  <a:lnTo>
                    <a:pt x="19963" y="0"/>
                  </a:lnTo>
                  <a:close/>
                </a:path>
              </a:pathLst>
            </a:custGeom>
            <a:solidFill>
              <a:srgbClr val="B9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3253425" y="3376975"/>
              <a:ext cx="286525" cy="72750"/>
            </a:xfrm>
            <a:custGeom>
              <a:avLst/>
              <a:gdLst/>
              <a:ahLst/>
              <a:cxnLst/>
              <a:rect l="l" t="t" r="r" b="b"/>
              <a:pathLst>
                <a:path w="11461" h="2910" extrusionOk="0">
                  <a:moveTo>
                    <a:pt x="1426" y="0"/>
                  </a:moveTo>
                  <a:cubicBezTo>
                    <a:pt x="658" y="0"/>
                    <a:pt x="0" y="659"/>
                    <a:pt x="0" y="1426"/>
                  </a:cubicBezTo>
                  <a:cubicBezTo>
                    <a:pt x="0" y="2251"/>
                    <a:pt x="658" y="2909"/>
                    <a:pt x="1426" y="2909"/>
                  </a:cubicBezTo>
                  <a:lnTo>
                    <a:pt x="10034" y="2909"/>
                  </a:lnTo>
                  <a:cubicBezTo>
                    <a:pt x="10802" y="2909"/>
                    <a:pt x="11460" y="2251"/>
                    <a:pt x="11460" y="1426"/>
                  </a:cubicBezTo>
                  <a:cubicBezTo>
                    <a:pt x="11460" y="659"/>
                    <a:pt x="10802" y="0"/>
                    <a:pt x="10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3038100" y="4170250"/>
              <a:ext cx="723950" cy="384550"/>
            </a:xfrm>
            <a:custGeom>
              <a:avLst/>
              <a:gdLst/>
              <a:ahLst/>
              <a:cxnLst/>
              <a:rect l="l" t="t" r="r" b="b"/>
              <a:pathLst>
                <a:path w="28958" h="15382" extrusionOk="0">
                  <a:moveTo>
                    <a:pt x="7545" y="1"/>
                  </a:moveTo>
                  <a:cubicBezTo>
                    <a:pt x="5325" y="1"/>
                    <a:pt x="2844" y="468"/>
                    <a:pt x="1" y="1723"/>
                  </a:cubicBezTo>
                  <a:cubicBezTo>
                    <a:pt x="440" y="9348"/>
                    <a:pt x="6749" y="15381"/>
                    <a:pt x="14479" y="15381"/>
                  </a:cubicBezTo>
                  <a:cubicBezTo>
                    <a:pt x="22214" y="15381"/>
                    <a:pt x="28519" y="9348"/>
                    <a:pt x="28958" y="1723"/>
                  </a:cubicBezTo>
                  <a:lnTo>
                    <a:pt x="28958" y="1723"/>
                  </a:lnTo>
                  <a:cubicBezTo>
                    <a:pt x="26869" y="3477"/>
                    <a:pt x="24990" y="4106"/>
                    <a:pt x="23165" y="4106"/>
                  </a:cubicBezTo>
                  <a:cubicBezTo>
                    <a:pt x="20822" y="4106"/>
                    <a:pt x="18567" y="3071"/>
                    <a:pt x="16072" y="2052"/>
                  </a:cubicBezTo>
                  <a:cubicBezTo>
                    <a:pt x="13579" y="1037"/>
                    <a:pt x="10850" y="1"/>
                    <a:pt x="7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3428925" y="3449700"/>
              <a:ext cx="264575" cy="760900"/>
            </a:xfrm>
            <a:custGeom>
              <a:avLst/>
              <a:gdLst/>
              <a:ahLst/>
              <a:cxnLst/>
              <a:rect l="l" t="t" r="r" b="b"/>
              <a:pathLst>
                <a:path w="10583" h="30436" extrusionOk="0">
                  <a:moveTo>
                    <a:pt x="0" y="0"/>
                  </a:moveTo>
                  <a:lnTo>
                    <a:pt x="0" y="9104"/>
                  </a:lnTo>
                  <a:cubicBezTo>
                    <a:pt x="0" y="11298"/>
                    <a:pt x="601" y="15027"/>
                    <a:pt x="2246" y="16124"/>
                  </a:cubicBezTo>
                  <a:cubicBezTo>
                    <a:pt x="6033" y="18537"/>
                    <a:pt x="8498" y="24074"/>
                    <a:pt x="8498" y="29448"/>
                  </a:cubicBezTo>
                  <a:cubicBezTo>
                    <a:pt x="8498" y="29777"/>
                    <a:pt x="8498" y="30106"/>
                    <a:pt x="8446" y="30436"/>
                  </a:cubicBezTo>
                  <a:cubicBezTo>
                    <a:pt x="9595" y="28189"/>
                    <a:pt x="10363" y="25447"/>
                    <a:pt x="10582" y="22157"/>
                  </a:cubicBezTo>
                  <a:cubicBezTo>
                    <a:pt x="9047" y="19195"/>
                    <a:pt x="6471" y="16672"/>
                    <a:pt x="4111" y="15137"/>
                  </a:cubicBezTo>
                  <a:cubicBezTo>
                    <a:pt x="2413" y="14040"/>
                    <a:pt x="1040" y="11298"/>
                    <a:pt x="1040" y="9104"/>
                  </a:cubicBezTo>
                  <a:lnTo>
                    <a:pt x="1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3114900" y="3933625"/>
              <a:ext cx="678750" cy="651325"/>
            </a:xfrm>
            <a:custGeom>
              <a:avLst/>
              <a:gdLst/>
              <a:ahLst/>
              <a:cxnLst/>
              <a:rect l="l" t="t" r="r" b="b"/>
              <a:pathLst>
                <a:path w="27150" h="26053" extrusionOk="0">
                  <a:moveTo>
                    <a:pt x="21007" y="11079"/>
                  </a:moveTo>
                  <a:lnTo>
                    <a:pt x="21007" y="11079"/>
                  </a:lnTo>
                  <a:cubicBezTo>
                    <a:pt x="20568" y="11956"/>
                    <a:pt x="20020" y="12781"/>
                    <a:pt x="19414" y="13549"/>
                  </a:cubicBezTo>
                  <a:cubicBezTo>
                    <a:pt x="19634" y="13549"/>
                    <a:pt x="19853" y="13601"/>
                    <a:pt x="20072" y="13601"/>
                  </a:cubicBezTo>
                  <a:cubicBezTo>
                    <a:pt x="20292" y="13601"/>
                    <a:pt x="20458" y="13549"/>
                    <a:pt x="20678" y="13549"/>
                  </a:cubicBezTo>
                  <a:cubicBezTo>
                    <a:pt x="20840" y="12781"/>
                    <a:pt x="20950" y="11956"/>
                    <a:pt x="21007" y="11079"/>
                  </a:cubicBezTo>
                  <a:close/>
                  <a:moveTo>
                    <a:pt x="23253" y="0"/>
                  </a:moveTo>
                  <a:cubicBezTo>
                    <a:pt x="23253" y="988"/>
                    <a:pt x="23200" y="1922"/>
                    <a:pt x="23143" y="2800"/>
                  </a:cubicBezTo>
                  <a:cubicBezTo>
                    <a:pt x="24078" y="4497"/>
                    <a:pt x="24626" y="6419"/>
                    <a:pt x="24626" y="8393"/>
                  </a:cubicBezTo>
                  <a:cubicBezTo>
                    <a:pt x="24569" y="9872"/>
                    <a:pt x="24407" y="11245"/>
                    <a:pt x="24131" y="12452"/>
                  </a:cubicBezTo>
                  <a:cubicBezTo>
                    <a:pt x="24736" y="12123"/>
                    <a:pt x="25284" y="11737"/>
                    <a:pt x="25886" y="11188"/>
                  </a:cubicBezTo>
                  <a:lnTo>
                    <a:pt x="25886" y="11188"/>
                  </a:lnTo>
                  <a:cubicBezTo>
                    <a:pt x="25447" y="18813"/>
                    <a:pt x="19142" y="24846"/>
                    <a:pt x="11407" y="24846"/>
                  </a:cubicBezTo>
                  <a:cubicBezTo>
                    <a:pt x="7625" y="24846"/>
                    <a:pt x="4168" y="23420"/>
                    <a:pt x="1593" y="21007"/>
                  </a:cubicBezTo>
                  <a:cubicBezTo>
                    <a:pt x="1044" y="21060"/>
                    <a:pt x="548" y="21117"/>
                    <a:pt x="0" y="21117"/>
                  </a:cubicBezTo>
                  <a:cubicBezTo>
                    <a:pt x="2632" y="23912"/>
                    <a:pt x="6252" y="25724"/>
                    <a:pt x="10258" y="25996"/>
                  </a:cubicBezTo>
                  <a:cubicBezTo>
                    <a:pt x="10639" y="26053"/>
                    <a:pt x="11026" y="26053"/>
                    <a:pt x="11407" y="26053"/>
                  </a:cubicBezTo>
                  <a:cubicBezTo>
                    <a:pt x="20072" y="26053"/>
                    <a:pt x="27149" y="19033"/>
                    <a:pt x="27149" y="10311"/>
                  </a:cubicBezTo>
                  <a:cubicBezTo>
                    <a:pt x="27149" y="6362"/>
                    <a:pt x="25666" y="2800"/>
                    <a:pt x="23253" y="0"/>
                  </a:cubicBezTo>
                  <a:close/>
                </a:path>
              </a:pathLst>
            </a:custGeom>
            <a:solidFill>
              <a:srgbClr val="ABBE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3154700" y="4213325"/>
              <a:ext cx="607350" cy="341475"/>
            </a:xfrm>
            <a:custGeom>
              <a:avLst/>
              <a:gdLst/>
              <a:ahLst/>
              <a:cxnLst/>
              <a:rect l="l" t="t" r="r" b="b"/>
              <a:pathLst>
                <a:path w="24294" h="13659" extrusionOk="0">
                  <a:moveTo>
                    <a:pt x="24294" y="0"/>
                  </a:moveTo>
                  <a:lnTo>
                    <a:pt x="24294" y="0"/>
                  </a:lnTo>
                  <a:cubicBezTo>
                    <a:pt x="23692" y="549"/>
                    <a:pt x="23144" y="935"/>
                    <a:pt x="22539" y="1264"/>
                  </a:cubicBezTo>
                  <a:cubicBezTo>
                    <a:pt x="20893" y="8393"/>
                    <a:pt x="15247" y="11407"/>
                    <a:pt x="9434" y="11407"/>
                  </a:cubicBezTo>
                  <a:cubicBezTo>
                    <a:pt x="8995" y="11407"/>
                    <a:pt x="8499" y="11355"/>
                    <a:pt x="8060" y="11355"/>
                  </a:cubicBezTo>
                  <a:lnTo>
                    <a:pt x="8008" y="11355"/>
                  </a:lnTo>
                  <a:cubicBezTo>
                    <a:pt x="13382" y="10916"/>
                    <a:pt x="17770" y="7788"/>
                    <a:pt x="19086" y="2361"/>
                  </a:cubicBezTo>
                  <a:cubicBezTo>
                    <a:pt x="18866" y="2361"/>
                    <a:pt x="18700" y="2413"/>
                    <a:pt x="18480" y="2413"/>
                  </a:cubicBezTo>
                  <a:cubicBezTo>
                    <a:pt x="18261" y="2413"/>
                    <a:pt x="18042" y="2361"/>
                    <a:pt x="17822" y="2361"/>
                  </a:cubicBezTo>
                  <a:cubicBezTo>
                    <a:pt x="14093" y="7187"/>
                    <a:pt x="7731" y="9104"/>
                    <a:pt x="1" y="9819"/>
                  </a:cubicBezTo>
                  <a:cubicBezTo>
                    <a:pt x="2576" y="12232"/>
                    <a:pt x="6033" y="13658"/>
                    <a:pt x="9815" y="13658"/>
                  </a:cubicBezTo>
                  <a:cubicBezTo>
                    <a:pt x="17550" y="13658"/>
                    <a:pt x="23855" y="7625"/>
                    <a:pt x="24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3631825" y="4003600"/>
              <a:ext cx="98750" cy="268750"/>
            </a:xfrm>
            <a:custGeom>
              <a:avLst/>
              <a:gdLst/>
              <a:ahLst/>
              <a:cxnLst/>
              <a:rect l="l" t="t" r="r" b="b"/>
              <a:pathLst>
                <a:path w="3950" h="10750" extrusionOk="0">
                  <a:moveTo>
                    <a:pt x="2466" y="1"/>
                  </a:moveTo>
                  <a:cubicBezTo>
                    <a:pt x="2247" y="3291"/>
                    <a:pt x="1479" y="6033"/>
                    <a:pt x="330" y="8280"/>
                  </a:cubicBezTo>
                  <a:cubicBezTo>
                    <a:pt x="273" y="9157"/>
                    <a:pt x="163" y="9982"/>
                    <a:pt x="1" y="10750"/>
                  </a:cubicBezTo>
                  <a:cubicBezTo>
                    <a:pt x="1098" y="10693"/>
                    <a:pt x="2247" y="10364"/>
                    <a:pt x="3454" y="9653"/>
                  </a:cubicBezTo>
                  <a:cubicBezTo>
                    <a:pt x="3730" y="8446"/>
                    <a:pt x="3892" y="7073"/>
                    <a:pt x="3949" y="5594"/>
                  </a:cubicBezTo>
                  <a:cubicBezTo>
                    <a:pt x="3949" y="3620"/>
                    <a:pt x="3401" y="1698"/>
                    <a:pt x="24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3354875" y="4244900"/>
              <a:ext cx="363300" cy="253625"/>
            </a:xfrm>
            <a:custGeom>
              <a:avLst/>
              <a:gdLst/>
              <a:ahLst/>
              <a:cxnLst/>
              <a:rect l="l" t="t" r="r" b="b"/>
              <a:pathLst>
                <a:path w="14532" h="10145" extrusionOk="0">
                  <a:moveTo>
                    <a:pt x="14532" y="1"/>
                  </a:moveTo>
                  <a:cubicBezTo>
                    <a:pt x="13325" y="712"/>
                    <a:pt x="12176" y="1041"/>
                    <a:pt x="11079" y="1098"/>
                  </a:cubicBezTo>
                  <a:cubicBezTo>
                    <a:pt x="9763" y="6525"/>
                    <a:pt x="5375" y="9653"/>
                    <a:pt x="1" y="10092"/>
                  </a:cubicBezTo>
                  <a:lnTo>
                    <a:pt x="53" y="10092"/>
                  </a:lnTo>
                  <a:cubicBezTo>
                    <a:pt x="492" y="10092"/>
                    <a:pt x="988" y="10144"/>
                    <a:pt x="1427" y="10144"/>
                  </a:cubicBezTo>
                  <a:cubicBezTo>
                    <a:pt x="7240" y="10144"/>
                    <a:pt x="12886" y="7130"/>
                    <a:pt x="14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3175225" y="4188650"/>
              <a:ext cx="56275" cy="57600"/>
            </a:xfrm>
            <a:custGeom>
              <a:avLst/>
              <a:gdLst/>
              <a:ahLst/>
              <a:cxnLst/>
              <a:rect l="l" t="t" r="r" b="b"/>
              <a:pathLst>
                <a:path w="2251" h="2304" extrusionOk="0">
                  <a:moveTo>
                    <a:pt x="1154" y="0"/>
                  </a:moveTo>
                  <a:cubicBezTo>
                    <a:pt x="496" y="0"/>
                    <a:pt x="0" y="496"/>
                    <a:pt x="0" y="1154"/>
                  </a:cubicBezTo>
                  <a:cubicBezTo>
                    <a:pt x="0" y="1755"/>
                    <a:pt x="496" y="2303"/>
                    <a:pt x="1154" y="2303"/>
                  </a:cubicBezTo>
                  <a:cubicBezTo>
                    <a:pt x="1755" y="2303"/>
                    <a:pt x="2251" y="1755"/>
                    <a:pt x="2251" y="1154"/>
                  </a:cubicBezTo>
                  <a:cubicBezTo>
                    <a:pt x="2251" y="496"/>
                    <a:pt x="1755" y="0"/>
                    <a:pt x="1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3267125" y="4286050"/>
              <a:ext cx="34250" cy="31500"/>
            </a:xfrm>
            <a:custGeom>
              <a:avLst/>
              <a:gdLst/>
              <a:ahLst/>
              <a:cxnLst/>
              <a:rect l="l" t="t" r="r" b="b"/>
              <a:pathLst>
                <a:path w="1370" h="1260" extrusionOk="0">
                  <a:moveTo>
                    <a:pt x="659" y="0"/>
                  </a:moveTo>
                  <a:cubicBezTo>
                    <a:pt x="273" y="0"/>
                    <a:pt x="1" y="329"/>
                    <a:pt x="53" y="658"/>
                  </a:cubicBezTo>
                  <a:cubicBezTo>
                    <a:pt x="53" y="1040"/>
                    <a:pt x="330" y="1259"/>
                    <a:pt x="659" y="1259"/>
                  </a:cubicBezTo>
                  <a:lnTo>
                    <a:pt x="712" y="1259"/>
                  </a:lnTo>
                  <a:cubicBezTo>
                    <a:pt x="1098" y="1259"/>
                    <a:pt x="1370" y="930"/>
                    <a:pt x="1317" y="601"/>
                  </a:cubicBezTo>
                  <a:cubicBezTo>
                    <a:pt x="1317" y="219"/>
                    <a:pt x="1041" y="0"/>
                    <a:pt x="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3454900" y="4269575"/>
              <a:ext cx="39850" cy="39750"/>
            </a:xfrm>
            <a:custGeom>
              <a:avLst/>
              <a:gdLst/>
              <a:ahLst/>
              <a:cxnLst/>
              <a:rect l="l" t="t" r="r" b="b"/>
              <a:pathLst>
                <a:path w="1594" h="1590" extrusionOk="0">
                  <a:moveTo>
                    <a:pt x="716" y="1"/>
                  </a:moveTo>
                  <a:cubicBezTo>
                    <a:pt x="277" y="54"/>
                    <a:pt x="1" y="440"/>
                    <a:pt x="1" y="821"/>
                  </a:cubicBezTo>
                  <a:cubicBezTo>
                    <a:pt x="58" y="1260"/>
                    <a:pt x="387" y="1589"/>
                    <a:pt x="769" y="1589"/>
                  </a:cubicBezTo>
                  <a:lnTo>
                    <a:pt x="826" y="1589"/>
                  </a:lnTo>
                  <a:cubicBezTo>
                    <a:pt x="1264" y="1537"/>
                    <a:pt x="1594" y="1150"/>
                    <a:pt x="1537" y="712"/>
                  </a:cubicBezTo>
                  <a:cubicBezTo>
                    <a:pt x="1537" y="330"/>
                    <a:pt x="1207"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2802300" y="1294400"/>
              <a:ext cx="1048925" cy="933650"/>
            </a:xfrm>
            <a:custGeom>
              <a:avLst/>
              <a:gdLst/>
              <a:ahLst/>
              <a:cxnLst/>
              <a:rect l="l" t="t" r="r" b="b"/>
              <a:pathLst>
                <a:path w="41957" h="37346" extrusionOk="0">
                  <a:moveTo>
                    <a:pt x="9709" y="0"/>
                  </a:moveTo>
                  <a:cubicBezTo>
                    <a:pt x="10968" y="6524"/>
                    <a:pt x="6033" y="9433"/>
                    <a:pt x="7568" y="20731"/>
                  </a:cubicBezTo>
                  <a:cubicBezTo>
                    <a:pt x="5594" y="15189"/>
                    <a:pt x="2580" y="13711"/>
                    <a:pt x="1264" y="10311"/>
                  </a:cubicBezTo>
                  <a:lnTo>
                    <a:pt x="1264" y="10311"/>
                  </a:lnTo>
                  <a:cubicBezTo>
                    <a:pt x="1922" y="15137"/>
                    <a:pt x="4225" y="19085"/>
                    <a:pt x="6967" y="22815"/>
                  </a:cubicBezTo>
                  <a:cubicBezTo>
                    <a:pt x="4826" y="23802"/>
                    <a:pt x="2690" y="26434"/>
                    <a:pt x="548" y="28957"/>
                  </a:cubicBezTo>
                  <a:cubicBezTo>
                    <a:pt x="329" y="29176"/>
                    <a:pt x="167" y="29396"/>
                    <a:pt x="0" y="29558"/>
                  </a:cubicBezTo>
                  <a:lnTo>
                    <a:pt x="219" y="32906"/>
                  </a:lnTo>
                  <a:cubicBezTo>
                    <a:pt x="386" y="32577"/>
                    <a:pt x="496" y="32248"/>
                    <a:pt x="658" y="31918"/>
                  </a:cubicBezTo>
                  <a:cubicBezTo>
                    <a:pt x="2523" y="27860"/>
                    <a:pt x="4826" y="25447"/>
                    <a:pt x="7296" y="23854"/>
                  </a:cubicBezTo>
                  <a:lnTo>
                    <a:pt x="7296" y="23854"/>
                  </a:lnTo>
                  <a:cubicBezTo>
                    <a:pt x="6691" y="27750"/>
                    <a:pt x="8775" y="33945"/>
                    <a:pt x="10968" y="36306"/>
                  </a:cubicBezTo>
                  <a:cubicBezTo>
                    <a:pt x="9271" y="32849"/>
                    <a:pt x="10310" y="30106"/>
                    <a:pt x="9271" y="24570"/>
                  </a:cubicBezTo>
                  <a:lnTo>
                    <a:pt x="9271" y="24570"/>
                  </a:lnTo>
                  <a:cubicBezTo>
                    <a:pt x="11903" y="30602"/>
                    <a:pt x="18594" y="35099"/>
                    <a:pt x="25504" y="37346"/>
                  </a:cubicBezTo>
                  <a:cubicBezTo>
                    <a:pt x="17769" y="31971"/>
                    <a:pt x="19085" y="27693"/>
                    <a:pt x="10091" y="23582"/>
                  </a:cubicBezTo>
                  <a:lnTo>
                    <a:pt x="10091" y="23582"/>
                  </a:lnTo>
                  <a:cubicBezTo>
                    <a:pt x="15947" y="25929"/>
                    <a:pt x="23037" y="26941"/>
                    <a:pt x="28622" y="26941"/>
                  </a:cubicBezTo>
                  <a:cubicBezTo>
                    <a:pt x="32298" y="26941"/>
                    <a:pt x="35321" y="26503"/>
                    <a:pt x="36911" y="25719"/>
                  </a:cubicBezTo>
                  <a:lnTo>
                    <a:pt x="36911" y="25719"/>
                  </a:lnTo>
                  <a:cubicBezTo>
                    <a:pt x="36463" y="25814"/>
                    <a:pt x="35991" y="25858"/>
                    <a:pt x="35496" y="25858"/>
                  </a:cubicBezTo>
                  <a:cubicBezTo>
                    <a:pt x="30792" y="25858"/>
                    <a:pt x="23988" y="21961"/>
                    <a:pt x="15430" y="21961"/>
                  </a:cubicBezTo>
                  <a:cubicBezTo>
                    <a:pt x="14530" y="21961"/>
                    <a:pt x="13610" y="22004"/>
                    <a:pt x="12671" y="22100"/>
                  </a:cubicBezTo>
                  <a:cubicBezTo>
                    <a:pt x="23582" y="20621"/>
                    <a:pt x="32743" y="15518"/>
                    <a:pt x="41956" y="10420"/>
                  </a:cubicBezTo>
                  <a:lnTo>
                    <a:pt x="41956" y="10420"/>
                  </a:lnTo>
                  <a:cubicBezTo>
                    <a:pt x="33673" y="14698"/>
                    <a:pt x="27860" y="11241"/>
                    <a:pt x="14426" y="18318"/>
                  </a:cubicBezTo>
                  <a:cubicBezTo>
                    <a:pt x="22542" y="13325"/>
                    <a:pt x="24898" y="6963"/>
                    <a:pt x="24736" y="0"/>
                  </a:cubicBezTo>
                  <a:lnTo>
                    <a:pt x="24736" y="0"/>
                  </a:lnTo>
                  <a:cubicBezTo>
                    <a:pt x="22487" y="8876"/>
                    <a:pt x="14275" y="8061"/>
                    <a:pt x="9119" y="20200"/>
                  </a:cubicBezTo>
                  <a:lnTo>
                    <a:pt x="9119" y="20200"/>
                  </a:lnTo>
                  <a:cubicBezTo>
                    <a:pt x="12504" y="12208"/>
                    <a:pt x="12610" y="5477"/>
                    <a:pt x="9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1536850" y="1605575"/>
              <a:ext cx="1269625" cy="1129775"/>
            </a:xfrm>
            <a:custGeom>
              <a:avLst/>
              <a:gdLst/>
              <a:ahLst/>
              <a:cxnLst/>
              <a:rect l="l" t="t" r="r" b="b"/>
              <a:pathLst>
                <a:path w="50785" h="45191" extrusionOk="0">
                  <a:moveTo>
                    <a:pt x="37623" y="0"/>
                  </a:moveTo>
                  <a:lnTo>
                    <a:pt x="37623" y="0"/>
                  </a:lnTo>
                  <a:cubicBezTo>
                    <a:pt x="34494" y="6691"/>
                    <a:pt x="35043" y="14645"/>
                    <a:pt x="39487" y="23911"/>
                  </a:cubicBezTo>
                  <a:cubicBezTo>
                    <a:pt x="32687" y="9762"/>
                    <a:pt x="23035" y="11245"/>
                    <a:pt x="19797" y="825"/>
                  </a:cubicBezTo>
                  <a:lnTo>
                    <a:pt x="19797" y="825"/>
                  </a:lnTo>
                  <a:cubicBezTo>
                    <a:pt x="19964" y="9104"/>
                    <a:pt x="23197" y="16510"/>
                    <a:pt x="33069" y="21994"/>
                  </a:cubicBezTo>
                  <a:cubicBezTo>
                    <a:pt x="16726" y="14316"/>
                    <a:pt x="9982" y="18756"/>
                    <a:pt x="1" y="14207"/>
                  </a:cubicBezTo>
                  <a:lnTo>
                    <a:pt x="1" y="14207"/>
                  </a:lnTo>
                  <a:cubicBezTo>
                    <a:pt x="11189" y="19691"/>
                    <a:pt x="22377" y="25228"/>
                    <a:pt x="35372" y="26382"/>
                  </a:cubicBezTo>
                  <a:cubicBezTo>
                    <a:pt x="34777" y="26349"/>
                    <a:pt x="34188" y="26333"/>
                    <a:pt x="33607" y="26333"/>
                  </a:cubicBezTo>
                  <a:cubicBezTo>
                    <a:pt x="22447" y="26333"/>
                    <a:pt x="13959" y="32129"/>
                    <a:pt x="8072" y="32129"/>
                  </a:cubicBezTo>
                  <a:cubicBezTo>
                    <a:pt x="7634" y="32129"/>
                    <a:pt x="7211" y="32097"/>
                    <a:pt x="6801" y="32028"/>
                  </a:cubicBezTo>
                  <a:lnTo>
                    <a:pt x="6801" y="32028"/>
                  </a:lnTo>
                  <a:cubicBezTo>
                    <a:pt x="8381" y="32703"/>
                    <a:pt x="11075" y="33061"/>
                    <a:pt x="14380" y="33061"/>
                  </a:cubicBezTo>
                  <a:cubicBezTo>
                    <a:pt x="21286" y="33061"/>
                    <a:pt x="30859" y="31495"/>
                    <a:pt x="38500" y="27970"/>
                  </a:cubicBezTo>
                  <a:lnTo>
                    <a:pt x="38500" y="27970"/>
                  </a:lnTo>
                  <a:cubicBezTo>
                    <a:pt x="28080" y="33344"/>
                    <a:pt x="29835" y="38390"/>
                    <a:pt x="21003" y="45190"/>
                  </a:cubicBezTo>
                  <a:cubicBezTo>
                    <a:pt x="29120" y="42119"/>
                    <a:pt x="36745" y="36363"/>
                    <a:pt x="39540" y="29124"/>
                  </a:cubicBezTo>
                  <a:lnTo>
                    <a:pt x="39540" y="29124"/>
                  </a:lnTo>
                  <a:cubicBezTo>
                    <a:pt x="38610" y="35705"/>
                    <a:pt x="40036" y="38938"/>
                    <a:pt x="38224" y="43106"/>
                  </a:cubicBezTo>
                  <a:cubicBezTo>
                    <a:pt x="40637" y="40202"/>
                    <a:pt x="42778" y="32743"/>
                    <a:pt x="41843" y="28189"/>
                  </a:cubicBezTo>
                  <a:lnTo>
                    <a:pt x="41843" y="28189"/>
                  </a:lnTo>
                  <a:cubicBezTo>
                    <a:pt x="44972" y="29944"/>
                    <a:pt x="47876" y="32743"/>
                    <a:pt x="50346" y="37732"/>
                  </a:cubicBezTo>
                  <a:cubicBezTo>
                    <a:pt x="50456" y="37951"/>
                    <a:pt x="50618" y="38228"/>
                    <a:pt x="50728" y="38500"/>
                  </a:cubicBezTo>
                  <a:lnTo>
                    <a:pt x="50785" y="34498"/>
                  </a:lnTo>
                  <a:lnTo>
                    <a:pt x="50456" y="34169"/>
                  </a:lnTo>
                  <a:cubicBezTo>
                    <a:pt x="47657" y="31151"/>
                    <a:pt x="44862" y="27970"/>
                    <a:pt x="42172" y="26873"/>
                  </a:cubicBezTo>
                  <a:cubicBezTo>
                    <a:pt x="45244" y="22323"/>
                    <a:pt x="47714" y="17497"/>
                    <a:pt x="48205" y="11737"/>
                  </a:cubicBezTo>
                  <a:lnTo>
                    <a:pt x="48205" y="11737"/>
                  </a:lnTo>
                  <a:cubicBezTo>
                    <a:pt x="46836" y="15852"/>
                    <a:pt x="43379" y="17769"/>
                    <a:pt x="41352" y="24407"/>
                  </a:cubicBezTo>
                  <a:cubicBezTo>
                    <a:pt x="42558" y="10969"/>
                    <a:pt x="36526" y="7845"/>
                    <a:pt x="37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1942700" y="2613350"/>
              <a:ext cx="863775" cy="630700"/>
            </a:xfrm>
            <a:custGeom>
              <a:avLst/>
              <a:gdLst/>
              <a:ahLst/>
              <a:cxnLst/>
              <a:rect l="l" t="t" r="r" b="b"/>
              <a:pathLst>
                <a:path w="34551" h="25228" extrusionOk="0">
                  <a:moveTo>
                    <a:pt x="16343" y="1"/>
                  </a:moveTo>
                  <a:lnTo>
                    <a:pt x="16343" y="1"/>
                  </a:lnTo>
                  <a:cubicBezTo>
                    <a:pt x="17602" y="2085"/>
                    <a:pt x="17164" y="4278"/>
                    <a:pt x="19357" y="7512"/>
                  </a:cubicBezTo>
                  <a:cubicBezTo>
                    <a:pt x="13983" y="2194"/>
                    <a:pt x="10420" y="3620"/>
                    <a:pt x="7402" y="330"/>
                  </a:cubicBezTo>
                  <a:lnTo>
                    <a:pt x="7402" y="330"/>
                  </a:lnTo>
                  <a:cubicBezTo>
                    <a:pt x="9210" y="4104"/>
                    <a:pt x="12818" y="6733"/>
                    <a:pt x="18393" y="8161"/>
                  </a:cubicBezTo>
                  <a:lnTo>
                    <a:pt x="18393" y="8161"/>
                  </a:lnTo>
                  <a:cubicBezTo>
                    <a:pt x="16708" y="7732"/>
                    <a:pt x="15244" y="7571"/>
                    <a:pt x="13937" y="7571"/>
                  </a:cubicBezTo>
                  <a:cubicBezTo>
                    <a:pt x="10021" y="7571"/>
                    <a:pt x="7508" y="9015"/>
                    <a:pt x="4642" y="9015"/>
                  </a:cubicBezTo>
                  <a:cubicBezTo>
                    <a:pt x="3622" y="9015"/>
                    <a:pt x="2557" y="8832"/>
                    <a:pt x="1369" y="8337"/>
                  </a:cubicBezTo>
                  <a:lnTo>
                    <a:pt x="1369" y="8337"/>
                  </a:lnTo>
                  <a:cubicBezTo>
                    <a:pt x="3709" y="10214"/>
                    <a:pt x="6348" y="11406"/>
                    <a:pt x="9521" y="11406"/>
                  </a:cubicBezTo>
                  <a:cubicBezTo>
                    <a:pt x="11257" y="11406"/>
                    <a:pt x="13152" y="11050"/>
                    <a:pt x="15246" y="10254"/>
                  </a:cubicBezTo>
                  <a:lnTo>
                    <a:pt x="15246" y="10254"/>
                  </a:lnTo>
                  <a:cubicBezTo>
                    <a:pt x="6086" y="14532"/>
                    <a:pt x="5594" y="19029"/>
                    <a:pt x="0" y="21718"/>
                  </a:cubicBezTo>
                  <a:cubicBezTo>
                    <a:pt x="6415" y="18866"/>
                    <a:pt x="12833" y="16014"/>
                    <a:pt x="18041" y="10802"/>
                  </a:cubicBezTo>
                  <a:lnTo>
                    <a:pt x="18041" y="10802"/>
                  </a:lnTo>
                  <a:cubicBezTo>
                    <a:pt x="13105" y="16124"/>
                    <a:pt x="12886" y="22868"/>
                    <a:pt x="10144" y="25228"/>
                  </a:cubicBezTo>
                  <a:cubicBezTo>
                    <a:pt x="12833" y="23855"/>
                    <a:pt x="18041" y="16782"/>
                    <a:pt x="19853" y="10034"/>
                  </a:cubicBezTo>
                  <a:lnTo>
                    <a:pt x="19853" y="10034"/>
                  </a:lnTo>
                  <a:cubicBezTo>
                    <a:pt x="18427" y="16453"/>
                    <a:pt x="21222" y="17550"/>
                    <a:pt x="21003" y="23802"/>
                  </a:cubicBezTo>
                  <a:cubicBezTo>
                    <a:pt x="22538" y="19195"/>
                    <a:pt x="22867" y="13821"/>
                    <a:pt x="20731" y="9982"/>
                  </a:cubicBezTo>
                  <a:lnTo>
                    <a:pt x="20731" y="9982"/>
                  </a:lnTo>
                  <a:cubicBezTo>
                    <a:pt x="23253" y="12777"/>
                    <a:pt x="25118" y="13325"/>
                    <a:pt x="26267" y="15628"/>
                  </a:cubicBezTo>
                  <a:cubicBezTo>
                    <a:pt x="25886" y="13544"/>
                    <a:pt x="23416" y="9925"/>
                    <a:pt x="21169" y="8666"/>
                  </a:cubicBezTo>
                  <a:cubicBezTo>
                    <a:pt x="22409" y="7557"/>
                    <a:pt x="27441" y="6699"/>
                    <a:pt x="31207" y="6699"/>
                  </a:cubicBezTo>
                  <a:cubicBezTo>
                    <a:pt x="32105" y="6699"/>
                    <a:pt x="32931" y="6748"/>
                    <a:pt x="33616" y="6854"/>
                  </a:cubicBezTo>
                  <a:cubicBezTo>
                    <a:pt x="33945" y="6911"/>
                    <a:pt x="34274" y="6963"/>
                    <a:pt x="34551" y="7020"/>
                  </a:cubicBezTo>
                  <a:lnTo>
                    <a:pt x="34384" y="5485"/>
                  </a:lnTo>
                  <a:cubicBezTo>
                    <a:pt x="34222" y="5485"/>
                    <a:pt x="33945" y="5428"/>
                    <a:pt x="33673" y="5428"/>
                  </a:cubicBezTo>
                  <a:cubicBezTo>
                    <a:pt x="33619" y="5427"/>
                    <a:pt x="33563" y="5426"/>
                    <a:pt x="33506" y="5426"/>
                  </a:cubicBezTo>
                  <a:cubicBezTo>
                    <a:pt x="30156" y="5426"/>
                    <a:pt x="22025" y="6930"/>
                    <a:pt x="20731" y="8060"/>
                  </a:cubicBezTo>
                  <a:cubicBezTo>
                    <a:pt x="19853" y="5099"/>
                    <a:pt x="18647" y="2304"/>
                    <a:pt x="16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7"/>
            <p:cNvSpPr/>
            <p:nvPr/>
          </p:nvSpPr>
          <p:spPr>
            <a:xfrm>
              <a:off x="2802300" y="2838200"/>
              <a:ext cx="710225" cy="614250"/>
            </a:xfrm>
            <a:custGeom>
              <a:avLst/>
              <a:gdLst/>
              <a:ahLst/>
              <a:cxnLst/>
              <a:rect l="l" t="t" r="r" b="b"/>
              <a:pathLst>
                <a:path w="28409" h="24570" extrusionOk="0">
                  <a:moveTo>
                    <a:pt x="13110" y="1"/>
                  </a:moveTo>
                  <a:lnTo>
                    <a:pt x="13110" y="1"/>
                  </a:lnTo>
                  <a:cubicBezTo>
                    <a:pt x="10806" y="2194"/>
                    <a:pt x="9600" y="4879"/>
                    <a:pt x="8665" y="7679"/>
                  </a:cubicBezTo>
                  <a:cubicBezTo>
                    <a:pt x="7897" y="7020"/>
                    <a:pt x="4554" y="6086"/>
                    <a:pt x="1316" y="5485"/>
                  </a:cubicBezTo>
                  <a:cubicBezTo>
                    <a:pt x="935" y="5428"/>
                    <a:pt x="496" y="5375"/>
                    <a:pt x="57" y="5266"/>
                  </a:cubicBezTo>
                  <a:cubicBezTo>
                    <a:pt x="57" y="5595"/>
                    <a:pt x="57" y="5924"/>
                    <a:pt x="0" y="6196"/>
                  </a:cubicBezTo>
                  <a:lnTo>
                    <a:pt x="1316" y="6362"/>
                  </a:lnTo>
                  <a:cubicBezTo>
                    <a:pt x="4335" y="6691"/>
                    <a:pt x="7296" y="7459"/>
                    <a:pt x="8226" y="8280"/>
                  </a:cubicBezTo>
                  <a:cubicBezTo>
                    <a:pt x="5980" y="9434"/>
                    <a:pt x="3510" y="12886"/>
                    <a:pt x="3071" y="14918"/>
                  </a:cubicBezTo>
                  <a:cubicBezTo>
                    <a:pt x="4278" y="12724"/>
                    <a:pt x="6090" y="12228"/>
                    <a:pt x="8612" y="9596"/>
                  </a:cubicBezTo>
                  <a:lnTo>
                    <a:pt x="8612" y="9596"/>
                  </a:lnTo>
                  <a:cubicBezTo>
                    <a:pt x="6471" y="13272"/>
                    <a:pt x="6638" y="18428"/>
                    <a:pt x="8064" y="22925"/>
                  </a:cubicBezTo>
                  <a:cubicBezTo>
                    <a:pt x="7954" y="16835"/>
                    <a:pt x="10696" y="15905"/>
                    <a:pt x="9433" y="9653"/>
                  </a:cubicBezTo>
                  <a:lnTo>
                    <a:pt x="9433" y="9653"/>
                  </a:lnTo>
                  <a:cubicBezTo>
                    <a:pt x="11078" y="16234"/>
                    <a:pt x="15904" y="23197"/>
                    <a:pt x="18484" y="24570"/>
                  </a:cubicBezTo>
                  <a:cubicBezTo>
                    <a:pt x="15904" y="22267"/>
                    <a:pt x="15852" y="15628"/>
                    <a:pt x="11135" y="10364"/>
                  </a:cubicBezTo>
                  <a:lnTo>
                    <a:pt x="11135" y="10364"/>
                  </a:lnTo>
                  <a:cubicBezTo>
                    <a:pt x="16071" y="15576"/>
                    <a:pt x="22213" y="18480"/>
                    <a:pt x="28408" y="21389"/>
                  </a:cubicBezTo>
                  <a:cubicBezTo>
                    <a:pt x="23091" y="18700"/>
                    <a:pt x="22652" y="14312"/>
                    <a:pt x="13930" y="9982"/>
                  </a:cubicBezTo>
                  <a:lnTo>
                    <a:pt x="13930" y="9982"/>
                  </a:lnTo>
                  <a:cubicBezTo>
                    <a:pt x="16030" y="10838"/>
                    <a:pt x="17932" y="11216"/>
                    <a:pt x="19677" y="11216"/>
                  </a:cubicBezTo>
                  <a:cubicBezTo>
                    <a:pt x="22627" y="11216"/>
                    <a:pt x="25127" y="10134"/>
                    <a:pt x="27368" y="8446"/>
                  </a:cubicBezTo>
                  <a:lnTo>
                    <a:pt x="27368" y="8446"/>
                  </a:lnTo>
                  <a:cubicBezTo>
                    <a:pt x="26282" y="8865"/>
                    <a:pt x="25307" y="9025"/>
                    <a:pt x="24379" y="9025"/>
                  </a:cubicBezTo>
                  <a:cubicBezTo>
                    <a:pt x="21406" y="9025"/>
                    <a:pt x="18914" y="7386"/>
                    <a:pt x="14768" y="7386"/>
                  </a:cubicBezTo>
                  <a:cubicBezTo>
                    <a:pt x="13609" y="7386"/>
                    <a:pt x="12322" y="7514"/>
                    <a:pt x="10859" y="7841"/>
                  </a:cubicBezTo>
                  <a:cubicBezTo>
                    <a:pt x="16343" y="6582"/>
                    <a:pt x="19910" y="4169"/>
                    <a:pt x="21718" y="549"/>
                  </a:cubicBezTo>
                  <a:lnTo>
                    <a:pt x="21718" y="549"/>
                  </a:lnTo>
                  <a:cubicBezTo>
                    <a:pt x="18703" y="3673"/>
                    <a:pt x="15356" y="2194"/>
                    <a:pt x="10038" y="7240"/>
                  </a:cubicBezTo>
                  <a:cubicBezTo>
                    <a:pt x="12175" y="4112"/>
                    <a:pt x="11793" y="1975"/>
                    <a:pt x="13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7"/>
            <p:cNvSpPr/>
            <p:nvPr/>
          </p:nvSpPr>
          <p:spPr>
            <a:xfrm>
              <a:off x="2777600" y="2015575"/>
              <a:ext cx="1236725" cy="1099600"/>
            </a:xfrm>
            <a:custGeom>
              <a:avLst/>
              <a:gdLst/>
              <a:ahLst/>
              <a:cxnLst/>
              <a:rect l="l" t="t" r="r" b="b"/>
              <a:pathLst>
                <a:path w="49469" h="43984" extrusionOk="0">
                  <a:moveTo>
                    <a:pt x="21938" y="0"/>
                  </a:moveTo>
                  <a:cubicBezTo>
                    <a:pt x="17879" y="3892"/>
                    <a:pt x="15686" y="8718"/>
                    <a:pt x="14098" y="13821"/>
                  </a:cubicBezTo>
                  <a:cubicBezTo>
                    <a:pt x="11575" y="12447"/>
                    <a:pt x="5375" y="12009"/>
                    <a:pt x="1207" y="11680"/>
                  </a:cubicBezTo>
                  <a:cubicBezTo>
                    <a:pt x="1155" y="11680"/>
                    <a:pt x="1045" y="11627"/>
                    <a:pt x="988" y="11627"/>
                  </a:cubicBezTo>
                  <a:lnTo>
                    <a:pt x="1" y="14369"/>
                  </a:lnTo>
                  <a:cubicBezTo>
                    <a:pt x="497" y="14259"/>
                    <a:pt x="988" y="14150"/>
                    <a:pt x="1427" y="14093"/>
                  </a:cubicBezTo>
                  <a:cubicBezTo>
                    <a:pt x="3269" y="13732"/>
                    <a:pt x="4936" y="13569"/>
                    <a:pt x="6460" y="13569"/>
                  </a:cubicBezTo>
                  <a:cubicBezTo>
                    <a:pt x="9108" y="13569"/>
                    <a:pt x="11323" y="14061"/>
                    <a:pt x="13273" y="14860"/>
                  </a:cubicBezTo>
                  <a:cubicBezTo>
                    <a:pt x="9271" y="16944"/>
                    <a:pt x="4884" y="23144"/>
                    <a:pt x="4116" y="26763"/>
                  </a:cubicBezTo>
                  <a:cubicBezTo>
                    <a:pt x="6200" y="22815"/>
                    <a:pt x="9491" y="21937"/>
                    <a:pt x="13988" y="17221"/>
                  </a:cubicBezTo>
                  <a:lnTo>
                    <a:pt x="13988" y="17221"/>
                  </a:lnTo>
                  <a:cubicBezTo>
                    <a:pt x="10149" y="23745"/>
                    <a:pt x="10421" y="33068"/>
                    <a:pt x="13001" y="41132"/>
                  </a:cubicBezTo>
                  <a:cubicBezTo>
                    <a:pt x="12834" y="30273"/>
                    <a:pt x="17717" y="28518"/>
                    <a:pt x="15466" y="17273"/>
                  </a:cubicBezTo>
                  <a:lnTo>
                    <a:pt x="15466" y="17273"/>
                  </a:lnTo>
                  <a:cubicBezTo>
                    <a:pt x="18375" y="29119"/>
                    <a:pt x="27150" y="41514"/>
                    <a:pt x="31700" y="43984"/>
                  </a:cubicBezTo>
                  <a:cubicBezTo>
                    <a:pt x="27150" y="39868"/>
                    <a:pt x="26983" y="28132"/>
                    <a:pt x="18595" y="18699"/>
                  </a:cubicBezTo>
                  <a:lnTo>
                    <a:pt x="18595" y="18699"/>
                  </a:lnTo>
                  <a:cubicBezTo>
                    <a:pt x="27422" y="27970"/>
                    <a:pt x="38447" y="33125"/>
                    <a:pt x="49469" y="38280"/>
                  </a:cubicBezTo>
                  <a:cubicBezTo>
                    <a:pt x="39873" y="33397"/>
                    <a:pt x="39158" y="25609"/>
                    <a:pt x="23364" y="17822"/>
                  </a:cubicBezTo>
                  <a:lnTo>
                    <a:pt x="23364" y="17822"/>
                  </a:lnTo>
                  <a:cubicBezTo>
                    <a:pt x="27172" y="19378"/>
                    <a:pt x="30622" y="20071"/>
                    <a:pt x="33784" y="20071"/>
                  </a:cubicBezTo>
                  <a:cubicBezTo>
                    <a:pt x="39090" y="20071"/>
                    <a:pt x="43585" y="18120"/>
                    <a:pt x="47604" y="15027"/>
                  </a:cubicBezTo>
                  <a:lnTo>
                    <a:pt x="47604" y="15027"/>
                  </a:lnTo>
                  <a:cubicBezTo>
                    <a:pt x="45621" y="15816"/>
                    <a:pt x="43843" y="16115"/>
                    <a:pt x="42149" y="16115"/>
                  </a:cubicBezTo>
                  <a:cubicBezTo>
                    <a:pt x="36886" y="16115"/>
                    <a:pt x="32430" y="13233"/>
                    <a:pt x="25121" y="13233"/>
                  </a:cubicBezTo>
                  <a:cubicBezTo>
                    <a:pt x="23040" y="13233"/>
                    <a:pt x="20727" y="13467"/>
                    <a:pt x="18099" y="14067"/>
                  </a:cubicBezTo>
                  <a:lnTo>
                    <a:pt x="18099" y="14067"/>
                  </a:lnTo>
                  <a:cubicBezTo>
                    <a:pt x="27855" y="11813"/>
                    <a:pt x="34182" y="7378"/>
                    <a:pt x="37403" y="930"/>
                  </a:cubicBezTo>
                  <a:lnTo>
                    <a:pt x="37403" y="930"/>
                  </a:lnTo>
                  <a:cubicBezTo>
                    <a:pt x="32086" y="6524"/>
                    <a:pt x="25996" y="3892"/>
                    <a:pt x="16454" y="12996"/>
                  </a:cubicBezTo>
                  <a:cubicBezTo>
                    <a:pt x="20293" y="7349"/>
                    <a:pt x="19634" y="3510"/>
                    <a:pt x="219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683075" y="1660400"/>
              <a:ext cx="160375" cy="2214350"/>
            </a:xfrm>
            <a:custGeom>
              <a:avLst/>
              <a:gdLst/>
              <a:ahLst/>
              <a:cxnLst/>
              <a:rect l="l" t="t" r="r" b="b"/>
              <a:pathLst>
                <a:path w="6415" h="88574" extrusionOk="0">
                  <a:moveTo>
                    <a:pt x="930" y="1"/>
                  </a:moveTo>
                  <a:cubicBezTo>
                    <a:pt x="930" y="111"/>
                    <a:pt x="1040" y="497"/>
                    <a:pt x="1207" y="1098"/>
                  </a:cubicBezTo>
                  <a:cubicBezTo>
                    <a:pt x="1865" y="3897"/>
                    <a:pt x="2027" y="11685"/>
                    <a:pt x="3071" y="21389"/>
                  </a:cubicBezTo>
                  <a:cubicBezTo>
                    <a:pt x="3181" y="22267"/>
                    <a:pt x="3233" y="23201"/>
                    <a:pt x="3343" y="24132"/>
                  </a:cubicBezTo>
                  <a:cubicBezTo>
                    <a:pt x="3672" y="27861"/>
                    <a:pt x="3291" y="30989"/>
                    <a:pt x="3291" y="35047"/>
                  </a:cubicBezTo>
                  <a:cubicBezTo>
                    <a:pt x="3291" y="37513"/>
                    <a:pt x="3233" y="39983"/>
                    <a:pt x="3181" y="42449"/>
                  </a:cubicBezTo>
                  <a:cubicBezTo>
                    <a:pt x="3124" y="43164"/>
                    <a:pt x="3124" y="43875"/>
                    <a:pt x="3071" y="44590"/>
                  </a:cubicBezTo>
                  <a:cubicBezTo>
                    <a:pt x="2961" y="48043"/>
                    <a:pt x="3071" y="52211"/>
                    <a:pt x="2904" y="55392"/>
                  </a:cubicBezTo>
                  <a:cubicBezTo>
                    <a:pt x="2904" y="55721"/>
                    <a:pt x="2852" y="56050"/>
                    <a:pt x="2852" y="56379"/>
                  </a:cubicBezTo>
                  <a:cubicBezTo>
                    <a:pt x="2742" y="57971"/>
                    <a:pt x="2575" y="59669"/>
                    <a:pt x="2523" y="61152"/>
                  </a:cubicBezTo>
                  <a:lnTo>
                    <a:pt x="2523" y="61701"/>
                  </a:lnTo>
                  <a:cubicBezTo>
                    <a:pt x="2246" y="67295"/>
                    <a:pt x="548" y="80180"/>
                    <a:pt x="0" y="87806"/>
                  </a:cubicBezTo>
                  <a:lnTo>
                    <a:pt x="4387" y="88573"/>
                  </a:lnTo>
                  <a:cubicBezTo>
                    <a:pt x="4769" y="80948"/>
                    <a:pt x="5537" y="66908"/>
                    <a:pt x="5647" y="61701"/>
                  </a:cubicBezTo>
                  <a:cubicBezTo>
                    <a:pt x="5647" y="61534"/>
                    <a:pt x="5704" y="61372"/>
                    <a:pt x="5704" y="61205"/>
                  </a:cubicBezTo>
                  <a:cubicBezTo>
                    <a:pt x="5813" y="56269"/>
                    <a:pt x="5976" y="51114"/>
                    <a:pt x="6195" y="47604"/>
                  </a:cubicBezTo>
                  <a:cubicBezTo>
                    <a:pt x="6305" y="45959"/>
                    <a:pt x="6362" y="43712"/>
                    <a:pt x="6414" y="41023"/>
                  </a:cubicBezTo>
                  <a:lnTo>
                    <a:pt x="6414" y="39764"/>
                  </a:lnTo>
                  <a:cubicBezTo>
                    <a:pt x="6414" y="36197"/>
                    <a:pt x="6305" y="31976"/>
                    <a:pt x="6033" y="27589"/>
                  </a:cubicBezTo>
                  <a:cubicBezTo>
                    <a:pt x="5976" y="26931"/>
                    <a:pt x="5923" y="26216"/>
                    <a:pt x="5866" y="25505"/>
                  </a:cubicBezTo>
                  <a:cubicBezTo>
                    <a:pt x="5265" y="16620"/>
                    <a:pt x="3949" y="7297"/>
                    <a:pt x="1588" y="1045"/>
                  </a:cubicBezTo>
                  <a:cubicBezTo>
                    <a:pt x="1588" y="988"/>
                    <a:pt x="1588" y="935"/>
                    <a:pt x="1536" y="878"/>
                  </a:cubicBezTo>
                  <a:cubicBezTo>
                    <a:pt x="1369" y="497"/>
                    <a:pt x="1097" y="440"/>
                    <a:pt x="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07075" y="1017450"/>
              <a:ext cx="1035225" cy="1029625"/>
            </a:xfrm>
            <a:custGeom>
              <a:avLst/>
              <a:gdLst/>
              <a:ahLst/>
              <a:cxnLst/>
              <a:rect l="l" t="t" r="r" b="b"/>
              <a:pathLst>
                <a:path w="41409" h="41185" extrusionOk="0">
                  <a:moveTo>
                    <a:pt x="24021" y="0"/>
                  </a:moveTo>
                  <a:lnTo>
                    <a:pt x="24021" y="0"/>
                  </a:lnTo>
                  <a:cubicBezTo>
                    <a:pt x="20512" y="6524"/>
                    <a:pt x="19691" y="13711"/>
                    <a:pt x="25009" y="22376"/>
                  </a:cubicBezTo>
                  <a:cubicBezTo>
                    <a:pt x="15633" y="9157"/>
                    <a:pt x="8446" y="9652"/>
                    <a:pt x="2633" y="1645"/>
                  </a:cubicBezTo>
                  <a:lnTo>
                    <a:pt x="2633" y="1645"/>
                  </a:lnTo>
                  <a:cubicBezTo>
                    <a:pt x="8942" y="10912"/>
                    <a:pt x="15247" y="20235"/>
                    <a:pt x="24956" y="26925"/>
                  </a:cubicBezTo>
                  <a:cubicBezTo>
                    <a:pt x="15137" y="20621"/>
                    <a:pt x="4445" y="22156"/>
                    <a:pt x="1" y="18537"/>
                  </a:cubicBezTo>
                  <a:lnTo>
                    <a:pt x="1" y="18537"/>
                  </a:lnTo>
                  <a:cubicBezTo>
                    <a:pt x="2909" y="22376"/>
                    <a:pt x="15466" y="28518"/>
                    <a:pt x="26601" y="29505"/>
                  </a:cubicBezTo>
                  <a:cubicBezTo>
                    <a:pt x="26134" y="29485"/>
                    <a:pt x="25686" y="29475"/>
                    <a:pt x="25256" y="29475"/>
                  </a:cubicBezTo>
                  <a:cubicBezTo>
                    <a:pt x="22153" y="29475"/>
                    <a:pt x="19973" y="29980"/>
                    <a:pt x="18046" y="30655"/>
                  </a:cubicBezTo>
                  <a:lnTo>
                    <a:pt x="17550" y="30821"/>
                  </a:lnTo>
                  <a:cubicBezTo>
                    <a:pt x="13988" y="32247"/>
                    <a:pt x="11298" y="34331"/>
                    <a:pt x="5265" y="35152"/>
                  </a:cubicBezTo>
                  <a:cubicBezTo>
                    <a:pt x="7146" y="35441"/>
                    <a:pt x="9081" y="35593"/>
                    <a:pt x="11012" y="35593"/>
                  </a:cubicBezTo>
                  <a:cubicBezTo>
                    <a:pt x="13473" y="35593"/>
                    <a:pt x="15930" y="35346"/>
                    <a:pt x="18265" y="34823"/>
                  </a:cubicBezTo>
                  <a:cubicBezTo>
                    <a:pt x="18976" y="34660"/>
                    <a:pt x="19634" y="34494"/>
                    <a:pt x="20349" y="34274"/>
                  </a:cubicBezTo>
                  <a:cubicBezTo>
                    <a:pt x="22762" y="33507"/>
                    <a:pt x="25009" y="32357"/>
                    <a:pt x="26873" y="30874"/>
                  </a:cubicBezTo>
                  <a:lnTo>
                    <a:pt x="26873" y="30874"/>
                  </a:lnTo>
                  <a:cubicBezTo>
                    <a:pt x="24956" y="33344"/>
                    <a:pt x="23969" y="35371"/>
                    <a:pt x="22982" y="37126"/>
                  </a:cubicBezTo>
                  <a:cubicBezTo>
                    <a:pt x="22267" y="38333"/>
                    <a:pt x="21608" y="39377"/>
                    <a:pt x="20678" y="40307"/>
                  </a:cubicBezTo>
                  <a:cubicBezTo>
                    <a:pt x="20349" y="40636"/>
                    <a:pt x="20020" y="40912"/>
                    <a:pt x="19581" y="41184"/>
                  </a:cubicBezTo>
                  <a:cubicBezTo>
                    <a:pt x="19963" y="41075"/>
                    <a:pt x="20402" y="40855"/>
                    <a:pt x="20841" y="40583"/>
                  </a:cubicBezTo>
                  <a:cubicBezTo>
                    <a:pt x="21775" y="39978"/>
                    <a:pt x="22872" y="39158"/>
                    <a:pt x="23912" y="38170"/>
                  </a:cubicBezTo>
                  <a:cubicBezTo>
                    <a:pt x="26272" y="35977"/>
                    <a:pt x="28519" y="33015"/>
                    <a:pt x="29396" y="30602"/>
                  </a:cubicBezTo>
                  <a:cubicBezTo>
                    <a:pt x="29396" y="30545"/>
                    <a:pt x="29453" y="30492"/>
                    <a:pt x="29453" y="30435"/>
                  </a:cubicBezTo>
                  <a:cubicBezTo>
                    <a:pt x="29563" y="30383"/>
                    <a:pt x="29615" y="30326"/>
                    <a:pt x="29725" y="30273"/>
                  </a:cubicBezTo>
                  <a:cubicBezTo>
                    <a:pt x="34003" y="28079"/>
                    <a:pt x="38447" y="25337"/>
                    <a:pt x="41409" y="21169"/>
                  </a:cubicBezTo>
                  <a:lnTo>
                    <a:pt x="41409" y="21169"/>
                  </a:lnTo>
                  <a:cubicBezTo>
                    <a:pt x="38500" y="23745"/>
                    <a:pt x="34937" y="23692"/>
                    <a:pt x="30383" y="27970"/>
                  </a:cubicBezTo>
                  <a:cubicBezTo>
                    <a:pt x="37293" y="18041"/>
                    <a:pt x="33950" y="12886"/>
                    <a:pt x="38337" y="7239"/>
                  </a:cubicBezTo>
                  <a:lnTo>
                    <a:pt x="38337" y="7239"/>
                  </a:lnTo>
                  <a:cubicBezTo>
                    <a:pt x="32926" y="11064"/>
                    <a:pt x="29806" y="17501"/>
                    <a:pt x="29132" y="26660"/>
                  </a:cubicBezTo>
                  <a:lnTo>
                    <a:pt x="29132" y="26660"/>
                  </a:lnTo>
                  <a:cubicBezTo>
                    <a:pt x="30123" y="12708"/>
                    <a:pt x="21890" y="9519"/>
                    <a:pt x="24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2203200" y="3564875"/>
              <a:ext cx="1072175" cy="1026875"/>
            </a:xfrm>
            <a:custGeom>
              <a:avLst/>
              <a:gdLst/>
              <a:ahLst/>
              <a:cxnLst/>
              <a:rect l="l" t="t" r="r" b="b"/>
              <a:pathLst>
                <a:path w="42887" h="41075" extrusionOk="0">
                  <a:moveTo>
                    <a:pt x="0" y="0"/>
                  </a:moveTo>
                  <a:lnTo>
                    <a:pt x="163" y="820"/>
                  </a:lnTo>
                  <a:cubicBezTo>
                    <a:pt x="601" y="2904"/>
                    <a:pt x="987" y="4936"/>
                    <a:pt x="1369" y="7020"/>
                  </a:cubicBezTo>
                  <a:cubicBezTo>
                    <a:pt x="3453" y="17550"/>
                    <a:pt x="5484" y="28079"/>
                    <a:pt x="7568" y="38552"/>
                  </a:cubicBezTo>
                  <a:cubicBezTo>
                    <a:pt x="7840" y="40035"/>
                    <a:pt x="9104" y="41075"/>
                    <a:pt x="10583" y="41075"/>
                  </a:cubicBezTo>
                  <a:lnTo>
                    <a:pt x="32300" y="41075"/>
                  </a:lnTo>
                  <a:cubicBezTo>
                    <a:pt x="33783" y="41075"/>
                    <a:pt x="35042" y="40035"/>
                    <a:pt x="35371" y="38552"/>
                  </a:cubicBezTo>
                  <a:cubicBezTo>
                    <a:pt x="37403" y="28079"/>
                    <a:pt x="39430" y="17550"/>
                    <a:pt x="41514" y="7020"/>
                  </a:cubicBezTo>
                  <a:cubicBezTo>
                    <a:pt x="41900" y="4936"/>
                    <a:pt x="42338" y="2904"/>
                    <a:pt x="42720" y="820"/>
                  </a:cubicBezTo>
                  <a:lnTo>
                    <a:pt x="428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2162050" y="3530525"/>
              <a:ext cx="1154475" cy="155025"/>
            </a:xfrm>
            <a:custGeom>
              <a:avLst/>
              <a:gdLst/>
              <a:ahLst/>
              <a:cxnLst/>
              <a:rect l="l" t="t" r="r" b="b"/>
              <a:pathLst>
                <a:path w="46179" h="6201" extrusionOk="0">
                  <a:moveTo>
                    <a:pt x="1" y="1"/>
                  </a:moveTo>
                  <a:lnTo>
                    <a:pt x="1" y="6200"/>
                  </a:lnTo>
                  <a:lnTo>
                    <a:pt x="46178" y="6200"/>
                  </a:lnTo>
                  <a:lnTo>
                    <a:pt x="461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433975" y="3950075"/>
              <a:ext cx="123425" cy="623900"/>
            </a:xfrm>
            <a:custGeom>
              <a:avLst/>
              <a:gdLst/>
              <a:ahLst/>
              <a:cxnLst/>
              <a:rect l="l" t="t" r="r" b="b"/>
              <a:pathLst>
                <a:path w="4937" h="24956" extrusionOk="0">
                  <a:moveTo>
                    <a:pt x="330" y="1"/>
                  </a:moveTo>
                  <a:cubicBezTo>
                    <a:pt x="167" y="1"/>
                    <a:pt x="1" y="167"/>
                    <a:pt x="1" y="330"/>
                  </a:cubicBezTo>
                  <a:cubicBezTo>
                    <a:pt x="1" y="496"/>
                    <a:pt x="167" y="659"/>
                    <a:pt x="330" y="659"/>
                  </a:cubicBezTo>
                  <a:lnTo>
                    <a:pt x="439" y="659"/>
                  </a:lnTo>
                  <a:lnTo>
                    <a:pt x="439" y="22925"/>
                  </a:lnTo>
                  <a:cubicBezTo>
                    <a:pt x="439" y="23311"/>
                    <a:pt x="549" y="23640"/>
                    <a:pt x="716" y="23969"/>
                  </a:cubicBezTo>
                  <a:cubicBezTo>
                    <a:pt x="1097" y="24517"/>
                    <a:pt x="1756" y="24956"/>
                    <a:pt x="2471" y="24956"/>
                  </a:cubicBezTo>
                  <a:cubicBezTo>
                    <a:pt x="3620" y="24956"/>
                    <a:pt x="4498" y="24021"/>
                    <a:pt x="4498" y="22925"/>
                  </a:cubicBezTo>
                  <a:lnTo>
                    <a:pt x="4498" y="659"/>
                  </a:lnTo>
                  <a:lnTo>
                    <a:pt x="4607" y="659"/>
                  </a:lnTo>
                  <a:cubicBezTo>
                    <a:pt x="4774" y="659"/>
                    <a:pt x="4936" y="496"/>
                    <a:pt x="4936" y="330"/>
                  </a:cubicBezTo>
                  <a:cubicBezTo>
                    <a:pt x="4936" y="167"/>
                    <a:pt x="4774" y="1"/>
                    <a:pt x="4607" y="1"/>
                  </a:cubicBezTo>
                  <a:close/>
                </a:path>
              </a:pathLst>
            </a:custGeom>
            <a:solidFill>
              <a:srgbClr val="B9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458650" y="4187325"/>
              <a:ext cx="75500" cy="372950"/>
            </a:xfrm>
            <a:custGeom>
              <a:avLst/>
              <a:gdLst/>
              <a:ahLst/>
              <a:cxnLst/>
              <a:rect l="l" t="t" r="r" b="b"/>
              <a:pathLst>
                <a:path w="3020" h="14918" extrusionOk="0">
                  <a:moveTo>
                    <a:pt x="1" y="0"/>
                  </a:moveTo>
                  <a:lnTo>
                    <a:pt x="1" y="13382"/>
                  </a:lnTo>
                  <a:cubicBezTo>
                    <a:pt x="1" y="14202"/>
                    <a:pt x="659" y="14917"/>
                    <a:pt x="1484" y="14917"/>
                  </a:cubicBezTo>
                  <a:cubicBezTo>
                    <a:pt x="2304" y="14917"/>
                    <a:pt x="3019" y="14202"/>
                    <a:pt x="3019" y="13382"/>
                  </a:cubicBezTo>
                  <a:lnTo>
                    <a:pt x="30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549150" y="3950075"/>
              <a:ext cx="8250" cy="11000"/>
            </a:xfrm>
            <a:custGeom>
              <a:avLst/>
              <a:gdLst/>
              <a:ahLst/>
              <a:cxnLst/>
              <a:rect l="l" t="t" r="r" b="b"/>
              <a:pathLst>
                <a:path w="330" h="440" extrusionOk="0">
                  <a:moveTo>
                    <a:pt x="329" y="330"/>
                  </a:moveTo>
                  <a:lnTo>
                    <a:pt x="329" y="330"/>
                  </a:lnTo>
                  <a:lnTo>
                    <a:pt x="329" y="439"/>
                  </a:lnTo>
                  <a:lnTo>
                    <a:pt x="329" y="387"/>
                  </a:lnTo>
                  <a:lnTo>
                    <a:pt x="329" y="330"/>
                  </a:lnTo>
                  <a:close/>
                  <a:moveTo>
                    <a:pt x="329" y="277"/>
                  </a:moveTo>
                  <a:lnTo>
                    <a:pt x="329" y="277"/>
                  </a:lnTo>
                  <a:lnTo>
                    <a:pt x="329" y="277"/>
                  </a:lnTo>
                  <a:close/>
                  <a:moveTo>
                    <a:pt x="329" y="277"/>
                  </a:moveTo>
                  <a:lnTo>
                    <a:pt x="329" y="277"/>
                  </a:lnTo>
                  <a:lnTo>
                    <a:pt x="329" y="277"/>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D5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451850" y="3950075"/>
              <a:ext cx="105550" cy="623900"/>
            </a:xfrm>
            <a:custGeom>
              <a:avLst/>
              <a:gdLst/>
              <a:ahLst/>
              <a:cxnLst/>
              <a:rect l="l" t="t" r="r" b="b"/>
              <a:pathLst>
                <a:path w="4222" h="24956" extrusionOk="0">
                  <a:moveTo>
                    <a:pt x="2743" y="1"/>
                  </a:moveTo>
                  <a:lnTo>
                    <a:pt x="2743" y="2743"/>
                  </a:lnTo>
                  <a:lnTo>
                    <a:pt x="3783" y="2743"/>
                  </a:lnTo>
                  <a:lnTo>
                    <a:pt x="3783" y="659"/>
                  </a:lnTo>
                  <a:lnTo>
                    <a:pt x="3892" y="659"/>
                  </a:lnTo>
                  <a:cubicBezTo>
                    <a:pt x="4002" y="659"/>
                    <a:pt x="4169" y="549"/>
                    <a:pt x="4221" y="439"/>
                  </a:cubicBezTo>
                  <a:lnTo>
                    <a:pt x="4221" y="330"/>
                  </a:lnTo>
                  <a:lnTo>
                    <a:pt x="4221" y="277"/>
                  </a:lnTo>
                  <a:cubicBezTo>
                    <a:pt x="4221" y="167"/>
                    <a:pt x="4112" y="1"/>
                    <a:pt x="3949" y="1"/>
                  </a:cubicBezTo>
                  <a:close/>
                  <a:moveTo>
                    <a:pt x="2796" y="4169"/>
                  </a:moveTo>
                  <a:lnTo>
                    <a:pt x="2796" y="9490"/>
                  </a:lnTo>
                  <a:lnTo>
                    <a:pt x="3291" y="9490"/>
                  </a:lnTo>
                  <a:lnTo>
                    <a:pt x="3291" y="22872"/>
                  </a:lnTo>
                  <a:cubicBezTo>
                    <a:pt x="3291" y="23692"/>
                    <a:pt x="2576" y="24407"/>
                    <a:pt x="1756" y="24407"/>
                  </a:cubicBezTo>
                  <a:cubicBezTo>
                    <a:pt x="1589" y="24407"/>
                    <a:pt x="1427" y="24350"/>
                    <a:pt x="1317" y="24298"/>
                  </a:cubicBezTo>
                  <a:lnTo>
                    <a:pt x="1098" y="24298"/>
                  </a:lnTo>
                  <a:cubicBezTo>
                    <a:pt x="712" y="24298"/>
                    <a:pt x="330" y="24188"/>
                    <a:pt x="1" y="23969"/>
                  </a:cubicBezTo>
                  <a:lnTo>
                    <a:pt x="1" y="23969"/>
                  </a:lnTo>
                  <a:cubicBezTo>
                    <a:pt x="382" y="24517"/>
                    <a:pt x="1041" y="24956"/>
                    <a:pt x="1756" y="24956"/>
                  </a:cubicBezTo>
                  <a:cubicBezTo>
                    <a:pt x="2905" y="24956"/>
                    <a:pt x="3783" y="24021"/>
                    <a:pt x="3783" y="22925"/>
                  </a:cubicBezTo>
                  <a:lnTo>
                    <a:pt x="3783" y="4169"/>
                  </a:lnTo>
                  <a:close/>
                </a:path>
              </a:pathLst>
            </a:custGeom>
            <a:solidFill>
              <a:srgbClr val="9DB0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1221525" y="3950075"/>
              <a:ext cx="123425" cy="623900"/>
            </a:xfrm>
            <a:custGeom>
              <a:avLst/>
              <a:gdLst/>
              <a:ahLst/>
              <a:cxnLst/>
              <a:rect l="l" t="t" r="r" b="b"/>
              <a:pathLst>
                <a:path w="4937" h="24956" extrusionOk="0">
                  <a:moveTo>
                    <a:pt x="329" y="1"/>
                  </a:moveTo>
                  <a:cubicBezTo>
                    <a:pt x="110" y="1"/>
                    <a:pt x="0" y="167"/>
                    <a:pt x="0" y="330"/>
                  </a:cubicBezTo>
                  <a:cubicBezTo>
                    <a:pt x="0" y="496"/>
                    <a:pt x="110" y="659"/>
                    <a:pt x="329" y="659"/>
                  </a:cubicBezTo>
                  <a:lnTo>
                    <a:pt x="439" y="659"/>
                  </a:lnTo>
                  <a:lnTo>
                    <a:pt x="439" y="22925"/>
                  </a:lnTo>
                  <a:cubicBezTo>
                    <a:pt x="439" y="23311"/>
                    <a:pt x="492" y="23640"/>
                    <a:pt x="711" y="23969"/>
                  </a:cubicBezTo>
                  <a:cubicBezTo>
                    <a:pt x="1040" y="24517"/>
                    <a:pt x="1698" y="24956"/>
                    <a:pt x="2466" y="24956"/>
                  </a:cubicBezTo>
                  <a:cubicBezTo>
                    <a:pt x="3563" y="24956"/>
                    <a:pt x="4497" y="24021"/>
                    <a:pt x="4497" y="22925"/>
                  </a:cubicBezTo>
                  <a:lnTo>
                    <a:pt x="4497" y="659"/>
                  </a:lnTo>
                  <a:lnTo>
                    <a:pt x="4607" y="659"/>
                  </a:lnTo>
                  <a:cubicBezTo>
                    <a:pt x="4769" y="659"/>
                    <a:pt x="4936" y="496"/>
                    <a:pt x="4936" y="330"/>
                  </a:cubicBezTo>
                  <a:cubicBezTo>
                    <a:pt x="4936" y="167"/>
                    <a:pt x="4769" y="1"/>
                    <a:pt x="4607" y="1"/>
                  </a:cubicBezTo>
                  <a:close/>
                </a:path>
              </a:pathLst>
            </a:custGeom>
            <a:solidFill>
              <a:srgbClr val="B9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1244775" y="4187325"/>
              <a:ext cx="75475" cy="372950"/>
            </a:xfrm>
            <a:custGeom>
              <a:avLst/>
              <a:gdLst/>
              <a:ahLst/>
              <a:cxnLst/>
              <a:rect l="l" t="t" r="r" b="b"/>
              <a:pathLst>
                <a:path w="3019" h="14918" extrusionOk="0">
                  <a:moveTo>
                    <a:pt x="0" y="0"/>
                  </a:moveTo>
                  <a:lnTo>
                    <a:pt x="0" y="13382"/>
                  </a:lnTo>
                  <a:cubicBezTo>
                    <a:pt x="0" y="14202"/>
                    <a:pt x="659" y="14917"/>
                    <a:pt x="1536" y="14917"/>
                  </a:cubicBezTo>
                  <a:cubicBezTo>
                    <a:pt x="2361" y="14917"/>
                    <a:pt x="3019" y="14202"/>
                    <a:pt x="3019" y="13382"/>
                  </a:cubicBezTo>
                  <a:lnTo>
                    <a:pt x="30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1343500" y="3955550"/>
              <a:ext cx="1450" cy="5525"/>
            </a:xfrm>
            <a:custGeom>
              <a:avLst/>
              <a:gdLst/>
              <a:ahLst/>
              <a:cxnLst/>
              <a:rect l="l" t="t" r="r" b="b"/>
              <a:pathLst>
                <a:path w="58" h="221" extrusionOk="0">
                  <a:moveTo>
                    <a:pt x="0" y="1"/>
                  </a:moveTo>
                  <a:lnTo>
                    <a:pt x="0" y="1"/>
                  </a:lnTo>
                  <a:cubicBezTo>
                    <a:pt x="0" y="1"/>
                    <a:pt x="16" y="17"/>
                    <a:pt x="31" y="40"/>
                  </a:cubicBezTo>
                  <a:lnTo>
                    <a:pt x="31" y="40"/>
                  </a:lnTo>
                  <a:cubicBezTo>
                    <a:pt x="23" y="27"/>
                    <a:pt x="13" y="14"/>
                    <a:pt x="0" y="1"/>
                  </a:cubicBezTo>
                  <a:close/>
                  <a:moveTo>
                    <a:pt x="31" y="40"/>
                  </a:moveTo>
                  <a:cubicBezTo>
                    <a:pt x="48" y="68"/>
                    <a:pt x="54" y="95"/>
                    <a:pt x="56" y="123"/>
                  </a:cubicBezTo>
                  <a:lnTo>
                    <a:pt x="56" y="123"/>
                  </a:lnTo>
                  <a:cubicBezTo>
                    <a:pt x="57" y="119"/>
                    <a:pt x="57" y="115"/>
                    <a:pt x="57" y="111"/>
                  </a:cubicBezTo>
                  <a:cubicBezTo>
                    <a:pt x="57" y="86"/>
                    <a:pt x="45" y="60"/>
                    <a:pt x="31" y="40"/>
                  </a:cubicBezTo>
                  <a:close/>
                  <a:moveTo>
                    <a:pt x="56" y="123"/>
                  </a:moveTo>
                  <a:lnTo>
                    <a:pt x="56" y="123"/>
                  </a:lnTo>
                  <a:cubicBezTo>
                    <a:pt x="48" y="168"/>
                    <a:pt x="0" y="172"/>
                    <a:pt x="0" y="220"/>
                  </a:cubicBezTo>
                  <a:lnTo>
                    <a:pt x="0" y="220"/>
                  </a:lnTo>
                  <a:cubicBezTo>
                    <a:pt x="0" y="220"/>
                    <a:pt x="0" y="168"/>
                    <a:pt x="57" y="168"/>
                  </a:cubicBezTo>
                  <a:cubicBezTo>
                    <a:pt x="57" y="153"/>
                    <a:pt x="57" y="138"/>
                    <a:pt x="56" y="123"/>
                  </a:cubicBezTo>
                  <a:close/>
                </a:path>
              </a:pathLst>
            </a:custGeom>
            <a:solidFill>
              <a:srgbClr val="D5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1239300" y="3950075"/>
              <a:ext cx="105650" cy="623900"/>
            </a:xfrm>
            <a:custGeom>
              <a:avLst/>
              <a:gdLst/>
              <a:ahLst/>
              <a:cxnLst/>
              <a:rect l="l" t="t" r="r" b="b"/>
              <a:pathLst>
                <a:path w="4226" h="24956" extrusionOk="0">
                  <a:moveTo>
                    <a:pt x="2742" y="1"/>
                  </a:moveTo>
                  <a:lnTo>
                    <a:pt x="2742" y="2743"/>
                  </a:lnTo>
                  <a:lnTo>
                    <a:pt x="3786" y="2743"/>
                  </a:lnTo>
                  <a:lnTo>
                    <a:pt x="3786" y="659"/>
                  </a:lnTo>
                  <a:lnTo>
                    <a:pt x="3839" y="659"/>
                  </a:lnTo>
                  <a:cubicBezTo>
                    <a:pt x="4006" y="659"/>
                    <a:pt x="4115" y="549"/>
                    <a:pt x="4168" y="439"/>
                  </a:cubicBezTo>
                  <a:cubicBezTo>
                    <a:pt x="4168" y="387"/>
                    <a:pt x="4225" y="387"/>
                    <a:pt x="4225" y="330"/>
                  </a:cubicBezTo>
                  <a:cubicBezTo>
                    <a:pt x="4225" y="277"/>
                    <a:pt x="4168" y="220"/>
                    <a:pt x="4168" y="220"/>
                  </a:cubicBezTo>
                  <a:lnTo>
                    <a:pt x="4168" y="167"/>
                  </a:lnTo>
                  <a:cubicBezTo>
                    <a:pt x="4115" y="58"/>
                    <a:pt x="4058" y="1"/>
                    <a:pt x="3949" y="1"/>
                  </a:cubicBezTo>
                  <a:close/>
                  <a:moveTo>
                    <a:pt x="2742" y="4169"/>
                  </a:moveTo>
                  <a:lnTo>
                    <a:pt x="2742" y="9490"/>
                  </a:lnTo>
                  <a:lnTo>
                    <a:pt x="3238" y="9490"/>
                  </a:lnTo>
                  <a:lnTo>
                    <a:pt x="3238" y="22872"/>
                  </a:lnTo>
                  <a:cubicBezTo>
                    <a:pt x="3238" y="23692"/>
                    <a:pt x="2580" y="24407"/>
                    <a:pt x="1755" y="24407"/>
                  </a:cubicBezTo>
                  <a:cubicBezTo>
                    <a:pt x="1593" y="24407"/>
                    <a:pt x="1426" y="24350"/>
                    <a:pt x="1264" y="24298"/>
                  </a:cubicBezTo>
                  <a:lnTo>
                    <a:pt x="1097" y="24298"/>
                  </a:lnTo>
                  <a:cubicBezTo>
                    <a:pt x="715" y="24298"/>
                    <a:pt x="276" y="24188"/>
                    <a:pt x="0" y="23969"/>
                  </a:cubicBezTo>
                  <a:lnTo>
                    <a:pt x="0" y="23969"/>
                  </a:lnTo>
                  <a:cubicBezTo>
                    <a:pt x="329" y="24517"/>
                    <a:pt x="987" y="24956"/>
                    <a:pt x="1755" y="24956"/>
                  </a:cubicBezTo>
                  <a:cubicBezTo>
                    <a:pt x="2852" y="24956"/>
                    <a:pt x="3786" y="24021"/>
                    <a:pt x="3786" y="22925"/>
                  </a:cubicBezTo>
                  <a:lnTo>
                    <a:pt x="3786" y="4169"/>
                  </a:lnTo>
                  <a:close/>
                </a:path>
              </a:pathLst>
            </a:custGeom>
            <a:solidFill>
              <a:srgbClr val="9DB0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1650600" y="3950075"/>
              <a:ext cx="123425" cy="623900"/>
            </a:xfrm>
            <a:custGeom>
              <a:avLst/>
              <a:gdLst/>
              <a:ahLst/>
              <a:cxnLst/>
              <a:rect l="l" t="t" r="r" b="b"/>
              <a:pathLst>
                <a:path w="4937" h="24956" extrusionOk="0">
                  <a:moveTo>
                    <a:pt x="330" y="1"/>
                  </a:moveTo>
                  <a:cubicBezTo>
                    <a:pt x="167" y="1"/>
                    <a:pt x="1" y="167"/>
                    <a:pt x="1" y="330"/>
                  </a:cubicBezTo>
                  <a:cubicBezTo>
                    <a:pt x="1" y="496"/>
                    <a:pt x="167" y="659"/>
                    <a:pt x="330" y="659"/>
                  </a:cubicBezTo>
                  <a:lnTo>
                    <a:pt x="439" y="659"/>
                  </a:lnTo>
                  <a:lnTo>
                    <a:pt x="439" y="22925"/>
                  </a:lnTo>
                  <a:cubicBezTo>
                    <a:pt x="439" y="23311"/>
                    <a:pt x="549" y="23640"/>
                    <a:pt x="716" y="23969"/>
                  </a:cubicBezTo>
                  <a:cubicBezTo>
                    <a:pt x="1098" y="24517"/>
                    <a:pt x="1756" y="24956"/>
                    <a:pt x="2471" y="24956"/>
                  </a:cubicBezTo>
                  <a:cubicBezTo>
                    <a:pt x="3620" y="24956"/>
                    <a:pt x="4498" y="24021"/>
                    <a:pt x="4498" y="22925"/>
                  </a:cubicBezTo>
                  <a:lnTo>
                    <a:pt x="4498" y="659"/>
                  </a:lnTo>
                  <a:lnTo>
                    <a:pt x="4607" y="659"/>
                  </a:lnTo>
                  <a:cubicBezTo>
                    <a:pt x="4827" y="659"/>
                    <a:pt x="4936" y="496"/>
                    <a:pt x="4936" y="330"/>
                  </a:cubicBezTo>
                  <a:cubicBezTo>
                    <a:pt x="4936" y="167"/>
                    <a:pt x="4827" y="1"/>
                    <a:pt x="4607" y="1"/>
                  </a:cubicBezTo>
                  <a:close/>
                </a:path>
              </a:pathLst>
            </a:custGeom>
            <a:solidFill>
              <a:srgbClr val="B9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1675275" y="4187325"/>
              <a:ext cx="75500" cy="372950"/>
            </a:xfrm>
            <a:custGeom>
              <a:avLst/>
              <a:gdLst/>
              <a:ahLst/>
              <a:cxnLst/>
              <a:rect l="l" t="t" r="r" b="b"/>
              <a:pathLst>
                <a:path w="3020" h="14918" extrusionOk="0">
                  <a:moveTo>
                    <a:pt x="1" y="0"/>
                  </a:moveTo>
                  <a:lnTo>
                    <a:pt x="1" y="13382"/>
                  </a:lnTo>
                  <a:cubicBezTo>
                    <a:pt x="1" y="14202"/>
                    <a:pt x="659" y="14917"/>
                    <a:pt x="1484" y="14917"/>
                  </a:cubicBezTo>
                  <a:cubicBezTo>
                    <a:pt x="2361" y="14917"/>
                    <a:pt x="3019" y="14202"/>
                    <a:pt x="3019" y="13382"/>
                  </a:cubicBezTo>
                  <a:lnTo>
                    <a:pt x="30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765775" y="3950075"/>
              <a:ext cx="8250" cy="11000"/>
            </a:xfrm>
            <a:custGeom>
              <a:avLst/>
              <a:gdLst/>
              <a:ahLst/>
              <a:cxnLst/>
              <a:rect l="l" t="t" r="r" b="b"/>
              <a:pathLst>
                <a:path w="330" h="440" extrusionOk="0">
                  <a:moveTo>
                    <a:pt x="329" y="387"/>
                  </a:moveTo>
                  <a:lnTo>
                    <a:pt x="329" y="439"/>
                  </a:lnTo>
                  <a:lnTo>
                    <a:pt x="329" y="387"/>
                  </a:lnTo>
                  <a:lnTo>
                    <a:pt x="329" y="387"/>
                  </a:lnTo>
                  <a:close/>
                  <a:moveTo>
                    <a:pt x="220" y="58"/>
                  </a:moveTo>
                  <a:lnTo>
                    <a:pt x="220" y="58"/>
                  </a:lnTo>
                  <a:lnTo>
                    <a:pt x="220" y="58"/>
                  </a:lnTo>
                  <a:close/>
                  <a:moveTo>
                    <a:pt x="220" y="58"/>
                  </a:moveTo>
                  <a:lnTo>
                    <a:pt x="220" y="58"/>
                  </a:lnTo>
                  <a:lnTo>
                    <a:pt x="220" y="58"/>
                  </a:lnTo>
                  <a:close/>
                  <a:moveTo>
                    <a:pt x="220" y="58"/>
                  </a:moveTo>
                  <a:lnTo>
                    <a:pt x="220" y="58"/>
                  </a:lnTo>
                  <a:lnTo>
                    <a:pt x="220" y="58"/>
                  </a:lnTo>
                  <a:close/>
                  <a:moveTo>
                    <a:pt x="167" y="58"/>
                  </a:moveTo>
                  <a:lnTo>
                    <a:pt x="167" y="58"/>
                  </a:lnTo>
                  <a:lnTo>
                    <a:pt x="167" y="58"/>
                  </a:lnTo>
                  <a:close/>
                  <a:moveTo>
                    <a:pt x="167" y="58"/>
                  </a:moveTo>
                  <a:lnTo>
                    <a:pt x="167" y="58"/>
                  </a:lnTo>
                  <a:lnTo>
                    <a:pt x="167" y="58"/>
                  </a:lnTo>
                  <a:close/>
                  <a:moveTo>
                    <a:pt x="167" y="58"/>
                  </a:moveTo>
                  <a:lnTo>
                    <a:pt x="167" y="58"/>
                  </a:lnTo>
                  <a:lnTo>
                    <a:pt x="167" y="58"/>
                  </a:lnTo>
                  <a:close/>
                  <a:moveTo>
                    <a:pt x="167" y="58"/>
                  </a:moveTo>
                  <a:lnTo>
                    <a:pt x="167" y="58"/>
                  </a:lnTo>
                  <a:lnTo>
                    <a:pt x="167" y="58"/>
                  </a:lnTo>
                  <a:close/>
                  <a:moveTo>
                    <a:pt x="167" y="58"/>
                  </a:moveTo>
                  <a:lnTo>
                    <a:pt x="167" y="58"/>
                  </a:lnTo>
                  <a:lnTo>
                    <a:pt x="167" y="58"/>
                  </a:lnTo>
                  <a:close/>
                  <a:moveTo>
                    <a:pt x="167" y="58"/>
                  </a:moveTo>
                  <a:lnTo>
                    <a:pt x="167" y="58"/>
                  </a:lnTo>
                  <a:lnTo>
                    <a:pt x="167" y="58"/>
                  </a:lnTo>
                  <a:close/>
                  <a:moveTo>
                    <a:pt x="167" y="58"/>
                  </a:moveTo>
                  <a:lnTo>
                    <a:pt x="167" y="58"/>
                  </a:lnTo>
                  <a:lnTo>
                    <a:pt x="167" y="58"/>
                  </a:lnTo>
                  <a:close/>
                  <a:moveTo>
                    <a:pt x="167" y="58"/>
                  </a:moveTo>
                  <a:lnTo>
                    <a:pt x="167" y="58"/>
                  </a:lnTo>
                  <a:lnTo>
                    <a:pt x="167" y="58"/>
                  </a:lnTo>
                  <a:close/>
                  <a:moveTo>
                    <a:pt x="167" y="58"/>
                  </a:moveTo>
                  <a:lnTo>
                    <a:pt x="167" y="58"/>
                  </a:lnTo>
                  <a:lnTo>
                    <a:pt x="167" y="58"/>
                  </a:lnTo>
                  <a:close/>
                  <a:moveTo>
                    <a:pt x="167" y="58"/>
                  </a:moveTo>
                  <a:lnTo>
                    <a:pt x="167" y="58"/>
                  </a:lnTo>
                  <a:lnTo>
                    <a:pt x="167" y="58"/>
                  </a:lnTo>
                  <a:close/>
                  <a:moveTo>
                    <a:pt x="167" y="58"/>
                  </a:moveTo>
                  <a:lnTo>
                    <a:pt x="167" y="58"/>
                  </a:lnTo>
                  <a:lnTo>
                    <a:pt x="167" y="58"/>
                  </a:lnTo>
                  <a:close/>
                  <a:moveTo>
                    <a:pt x="167" y="58"/>
                  </a:moveTo>
                  <a:lnTo>
                    <a:pt x="167" y="58"/>
                  </a:lnTo>
                  <a:lnTo>
                    <a:pt x="167" y="58"/>
                  </a:lnTo>
                  <a:close/>
                  <a:moveTo>
                    <a:pt x="167" y="1"/>
                  </a:moveTo>
                  <a:lnTo>
                    <a:pt x="167" y="58"/>
                  </a:lnTo>
                  <a:lnTo>
                    <a:pt x="167" y="1"/>
                  </a:lnTo>
                  <a:close/>
                  <a:moveTo>
                    <a:pt x="167" y="1"/>
                  </a:moveTo>
                  <a:lnTo>
                    <a:pt x="167" y="1"/>
                  </a:lnTo>
                  <a:lnTo>
                    <a:pt x="167" y="1"/>
                  </a:lnTo>
                  <a:close/>
                  <a:moveTo>
                    <a:pt x="167" y="1"/>
                  </a:moveTo>
                  <a:lnTo>
                    <a:pt x="167" y="1"/>
                  </a:lnTo>
                  <a:lnTo>
                    <a:pt x="167" y="1"/>
                  </a:lnTo>
                  <a:close/>
                  <a:moveTo>
                    <a:pt x="167" y="1"/>
                  </a:moveTo>
                  <a:lnTo>
                    <a:pt x="167" y="1"/>
                  </a:lnTo>
                  <a:lnTo>
                    <a:pt x="167" y="1"/>
                  </a:lnTo>
                  <a:close/>
                  <a:moveTo>
                    <a:pt x="110" y="1"/>
                  </a:moveTo>
                  <a:lnTo>
                    <a:pt x="167" y="1"/>
                  </a:lnTo>
                  <a:lnTo>
                    <a:pt x="110" y="1"/>
                  </a:lnTo>
                  <a:close/>
                  <a:moveTo>
                    <a:pt x="110" y="1"/>
                  </a:moveTo>
                  <a:lnTo>
                    <a:pt x="110" y="1"/>
                  </a:lnTo>
                  <a:lnTo>
                    <a:pt x="110" y="1"/>
                  </a:lnTo>
                  <a:close/>
                  <a:moveTo>
                    <a:pt x="110" y="1"/>
                  </a:moveTo>
                  <a:lnTo>
                    <a:pt x="110" y="1"/>
                  </a:lnTo>
                  <a:lnTo>
                    <a:pt x="110" y="1"/>
                  </a:lnTo>
                  <a:close/>
                  <a:moveTo>
                    <a:pt x="110" y="1"/>
                  </a:moveTo>
                  <a:lnTo>
                    <a:pt x="110" y="1"/>
                  </a:lnTo>
                  <a:lnTo>
                    <a:pt x="110" y="1"/>
                  </a:lnTo>
                  <a:close/>
                  <a:moveTo>
                    <a:pt x="110" y="1"/>
                  </a:moveTo>
                  <a:lnTo>
                    <a:pt x="110" y="1"/>
                  </a:lnTo>
                  <a:lnTo>
                    <a:pt x="110" y="1"/>
                  </a:lnTo>
                  <a:close/>
                  <a:moveTo>
                    <a:pt x="57" y="1"/>
                  </a:moveTo>
                  <a:lnTo>
                    <a:pt x="110"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57" y="1"/>
                  </a:moveTo>
                  <a:lnTo>
                    <a:pt x="57" y="1"/>
                  </a:lnTo>
                  <a:lnTo>
                    <a:pt x="57" y="1"/>
                  </a:lnTo>
                  <a:close/>
                  <a:moveTo>
                    <a:pt x="0" y="1"/>
                  </a:moveTo>
                  <a:lnTo>
                    <a:pt x="57"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D5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668475" y="3950075"/>
              <a:ext cx="105550" cy="623900"/>
            </a:xfrm>
            <a:custGeom>
              <a:avLst/>
              <a:gdLst/>
              <a:ahLst/>
              <a:cxnLst/>
              <a:rect l="l" t="t" r="r" b="b"/>
              <a:pathLst>
                <a:path w="4222" h="24956" extrusionOk="0">
                  <a:moveTo>
                    <a:pt x="2796" y="1"/>
                  </a:moveTo>
                  <a:lnTo>
                    <a:pt x="2796" y="2743"/>
                  </a:lnTo>
                  <a:lnTo>
                    <a:pt x="3783" y="2743"/>
                  </a:lnTo>
                  <a:lnTo>
                    <a:pt x="3783" y="659"/>
                  </a:lnTo>
                  <a:lnTo>
                    <a:pt x="3892" y="659"/>
                  </a:lnTo>
                  <a:cubicBezTo>
                    <a:pt x="4059" y="659"/>
                    <a:pt x="4169" y="549"/>
                    <a:pt x="4221" y="439"/>
                  </a:cubicBezTo>
                  <a:lnTo>
                    <a:pt x="4221" y="387"/>
                  </a:lnTo>
                  <a:cubicBezTo>
                    <a:pt x="4221" y="220"/>
                    <a:pt x="4169" y="110"/>
                    <a:pt x="4112" y="58"/>
                  </a:cubicBezTo>
                  <a:lnTo>
                    <a:pt x="4059" y="58"/>
                  </a:lnTo>
                  <a:lnTo>
                    <a:pt x="4059" y="1"/>
                  </a:lnTo>
                  <a:close/>
                  <a:moveTo>
                    <a:pt x="2796" y="4169"/>
                  </a:moveTo>
                  <a:lnTo>
                    <a:pt x="2796" y="9490"/>
                  </a:lnTo>
                  <a:lnTo>
                    <a:pt x="3291" y="9490"/>
                  </a:lnTo>
                  <a:lnTo>
                    <a:pt x="3291" y="22872"/>
                  </a:lnTo>
                  <a:cubicBezTo>
                    <a:pt x="3291" y="23692"/>
                    <a:pt x="2633" y="24407"/>
                    <a:pt x="1756" y="24407"/>
                  </a:cubicBezTo>
                  <a:cubicBezTo>
                    <a:pt x="1589" y="24407"/>
                    <a:pt x="1427" y="24350"/>
                    <a:pt x="1317" y="24298"/>
                  </a:cubicBezTo>
                  <a:lnTo>
                    <a:pt x="1098" y="24298"/>
                  </a:lnTo>
                  <a:cubicBezTo>
                    <a:pt x="712" y="24298"/>
                    <a:pt x="330" y="24188"/>
                    <a:pt x="1" y="23969"/>
                  </a:cubicBezTo>
                  <a:lnTo>
                    <a:pt x="1" y="23969"/>
                  </a:lnTo>
                  <a:cubicBezTo>
                    <a:pt x="383" y="24517"/>
                    <a:pt x="1041" y="24956"/>
                    <a:pt x="1756" y="24956"/>
                  </a:cubicBezTo>
                  <a:cubicBezTo>
                    <a:pt x="2905" y="24956"/>
                    <a:pt x="3783" y="24021"/>
                    <a:pt x="3783" y="22925"/>
                  </a:cubicBezTo>
                  <a:lnTo>
                    <a:pt x="3783" y="4169"/>
                  </a:lnTo>
                  <a:close/>
                </a:path>
              </a:pathLst>
            </a:custGeom>
            <a:solidFill>
              <a:srgbClr val="9DB0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1868650" y="3950075"/>
              <a:ext cx="122000" cy="623900"/>
            </a:xfrm>
            <a:custGeom>
              <a:avLst/>
              <a:gdLst/>
              <a:ahLst/>
              <a:cxnLst/>
              <a:rect l="l" t="t" r="r" b="b"/>
              <a:pathLst>
                <a:path w="4880" h="24956" extrusionOk="0">
                  <a:moveTo>
                    <a:pt x="330" y="1"/>
                  </a:moveTo>
                  <a:cubicBezTo>
                    <a:pt x="110" y="1"/>
                    <a:pt x="1" y="167"/>
                    <a:pt x="1" y="330"/>
                  </a:cubicBezTo>
                  <a:cubicBezTo>
                    <a:pt x="1" y="496"/>
                    <a:pt x="110" y="659"/>
                    <a:pt x="330" y="659"/>
                  </a:cubicBezTo>
                  <a:lnTo>
                    <a:pt x="382" y="659"/>
                  </a:lnTo>
                  <a:lnTo>
                    <a:pt x="382" y="22925"/>
                  </a:lnTo>
                  <a:cubicBezTo>
                    <a:pt x="382" y="23311"/>
                    <a:pt x="492" y="23640"/>
                    <a:pt x="712" y="23969"/>
                  </a:cubicBezTo>
                  <a:cubicBezTo>
                    <a:pt x="1041" y="24517"/>
                    <a:pt x="1699" y="24956"/>
                    <a:pt x="2414" y="24956"/>
                  </a:cubicBezTo>
                  <a:cubicBezTo>
                    <a:pt x="3563" y="24956"/>
                    <a:pt x="4498" y="24021"/>
                    <a:pt x="4498" y="22925"/>
                  </a:cubicBezTo>
                  <a:lnTo>
                    <a:pt x="4498" y="659"/>
                  </a:lnTo>
                  <a:lnTo>
                    <a:pt x="4550" y="659"/>
                  </a:lnTo>
                  <a:cubicBezTo>
                    <a:pt x="4770" y="659"/>
                    <a:pt x="4880" y="496"/>
                    <a:pt x="4880" y="330"/>
                  </a:cubicBezTo>
                  <a:cubicBezTo>
                    <a:pt x="4880" y="167"/>
                    <a:pt x="4770" y="1"/>
                    <a:pt x="4550" y="1"/>
                  </a:cubicBezTo>
                  <a:close/>
                </a:path>
              </a:pathLst>
            </a:custGeom>
            <a:solidFill>
              <a:srgbClr val="B9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1891900" y="4187325"/>
              <a:ext cx="75500" cy="372950"/>
            </a:xfrm>
            <a:custGeom>
              <a:avLst/>
              <a:gdLst/>
              <a:ahLst/>
              <a:cxnLst/>
              <a:rect l="l" t="t" r="r" b="b"/>
              <a:pathLst>
                <a:path w="3020" h="14918" extrusionOk="0">
                  <a:moveTo>
                    <a:pt x="1" y="0"/>
                  </a:moveTo>
                  <a:lnTo>
                    <a:pt x="1" y="13382"/>
                  </a:lnTo>
                  <a:cubicBezTo>
                    <a:pt x="1" y="14202"/>
                    <a:pt x="659" y="14917"/>
                    <a:pt x="1484" y="14917"/>
                  </a:cubicBezTo>
                  <a:cubicBezTo>
                    <a:pt x="2361" y="14917"/>
                    <a:pt x="3019" y="14202"/>
                    <a:pt x="3019" y="13382"/>
                  </a:cubicBezTo>
                  <a:lnTo>
                    <a:pt x="30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1982400" y="3950075"/>
              <a:ext cx="8250" cy="11000"/>
            </a:xfrm>
            <a:custGeom>
              <a:avLst/>
              <a:gdLst/>
              <a:ahLst/>
              <a:cxnLst/>
              <a:rect l="l" t="t" r="r" b="b"/>
              <a:pathLst>
                <a:path w="330" h="440" extrusionOk="0">
                  <a:moveTo>
                    <a:pt x="330" y="330"/>
                  </a:moveTo>
                  <a:lnTo>
                    <a:pt x="330" y="330"/>
                  </a:lnTo>
                  <a:lnTo>
                    <a:pt x="330" y="439"/>
                  </a:lnTo>
                  <a:lnTo>
                    <a:pt x="330" y="387"/>
                  </a:lnTo>
                  <a:lnTo>
                    <a:pt x="330" y="330"/>
                  </a:lnTo>
                  <a:close/>
                  <a:moveTo>
                    <a:pt x="330" y="330"/>
                  </a:moveTo>
                  <a:lnTo>
                    <a:pt x="330" y="330"/>
                  </a:lnTo>
                  <a:lnTo>
                    <a:pt x="330" y="330"/>
                  </a:lnTo>
                  <a:close/>
                  <a:moveTo>
                    <a:pt x="330" y="330"/>
                  </a:moveTo>
                  <a:lnTo>
                    <a:pt x="330" y="330"/>
                  </a:lnTo>
                  <a:lnTo>
                    <a:pt x="330" y="330"/>
                  </a:lnTo>
                  <a:close/>
                  <a:moveTo>
                    <a:pt x="330" y="330"/>
                  </a:moveTo>
                  <a:lnTo>
                    <a:pt x="330" y="330"/>
                  </a:lnTo>
                  <a:lnTo>
                    <a:pt x="330" y="330"/>
                  </a:lnTo>
                  <a:close/>
                  <a:moveTo>
                    <a:pt x="58" y="1"/>
                  </a:moveTo>
                  <a:lnTo>
                    <a:pt x="58" y="1"/>
                  </a:lnTo>
                  <a:lnTo>
                    <a:pt x="58" y="1"/>
                  </a:lnTo>
                  <a:close/>
                  <a:moveTo>
                    <a:pt x="58" y="1"/>
                  </a:moveTo>
                  <a:lnTo>
                    <a:pt x="58" y="1"/>
                  </a:lnTo>
                  <a:lnTo>
                    <a:pt x="58" y="1"/>
                  </a:lnTo>
                  <a:close/>
                  <a:moveTo>
                    <a:pt x="58" y="1"/>
                  </a:moveTo>
                  <a:lnTo>
                    <a:pt x="58" y="1"/>
                  </a:lnTo>
                  <a:lnTo>
                    <a:pt x="58" y="1"/>
                  </a:lnTo>
                  <a:close/>
                  <a:moveTo>
                    <a:pt x="58" y="1"/>
                  </a:moveTo>
                  <a:lnTo>
                    <a:pt x="58" y="1"/>
                  </a:lnTo>
                  <a:lnTo>
                    <a:pt x="58" y="1"/>
                  </a:lnTo>
                  <a:close/>
                  <a:moveTo>
                    <a:pt x="58" y="1"/>
                  </a:moveTo>
                  <a:lnTo>
                    <a:pt x="58" y="1"/>
                  </a:lnTo>
                  <a:lnTo>
                    <a:pt x="58" y="1"/>
                  </a:lnTo>
                  <a:close/>
                  <a:moveTo>
                    <a:pt x="58" y="1"/>
                  </a:moveTo>
                  <a:lnTo>
                    <a:pt x="58" y="1"/>
                  </a:lnTo>
                  <a:lnTo>
                    <a:pt x="58" y="1"/>
                  </a:lnTo>
                  <a:close/>
                  <a:moveTo>
                    <a:pt x="58" y="1"/>
                  </a:moveTo>
                  <a:lnTo>
                    <a:pt x="58" y="1"/>
                  </a:lnTo>
                  <a:lnTo>
                    <a:pt x="58" y="1"/>
                  </a:lnTo>
                  <a:close/>
                  <a:moveTo>
                    <a:pt x="58" y="1"/>
                  </a:moveTo>
                  <a:lnTo>
                    <a:pt x="58" y="1"/>
                  </a:lnTo>
                  <a:lnTo>
                    <a:pt x="58" y="1"/>
                  </a:lnTo>
                  <a:close/>
                  <a:moveTo>
                    <a:pt x="58" y="1"/>
                  </a:moveTo>
                  <a:lnTo>
                    <a:pt x="58" y="1"/>
                  </a:lnTo>
                  <a:lnTo>
                    <a:pt x="58" y="1"/>
                  </a:lnTo>
                  <a:close/>
                  <a:moveTo>
                    <a:pt x="58" y="1"/>
                  </a:moveTo>
                  <a:lnTo>
                    <a:pt x="58" y="1"/>
                  </a:lnTo>
                  <a:lnTo>
                    <a:pt x="58" y="1"/>
                  </a:lnTo>
                  <a:close/>
                  <a:moveTo>
                    <a:pt x="58" y="1"/>
                  </a:moveTo>
                  <a:lnTo>
                    <a:pt x="58" y="1"/>
                  </a:lnTo>
                  <a:lnTo>
                    <a:pt x="58" y="1"/>
                  </a:lnTo>
                  <a:close/>
                  <a:moveTo>
                    <a:pt x="58" y="1"/>
                  </a:moveTo>
                  <a:lnTo>
                    <a:pt x="58" y="1"/>
                  </a:lnTo>
                  <a:lnTo>
                    <a:pt x="58" y="1"/>
                  </a:lnTo>
                  <a:close/>
                  <a:moveTo>
                    <a:pt x="0" y="1"/>
                  </a:moveTo>
                  <a:lnTo>
                    <a:pt x="0" y="1"/>
                  </a:lnTo>
                  <a:lnTo>
                    <a:pt x="0" y="1"/>
                  </a:lnTo>
                  <a:close/>
                  <a:moveTo>
                    <a:pt x="0" y="1"/>
                  </a:moveTo>
                  <a:lnTo>
                    <a:pt x="0" y="1"/>
                  </a:lnTo>
                  <a:close/>
                </a:path>
              </a:pathLst>
            </a:custGeom>
            <a:solidFill>
              <a:srgbClr val="D5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7"/>
            <p:cNvSpPr/>
            <p:nvPr/>
          </p:nvSpPr>
          <p:spPr>
            <a:xfrm>
              <a:off x="1886425" y="3950075"/>
              <a:ext cx="104225" cy="623900"/>
            </a:xfrm>
            <a:custGeom>
              <a:avLst/>
              <a:gdLst/>
              <a:ahLst/>
              <a:cxnLst/>
              <a:rect l="l" t="t" r="r" b="b"/>
              <a:pathLst>
                <a:path w="4169" h="24956" extrusionOk="0">
                  <a:moveTo>
                    <a:pt x="2743" y="1"/>
                  </a:moveTo>
                  <a:lnTo>
                    <a:pt x="2743" y="2743"/>
                  </a:lnTo>
                  <a:lnTo>
                    <a:pt x="3787" y="2743"/>
                  </a:lnTo>
                  <a:lnTo>
                    <a:pt x="3787" y="659"/>
                  </a:lnTo>
                  <a:lnTo>
                    <a:pt x="3839" y="659"/>
                  </a:lnTo>
                  <a:cubicBezTo>
                    <a:pt x="4006" y="659"/>
                    <a:pt x="4116" y="549"/>
                    <a:pt x="4169" y="439"/>
                  </a:cubicBezTo>
                  <a:lnTo>
                    <a:pt x="4169" y="330"/>
                  </a:lnTo>
                  <a:cubicBezTo>
                    <a:pt x="4169" y="167"/>
                    <a:pt x="4059" y="1"/>
                    <a:pt x="3897" y="1"/>
                  </a:cubicBezTo>
                  <a:close/>
                  <a:moveTo>
                    <a:pt x="2743" y="4169"/>
                  </a:moveTo>
                  <a:lnTo>
                    <a:pt x="2743" y="9490"/>
                  </a:lnTo>
                  <a:lnTo>
                    <a:pt x="3238" y="9490"/>
                  </a:lnTo>
                  <a:lnTo>
                    <a:pt x="3238" y="22872"/>
                  </a:lnTo>
                  <a:cubicBezTo>
                    <a:pt x="3238" y="23692"/>
                    <a:pt x="2580" y="24407"/>
                    <a:pt x="1703" y="24407"/>
                  </a:cubicBezTo>
                  <a:cubicBezTo>
                    <a:pt x="1536" y="24407"/>
                    <a:pt x="1426" y="24350"/>
                    <a:pt x="1264" y="24298"/>
                  </a:cubicBezTo>
                  <a:lnTo>
                    <a:pt x="1097" y="24298"/>
                  </a:lnTo>
                  <a:cubicBezTo>
                    <a:pt x="659" y="24298"/>
                    <a:pt x="277" y="24188"/>
                    <a:pt x="1" y="23969"/>
                  </a:cubicBezTo>
                  <a:lnTo>
                    <a:pt x="1" y="23969"/>
                  </a:lnTo>
                  <a:cubicBezTo>
                    <a:pt x="330" y="24517"/>
                    <a:pt x="988" y="24956"/>
                    <a:pt x="1703" y="24956"/>
                  </a:cubicBezTo>
                  <a:cubicBezTo>
                    <a:pt x="2852" y="24956"/>
                    <a:pt x="3787" y="24021"/>
                    <a:pt x="3787" y="22925"/>
                  </a:cubicBezTo>
                  <a:lnTo>
                    <a:pt x="3787" y="4169"/>
                  </a:lnTo>
                  <a:close/>
                </a:path>
              </a:pathLst>
            </a:custGeom>
            <a:solidFill>
              <a:srgbClr val="9DB0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1100875" y="4018625"/>
              <a:ext cx="36975" cy="555350"/>
            </a:xfrm>
            <a:custGeom>
              <a:avLst/>
              <a:gdLst/>
              <a:ahLst/>
              <a:cxnLst/>
              <a:rect l="l" t="t" r="r" b="b"/>
              <a:pathLst>
                <a:path w="1479" h="22214" extrusionOk="0">
                  <a:moveTo>
                    <a:pt x="0" y="1"/>
                  </a:moveTo>
                  <a:lnTo>
                    <a:pt x="0" y="22214"/>
                  </a:lnTo>
                  <a:lnTo>
                    <a:pt x="1479" y="22214"/>
                  </a:lnTo>
                  <a:lnTo>
                    <a:pt x="1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68825" y="4018625"/>
              <a:ext cx="37000" cy="555350"/>
            </a:xfrm>
            <a:custGeom>
              <a:avLst/>
              <a:gdLst/>
              <a:ahLst/>
              <a:cxnLst/>
              <a:rect l="l" t="t" r="r" b="b"/>
              <a:pathLst>
                <a:path w="1480" h="22214" extrusionOk="0">
                  <a:moveTo>
                    <a:pt x="1" y="1"/>
                  </a:moveTo>
                  <a:lnTo>
                    <a:pt x="1" y="22214"/>
                  </a:lnTo>
                  <a:lnTo>
                    <a:pt x="1479" y="22214"/>
                  </a:lnTo>
                  <a:lnTo>
                    <a:pt x="1479" y="1"/>
                  </a:lnTo>
                  <a:close/>
                </a:path>
              </a:pathLst>
            </a:custGeom>
            <a:solidFill>
              <a:srgbClr val="1620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1100875" y="4018625"/>
              <a:ext cx="1004950" cy="35675"/>
            </a:xfrm>
            <a:custGeom>
              <a:avLst/>
              <a:gdLst/>
              <a:ahLst/>
              <a:cxnLst/>
              <a:rect l="l" t="t" r="r" b="b"/>
              <a:pathLst>
                <a:path w="40198" h="1427" extrusionOk="0">
                  <a:moveTo>
                    <a:pt x="0" y="1"/>
                  </a:moveTo>
                  <a:lnTo>
                    <a:pt x="0" y="1427"/>
                  </a:lnTo>
                  <a:lnTo>
                    <a:pt x="40197" y="1427"/>
                  </a:lnTo>
                  <a:lnTo>
                    <a:pt x="401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100875" y="4456050"/>
              <a:ext cx="1004950" cy="37000"/>
            </a:xfrm>
            <a:custGeom>
              <a:avLst/>
              <a:gdLst/>
              <a:ahLst/>
              <a:cxnLst/>
              <a:rect l="l" t="t" r="r" b="b"/>
              <a:pathLst>
                <a:path w="40198" h="1480" extrusionOk="0">
                  <a:moveTo>
                    <a:pt x="0" y="0"/>
                  </a:moveTo>
                  <a:lnTo>
                    <a:pt x="0" y="1479"/>
                  </a:lnTo>
                  <a:lnTo>
                    <a:pt x="40197" y="1479"/>
                  </a:lnTo>
                  <a:lnTo>
                    <a:pt x="401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2045475" y="3784225"/>
              <a:ext cx="449725" cy="807525"/>
            </a:xfrm>
            <a:custGeom>
              <a:avLst/>
              <a:gdLst/>
              <a:ahLst/>
              <a:cxnLst/>
              <a:rect l="l" t="t" r="r" b="b"/>
              <a:pathLst>
                <a:path w="17989" h="32301" extrusionOk="0">
                  <a:moveTo>
                    <a:pt x="3787" y="1"/>
                  </a:moveTo>
                  <a:lnTo>
                    <a:pt x="3787" y="769"/>
                  </a:lnTo>
                  <a:lnTo>
                    <a:pt x="4059" y="769"/>
                  </a:lnTo>
                  <a:lnTo>
                    <a:pt x="4059" y="1479"/>
                  </a:lnTo>
                  <a:lnTo>
                    <a:pt x="3128" y="1479"/>
                  </a:lnTo>
                  <a:cubicBezTo>
                    <a:pt x="1426" y="1479"/>
                    <a:pt x="0" y="2905"/>
                    <a:pt x="0" y="4608"/>
                  </a:cubicBezTo>
                  <a:lnTo>
                    <a:pt x="0" y="32301"/>
                  </a:lnTo>
                  <a:lnTo>
                    <a:pt x="17988" y="32301"/>
                  </a:lnTo>
                  <a:lnTo>
                    <a:pt x="17988" y="4608"/>
                  </a:lnTo>
                  <a:cubicBezTo>
                    <a:pt x="17988" y="3620"/>
                    <a:pt x="17497" y="2686"/>
                    <a:pt x="16729" y="2137"/>
                  </a:cubicBezTo>
                  <a:cubicBezTo>
                    <a:pt x="16181" y="1699"/>
                    <a:pt x="15575" y="1479"/>
                    <a:pt x="14865" y="1479"/>
                  </a:cubicBezTo>
                  <a:lnTo>
                    <a:pt x="13930" y="1479"/>
                  </a:lnTo>
                  <a:lnTo>
                    <a:pt x="13930" y="769"/>
                  </a:lnTo>
                  <a:lnTo>
                    <a:pt x="14207" y="769"/>
                  </a:lnTo>
                  <a:lnTo>
                    <a:pt x="14207" y="1"/>
                  </a:lnTo>
                  <a:close/>
                </a:path>
              </a:pathLst>
            </a:custGeom>
            <a:solidFill>
              <a:srgbClr val="B9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2094825" y="4048800"/>
              <a:ext cx="351025" cy="495025"/>
            </a:xfrm>
            <a:custGeom>
              <a:avLst/>
              <a:gdLst/>
              <a:ahLst/>
              <a:cxnLst/>
              <a:rect l="l" t="t" r="r" b="b"/>
              <a:pathLst>
                <a:path w="14041" h="19801" extrusionOk="0">
                  <a:moveTo>
                    <a:pt x="14040" y="0"/>
                  </a:moveTo>
                  <a:cubicBezTo>
                    <a:pt x="12358" y="2640"/>
                    <a:pt x="11245" y="3485"/>
                    <a:pt x="10268" y="3485"/>
                  </a:cubicBezTo>
                  <a:cubicBezTo>
                    <a:pt x="9397" y="3485"/>
                    <a:pt x="8636" y="2813"/>
                    <a:pt x="7678" y="2141"/>
                  </a:cubicBezTo>
                  <a:cubicBezTo>
                    <a:pt x="6712" y="1474"/>
                    <a:pt x="5541" y="806"/>
                    <a:pt x="3882" y="806"/>
                  </a:cubicBezTo>
                  <a:cubicBezTo>
                    <a:pt x="2815" y="806"/>
                    <a:pt x="1546" y="1082"/>
                    <a:pt x="1" y="1812"/>
                  </a:cubicBezTo>
                  <a:lnTo>
                    <a:pt x="1" y="17550"/>
                  </a:lnTo>
                  <a:cubicBezTo>
                    <a:pt x="1" y="18813"/>
                    <a:pt x="988" y="19800"/>
                    <a:pt x="2251" y="19800"/>
                  </a:cubicBezTo>
                  <a:lnTo>
                    <a:pt x="11794" y="19800"/>
                  </a:lnTo>
                  <a:cubicBezTo>
                    <a:pt x="13053" y="19800"/>
                    <a:pt x="14040" y="18813"/>
                    <a:pt x="14040" y="17550"/>
                  </a:cubicBezTo>
                  <a:lnTo>
                    <a:pt x="140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2094825" y="4092675"/>
              <a:ext cx="2775" cy="12400"/>
            </a:xfrm>
            <a:custGeom>
              <a:avLst/>
              <a:gdLst/>
              <a:ahLst/>
              <a:cxnLst/>
              <a:rect l="l" t="t" r="r" b="b"/>
              <a:pathLst>
                <a:path w="111" h="496" extrusionOk="0">
                  <a:moveTo>
                    <a:pt x="110" y="0"/>
                  </a:moveTo>
                  <a:lnTo>
                    <a:pt x="110" y="0"/>
                  </a:lnTo>
                  <a:cubicBezTo>
                    <a:pt x="58" y="57"/>
                    <a:pt x="1" y="57"/>
                    <a:pt x="1" y="57"/>
                  </a:cubicBezTo>
                  <a:lnTo>
                    <a:pt x="1" y="496"/>
                  </a:lnTo>
                  <a:cubicBezTo>
                    <a:pt x="58" y="329"/>
                    <a:pt x="58" y="167"/>
                    <a:pt x="110" y="0"/>
                  </a:cubicBezTo>
                  <a:close/>
                </a:path>
              </a:pathLst>
            </a:custGeom>
            <a:solidFill>
              <a:srgbClr val="C3C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2045475" y="3837650"/>
              <a:ext cx="449725" cy="754100"/>
            </a:xfrm>
            <a:custGeom>
              <a:avLst/>
              <a:gdLst/>
              <a:ahLst/>
              <a:cxnLst/>
              <a:rect l="l" t="t" r="r" b="b"/>
              <a:pathLst>
                <a:path w="17989" h="30164" extrusionOk="0">
                  <a:moveTo>
                    <a:pt x="16729" y="0"/>
                  </a:moveTo>
                  <a:lnTo>
                    <a:pt x="16729" y="0"/>
                  </a:lnTo>
                  <a:cubicBezTo>
                    <a:pt x="16839" y="220"/>
                    <a:pt x="16949" y="549"/>
                    <a:pt x="17001" y="825"/>
                  </a:cubicBezTo>
                  <a:cubicBezTo>
                    <a:pt x="17168" y="1593"/>
                    <a:pt x="17111" y="2361"/>
                    <a:pt x="17058" y="3072"/>
                  </a:cubicBezTo>
                  <a:cubicBezTo>
                    <a:pt x="16839" y="5594"/>
                    <a:pt x="16510" y="8064"/>
                    <a:pt x="16014" y="10530"/>
                  </a:cubicBezTo>
                  <a:lnTo>
                    <a:pt x="16014" y="25996"/>
                  </a:lnTo>
                  <a:cubicBezTo>
                    <a:pt x="16014" y="27259"/>
                    <a:pt x="15027" y="28246"/>
                    <a:pt x="13768" y="28246"/>
                  </a:cubicBezTo>
                  <a:lnTo>
                    <a:pt x="5871" y="28246"/>
                  </a:lnTo>
                  <a:cubicBezTo>
                    <a:pt x="5813" y="28299"/>
                    <a:pt x="5761" y="28299"/>
                    <a:pt x="5704" y="28299"/>
                  </a:cubicBezTo>
                  <a:cubicBezTo>
                    <a:pt x="4168" y="28738"/>
                    <a:pt x="2633" y="28904"/>
                    <a:pt x="1044" y="28904"/>
                  </a:cubicBezTo>
                  <a:lnTo>
                    <a:pt x="0" y="28904"/>
                  </a:lnTo>
                  <a:lnTo>
                    <a:pt x="0" y="30164"/>
                  </a:lnTo>
                  <a:lnTo>
                    <a:pt x="17988" y="30164"/>
                  </a:lnTo>
                  <a:lnTo>
                    <a:pt x="17988" y="2471"/>
                  </a:lnTo>
                  <a:cubicBezTo>
                    <a:pt x="17988" y="1483"/>
                    <a:pt x="17497" y="549"/>
                    <a:pt x="16729" y="0"/>
                  </a:cubicBezTo>
                  <a:close/>
                </a:path>
              </a:pathLst>
            </a:custGeom>
            <a:solidFill>
              <a:srgbClr val="9DB0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2192225" y="4100900"/>
              <a:ext cx="253625" cy="442925"/>
            </a:xfrm>
            <a:custGeom>
              <a:avLst/>
              <a:gdLst/>
              <a:ahLst/>
              <a:cxnLst/>
              <a:rect l="l" t="t" r="r" b="b"/>
              <a:pathLst>
                <a:path w="10145" h="17717" extrusionOk="0">
                  <a:moveTo>
                    <a:pt x="10144" y="0"/>
                  </a:moveTo>
                  <a:cubicBezTo>
                    <a:pt x="9596" y="2909"/>
                    <a:pt x="8885" y="5813"/>
                    <a:pt x="8007" y="8665"/>
                  </a:cubicBezTo>
                  <a:cubicBezTo>
                    <a:pt x="7349" y="10697"/>
                    <a:pt x="6634" y="12781"/>
                    <a:pt x="5265" y="14426"/>
                  </a:cubicBezTo>
                  <a:cubicBezTo>
                    <a:pt x="3892" y="16014"/>
                    <a:pt x="2027" y="17111"/>
                    <a:pt x="1" y="17716"/>
                  </a:cubicBezTo>
                  <a:lnTo>
                    <a:pt x="7898" y="17716"/>
                  </a:lnTo>
                  <a:cubicBezTo>
                    <a:pt x="9157" y="17716"/>
                    <a:pt x="10144" y="16729"/>
                    <a:pt x="10144" y="15466"/>
                  </a:cubicBezTo>
                  <a:lnTo>
                    <a:pt x="101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63375" y="4153000"/>
              <a:ext cx="28875" cy="27425"/>
            </a:xfrm>
            <a:custGeom>
              <a:avLst/>
              <a:gdLst/>
              <a:ahLst/>
              <a:cxnLst/>
              <a:rect l="l" t="t" r="r" b="b"/>
              <a:pathLst>
                <a:path w="1155" h="1097" extrusionOk="0">
                  <a:moveTo>
                    <a:pt x="606" y="0"/>
                  </a:moveTo>
                  <a:cubicBezTo>
                    <a:pt x="277" y="0"/>
                    <a:pt x="1" y="220"/>
                    <a:pt x="1" y="549"/>
                  </a:cubicBezTo>
                  <a:cubicBezTo>
                    <a:pt x="1" y="878"/>
                    <a:pt x="277" y="1097"/>
                    <a:pt x="606" y="1097"/>
                  </a:cubicBezTo>
                  <a:cubicBezTo>
                    <a:pt x="878" y="1097"/>
                    <a:pt x="1155" y="878"/>
                    <a:pt x="1155" y="549"/>
                  </a:cubicBezTo>
                  <a:cubicBezTo>
                    <a:pt x="1155" y="220"/>
                    <a:pt x="878" y="0"/>
                    <a:pt x="6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381425" y="4139275"/>
              <a:ext cx="27450" cy="28875"/>
            </a:xfrm>
            <a:custGeom>
              <a:avLst/>
              <a:gdLst/>
              <a:ahLst/>
              <a:cxnLst/>
              <a:rect l="l" t="t" r="r" b="b"/>
              <a:pathLst>
                <a:path w="1098" h="1155" extrusionOk="0">
                  <a:moveTo>
                    <a:pt x="549" y="1"/>
                  </a:moveTo>
                  <a:cubicBezTo>
                    <a:pt x="220" y="1"/>
                    <a:pt x="1" y="277"/>
                    <a:pt x="1" y="606"/>
                  </a:cubicBezTo>
                  <a:cubicBezTo>
                    <a:pt x="1" y="878"/>
                    <a:pt x="220" y="1155"/>
                    <a:pt x="549" y="1155"/>
                  </a:cubicBezTo>
                  <a:cubicBezTo>
                    <a:pt x="878" y="1155"/>
                    <a:pt x="1098" y="878"/>
                    <a:pt x="1098" y="606"/>
                  </a:cubicBezTo>
                  <a:cubicBezTo>
                    <a:pt x="1098" y="277"/>
                    <a:pt x="878" y="1"/>
                    <a:pt x="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215475" y="4092675"/>
              <a:ext cx="19225" cy="46625"/>
            </a:xfrm>
            <a:custGeom>
              <a:avLst/>
              <a:gdLst/>
              <a:ahLst/>
              <a:cxnLst/>
              <a:rect l="l" t="t" r="r" b="b"/>
              <a:pathLst>
                <a:path w="769" h="1865" extrusionOk="0">
                  <a:moveTo>
                    <a:pt x="768" y="0"/>
                  </a:moveTo>
                  <a:cubicBezTo>
                    <a:pt x="330" y="57"/>
                    <a:pt x="1" y="439"/>
                    <a:pt x="1" y="935"/>
                  </a:cubicBezTo>
                  <a:cubicBezTo>
                    <a:pt x="1" y="1373"/>
                    <a:pt x="330" y="1755"/>
                    <a:pt x="768" y="1865"/>
                  </a:cubicBezTo>
                  <a:lnTo>
                    <a:pt x="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234675" y="3784225"/>
              <a:ext cx="12425" cy="25"/>
            </a:xfrm>
            <a:custGeom>
              <a:avLst/>
              <a:gdLst/>
              <a:ahLst/>
              <a:cxnLst/>
              <a:rect l="l" t="t" r="r" b="b"/>
              <a:pathLst>
                <a:path w="497" h="1" extrusionOk="0">
                  <a:moveTo>
                    <a:pt x="496" y="1"/>
                  </a:moveTo>
                  <a:lnTo>
                    <a:pt x="0" y="1"/>
                  </a:lnTo>
                  <a:lnTo>
                    <a:pt x="0" y="1"/>
                  </a:lnTo>
                  <a:close/>
                </a:path>
              </a:pathLst>
            </a:custGeom>
            <a:solidFill>
              <a:srgbClr val="E2ED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247075" y="3784225"/>
              <a:ext cx="25" cy="25"/>
            </a:xfrm>
            <a:custGeom>
              <a:avLst/>
              <a:gdLst/>
              <a:ahLst/>
              <a:cxnLst/>
              <a:rect l="l" t="t" r="r" b="b"/>
              <a:pathLst>
                <a:path w="1" h="1" extrusionOk="0">
                  <a:moveTo>
                    <a:pt x="0" y="1"/>
                  </a:moveTo>
                  <a:lnTo>
                    <a:pt x="0" y="1"/>
                  </a:lnTo>
                  <a:lnTo>
                    <a:pt x="0" y="1"/>
                  </a:lnTo>
                  <a:close/>
                </a:path>
              </a:pathLst>
            </a:custGeom>
            <a:solidFill>
              <a:srgbClr val="D8C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247075" y="3784225"/>
              <a:ext cx="58925" cy="25"/>
            </a:xfrm>
            <a:custGeom>
              <a:avLst/>
              <a:gdLst/>
              <a:ahLst/>
              <a:cxnLst/>
              <a:rect l="l" t="t" r="r" b="b"/>
              <a:pathLst>
                <a:path w="2357" h="1" extrusionOk="0">
                  <a:moveTo>
                    <a:pt x="2356" y="1"/>
                  </a:moveTo>
                  <a:lnTo>
                    <a:pt x="0" y="1"/>
                  </a:lnTo>
                  <a:lnTo>
                    <a:pt x="0" y="1"/>
                  </a:lnTo>
                  <a:lnTo>
                    <a:pt x="2356" y="1"/>
                  </a:lnTo>
                  <a:close/>
                </a:path>
              </a:pathLst>
            </a:custGeom>
            <a:solidFill>
              <a:srgbClr val="CFC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2234675" y="3784225"/>
              <a:ext cx="71325" cy="331825"/>
            </a:xfrm>
            <a:custGeom>
              <a:avLst/>
              <a:gdLst/>
              <a:ahLst/>
              <a:cxnLst/>
              <a:rect l="l" t="t" r="r" b="b"/>
              <a:pathLst>
                <a:path w="2853" h="13273" extrusionOk="0">
                  <a:moveTo>
                    <a:pt x="0" y="1"/>
                  </a:moveTo>
                  <a:lnTo>
                    <a:pt x="0" y="11680"/>
                  </a:lnTo>
                  <a:cubicBezTo>
                    <a:pt x="825" y="11899"/>
                    <a:pt x="1483" y="12338"/>
                    <a:pt x="2084" y="12724"/>
                  </a:cubicBezTo>
                  <a:cubicBezTo>
                    <a:pt x="2304" y="12887"/>
                    <a:pt x="2580" y="13106"/>
                    <a:pt x="2852" y="13273"/>
                  </a:cubicBezTo>
                  <a:lnTo>
                    <a:pt x="28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2234675" y="4076200"/>
              <a:ext cx="71325" cy="193400"/>
            </a:xfrm>
            <a:custGeom>
              <a:avLst/>
              <a:gdLst/>
              <a:ahLst/>
              <a:cxnLst/>
              <a:rect l="l" t="t" r="r" b="b"/>
              <a:pathLst>
                <a:path w="2853" h="7736" extrusionOk="0">
                  <a:moveTo>
                    <a:pt x="0" y="1"/>
                  </a:moveTo>
                  <a:lnTo>
                    <a:pt x="0" y="659"/>
                  </a:lnTo>
                  <a:lnTo>
                    <a:pt x="220" y="659"/>
                  </a:lnTo>
                  <a:cubicBezTo>
                    <a:pt x="716" y="659"/>
                    <a:pt x="1154" y="1045"/>
                    <a:pt x="1154" y="1594"/>
                  </a:cubicBezTo>
                  <a:cubicBezTo>
                    <a:pt x="1154" y="2142"/>
                    <a:pt x="716" y="2524"/>
                    <a:pt x="220" y="2524"/>
                  </a:cubicBezTo>
                  <a:lnTo>
                    <a:pt x="0" y="2524"/>
                  </a:lnTo>
                  <a:lnTo>
                    <a:pt x="0" y="3678"/>
                  </a:lnTo>
                  <a:cubicBezTo>
                    <a:pt x="0" y="4498"/>
                    <a:pt x="387" y="5323"/>
                    <a:pt x="1097" y="5981"/>
                  </a:cubicBezTo>
                  <a:lnTo>
                    <a:pt x="1097" y="7460"/>
                  </a:lnTo>
                  <a:cubicBezTo>
                    <a:pt x="1097" y="7626"/>
                    <a:pt x="1264" y="7736"/>
                    <a:pt x="1426" y="7736"/>
                  </a:cubicBezTo>
                  <a:cubicBezTo>
                    <a:pt x="1593" y="7736"/>
                    <a:pt x="1755" y="7626"/>
                    <a:pt x="1755" y="7460"/>
                  </a:cubicBezTo>
                  <a:lnTo>
                    <a:pt x="1755" y="5981"/>
                  </a:lnTo>
                  <a:cubicBezTo>
                    <a:pt x="2471" y="5323"/>
                    <a:pt x="2852" y="4498"/>
                    <a:pt x="2852" y="3678"/>
                  </a:cubicBezTo>
                  <a:lnTo>
                    <a:pt x="2852" y="1594"/>
                  </a:lnTo>
                  <a:cubicBezTo>
                    <a:pt x="2580" y="1427"/>
                    <a:pt x="2304" y="1208"/>
                    <a:pt x="2084" y="1045"/>
                  </a:cubicBezTo>
                  <a:cubicBezTo>
                    <a:pt x="1483" y="659"/>
                    <a:pt x="825" y="220"/>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2234675" y="4092675"/>
              <a:ext cx="28875" cy="46625"/>
            </a:xfrm>
            <a:custGeom>
              <a:avLst/>
              <a:gdLst/>
              <a:ahLst/>
              <a:cxnLst/>
              <a:rect l="l" t="t" r="r" b="b"/>
              <a:pathLst>
                <a:path w="1155" h="1865" extrusionOk="0">
                  <a:moveTo>
                    <a:pt x="0" y="0"/>
                  </a:moveTo>
                  <a:lnTo>
                    <a:pt x="0" y="1865"/>
                  </a:lnTo>
                  <a:lnTo>
                    <a:pt x="220" y="1865"/>
                  </a:lnTo>
                  <a:cubicBezTo>
                    <a:pt x="716" y="1865"/>
                    <a:pt x="1154" y="1483"/>
                    <a:pt x="1154" y="935"/>
                  </a:cubicBezTo>
                  <a:cubicBezTo>
                    <a:pt x="1154" y="386"/>
                    <a:pt x="716"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2146925" y="3616975"/>
              <a:ext cx="246825" cy="20525"/>
            </a:xfrm>
            <a:custGeom>
              <a:avLst/>
              <a:gdLst/>
              <a:ahLst/>
              <a:cxnLst/>
              <a:rect l="l" t="t" r="r" b="b"/>
              <a:pathLst>
                <a:path w="9873" h="821" extrusionOk="0">
                  <a:moveTo>
                    <a:pt x="1" y="0"/>
                  </a:moveTo>
                  <a:lnTo>
                    <a:pt x="1" y="820"/>
                  </a:lnTo>
                  <a:lnTo>
                    <a:pt x="9872" y="820"/>
                  </a:lnTo>
                  <a:lnTo>
                    <a:pt x="98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123675" y="3629250"/>
              <a:ext cx="293425" cy="155000"/>
            </a:xfrm>
            <a:custGeom>
              <a:avLst/>
              <a:gdLst/>
              <a:ahLst/>
              <a:cxnLst/>
              <a:rect l="l" t="t" r="r" b="b"/>
              <a:pathLst>
                <a:path w="11737" h="6200" extrusionOk="0">
                  <a:moveTo>
                    <a:pt x="0" y="0"/>
                  </a:moveTo>
                  <a:lnTo>
                    <a:pt x="0" y="6200"/>
                  </a:lnTo>
                  <a:lnTo>
                    <a:pt x="11737" y="6200"/>
                  </a:lnTo>
                  <a:lnTo>
                    <a:pt x="117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2216900" y="3426325"/>
              <a:ext cx="105550" cy="190675"/>
            </a:xfrm>
            <a:custGeom>
              <a:avLst/>
              <a:gdLst/>
              <a:ahLst/>
              <a:cxnLst/>
              <a:rect l="l" t="t" r="r" b="b"/>
              <a:pathLst>
                <a:path w="4222" h="7627" extrusionOk="0">
                  <a:moveTo>
                    <a:pt x="2137" y="1"/>
                  </a:moveTo>
                  <a:cubicBezTo>
                    <a:pt x="988" y="1"/>
                    <a:pt x="1" y="935"/>
                    <a:pt x="1" y="2142"/>
                  </a:cubicBezTo>
                  <a:lnTo>
                    <a:pt x="1" y="7626"/>
                  </a:lnTo>
                  <a:lnTo>
                    <a:pt x="4221" y="7626"/>
                  </a:lnTo>
                  <a:lnTo>
                    <a:pt x="4221" y="2142"/>
                  </a:lnTo>
                  <a:cubicBezTo>
                    <a:pt x="4221" y="1536"/>
                    <a:pt x="4002" y="988"/>
                    <a:pt x="3620" y="606"/>
                  </a:cubicBezTo>
                  <a:cubicBezTo>
                    <a:pt x="3401" y="387"/>
                    <a:pt x="3072" y="167"/>
                    <a:pt x="2743" y="110"/>
                  </a:cubicBezTo>
                  <a:cubicBezTo>
                    <a:pt x="2523" y="58"/>
                    <a:pt x="2357" y="1"/>
                    <a:pt x="2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2666475" y="2434050"/>
              <a:ext cx="21300" cy="134575"/>
            </a:xfrm>
            <a:custGeom>
              <a:avLst/>
              <a:gdLst/>
              <a:ahLst/>
              <a:cxnLst/>
              <a:rect l="l" t="t" r="r" b="b"/>
              <a:pathLst>
                <a:path w="852" h="5383" extrusionOk="0">
                  <a:moveTo>
                    <a:pt x="362" y="0"/>
                  </a:moveTo>
                  <a:cubicBezTo>
                    <a:pt x="118" y="0"/>
                    <a:pt x="0" y="127"/>
                    <a:pt x="0" y="372"/>
                  </a:cubicBezTo>
                  <a:lnTo>
                    <a:pt x="0" y="4893"/>
                  </a:lnTo>
                  <a:cubicBezTo>
                    <a:pt x="0" y="5138"/>
                    <a:pt x="118" y="5383"/>
                    <a:pt x="362" y="5383"/>
                  </a:cubicBezTo>
                  <a:cubicBezTo>
                    <a:pt x="607" y="5383"/>
                    <a:pt x="852" y="5138"/>
                    <a:pt x="852" y="4893"/>
                  </a:cubicBezTo>
                  <a:lnTo>
                    <a:pt x="852" y="372"/>
                  </a:lnTo>
                  <a:cubicBezTo>
                    <a:pt x="852" y="127"/>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2608225" y="2489100"/>
              <a:ext cx="134600" cy="21550"/>
            </a:xfrm>
            <a:custGeom>
              <a:avLst/>
              <a:gdLst/>
              <a:ahLst/>
              <a:cxnLst/>
              <a:rect l="l" t="t" r="r" b="b"/>
              <a:pathLst>
                <a:path w="5384" h="862" extrusionOk="0">
                  <a:moveTo>
                    <a:pt x="490" y="0"/>
                  </a:moveTo>
                  <a:cubicBezTo>
                    <a:pt x="246" y="0"/>
                    <a:pt x="1" y="245"/>
                    <a:pt x="1" y="489"/>
                  </a:cubicBezTo>
                  <a:cubicBezTo>
                    <a:pt x="1" y="734"/>
                    <a:pt x="246" y="861"/>
                    <a:pt x="490" y="861"/>
                  </a:cubicBezTo>
                  <a:lnTo>
                    <a:pt x="5022" y="861"/>
                  </a:lnTo>
                  <a:cubicBezTo>
                    <a:pt x="5266" y="861"/>
                    <a:pt x="5384" y="734"/>
                    <a:pt x="5384" y="489"/>
                  </a:cubicBezTo>
                  <a:cubicBezTo>
                    <a:pt x="5384" y="245"/>
                    <a:pt x="5266" y="0"/>
                    <a:pt x="5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7"/>
            <p:cNvSpPr/>
            <p:nvPr/>
          </p:nvSpPr>
          <p:spPr>
            <a:xfrm>
              <a:off x="4318025" y="4559750"/>
              <a:ext cx="79525" cy="79550"/>
            </a:xfrm>
            <a:custGeom>
              <a:avLst/>
              <a:gdLst/>
              <a:ahLst/>
              <a:cxnLst/>
              <a:rect l="l" t="t" r="r" b="b"/>
              <a:pathLst>
                <a:path w="3181" h="3182" extrusionOk="0">
                  <a:moveTo>
                    <a:pt x="1586" y="852"/>
                  </a:moveTo>
                  <a:cubicBezTo>
                    <a:pt x="1958" y="852"/>
                    <a:pt x="2320" y="1224"/>
                    <a:pt x="2320" y="1586"/>
                  </a:cubicBezTo>
                  <a:cubicBezTo>
                    <a:pt x="2320" y="2075"/>
                    <a:pt x="1958" y="2320"/>
                    <a:pt x="1586" y="2320"/>
                  </a:cubicBezTo>
                  <a:cubicBezTo>
                    <a:pt x="1096" y="2320"/>
                    <a:pt x="852" y="2075"/>
                    <a:pt x="852" y="1586"/>
                  </a:cubicBezTo>
                  <a:cubicBezTo>
                    <a:pt x="852" y="1224"/>
                    <a:pt x="1096" y="852"/>
                    <a:pt x="1586" y="852"/>
                  </a:cubicBezTo>
                  <a:close/>
                  <a:moveTo>
                    <a:pt x="1586" y="1"/>
                  </a:moveTo>
                  <a:cubicBezTo>
                    <a:pt x="607" y="1"/>
                    <a:pt x="0" y="735"/>
                    <a:pt x="0" y="1586"/>
                  </a:cubicBezTo>
                  <a:cubicBezTo>
                    <a:pt x="0" y="2447"/>
                    <a:pt x="607" y="3181"/>
                    <a:pt x="1586" y="3181"/>
                  </a:cubicBezTo>
                  <a:cubicBezTo>
                    <a:pt x="2447" y="3181"/>
                    <a:pt x="3181" y="2447"/>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7"/>
            <p:cNvSpPr/>
            <p:nvPr/>
          </p:nvSpPr>
          <p:spPr>
            <a:xfrm>
              <a:off x="3440125" y="3596225"/>
              <a:ext cx="21550" cy="131675"/>
            </a:xfrm>
            <a:custGeom>
              <a:avLst/>
              <a:gdLst/>
              <a:ahLst/>
              <a:cxnLst/>
              <a:rect l="l" t="t" r="r" b="b"/>
              <a:pathLst>
                <a:path w="862" h="5267" extrusionOk="0">
                  <a:moveTo>
                    <a:pt x="372" y="1"/>
                  </a:moveTo>
                  <a:cubicBezTo>
                    <a:pt x="128" y="1"/>
                    <a:pt x="1" y="128"/>
                    <a:pt x="1" y="373"/>
                  </a:cubicBezTo>
                  <a:lnTo>
                    <a:pt x="1" y="4894"/>
                  </a:lnTo>
                  <a:cubicBezTo>
                    <a:pt x="1" y="5139"/>
                    <a:pt x="128" y="5266"/>
                    <a:pt x="372" y="5266"/>
                  </a:cubicBezTo>
                  <a:cubicBezTo>
                    <a:pt x="617" y="5266"/>
                    <a:pt x="862" y="5139"/>
                    <a:pt x="862" y="4894"/>
                  </a:cubicBezTo>
                  <a:lnTo>
                    <a:pt x="862" y="373"/>
                  </a:lnTo>
                  <a:cubicBezTo>
                    <a:pt x="862" y="128"/>
                    <a:pt x="617" y="1"/>
                    <a:pt x="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7"/>
            <p:cNvSpPr/>
            <p:nvPr/>
          </p:nvSpPr>
          <p:spPr>
            <a:xfrm>
              <a:off x="3385075" y="3651275"/>
              <a:ext cx="131650" cy="21575"/>
            </a:xfrm>
            <a:custGeom>
              <a:avLst/>
              <a:gdLst/>
              <a:ahLst/>
              <a:cxnLst/>
              <a:rect l="l" t="t" r="r" b="b"/>
              <a:pathLst>
                <a:path w="5266" h="863" extrusionOk="0">
                  <a:moveTo>
                    <a:pt x="372" y="1"/>
                  </a:moveTo>
                  <a:cubicBezTo>
                    <a:pt x="128" y="1"/>
                    <a:pt x="0" y="246"/>
                    <a:pt x="0" y="373"/>
                  </a:cubicBezTo>
                  <a:cubicBezTo>
                    <a:pt x="0" y="617"/>
                    <a:pt x="128" y="862"/>
                    <a:pt x="372" y="862"/>
                  </a:cubicBezTo>
                  <a:lnTo>
                    <a:pt x="4894" y="862"/>
                  </a:lnTo>
                  <a:cubicBezTo>
                    <a:pt x="5139" y="862"/>
                    <a:pt x="5266" y="617"/>
                    <a:pt x="5266" y="373"/>
                  </a:cubicBezTo>
                  <a:cubicBezTo>
                    <a:pt x="5266" y="246"/>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4293550" y="2840925"/>
              <a:ext cx="79550" cy="82475"/>
            </a:xfrm>
            <a:custGeom>
              <a:avLst/>
              <a:gdLst/>
              <a:ahLst/>
              <a:cxnLst/>
              <a:rect l="l" t="t" r="r" b="b"/>
              <a:pathLst>
                <a:path w="3182" h="3299" extrusionOk="0">
                  <a:moveTo>
                    <a:pt x="1586" y="852"/>
                  </a:moveTo>
                  <a:cubicBezTo>
                    <a:pt x="2075" y="852"/>
                    <a:pt x="2320" y="1224"/>
                    <a:pt x="2320" y="1586"/>
                  </a:cubicBezTo>
                  <a:cubicBezTo>
                    <a:pt x="2320" y="2075"/>
                    <a:pt x="2075" y="2447"/>
                    <a:pt x="1586" y="2447"/>
                  </a:cubicBezTo>
                  <a:cubicBezTo>
                    <a:pt x="1224" y="2447"/>
                    <a:pt x="852" y="2075"/>
                    <a:pt x="852" y="1586"/>
                  </a:cubicBezTo>
                  <a:cubicBezTo>
                    <a:pt x="852" y="1224"/>
                    <a:pt x="1224" y="852"/>
                    <a:pt x="1586" y="852"/>
                  </a:cubicBezTo>
                  <a:close/>
                  <a:moveTo>
                    <a:pt x="1586" y="1"/>
                  </a:moveTo>
                  <a:cubicBezTo>
                    <a:pt x="734" y="1"/>
                    <a:pt x="0" y="735"/>
                    <a:pt x="0" y="1586"/>
                  </a:cubicBezTo>
                  <a:cubicBezTo>
                    <a:pt x="0" y="2565"/>
                    <a:pt x="734" y="3299"/>
                    <a:pt x="1586" y="3299"/>
                  </a:cubicBezTo>
                  <a:cubicBezTo>
                    <a:pt x="2447" y="3299"/>
                    <a:pt x="3181" y="2565"/>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7"/>
            <p:cNvSpPr/>
            <p:nvPr/>
          </p:nvSpPr>
          <p:spPr>
            <a:xfrm>
              <a:off x="1602375" y="3996325"/>
              <a:ext cx="21325" cy="134600"/>
            </a:xfrm>
            <a:custGeom>
              <a:avLst/>
              <a:gdLst/>
              <a:ahLst/>
              <a:cxnLst/>
              <a:rect l="l" t="t" r="r" b="b"/>
              <a:pathLst>
                <a:path w="853" h="5384" extrusionOk="0">
                  <a:moveTo>
                    <a:pt x="490" y="1"/>
                  </a:moveTo>
                  <a:cubicBezTo>
                    <a:pt x="245" y="1"/>
                    <a:pt x="1" y="246"/>
                    <a:pt x="1" y="490"/>
                  </a:cubicBezTo>
                  <a:lnTo>
                    <a:pt x="1" y="4894"/>
                  </a:lnTo>
                  <a:cubicBezTo>
                    <a:pt x="1" y="5139"/>
                    <a:pt x="245" y="5384"/>
                    <a:pt x="490" y="5384"/>
                  </a:cubicBezTo>
                  <a:cubicBezTo>
                    <a:pt x="735" y="5384"/>
                    <a:pt x="852" y="5139"/>
                    <a:pt x="852" y="4894"/>
                  </a:cubicBezTo>
                  <a:lnTo>
                    <a:pt x="852" y="490"/>
                  </a:lnTo>
                  <a:cubicBezTo>
                    <a:pt x="852" y="246"/>
                    <a:pt x="735" y="1"/>
                    <a:pt x="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7"/>
            <p:cNvSpPr/>
            <p:nvPr/>
          </p:nvSpPr>
          <p:spPr>
            <a:xfrm>
              <a:off x="1547325" y="4051400"/>
              <a:ext cx="134600" cy="21550"/>
            </a:xfrm>
            <a:custGeom>
              <a:avLst/>
              <a:gdLst/>
              <a:ahLst/>
              <a:cxnLst/>
              <a:rect l="l" t="t" r="r" b="b"/>
              <a:pathLst>
                <a:path w="5384" h="862" extrusionOk="0">
                  <a:moveTo>
                    <a:pt x="363" y="0"/>
                  </a:moveTo>
                  <a:cubicBezTo>
                    <a:pt x="118" y="0"/>
                    <a:pt x="1" y="245"/>
                    <a:pt x="1" y="489"/>
                  </a:cubicBezTo>
                  <a:cubicBezTo>
                    <a:pt x="1" y="734"/>
                    <a:pt x="118" y="861"/>
                    <a:pt x="363" y="861"/>
                  </a:cubicBezTo>
                  <a:lnTo>
                    <a:pt x="4894" y="861"/>
                  </a:lnTo>
                  <a:cubicBezTo>
                    <a:pt x="5139" y="861"/>
                    <a:pt x="5383" y="734"/>
                    <a:pt x="5383" y="489"/>
                  </a:cubicBezTo>
                  <a:cubicBezTo>
                    <a:pt x="5383" y="245"/>
                    <a:pt x="5139" y="0"/>
                    <a:pt x="4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3308975" y="2060500"/>
              <a:ext cx="21325" cy="134575"/>
            </a:xfrm>
            <a:custGeom>
              <a:avLst/>
              <a:gdLst/>
              <a:ahLst/>
              <a:cxnLst/>
              <a:rect l="l" t="t" r="r" b="b"/>
              <a:pathLst>
                <a:path w="853" h="5383" extrusionOk="0">
                  <a:moveTo>
                    <a:pt x="490" y="0"/>
                  </a:moveTo>
                  <a:cubicBezTo>
                    <a:pt x="245" y="0"/>
                    <a:pt x="1" y="245"/>
                    <a:pt x="1" y="489"/>
                  </a:cubicBezTo>
                  <a:lnTo>
                    <a:pt x="1" y="4893"/>
                  </a:lnTo>
                  <a:cubicBezTo>
                    <a:pt x="1" y="5138"/>
                    <a:pt x="245" y="5383"/>
                    <a:pt x="490" y="5383"/>
                  </a:cubicBezTo>
                  <a:cubicBezTo>
                    <a:pt x="735" y="5383"/>
                    <a:pt x="852" y="5138"/>
                    <a:pt x="852" y="4893"/>
                  </a:cubicBezTo>
                  <a:lnTo>
                    <a:pt x="852" y="489"/>
                  </a:lnTo>
                  <a:cubicBezTo>
                    <a:pt x="852" y="245"/>
                    <a:pt x="735"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3253925" y="2118475"/>
              <a:ext cx="134600" cy="21550"/>
            </a:xfrm>
            <a:custGeom>
              <a:avLst/>
              <a:gdLst/>
              <a:ahLst/>
              <a:cxnLst/>
              <a:rect l="l" t="t" r="r" b="b"/>
              <a:pathLst>
                <a:path w="5384" h="862" extrusionOk="0">
                  <a:moveTo>
                    <a:pt x="363" y="1"/>
                  </a:moveTo>
                  <a:cubicBezTo>
                    <a:pt x="118" y="1"/>
                    <a:pt x="1" y="128"/>
                    <a:pt x="1" y="372"/>
                  </a:cubicBezTo>
                  <a:cubicBezTo>
                    <a:pt x="1" y="617"/>
                    <a:pt x="118" y="862"/>
                    <a:pt x="363" y="862"/>
                  </a:cubicBezTo>
                  <a:lnTo>
                    <a:pt x="4894" y="862"/>
                  </a:lnTo>
                  <a:cubicBezTo>
                    <a:pt x="5139" y="862"/>
                    <a:pt x="5383" y="617"/>
                    <a:pt x="5383" y="372"/>
                  </a:cubicBezTo>
                  <a:cubicBezTo>
                    <a:pt x="5383" y="128"/>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4489525" y="1552800"/>
              <a:ext cx="82475" cy="82475"/>
            </a:xfrm>
            <a:custGeom>
              <a:avLst/>
              <a:gdLst/>
              <a:ahLst/>
              <a:cxnLst/>
              <a:rect l="l" t="t" r="r" b="b"/>
              <a:pathLst>
                <a:path w="3299" h="3299" extrusionOk="0">
                  <a:moveTo>
                    <a:pt x="1713" y="979"/>
                  </a:moveTo>
                  <a:cubicBezTo>
                    <a:pt x="2076" y="979"/>
                    <a:pt x="2448" y="1224"/>
                    <a:pt x="2448" y="1713"/>
                  </a:cubicBezTo>
                  <a:cubicBezTo>
                    <a:pt x="2448" y="2075"/>
                    <a:pt x="2076" y="2447"/>
                    <a:pt x="1713" y="2447"/>
                  </a:cubicBezTo>
                  <a:cubicBezTo>
                    <a:pt x="1224" y="2447"/>
                    <a:pt x="852" y="2075"/>
                    <a:pt x="852" y="1713"/>
                  </a:cubicBezTo>
                  <a:cubicBezTo>
                    <a:pt x="852" y="1224"/>
                    <a:pt x="1224" y="979"/>
                    <a:pt x="1713" y="979"/>
                  </a:cubicBezTo>
                  <a:close/>
                  <a:moveTo>
                    <a:pt x="1713" y="0"/>
                  </a:moveTo>
                  <a:cubicBezTo>
                    <a:pt x="735" y="0"/>
                    <a:pt x="1" y="734"/>
                    <a:pt x="1" y="1713"/>
                  </a:cubicBezTo>
                  <a:cubicBezTo>
                    <a:pt x="1" y="2564"/>
                    <a:pt x="735" y="3298"/>
                    <a:pt x="1713" y="3298"/>
                  </a:cubicBezTo>
                  <a:cubicBezTo>
                    <a:pt x="2565" y="3298"/>
                    <a:pt x="3299" y="2564"/>
                    <a:pt x="3299" y="1713"/>
                  </a:cubicBezTo>
                  <a:cubicBezTo>
                    <a:pt x="3299" y="734"/>
                    <a:pt x="2565" y="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917300" y="2078850"/>
              <a:ext cx="21300" cy="134575"/>
            </a:xfrm>
            <a:custGeom>
              <a:avLst/>
              <a:gdLst/>
              <a:ahLst/>
              <a:cxnLst/>
              <a:rect l="l" t="t" r="r" b="b"/>
              <a:pathLst>
                <a:path w="852" h="5383" extrusionOk="0">
                  <a:moveTo>
                    <a:pt x="362" y="0"/>
                  </a:moveTo>
                  <a:cubicBezTo>
                    <a:pt x="118" y="0"/>
                    <a:pt x="0" y="245"/>
                    <a:pt x="0" y="489"/>
                  </a:cubicBezTo>
                  <a:lnTo>
                    <a:pt x="0" y="4893"/>
                  </a:lnTo>
                  <a:cubicBezTo>
                    <a:pt x="0" y="5138"/>
                    <a:pt x="118" y="5383"/>
                    <a:pt x="362" y="5383"/>
                  </a:cubicBezTo>
                  <a:cubicBezTo>
                    <a:pt x="607" y="5383"/>
                    <a:pt x="852" y="5138"/>
                    <a:pt x="852" y="4893"/>
                  </a:cubicBezTo>
                  <a:lnTo>
                    <a:pt x="852" y="489"/>
                  </a:lnTo>
                  <a:cubicBezTo>
                    <a:pt x="852" y="245"/>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862250" y="2133900"/>
              <a:ext cx="131400" cy="21300"/>
            </a:xfrm>
            <a:custGeom>
              <a:avLst/>
              <a:gdLst/>
              <a:ahLst/>
              <a:cxnLst/>
              <a:rect l="l" t="t" r="r" b="b"/>
              <a:pathLst>
                <a:path w="5256" h="852" extrusionOk="0">
                  <a:moveTo>
                    <a:pt x="362" y="0"/>
                  </a:moveTo>
                  <a:cubicBezTo>
                    <a:pt x="117" y="0"/>
                    <a:pt x="0" y="245"/>
                    <a:pt x="0" y="489"/>
                  </a:cubicBezTo>
                  <a:cubicBezTo>
                    <a:pt x="0" y="734"/>
                    <a:pt x="117" y="852"/>
                    <a:pt x="362" y="852"/>
                  </a:cubicBezTo>
                  <a:lnTo>
                    <a:pt x="4893" y="852"/>
                  </a:lnTo>
                  <a:cubicBezTo>
                    <a:pt x="5138" y="852"/>
                    <a:pt x="5256" y="734"/>
                    <a:pt x="5256" y="489"/>
                  </a:cubicBezTo>
                  <a:cubicBezTo>
                    <a:pt x="5256" y="245"/>
                    <a:pt x="5138" y="0"/>
                    <a:pt x="4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816250" y="3185975"/>
              <a:ext cx="21550" cy="131425"/>
            </a:xfrm>
            <a:custGeom>
              <a:avLst/>
              <a:gdLst/>
              <a:ahLst/>
              <a:cxnLst/>
              <a:rect l="l" t="t" r="r" b="b"/>
              <a:pathLst>
                <a:path w="862" h="5257" extrusionOk="0">
                  <a:moveTo>
                    <a:pt x="489" y="1"/>
                  </a:moveTo>
                  <a:cubicBezTo>
                    <a:pt x="245" y="1"/>
                    <a:pt x="0" y="118"/>
                    <a:pt x="0" y="363"/>
                  </a:cubicBezTo>
                  <a:lnTo>
                    <a:pt x="0" y="4894"/>
                  </a:lnTo>
                  <a:cubicBezTo>
                    <a:pt x="0" y="5139"/>
                    <a:pt x="245" y="5256"/>
                    <a:pt x="489" y="5256"/>
                  </a:cubicBezTo>
                  <a:cubicBezTo>
                    <a:pt x="734" y="5256"/>
                    <a:pt x="861" y="5139"/>
                    <a:pt x="861" y="4894"/>
                  </a:cubicBezTo>
                  <a:lnTo>
                    <a:pt x="861" y="363"/>
                  </a:lnTo>
                  <a:cubicBezTo>
                    <a:pt x="861" y="118"/>
                    <a:pt x="734"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7"/>
            <p:cNvSpPr/>
            <p:nvPr/>
          </p:nvSpPr>
          <p:spPr>
            <a:xfrm>
              <a:off x="761200" y="3241025"/>
              <a:ext cx="134575" cy="21325"/>
            </a:xfrm>
            <a:custGeom>
              <a:avLst/>
              <a:gdLst/>
              <a:ahLst/>
              <a:cxnLst/>
              <a:rect l="l" t="t" r="r" b="b"/>
              <a:pathLst>
                <a:path w="5383" h="853" extrusionOk="0">
                  <a:moveTo>
                    <a:pt x="372" y="1"/>
                  </a:moveTo>
                  <a:cubicBezTo>
                    <a:pt x="127" y="1"/>
                    <a:pt x="0" y="245"/>
                    <a:pt x="0" y="490"/>
                  </a:cubicBezTo>
                  <a:cubicBezTo>
                    <a:pt x="0" y="735"/>
                    <a:pt x="127" y="852"/>
                    <a:pt x="372" y="852"/>
                  </a:cubicBezTo>
                  <a:lnTo>
                    <a:pt x="4893" y="852"/>
                  </a:lnTo>
                  <a:cubicBezTo>
                    <a:pt x="5138" y="852"/>
                    <a:pt x="5383" y="735"/>
                    <a:pt x="5383" y="490"/>
                  </a:cubicBezTo>
                  <a:cubicBezTo>
                    <a:pt x="5383" y="245"/>
                    <a:pt x="5138" y="1"/>
                    <a:pt x="4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7"/>
            <p:cNvSpPr/>
            <p:nvPr/>
          </p:nvSpPr>
          <p:spPr>
            <a:xfrm>
              <a:off x="1853175" y="2730150"/>
              <a:ext cx="79525" cy="79550"/>
            </a:xfrm>
            <a:custGeom>
              <a:avLst/>
              <a:gdLst/>
              <a:ahLst/>
              <a:cxnLst/>
              <a:rect l="l" t="t" r="r" b="b"/>
              <a:pathLst>
                <a:path w="3181" h="3182" extrusionOk="0">
                  <a:moveTo>
                    <a:pt x="1586" y="862"/>
                  </a:moveTo>
                  <a:cubicBezTo>
                    <a:pt x="1958" y="862"/>
                    <a:pt x="2320" y="1224"/>
                    <a:pt x="2320" y="1596"/>
                  </a:cubicBezTo>
                  <a:cubicBezTo>
                    <a:pt x="2320" y="2085"/>
                    <a:pt x="1958" y="2330"/>
                    <a:pt x="1586" y="2330"/>
                  </a:cubicBezTo>
                  <a:cubicBezTo>
                    <a:pt x="1224" y="2330"/>
                    <a:pt x="852" y="2085"/>
                    <a:pt x="852" y="1596"/>
                  </a:cubicBezTo>
                  <a:cubicBezTo>
                    <a:pt x="852" y="1224"/>
                    <a:pt x="1224" y="862"/>
                    <a:pt x="1586" y="862"/>
                  </a:cubicBezTo>
                  <a:close/>
                  <a:moveTo>
                    <a:pt x="1586" y="1"/>
                  </a:moveTo>
                  <a:cubicBezTo>
                    <a:pt x="734" y="1"/>
                    <a:pt x="0" y="735"/>
                    <a:pt x="0" y="1596"/>
                  </a:cubicBezTo>
                  <a:cubicBezTo>
                    <a:pt x="0" y="2447"/>
                    <a:pt x="734" y="3182"/>
                    <a:pt x="1586" y="3182"/>
                  </a:cubicBezTo>
                  <a:cubicBezTo>
                    <a:pt x="2447" y="3182"/>
                    <a:pt x="3181" y="2447"/>
                    <a:pt x="3181" y="159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7"/>
            <p:cNvSpPr/>
            <p:nvPr/>
          </p:nvSpPr>
          <p:spPr>
            <a:xfrm>
              <a:off x="2908200" y="1213200"/>
              <a:ext cx="79550" cy="79525"/>
            </a:xfrm>
            <a:custGeom>
              <a:avLst/>
              <a:gdLst/>
              <a:ahLst/>
              <a:cxnLst/>
              <a:rect l="l" t="t" r="r" b="b"/>
              <a:pathLst>
                <a:path w="3182" h="3181" extrusionOk="0">
                  <a:moveTo>
                    <a:pt x="1596" y="861"/>
                  </a:moveTo>
                  <a:cubicBezTo>
                    <a:pt x="1958" y="861"/>
                    <a:pt x="2330" y="1223"/>
                    <a:pt x="2330" y="1595"/>
                  </a:cubicBezTo>
                  <a:cubicBezTo>
                    <a:pt x="2330" y="2085"/>
                    <a:pt x="1958" y="2329"/>
                    <a:pt x="1596" y="2329"/>
                  </a:cubicBezTo>
                  <a:cubicBezTo>
                    <a:pt x="1107" y="2329"/>
                    <a:pt x="862" y="2085"/>
                    <a:pt x="862" y="1595"/>
                  </a:cubicBezTo>
                  <a:cubicBezTo>
                    <a:pt x="862" y="1223"/>
                    <a:pt x="1107" y="861"/>
                    <a:pt x="1596" y="861"/>
                  </a:cubicBezTo>
                  <a:close/>
                  <a:moveTo>
                    <a:pt x="1596" y="0"/>
                  </a:moveTo>
                  <a:cubicBezTo>
                    <a:pt x="735" y="0"/>
                    <a:pt x="1" y="734"/>
                    <a:pt x="1" y="1595"/>
                  </a:cubicBezTo>
                  <a:cubicBezTo>
                    <a:pt x="1" y="2574"/>
                    <a:pt x="735" y="3181"/>
                    <a:pt x="1596" y="3181"/>
                  </a:cubicBezTo>
                  <a:cubicBezTo>
                    <a:pt x="2447" y="3181"/>
                    <a:pt x="3181" y="2574"/>
                    <a:pt x="3181" y="1595"/>
                  </a:cubicBezTo>
                  <a:cubicBezTo>
                    <a:pt x="3181" y="734"/>
                    <a:pt x="2447" y="0"/>
                    <a:pt x="1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49"/>
          <p:cNvSpPr txBox="1">
            <a:spLocks noGrp="1"/>
          </p:cNvSpPr>
          <p:nvPr>
            <p:ph type="title"/>
          </p:nvPr>
        </p:nvSpPr>
        <p:spPr>
          <a:xfrm>
            <a:off x="762000" y="2202675"/>
            <a:ext cx="7620000" cy="7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36"/>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OUTLINE</a:t>
            </a:r>
            <a:endParaRPr dirty="0"/>
          </a:p>
        </p:txBody>
      </p:sp>
      <p:sp>
        <p:nvSpPr>
          <p:cNvPr id="824" name="Google Shape;824;p36"/>
          <p:cNvSpPr txBox="1">
            <a:spLocks noGrp="1"/>
          </p:cNvSpPr>
          <p:nvPr>
            <p:ph type="body" idx="1"/>
          </p:nvPr>
        </p:nvSpPr>
        <p:spPr>
          <a:xfrm>
            <a:off x="725875" y="904875"/>
            <a:ext cx="7702800" cy="3666000"/>
          </a:xfrm>
          <a:prstGeom prst="rect">
            <a:avLst/>
          </a:prstGeom>
        </p:spPr>
        <p:txBody>
          <a:bodyPr spcFirstLastPara="1" wrap="square" lIns="91425" tIns="91425" rIns="91425" bIns="90000" anchor="t" anchorCtr="0">
            <a:noAutofit/>
          </a:bodyPr>
          <a:lstStyle/>
          <a:p>
            <a:pPr marL="569214" indent="-514350" algn="just">
              <a:buAutoNum type="arabicPeriod"/>
            </a:pPr>
            <a:r>
              <a:rPr lang="en-US" sz="1400" b="1" dirty="0">
                <a:solidFill>
                  <a:schemeClr val="tx1">
                    <a:lumMod val="50000"/>
                  </a:schemeClr>
                </a:solidFill>
                <a:latin typeface="Times New Roman" pitchFamily="18" charset="0"/>
                <a:cs typeface="Times New Roman" pitchFamily="18" charset="0"/>
              </a:rPr>
              <a:t>ABSTRACT</a:t>
            </a:r>
          </a:p>
          <a:p>
            <a:pPr marL="569214" indent="-514350" algn="just">
              <a:buAutoNum type="arabicPeriod"/>
            </a:pPr>
            <a:endParaRPr lang="en-US" sz="1400" b="1" dirty="0">
              <a:solidFill>
                <a:schemeClr val="tx1">
                  <a:lumMod val="50000"/>
                </a:schemeClr>
              </a:solidFill>
              <a:latin typeface="Times New Roman" pitchFamily="18" charset="0"/>
              <a:cs typeface="Times New Roman" pitchFamily="18" charset="0"/>
            </a:endParaRPr>
          </a:p>
          <a:p>
            <a:pPr marL="569214" indent="-514350" algn="just">
              <a:buAutoNum type="arabicPeriod"/>
            </a:pPr>
            <a:r>
              <a:rPr lang="en-US" sz="1400" b="1" dirty="0">
                <a:solidFill>
                  <a:schemeClr val="tx1">
                    <a:lumMod val="50000"/>
                  </a:schemeClr>
                </a:solidFill>
                <a:latin typeface="Times New Roman" pitchFamily="18" charset="0"/>
                <a:cs typeface="Times New Roman" pitchFamily="18" charset="0"/>
              </a:rPr>
              <a:t>INTRODUCTION</a:t>
            </a:r>
          </a:p>
          <a:p>
            <a:pPr marL="569214" indent="-514350" algn="just">
              <a:buAutoNum type="arabicPeriod"/>
            </a:pPr>
            <a:endParaRPr lang="en-US" sz="1400" b="1" dirty="0">
              <a:solidFill>
                <a:schemeClr val="tx1">
                  <a:lumMod val="50000"/>
                </a:schemeClr>
              </a:solidFill>
              <a:latin typeface="Times New Roman" pitchFamily="18" charset="0"/>
              <a:cs typeface="Times New Roman" pitchFamily="18" charset="0"/>
            </a:endParaRPr>
          </a:p>
          <a:p>
            <a:pPr marL="569214" indent="-514350" algn="just">
              <a:buAutoNum type="arabicPeriod"/>
            </a:pPr>
            <a:r>
              <a:rPr lang="en-US" sz="1400" b="1" dirty="0">
                <a:solidFill>
                  <a:schemeClr val="tx1">
                    <a:lumMod val="50000"/>
                  </a:schemeClr>
                </a:solidFill>
                <a:latin typeface="Times New Roman" pitchFamily="18" charset="0"/>
                <a:cs typeface="Times New Roman" pitchFamily="18" charset="0"/>
              </a:rPr>
              <a:t>ARCHITECTURE DIAGRAM</a:t>
            </a:r>
          </a:p>
          <a:p>
            <a:pPr marL="569214" indent="-514350" algn="just">
              <a:buAutoNum type="arabicPeriod"/>
            </a:pPr>
            <a:endParaRPr lang="en-US" sz="1400" b="1" dirty="0">
              <a:solidFill>
                <a:schemeClr val="tx1">
                  <a:lumMod val="50000"/>
                </a:schemeClr>
              </a:solidFill>
              <a:latin typeface="Times New Roman" pitchFamily="18" charset="0"/>
              <a:cs typeface="Times New Roman" pitchFamily="18" charset="0"/>
            </a:endParaRPr>
          </a:p>
          <a:p>
            <a:pPr marL="569214" indent="-514350" algn="just">
              <a:buAutoNum type="arabicPeriod"/>
            </a:pPr>
            <a:r>
              <a:rPr lang="en-US" sz="1400" b="1" dirty="0">
                <a:solidFill>
                  <a:schemeClr val="tx1">
                    <a:lumMod val="50000"/>
                  </a:schemeClr>
                </a:solidFill>
                <a:latin typeface="Times New Roman" pitchFamily="18" charset="0"/>
                <a:cs typeface="Times New Roman" pitchFamily="18" charset="0"/>
              </a:rPr>
              <a:t>METHODOLOGY</a:t>
            </a:r>
          </a:p>
          <a:p>
            <a:pPr marL="569214" indent="-514350" algn="just">
              <a:buAutoNum type="arabicPeriod"/>
            </a:pPr>
            <a:endParaRPr lang="en-US" sz="1400" b="1" dirty="0">
              <a:solidFill>
                <a:schemeClr val="tx1">
                  <a:lumMod val="50000"/>
                </a:schemeClr>
              </a:solidFill>
              <a:latin typeface="Times New Roman" pitchFamily="18" charset="0"/>
              <a:cs typeface="Times New Roman" pitchFamily="18" charset="0"/>
            </a:endParaRPr>
          </a:p>
          <a:p>
            <a:pPr marL="569214" indent="-514350" algn="just">
              <a:buAutoNum type="arabicPeriod"/>
            </a:pPr>
            <a:r>
              <a:rPr lang="en-US" sz="1400" b="1" dirty="0">
                <a:solidFill>
                  <a:schemeClr val="tx1">
                    <a:lumMod val="50000"/>
                  </a:schemeClr>
                </a:solidFill>
                <a:latin typeface="Times New Roman" pitchFamily="18" charset="0"/>
                <a:cs typeface="Times New Roman" pitchFamily="18" charset="0"/>
              </a:rPr>
              <a:t>SCREENSHOTS</a:t>
            </a:r>
          </a:p>
          <a:p>
            <a:pPr marL="569214" indent="-514350" algn="just">
              <a:buAutoNum type="arabicPeriod"/>
            </a:pPr>
            <a:endParaRPr lang="en-US" sz="1400" b="1" dirty="0">
              <a:solidFill>
                <a:schemeClr val="tx1">
                  <a:lumMod val="50000"/>
                </a:schemeClr>
              </a:solidFill>
              <a:latin typeface="Times New Roman" pitchFamily="18" charset="0"/>
              <a:cs typeface="Times New Roman" pitchFamily="18" charset="0"/>
            </a:endParaRPr>
          </a:p>
          <a:p>
            <a:pPr marL="569214" indent="-514350" algn="just">
              <a:buAutoNum type="arabicPeriod"/>
            </a:pPr>
            <a:r>
              <a:rPr lang="en-US" sz="1400" b="1" dirty="0">
                <a:solidFill>
                  <a:schemeClr val="tx1">
                    <a:lumMod val="50000"/>
                  </a:schemeClr>
                </a:solidFill>
                <a:latin typeface="Times New Roman" pitchFamily="18" charset="0"/>
                <a:cs typeface="Times New Roman" pitchFamily="18" charset="0"/>
              </a:rPr>
              <a:t>DEMONSTRATION</a:t>
            </a:r>
          </a:p>
          <a:p>
            <a:pPr marL="569214" indent="-514350" algn="just">
              <a:buAutoNum type="arabicPeriod"/>
            </a:pPr>
            <a:endParaRPr lang="en-US" sz="1400" b="1" dirty="0">
              <a:solidFill>
                <a:schemeClr val="tx1">
                  <a:lumMod val="50000"/>
                </a:schemeClr>
              </a:solidFill>
              <a:latin typeface="Times New Roman" pitchFamily="18" charset="0"/>
              <a:cs typeface="Times New Roman" pitchFamily="18" charset="0"/>
            </a:endParaRPr>
          </a:p>
          <a:p>
            <a:pPr marL="569214" indent="-514350" algn="just">
              <a:buAutoNum type="arabicPeriod"/>
            </a:pPr>
            <a:r>
              <a:rPr lang="en-US" sz="1400" b="1" dirty="0">
                <a:solidFill>
                  <a:schemeClr val="tx1">
                    <a:lumMod val="50000"/>
                  </a:schemeClr>
                </a:solidFill>
                <a:latin typeface="Times New Roman" pitchFamily="18" charset="0"/>
                <a:cs typeface="Times New Roman" pitchFamily="18" charset="0"/>
              </a:rPr>
              <a:t>CONCLUSION</a:t>
            </a:r>
          </a:p>
          <a:p>
            <a:pPr marL="569214" indent="-514350" algn="just">
              <a:buAutoNum type="arabicPeriod"/>
            </a:pPr>
            <a:endParaRPr lang="en-US" sz="1400" b="1" dirty="0">
              <a:solidFill>
                <a:schemeClr val="tx1">
                  <a:lumMod val="50000"/>
                </a:schemeClr>
              </a:solidFill>
              <a:latin typeface="Times New Roman" pitchFamily="18" charset="0"/>
              <a:cs typeface="Times New Roman" pitchFamily="18" charset="0"/>
            </a:endParaRPr>
          </a:p>
          <a:p>
            <a:pPr marL="569214" indent="-514350" algn="just">
              <a:buAutoNum type="arabicPeriod"/>
            </a:pPr>
            <a:r>
              <a:rPr lang="en-US" sz="1400" b="1" dirty="0">
                <a:solidFill>
                  <a:schemeClr val="tx1">
                    <a:lumMod val="50000"/>
                  </a:schemeClr>
                </a:solidFill>
                <a:latin typeface="Times New Roman" pitchFamily="18" charset="0"/>
                <a:cs typeface="Times New Roman" pitchFamily="18" charset="0"/>
              </a:rPr>
              <a:t>REFERENCES</a:t>
            </a:r>
          </a:p>
          <a:p>
            <a:pPr marL="0" lvl="0" indent="0" algn="just" rtl="0">
              <a:spcBef>
                <a:spcPts val="0"/>
              </a:spcBef>
              <a:spcAft>
                <a:spcPts val="0"/>
              </a:spcAft>
              <a:buNone/>
            </a:pP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37"/>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1. ABSTRACT</a:t>
            </a:r>
            <a:endParaRPr dirty="0"/>
          </a:p>
        </p:txBody>
      </p:sp>
      <p:sp>
        <p:nvSpPr>
          <p:cNvPr id="832" name="Google Shape;832;p37"/>
          <p:cNvSpPr txBox="1">
            <a:spLocks noGrp="1"/>
          </p:cNvSpPr>
          <p:nvPr>
            <p:ph type="subTitle" idx="3"/>
          </p:nvPr>
        </p:nvSpPr>
        <p:spPr>
          <a:xfrm>
            <a:off x="589935" y="1076632"/>
            <a:ext cx="8207478" cy="3533467"/>
          </a:xfrm>
          <a:prstGeom prst="rect">
            <a:avLst/>
          </a:prstGeom>
        </p:spPr>
        <p:txBody>
          <a:bodyPr spcFirstLastPara="1" wrap="square" lIns="91425" tIns="91425" rIns="91425" bIns="91425" anchor="ctr" anchorCtr="0">
            <a:noAutofit/>
          </a:bodyPr>
          <a:lstStyle/>
          <a:p>
            <a:pPr algn="just"/>
            <a:r>
              <a:rPr lang="en-US" sz="2000" dirty="0">
                <a:latin typeface="Times New Roman" pitchFamily="18" charset="0"/>
                <a:cs typeface="Times New Roman" pitchFamily="18" charset="0"/>
              </a:rPr>
              <a:t>The “</a:t>
            </a:r>
            <a:r>
              <a:rPr lang="en-IN" dirty="0"/>
              <a:t>DIABETES DETECTION SYSTEM</a:t>
            </a:r>
            <a:r>
              <a:rPr lang="en-US" sz="2000" dirty="0">
                <a:latin typeface="Times New Roman" pitchFamily="18" charset="0"/>
                <a:cs typeface="Times New Roman" pitchFamily="18" charset="0"/>
              </a:rPr>
              <a:t>” has been developed to override the problems prevailing in the practicing manual system. The software is supported to eliminate and in some cases reduce the hardships faced by existing system. Moreover, this system is designed for the particular need of the company to carryout operation in the smooth and effective manner.</a:t>
            </a:r>
          </a:p>
          <a:p>
            <a:pPr algn="just"/>
            <a:r>
              <a:rPr lang="en-US" sz="2000" dirty="0">
                <a:latin typeface="Times New Roman" pitchFamily="18" charset="0"/>
                <a:cs typeface="Times New Roman" pitchFamily="18" charset="0"/>
              </a:rPr>
              <a:t>The system will ultimately allow you to manage resources, basically the project describes how to manage for good performance and better record organization for the admin.</a:t>
            </a:r>
          </a:p>
          <a:p>
            <a:pPr marL="0" lvl="0" indent="0" algn="just" rtl="0">
              <a:spcBef>
                <a:spcPts val="0"/>
              </a:spcBef>
              <a:spcAft>
                <a:spcPts val="0"/>
              </a:spcAft>
              <a:buNone/>
            </a:pPr>
            <a:endParaRPr dirty="0"/>
          </a:p>
        </p:txBody>
      </p:sp>
      <p:sp>
        <p:nvSpPr>
          <p:cNvPr id="842" name="Google Shape;842;p37"/>
          <p:cNvSpPr/>
          <p:nvPr/>
        </p:nvSpPr>
        <p:spPr>
          <a:xfrm>
            <a:off x="431825" y="4448375"/>
            <a:ext cx="79525" cy="79550"/>
          </a:xfrm>
          <a:custGeom>
            <a:avLst/>
            <a:gdLst/>
            <a:ahLst/>
            <a:cxnLst/>
            <a:rect l="l" t="t" r="r" b="b"/>
            <a:pathLst>
              <a:path w="3181" h="3182" extrusionOk="0">
                <a:moveTo>
                  <a:pt x="1586" y="852"/>
                </a:moveTo>
                <a:cubicBezTo>
                  <a:pt x="1958" y="852"/>
                  <a:pt x="2320" y="1224"/>
                  <a:pt x="2320" y="1586"/>
                </a:cubicBezTo>
                <a:cubicBezTo>
                  <a:pt x="2320" y="2075"/>
                  <a:pt x="1958" y="2320"/>
                  <a:pt x="1586" y="2320"/>
                </a:cubicBezTo>
                <a:cubicBezTo>
                  <a:pt x="1096" y="2320"/>
                  <a:pt x="852" y="2075"/>
                  <a:pt x="852" y="1586"/>
                </a:cubicBezTo>
                <a:cubicBezTo>
                  <a:pt x="852" y="1224"/>
                  <a:pt x="1096" y="852"/>
                  <a:pt x="1586" y="852"/>
                </a:cubicBezTo>
                <a:close/>
                <a:moveTo>
                  <a:pt x="1586" y="1"/>
                </a:moveTo>
                <a:cubicBezTo>
                  <a:pt x="607" y="1"/>
                  <a:pt x="0" y="735"/>
                  <a:pt x="0" y="1586"/>
                </a:cubicBezTo>
                <a:cubicBezTo>
                  <a:pt x="0" y="2447"/>
                  <a:pt x="607" y="3181"/>
                  <a:pt x="1586" y="3181"/>
                </a:cubicBezTo>
                <a:cubicBezTo>
                  <a:pt x="2447" y="3181"/>
                  <a:pt x="3181" y="2447"/>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8"/>
          <p:cNvSpPr txBox="1">
            <a:spLocks noGrp="1"/>
          </p:cNvSpPr>
          <p:nvPr>
            <p:ph type="title"/>
          </p:nvPr>
        </p:nvSpPr>
        <p:spPr>
          <a:xfrm>
            <a:off x="671052" y="252421"/>
            <a:ext cx="7787148" cy="5857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0" dirty="0"/>
              <a:t>2. INTRODUCTION</a:t>
            </a:r>
            <a:endParaRPr b="0" dirty="0"/>
          </a:p>
        </p:txBody>
      </p:sp>
      <p:sp>
        <p:nvSpPr>
          <p:cNvPr id="848" name="Google Shape;848;p38"/>
          <p:cNvSpPr txBox="1">
            <a:spLocks noGrp="1"/>
          </p:cNvSpPr>
          <p:nvPr>
            <p:ph type="subTitle" idx="1"/>
          </p:nvPr>
        </p:nvSpPr>
        <p:spPr>
          <a:xfrm>
            <a:off x="403935" y="1429771"/>
            <a:ext cx="8020065" cy="276150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If you are facing with any kind of disease or infection and knowing about these disease on time will help you to get cure and take precautions on time. This process will also help to get over from these suffering in few days or in months. Among several diseases and sufferings, many peoples are suffering from diabetes. With this computer based diabetes detection software, user will able to do their self-checkup without taking help of a doctor. This system will keep records of particular patient or of any person and by using their general data collected during analysis process it will able to tell you, whether you are suffering from diabetes or not. Apart from these, based on your collected data, it will also provide suggestion and general precautions which is to be taken by you in order to improve your health. This system having the ability to detect diabetes and categories as per the data which has been collected during questions answer section. Its user friendly graphical mode will make its user to use this system in interactive manner. You will have to just answer few questions and these questions has been divided into two section. Upon completion of these questions you will able to get your final result and your health status regarding diabetes. To keep records, you will required to ask your basic information and using these information, your final report will be prepared by keeping view of answer which has been provided by you. Number of options will be given in answer section and you have to select whatever suits you the best. </a:t>
            </a:r>
            <a:endParaRPr dirty="0">
              <a:solidFill>
                <a:schemeClr val="dk1"/>
              </a:solidFill>
            </a:endParaRPr>
          </a:p>
        </p:txBody>
      </p:sp>
      <p:grpSp>
        <p:nvGrpSpPr>
          <p:cNvPr id="900" name="Google Shape;900;p38"/>
          <p:cNvGrpSpPr/>
          <p:nvPr/>
        </p:nvGrpSpPr>
        <p:grpSpPr>
          <a:xfrm>
            <a:off x="6819900" y="3851675"/>
            <a:ext cx="3810800" cy="3426100"/>
            <a:chOff x="6819900" y="3851675"/>
            <a:chExt cx="3810800" cy="3426100"/>
          </a:xfrm>
        </p:grpSpPr>
        <p:sp>
          <p:nvSpPr>
            <p:cNvPr id="901" name="Google Shape;901;p38"/>
            <p:cNvSpPr/>
            <p:nvPr/>
          </p:nvSpPr>
          <p:spPr>
            <a:xfrm>
              <a:off x="8725175" y="5072525"/>
              <a:ext cx="21300" cy="134575"/>
            </a:xfrm>
            <a:custGeom>
              <a:avLst/>
              <a:gdLst/>
              <a:ahLst/>
              <a:cxnLst/>
              <a:rect l="l" t="t" r="r" b="b"/>
              <a:pathLst>
                <a:path w="852" h="5383" extrusionOk="0">
                  <a:moveTo>
                    <a:pt x="362" y="0"/>
                  </a:moveTo>
                  <a:cubicBezTo>
                    <a:pt x="118" y="0"/>
                    <a:pt x="0" y="127"/>
                    <a:pt x="0" y="372"/>
                  </a:cubicBezTo>
                  <a:lnTo>
                    <a:pt x="0" y="4893"/>
                  </a:lnTo>
                  <a:cubicBezTo>
                    <a:pt x="0" y="5138"/>
                    <a:pt x="118" y="5383"/>
                    <a:pt x="362" y="5383"/>
                  </a:cubicBezTo>
                  <a:cubicBezTo>
                    <a:pt x="607" y="5383"/>
                    <a:pt x="852" y="5138"/>
                    <a:pt x="852" y="4893"/>
                  </a:cubicBezTo>
                  <a:lnTo>
                    <a:pt x="852" y="372"/>
                  </a:lnTo>
                  <a:cubicBezTo>
                    <a:pt x="852" y="127"/>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8666925" y="5127575"/>
              <a:ext cx="134600" cy="21550"/>
            </a:xfrm>
            <a:custGeom>
              <a:avLst/>
              <a:gdLst/>
              <a:ahLst/>
              <a:cxnLst/>
              <a:rect l="l" t="t" r="r" b="b"/>
              <a:pathLst>
                <a:path w="5384" h="862" extrusionOk="0">
                  <a:moveTo>
                    <a:pt x="490" y="0"/>
                  </a:moveTo>
                  <a:cubicBezTo>
                    <a:pt x="246" y="0"/>
                    <a:pt x="1" y="245"/>
                    <a:pt x="1" y="489"/>
                  </a:cubicBezTo>
                  <a:cubicBezTo>
                    <a:pt x="1" y="734"/>
                    <a:pt x="246" y="861"/>
                    <a:pt x="490" y="861"/>
                  </a:cubicBezTo>
                  <a:lnTo>
                    <a:pt x="5022" y="861"/>
                  </a:lnTo>
                  <a:cubicBezTo>
                    <a:pt x="5266" y="861"/>
                    <a:pt x="5384" y="734"/>
                    <a:pt x="5384" y="489"/>
                  </a:cubicBezTo>
                  <a:cubicBezTo>
                    <a:pt x="5384" y="245"/>
                    <a:pt x="5266" y="0"/>
                    <a:pt x="5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10376725" y="7198225"/>
              <a:ext cx="79525" cy="79550"/>
            </a:xfrm>
            <a:custGeom>
              <a:avLst/>
              <a:gdLst/>
              <a:ahLst/>
              <a:cxnLst/>
              <a:rect l="l" t="t" r="r" b="b"/>
              <a:pathLst>
                <a:path w="3181" h="3182" extrusionOk="0">
                  <a:moveTo>
                    <a:pt x="1586" y="852"/>
                  </a:moveTo>
                  <a:cubicBezTo>
                    <a:pt x="1958" y="852"/>
                    <a:pt x="2320" y="1224"/>
                    <a:pt x="2320" y="1586"/>
                  </a:cubicBezTo>
                  <a:cubicBezTo>
                    <a:pt x="2320" y="2075"/>
                    <a:pt x="1958" y="2320"/>
                    <a:pt x="1586" y="2320"/>
                  </a:cubicBezTo>
                  <a:cubicBezTo>
                    <a:pt x="1096" y="2320"/>
                    <a:pt x="852" y="2075"/>
                    <a:pt x="852" y="1586"/>
                  </a:cubicBezTo>
                  <a:cubicBezTo>
                    <a:pt x="852" y="1224"/>
                    <a:pt x="1096" y="852"/>
                    <a:pt x="1586" y="852"/>
                  </a:cubicBezTo>
                  <a:close/>
                  <a:moveTo>
                    <a:pt x="1586" y="1"/>
                  </a:moveTo>
                  <a:cubicBezTo>
                    <a:pt x="607" y="1"/>
                    <a:pt x="0" y="735"/>
                    <a:pt x="0" y="1586"/>
                  </a:cubicBezTo>
                  <a:cubicBezTo>
                    <a:pt x="0" y="2447"/>
                    <a:pt x="607" y="3181"/>
                    <a:pt x="1586" y="3181"/>
                  </a:cubicBezTo>
                  <a:cubicBezTo>
                    <a:pt x="2447" y="3181"/>
                    <a:pt x="3181" y="2447"/>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9498825" y="6234700"/>
              <a:ext cx="21550" cy="131675"/>
            </a:xfrm>
            <a:custGeom>
              <a:avLst/>
              <a:gdLst/>
              <a:ahLst/>
              <a:cxnLst/>
              <a:rect l="l" t="t" r="r" b="b"/>
              <a:pathLst>
                <a:path w="862" h="5267" extrusionOk="0">
                  <a:moveTo>
                    <a:pt x="372" y="1"/>
                  </a:moveTo>
                  <a:cubicBezTo>
                    <a:pt x="128" y="1"/>
                    <a:pt x="1" y="128"/>
                    <a:pt x="1" y="373"/>
                  </a:cubicBezTo>
                  <a:lnTo>
                    <a:pt x="1" y="4894"/>
                  </a:lnTo>
                  <a:cubicBezTo>
                    <a:pt x="1" y="5139"/>
                    <a:pt x="128" y="5266"/>
                    <a:pt x="372" y="5266"/>
                  </a:cubicBezTo>
                  <a:cubicBezTo>
                    <a:pt x="617" y="5266"/>
                    <a:pt x="862" y="5139"/>
                    <a:pt x="862" y="4894"/>
                  </a:cubicBezTo>
                  <a:lnTo>
                    <a:pt x="862" y="373"/>
                  </a:lnTo>
                  <a:cubicBezTo>
                    <a:pt x="862" y="128"/>
                    <a:pt x="617" y="1"/>
                    <a:pt x="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9443775" y="6289750"/>
              <a:ext cx="131650" cy="21575"/>
            </a:xfrm>
            <a:custGeom>
              <a:avLst/>
              <a:gdLst/>
              <a:ahLst/>
              <a:cxnLst/>
              <a:rect l="l" t="t" r="r" b="b"/>
              <a:pathLst>
                <a:path w="5266" h="863" extrusionOk="0">
                  <a:moveTo>
                    <a:pt x="372" y="1"/>
                  </a:moveTo>
                  <a:cubicBezTo>
                    <a:pt x="128" y="1"/>
                    <a:pt x="0" y="246"/>
                    <a:pt x="0" y="373"/>
                  </a:cubicBezTo>
                  <a:cubicBezTo>
                    <a:pt x="0" y="617"/>
                    <a:pt x="128" y="862"/>
                    <a:pt x="372" y="862"/>
                  </a:cubicBezTo>
                  <a:lnTo>
                    <a:pt x="4894" y="862"/>
                  </a:lnTo>
                  <a:cubicBezTo>
                    <a:pt x="5139" y="862"/>
                    <a:pt x="5266" y="617"/>
                    <a:pt x="5266" y="373"/>
                  </a:cubicBezTo>
                  <a:cubicBezTo>
                    <a:pt x="5266" y="246"/>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10352250" y="5479400"/>
              <a:ext cx="79550" cy="82475"/>
            </a:xfrm>
            <a:custGeom>
              <a:avLst/>
              <a:gdLst/>
              <a:ahLst/>
              <a:cxnLst/>
              <a:rect l="l" t="t" r="r" b="b"/>
              <a:pathLst>
                <a:path w="3182" h="3299" extrusionOk="0">
                  <a:moveTo>
                    <a:pt x="1586" y="852"/>
                  </a:moveTo>
                  <a:cubicBezTo>
                    <a:pt x="2075" y="852"/>
                    <a:pt x="2320" y="1224"/>
                    <a:pt x="2320" y="1586"/>
                  </a:cubicBezTo>
                  <a:cubicBezTo>
                    <a:pt x="2320" y="2075"/>
                    <a:pt x="2075" y="2447"/>
                    <a:pt x="1586" y="2447"/>
                  </a:cubicBezTo>
                  <a:cubicBezTo>
                    <a:pt x="1224" y="2447"/>
                    <a:pt x="852" y="2075"/>
                    <a:pt x="852" y="1586"/>
                  </a:cubicBezTo>
                  <a:cubicBezTo>
                    <a:pt x="852" y="1224"/>
                    <a:pt x="1224" y="852"/>
                    <a:pt x="1586" y="852"/>
                  </a:cubicBezTo>
                  <a:close/>
                  <a:moveTo>
                    <a:pt x="1586" y="1"/>
                  </a:moveTo>
                  <a:cubicBezTo>
                    <a:pt x="734" y="1"/>
                    <a:pt x="0" y="735"/>
                    <a:pt x="0" y="1586"/>
                  </a:cubicBezTo>
                  <a:cubicBezTo>
                    <a:pt x="0" y="2565"/>
                    <a:pt x="734" y="3299"/>
                    <a:pt x="1586" y="3299"/>
                  </a:cubicBezTo>
                  <a:cubicBezTo>
                    <a:pt x="2447" y="3299"/>
                    <a:pt x="3181" y="2565"/>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7661075" y="6634800"/>
              <a:ext cx="21325" cy="134600"/>
            </a:xfrm>
            <a:custGeom>
              <a:avLst/>
              <a:gdLst/>
              <a:ahLst/>
              <a:cxnLst/>
              <a:rect l="l" t="t" r="r" b="b"/>
              <a:pathLst>
                <a:path w="853" h="5384" extrusionOk="0">
                  <a:moveTo>
                    <a:pt x="490" y="1"/>
                  </a:moveTo>
                  <a:cubicBezTo>
                    <a:pt x="245" y="1"/>
                    <a:pt x="1" y="246"/>
                    <a:pt x="1" y="490"/>
                  </a:cubicBezTo>
                  <a:lnTo>
                    <a:pt x="1" y="4894"/>
                  </a:lnTo>
                  <a:cubicBezTo>
                    <a:pt x="1" y="5139"/>
                    <a:pt x="245" y="5384"/>
                    <a:pt x="490" y="5384"/>
                  </a:cubicBezTo>
                  <a:cubicBezTo>
                    <a:pt x="735" y="5384"/>
                    <a:pt x="852" y="5139"/>
                    <a:pt x="852" y="4894"/>
                  </a:cubicBezTo>
                  <a:lnTo>
                    <a:pt x="852" y="490"/>
                  </a:lnTo>
                  <a:cubicBezTo>
                    <a:pt x="852" y="246"/>
                    <a:pt x="735" y="1"/>
                    <a:pt x="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7606025" y="6689875"/>
              <a:ext cx="134600" cy="21550"/>
            </a:xfrm>
            <a:custGeom>
              <a:avLst/>
              <a:gdLst/>
              <a:ahLst/>
              <a:cxnLst/>
              <a:rect l="l" t="t" r="r" b="b"/>
              <a:pathLst>
                <a:path w="5384" h="862" extrusionOk="0">
                  <a:moveTo>
                    <a:pt x="363" y="0"/>
                  </a:moveTo>
                  <a:cubicBezTo>
                    <a:pt x="118" y="0"/>
                    <a:pt x="1" y="245"/>
                    <a:pt x="1" y="489"/>
                  </a:cubicBezTo>
                  <a:cubicBezTo>
                    <a:pt x="1" y="734"/>
                    <a:pt x="118" y="861"/>
                    <a:pt x="363" y="861"/>
                  </a:cubicBezTo>
                  <a:lnTo>
                    <a:pt x="4894" y="861"/>
                  </a:lnTo>
                  <a:cubicBezTo>
                    <a:pt x="5139" y="861"/>
                    <a:pt x="5383" y="734"/>
                    <a:pt x="5383" y="489"/>
                  </a:cubicBezTo>
                  <a:cubicBezTo>
                    <a:pt x="5383" y="245"/>
                    <a:pt x="5139" y="0"/>
                    <a:pt x="4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9367675" y="4698975"/>
              <a:ext cx="21325" cy="134575"/>
            </a:xfrm>
            <a:custGeom>
              <a:avLst/>
              <a:gdLst/>
              <a:ahLst/>
              <a:cxnLst/>
              <a:rect l="l" t="t" r="r" b="b"/>
              <a:pathLst>
                <a:path w="853" h="5383" extrusionOk="0">
                  <a:moveTo>
                    <a:pt x="490" y="0"/>
                  </a:moveTo>
                  <a:cubicBezTo>
                    <a:pt x="245" y="0"/>
                    <a:pt x="1" y="245"/>
                    <a:pt x="1" y="489"/>
                  </a:cubicBezTo>
                  <a:lnTo>
                    <a:pt x="1" y="4893"/>
                  </a:lnTo>
                  <a:cubicBezTo>
                    <a:pt x="1" y="5138"/>
                    <a:pt x="245" y="5383"/>
                    <a:pt x="490" y="5383"/>
                  </a:cubicBezTo>
                  <a:cubicBezTo>
                    <a:pt x="735" y="5383"/>
                    <a:pt x="852" y="5138"/>
                    <a:pt x="852" y="4893"/>
                  </a:cubicBezTo>
                  <a:lnTo>
                    <a:pt x="852" y="489"/>
                  </a:lnTo>
                  <a:cubicBezTo>
                    <a:pt x="852" y="245"/>
                    <a:pt x="735"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9312625" y="4756950"/>
              <a:ext cx="134600" cy="21550"/>
            </a:xfrm>
            <a:custGeom>
              <a:avLst/>
              <a:gdLst/>
              <a:ahLst/>
              <a:cxnLst/>
              <a:rect l="l" t="t" r="r" b="b"/>
              <a:pathLst>
                <a:path w="5384" h="862" extrusionOk="0">
                  <a:moveTo>
                    <a:pt x="363" y="1"/>
                  </a:moveTo>
                  <a:cubicBezTo>
                    <a:pt x="118" y="1"/>
                    <a:pt x="1" y="128"/>
                    <a:pt x="1" y="372"/>
                  </a:cubicBezTo>
                  <a:cubicBezTo>
                    <a:pt x="1" y="617"/>
                    <a:pt x="118" y="862"/>
                    <a:pt x="363" y="862"/>
                  </a:cubicBezTo>
                  <a:lnTo>
                    <a:pt x="4894" y="862"/>
                  </a:lnTo>
                  <a:cubicBezTo>
                    <a:pt x="5139" y="862"/>
                    <a:pt x="5383" y="617"/>
                    <a:pt x="5383" y="372"/>
                  </a:cubicBezTo>
                  <a:cubicBezTo>
                    <a:pt x="5383" y="128"/>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10548225" y="4191275"/>
              <a:ext cx="82475" cy="82475"/>
            </a:xfrm>
            <a:custGeom>
              <a:avLst/>
              <a:gdLst/>
              <a:ahLst/>
              <a:cxnLst/>
              <a:rect l="l" t="t" r="r" b="b"/>
              <a:pathLst>
                <a:path w="3299" h="3299" extrusionOk="0">
                  <a:moveTo>
                    <a:pt x="1713" y="979"/>
                  </a:moveTo>
                  <a:cubicBezTo>
                    <a:pt x="2076" y="979"/>
                    <a:pt x="2448" y="1224"/>
                    <a:pt x="2448" y="1713"/>
                  </a:cubicBezTo>
                  <a:cubicBezTo>
                    <a:pt x="2448" y="2075"/>
                    <a:pt x="2076" y="2447"/>
                    <a:pt x="1713" y="2447"/>
                  </a:cubicBezTo>
                  <a:cubicBezTo>
                    <a:pt x="1224" y="2447"/>
                    <a:pt x="852" y="2075"/>
                    <a:pt x="852" y="1713"/>
                  </a:cubicBezTo>
                  <a:cubicBezTo>
                    <a:pt x="852" y="1224"/>
                    <a:pt x="1224" y="979"/>
                    <a:pt x="1713" y="979"/>
                  </a:cubicBezTo>
                  <a:close/>
                  <a:moveTo>
                    <a:pt x="1713" y="0"/>
                  </a:moveTo>
                  <a:cubicBezTo>
                    <a:pt x="735" y="0"/>
                    <a:pt x="1" y="734"/>
                    <a:pt x="1" y="1713"/>
                  </a:cubicBezTo>
                  <a:cubicBezTo>
                    <a:pt x="1" y="2564"/>
                    <a:pt x="735" y="3298"/>
                    <a:pt x="1713" y="3298"/>
                  </a:cubicBezTo>
                  <a:cubicBezTo>
                    <a:pt x="2565" y="3298"/>
                    <a:pt x="3299" y="2564"/>
                    <a:pt x="3299" y="1713"/>
                  </a:cubicBezTo>
                  <a:cubicBezTo>
                    <a:pt x="3299" y="734"/>
                    <a:pt x="2565" y="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6976000" y="4717325"/>
              <a:ext cx="21300" cy="134575"/>
            </a:xfrm>
            <a:custGeom>
              <a:avLst/>
              <a:gdLst/>
              <a:ahLst/>
              <a:cxnLst/>
              <a:rect l="l" t="t" r="r" b="b"/>
              <a:pathLst>
                <a:path w="852" h="5383" extrusionOk="0">
                  <a:moveTo>
                    <a:pt x="362" y="0"/>
                  </a:moveTo>
                  <a:cubicBezTo>
                    <a:pt x="118" y="0"/>
                    <a:pt x="0" y="245"/>
                    <a:pt x="0" y="489"/>
                  </a:cubicBezTo>
                  <a:lnTo>
                    <a:pt x="0" y="4893"/>
                  </a:lnTo>
                  <a:cubicBezTo>
                    <a:pt x="0" y="5138"/>
                    <a:pt x="118" y="5383"/>
                    <a:pt x="362" y="5383"/>
                  </a:cubicBezTo>
                  <a:cubicBezTo>
                    <a:pt x="607" y="5383"/>
                    <a:pt x="852" y="5138"/>
                    <a:pt x="852" y="4893"/>
                  </a:cubicBezTo>
                  <a:lnTo>
                    <a:pt x="852" y="489"/>
                  </a:lnTo>
                  <a:cubicBezTo>
                    <a:pt x="852" y="245"/>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6920950" y="4772375"/>
              <a:ext cx="131400" cy="21300"/>
            </a:xfrm>
            <a:custGeom>
              <a:avLst/>
              <a:gdLst/>
              <a:ahLst/>
              <a:cxnLst/>
              <a:rect l="l" t="t" r="r" b="b"/>
              <a:pathLst>
                <a:path w="5256" h="852" extrusionOk="0">
                  <a:moveTo>
                    <a:pt x="362" y="0"/>
                  </a:moveTo>
                  <a:cubicBezTo>
                    <a:pt x="117" y="0"/>
                    <a:pt x="0" y="245"/>
                    <a:pt x="0" y="489"/>
                  </a:cubicBezTo>
                  <a:cubicBezTo>
                    <a:pt x="0" y="734"/>
                    <a:pt x="117" y="852"/>
                    <a:pt x="362" y="852"/>
                  </a:cubicBezTo>
                  <a:lnTo>
                    <a:pt x="4893" y="852"/>
                  </a:lnTo>
                  <a:cubicBezTo>
                    <a:pt x="5138" y="852"/>
                    <a:pt x="5256" y="734"/>
                    <a:pt x="5256" y="489"/>
                  </a:cubicBezTo>
                  <a:cubicBezTo>
                    <a:pt x="5256" y="245"/>
                    <a:pt x="5138" y="0"/>
                    <a:pt x="4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6874950" y="5824450"/>
              <a:ext cx="21550" cy="131425"/>
            </a:xfrm>
            <a:custGeom>
              <a:avLst/>
              <a:gdLst/>
              <a:ahLst/>
              <a:cxnLst/>
              <a:rect l="l" t="t" r="r" b="b"/>
              <a:pathLst>
                <a:path w="862" h="5257" extrusionOk="0">
                  <a:moveTo>
                    <a:pt x="489" y="1"/>
                  </a:moveTo>
                  <a:cubicBezTo>
                    <a:pt x="245" y="1"/>
                    <a:pt x="0" y="118"/>
                    <a:pt x="0" y="363"/>
                  </a:cubicBezTo>
                  <a:lnTo>
                    <a:pt x="0" y="4894"/>
                  </a:lnTo>
                  <a:cubicBezTo>
                    <a:pt x="0" y="5139"/>
                    <a:pt x="245" y="5256"/>
                    <a:pt x="489" y="5256"/>
                  </a:cubicBezTo>
                  <a:cubicBezTo>
                    <a:pt x="734" y="5256"/>
                    <a:pt x="861" y="5139"/>
                    <a:pt x="861" y="4894"/>
                  </a:cubicBezTo>
                  <a:lnTo>
                    <a:pt x="861" y="363"/>
                  </a:lnTo>
                  <a:cubicBezTo>
                    <a:pt x="861" y="118"/>
                    <a:pt x="734"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6819900" y="5879500"/>
              <a:ext cx="134575" cy="21325"/>
            </a:xfrm>
            <a:custGeom>
              <a:avLst/>
              <a:gdLst/>
              <a:ahLst/>
              <a:cxnLst/>
              <a:rect l="l" t="t" r="r" b="b"/>
              <a:pathLst>
                <a:path w="5383" h="853" extrusionOk="0">
                  <a:moveTo>
                    <a:pt x="372" y="1"/>
                  </a:moveTo>
                  <a:cubicBezTo>
                    <a:pt x="127" y="1"/>
                    <a:pt x="0" y="245"/>
                    <a:pt x="0" y="490"/>
                  </a:cubicBezTo>
                  <a:cubicBezTo>
                    <a:pt x="0" y="735"/>
                    <a:pt x="127" y="852"/>
                    <a:pt x="372" y="852"/>
                  </a:cubicBezTo>
                  <a:lnTo>
                    <a:pt x="4893" y="852"/>
                  </a:lnTo>
                  <a:cubicBezTo>
                    <a:pt x="5138" y="852"/>
                    <a:pt x="5383" y="735"/>
                    <a:pt x="5383" y="490"/>
                  </a:cubicBezTo>
                  <a:cubicBezTo>
                    <a:pt x="5383" y="245"/>
                    <a:pt x="5138" y="1"/>
                    <a:pt x="4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7911875" y="5368625"/>
              <a:ext cx="79525" cy="79550"/>
            </a:xfrm>
            <a:custGeom>
              <a:avLst/>
              <a:gdLst/>
              <a:ahLst/>
              <a:cxnLst/>
              <a:rect l="l" t="t" r="r" b="b"/>
              <a:pathLst>
                <a:path w="3181" h="3182" extrusionOk="0">
                  <a:moveTo>
                    <a:pt x="1586" y="862"/>
                  </a:moveTo>
                  <a:cubicBezTo>
                    <a:pt x="1958" y="862"/>
                    <a:pt x="2320" y="1224"/>
                    <a:pt x="2320" y="1596"/>
                  </a:cubicBezTo>
                  <a:cubicBezTo>
                    <a:pt x="2320" y="2085"/>
                    <a:pt x="1958" y="2330"/>
                    <a:pt x="1586" y="2330"/>
                  </a:cubicBezTo>
                  <a:cubicBezTo>
                    <a:pt x="1224" y="2330"/>
                    <a:pt x="852" y="2085"/>
                    <a:pt x="852" y="1596"/>
                  </a:cubicBezTo>
                  <a:cubicBezTo>
                    <a:pt x="852" y="1224"/>
                    <a:pt x="1224" y="862"/>
                    <a:pt x="1586" y="862"/>
                  </a:cubicBezTo>
                  <a:close/>
                  <a:moveTo>
                    <a:pt x="1586" y="1"/>
                  </a:moveTo>
                  <a:cubicBezTo>
                    <a:pt x="734" y="1"/>
                    <a:pt x="0" y="735"/>
                    <a:pt x="0" y="1596"/>
                  </a:cubicBezTo>
                  <a:cubicBezTo>
                    <a:pt x="0" y="2447"/>
                    <a:pt x="734" y="3182"/>
                    <a:pt x="1586" y="3182"/>
                  </a:cubicBezTo>
                  <a:cubicBezTo>
                    <a:pt x="2447" y="3182"/>
                    <a:pt x="3181" y="2447"/>
                    <a:pt x="3181" y="159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8966900" y="3851675"/>
              <a:ext cx="79550" cy="79525"/>
            </a:xfrm>
            <a:custGeom>
              <a:avLst/>
              <a:gdLst/>
              <a:ahLst/>
              <a:cxnLst/>
              <a:rect l="l" t="t" r="r" b="b"/>
              <a:pathLst>
                <a:path w="3182" h="3181" extrusionOk="0">
                  <a:moveTo>
                    <a:pt x="1596" y="861"/>
                  </a:moveTo>
                  <a:cubicBezTo>
                    <a:pt x="1958" y="861"/>
                    <a:pt x="2330" y="1223"/>
                    <a:pt x="2330" y="1595"/>
                  </a:cubicBezTo>
                  <a:cubicBezTo>
                    <a:pt x="2330" y="2085"/>
                    <a:pt x="1958" y="2329"/>
                    <a:pt x="1596" y="2329"/>
                  </a:cubicBezTo>
                  <a:cubicBezTo>
                    <a:pt x="1107" y="2329"/>
                    <a:pt x="862" y="2085"/>
                    <a:pt x="862" y="1595"/>
                  </a:cubicBezTo>
                  <a:cubicBezTo>
                    <a:pt x="862" y="1223"/>
                    <a:pt x="1107" y="861"/>
                    <a:pt x="1596" y="861"/>
                  </a:cubicBezTo>
                  <a:close/>
                  <a:moveTo>
                    <a:pt x="1596" y="0"/>
                  </a:moveTo>
                  <a:cubicBezTo>
                    <a:pt x="735" y="0"/>
                    <a:pt x="1" y="734"/>
                    <a:pt x="1" y="1595"/>
                  </a:cubicBezTo>
                  <a:cubicBezTo>
                    <a:pt x="1" y="2574"/>
                    <a:pt x="735" y="3181"/>
                    <a:pt x="1596" y="3181"/>
                  </a:cubicBezTo>
                  <a:cubicBezTo>
                    <a:pt x="2447" y="3181"/>
                    <a:pt x="3181" y="2574"/>
                    <a:pt x="3181" y="1595"/>
                  </a:cubicBezTo>
                  <a:cubicBezTo>
                    <a:pt x="3181" y="734"/>
                    <a:pt x="2447" y="0"/>
                    <a:pt x="1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EAEFF6-94D1-48B4-EBA6-770B71033362}"/>
              </a:ext>
            </a:extLst>
          </p:cNvPr>
          <p:cNvSpPr>
            <a:spLocks noGrp="1"/>
          </p:cNvSpPr>
          <p:nvPr>
            <p:ph type="title"/>
          </p:nvPr>
        </p:nvSpPr>
        <p:spPr/>
        <p:txBody>
          <a:bodyPr/>
          <a:lstStyle/>
          <a:p>
            <a:r>
              <a:rPr lang="en-IN" dirty="0"/>
              <a:t>3. ARCHITECTURE DIAGRAM</a:t>
            </a:r>
          </a:p>
        </p:txBody>
      </p:sp>
    </p:spTree>
    <p:extLst>
      <p:ext uri="{BB962C8B-B14F-4D97-AF65-F5344CB8AC3E}">
        <p14:creationId xmlns:p14="http://schemas.microsoft.com/office/powerpoint/2010/main" val="263273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C2A57FE-41E8-3056-07F8-7A6A8A02B057}"/>
              </a:ext>
            </a:extLst>
          </p:cNvPr>
          <p:cNvSpPr>
            <a:spLocks noGrp="1"/>
          </p:cNvSpPr>
          <p:nvPr>
            <p:ph type="subTitle" idx="1"/>
          </p:nvPr>
        </p:nvSpPr>
        <p:spPr>
          <a:xfrm>
            <a:off x="535781" y="764381"/>
            <a:ext cx="7888219" cy="3614737"/>
          </a:xfrm>
        </p:spPr>
        <p:txBody>
          <a:bodyPr/>
          <a:lstStyle/>
          <a:p>
            <a:pPr marL="114300" indent="0" algn="just"/>
            <a:r>
              <a:rPr lang="en-US" sz="1400" dirty="0">
                <a:latin typeface="Times New Roman" pitchFamily="18" charset="0"/>
                <a:cs typeface="Times New Roman" pitchFamily="18" charset="0"/>
              </a:rPr>
              <a:t>System architecture is the conceptual model that defines the structure, behavior, and more views of a system. System architecture conveys the informational   content of the elements comprising a system, the relationships among those  elements, and the rules governing those relationships. The architectural components and set of relationships between these components that an architecture description may consist of hardware, software, documentation, facilities, manual procedures, or roles played by organizations or people.</a:t>
            </a:r>
          </a:p>
          <a:p>
            <a:pPr algn="just"/>
            <a:r>
              <a:rPr lang="en-US" sz="1400" dirty="0"/>
              <a:t> </a:t>
            </a:r>
          </a:p>
          <a:p>
            <a:pPr algn="just"/>
            <a:endParaRPr lang="en-IN" dirty="0"/>
          </a:p>
        </p:txBody>
      </p:sp>
    </p:spTree>
    <p:extLst>
      <p:ext uri="{BB962C8B-B14F-4D97-AF65-F5344CB8AC3E}">
        <p14:creationId xmlns:p14="http://schemas.microsoft.com/office/powerpoint/2010/main" val="78080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2" name="Google Shape;972;p41"/>
          <p:cNvSpPr txBox="1">
            <a:spLocks noGrp="1"/>
          </p:cNvSpPr>
          <p:nvPr>
            <p:ph type="subTitle" idx="1"/>
          </p:nvPr>
        </p:nvSpPr>
        <p:spPr>
          <a:xfrm>
            <a:off x="962024" y="1173325"/>
            <a:ext cx="6796193" cy="270359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All your previous and new records will be saved using the concept of file and directory. </a:t>
            </a:r>
            <a:r>
              <a:rPr lang="en-US" b="1" dirty="0"/>
              <a:t>Binary search operation </a:t>
            </a:r>
            <a:r>
              <a:rPr lang="en-US" dirty="0"/>
              <a:t>will be performed while searching your record and you will also able to get your previous diagnosis report while using this system. This system will able to identify your sufferings related to diabetes and store into the file with your record id. Each patient will have particular record id and while searching, patient can diffracted between their details and others by selecting their date of birth and address details.</a:t>
            </a:r>
            <a:endParaRPr dirty="0"/>
          </a:p>
        </p:txBody>
      </p:sp>
      <p:grpSp>
        <p:nvGrpSpPr>
          <p:cNvPr id="973" name="Google Shape;973;p41"/>
          <p:cNvGrpSpPr/>
          <p:nvPr/>
        </p:nvGrpSpPr>
        <p:grpSpPr>
          <a:xfrm>
            <a:off x="4571200" y="1173325"/>
            <a:ext cx="3810800" cy="3426100"/>
            <a:chOff x="4571200" y="1173325"/>
            <a:chExt cx="3810800" cy="3426100"/>
          </a:xfrm>
        </p:grpSpPr>
        <p:sp>
          <p:nvSpPr>
            <p:cNvPr id="974" name="Google Shape;974;p41"/>
            <p:cNvSpPr/>
            <p:nvPr/>
          </p:nvSpPr>
          <p:spPr>
            <a:xfrm>
              <a:off x="6476475" y="2394175"/>
              <a:ext cx="21300" cy="134575"/>
            </a:xfrm>
            <a:custGeom>
              <a:avLst/>
              <a:gdLst/>
              <a:ahLst/>
              <a:cxnLst/>
              <a:rect l="l" t="t" r="r" b="b"/>
              <a:pathLst>
                <a:path w="852" h="5383" extrusionOk="0">
                  <a:moveTo>
                    <a:pt x="362" y="0"/>
                  </a:moveTo>
                  <a:cubicBezTo>
                    <a:pt x="118" y="0"/>
                    <a:pt x="0" y="127"/>
                    <a:pt x="0" y="372"/>
                  </a:cubicBezTo>
                  <a:lnTo>
                    <a:pt x="0" y="4893"/>
                  </a:lnTo>
                  <a:cubicBezTo>
                    <a:pt x="0" y="5138"/>
                    <a:pt x="118" y="5383"/>
                    <a:pt x="362" y="5383"/>
                  </a:cubicBezTo>
                  <a:cubicBezTo>
                    <a:pt x="607" y="5383"/>
                    <a:pt x="852" y="5138"/>
                    <a:pt x="852" y="4893"/>
                  </a:cubicBezTo>
                  <a:lnTo>
                    <a:pt x="852" y="372"/>
                  </a:lnTo>
                  <a:cubicBezTo>
                    <a:pt x="852" y="127"/>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6418225" y="2449225"/>
              <a:ext cx="134600" cy="21550"/>
            </a:xfrm>
            <a:custGeom>
              <a:avLst/>
              <a:gdLst/>
              <a:ahLst/>
              <a:cxnLst/>
              <a:rect l="l" t="t" r="r" b="b"/>
              <a:pathLst>
                <a:path w="5384" h="862" extrusionOk="0">
                  <a:moveTo>
                    <a:pt x="490" y="0"/>
                  </a:moveTo>
                  <a:cubicBezTo>
                    <a:pt x="246" y="0"/>
                    <a:pt x="1" y="245"/>
                    <a:pt x="1" y="489"/>
                  </a:cubicBezTo>
                  <a:cubicBezTo>
                    <a:pt x="1" y="734"/>
                    <a:pt x="246" y="861"/>
                    <a:pt x="490" y="861"/>
                  </a:cubicBezTo>
                  <a:lnTo>
                    <a:pt x="5022" y="861"/>
                  </a:lnTo>
                  <a:cubicBezTo>
                    <a:pt x="5266" y="861"/>
                    <a:pt x="5384" y="734"/>
                    <a:pt x="5384" y="489"/>
                  </a:cubicBezTo>
                  <a:cubicBezTo>
                    <a:pt x="5384" y="245"/>
                    <a:pt x="5266" y="0"/>
                    <a:pt x="5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8128025" y="4519875"/>
              <a:ext cx="79525" cy="79550"/>
            </a:xfrm>
            <a:custGeom>
              <a:avLst/>
              <a:gdLst/>
              <a:ahLst/>
              <a:cxnLst/>
              <a:rect l="l" t="t" r="r" b="b"/>
              <a:pathLst>
                <a:path w="3181" h="3182" extrusionOk="0">
                  <a:moveTo>
                    <a:pt x="1586" y="852"/>
                  </a:moveTo>
                  <a:cubicBezTo>
                    <a:pt x="1958" y="852"/>
                    <a:pt x="2320" y="1224"/>
                    <a:pt x="2320" y="1586"/>
                  </a:cubicBezTo>
                  <a:cubicBezTo>
                    <a:pt x="2320" y="2075"/>
                    <a:pt x="1958" y="2320"/>
                    <a:pt x="1586" y="2320"/>
                  </a:cubicBezTo>
                  <a:cubicBezTo>
                    <a:pt x="1096" y="2320"/>
                    <a:pt x="852" y="2075"/>
                    <a:pt x="852" y="1586"/>
                  </a:cubicBezTo>
                  <a:cubicBezTo>
                    <a:pt x="852" y="1224"/>
                    <a:pt x="1096" y="852"/>
                    <a:pt x="1586" y="852"/>
                  </a:cubicBezTo>
                  <a:close/>
                  <a:moveTo>
                    <a:pt x="1586" y="1"/>
                  </a:moveTo>
                  <a:cubicBezTo>
                    <a:pt x="607" y="1"/>
                    <a:pt x="0" y="735"/>
                    <a:pt x="0" y="1586"/>
                  </a:cubicBezTo>
                  <a:cubicBezTo>
                    <a:pt x="0" y="2447"/>
                    <a:pt x="607" y="3181"/>
                    <a:pt x="1586" y="3181"/>
                  </a:cubicBezTo>
                  <a:cubicBezTo>
                    <a:pt x="2447" y="3181"/>
                    <a:pt x="3181" y="2447"/>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7250125" y="3556350"/>
              <a:ext cx="21550" cy="131675"/>
            </a:xfrm>
            <a:custGeom>
              <a:avLst/>
              <a:gdLst/>
              <a:ahLst/>
              <a:cxnLst/>
              <a:rect l="l" t="t" r="r" b="b"/>
              <a:pathLst>
                <a:path w="862" h="5267" extrusionOk="0">
                  <a:moveTo>
                    <a:pt x="372" y="1"/>
                  </a:moveTo>
                  <a:cubicBezTo>
                    <a:pt x="128" y="1"/>
                    <a:pt x="1" y="128"/>
                    <a:pt x="1" y="373"/>
                  </a:cubicBezTo>
                  <a:lnTo>
                    <a:pt x="1" y="4894"/>
                  </a:lnTo>
                  <a:cubicBezTo>
                    <a:pt x="1" y="5139"/>
                    <a:pt x="128" y="5266"/>
                    <a:pt x="372" y="5266"/>
                  </a:cubicBezTo>
                  <a:cubicBezTo>
                    <a:pt x="617" y="5266"/>
                    <a:pt x="862" y="5139"/>
                    <a:pt x="862" y="4894"/>
                  </a:cubicBezTo>
                  <a:lnTo>
                    <a:pt x="862" y="373"/>
                  </a:lnTo>
                  <a:cubicBezTo>
                    <a:pt x="862" y="128"/>
                    <a:pt x="617" y="1"/>
                    <a:pt x="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7195075" y="3611400"/>
              <a:ext cx="131650" cy="21575"/>
            </a:xfrm>
            <a:custGeom>
              <a:avLst/>
              <a:gdLst/>
              <a:ahLst/>
              <a:cxnLst/>
              <a:rect l="l" t="t" r="r" b="b"/>
              <a:pathLst>
                <a:path w="5266" h="863" extrusionOk="0">
                  <a:moveTo>
                    <a:pt x="372" y="1"/>
                  </a:moveTo>
                  <a:cubicBezTo>
                    <a:pt x="128" y="1"/>
                    <a:pt x="0" y="246"/>
                    <a:pt x="0" y="373"/>
                  </a:cubicBezTo>
                  <a:cubicBezTo>
                    <a:pt x="0" y="617"/>
                    <a:pt x="128" y="862"/>
                    <a:pt x="372" y="862"/>
                  </a:cubicBezTo>
                  <a:lnTo>
                    <a:pt x="4894" y="862"/>
                  </a:lnTo>
                  <a:cubicBezTo>
                    <a:pt x="5139" y="862"/>
                    <a:pt x="5266" y="617"/>
                    <a:pt x="5266" y="373"/>
                  </a:cubicBezTo>
                  <a:cubicBezTo>
                    <a:pt x="5266" y="246"/>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8103550" y="2801050"/>
              <a:ext cx="79550" cy="82475"/>
            </a:xfrm>
            <a:custGeom>
              <a:avLst/>
              <a:gdLst/>
              <a:ahLst/>
              <a:cxnLst/>
              <a:rect l="l" t="t" r="r" b="b"/>
              <a:pathLst>
                <a:path w="3182" h="3299" extrusionOk="0">
                  <a:moveTo>
                    <a:pt x="1586" y="852"/>
                  </a:moveTo>
                  <a:cubicBezTo>
                    <a:pt x="2075" y="852"/>
                    <a:pt x="2320" y="1224"/>
                    <a:pt x="2320" y="1586"/>
                  </a:cubicBezTo>
                  <a:cubicBezTo>
                    <a:pt x="2320" y="2075"/>
                    <a:pt x="2075" y="2447"/>
                    <a:pt x="1586" y="2447"/>
                  </a:cubicBezTo>
                  <a:cubicBezTo>
                    <a:pt x="1224" y="2447"/>
                    <a:pt x="852" y="2075"/>
                    <a:pt x="852" y="1586"/>
                  </a:cubicBezTo>
                  <a:cubicBezTo>
                    <a:pt x="852" y="1224"/>
                    <a:pt x="1224" y="852"/>
                    <a:pt x="1586" y="852"/>
                  </a:cubicBezTo>
                  <a:close/>
                  <a:moveTo>
                    <a:pt x="1586" y="1"/>
                  </a:moveTo>
                  <a:cubicBezTo>
                    <a:pt x="734" y="1"/>
                    <a:pt x="0" y="735"/>
                    <a:pt x="0" y="1586"/>
                  </a:cubicBezTo>
                  <a:cubicBezTo>
                    <a:pt x="0" y="2565"/>
                    <a:pt x="734" y="3299"/>
                    <a:pt x="1586" y="3299"/>
                  </a:cubicBezTo>
                  <a:cubicBezTo>
                    <a:pt x="2447" y="3299"/>
                    <a:pt x="3181" y="2565"/>
                    <a:pt x="3181" y="158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5412375" y="3956450"/>
              <a:ext cx="21325" cy="134600"/>
            </a:xfrm>
            <a:custGeom>
              <a:avLst/>
              <a:gdLst/>
              <a:ahLst/>
              <a:cxnLst/>
              <a:rect l="l" t="t" r="r" b="b"/>
              <a:pathLst>
                <a:path w="853" h="5384" extrusionOk="0">
                  <a:moveTo>
                    <a:pt x="490" y="1"/>
                  </a:moveTo>
                  <a:cubicBezTo>
                    <a:pt x="245" y="1"/>
                    <a:pt x="1" y="246"/>
                    <a:pt x="1" y="490"/>
                  </a:cubicBezTo>
                  <a:lnTo>
                    <a:pt x="1" y="4894"/>
                  </a:lnTo>
                  <a:cubicBezTo>
                    <a:pt x="1" y="5139"/>
                    <a:pt x="245" y="5384"/>
                    <a:pt x="490" y="5384"/>
                  </a:cubicBezTo>
                  <a:cubicBezTo>
                    <a:pt x="735" y="5384"/>
                    <a:pt x="852" y="5139"/>
                    <a:pt x="852" y="4894"/>
                  </a:cubicBezTo>
                  <a:lnTo>
                    <a:pt x="852" y="490"/>
                  </a:lnTo>
                  <a:cubicBezTo>
                    <a:pt x="852" y="246"/>
                    <a:pt x="735" y="1"/>
                    <a:pt x="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5357325" y="4011525"/>
              <a:ext cx="134600" cy="21550"/>
            </a:xfrm>
            <a:custGeom>
              <a:avLst/>
              <a:gdLst/>
              <a:ahLst/>
              <a:cxnLst/>
              <a:rect l="l" t="t" r="r" b="b"/>
              <a:pathLst>
                <a:path w="5384" h="862" extrusionOk="0">
                  <a:moveTo>
                    <a:pt x="363" y="0"/>
                  </a:moveTo>
                  <a:cubicBezTo>
                    <a:pt x="118" y="0"/>
                    <a:pt x="1" y="245"/>
                    <a:pt x="1" y="489"/>
                  </a:cubicBezTo>
                  <a:cubicBezTo>
                    <a:pt x="1" y="734"/>
                    <a:pt x="118" y="861"/>
                    <a:pt x="363" y="861"/>
                  </a:cubicBezTo>
                  <a:lnTo>
                    <a:pt x="4894" y="861"/>
                  </a:lnTo>
                  <a:cubicBezTo>
                    <a:pt x="5139" y="861"/>
                    <a:pt x="5383" y="734"/>
                    <a:pt x="5383" y="489"/>
                  </a:cubicBezTo>
                  <a:cubicBezTo>
                    <a:pt x="5383" y="245"/>
                    <a:pt x="5139" y="0"/>
                    <a:pt x="4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7118975" y="2020625"/>
              <a:ext cx="21325" cy="134575"/>
            </a:xfrm>
            <a:custGeom>
              <a:avLst/>
              <a:gdLst/>
              <a:ahLst/>
              <a:cxnLst/>
              <a:rect l="l" t="t" r="r" b="b"/>
              <a:pathLst>
                <a:path w="853" h="5383" extrusionOk="0">
                  <a:moveTo>
                    <a:pt x="490" y="0"/>
                  </a:moveTo>
                  <a:cubicBezTo>
                    <a:pt x="245" y="0"/>
                    <a:pt x="1" y="245"/>
                    <a:pt x="1" y="489"/>
                  </a:cubicBezTo>
                  <a:lnTo>
                    <a:pt x="1" y="4893"/>
                  </a:lnTo>
                  <a:cubicBezTo>
                    <a:pt x="1" y="5138"/>
                    <a:pt x="245" y="5383"/>
                    <a:pt x="490" y="5383"/>
                  </a:cubicBezTo>
                  <a:cubicBezTo>
                    <a:pt x="735" y="5383"/>
                    <a:pt x="852" y="5138"/>
                    <a:pt x="852" y="4893"/>
                  </a:cubicBezTo>
                  <a:lnTo>
                    <a:pt x="852" y="489"/>
                  </a:lnTo>
                  <a:cubicBezTo>
                    <a:pt x="852" y="245"/>
                    <a:pt x="735"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7063925" y="2078600"/>
              <a:ext cx="134600" cy="21550"/>
            </a:xfrm>
            <a:custGeom>
              <a:avLst/>
              <a:gdLst/>
              <a:ahLst/>
              <a:cxnLst/>
              <a:rect l="l" t="t" r="r" b="b"/>
              <a:pathLst>
                <a:path w="5384" h="862" extrusionOk="0">
                  <a:moveTo>
                    <a:pt x="363" y="1"/>
                  </a:moveTo>
                  <a:cubicBezTo>
                    <a:pt x="118" y="1"/>
                    <a:pt x="1" y="128"/>
                    <a:pt x="1" y="372"/>
                  </a:cubicBezTo>
                  <a:cubicBezTo>
                    <a:pt x="1" y="617"/>
                    <a:pt x="118" y="862"/>
                    <a:pt x="363" y="862"/>
                  </a:cubicBezTo>
                  <a:lnTo>
                    <a:pt x="4894" y="862"/>
                  </a:lnTo>
                  <a:cubicBezTo>
                    <a:pt x="5139" y="862"/>
                    <a:pt x="5383" y="617"/>
                    <a:pt x="5383" y="372"/>
                  </a:cubicBezTo>
                  <a:cubicBezTo>
                    <a:pt x="5383" y="128"/>
                    <a:pt x="5139"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8299525" y="1512925"/>
              <a:ext cx="82475" cy="82475"/>
            </a:xfrm>
            <a:custGeom>
              <a:avLst/>
              <a:gdLst/>
              <a:ahLst/>
              <a:cxnLst/>
              <a:rect l="l" t="t" r="r" b="b"/>
              <a:pathLst>
                <a:path w="3299" h="3299" extrusionOk="0">
                  <a:moveTo>
                    <a:pt x="1713" y="979"/>
                  </a:moveTo>
                  <a:cubicBezTo>
                    <a:pt x="2076" y="979"/>
                    <a:pt x="2448" y="1224"/>
                    <a:pt x="2448" y="1713"/>
                  </a:cubicBezTo>
                  <a:cubicBezTo>
                    <a:pt x="2448" y="2075"/>
                    <a:pt x="2076" y="2447"/>
                    <a:pt x="1713" y="2447"/>
                  </a:cubicBezTo>
                  <a:cubicBezTo>
                    <a:pt x="1224" y="2447"/>
                    <a:pt x="852" y="2075"/>
                    <a:pt x="852" y="1713"/>
                  </a:cubicBezTo>
                  <a:cubicBezTo>
                    <a:pt x="852" y="1224"/>
                    <a:pt x="1224" y="979"/>
                    <a:pt x="1713" y="979"/>
                  </a:cubicBezTo>
                  <a:close/>
                  <a:moveTo>
                    <a:pt x="1713" y="0"/>
                  </a:moveTo>
                  <a:cubicBezTo>
                    <a:pt x="735" y="0"/>
                    <a:pt x="1" y="734"/>
                    <a:pt x="1" y="1713"/>
                  </a:cubicBezTo>
                  <a:cubicBezTo>
                    <a:pt x="1" y="2564"/>
                    <a:pt x="735" y="3298"/>
                    <a:pt x="1713" y="3298"/>
                  </a:cubicBezTo>
                  <a:cubicBezTo>
                    <a:pt x="2565" y="3298"/>
                    <a:pt x="3299" y="2564"/>
                    <a:pt x="3299" y="1713"/>
                  </a:cubicBezTo>
                  <a:cubicBezTo>
                    <a:pt x="3299" y="734"/>
                    <a:pt x="2565" y="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4727300" y="2038975"/>
              <a:ext cx="21300" cy="134575"/>
            </a:xfrm>
            <a:custGeom>
              <a:avLst/>
              <a:gdLst/>
              <a:ahLst/>
              <a:cxnLst/>
              <a:rect l="l" t="t" r="r" b="b"/>
              <a:pathLst>
                <a:path w="852" h="5383" extrusionOk="0">
                  <a:moveTo>
                    <a:pt x="362" y="0"/>
                  </a:moveTo>
                  <a:cubicBezTo>
                    <a:pt x="118" y="0"/>
                    <a:pt x="0" y="245"/>
                    <a:pt x="0" y="489"/>
                  </a:cubicBezTo>
                  <a:lnTo>
                    <a:pt x="0" y="4893"/>
                  </a:lnTo>
                  <a:cubicBezTo>
                    <a:pt x="0" y="5138"/>
                    <a:pt x="118" y="5383"/>
                    <a:pt x="362" y="5383"/>
                  </a:cubicBezTo>
                  <a:cubicBezTo>
                    <a:pt x="607" y="5383"/>
                    <a:pt x="852" y="5138"/>
                    <a:pt x="852" y="4893"/>
                  </a:cubicBezTo>
                  <a:lnTo>
                    <a:pt x="852" y="489"/>
                  </a:lnTo>
                  <a:cubicBezTo>
                    <a:pt x="852" y="245"/>
                    <a:pt x="607" y="0"/>
                    <a:pt x="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4672250" y="2094025"/>
              <a:ext cx="131400" cy="21300"/>
            </a:xfrm>
            <a:custGeom>
              <a:avLst/>
              <a:gdLst/>
              <a:ahLst/>
              <a:cxnLst/>
              <a:rect l="l" t="t" r="r" b="b"/>
              <a:pathLst>
                <a:path w="5256" h="852" extrusionOk="0">
                  <a:moveTo>
                    <a:pt x="362" y="0"/>
                  </a:moveTo>
                  <a:cubicBezTo>
                    <a:pt x="117" y="0"/>
                    <a:pt x="0" y="245"/>
                    <a:pt x="0" y="489"/>
                  </a:cubicBezTo>
                  <a:cubicBezTo>
                    <a:pt x="0" y="734"/>
                    <a:pt x="117" y="852"/>
                    <a:pt x="362" y="852"/>
                  </a:cubicBezTo>
                  <a:lnTo>
                    <a:pt x="4893" y="852"/>
                  </a:lnTo>
                  <a:cubicBezTo>
                    <a:pt x="5138" y="852"/>
                    <a:pt x="5256" y="734"/>
                    <a:pt x="5256" y="489"/>
                  </a:cubicBezTo>
                  <a:cubicBezTo>
                    <a:pt x="5256" y="245"/>
                    <a:pt x="5138" y="0"/>
                    <a:pt x="4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4626250" y="3146100"/>
              <a:ext cx="21550" cy="131425"/>
            </a:xfrm>
            <a:custGeom>
              <a:avLst/>
              <a:gdLst/>
              <a:ahLst/>
              <a:cxnLst/>
              <a:rect l="l" t="t" r="r" b="b"/>
              <a:pathLst>
                <a:path w="862" h="5257" extrusionOk="0">
                  <a:moveTo>
                    <a:pt x="489" y="1"/>
                  </a:moveTo>
                  <a:cubicBezTo>
                    <a:pt x="245" y="1"/>
                    <a:pt x="0" y="118"/>
                    <a:pt x="0" y="363"/>
                  </a:cubicBezTo>
                  <a:lnTo>
                    <a:pt x="0" y="4894"/>
                  </a:lnTo>
                  <a:cubicBezTo>
                    <a:pt x="0" y="5139"/>
                    <a:pt x="245" y="5256"/>
                    <a:pt x="489" y="5256"/>
                  </a:cubicBezTo>
                  <a:cubicBezTo>
                    <a:pt x="734" y="5256"/>
                    <a:pt x="861" y="5139"/>
                    <a:pt x="861" y="4894"/>
                  </a:cubicBezTo>
                  <a:lnTo>
                    <a:pt x="861" y="363"/>
                  </a:lnTo>
                  <a:cubicBezTo>
                    <a:pt x="861" y="118"/>
                    <a:pt x="734"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4571200" y="3201150"/>
              <a:ext cx="134575" cy="21325"/>
            </a:xfrm>
            <a:custGeom>
              <a:avLst/>
              <a:gdLst/>
              <a:ahLst/>
              <a:cxnLst/>
              <a:rect l="l" t="t" r="r" b="b"/>
              <a:pathLst>
                <a:path w="5383" h="853" extrusionOk="0">
                  <a:moveTo>
                    <a:pt x="372" y="1"/>
                  </a:moveTo>
                  <a:cubicBezTo>
                    <a:pt x="127" y="1"/>
                    <a:pt x="0" y="245"/>
                    <a:pt x="0" y="490"/>
                  </a:cubicBezTo>
                  <a:cubicBezTo>
                    <a:pt x="0" y="735"/>
                    <a:pt x="127" y="852"/>
                    <a:pt x="372" y="852"/>
                  </a:cubicBezTo>
                  <a:lnTo>
                    <a:pt x="4893" y="852"/>
                  </a:lnTo>
                  <a:cubicBezTo>
                    <a:pt x="5138" y="852"/>
                    <a:pt x="5383" y="735"/>
                    <a:pt x="5383" y="490"/>
                  </a:cubicBezTo>
                  <a:cubicBezTo>
                    <a:pt x="5383" y="245"/>
                    <a:pt x="5138" y="1"/>
                    <a:pt x="4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5663175" y="2690275"/>
              <a:ext cx="79525" cy="79550"/>
            </a:xfrm>
            <a:custGeom>
              <a:avLst/>
              <a:gdLst/>
              <a:ahLst/>
              <a:cxnLst/>
              <a:rect l="l" t="t" r="r" b="b"/>
              <a:pathLst>
                <a:path w="3181" h="3182" extrusionOk="0">
                  <a:moveTo>
                    <a:pt x="1586" y="862"/>
                  </a:moveTo>
                  <a:cubicBezTo>
                    <a:pt x="1958" y="862"/>
                    <a:pt x="2320" y="1224"/>
                    <a:pt x="2320" y="1596"/>
                  </a:cubicBezTo>
                  <a:cubicBezTo>
                    <a:pt x="2320" y="2085"/>
                    <a:pt x="1958" y="2330"/>
                    <a:pt x="1586" y="2330"/>
                  </a:cubicBezTo>
                  <a:cubicBezTo>
                    <a:pt x="1224" y="2330"/>
                    <a:pt x="852" y="2085"/>
                    <a:pt x="852" y="1596"/>
                  </a:cubicBezTo>
                  <a:cubicBezTo>
                    <a:pt x="852" y="1224"/>
                    <a:pt x="1224" y="862"/>
                    <a:pt x="1586" y="862"/>
                  </a:cubicBezTo>
                  <a:close/>
                  <a:moveTo>
                    <a:pt x="1586" y="1"/>
                  </a:moveTo>
                  <a:cubicBezTo>
                    <a:pt x="734" y="1"/>
                    <a:pt x="0" y="735"/>
                    <a:pt x="0" y="1596"/>
                  </a:cubicBezTo>
                  <a:cubicBezTo>
                    <a:pt x="0" y="2447"/>
                    <a:pt x="734" y="3182"/>
                    <a:pt x="1586" y="3182"/>
                  </a:cubicBezTo>
                  <a:cubicBezTo>
                    <a:pt x="2447" y="3182"/>
                    <a:pt x="3181" y="2447"/>
                    <a:pt x="3181" y="1596"/>
                  </a:cubicBezTo>
                  <a:cubicBezTo>
                    <a:pt x="3181" y="735"/>
                    <a:pt x="2447"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6718200" y="1173325"/>
              <a:ext cx="79550" cy="79525"/>
            </a:xfrm>
            <a:custGeom>
              <a:avLst/>
              <a:gdLst/>
              <a:ahLst/>
              <a:cxnLst/>
              <a:rect l="l" t="t" r="r" b="b"/>
              <a:pathLst>
                <a:path w="3182" h="3181" extrusionOk="0">
                  <a:moveTo>
                    <a:pt x="1596" y="861"/>
                  </a:moveTo>
                  <a:cubicBezTo>
                    <a:pt x="1958" y="861"/>
                    <a:pt x="2330" y="1223"/>
                    <a:pt x="2330" y="1595"/>
                  </a:cubicBezTo>
                  <a:cubicBezTo>
                    <a:pt x="2330" y="2085"/>
                    <a:pt x="1958" y="2329"/>
                    <a:pt x="1596" y="2329"/>
                  </a:cubicBezTo>
                  <a:cubicBezTo>
                    <a:pt x="1107" y="2329"/>
                    <a:pt x="862" y="2085"/>
                    <a:pt x="862" y="1595"/>
                  </a:cubicBezTo>
                  <a:cubicBezTo>
                    <a:pt x="862" y="1223"/>
                    <a:pt x="1107" y="861"/>
                    <a:pt x="1596" y="861"/>
                  </a:cubicBezTo>
                  <a:close/>
                  <a:moveTo>
                    <a:pt x="1596" y="0"/>
                  </a:moveTo>
                  <a:cubicBezTo>
                    <a:pt x="735" y="0"/>
                    <a:pt x="1" y="734"/>
                    <a:pt x="1" y="1595"/>
                  </a:cubicBezTo>
                  <a:cubicBezTo>
                    <a:pt x="1" y="2574"/>
                    <a:pt x="735" y="3181"/>
                    <a:pt x="1596" y="3181"/>
                  </a:cubicBezTo>
                  <a:cubicBezTo>
                    <a:pt x="2447" y="3181"/>
                    <a:pt x="3181" y="2574"/>
                    <a:pt x="3181" y="1595"/>
                  </a:cubicBezTo>
                  <a:cubicBezTo>
                    <a:pt x="3181" y="734"/>
                    <a:pt x="2447" y="0"/>
                    <a:pt x="1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41"/>
          <p:cNvSpPr txBox="1">
            <a:spLocks noGrp="1"/>
          </p:cNvSpPr>
          <p:nvPr>
            <p:ph type="title"/>
          </p:nvPr>
        </p:nvSpPr>
        <p:spPr>
          <a:xfrm>
            <a:off x="613662" y="592481"/>
            <a:ext cx="7390325" cy="4540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4. METHODOLOGY</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54CA37-D49E-DE92-2B11-D923E038F6AB}"/>
              </a:ext>
            </a:extLst>
          </p:cNvPr>
          <p:cNvSpPr>
            <a:spLocks noGrp="1"/>
          </p:cNvSpPr>
          <p:nvPr>
            <p:ph type="title"/>
          </p:nvPr>
        </p:nvSpPr>
        <p:spPr>
          <a:xfrm>
            <a:off x="1355726" y="69537"/>
            <a:ext cx="5951894" cy="437669"/>
          </a:xfrm>
        </p:spPr>
        <p:txBody>
          <a:bodyPr/>
          <a:lstStyle/>
          <a:p>
            <a:r>
              <a:rPr lang="en-IN" dirty="0"/>
              <a:t>5. FIRST LOOK OF THE PROJECT</a:t>
            </a:r>
          </a:p>
        </p:txBody>
      </p:sp>
      <p:pic>
        <p:nvPicPr>
          <p:cNvPr id="5" name="Picture 4">
            <a:extLst>
              <a:ext uri="{FF2B5EF4-FFF2-40B4-BE49-F238E27FC236}">
                <a16:creationId xmlns:a16="http://schemas.microsoft.com/office/drawing/2014/main" id="{D6EDD041-478B-92AE-51E8-1F9D95561C79}"/>
              </a:ext>
            </a:extLst>
          </p:cNvPr>
          <p:cNvPicPr>
            <a:picLocks noChangeAspect="1"/>
          </p:cNvPicPr>
          <p:nvPr/>
        </p:nvPicPr>
        <p:blipFill rotWithShape="1">
          <a:blip r:embed="rId2"/>
          <a:srcRect t="1250" r="15078" b="43055"/>
          <a:stretch/>
        </p:blipFill>
        <p:spPr>
          <a:xfrm>
            <a:off x="1014411" y="2325793"/>
            <a:ext cx="7115175" cy="2624826"/>
          </a:xfrm>
          <a:prstGeom prst="rect">
            <a:avLst/>
          </a:prstGeom>
        </p:spPr>
      </p:pic>
      <p:pic>
        <p:nvPicPr>
          <p:cNvPr id="7" name="Picture 6">
            <a:extLst>
              <a:ext uri="{FF2B5EF4-FFF2-40B4-BE49-F238E27FC236}">
                <a16:creationId xmlns:a16="http://schemas.microsoft.com/office/drawing/2014/main" id="{3C3732E6-64DE-8864-6A87-BFC6CF3D5617}"/>
              </a:ext>
            </a:extLst>
          </p:cNvPr>
          <p:cNvPicPr>
            <a:picLocks noChangeAspect="1"/>
          </p:cNvPicPr>
          <p:nvPr/>
        </p:nvPicPr>
        <p:blipFill rotWithShape="1">
          <a:blip r:embed="rId3"/>
          <a:srcRect t="2361" r="13828" b="59306"/>
          <a:stretch/>
        </p:blipFill>
        <p:spPr>
          <a:xfrm>
            <a:off x="1042987" y="629887"/>
            <a:ext cx="7058025" cy="1766106"/>
          </a:xfrm>
          <a:prstGeom prst="rect">
            <a:avLst/>
          </a:prstGeom>
        </p:spPr>
      </p:pic>
    </p:spTree>
    <p:extLst>
      <p:ext uri="{BB962C8B-B14F-4D97-AF65-F5344CB8AC3E}">
        <p14:creationId xmlns:p14="http://schemas.microsoft.com/office/powerpoint/2010/main" val="195590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44"/>
          <p:cNvSpPr txBox="1">
            <a:spLocks noGrp="1"/>
          </p:cNvSpPr>
          <p:nvPr>
            <p:ph type="title"/>
          </p:nvPr>
        </p:nvSpPr>
        <p:spPr>
          <a:xfrm>
            <a:off x="1699658" y="2262264"/>
            <a:ext cx="4514552" cy="6189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6. DEMONSTRATION</a:t>
            </a:r>
            <a:endParaRPr dirty="0"/>
          </a:p>
        </p:txBody>
      </p:sp>
      <p:sp>
        <p:nvSpPr>
          <p:cNvPr id="1230" name="Google Shape;1230;p44"/>
          <p:cNvSpPr/>
          <p:nvPr/>
        </p:nvSpPr>
        <p:spPr>
          <a:xfrm>
            <a:off x="-41600" y="0"/>
            <a:ext cx="2241875" cy="1017458"/>
          </a:xfrm>
          <a:custGeom>
            <a:avLst/>
            <a:gdLst/>
            <a:ahLst/>
            <a:cxnLst/>
            <a:rect l="l" t="t" r="r" b="b"/>
            <a:pathLst>
              <a:path w="48096" h="21828" extrusionOk="0">
                <a:moveTo>
                  <a:pt x="1" y="0"/>
                </a:moveTo>
                <a:lnTo>
                  <a:pt x="1" y="16562"/>
                </a:lnTo>
                <a:cubicBezTo>
                  <a:pt x="659" y="16562"/>
                  <a:pt x="1370" y="16672"/>
                  <a:pt x="2028" y="16782"/>
                </a:cubicBezTo>
                <a:cubicBezTo>
                  <a:pt x="7130" y="17716"/>
                  <a:pt x="11737" y="20292"/>
                  <a:pt x="16725" y="21388"/>
                </a:cubicBezTo>
                <a:cubicBezTo>
                  <a:pt x="17932" y="21665"/>
                  <a:pt x="19248" y="21827"/>
                  <a:pt x="20512" y="21827"/>
                </a:cubicBezTo>
                <a:cubicBezTo>
                  <a:pt x="24513" y="21827"/>
                  <a:pt x="28519" y="20401"/>
                  <a:pt x="30436" y="17058"/>
                </a:cubicBezTo>
                <a:cubicBezTo>
                  <a:pt x="32081" y="14097"/>
                  <a:pt x="31700" y="10310"/>
                  <a:pt x="33617" y="7516"/>
                </a:cubicBezTo>
                <a:cubicBezTo>
                  <a:pt x="36688" y="3071"/>
                  <a:pt x="43708" y="3567"/>
                  <a:pt x="47933" y="167"/>
                </a:cubicBezTo>
                <a:lnTo>
                  <a:pt x="48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ontroversial Medical Substances by Slidesgo">
  <a:themeElements>
    <a:clrScheme name="Simple Light">
      <a:dk1>
        <a:srgbClr val="4E4E4D"/>
      </a:dk1>
      <a:lt1>
        <a:srgbClr val="FCFBEC"/>
      </a:lt1>
      <a:dk2>
        <a:srgbClr val="CC9666"/>
      </a:dk2>
      <a:lt2>
        <a:srgbClr val="D6A47B"/>
      </a:lt2>
      <a:accent1>
        <a:srgbClr val="A6C4A9"/>
      </a:accent1>
      <a:accent2>
        <a:srgbClr val="74AE87"/>
      </a:accent2>
      <a:accent3>
        <a:srgbClr val="87AD89"/>
      </a:accent3>
      <a:accent4>
        <a:srgbClr val="BFDDBF"/>
      </a:accent4>
      <a:accent5>
        <a:srgbClr val="DAEFDA"/>
      </a:accent5>
      <a:accent6>
        <a:srgbClr val="FFFFFF"/>
      </a:accent6>
      <a:hlink>
        <a:srgbClr val="4E4E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861</Words>
  <Application>Microsoft Office PowerPoint</Application>
  <PresentationFormat>On-screen Show (16:9)</PresentationFormat>
  <Paragraphs>44</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Staatliches</vt:lpstr>
      <vt:lpstr>Montserrat</vt:lpstr>
      <vt:lpstr>Times New Roman</vt:lpstr>
      <vt:lpstr>Raleway</vt:lpstr>
      <vt:lpstr>Arial</vt:lpstr>
      <vt:lpstr>Controversial Medical Substances by Slidesgo</vt:lpstr>
      <vt:lpstr>DIABETES DETECTION SYSTEM</vt:lpstr>
      <vt:lpstr>OUTLINE</vt:lpstr>
      <vt:lpstr>1. ABSTRACT</vt:lpstr>
      <vt:lpstr>2. INTRODUCTION</vt:lpstr>
      <vt:lpstr>3. ARCHITECTURE DIAGRAM</vt:lpstr>
      <vt:lpstr>PowerPoint Presentation</vt:lpstr>
      <vt:lpstr>4. METHODOLOGY</vt:lpstr>
      <vt:lpstr>5. FIRST LOOK OF THE PROJECT</vt:lpstr>
      <vt:lpstr>6. DEMONSTRATION</vt:lpstr>
      <vt:lpstr>7. CONCLUSION</vt:lpstr>
      <vt:lpstr> 8.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DETECTION SYSTEM</dc:title>
  <dc:creator>Harshitha</dc:creator>
  <cp:lastModifiedBy>Harshitha V</cp:lastModifiedBy>
  <cp:revision>2</cp:revision>
  <dcterms:modified xsi:type="dcterms:W3CDTF">2022-07-05T08:45:18Z</dcterms:modified>
</cp:coreProperties>
</file>