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ath kella" userId="0a6aa44a359e12a9" providerId="LiveId" clId="{F63D8C72-7ADD-4ADF-902B-B82E4B187F49}"/>
    <pc:docChg chg="undo custSel addSld modSld">
      <pc:chgData name="trinath kella" userId="0a6aa44a359e12a9" providerId="LiveId" clId="{F63D8C72-7ADD-4ADF-902B-B82E4B187F49}" dt="2024-10-04T19:52:08.856" v="285" actId="3062"/>
      <pc:docMkLst>
        <pc:docMk/>
      </pc:docMkLst>
      <pc:sldChg chg="modSp mod">
        <pc:chgData name="trinath kella" userId="0a6aa44a359e12a9" providerId="LiveId" clId="{F63D8C72-7ADD-4ADF-902B-B82E4B187F49}" dt="2024-10-04T19:52:08.856" v="285" actId="3062"/>
        <pc:sldMkLst>
          <pc:docMk/>
          <pc:sldMk cId="369762997" sldId="256"/>
        </pc:sldMkLst>
        <pc:spChg chg="mod">
          <ac:chgData name="trinath kella" userId="0a6aa44a359e12a9" providerId="LiveId" clId="{F63D8C72-7ADD-4ADF-902B-B82E4B187F49}" dt="2024-10-04T19:52:08.856" v="285" actId="3062"/>
          <ac:spMkLst>
            <pc:docMk/>
            <pc:sldMk cId="369762997" sldId="256"/>
            <ac:spMk id="5" creationId="{05128002-2C6F-5546-3B55-3434291E8D9F}"/>
          </ac:spMkLst>
        </pc:spChg>
      </pc:sldChg>
      <pc:sldChg chg="addSp delSp modSp mod">
        <pc:chgData name="trinath kella" userId="0a6aa44a359e12a9" providerId="LiveId" clId="{F63D8C72-7ADD-4ADF-902B-B82E4B187F49}" dt="2024-10-04T14:16:41.879" v="195" actId="2711"/>
        <pc:sldMkLst>
          <pc:docMk/>
          <pc:sldMk cId="1198853038" sldId="259"/>
        </pc:sldMkLst>
        <pc:spChg chg="mod">
          <ac:chgData name="trinath kella" userId="0a6aa44a359e12a9" providerId="LiveId" clId="{F63D8C72-7ADD-4ADF-902B-B82E4B187F49}" dt="2024-10-04T14:09:15.224" v="92" actId="1076"/>
          <ac:spMkLst>
            <pc:docMk/>
            <pc:sldMk cId="1198853038" sldId="259"/>
            <ac:spMk id="2" creationId="{F3A75FE0-0E08-6514-3EE5-EA8ACE60311F}"/>
          </ac:spMkLst>
        </pc:spChg>
        <pc:spChg chg="mod">
          <ac:chgData name="trinath kella" userId="0a6aa44a359e12a9" providerId="LiveId" clId="{F63D8C72-7ADD-4ADF-902B-B82E4B187F49}" dt="2024-10-04T14:09:43.382" v="93" actId="164"/>
          <ac:spMkLst>
            <pc:docMk/>
            <pc:sldMk cId="1198853038" sldId="259"/>
            <ac:spMk id="4" creationId="{255E795C-E5D2-980D-01A4-ACE7FAA8F7E1}"/>
          </ac:spMkLst>
        </pc:spChg>
        <pc:spChg chg="mod">
          <ac:chgData name="trinath kella" userId="0a6aa44a359e12a9" providerId="LiveId" clId="{F63D8C72-7ADD-4ADF-902B-B82E4B187F49}" dt="2024-10-04T14:15:58.927" v="190" actId="2711"/>
          <ac:spMkLst>
            <pc:docMk/>
            <pc:sldMk cId="1198853038" sldId="259"/>
            <ac:spMk id="10" creationId="{6D81D11C-B403-BA0D-88C1-C6DF5512A79F}"/>
          </ac:spMkLst>
        </pc:spChg>
        <pc:spChg chg="mod">
          <ac:chgData name="trinath kella" userId="0a6aa44a359e12a9" providerId="LiveId" clId="{F63D8C72-7ADD-4ADF-902B-B82E4B187F49}" dt="2024-10-04T14:15:45.309" v="189" actId="2711"/>
          <ac:spMkLst>
            <pc:docMk/>
            <pc:sldMk cId="1198853038" sldId="259"/>
            <ac:spMk id="11" creationId="{EA577554-03EB-60FA-C16E-CF67BA9FEA9F}"/>
          </ac:spMkLst>
        </pc:spChg>
        <pc:spChg chg="mod">
          <ac:chgData name="trinath kella" userId="0a6aa44a359e12a9" providerId="LiveId" clId="{F63D8C72-7ADD-4ADF-902B-B82E4B187F49}" dt="2024-10-04T14:10:34.331" v="96" actId="164"/>
          <ac:spMkLst>
            <pc:docMk/>
            <pc:sldMk cId="1198853038" sldId="259"/>
            <ac:spMk id="22" creationId="{D0941D29-C4A8-5063-4363-DC8E38C30621}"/>
          </ac:spMkLst>
        </pc:spChg>
        <pc:spChg chg="mod">
          <ac:chgData name="trinath kella" userId="0a6aa44a359e12a9" providerId="LiveId" clId="{F63D8C72-7ADD-4ADF-902B-B82E4B187F49}" dt="2024-10-04T14:10:34.331" v="96" actId="164"/>
          <ac:spMkLst>
            <pc:docMk/>
            <pc:sldMk cId="1198853038" sldId="259"/>
            <ac:spMk id="23" creationId="{1188DEFB-3FA6-EB92-C240-26811B2A54BD}"/>
          </ac:spMkLst>
        </pc:spChg>
        <pc:spChg chg="mod">
          <ac:chgData name="trinath kella" userId="0a6aa44a359e12a9" providerId="LiveId" clId="{F63D8C72-7ADD-4ADF-902B-B82E4B187F49}" dt="2024-10-04T14:10:34.331" v="96" actId="164"/>
          <ac:spMkLst>
            <pc:docMk/>
            <pc:sldMk cId="1198853038" sldId="259"/>
            <ac:spMk id="24" creationId="{E1AC87B8-20C8-7F24-CA29-6033A8E76F6E}"/>
          </ac:spMkLst>
        </pc:spChg>
        <pc:spChg chg="mod">
          <ac:chgData name="trinath kella" userId="0a6aa44a359e12a9" providerId="LiveId" clId="{F63D8C72-7ADD-4ADF-902B-B82E4B187F49}" dt="2024-10-04T14:10:34.331" v="96" actId="164"/>
          <ac:spMkLst>
            <pc:docMk/>
            <pc:sldMk cId="1198853038" sldId="259"/>
            <ac:spMk id="25" creationId="{AE1C1881-3963-ABFA-F216-24794111CF29}"/>
          </ac:spMkLst>
        </pc:spChg>
        <pc:spChg chg="mod">
          <ac:chgData name="trinath kella" userId="0a6aa44a359e12a9" providerId="LiveId" clId="{F63D8C72-7ADD-4ADF-902B-B82E4B187F49}" dt="2024-10-04T14:10:34.331" v="96" actId="164"/>
          <ac:spMkLst>
            <pc:docMk/>
            <pc:sldMk cId="1198853038" sldId="259"/>
            <ac:spMk id="26" creationId="{88DE9D71-5132-76AF-76BA-7BAEB5B32A23}"/>
          </ac:spMkLst>
        </pc:spChg>
        <pc:spChg chg="mod">
          <ac:chgData name="trinath kella" userId="0a6aa44a359e12a9" providerId="LiveId" clId="{F63D8C72-7ADD-4ADF-902B-B82E4B187F49}" dt="2024-10-04T14:10:34.331" v="96" actId="164"/>
          <ac:spMkLst>
            <pc:docMk/>
            <pc:sldMk cId="1198853038" sldId="259"/>
            <ac:spMk id="27" creationId="{7F562A70-F4A0-27E7-7367-7E3C303FBA05}"/>
          </ac:spMkLst>
        </pc:spChg>
        <pc:spChg chg="mod">
          <ac:chgData name="trinath kella" userId="0a6aa44a359e12a9" providerId="LiveId" clId="{F63D8C72-7ADD-4ADF-902B-B82E4B187F49}" dt="2024-10-04T14:10:34.331" v="96" actId="164"/>
          <ac:spMkLst>
            <pc:docMk/>
            <pc:sldMk cId="1198853038" sldId="259"/>
            <ac:spMk id="28" creationId="{EFEC8B89-4AAA-C5E9-1998-551DD4C9F307}"/>
          </ac:spMkLst>
        </pc:spChg>
        <pc:spChg chg="mod">
          <ac:chgData name="trinath kella" userId="0a6aa44a359e12a9" providerId="LiveId" clId="{F63D8C72-7ADD-4ADF-902B-B82E4B187F49}" dt="2024-10-04T14:10:34.331" v="96" actId="164"/>
          <ac:spMkLst>
            <pc:docMk/>
            <pc:sldMk cId="1198853038" sldId="259"/>
            <ac:spMk id="29" creationId="{8A32D6C8-C977-719D-C582-9ACE17680207}"/>
          </ac:spMkLst>
        </pc:spChg>
        <pc:spChg chg="add del mod">
          <ac:chgData name="trinath kella" userId="0a6aa44a359e12a9" providerId="LiveId" clId="{F63D8C72-7ADD-4ADF-902B-B82E4B187F49}" dt="2024-10-04T14:16:09.628" v="191" actId="2711"/>
          <ac:spMkLst>
            <pc:docMk/>
            <pc:sldMk cId="1198853038" sldId="259"/>
            <ac:spMk id="88" creationId="{7C747C08-FB19-7ED0-6704-69279ADA29C5}"/>
          </ac:spMkLst>
        </pc:spChg>
        <pc:spChg chg="add mod">
          <ac:chgData name="trinath kella" userId="0a6aa44a359e12a9" providerId="LiveId" clId="{F63D8C72-7ADD-4ADF-902B-B82E4B187F49}" dt="2024-10-04T14:11:26.044" v="104" actId="1076"/>
          <ac:spMkLst>
            <pc:docMk/>
            <pc:sldMk cId="1198853038" sldId="259"/>
            <ac:spMk id="89" creationId="{D07BF59F-9AB1-CFCE-A302-0B7A40390510}"/>
          </ac:spMkLst>
        </pc:spChg>
        <pc:spChg chg="add mod">
          <ac:chgData name="trinath kella" userId="0a6aa44a359e12a9" providerId="LiveId" clId="{F63D8C72-7ADD-4ADF-902B-B82E4B187F49}" dt="2024-10-04T14:16:35.309" v="194" actId="2711"/>
          <ac:spMkLst>
            <pc:docMk/>
            <pc:sldMk cId="1198853038" sldId="259"/>
            <ac:spMk id="90" creationId="{D50A4081-355D-B58B-B642-408239C77753}"/>
          </ac:spMkLst>
        </pc:spChg>
        <pc:spChg chg="add mod">
          <ac:chgData name="trinath kella" userId="0a6aa44a359e12a9" providerId="LiveId" clId="{F63D8C72-7ADD-4ADF-902B-B82E4B187F49}" dt="2024-10-04T14:16:21.514" v="192" actId="2711"/>
          <ac:spMkLst>
            <pc:docMk/>
            <pc:sldMk cId="1198853038" sldId="259"/>
            <ac:spMk id="98" creationId="{298D8859-7990-D6A7-D758-1A9966A0C4DD}"/>
          </ac:spMkLst>
        </pc:spChg>
        <pc:spChg chg="add mod">
          <ac:chgData name="trinath kella" userId="0a6aa44a359e12a9" providerId="LiveId" clId="{F63D8C72-7ADD-4ADF-902B-B82E4B187F49}" dt="2024-10-04T14:16:27.480" v="193" actId="2711"/>
          <ac:spMkLst>
            <pc:docMk/>
            <pc:sldMk cId="1198853038" sldId="259"/>
            <ac:spMk id="99" creationId="{22D11545-8ECF-0161-2AF5-E193C0B0C77F}"/>
          </ac:spMkLst>
        </pc:spChg>
        <pc:spChg chg="add mod">
          <ac:chgData name="trinath kella" userId="0a6aa44a359e12a9" providerId="LiveId" clId="{F63D8C72-7ADD-4ADF-902B-B82E4B187F49}" dt="2024-10-04T14:15:37.813" v="188" actId="2711"/>
          <ac:spMkLst>
            <pc:docMk/>
            <pc:sldMk cId="1198853038" sldId="259"/>
            <ac:spMk id="100" creationId="{535F72A9-F13A-1490-B8D1-18AC32B64B2F}"/>
          </ac:spMkLst>
        </pc:spChg>
        <pc:spChg chg="add del mod">
          <ac:chgData name="trinath kella" userId="0a6aa44a359e12a9" providerId="LiveId" clId="{F63D8C72-7ADD-4ADF-902B-B82E4B187F49}" dt="2024-10-04T14:16:41.879" v="195" actId="2711"/>
          <ac:spMkLst>
            <pc:docMk/>
            <pc:sldMk cId="1198853038" sldId="259"/>
            <ac:spMk id="101" creationId="{1B1DE690-CD7D-0135-5484-45CD399EBBAE}"/>
          </ac:spMkLst>
        </pc:spChg>
        <pc:grpChg chg="add mod">
          <ac:chgData name="trinath kella" userId="0a6aa44a359e12a9" providerId="LiveId" clId="{F63D8C72-7ADD-4ADF-902B-B82E4B187F49}" dt="2024-10-04T14:09:43.382" v="93" actId="164"/>
          <ac:grpSpMkLst>
            <pc:docMk/>
            <pc:sldMk cId="1198853038" sldId="259"/>
            <ac:grpSpMk id="70" creationId="{1B10DCE7-72BE-5662-E0C2-8F71DC7D9623}"/>
          </ac:grpSpMkLst>
        </pc:grpChg>
        <pc:grpChg chg="add mod">
          <ac:chgData name="trinath kella" userId="0a6aa44a359e12a9" providerId="LiveId" clId="{F63D8C72-7ADD-4ADF-902B-B82E4B187F49}" dt="2024-10-04T14:09:43.382" v="93" actId="164"/>
          <ac:grpSpMkLst>
            <pc:docMk/>
            <pc:sldMk cId="1198853038" sldId="259"/>
            <ac:grpSpMk id="71" creationId="{03AD5935-B638-BCC7-37C7-7136DE8142CF}"/>
          </ac:grpSpMkLst>
        </pc:grpChg>
        <pc:grpChg chg="add mod">
          <ac:chgData name="trinath kella" userId="0a6aa44a359e12a9" providerId="LiveId" clId="{F63D8C72-7ADD-4ADF-902B-B82E4B187F49}" dt="2024-10-04T14:08:03.589" v="82" actId="164"/>
          <ac:grpSpMkLst>
            <pc:docMk/>
            <pc:sldMk cId="1198853038" sldId="259"/>
            <ac:grpSpMk id="74" creationId="{3EEA215D-2CEA-AF0C-E1C4-9BAF96EEAEDF}"/>
          </ac:grpSpMkLst>
        </pc:grpChg>
        <pc:grpChg chg="add mod">
          <ac:chgData name="trinath kella" userId="0a6aa44a359e12a9" providerId="LiveId" clId="{F63D8C72-7ADD-4ADF-902B-B82E4B187F49}" dt="2024-10-04T14:09:43.382" v="93" actId="164"/>
          <ac:grpSpMkLst>
            <pc:docMk/>
            <pc:sldMk cId="1198853038" sldId="259"/>
            <ac:grpSpMk id="80" creationId="{1018C6E1-D1E5-BA36-C57F-1BAF91CE6912}"/>
          </ac:grpSpMkLst>
        </pc:grpChg>
        <pc:grpChg chg="add mod">
          <ac:chgData name="trinath kella" userId="0a6aa44a359e12a9" providerId="LiveId" clId="{F63D8C72-7ADD-4ADF-902B-B82E4B187F49}" dt="2024-10-04T14:09:43.382" v="93" actId="164"/>
          <ac:grpSpMkLst>
            <pc:docMk/>
            <pc:sldMk cId="1198853038" sldId="259"/>
            <ac:grpSpMk id="81" creationId="{F5BE1C7C-96D3-9516-0D14-5B66DBC1DD25}"/>
          </ac:grpSpMkLst>
        </pc:grpChg>
        <pc:grpChg chg="mod">
          <ac:chgData name="trinath kella" userId="0a6aa44a359e12a9" providerId="LiveId" clId="{F63D8C72-7ADD-4ADF-902B-B82E4B187F49}" dt="2024-10-04T14:08:06.691" v="83"/>
          <ac:grpSpMkLst>
            <pc:docMk/>
            <pc:sldMk cId="1198853038" sldId="259"/>
            <ac:grpSpMk id="82" creationId="{E8C78EC5-8609-53EF-DDE5-FB93E6C8483F}"/>
          </ac:grpSpMkLst>
        </pc:grpChg>
        <pc:grpChg chg="add mod">
          <ac:chgData name="trinath kella" userId="0a6aa44a359e12a9" providerId="LiveId" clId="{F63D8C72-7ADD-4ADF-902B-B82E4B187F49}" dt="2024-10-04T14:10:40.543" v="97" actId="1076"/>
          <ac:grpSpMkLst>
            <pc:docMk/>
            <pc:sldMk cId="1198853038" sldId="259"/>
            <ac:grpSpMk id="86" creationId="{D35706EC-77A1-D5F7-918F-711DE391C273}"/>
          </ac:grpSpMkLst>
        </pc:grpChg>
        <pc:grpChg chg="add mod">
          <ac:chgData name="trinath kella" userId="0a6aa44a359e12a9" providerId="LiveId" clId="{F63D8C72-7ADD-4ADF-902B-B82E4B187F49}" dt="2024-10-04T14:10:48.123" v="98" actId="1076"/>
          <ac:grpSpMkLst>
            <pc:docMk/>
            <pc:sldMk cId="1198853038" sldId="259"/>
            <ac:grpSpMk id="87" creationId="{E45CE244-9FF8-AB14-1B83-5F0A0E43E86E}"/>
          </ac:grpSpMkLst>
        </pc:grpChg>
        <pc:cxnChg chg="mod">
          <ac:chgData name="trinath kella" userId="0a6aa44a359e12a9" providerId="LiveId" clId="{F63D8C72-7ADD-4ADF-902B-B82E4B187F49}" dt="2024-10-04T14:09:43.382" v="93" actId="164"/>
          <ac:cxnSpMkLst>
            <pc:docMk/>
            <pc:sldMk cId="1198853038" sldId="259"/>
            <ac:cxnSpMk id="6" creationId="{B408BC50-F94D-A020-D28B-7CB4A8519929}"/>
          </ac:cxnSpMkLst>
        </pc:cxnChg>
        <pc:cxnChg chg="mod">
          <ac:chgData name="trinath kella" userId="0a6aa44a359e12a9" providerId="LiveId" clId="{F63D8C72-7ADD-4ADF-902B-B82E4B187F49}" dt="2024-10-04T14:09:43.382" v="93" actId="164"/>
          <ac:cxnSpMkLst>
            <pc:docMk/>
            <pc:sldMk cId="1198853038" sldId="259"/>
            <ac:cxnSpMk id="7" creationId="{E315451B-109B-F87E-E0BB-8005DB5F2F43}"/>
          </ac:cxnSpMkLst>
        </pc:cxnChg>
        <pc:cxnChg chg="mod">
          <ac:chgData name="trinath kella" userId="0a6aa44a359e12a9" providerId="LiveId" clId="{F63D8C72-7ADD-4ADF-902B-B82E4B187F49}" dt="2024-10-04T14:09:43.382" v="93" actId="164"/>
          <ac:cxnSpMkLst>
            <pc:docMk/>
            <pc:sldMk cId="1198853038" sldId="259"/>
            <ac:cxnSpMk id="8" creationId="{88794695-A991-E649-8B84-00F7F7A9D399}"/>
          </ac:cxnSpMkLst>
        </pc:cxnChg>
        <pc:cxnChg chg="add mod">
          <ac:chgData name="trinath kella" userId="0a6aa44a359e12a9" providerId="LiveId" clId="{F63D8C72-7ADD-4ADF-902B-B82E4B187F49}" dt="2024-10-04T14:06:06.697" v="59" actId="692"/>
          <ac:cxnSpMkLst>
            <pc:docMk/>
            <pc:sldMk cId="1198853038" sldId="259"/>
            <ac:cxnSpMk id="65" creationId="{CEB32FB6-A2A8-5C4D-DB66-20C4B31B6CE2}"/>
          </ac:cxnSpMkLst>
        </pc:cxnChg>
        <pc:cxnChg chg="add mod">
          <ac:chgData name="trinath kella" userId="0a6aa44a359e12a9" providerId="LiveId" clId="{F63D8C72-7ADD-4ADF-902B-B82E4B187F49}" dt="2024-10-04T14:06:06.697" v="59" actId="692"/>
          <ac:cxnSpMkLst>
            <pc:docMk/>
            <pc:sldMk cId="1198853038" sldId="259"/>
            <ac:cxnSpMk id="68" creationId="{909AC2CF-578F-2F2F-EEEB-16C462AE8332}"/>
          </ac:cxnSpMkLst>
        </pc:cxnChg>
        <pc:cxnChg chg="mod">
          <ac:chgData name="trinath kella" userId="0a6aa44a359e12a9" providerId="LiveId" clId="{F63D8C72-7ADD-4ADF-902B-B82E4B187F49}" dt="2024-10-04T14:05:04.379" v="41" actId="692"/>
          <ac:cxnSpMkLst>
            <pc:docMk/>
            <pc:sldMk cId="1198853038" sldId="259"/>
            <ac:cxnSpMk id="72" creationId="{35F4364A-B5BA-1768-04D5-7E9718D62D9F}"/>
          </ac:cxnSpMkLst>
        </pc:cxnChg>
        <pc:cxnChg chg="mod">
          <ac:chgData name="trinath kella" userId="0a6aa44a359e12a9" providerId="LiveId" clId="{F63D8C72-7ADD-4ADF-902B-B82E4B187F49}" dt="2024-10-04T14:05:04.379" v="41" actId="692"/>
          <ac:cxnSpMkLst>
            <pc:docMk/>
            <pc:sldMk cId="1198853038" sldId="259"/>
            <ac:cxnSpMk id="73" creationId="{2FAF7503-DC9E-9F8D-92B2-B0C202F6E477}"/>
          </ac:cxnSpMkLst>
        </pc:cxnChg>
        <pc:cxnChg chg="mod">
          <ac:chgData name="trinath kella" userId="0a6aa44a359e12a9" providerId="LiveId" clId="{F63D8C72-7ADD-4ADF-902B-B82E4B187F49}" dt="2024-10-04T14:06:41.408" v="60"/>
          <ac:cxnSpMkLst>
            <pc:docMk/>
            <pc:sldMk cId="1198853038" sldId="259"/>
            <ac:cxnSpMk id="75" creationId="{27F3F823-1D77-CE46-DDFC-857FCE1E5E3F}"/>
          </ac:cxnSpMkLst>
        </pc:cxnChg>
        <pc:cxnChg chg="mod">
          <ac:chgData name="trinath kella" userId="0a6aa44a359e12a9" providerId="LiveId" clId="{F63D8C72-7ADD-4ADF-902B-B82E4B187F49}" dt="2024-10-04T14:06:41.408" v="60"/>
          <ac:cxnSpMkLst>
            <pc:docMk/>
            <pc:sldMk cId="1198853038" sldId="259"/>
            <ac:cxnSpMk id="76" creationId="{4062DC16-ADF0-7F56-5F1F-EAFC07C84293}"/>
          </ac:cxnSpMkLst>
        </pc:cxnChg>
        <pc:cxnChg chg="add mod">
          <ac:chgData name="trinath kella" userId="0a6aa44a359e12a9" providerId="LiveId" clId="{F63D8C72-7ADD-4ADF-902B-B82E4B187F49}" dt="2024-10-04T14:08:03.589" v="82" actId="164"/>
          <ac:cxnSpMkLst>
            <pc:docMk/>
            <pc:sldMk cId="1198853038" sldId="259"/>
            <ac:cxnSpMk id="78" creationId="{A82D01EE-214F-D8F8-92C2-4FFEC0EFBDA8}"/>
          </ac:cxnSpMkLst>
        </pc:cxnChg>
        <pc:cxnChg chg="mod">
          <ac:chgData name="trinath kella" userId="0a6aa44a359e12a9" providerId="LiveId" clId="{F63D8C72-7ADD-4ADF-902B-B82E4B187F49}" dt="2024-10-04T14:08:06.691" v="83"/>
          <ac:cxnSpMkLst>
            <pc:docMk/>
            <pc:sldMk cId="1198853038" sldId="259"/>
            <ac:cxnSpMk id="83" creationId="{BB28F9C9-658A-EBF0-F571-588D4051792B}"/>
          </ac:cxnSpMkLst>
        </pc:cxnChg>
        <pc:cxnChg chg="mod">
          <ac:chgData name="trinath kella" userId="0a6aa44a359e12a9" providerId="LiveId" clId="{F63D8C72-7ADD-4ADF-902B-B82E4B187F49}" dt="2024-10-04T14:08:06.691" v="83"/>
          <ac:cxnSpMkLst>
            <pc:docMk/>
            <pc:sldMk cId="1198853038" sldId="259"/>
            <ac:cxnSpMk id="84" creationId="{CE3BB70E-9499-097E-306D-A42CA4C18554}"/>
          </ac:cxnSpMkLst>
        </pc:cxnChg>
        <pc:cxnChg chg="mod">
          <ac:chgData name="trinath kella" userId="0a6aa44a359e12a9" providerId="LiveId" clId="{F63D8C72-7ADD-4ADF-902B-B82E4B187F49}" dt="2024-10-04T14:08:06.691" v="83"/>
          <ac:cxnSpMkLst>
            <pc:docMk/>
            <pc:sldMk cId="1198853038" sldId="259"/>
            <ac:cxnSpMk id="85" creationId="{0064F3DB-3AF6-4BF1-6BD3-86BF3C110848}"/>
          </ac:cxnSpMkLst>
        </pc:cxnChg>
        <pc:cxnChg chg="add mod">
          <ac:chgData name="trinath kella" userId="0a6aa44a359e12a9" providerId="LiveId" clId="{F63D8C72-7ADD-4ADF-902B-B82E4B187F49}" dt="2024-10-04T14:13:44.882" v="144" actId="1076"/>
          <ac:cxnSpMkLst>
            <pc:docMk/>
            <pc:sldMk cId="1198853038" sldId="259"/>
            <ac:cxnSpMk id="92" creationId="{759E48FA-A8A5-E096-A044-7FCED029CA6C}"/>
          </ac:cxnSpMkLst>
        </pc:cxnChg>
        <pc:cxnChg chg="add mod">
          <ac:chgData name="trinath kella" userId="0a6aa44a359e12a9" providerId="LiveId" clId="{F63D8C72-7ADD-4ADF-902B-B82E4B187F49}" dt="2024-10-04T14:13:19.592" v="141" actId="692"/>
          <ac:cxnSpMkLst>
            <pc:docMk/>
            <pc:sldMk cId="1198853038" sldId="259"/>
            <ac:cxnSpMk id="93" creationId="{B888C622-CC3A-B516-63DE-4969233BF7C1}"/>
          </ac:cxnSpMkLst>
        </pc:cxnChg>
      </pc:sldChg>
      <pc:sldChg chg="modSp mod">
        <pc:chgData name="trinath kella" userId="0a6aa44a359e12a9" providerId="LiveId" clId="{F63D8C72-7ADD-4ADF-902B-B82E4B187F49}" dt="2024-10-04T14:01:28.596" v="3" actId="27636"/>
        <pc:sldMkLst>
          <pc:docMk/>
          <pc:sldMk cId="1972039791" sldId="261"/>
        </pc:sldMkLst>
        <pc:spChg chg="mod">
          <ac:chgData name="trinath kella" userId="0a6aa44a359e12a9" providerId="LiveId" clId="{F63D8C72-7ADD-4ADF-902B-B82E4B187F49}" dt="2024-10-04T14:01:22.964" v="0" actId="1076"/>
          <ac:spMkLst>
            <pc:docMk/>
            <pc:sldMk cId="1972039791" sldId="261"/>
            <ac:spMk id="2" creationId="{64E34698-08CD-EC52-1820-D712E1B169C2}"/>
          </ac:spMkLst>
        </pc:spChg>
        <pc:spChg chg="mod">
          <ac:chgData name="trinath kella" userId="0a6aa44a359e12a9" providerId="LiveId" clId="{F63D8C72-7ADD-4ADF-902B-B82E4B187F49}" dt="2024-10-04T14:01:28.596" v="3" actId="27636"/>
          <ac:spMkLst>
            <pc:docMk/>
            <pc:sldMk cId="1972039791" sldId="261"/>
            <ac:spMk id="3" creationId="{8642E832-95AC-9F8B-FA21-F1F8AF980DAA}"/>
          </ac:spMkLst>
        </pc:spChg>
      </pc:sldChg>
      <pc:sldChg chg="modSp mod">
        <pc:chgData name="trinath kella" userId="0a6aa44a359e12a9" providerId="LiveId" clId="{F63D8C72-7ADD-4ADF-902B-B82E4B187F49}" dt="2024-10-04T14:02:05.356" v="10" actId="1036"/>
        <pc:sldMkLst>
          <pc:docMk/>
          <pc:sldMk cId="1163158004" sldId="264"/>
        </pc:sldMkLst>
        <pc:spChg chg="mod">
          <ac:chgData name="trinath kella" userId="0a6aa44a359e12a9" providerId="LiveId" clId="{F63D8C72-7ADD-4ADF-902B-B82E4B187F49}" dt="2024-10-04T14:02:05.356" v="10" actId="1036"/>
          <ac:spMkLst>
            <pc:docMk/>
            <pc:sldMk cId="1163158004" sldId="264"/>
            <ac:spMk id="3" creationId="{8642E832-95AC-9F8B-FA21-F1F8AF980DAA}"/>
          </ac:spMkLst>
        </pc:spChg>
      </pc:sldChg>
      <pc:sldChg chg="modSp mod">
        <pc:chgData name="trinath kella" userId="0a6aa44a359e12a9" providerId="LiveId" clId="{F63D8C72-7ADD-4ADF-902B-B82E4B187F49}" dt="2024-10-04T14:02:27.753" v="14" actId="1035"/>
        <pc:sldMkLst>
          <pc:docMk/>
          <pc:sldMk cId="1096664029" sldId="265"/>
        </pc:sldMkLst>
        <pc:spChg chg="mod">
          <ac:chgData name="trinath kella" userId="0a6aa44a359e12a9" providerId="LiveId" clId="{F63D8C72-7ADD-4ADF-902B-B82E4B187F49}" dt="2024-10-04T14:02:27.753" v="14" actId="1035"/>
          <ac:spMkLst>
            <pc:docMk/>
            <pc:sldMk cId="1096664029" sldId="265"/>
            <ac:spMk id="3" creationId="{8642E832-95AC-9F8B-FA21-F1F8AF980DAA}"/>
          </ac:spMkLst>
        </pc:spChg>
      </pc:sldChg>
      <pc:sldChg chg="modSp mod">
        <pc:chgData name="trinath kella" userId="0a6aa44a359e12a9" providerId="LiveId" clId="{F63D8C72-7ADD-4ADF-902B-B82E4B187F49}" dt="2024-10-04T14:02:42.502" v="15" actId="20577"/>
        <pc:sldMkLst>
          <pc:docMk/>
          <pc:sldMk cId="286494221" sldId="267"/>
        </pc:sldMkLst>
        <pc:spChg chg="mod">
          <ac:chgData name="trinath kella" userId="0a6aa44a359e12a9" providerId="LiveId" clId="{F63D8C72-7ADD-4ADF-902B-B82E4B187F49}" dt="2024-10-04T14:02:42.502" v="15" actId="20577"/>
          <ac:spMkLst>
            <pc:docMk/>
            <pc:sldMk cId="286494221" sldId="267"/>
            <ac:spMk id="3" creationId="{8642E832-95AC-9F8B-FA21-F1F8AF980DAA}"/>
          </ac:spMkLst>
        </pc:spChg>
      </pc:sldChg>
      <pc:sldChg chg="addSp modSp new mod">
        <pc:chgData name="trinath kella" userId="0a6aa44a359e12a9" providerId="LiveId" clId="{F63D8C72-7ADD-4ADF-902B-B82E4B187F49}" dt="2024-10-04T14:19:41.737" v="280" actId="14100"/>
        <pc:sldMkLst>
          <pc:docMk/>
          <pc:sldMk cId="1641504187" sldId="268"/>
        </pc:sldMkLst>
        <pc:spChg chg="add mod">
          <ac:chgData name="trinath kella" userId="0a6aa44a359e12a9" providerId="LiveId" clId="{F63D8C72-7ADD-4ADF-902B-B82E4B187F49}" dt="2024-10-04T14:19:41.737" v="280" actId="14100"/>
          <ac:spMkLst>
            <pc:docMk/>
            <pc:sldMk cId="1641504187" sldId="268"/>
            <ac:spMk id="4" creationId="{B3ACF5B3-B099-8BA2-E975-AD8639FB0256}"/>
          </ac:spMkLst>
        </pc:spChg>
        <pc:picChg chg="add mod">
          <ac:chgData name="trinath kella" userId="0a6aa44a359e12a9" providerId="LiveId" clId="{F63D8C72-7ADD-4ADF-902B-B82E4B187F49}" dt="2024-10-04T14:18:08.682" v="205" actId="14100"/>
          <ac:picMkLst>
            <pc:docMk/>
            <pc:sldMk cId="1641504187" sldId="268"/>
            <ac:picMk id="3" creationId="{CCBB4C65-3DEC-6EBA-5D13-1BC4E1E372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8072D-2FF9-45D7-849F-CEF2C156C6D4}" type="datetimeFigureOut">
              <a:rPr lang="en-IN" smtClean="0"/>
              <a:t>15-10-2024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654FC-B443-497E-BED2-015B5296CDAC}" type="slidenum">
              <a:rPr lang="en-IN" smtClean="0"/>
              <a:t>‹#›</a:t>
            </a:fld>
            <a:endParaRPr lang="en-IN" dirty="0"/>
          </a:p>
        </p:txBody>
      </p:sp>
    </p:spTree>
    <p:extLst>
      <p:ext uri="{BB962C8B-B14F-4D97-AF65-F5344CB8AC3E}">
        <p14:creationId xmlns:p14="http://schemas.microsoft.com/office/powerpoint/2010/main" val="406832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DDF-B40E-366A-7944-4A0F19FC3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F3B54C-31B4-36DF-2977-BC8429D88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E2D957-FF9A-A306-E426-0EE7B2385229}"/>
              </a:ext>
            </a:extLst>
          </p:cNvPr>
          <p:cNvSpPr>
            <a:spLocks noGrp="1"/>
          </p:cNvSpPr>
          <p:nvPr>
            <p:ph type="dt" sz="half" idx="10"/>
          </p:nvPr>
        </p:nvSpPr>
        <p:spPr/>
        <p:txBody>
          <a:bodyPr/>
          <a:lstStyle/>
          <a:p>
            <a:r>
              <a:rPr lang="en-IN" dirty="0"/>
              <a:t>04-10-2024</a:t>
            </a:r>
          </a:p>
        </p:txBody>
      </p:sp>
      <p:sp>
        <p:nvSpPr>
          <p:cNvPr id="5" name="Footer Placeholder 4">
            <a:extLst>
              <a:ext uri="{FF2B5EF4-FFF2-40B4-BE49-F238E27FC236}">
                <a16:creationId xmlns:a16="http://schemas.microsoft.com/office/drawing/2014/main" id="{E4A7AED3-4E8E-C81A-0F9F-6AD9635CBA4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038A90-722A-12F6-49C8-4C3CFFFB5FD5}"/>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221688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45DF-43D8-8D98-F04E-544BEC5948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4F091-F8C3-6750-EF09-D743B8E9CB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57CD6-E770-F13B-6CEE-CDF14B2C2B22}"/>
              </a:ext>
            </a:extLst>
          </p:cNvPr>
          <p:cNvSpPr>
            <a:spLocks noGrp="1"/>
          </p:cNvSpPr>
          <p:nvPr>
            <p:ph type="dt" sz="half" idx="10"/>
          </p:nvPr>
        </p:nvSpPr>
        <p:spPr/>
        <p:txBody>
          <a:bodyPr/>
          <a:lstStyle/>
          <a:p>
            <a:r>
              <a:rPr lang="en-IN" dirty="0"/>
              <a:t>04-10-2024</a:t>
            </a:r>
          </a:p>
        </p:txBody>
      </p:sp>
      <p:sp>
        <p:nvSpPr>
          <p:cNvPr id="5" name="Footer Placeholder 4">
            <a:extLst>
              <a:ext uri="{FF2B5EF4-FFF2-40B4-BE49-F238E27FC236}">
                <a16:creationId xmlns:a16="http://schemas.microsoft.com/office/drawing/2014/main" id="{27C28430-F128-D703-AE91-E4E63AE4A9F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7A7FD1-518B-F4BB-8021-F6C1963964B4}"/>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187322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50076-BB2A-E293-1C14-844ADAB4C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13EA58-C262-C87F-343A-5A90B8BCE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6FE2D-CA12-0FC2-120A-D69ABE8B0FE6}"/>
              </a:ext>
            </a:extLst>
          </p:cNvPr>
          <p:cNvSpPr>
            <a:spLocks noGrp="1"/>
          </p:cNvSpPr>
          <p:nvPr>
            <p:ph type="dt" sz="half" idx="10"/>
          </p:nvPr>
        </p:nvSpPr>
        <p:spPr/>
        <p:txBody>
          <a:bodyPr/>
          <a:lstStyle/>
          <a:p>
            <a:r>
              <a:rPr lang="en-IN" dirty="0"/>
              <a:t>04-10-2024</a:t>
            </a:r>
          </a:p>
        </p:txBody>
      </p:sp>
      <p:sp>
        <p:nvSpPr>
          <p:cNvPr id="5" name="Footer Placeholder 4">
            <a:extLst>
              <a:ext uri="{FF2B5EF4-FFF2-40B4-BE49-F238E27FC236}">
                <a16:creationId xmlns:a16="http://schemas.microsoft.com/office/drawing/2014/main" id="{69DE6283-0522-0258-37D5-C84E6D4825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5A13FB-556C-0AC5-37F9-C772AFE50C5E}"/>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134763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46C9-D591-70F7-F54F-CBCD61663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14F4C-8D5F-D87D-0A18-4A572BC6F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2D6F2-64BA-B81E-3E14-51EFE1BDB281}"/>
              </a:ext>
            </a:extLst>
          </p:cNvPr>
          <p:cNvSpPr>
            <a:spLocks noGrp="1"/>
          </p:cNvSpPr>
          <p:nvPr>
            <p:ph type="dt" sz="half" idx="10"/>
          </p:nvPr>
        </p:nvSpPr>
        <p:spPr/>
        <p:txBody>
          <a:bodyPr/>
          <a:lstStyle/>
          <a:p>
            <a:r>
              <a:rPr lang="en-IN" dirty="0"/>
              <a:t>04-10-2024</a:t>
            </a:r>
          </a:p>
        </p:txBody>
      </p:sp>
      <p:sp>
        <p:nvSpPr>
          <p:cNvPr id="5" name="Footer Placeholder 4">
            <a:extLst>
              <a:ext uri="{FF2B5EF4-FFF2-40B4-BE49-F238E27FC236}">
                <a16:creationId xmlns:a16="http://schemas.microsoft.com/office/drawing/2014/main" id="{D707C5EE-320A-F18C-9348-BCE2AD20689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2CB9D75-3458-776B-A7CC-84107AD94B47}"/>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48062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FB95-D174-48C5-8F25-24F478366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94C5C0-05A9-8BAF-0913-1E5B59D83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F5088-0C91-9FB7-C084-A8EA6A30B7C7}"/>
              </a:ext>
            </a:extLst>
          </p:cNvPr>
          <p:cNvSpPr>
            <a:spLocks noGrp="1"/>
          </p:cNvSpPr>
          <p:nvPr>
            <p:ph type="dt" sz="half" idx="10"/>
          </p:nvPr>
        </p:nvSpPr>
        <p:spPr/>
        <p:txBody>
          <a:bodyPr/>
          <a:lstStyle/>
          <a:p>
            <a:r>
              <a:rPr lang="en-IN" dirty="0"/>
              <a:t>04-10-2024</a:t>
            </a:r>
          </a:p>
        </p:txBody>
      </p:sp>
      <p:sp>
        <p:nvSpPr>
          <p:cNvPr id="5" name="Footer Placeholder 4">
            <a:extLst>
              <a:ext uri="{FF2B5EF4-FFF2-40B4-BE49-F238E27FC236}">
                <a16:creationId xmlns:a16="http://schemas.microsoft.com/office/drawing/2014/main" id="{6B8A3FFE-ED1A-9610-E1EF-D120E2E70B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566FB7-B722-5585-6DDD-ED1D7D6A6B53}"/>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94836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EBBD-0F74-ED11-F29B-23DC72CB43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DCB6FB-E60C-24D0-A933-233FCAC51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F35D3-DAF8-6A47-CF54-BD88ECDE9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BF7362-29EC-134D-F7D3-202B180B52DF}"/>
              </a:ext>
            </a:extLst>
          </p:cNvPr>
          <p:cNvSpPr>
            <a:spLocks noGrp="1"/>
          </p:cNvSpPr>
          <p:nvPr>
            <p:ph type="dt" sz="half" idx="10"/>
          </p:nvPr>
        </p:nvSpPr>
        <p:spPr/>
        <p:txBody>
          <a:bodyPr/>
          <a:lstStyle/>
          <a:p>
            <a:r>
              <a:rPr lang="en-IN" dirty="0"/>
              <a:t>04-10-2024</a:t>
            </a:r>
          </a:p>
        </p:txBody>
      </p:sp>
      <p:sp>
        <p:nvSpPr>
          <p:cNvPr id="6" name="Footer Placeholder 5">
            <a:extLst>
              <a:ext uri="{FF2B5EF4-FFF2-40B4-BE49-F238E27FC236}">
                <a16:creationId xmlns:a16="http://schemas.microsoft.com/office/drawing/2014/main" id="{ABB4705C-D607-19A4-4CDD-52BC19999BA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128E81-6079-CB28-E990-E94752AB32D3}"/>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399436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D4D5-A73D-50DE-D6E6-0BFCB0CF86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8E758-6AC3-2CA8-96B9-89F469DFD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619FA9-9AC9-41E9-7834-FCEDCDEF6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CE7AF-C446-EA43-D3B1-49453C976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882C1-10C1-EE91-5A31-D032D1DE46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60CD48-3AAC-8248-DF92-66EF2B9122B9}"/>
              </a:ext>
            </a:extLst>
          </p:cNvPr>
          <p:cNvSpPr>
            <a:spLocks noGrp="1"/>
          </p:cNvSpPr>
          <p:nvPr>
            <p:ph type="dt" sz="half" idx="10"/>
          </p:nvPr>
        </p:nvSpPr>
        <p:spPr/>
        <p:txBody>
          <a:bodyPr/>
          <a:lstStyle/>
          <a:p>
            <a:r>
              <a:rPr lang="en-IN" dirty="0"/>
              <a:t>04-10-2024</a:t>
            </a:r>
          </a:p>
        </p:txBody>
      </p:sp>
      <p:sp>
        <p:nvSpPr>
          <p:cNvPr id="8" name="Footer Placeholder 7">
            <a:extLst>
              <a:ext uri="{FF2B5EF4-FFF2-40B4-BE49-F238E27FC236}">
                <a16:creationId xmlns:a16="http://schemas.microsoft.com/office/drawing/2014/main" id="{80654BA4-8CC6-C84A-BFC9-49DBEB3E7ED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2ECCB61-662F-D09C-19DE-D95279BD25DF}"/>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339647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190E-0BF0-F2D5-0F11-D2552888FF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F4BAFA-D5BD-188C-DD43-5DA5E9C2EDA4}"/>
              </a:ext>
            </a:extLst>
          </p:cNvPr>
          <p:cNvSpPr>
            <a:spLocks noGrp="1"/>
          </p:cNvSpPr>
          <p:nvPr>
            <p:ph type="dt" sz="half" idx="10"/>
          </p:nvPr>
        </p:nvSpPr>
        <p:spPr/>
        <p:txBody>
          <a:bodyPr/>
          <a:lstStyle/>
          <a:p>
            <a:r>
              <a:rPr lang="en-IN" dirty="0"/>
              <a:t>04-10-2024</a:t>
            </a:r>
          </a:p>
        </p:txBody>
      </p:sp>
      <p:sp>
        <p:nvSpPr>
          <p:cNvPr id="4" name="Footer Placeholder 3">
            <a:extLst>
              <a:ext uri="{FF2B5EF4-FFF2-40B4-BE49-F238E27FC236}">
                <a16:creationId xmlns:a16="http://schemas.microsoft.com/office/drawing/2014/main" id="{803BC5D3-69AF-9D38-E482-52E4288801C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3DEFDEF-CBA6-38B7-5FD7-E338C9FC4CAD}"/>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277345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10083-1E3E-54AA-9933-0AF02E5BB63F}"/>
              </a:ext>
            </a:extLst>
          </p:cNvPr>
          <p:cNvSpPr>
            <a:spLocks noGrp="1"/>
          </p:cNvSpPr>
          <p:nvPr>
            <p:ph type="dt" sz="half" idx="10"/>
          </p:nvPr>
        </p:nvSpPr>
        <p:spPr/>
        <p:txBody>
          <a:bodyPr/>
          <a:lstStyle/>
          <a:p>
            <a:r>
              <a:rPr lang="en-IN" dirty="0"/>
              <a:t>04-10-2024</a:t>
            </a:r>
          </a:p>
        </p:txBody>
      </p:sp>
      <p:sp>
        <p:nvSpPr>
          <p:cNvPr id="3" name="Footer Placeholder 2">
            <a:extLst>
              <a:ext uri="{FF2B5EF4-FFF2-40B4-BE49-F238E27FC236}">
                <a16:creationId xmlns:a16="http://schemas.microsoft.com/office/drawing/2014/main" id="{32E7FD44-4A27-4765-C0DF-0AE672ED2FB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AA1AFE9-120E-C9BA-05EA-EF916133168D}"/>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110068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1C43-83CD-4E8C-48CC-A9CD9D973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FC0512-9313-93BE-C751-0E12A6DDD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B62401-93D8-ADCF-A827-A4FD437FF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E9A78-0871-C1C6-5EB6-DDB529A6F40A}"/>
              </a:ext>
            </a:extLst>
          </p:cNvPr>
          <p:cNvSpPr>
            <a:spLocks noGrp="1"/>
          </p:cNvSpPr>
          <p:nvPr>
            <p:ph type="dt" sz="half" idx="10"/>
          </p:nvPr>
        </p:nvSpPr>
        <p:spPr/>
        <p:txBody>
          <a:bodyPr/>
          <a:lstStyle/>
          <a:p>
            <a:r>
              <a:rPr lang="en-IN" dirty="0"/>
              <a:t>04-10-2024</a:t>
            </a:r>
          </a:p>
        </p:txBody>
      </p:sp>
      <p:sp>
        <p:nvSpPr>
          <p:cNvPr id="6" name="Footer Placeholder 5">
            <a:extLst>
              <a:ext uri="{FF2B5EF4-FFF2-40B4-BE49-F238E27FC236}">
                <a16:creationId xmlns:a16="http://schemas.microsoft.com/office/drawing/2014/main" id="{A14348E4-9A7D-7FC6-61D0-0AD8EF222DF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DB4D91B-14CE-8EF2-8E06-8933DC8A609A}"/>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121055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0FCE-2857-FFEA-4D09-B966F4DB0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DC2C4-0CB8-0BFB-C275-A3CA7ECAD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CFE97E4-FA28-F180-DDD9-394C6B829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504BF-3D3F-B306-9B8D-ED9B6A111E35}"/>
              </a:ext>
            </a:extLst>
          </p:cNvPr>
          <p:cNvSpPr>
            <a:spLocks noGrp="1"/>
          </p:cNvSpPr>
          <p:nvPr>
            <p:ph type="dt" sz="half" idx="10"/>
          </p:nvPr>
        </p:nvSpPr>
        <p:spPr/>
        <p:txBody>
          <a:bodyPr/>
          <a:lstStyle/>
          <a:p>
            <a:r>
              <a:rPr lang="en-IN" dirty="0"/>
              <a:t>04-10-2024</a:t>
            </a:r>
          </a:p>
        </p:txBody>
      </p:sp>
      <p:sp>
        <p:nvSpPr>
          <p:cNvPr id="6" name="Footer Placeholder 5">
            <a:extLst>
              <a:ext uri="{FF2B5EF4-FFF2-40B4-BE49-F238E27FC236}">
                <a16:creationId xmlns:a16="http://schemas.microsoft.com/office/drawing/2014/main" id="{07E0D143-6360-1655-6ABC-CD0A7C143C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F275B74-6388-727A-F2D6-4EC454CFD4A5}"/>
              </a:ext>
            </a:extLst>
          </p:cNvPr>
          <p:cNvSpPr>
            <a:spLocks noGrp="1"/>
          </p:cNvSpPr>
          <p:nvPr>
            <p:ph type="sldNum" sz="quarter" idx="12"/>
          </p:nvPr>
        </p:nvSpPr>
        <p:spPr/>
        <p:txBody>
          <a:bodyPr/>
          <a:lstStyle/>
          <a:p>
            <a:fld id="{F6A58049-9508-476B-A92D-A2EBEF57B587}" type="slidenum">
              <a:rPr lang="en-IN" smtClean="0"/>
              <a:t>‹#›</a:t>
            </a:fld>
            <a:endParaRPr lang="en-IN" dirty="0"/>
          </a:p>
        </p:txBody>
      </p:sp>
    </p:spTree>
    <p:extLst>
      <p:ext uri="{BB962C8B-B14F-4D97-AF65-F5344CB8AC3E}">
        <p14:creationId xmlns:p14="http://schemas.microsoft.com/office/powerpoint/2010/main" val="34491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5010E-6673-8FD6-084F-D0AB9B10A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5988-D621-C8F7-9AC8-790061A11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7D199-46DB-A698-F3AF-C62326626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dirty="0"/>
              <a:t>04-10-2024</a:t>
            </a:r>
          </a:p>
        </p:txBody>
      </p:sp>
      <p:sp>
        <p:nvSpPr>
          <p:cNvPr id="5" name="Footer Placeholder 4">
            <a:extLst>
              <a:ext uri="{FF2B5EF4-FFF2-40B4-BE49-F238E27FC236}">
                <a16:creationId xmlns:a16="http://schemas.microsoft.com/office/drawing/2014/main" id="{1E7A5CE9-30FB-65A1-2868-B76F5CC8E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272338E-C024-1F09-F425-A734286E2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8049-9508-476B-A92D-A2EBEF57B587}" type="slidenum">
              <a:rPr lang="en-IN" smtClean="0"/>
              <a:t>‹#›</a:t>
            </a:fld>
            <a:endParaRPr lang="en-IN" dirty="0"/>
          </a:p>
        </p:txBody>
      </p:sp>
    </p:spTree>
    <p:extLst>
      <p:ext uri="{BB962C8B-B14F-4D97-AF65-F5344CB8AC3E}">
        <p14:creationId xmlns:p14="http://schemas.microsoft.com/office/powerpoint/2010/main" val="160436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2D43-0645-9C40-1DF6-A1384849DFA4}"/>
              </a:ext>
            </a:extLst>
          </p:cNvPr>
          <p:cNvSpPr>
            <a:spLocks noGrp="1"/>
          </p:cNvSpPr>
          <p:nvPr>
            <p:ph type="ctrTitle"/>
          </p:nvPr>
        </p:nvSpPr>
        <p:spPr>
          <a:xfrm>
            <a:off x="1312985" y="0"/>
            <a:ext cx="9144000" cy="1424894"/>
          </a:xfrm>
        </p:spPr>
        <p:txBody>
          <a:bodyPr>
            <a:normAutofit/>
          </a:bodyPr>
          <a:lstStyle/>
          <a:p>
            <a:r>
              <a:rPr lang="en-IN" sz="8000" b="1" u="sng" dirty="0">
                <a:solidFill>
                  <a:srgbClr val="D60093"/>
                </a:solidFill>
                <a:latin typeface="Times New Roman" panose="02020603050405020304" pitchFamily="18" charset="0"/>
                <a:cs typeface="Times New Roman" panose="02020603050405020304" pitchFamily="18" charset="0"/>
              </a:rPr>
              <a:t>FIFO</a:t>
            </a:r>
          </a:p>
        </p:txBody>
      </p:sp>
      <p:sp>
        <p:nvSpPr>
          <p:cNvPr id="3" name="Subtitle 2">
            <a:extLst>
              <a:ext uri="{FF2B5EF4-FFF2-40B4-BE49-F238E27FC236}">
                <a16:creationId xmlns:a16="http://schemas.microsoft.com/office/drawing/2014/main" id="{5C876940-053F-A8D1-4F9B-C9964CDDC1DB}"/>
              </a:ext>
            </a:extLst>
          </p:cNvPr>
          <p:cNvSpPr>
            <a:spLocks noGrp="1"/>
          </p:cNvSpPr>
          <p:nvPr>
            <p:ph type="subTitle" idx="1"/>
          </p:nvPr>
        </p:nvSpPr>
        <p:spPr>
          <a:xfrm>
            <a:off x="2728128" y="2154350"/>
            <a:ext cx="6313714" cy="3472543"/>
          </a:xfrm>
        </p:spPr>
        <p:txBody>
          <a:bodyPr>
            <a:normAutofit/>
          </a:bodyPr>
          <a:lstStyle/>
          <a:p>
            <a:pPr marL="571500" indent="-571500" algn="l">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FIFO - First In First Out</a:t>
            </a:r>
          </a:p>
          <a:p>
            <a:pPr marL="571500" indent="-571500" algn="l">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Application – Queue</a:t>
            </a:r>
          </a:p>
          <a:p>
            <a:pPr marL="571500" indent="-571500" algn="l">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Synchronization and Hand Shaking Mechanism</a:t>
            </a:r>
          </a:p>
        </p:txBody>
      </p:sp>
      <p:sp>
        <p:nvSpPr>
          <p:cNvPr id="4" name="Date Placeholder 3">
            <a:extLst>
              <a:ext uri="{FF2B5EF4-FFF2-40B4-BE49-F238E27FC236}">
                <a16:creationId xmlns:a16="http://schemas.microsoft.com/office/drawing/2014/main" id="{B8E52E40-36A3-DC2C-FE2A-E0174BF9F529}"/>
              </a:ext>
            </a:extLst>
          </p:cNvPr>
          <p:cNvSpPr>
            <a:spLocks noGrp="1"/>
          </p:cNvSpPr>
          <p:nvPr>
            <p:ph type="dt" sz="half" idx="10"/>
          </p:nvPr>
        </p:nvSpPr>
        <p:spPr/>
        <p:txBody>
          <a:bodyPr/>
          <a:lstStyle/>
          <a:p>
            <a:r>
              <a:rPr lang="en-IN" dirty="0"/>
              <a:t>04-10-2024</a:t>
            </a:r>
          </a:p>
        </p:txBody>
      </p:sp>
      <p:sp>
        <p:nvSpPr>
          <p:cNvPr id="5" name="Slide Number Placeholder 4">
            <a:extLst>
              <a:ext uri="{FF2B5EF4-FFF2-40B4-BE49-F238E27FC236}">
                <a16:creationId xmlns:a16="http://schemas.microsoft.com/office/drawing/2014/main" id="{05128002-2C6F-5546-3B55-3434291E8D9F}"/>
              </a:ext>
            </a:extLst>
          </p:cNvPr>
          <p:cNvSpPr>
            <a:spLocks noGrp="1"/>
          </p:cNvSpPr>
          <p:nvPr>
            <p:ph type="sldNum" sz="quarter" idx="12"/>
          </p:nvPr>
        </p:nvSpPr>
        <p:spPr/>
        <p:txBody>
          <a:bodyPr/>
          <a:lstStyle/>
          <a:p>
            <a:fld id="{F6A58049-9508-476B-A92D-A2EBEF57B587}" type="slidenum">
              <a:rPr lang="en-IN" smtClean="0"/>
              <a:t>1</a:t>
            </a:fld>
            <a:endParaRPr lang="en-IN" dirty="0"/>
          </a:p>
        </p:txBody>
      </p:sp>
    </p:spTree>
    <p:extLst>
      <p:ext uri="{BB962C8B-B14F-4D97-AF65-F5344CB8AC3E}">
        <p14:creationId xmlns:p14="http://schemas.microsoft.com/office/powerpoint/2010/main" val="36976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379827" y="327153"/>
            <a:ext cx="11197883" cy="5591504"/>
          </a:xfrm>
        </p:spPr>
        <p:txBody>
          <a:bodyPr>
            <a:normAutofit/>
          </a:bodyPr>
          <a:lstStyle/>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//EMPTY</a:t>
            </a:r>
          </a:p>
          <a:p>
            <a:pPr algn="l"/>
            <a:endParaRPr lang="en-IN" b="1" dirty="0">
              <a:solidFill>
                <a:schemeClr val="accent2"/>
              </a:solidFill>
              <a:latin typeface="Times New Roman" panose="02020603050405020304" pitchFamily="18" charset="0"/>
              <a:cs typeface="Times New Roman" panose="02020603050405020304" pitchFamily="18" charset="0"/>
            </a:endParaRPr>
          </a:p>
          <a:p>
            <a:pPr algn="l"/>
            <a:r>
              <a:rPr lang="en-IN" b="1" dirty="0">
                <a:solidFill>
                  <a:srgbClr val="D60093"/>
                </a:solidFill>
                <a:latin typeface="Times New Roman" panose="02020603050405020304" pitchFamily="18" charset="0"/>
                <a:cs typeface="Times New Roman" panose="02020603050405020304" pitchFamily="18" charset="0"/>
              </a:rPr>
              <a:t>always </a:t>
            </a:r>
            <a:r>
              <a:rPr lang="en-IN" b="1" dirty="0">
                <a:latin typeface="Times New Roman" panose="02020603050405020304" pitchFamily="18" charset="0"/>
                <a:cs typeface="Times New Roman" panose="02020603050405020304" pitchFamily="18" charset="0"/>
              </a:rPr>
              <a:t>@ (posedge clk or rst)</a:t>
            </a:r>
          </a:p>
          <a:p>
            <a:pPr algn="l"/>
            <a:r>
              <a:rPr lang="en-IN" b="1" dirty="0">
                <a:solidFill>
                  <a:srgbClr val="D60093"/>
                </a:solidFill>
                <a:latin typeface="Times New Roman" panose="02020603050405020304" pitchFamily="18" charset="0"/>
                <a:cs typeface="Times New Roman" panose="02020603050405020304" pitchFamily="18" charset="0"/>
              </a:rPr>
              <a:t>begin</a:t>
            </a:r>
          </a:p>
          <a:p>
            <a:pPr algn="l"/>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if(rst)</a:t>
            </a:r>
          </a:p>
          <a:p>
            <a:pPr algn="l"/>
            <a:r>
              <a:rPr lang="en-IN" b="1" dirty="0">
                <a:latin typeface="Times New Roman" panose="02020603050405020304" pitchFamily="18" charset="0"/>
                <a:cs typeface="Times New Roman" panose="02020603050405020304" pitchFamily="18" charset="0"/>
              </a:rPr>
              <a:t>		empty_reg &lt;= 1;</a:t>
            </a:r>
          </a:p>
          <a:p>
            <a:pPr algn="l"/>
            <a:r>
              <a:rPr lang="en-IN" b="1" dirty="0">
                <a:latin typeface="Times New Roman" panose="02020603050405020304" pitchFamily="18" charset="0"/>
                <a:cs typeface="Times New Roman" panose="02020603050405020304" pitchFamily="18" charset="0"/>
              </a:rPr>
              <a:t>	else if( write_en  &amp;&amp; !Full_reg  &amp;&amp;  (W_ptr ! = R_ptr))</a:t>
            </a:r>
          </a:p>
          <a:p>
            <a:pPr algn="l"/>
            <a:r>
              <a:rPr lang="en-IN" b="1" dirty="0">
                <a:latin typeface="Times New Roman" panose="02020603050405020304" pitchFamily="18" charset="0"/>
                <a:cs typeface="Times New Roman" panose="02020603050405020304" pitchFamily="18" charset="0"/>
              </a:rPr>
              <a:t>		empty_reg &lt; = 0;</a:t>
            </a:r>
          </a:p>
          <a:p>
            <a:pPr algn="l"/>
            <a:r>
              <a:rPr lang="en-IN" b="1" dirty="0">
                <a:latin typeface="Times New Roman" panose="02020603050405020304" pitchFamily="18" charset="0"/>
                <a:cs typeface="Times New Roman" panose="02020603050405020304" pitchFamily="18" charset="0"/>
              </a:rPr>
              <a:t>	else if(  read_en &amp;&amp; (W_ptr == R_ptr))</a:t>
            </a:r>
          </a:p>
          <a:p>
            <a:pPr algn="l"/>
            <a:r>
              <a:rPr lang="en-IN" b="1" dirty="0">
                <a:latin typeface="Times New Roman" panose="02020603050405020304" pitchFamily="18" charset="0"/>
                <a:cs typeface="Times New Roman" panose="02020603050405020304" pitchFamily="18" charset="0"/>
              </a:rPr>
              <a:t>		empty_reg &lt; = 1;</a:t>
            </a:r>
          </a:p>
          <a:p>
            <a:pPr algn="l"/>
            <a:r>
              <a:rPr lang="en-IN" b="1" dirty="0">
                <a:solidFill>
                  <a:srgbClr val="D60093"/>
                </a:solidFill>
                <a:latin typeface="Times New Roman" panose="02020603050405020304" pitchFamily="18" charset="0"/>
                <a:cs typeface="Times New Roman" panose="02020603050405020304" pitchFamily="18" charset="0"/>
              </a:rPr>
              <a:t>end</a:t>
            </a:r>
          </a:p>
        </p:txBody>
      </p:sp>
      <p:sp>
        <p:nvSpPr>
          <p:cNvPr id="2" name="Date Placeholder 1">
            <a:extLst>
              <a:ext uri="{FF2B5EF4-FFF2-40B4-BE49-F238E27FC236}">
                <a16:creationId xmlns:a16="http://schemas.microsoft.com/office/drawing/2014/main" id="{79FD4573-A0BF-850F-F406-A83BAB79F01B}"/>
              </a:ext>
            </a:extLst>
          </p:cNvPr>
          <p:cNvSpPr>
            <a:spLocks noGrp="1"/>
          </p:cNvSpPr>
          <p:nvPr>
            <p:ph type="dt" sz="half" idx="10"/>
          </p:nvPr>
        </p:nvSpPr>
        <p:spPr/>
        <p:txBody>
          <a:bodyPr/>
          <a:lstStyle/>
          <a:p>
            <a:r>
              <a:rPr lang="en-IN" dirty="0"/>
              <a:t>04-10-2024</a:t>
            </a:r>
          </a:p>
        </p:txBody>
      </p:sp>
      <p:sp>
        <p:nvSpPr>
          <p:cNvPr id="4" name="Slide Number Placeholder 3">
            <a:extLst>
              <a:ext uri="{FF2B5EF4-FFF2-40B4-BE49-F238E27FC236}">
                <a16:creationId xmlns:a16="http://schemas.microsoft.com/office/drawing/2014/main" id="{CC920ED9-0052-9633-D60C-BF216BAAAB60}"/>
              </a:ext>
            </a:extLst>
          </p:cNvPr>
          <p:cNvSpPr>
            <a:spLocks noGrp="1"/>
          </p:cNvSpPr>
          <p:nvPr>
            <p:ph type="sldNum" sz="quarter" idx="12"/>
          </p:nvPr>
        </p:nvSpPr>
        <p:spPr/>
        <p:txBody>
          <a:bodyPr/>
          <a:lstStyle/>
          <a:p>
            <a:fld id="{F6A58049-9508-476B-A92D-A2EBEF57B587}" type="slidenum">
              <a:rPr lang="en-IN" smtClean="0"/>
              <a:t>10</a:t>
            </a:fld>
            <a:endParaRPr lang="en-IN" dirty="0"/>
          </a:p>
        </p:txBody>
      </p:sp>
    </p:spTree>
    <p:extLst>
      <p:ext uri="{BB962C8B-B14F-4D97-AF65-F5344CB8AC3E}">
        <p14:creationId xmlns:p14="http://schemas.microsoft.com/office/powerpoint/2010/main" val="116315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351692" y="622738"/>
            <a:ext cx="11840307" cy="5591504"/>
          </a:xfrm>
        </p:spPr>
        <p:txBody>
          <a:bodyPr>
            <a:normAutofit/>
          </a:bodyPr>
          <a:lstStyle/>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//READ POINTER</a:t>
            </a:r>
          </a:p>
          <a:p>
            <a:pPr algn="l"/>
            <a:endParaRPr lang="en-IN" b="1" dirty="0">
              <a:solidFill>
                <a:schemeClr val="accent2"/>
              </a:solidFill>
              <a:latin typeface="Times New Roman" panose="02020603050405020304" pitchFamily="18" charset="0"/>
              <a:cs typeface="Times New Roman" panose="02020603050405020304" pitchFamily="18" charset="0"/>
            </a:endParaRPr>
          </a:p>
          <a:p>
            <a:pPr algn="l"/>
            <a:r>
              <a:rPr lang="en-IN" b="1" dirty="0">
                <a:solidFill>
                  <a:srgbClr val="D60093"/>
                </a:solidFill>
                <a:latin typeface="Times New Roman" panose="02020603050405020304" pitchFamily="18" charset="0"/>
                <a:cs typeface="Times New Roman" panose="02020603050405020304" pitchFamily="18" charset="0"/>
              </a:rPr>
              <a:t>always </a:t>
            </a:r>
            <a:r>
              <a:rPr lang="en-IN" b="1" dirty="0">
                <a:latin typeface="Times New Roman" panose="02020603050405020304" pitchFamily="18" charset="0"/>
                <a:cs typeface="Times New Roman" panose="02020603050405020304" pitchFamily="18" charset="0"/>
              </a:rPr>
              <a:t>@(posedge clk or rst)</a:t>
            </a:r>
          </a:p>
          <a:p>
            <a:pPr algn="l"/>
            <a:r>
              <a:rPr lang="en-IN" b="1" dirty="0">
                <a:solidFill>
                  <a:srgbClr val="D60093"/>
                </a:solidFill>
                <a:latin typeface="Times New Roman" panose="02020603050405020304" pitchFamily="18" charset="0"/>
                <a:cs typeface="Times New Roman" panose="02020603050405020304" pitchFamily="18" charset="0"/>
              </a:rPr>
              <a:t>begin</a:t>
            </a:r>
          </a:p>
          <a:p>
            <a:pPr algn="l"/>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if(rst)</a:t>
            </a:r>
          </a:p>
          <a:p>
            <a:pPr algn="l"/>
            <a:r>
              <a:rPr lang="en-IN" b="1" dirty="0">
                <a:latin typeface="Times New Roman" panose="02020603050405020304" pitchFamily="18" charset="0"/>
                <a:cs typeface="Times New Roman" panose="02020603050405020304" pitchFamily="18" charset="0"/>
              </a:rPr>
              <a:t>		R_ptr &lt;= 0;</a:t>
            </a:r>
          </a:p>
          <a:p>
            <a:pPr algn="l"/>
            <a:r>
              <a:rPr lang="en-IN" b="1" dirty="0">
                <a:latin typeface="Times New Roman" panose="02020603050405020304" pitchFamily="18" charset="0"/>
                <a:cs typeface="Times New Roman" panose="02020603050405020304" pitchFamily="18" charset="0"/>
              </a:rPr>
              <a:t>	else if( read_en  &amp;&amp; !empty_reg)</a:t>
            </a:r>
          </a:p>
          <a:p>
            <a:pPr algn="l"/>
            <a:r>
              <a:rPr lang="en-IN" b="1" dirty="0">
                <a:latin typeface="Times New Roman" panose="02020603050405020304" pitchFamily="18" charset="0"/>
                <a:cs typeface="Times New Roman" panose="02020603050405020304" pitchFamily="18" charset="0"/>
              </a:rPr>
              <a:t>		R_ptr &lt;= R_ptr + 1;        </a:t>
            </a:r>
            <a:r>
              <a:rPr lang="en-IN" b="1" dirty="0">
                <a:solidFill>
                  <a:schemeClr val="accent2"/>
                </a:solidFill>
                <a:latin typeface="Times New Roman" panose="02020603050405020304" pitchFamily="18" charset="0"/>
                <a:cs typeface="Times New Roman" panose="02020603050405020304" pitchFamily="18" charset="0"/>
              </a:rPr>
              <a:t>//increments only when rd_enable is generated</a:t>
            </a:r>
          </a:p>
          <a:p>
            <a:pPr algn="l"/>
            <a:r>
              <a:rPr lang="en-IN" b="1" dirty="0">
                <a:solidFill>
                  <a:srgbClr val="D60093"/>
                </a:solidFill>
                <a:latin typeface="Times New Roman" panose="02020603050405020304" pitchFamily="18" charset="0"/>
                <a:cs typeface="Times New Roman" panose="02020603050405020304" pitchFamily="18" charset="0"/>
              </a:rPr>
              <a:t>end</a:t>
            </a:r>
          </a:p>
        </p:txBody>
      </p:sp>
      <p:sp>
        <p:nvSpPr>
          <p:cNvPr id="2" name="Date Placeholder 1">
            <a:extLst>
              <a:ext uri="{FF2B5EF4-FFF2-40B4-BE49-F238E27FC236}">
                <a16:creationId xmlns:a16="http://schemas.microsoft.com/office/drawing/2014/main" id="{821BE027-7E97-0350-11FB-3B727224B0C8}"/>
              </a:ext>
            </a:extLst>
          </p:cNvPr>
          <p:cNvSpPr>
            <a:spLocks noGrp="1"/>
          </p:cNvSpPr>
          <p:nvPr>
            <p:ph type="dt" sz="half" idx="10"/>
          </p:nvPr>
        </p:nvSpPr>
        <p:spPr/>
        <p:txBody>
          <a:bodyPr/>
          <a:lstStyle/>
          <a:p>
            <a:r>
              <a:rPr lang="en-IN" dirty="0"/>
              <a:t>04-10-2024</a:t>
            </a:r>
          </a:p>
        </p:txBody>
      </p:sp>
      <p:sp>
        <p:nvSpPr>
          <p:cNvPr id="4" name="Slide Number Placeholder 3">
            <a:extLst>
              <a:ext uri="{FF2B5EF4-FFF2-40B4-BE49-F238E27FC236}">
                <a16:creationId xmlns:a16="http://schemas.microsoft.com/office/drawing/2014/main" id="{0C1D2C55-13A1-888B-32F5-6AA45A75A79F}"/>
              </a:ext>
            </a:extLst>
          </p:cNvPr>
          <p:cNvSpPr>
            <a:spLocks noGrp="1"/>
          </p:cNvSpPr>
          <p:nvPr>
            <p:ph type="sldNum" sz="quarter" idx="12"/>
          </p:nvPr>
        </p:nvSpPr>
        <p:spPr/>
        <p:txBody>
          <a:bodyPr/>
          <a:lstStyle/>
          <a:p>
            <a:fld id="{F6A58049-9508-476B-A92D-A2EBEF57B587}" type="slidenum">
              <a:rPr lang="en-IN" smtClean="0"/>
              <a:t>11</a:t>
            </a:fld>
            <a:endParaRPr lang="en-IN" dirty="0"/>
          </a:p>
        </p:txBody>
      </p:sp>
    </p:spTree>
    <p:extLst>
      <p:ext uri="{BB962C8B-B14F-4D97-AF65-F5344CB8AC3E}">
        <p14:creationId xmlns:p14="http://schemas.microsoft.com/office/powerpoint/2010/main" val="109666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838200" y="-447357"/>
            <a:ext cx="11319642" cy="5891554"/>
          </a:xfrm>
        </p:spPr>
        <p:txBody>
          <a:bodyPr>
            <a:normAutofit lnSpcReduction="10000"/>
          </a:bodyPr>
          <a:lstStyle/>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//DATA STORAGE</a:t>
            </a:r>
          </a:p>
          <a:p>
            <a:pPr algn="l"/>
            <a:endParaRPr lang="en-IN" b="1" dirty="0">
              <a:solidFill>
                <a:schemeClr val="accent2"/>
              </a:solidFill>
              <a:latin typeface="Times New Roman" panose="02020603050405020304" pitchFamily="18" charset="0"/>
              <a:cs typeface="Times New Roman" panose="02020603050405020304" pitchFamily="18" charset="0"/>
            </a:endParaRPr>
          </a:p>
          <a:p>
            <a:pPr algn="l"/>
            <a:r>
              <a:rPr lang="en-IN" b="1" dirty="0">
                <a:solidFill>
                  <a:srgbClr val="D60093"/>
                </a:solidFill>
                <a:latin typeface="Times New Roman" panose="02020603050405020304" pitchFamily="18" charset="0"/>
                <a:cs typeface="Times New Roman" panose="02020603050405020304" pitchFamily="18" charset="0"/>
              </a:rPr>
              <a:t>always </a:t>
            </a:r>
            <a:r>
              <a:rPr lang="en-IN" b="1" dirty="0">
                <a:latin typeface="Times New Roman" panose="02020603050405020304" pitchFamily="18" charset="0"/>
                <a:cs typeface="Times New Roman" panose="02020603050405020304" pitchFamily="18" charset="0"/>
              </a:rPr>
              <a:t>@(posedge clk or rst)</a:t>
            </a:r>
          </a:p>
          <a:p>
            <a:pPr algn="l"/>
            <a:r>
              <a:rPr lang="en-IN" b="1" dirty="0">
                <a:solidFill>
                  <a:srgbClr val="D60093"/>
                </a:solidFill>
                <a:latin typeface="Times New Roman" panose="02020603050405020304" pitchFamily="18" charset="0"/>
                <a:cs typeface="Times New Roman" panose="02020603050405020304" pitchFamily="18" charset="0"/>
              </a:rPr>
              <a:t>begin</a:t>
            </a:r>
          </a:p>
          <a:p>
            <a:pPr algn="l"/>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if(rst)</a:t>
            </a:r>
          </a:p>
          <a:p>
            <a:pPr algn="l"/>
            <a:r>
              <a:rPr lang="en-IN" b="1" dirty="0">
                <a:solidFill>
                  <a:schemeClr val="accent2"/>
                </a:solidFill>
                <a:latin typeface="Times New Roman" panose="02020603050405020304" pitchFamily="18" charset="0"/>
                <a:cs typeface="Times New Roman" panose="02020603050405020304" pitchFamily="18" charset="0"/>
              </a:rPr>
              <a:t>                    //Initial Location of memory will be High impedance</a:t>
            </a:r>
          </a:p>
          <a:p>
            <a:pPr algn="l"/>
            <a:r>
              <a:rPr lang="en-IN" b="1" dirty="0">
                <a:solidFill>
                  <a:schemeClr val="accent6">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memory &lt;=  { Default : DATA_WIDTH{1’bz}};  </a:t>
            </a:r>
            <a:r>
              <a:rPr lang="en-IN" b="1" dirty="0">
                <a:solidFill>
                  <a:schemeClr val="accent2"/>
                </a:solidFill>
                <a:latin typeface="Times New Roman" panose="02020603050405020304" pitchFamily="18" charset="0"/>
                <a:cs typeface="Times New Roman" panose="02020603050405020304" pitchFamily="18" charset="0"/>
              </a:rPr>
              <a:t>//replication operator</a:t>
            </a:r>
          </a:p>
          <a:p>
            <a:pPr algn="l"/>
            <a:endParaRPr lang="en-IN"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	else if(write_en &amp;&amp;  !Full_reg)</a:t>
            </a:r>
          </a:p>
          <a:p>
            <a:pPr algn="l"/>
            <a:r>
              <a:rPr lang="en-IN" b="1" dirty="0">
                <a:latin typeface="Times New Roman" panose="02020603050405020304" pitchFamily="18" charset="0"/>
                <a:cs typeface="Times New Roman" panose="02020603050405020304" pitchFamily="18" charset="0"/>
              </a:rPr>
              <a:t>		memory[W_ptr] &lt;= data_in;</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rgbClr val="D60093"/>
                </a:solidFill>
                <a:latin typeface="Times New Roman" panose="02020603050405020304" pitchFamily="18" charset="0"/>
                <a:cs typeface="Times New Roman" panose="02020603050405020304" pitchFamily="18" charset="0"/>
              </a:rPr>
              <a:t>end</a:t>
            </a:r>
          </a:p>
        </p:txBody>
      </p:sp>
      <p:sp>
        <p:nvSpPr>
          <p:cNvPr id="2" name="TextBox 1">
            <a:extLst>
              <a:ext uri="{FF2B5EF4-FFF2-40B4-BE49-F238E27FC236}">
                <a16:creationId xmlns:a16="http://schemas.microsoft.com/office/drawing/2014/main" id="{D2FCFC16-C0E5-9F67-5A58-E2BAF784D025}"/>
              </a:ext>
            </a:extLst>
          </p:cNvPr>
          <p:cNvSpPr txBox="1"/>
          <p:nvPr/>
        </p:nvSpPr>
        <p:spPr>
          <a:xfrm>
            <a:off x="142678" y="2555507"/>
            <a:ext cx="1416670" cy="1938992"/>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Refers to register array used to store data in FIFO</a:t>
            </a:r>
          </a:p>
        </p:txBody>
      </p:sp>
      <p:cxnSp>
        <p:nvCxnSpPr>
          <p:cNvPr id="5" name="Straight Arrow Connector 4">
            <a:extLst>
              <a:ext uri="{FF2B5EF4-FFF2-40B4-BE49-F238E27FC236}">
                <a16:creationId xmlns:a16="http://schemas.microsoft.com/office/drawing/2014/main" id="{9B187B06-F889-7208-4A64-C8ADA0ADD19F}"/>
              </a:ext>
            </a:extLst>
          </p:cNvPr>
          <p:cNvCxnSpPr>
            <a:cxnSpLocks/>
          </p:cNvCxnSpPr>
          <p:nvPr/>
        </p:nvCxnSpPr>
        <p:spPr>
          <a:xfrm flipH="1" flipV="1">
            <a:off x="1522372" y="3047999"/>
            <a:ext cx="979689" cy="28377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6964D1-C0BA-CDF2-5BAC-EF78FA3BFCF2}"/>
              </a:ext>
            </a:extLst>
          </p:cNvPr>
          <p:cNvSpPr txBox="1"/>
          <p:nvPr/>
        </p:nvSpPr>
        <p:spPr>
          <a:xfrm>
            <a:off x="7596554" y="3879252"/>
            <a:ext cx="4454526" cy="707886"/>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NBA assignment should be occurred after current time step</a:t>
            </a:r>
          </a:p>
        </p:txBody>
      </p:sp>
      <p:cxnSp>
        <p:nvCxnSpPr>
          <p:cNvPr id="7" name="Straight Arrow Connector 6">
            <a:extLst>
              <a:ext uri="{FF2B5EF4-FFF2-40B4-BE49-F238E27FC236}">
                <a16:creationId xmlns:a16="http://schemas.microsoft.com/office/drawing/2014/main" id="{5D906DF7-9AAE-16E4-420C-267A8FE345EB}"/>
              </a:ext>
            </a:extLst>
          </p:cNvPr>
          <p:cNvCxnSpPr>
            <a:cxnSpLocks/>
          </p:cNvCxnSpPr>
          <p:nvPr/>
        </p:nvCxnSpPr>
        <p:spPr>
          <a:xfrm>
            <a:off x="4119366" y="3525003"/>
            <a:ext cx="3370426" cy="80419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8" name="Date Placeholder 17">
            <a:extLst>
              <a:ext uri="{FF2B5EF4-FFF2-40B4-BE49-F238E27FC236}">
                <a16:creationId xmlns:a16="http://schemas.microsoft.com/office/drawing/2014/main" id="{9E235CEA-A3D2-B7F6-8496-6B1302CA433B}"/>
              </a:ext>
            </a:extLst>
          </p:cNvPr>
          <p:cNvSpPr>
            <a:spLocks noGrp="1"/>
          </p:cNvSpPr>
          <p:nvPr>
            <p:ph type="dt" sz="half" idx="10"/>
          </p:nvPr>
        </p:nvSpPr>
        <p:spPr/>
        <p:txBody>
          <a:bodyPr/>
          <a:lstStyle/>
          <a:p>
            <a:r>
              <a:rPr lang="en-IN" dirty="0"/>
              <a:t>04-10-2024</a:t>
            </a:r>
          </a:p>
        </p:txBody>
      </p:sp>
      <p:sp>
        <p:nvSpPr>
          <p:cNvPr id="19" name="Slide Number Placeholder 18">
            <a:extLst>
              <a:ext uri="{FF2B5EF4-FFF2-40B4-BE49-F238E27FC236}">
                <a16:creationId xmlns:a16="http://schemas.microsoft.com/office/drawing/2014/main" id="{9BBDAA82-B43C-7C2B-BCE1-3DAEE49A79F9}"/>
              </a:ext>
            </a:extLst>
          </p:cNvPr>
          <p:cNvSpPr>
            <a:spLocks noGrp="1"/>
          </p:cNvSpPr>
          <p:nvPr>
            <p:ph type="sldNum" sz="quarter" idx="12"/>
          </p:nvPr>
        </p:nvSpPr>
        <p:spPr/>
        <p:txBody>
          <a:bodyPr/>
          <a:lstStyle/>
          <a:p>
            <a:fld id="{F6A58049-9508-476B-A92D-A2EBEF57B587}" type="slidenum">
              <a:rPr lang="en-IN" smtClean="0"/>
              <a:t>12</a:t>
            </a:fld>
            <a:endParaRPr lang="en-IN" dirty="0"/>
          </a:p>
        </p:txBody>
      </p:sp>
    </p:spTree>
    <p:extLst>
      <p:ext uri="{BB962C8B-B14F-4D97-AF65-F5344CB8AC3E}">
        <p14:creationId xmlns:p14="http://schemas.microsoft.com/office/powerpoint/2010/main" val="277943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872358" y="0"/>
            <a:ext cx="11319642" cy="6356350"/>
          </a:xfrm>
        </p:spPr>
        <p:txBody>
          <a:bodyPr>
            <a:normAutofit/>
          </a:bodyPr>
          <a:lstStyle/>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//DATA RETRIEVAL</a:t>
            </a:r>
          </a:p>
          <a:p>
            <a:pPr algn="l"/>
            <a:r>
              <a:rPr lang="en-IN" b="1" dirty="0">
                <a:solidFill>
                  <a:srgbClr val="D60093"/>
                </a:solidFill>
                <a:latin typeface="Times New Roman" panose="02020603050405020304" pitchFamily="18" charset="0"/>
                <a:cs typeface="Times New Roman" panose="02020603050405020304" pitchFamily="18" charset="0"/>
              </a:rPr>
              <a:t>always</a:t>
            </a:r>
            <a:r>
              <a:rPr lang="en-IN" b="1" dirty="0">
                <a:latin typeface="Times New Roman" panose="02020603050405020304" pitchFamily="18" charset="0"/>
                <a:cs typeface="Times New Roman" panose="02020603050405020304" pitchFamily="18" charset="0"/>
              </a:rPr>
              <a:t>@(posedge clk or posedge rst)</a:t>
            </a:r>
          </a:p>
          <a:p>
            <a:pPr algn="l"/>
            <a:r>
              <a:rPr lang="en-IN" b="1" dirty="0">
                <a:solidFill>
                  <a:srgbClr val="D60093"/>
                </a:solidFill>
                <a:latin typeface="Times New Roman" panose="02020603050405020304" pitchFamily="18" charset="0"/>
                <a:cs typeface="Times New Roman" panose="02020603050405020304" pitchFamily="18" charset="0"/>
              </a:rPr>
              <a:t>begin</a:t>
            </a:r>
          </a:p>
          <a:p>
            <a:pPr algn="l"/>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if(empty_reg)</a:t>
            </a:r>
          </a:p>
          <a:p>
            <a:pPr algn="l"/>
            <a:r>
              <a:rPr lang="en-IN" b="1" dirty="0">
                <a:latin typeface="Times New Roman" panose="02020603050405020304" pitchFamily="18" charset="0"/>
                <a:cs typeface="Times New Roman" panose="02020603050405020304" pitchFamily="18" charset="0"/>
              </a:rPr>
              <a:t>		read &lt;= hx;                       </a:t>
            </a:r>
            <a:r>
              <a:rPr lang="en-IN" b="1" dirty="0">
                <a:solidFill>
                  <a:schemeClr val="accent2"/>
                </a:solidFill>
                <a:latin typeface="Times New Roman" panose="02020603050405020304" pitchFamily="18" charset="0"/>
                <a:cs typeface="Times New Roman" panose="02020603050405020304" pitchFamily="18" charset="0"/>
              </a:rPr>
              <a:t>//Don’t cares</a:t>
            </a:r>
          </a:p>
          <a:p>
            <a:pPr algn="l"/>
            <a:r>
              <a:rPr lang="en-IN" b="1" dirty="0">
                <a:latin typeface="Times New Roman" panose="02020603050405020304" pitchFamily="18" charset="0"/>
                <a:cs typeface="Times New Roman" panose="02020603050405020304" pitchFamily="18" charset="0"/>
              </a:rPr>
              <a:t>	else</a:t>
            </a:r>
          </a:p>
          <a:p>
            <a:pPr algn="l"/>
            <a:r>
              <a:rPr lang="en-IN" b="1" dirty="0">
                <a:solidFill>
                  <a:srgbClr val="D60093"/>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read &lt;= memory[</a:t>
            </a:r>
            <a:r>
              <a:rPr lang="en-IN" b="1" dirty="0" err="1">
                <a:latin typeface="Times New Roman" panose="02020603050405020304" pitchFamily="18" charset="0"/>
                <a:cs typeface="Times New Roman" panose="02020603050405020304" pitchFamily="18" charset="0"/>
              </a:rPr>
              <a:t>R_ptr</a:t>
            </a:r>
            <a:r>
              <a:rPr lang="en-IN" b="1" dirty="0">
                <a:latin typeface="Times New Roman" panose="02020603050405020304" pitchFamily="18" charset="0"/>
                <a:cs typeface="Times New Roman" panose="02020603050405020304" pitchFamily="18" charset="0"/>
              </a:rPr>
              <a:t>];</a:t>
            </a:r>
          </a:p>
          <a:p>
            <a:pPr algn="l"/>
            <a:r>
              <a:rPr lang="en-IN" b="1" dirty="0">
                <a:solidFill>
                  <a:srgbClr val="D60093"/>
                </a:solidFill>
                <a:latin typeface="Times New Roman" panose="02020603050405020304" pitchFamily="18" charset="0"/>
                <a:cs typeface="Times New Roman" panose="02020603050405020304" pitchFamily="18" charset="0"/>
              </a:rPr>
              <a:t>End</a:t>
            </a:r>
          </a:p>
          <a:p>
            <a:pPr algn="l"/>
            <a:endParaRPr lang="en-IN"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//STATUS          (For Information of user)</a:t>
            </a:r>
          </a:p>
          <a:p>
            <a:pPr algn="l"/>
            <a:r>
              <a:rPr lang="en-IN" b="1" dirty="0">
                <a:latin typeface="Times New Roman" panose="02020603050405020304" pitchFamily="18" charset="0"/>
                <a:cs typeface="Times New Roman" panose="02020603050405020304" pitchFamily="18" charset="0"/>
              </a:rPr>
              <a:t>assign empty = empty_reg;</a:t>
            </a:r>
          </a:p>
          <a:p>
            <a:pPr algn="l"/>
            <a:r>
              <a:rPr lang="en-IN" b="1" dirty="0">
                <a:latin typeface="Times New Roman" panose="02020603050405020304" pitchFamily="18" charset="0"/>
                <a:cs typeface="Times New Roman" panose="02020603050405020304" pitchFamily="18" charset="0"/>
              </a:rPr>
              <a:t>assign full = full_reg;</a:t>
            </a:r>
          </a:p>
          <a:p>
            <a:pPr algn="l"/>
            <a:r>
              <a:rPr lang="en-IN" b="1" dirty="0">
                <a:solidFill>
                  <a:srgbClr val="D60093"/>
                </a:solidFill>
                <a:latin typeface="Times New Roman" panose="02020603050405020304" pitchFamily="18" charset="0"/>
                <a:cs typeface="Times New Roman" panose="02020603050405020304" pitchFamily="18" charset="0"/>
              </a:rPr>
              <a:t>endmodule</a:t>
            </a:r>
          </a:p>
        </p:txBody>
      </p:sp>
      <p:sp>
        <p:nvSpPr>
          <p:cNvPr id="4" name="Date Placeholder 3">
            <a:extLst>
              <a:ext uri="{FF2B5EF4-FFF2-40B4-BE49-F238E27FC236}">
                <a16:creationId xmlns:a16="http://schemas.microsoft.com/office/drawing/2014/main" id="{821EF4AA-6852-0717-BEA1-6D79D91D518D}"/>
              </a:ext>
            </a:extLst>
          </p:cNvPr>
          <p:cNvSpPr>
            <a:spLocks noGrp="1"/>
          </p:cNvSpPr>
          <p:nvPr>
            <p:ph type="dt" sz="half" idx="10"/>
          </p:nvPr>
        </p:nvSpPr>
        <p:spPr/>
        <p:txBody>
          <a:bodyPr/>
          <a:lstStyle/>
          <a:p>
            <a:r>
              <a:rPr lang="en-IN" dirty="0"/>
              <a:t>04-10-2024</a:t>
            </a:r>
          </a:p>
        </p:txBody>
      </p:sp>
      <p:sp>
        <p:nvSpPr>
          <p:cNvPr id="8" name="Slide Number Placeholder 7">
            <a:extLst>
              <a:ext uri="{FF2B5EF4-FFF2-40B4-BE49-F238E27FC236}">
                <a16:creationId xmlns:a16="http://schemas.microsoft.com/office/drawing/2014/main" id="{84DA69AE-9DB1-BB2E-9685-B010EB88FD73}"/>
              </a:ext>
            </a:extLst>
          </p:cNvPr>
          <p:cNvSpPr>
            <a:spLocks noGrp="1"/>
          </p:cNvSpPr>
          <p:nvPr>
            <p:ph type="sldNum" sz="quarter" idx="12"/>
          </p:nvPr>
        </p:nvSpPr>
        <p:spPr/>
        <p:txBody>
          <a:bodyPr/>
          <a:lstStyle/>
          <a:p>
            <a:fld id="{F6A58049-9508-476B-A92D-A2EBEF57B587}" type="slidenum">
              <a:rPr lang="en-IN" smtClean="0"/>
              <a:t>13</a:t>
            </a:fld>
            <a:endParaRPr lang="en-IN" dirty="0"/>
          </a:p>
        </p:txBody>
      </p:sp>
    </p:spTree>
    <p:extLst>
      <p:ext uri="{BB962C8B-B14F-4D97-AF65-F5344CB8AC3E}">
        <p14:creationId xmlns:p14="http://schemas.microsoft.com/office/powerpoint/2010/main" val="28649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13B8-89EB-3989-1A66-E939F63557A3}"/>
              </a:ext>
            </a:extLst>
          </p:cNvPr>
          <p:cNvSpPr>
            <a:spLocks noGrp="1"/>
          </p:cNvSpPr>
          <p:nvPr>
            <p:ph type="ctrTitle"/>
          </p:nvPr>
        </p:nvSpPr>
        <p:spPr>
          <a:xfrm>
            <a:off x="114299" y="631371"/>
            <a:ext cx="11963401" cy="869722"/>
          </a:xfrm>
        </p:spPr>
        <p:txBody>
          <a:bodyPr>
            <a:normAutofit fontScale="90000"/>
          </a:bodyPr>
          <a:lstStyle/>
          <a:p>
            <a:pPr algn="l"/>
            <a:r>
              <a:rPr lang="en-IN" b="1" dirty="0">
                <a:solidFill>
                  <a:srgbClr val="D60093"/>
                </a:solidFill>
                <a:latin typeface="Times New Roman" panose="02020603050405020304" pitchFamily="18" charset="0"/>
                <a:cs typeface="Times New Roman" panose="02020603050405020304" pitchFamily="18" charset="0"/>
              </a:rPr>
              <a:t>      What is FIFO</a:t>
            </a:r>
          </a:p>
        </p:txBody>
      </p:sp>
      <p:sp>
        <p:nvSpPr>
          <p:cNvPr id="3" name="Subtitle 2">
            <a:extLst>
              <a:ext uri="{FF2B5EF4-FFF2-40B4-BE49-F238E27FC236}">
                <a16:creationId xmlns:a16="http://schemas.microsoft.com/office/drawing/2014/main" id="{213BB934-C7CF-D8F6-E224-F8AEF001F88A}"/>
              </a:ext>
            </a:extLst>
          </p:cNvPr>
          <p:cNvSpPr>
            <a:spLocks noGrp="1"/>
          </p:cNvSpPr>
          <p:nvPr>
            <p:ph type="subTitle" idx="1"/>
          </p:nvPr>
        </p:nvSpPr>
        <p:spPr>
          <a:xfrm>
            <a:off x="1055077" y="1905000"/>
            <a:ext cx="9791114" cy="3537857"/>
          </a:xfrm>
        </p:spPr>
        <p:txBody>
          <a:bodyPr>
            <a:normAutofit/>
          </a:bodyPr>
          <a:lstStyle/>
          <a:p>
            <a:pPr marL="285750" indent="-28575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FIFO buffer is a type of data structure used in digital circuits where the first data element added is the first one to be removed. It operates under the principle of "First In, First Out," meaning the oldest data stored is the first to be retrieved.</a:t>
            </a:r>
            <a:endParaRPr lang="en-IN" sz="3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8E67AA-43CD-0154-6EA7-A4C602D4103C}"/>
              </a:ext>
            </a:extLst>
          </p:cNvPr>
          <p:cNvSpPr>
            <a:spLocks noGrp="1"/>
          </p:cNvSpPr>
          <p:nvPr>
            <p:ph type="dt" sz="half" idx="10"/>
          </p:nvPr>
        </p:nvSpPr>
        <p:spPr/>
        <p:txBody>
          <a:bodyPr/>
          <a:lstStyle/>
          <a:p>
            <a:r>
              <a:rPr lang="en-IN" dirty="0"/>
              <a:t>04-10-2024</a:t>
            </a:r>
          </a:p>
        </p:txBody>
      </p:sp>
      <p:sp>
        <p:nvSpPr>
          <p:cNvPr id="5" name="Slide Number Placeholder 4">
            <a:extLst>
              <a:ext uri="{FF2B5EF4-FFF2-40B4-BE49-F238E27FC236}">
                <a16:creationId xmlns:a16="http://schemas.microsoft.com/office/drawing/2014/main" id="{4999810A-027A-6AFD-B573-C0C541DBFEDD}"/>
              </a:ext>
            </a:extLst>
          </p:cNvPr>
          <p:cNvSpPr>
            <a:spLocks noGrp="1"/>
          </p:cNvSpPr>
          <p:nvPr>
            <p:ph type="sldNum" sz="quarter" idx="12"/>
          </p:nvPr>
        </p:nvSpPr>
        <p:spPr/>
        <p:txBody>
          <a:bodyPr/>
          <a:lstStyle/>
          <a:p>
            <a:fld id="{F6A58049-9508-476B-A92D-A2EBEF57B587}" type="slidenum">
              <a:rPr lang="en-IN" smtClean="0"/>
              <a:t>2</a:t>
            </a:fld>
            <a:endParaRPr lang="en-IN" dirty="0"/>
          </a:p>
        </p:txBody>
      </p:sp>
    </p:spTree>
    <p:extLst>
      <p:ext uri="{BB962C8B-B14F-4D97-AF65-F5344CB8AC3E}">
        <p14:creationId xmlns:p14="http://schemas.microsoft.com/office/powerpoint/2010/main" val="152185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13B8-89EB-3989-1A66-E939F63557A3}"/>
              </a:ext>
            </a:extLst>
          </p:cNvPr>
          <p:cNvSpPr>
            <a:spLocks noGrp="1"/>
          </p:cNvSpPr>
          <p:nvPr>
            <p:ph type="ctrTitle"/>
          </p:nvPr>
        </p:nvSpPr>
        <p:spPr>
          <a:xfrm>
            <a:off x="114299" y="643392"/>
            <a:ext cx="11963401" cy="869722"/>
          </a:xfrm>
        </p:spPr>
        <p:txBody>
          <a:bodyPr>
            <a:normAutofit fontScale="90000"/>
          </a:bodyPr>
          <a:lstStyle/>
          <a:p>
            <a:pPr algn="l"/>
            <a:r>
              <a:rPr lang="en-IN" b="1" dirty="0">
                <a:solidFill>
                  <a:srgbClr val="D60093"/>
                </a:solidFill>
                <a:latin typeface="Times New Roman" panose="02020603050405020304" pitchFamily="18" charset="0"/>
                <a:cs typeface="Times New Roman" panose="02020603050405020304" pitchFamily="18" charset="0"/>
              </a:rPr>
              <a:t>      Why FIFO</a:t>
            </a:r>
          </a:p>
        </p:txBody>
      </p:sp>
      <p:sp>
        <p:nvSpPr>
          <p:cNvPr id="3" name="Subtitle 2">
            <a:extLst>
              <a:ext uri="{FF2B5EF4-FFF2-40B4-BE49-F238E27FC236}">
                <a16:creationId xmlns:a16="http://schemas.microsoft.com/office/drawing/2014/main" id="{213BB934-C7CF-D8F6-E224-F8AEF001F88A}"/>
              </a:ext>
            </a:extLst>
          </p:cNvPr>
          <p:cNvSpPr>
            <a:spLocks noGrp="1"/>
          </p:cNvSpPr>
          <p:nvPr>
            <p:ph type="subTitle" idx="1"/>
          </p:nvPr>
        </p:nvSpPr>
        <p:spPr>
          <a:xfrm>
            <a:off x="1023842" y="1850118"/>
            <a:ext cx="10144314" cy="4169228"/>
          </a:xfrm>
        </p:spPr>
        <p:txBody>
          <a:bodyPr>
            <a:norm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FIFO buffers are essential for managing data flow between systems operating at different speeds or with varying data rates. They serve as an intermediate storage to smooth out mismatches in processing speeds or timing. For example, in hardware systems where data is produced faster than it can be consumed, a FIFO buffer allows for temporary storage, ensuring smooth data transfer without loss.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A53167-0C49-1512-3D22-F9835C41D0E7}"/>
              </a:ext>
            </a:extLst>
          </p:cNvPr>
          <p:cNvSpPr>
            <a:spLocks noGrp="1"/>
          </p:cNvSpPr>
          <p:nvPr>
            <p:ph type="dt" sz="half" idx="10"/>
          </p:nvPr>
        </p:nvSpPr>
        <p:spPr/>
        <p:txBody>
          <a:bodyPr/>
          <a:lstStyle/>
          <a:p>
            <a:r>
              <a:rPr lang="en-IN" dirty="0"/>
              <a:t>04-10-2024</a:t>
            </a:r>
          </a:p>
        </p:txBody>
      </p:sp>
      <p:sp>
        <p:nvSpPr>
          <p:cNvPr id="5" name="Slide Number Placeholder 4">
            <a:extLst>
              <a:ext uri="{FF2B5EF4-FFF2-40B4-BE49-F238E27FC236}">
                <a16:creationId xmlns:a16="http://schemas.microsoft.com/office/drawing/2014/main" id="{4B8D2A78-CFCC-1A56-C3C8-8428A7BE5BFA}"/>
              </a:ext>
            </a:extLst>
          </p:cNvPr>
          <p:cNvSpPr>
            <a:spLocks noGrp="1"/>
          </p:cNvSpPr>
          <p:nvPr>
            <p:ph type="sldNum" sz="quarter" idx="12"/>
          </p:nvPr>
        </p:nvSpPr>
        <p:spPr/>
        <p:txBody>
          <a:bodyPr/>
          <a:lstStyle/>
          <a:p>
            <a:fld id="{F6A58049-9508-476B-A92D-A2EBEF57B587}" type="slidenum">
              <a:rPr lang="en-IN" smtClean="0"/>
              <a:t>3</a:t>
            </a:fld>
            <a:endParaRPr lang="en-IN" dirty="0"/>
          </a:p>
        </p:txBody>
      </p:sp>
    </p:spTree>
    <p:extLst>
      <p:ext uri="{BB962C8B-B14F-4D97-AF65-F5344CB8AC3E}">
        <p14:creationId xmlns:p14="http://schemas.microsoft.com/office/powerpoint/2010/main" val="368687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5FE0-0E08-6514-3EE5-EA8ACE60311F}"/>
              </a:ext>
            </a:extLst>
          </p:cNvPr>
          <p:cNvSpPr>
            <a:spLocks noGrp="1"/>
          </p:cNvSpPr>
          <p:nvPr>
            <p:ph type="ctrTitle"/>
          </p:nvPr>
        </p:nvSpPr>
        <p:spPr>
          <a:xfrm>
            <a:off x="440871" y="118258"/>
            <a:ext cx="11310257" cy="902380"/>
          </a:xfrm>
        </p:spPr>
        <p:txBody>
          <a:bodyPr>
            <a:normAutofit/>
          </a:bodyPr>
          <a:lstStyle/>
          <a:p>
            <a:pPr algn="l"/>
            <a:r>
              <a:rPr lang="en-IN" sz="3600" b="1" dirty="0">
                <a:solidFill>
                  <a:srgbClr val="CC0099"/>
                </a:solidFill>
                <a:latin typeface="Times New Roman" panose="02020603050405020304" pitchFamily="18" charset="0"/>
                <a:cs typeface="Times New Roman" panose="02020603050405020304" pitchFamily="18" charset="0"/>
              </a:rPr>
              <a:t>    LOGICAL EXPLANATION</a:t>
            </a:r>
          </a:p>
        </p:txBody>
      </p:sp>
      <p:grpSp>
        <p:nvGrpSpPr>
          <p:cNvPr id="87" name="Group 86">
            <a:extLst>
              <a:ext uri="{FF2B5EF4-FFF2-40B4-BE49-F238E27FC236}">
                <a16:creationId xmlns:a16="http://schemas.microsoft.com/office/drawing/2014/main" id="{E45CE244-9FF8-AB14-1B83-5F0A0E43E86E}"/>
              </a:ext>
            </a:extLst>
          </p:cNvPr>
          <p:cNvGrpSpPr/>
          <p:nvPr/>
        </p:nvGrpSpPr>
        <p:grpSpPr>
          <a:xfrm>
            <a:off x="4470650" y="2817870"/>
            <a:ext cx="3232685" cy="1949980"/>
            <a:chOff x="4666592" y="3015000"/>
            <a:chExt cx="3232685" cy="1949980"/>
          </a:xfrm>
        </p:grpSpPr>
        <p:sp>
          <p:nvSpPr>
            <p:cNvPr id="22" name="TextBox 21">
              <a:extLst>
                <a:ext uri="{FF2B5EF4-FFF2-40B4-BE49-F238E27FC236}">
                  <a16:creationId xmlns:a16="http://schemas.microsoft.com/office/drawing/2014/main" id="{D0941D29-C4A8-5063-4363-DC8E38C30621}"/>
                </a:ext>
              </a:extLst>
            </p:cNvPr>
            <p:cNvSpPr txBox="1"/>
            <p:nvPr/>
          </p:nvSpPr>
          <p:spPr>
            <a:xfrm>
              <a:off x="4666592" y="3015000"/>
              <a:ext cx="567558" cy="369332"/>
            </a:xfrm>
            <a:prstGeom prst="rect">
              <a:avLst/>
            </a:prstGeom>
            <a:noFill/>
          </p:spPr>
          <p:txBody>
            <a:bodyPr wrap="square" rtlCol="0">
              <a:spAutoFit/>
            </a:bodyPr>
            <a:lstStyle/>
            <a:p>
              <a:r>
                <a:rPr lang="en-IN" dirty="0"/>
                <a:t>00</a:t>
              </a:r>
            </a:p>
          </p:txBody>
        </p:sp>
        <p:sp>
          <p:nvSpPr>
            <p:cNvPr id="23" name="TextBox 22">
              <a:extLst>
                <a:ext uri="{FF2B5EF4-FFF2-40B4-BE49-F238E27FC236}">
                  <a16:creationId xmlns:a16="http://schemas.microsoft.com/office/drawing/2014/main" id="{1188DEFB-3FA6-EB92-C240-26811B2A54BD}"/>
                </a:ext>
              </a:extLst>
            </p:cNvPr>
            <p:cNvSpPr txBox="1"/>
            <p:nvPr/>
          </p:nvSpPr>
          <p:spPr>
            <a:xfrm>
              <a:off x="4666592" y="3564165"/>
              <a:ext cx="567558" cy="369332"/>
            </a:xfrm>
            <a:prstGeom prst="rect">
              <a:avLst/>
            </a:prstGeom>
            <a:noFill/>
          </p:spPr>
          <p:txBody>
            <a:bodyPr wrap="square" rtlCol="0">
              <a:spAutoFit/>
            </a:bodyPr>
            <a:lstStyle/>
            <a:p>
              <a:r>
                <a:rPr lang="en-IN" dirty="0"/>
                <a:t>01</a:t>
              </a:r>
            </a:p>
          </p:txBody>
        </p:sp>
        <p:sp>
          <p:nvSpPr>
            <p:cNvPr id="24" name="TextBox 23">
              <a:extLst>
                <a:ext uri="{FF2B5EF4-FFF2-40B4-BE49-F238E27FC236}">
                  <a16:creationId xmlns:a16="http://schemas.microsoft.com/office/drawing/2014/main" id="{E1AC87B8-20C8-7F24-CA29-6033A8E76F6E}"/>
                </a:ext>
              </a:extLst>
            </p:cNvPr>
            <p:cNvSpPr txBox="1"/>
            <p:nvPr/>
          </p:nvSpPr>
          <p:spPr>
            <a:xfrm>
              <a:off x="4666592" y="4109584"/>
              <a:ext cx="567558" cy="369332"/>
            </a:xfrm>
            <a:prstGeom prst="rect">
              <a:avLst/>
            </a:prstGeom>
            <a:noFill/>
          </p:spPr>
          <p:txBody>
            <a:bodyPr wrap="square" rtlCol="0">
              <a:spAutoFit/>
            </a:bodyPr>
            <a:lstStyle/>
            <a:p>
              <a:r>
                <a:rPr lang="en-IN" dirty="0"/>
                <a:t>10</a:t>
              </a:r>
            </a:p>
          </p:txBody>
        </p:sp>
        <p:sp>
          <p:nvSpPr>
            <p:cNvPr id="25" name="TextBox 24">
              <a:extLst>
                <a:ext uri="{FF2B5EF4-FFF2-40B4-BE49-F238E27FC236}">
                  <a16:creationId xmlns:a16="http://schemas.microsoft.com/office/drawing/2014/main" id="{AE1C1881-3963-ABFA-F216-24794111CF29}"/>
                </a:ext>
              </a:extLst>
            </p:cNvPr>
            <p:cNvSpPr txBox="1"/>
            <p:nvPr/>
          </p:nvSpPr>
          <p:spPr>
            <a:xfrm>
              <a:off x="4666592" y="4595648"/>
              <a:ext cx="567558" cy="369332"/>
            </a:xfrm>
            <a:prstGeom prst="rect">
              <a:avLst/>
            </a:prstGeom>
            <a:noFill/>
          </p:spPr>
          <p:txBody>
            <a:bodyPr wrap="square" rtlCol="0">
              <a:spAutoFit/>
            </a:bodyPr>
            <a:lstStyle/>
            <a:p>
              <a:r>
                <a:rPr lang="en-IN" dirty="0"/>
                <a:t>11</a:t>
              </a:r>
            </a:p>
          </p:txBody>
        </p:sp>
        <p:sp>
          <p:nvSpPr>
            <p:cNvPr id="26" name="TextBox 25">
              <a:extLst>
                <a:ext uri="{FF2B5EF4-FFF2-40B4-BE49-F238E27FC236}">
                  <a16:creationId xmlns:a16="http://schemas.microsoft.com/office/drawing/2014/main" id="{88DE9D71-5132-76AF-76BA-7BAEB5B32A23}"/>
                </a:ext>
              </a:extLst>
            </p:cNvPr>
            <p:cNvSpPr txBox="1"/>
            <p:nvPr/>
          </p:nvSpPr>
          <p:spPr>
            <a:xfrm>
              <a:off x="7331719" y="3015000"/>
              <a:ext cx="567558" cy="369332"/>
            </a:xfrm>
            <a:prstGeom prst="rect">
              <a:avLst/>
            </a:prstGeom>
            <a:noFill/>
          </p:spPr>
          <p:txBody>
            <a:bodyPr wrap="square" rtlCol="0">
              <a:spAutoFit/>
            </a:bodyPr>
            <a:lstStyle/>
            <a:p>
              <a:r>
                <a:rPr lang="en-IN" dirty="0"/>
                <a:t>00</a:t>
              </a:r>
            </a:p>
          </p:txBody>
        </p:sp>
        <p:sp>
          <p:nvSpPr>
            <p:cNvPr id="27" name="TextBox 26">
              <a:extLst>
                <a:ext uri="{FF2B5EF4-FFF2-40B4-BE49-F238E27FC236}">
                  <a16:creationId xmlns:a16="http://schemas.microsoft.com/office/drawing/2014/main" id="{7F562A70-F4A0-27E7-7367-7E3C303FBA05}"/>
                </a:ext>
              </a:extLst>
            </p:cNvPr>
            <p:cNvSpPr txBox="1"/>
            <p:nvPr/>
          </p:nvSpPr>
          <p:spPr>
            <a:xfrm>
              <a:off x="7328344" y="3569420"/>
              <a:ext cx="567558" cy="369332"/>
            </a:xfrm>
            <a:prstGeom prst="rect">
              <a:avLst/>
            </a:prstGeom>
            <a:noFill/>
          </p:spPr>
          <p:txBody>
            <a:bodyPr wrap="square" rtlCol="0">
              <a:spAutoFit/>
            </a:bodyPr>
            <a:lstStyle/>
            <a:p>
              <a:r>
                <a:rPr lang="en-IN" dirty="0"/>
                <a:t>01</a:t>
              </a:r>
            </a:p>
          </p:txBody>
        </p:sp>
        <p:sp>
          <p:nvSpPr>
            <p:cNvPr id="28" name="TextBox 27">
              <a:extLst>
                <a:ext uri="{FF2B5EF4-FFF2-40B4-BE49-F238E27FC236}">
                  <a16:creationId xmlns:a16="http://schemas.microsoft.com/office/drawing/2014/main" id="{EFEC8B89-4AAA-C5E9-1998-551DD4C9F307}"/>
                </a:ext>
              </a:extLst>
            </p:cNvPr>
            <p:cNvSpPr txBox="1"/>
            <p:nvPr/>
          </p:nvSpPr>
          <p:spPr>
            <a:xfrm>
              <a:off x="7314824" y="4096368"/>
              <a:ext cx="567558" cy="369332"/>
            </a:xfrm>
            <a:prstGeom prst="rect">
              <a:avLst/>
            </a:prstGeom>
            <a:noFill/>
          </p:spPr>
          <p:txBody>
            <a:bodyPr wrap="square" rtlCol="0">
              <a:spAutoFit/>
            </a:bodyPr>
            <a:lstStyle/>
            <a:p>
              <a:r>
                <a:rPr lang="en-IN" dirty="0"/>
                <a:t>10</a:t>
              </a:r>
            </a:p>
          </p:txBody>
        </p:sp>
        <p:sp>
          <p:nvSpPr>
            <p:cNvPr id="29" name="TextBox 28">
              <a:extLst>
                <a:ext uri="{FF2B5EF4-FFF2-40B4-BE49-F238E27FC236}">
                  <a16:creationId xmlns:a16="http://schemas.microsoft.com/office/drawing/2014/main" id="{8A32D6C8-C977-719D-C582-9ACE17680207}"/>
                </a:ext>
              </a:extLst>
            </p:cNvPr>
            <p:cNvSpPr txBox="1"/>
            <p:nvPr/>
          </p:nvSpPr>
          <p:spPr>
            <a:xfrm>
              <a:off x="7304313" y="4595648"/>
              <a:ext cx="567558" cy="369332"/>
            </a:xfrm>
            <a:prstGeom prst="rect">
              <a:avLst/>
            </a:prstGeom>
            <a:noFill/>
          </p:spPr>
          <p:txBody>
            <a:bodyPr wrap="square" rtlCol="0">
              <a:spAutoFit/>
            </a:bodyPr>
            <a:lstStyle/>
            <a:p>
              <a:r>
                <a:rPr lang="en-IN" dirty="0"/>
                <a:t>11</a:t>
              </a:r>
            </a:p>
          </p:txBody>
        </p:sp>
      </p:grpSp>
      <p:grpSp>
        <p:nvGrpSpPr>
          <p:cNvPr id="86" name="Group 85">
            <a:extLst>
              <a:ext uri="{FF2B5EF4-FFF2-40B4-BE49-F238E27FC236}">
                <a16:creationId xmlns:a16="http://schemas.microsoft.com/office/drawing/2014/main" id="{D35706EC-77A1-D5F7-918F-711DE391C273}"/>
              </a:ext>
            </a:extLst>
          </p:cNvPr>
          <p:cNvGrpSpPr/>
          <p:nvPr/>
        </p:nvGrpSpPr>
        <p:grpSpPr>
          <a:xfrm>
            <a:off x="771010" y="2010313"/>
            <a:ext cx="10582790" cy="3723854"/>
            <a:chOff x="966952" y="2177704"/>
            <a:chExt cx="10582790" cy="3723854"/>
          </a:xfrm>
        </p:grpSpPr>
        <p:sp>
          <p:nvSpPr>
            <p:cNvPr id="4" name="Rectangle 3">
              <a:extLst>
                <a:ext uri="{FF2B5EF4-FFF2-40B4-BE49-F238E27FC236}">
                  <a16:creationId xmlns:a16="http://schemas.microsoft.com/office/drawing/2014/main" id="{255E795C-E5D2-980D-01A4-ACE7FAA8F7E1}"/>
                </a:ext>
              </a:extLst>
            </p:cNvPr>
            <p:cNvSpPr/>
            <p:nvPr/>
          </p:nvSpPr>
          <p:spPr>
            <a:xfrm>
              <a:off x="5116287" y="2911930"/>
              <a:ext cx="2166257" cy="2080484"/>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B408BC50-F94D-A020-D28B-7CB4A8519929}"/>
                </a:ext>
              </a:extLst>
            </p:cNvPr>
            <p:cNvCxnSpPr/>
            <p:nvPr/>
          </p:nvCxnSpPr>
          <p:spPr>
            <a:xfrm>
              <a:off x="5094514" y="3429000"/>
              <a:ext cx="2155372" cy="0"/>
            </a:xfrm>
            <a:prstGeom prst="line">
              <a:avLst/>
            </a:prstGeom>
            <a:ln w="47625"/>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E315451B-109B-F87E-E0BB-8005DB5F2F43}"/>
                </a:ext>
              </a:extLst>
            </p:cNvPr>
            <p:cNvCxnSpPr/>
            <p:nvPr/>
          </p:nvCxnSpPr>
          <p:spPr>
            <a:xfrm>
              <a:off x="5127172" y="3970283"/>
              <a:ext cx="2155372" cy="0"/>
            </a:xfrm>
            <a:prstGeom prst="line">
              <a:avLst/>
            </a:prstGeom>
            <a:ln w="47625"/>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88794695-A991-E649-8B84-00F7F7A9D399}"/>
                </a:ext>
              </a:extLst>
            </p:cNvPr>
            <p:cNvCxnSpPr/>
            <p:nvPr/>
          </p:nvCxnSpPr>
          <p:spPr>
            <a:xfrm>
              <a:off x="5094514" y="4490545"/>
              <a:ext cx="2155372" cy="0"/>
            </a:xfrm>
            <a:prstGeom prst="line">
              <a:avLst/>
            </a:prstGeom>
            <a:ln w="47625"/>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6D81D11C-B403-BA0D-88C1-C6DF5512A79F}"/>
                </a:ext>
              </a:extLst>
            </p:cNvPr>
            <p:cNvSpPr/>
            <p:nvPr/>
          </p:nvSpPr>
          <p:spPr>
            <a:xfrm>
              <a:off x="966952" y="3344917"/>
              <a:ext cx="1135117" cy="1250731"/>
            </a:xfrm>
            <a:prstGeom prst="rect">
              <a:avLst/>
            </a:prstGeom>
            <a:ln w="412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SENDER</a:t>
              </a:r>
            </a:p>
          </p:txBody>
        </p:sp>
        <p:sp>
          <p:nvSpPr>
            <p:cNvPr id="11" name="Rectangle 10">
              <a:extLst>
                <a:ext uri="{FF2B5EF4-FFF2-40B4-BE49-F238E27FC236}">
                  <a16:creationId xmlns:a16="http://schemas.microsoft.com/office/drawing/2014/main" id="{EA577554-03EB-60FA-C16E-CF67BA9FEA9F}"/>
                </a:ext>
              </a:extLst>
            </p:cNvPr>
            <p:cNvSpPr/>
            <p:nvPr/>
          </p:nvSpPr>
          <p:spPr>
            <a:xfrm>
              <a:off x="10414625" y="3233440"/>
              <a:ext cx="1135117" cy="1250731"/>
            </a:xfrm>
            <a:prstGeom prst="rect">
              <a:avLst/>
            </a:prstGeom>
            <a:ln w="412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RECEIVER</a:t>
              </a:r>
            </a:p>
          </p:txBody>
        </p:sp>
        <p:cxnSp>
          <p:nvCxnSpPr>
            <p:cNvPr id="68" name="Straight Connector 67">
              <a:extLst>
                <a:ext uri="{FF2B5EF4-FFF2-40B4-BE49-F238E27FC236}">
                  <a16:creationId xmlns:a16="http://schemas.microsoft.com/office/drawing/2014/main" id="{909AC2CF-578F-2F2F-EEEB-16C462AE8332}"/>
                </a:ext>
              </a:extLst>
            </p:cNvPr>
            <p:cNvCxnSpPr/>
            <p:nvPr/>
          </p:nvCxnSpPr>
          <p:spPr>
            <a:xfrm>
              <a:off x="1493150" y="2177704"/>
              <a:ext cx="0" cy="11672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AF7503-DC9E-9F8D-92B2-B0C202F6E477}"/>
                </a:ext>
              </a:extLst>
            </p:cNvPr>
            <p:cNvCxnSpPr/>
            <p:nvPr/>
          </p:nvCxnSpPr>
          <p:spPr>
            <a:xfrm flipH="1">
              <a:off x="10982183" y="2305013"/>
              <a:ext cx="0" cy="8649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82D01EE-214F-D8F8-92C2-4FFEC0EFBDA8}"/>
                </a:ext>
              </a:extLst>
            </p:cNvPr>
            <p:cNvCxnSpPr>
              <a:cxnSpLocks/>
            </p:cNvCxnSpPr>
            <p:nvPr/>
          </p:nvCxnSpPr>
          <p:spPr>
            <a:xfrm flipH="1">
              <a:off x="5358526" y="5105399"/>
              <a:ext cx="1" cy="7961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64F3DB-3AF6-4BF1-6BD3-86BF3C110848}"/>
                </a:ext>
              </a:extLst>
            </p:cNvPr>
            <p:cNvCxnSpPr/>
            <p:nvPr/>
          </p:nvCxnSpPr>
          <p:spPr>
            <a:xfrm rot="10800000" flipH="1">
              <a:off x="6937704" y="5149385"/>
              <a:ext cx="0" cy="69347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C747C08-FB19-7ED0-6704-69279ADA29C5}"/>
              </a:ext>
            </a:extLst>
          </p:cNvPr>
          <p:cNvSpPr txBox="1"/>
          <p:nvPr/>
        </p:nvSpPr>
        <p:spPr>
          <a:xfrm>
            <a:off x="2916997" y="3873783"/>
            <a:ext cx="953812" cy="400110"/>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W_ptr</a:t>
            </a:r>
            <a:endParaRPr lang="en-IN" sz="20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D50A4081-355D-B58B-B642-408239C77753}"/>
              </a:ext>
            </a:extLst>
          </p:cNvPr>
          <p:cNvSpPr txBox="1"/>
          <p:nvPr/>
        </p:nvSpPr>
        <p:spPr>
          <a:xfrm>
            <a:off x="8489733" y="3562346"/>
            <a:ext cx="105403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 _ptr</a:t>
            </a:r>
          </a:p>
        </p:txBody>
      </p:sp>
      <p:cxnSp>
        <p:nvCxnSpPr>
          <p:cNvPr id="92" name="Straight Arrow Connector 91">
            <a:extLst>
              <a:ext uri="{FF2B5EF4-FFF2-40B4-BE49-F238E27FC236}">
                <a16:creationId xmlns:a16="http://schemas.microsoft.com/office/drawing/2014/main" id="{759E48FA-A8A5-E096-A044-7FCED029CA6C}"/>
              </a:ext>
            </a:extLst>
          </p:cNvPr>
          <p:cNvCxnSpPr>
            <a:cxnSpLocks/>
          </p:cNvCxnSpPr>
          <p:nvPr/>
        </p:nvCxnSpPr>
        <p:spPr>
          <a:xfrm flipV="1">
            <a:off x="3801748" y="3094054"/>
            <a:ext cx="679417" cy="818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88C622-CC3A-B516-63DE-4969233BF7C1}"/>
              </a:ext>
            </a:extLst>
          </p:cNvPr>
          <p:cNvCxnSpPr>
            <a:cxnSpLocks/>
          </p:cNvCxnSpPr>
          <p:nvPr/>
        </p:nvCxnSpPr>
        <p:spPr>
          <a:xfrm flipH="1" flipV="1">
            <a:off x="7613245" y="3094054"/>
            <a:ext cx="945924" cy="521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298D8859-7990-D6A7-D758-1A9966A0C4DD}"/>
              </a:ext>
            </a:extLst>
          </p:cNvPr>
          <p:cNvSpPr txBox="1"/>
          <p:nvPr/>
        </p:nvSpPr>
        <p:spPr>
          <a:xfrm>
            <a:off x="6761908" y="1368650"/>
            <a:ext cx="81630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read</a:t>
            </a:r>
          </a:p>
        </p:txBody>
      </p:sp>
      <p:sp>
        <p:nvSpPr>
          <p:cNvPr id="99" name="TextBox 98">
            <a:extLst>
              <a:ext uri="{FF2B5EF4-FFF2-40B4-BE49-F238E27FC236}">
                <a16:creationId xmlns:a16="http://schemas.microsoft.com/office/drawing/2014/main" id="{22D11545-8ECF-0161-2AF5-E193C0B0C77F}"/>
              </a:ext>
            </a:extLst>
          </p:cNvPr>
          <p:cNvSpPr txBox="1"/>
          <p:nvPr/>
        </p:nvSpPr>
        <p:spPr>
          <a:xfrm>
            <a:off x="4346273" y="1550128"/>
            <a:ext cx="81631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write</a:t>
            </a:r>
          </a:p>
        </p:txBody>
      </p:sp>
      <p:sp>
        <p:nvSpPr>
          <p:cNvPr id="100" name="TextBox 99">
            <a:extLst>
              <a:ext uri="{FF2B5EF4-FFF2-40B4-BE49-F238E27FC236}">
                <a16:creationId xmlns:a16="http://schemas.microsoft.com/office/drawing/2014/main" id="{535F72A9-F13A-1490-B8D1-18AC32B64B2F}"/>
              </a:ext>
            </a:extLst>
          </p:cNvPr>
          <p:cNvSpPr txBox="1"/>
          <p:nvPr/>
        </p:nvSpPr>
        <p:spPr>
          <a:xfrm>
            <a:off x="1630796" y="5303169"/>
            <a:ext cx="79712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full</a:t>
            </a:r>
          </a:p>
        </p:txBody>
      </p:sp>
      <p:sp>
        <p:nvSpPr>
          <p:cNvPr id="101" name="TextBox 100">
            <a:extLst>
              <a:ext uri="{FF2B5EF4-FFF2-40B4-BE49-F238E27FC236}">
                <a16:creationId xmlns:a16="http://schemas.microsoft.com/office/drawing/2014/main" id="{1B1DE690-CD7D-0135-5484-45CD399EBBAE}"/>
              </a:ext>
            </a:extLst>
          </p:cNvPr>
          <p:cNvSpPr txBox="1"/>
          <p:nvPr/>
        </p:nvSpPr>
        <p:spPr>
          <a:xfrm>
            <a:off x="9658721" y="5275355"/>
            <a:ext cx="109711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empty</a:t>
            </a:r>
          </a:p>
        </p:txBody>
      </p:sp>
      <p:sp>
        <p:nvSpPr>
          <p:cNvPr id="102" name="Date Placeholder 101">
            <a:extLst>
              <a:ext uri="{FF2B5EF4-FFF2-40B4-BE49-F238E27FC236}">
                <a16:creationId xmlns:a16="http://schemas.microsoft.com/office/drawing/2014/main" id="{A4E73C7C-AE2C-AE51-1773-1E03D7C407C4}"/>
              </a:ext>
            </a:extLst>
          </p:cNvPr>
          <p:cNvSpPr>
            <a:spLocks noGrp="1"/>
          </p:cNvSpPr>
          <p:nvPr>
            <p:ph type="dt" sz="half" idx="10"/>
          </p:nvPr>
        </p:nvSpPr>
        <p:spPr/>
        <p:txBody>
          <a:bodyPr/>
          <a:lstStyle/>
          <a:p>
            <a:r>
              <a:rPr lang="en-IN" dirty="0"/>
              <a:t>04-10-2024</a:t>
            </a:r>
          </a:p>
        </p:txBody>
      </p:sp>
      <p:sp>
        <p:nvSpPr>
          <p:cNvPr id="103" name="Slide Number Placeholder 102">
            <a:extLst>
              <a:ext uri="{FF2B5EF4-FFF2-40B4-BE49-F238E27FC236}">
                <a16:creationId xmlns:a16="http://schemas.microsoft.com/office/drawing/2014/main" id="{DE574784-C6F5-141D-5797-C609337817BB}"/>
              </a:ext>
            </a:extLst>
          </p:cNvPr>
          <p:cNvSpPr>
            <a:spLocks noGrp="1"/>
          </p:cNvSpPr>
          <p:nvPr>
            <p:ph type="sldNum" sz="quarter" idx="12"/>
          </p:nvPr>
        </p:nvSpPr>
        <p:spPr/>
        <p:txBody>
          <a:bodyPr/>
          <a:lstStyle/>
          <a:p>
            <a:fld id="{F6A58049-9508-476B-A92D-A2EBEF57B587}" type="slidenum">
              <a:rPr lang="en-IN" smtClean="0"/>
              <a:t>4</a:t>
            </a:fld>
            <a:endParaRPr lang="en-IN" dirty="0"/>
          </a:p>
        </p:txBody>
      </p:sp>
      <p:cxnSp>
        <p:nvCxnSpPr>
          <p:cNvPr id="17" name="Straight Connector 16">
            <a:extLst>
              <a:ext uri="{FF2B5EF4-FFF2-40B4-BE49-F238E27FC236}">
                <a16:creationId xmlns:a16="http://schemas.microsoft.com/office/drawing/2014/main" id="{00DC8F8E-E83D-7C44-ECFB-583B28171A5B}"/>
              </a:ext>
            </a:extLst>
          </p:cNvPr>
          <p:cNvCxnSpPr/>
          <p:nvPr/>
        </p:nvCxnSpPr>
        <p:spPr>
          <a:xfrm>
            <a:off x="1297208" y="2010313"/>
            <a:ext cx="3992244"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3630A37E-4FD2-88C1-8884-EF767CD2A8C1}"/>
              </a:ext>
            </a:extLst>
          </p:cNvPr>
          <p:cNvCxnSpPr/>
          <p:nvPr/>
        </p:nvCxnSpPr>
        <p:spPr>
          <a:xfrm>
            <a:off x="5289452" y="2010313"/>
            <a:ext cx="0" cy="73422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7EE9F920-5CBA-C365-1253-30A191AAF35A}"/>
              </a:ext>
            </a:extLst>
          </p:cNvPr>
          <p:cNvCxnSpPr/>
          <p:nvPr/>
        </p:nvCxnSpPr>
        <p:spPr>
          <a:xfrm flipV="1">
            <a:off x="10786241" y="1950238"/>
            <a:ext cx="0" cy="187384"/>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36DDE637-4B44-5F00-AC42-57C2D544A3E2}"/>
              </a:ext>
            </a:extLst>
          </p:cNvPr>
          <p:cNvCxnSpPr/>
          <p:nvPr/>
        </p:nvCxnSpPr>
        <p:spPr>
          <a:xfrm flipH="1">
            <a:off x="6457071" y="1950238"/>
            <a:ext cx="432917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1AB6FA9-B9F5-4A10-C845-F79E4B48A6CE}"/>
              </a:ext>
            </a:extLst>
          </p:cNvPr>
          <p:cNvCxnSpPr/>
          <p:nvPr/>
        </p:nvCxnSpPr>
        <p:spPr>
          <a:xfrm>
            <a:off x="6457071" y="1950238"/>
            <a:ext cx="0" cy="73422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355B6011-1C08-5A08-6A99-C3F67E319EF9}"/>
              </a:ext>
            </a:extLst>
          </p:cNvPr>
          <p:cNvCxnSpPr/>
          <p:nvPr/>
        </p:nvCxnSpPr>
        <p:spPr>
          <a:xfrm flipH="1" flipV="1">
            <a:off x="1297208" y="5703279"/>
            <a:ext cx="3865376" cy="30888"/>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CA83CF9F-313B-9233-DB9F-CCD35752C1F2}"/>
              </a:ext>
            </a:extLst>
          </p:cNvPr>
          <p:cNvCxnSpPr/>
          <p:nvPr/>
        </p:nvCxnSpPr>
        <p:spPr>
          <a:xfrm>
            <a:off x="6761908" y="5675465"/>
            <a:ext cx="4024333" cy="55521"/>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0F6D9868-8C6B-4E2C-5615-AF25C7924573}"/>
              </a:ext>
            </a:extLst>
          </p:cNvPr>
          <p:cNvCxnSpPr/>
          <p:nvPr/>
        </p:nvCxnSpPr>
        <p:spPr>
          <a:xfrm flipV="1">
            <a:off x="1297207" y="4559660"/>
            <a:ext cx="0" cy="115022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5E148F6-3FE8-92A6-1BF3-DD902CD40362}"/>
              </a:ext>
            </a:extLst>
          </p:cNvPr>
          <p:cNvCxnSpPr/>
          <p:nvPr/>
        </p:nvCxnSpPr>
        <p:spPr>
          <a:xfrm flipV="1">
            <a:off x="10786241" y="4428257"/>
            <a:ext cx="0" cy="129046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885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B4C65-3DEC-6EBA-5D13-1BC4E1E37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 y="136525"/>
            <a:ext cx="11676185" cy="6113934"/>
          </a:xfrm>
          <a:prstGeom prst="rect">
            <a:avLst/>
          </a:prstGeom>
        </p:spPr>
      </p:pic>
      <p:sp>
        <p:nvSpPr>
          <p:cNvPr id="4" name="TextBox 3">
            <a:extLst>
              <a:ext uri="{FF2B5EF4-FFF2-40B4-BE49-F238E27FC236}">
                <a16:creationId xmlns:a16="http://schemas.microsoft.com/office/drawing/2014/main" id="{B3ACF5B3-B099-8BA2-E975-AD8639FB0256}"/>
              </a:ext>
            </a:extLst>
          </p:cNvPr>
          <p:cNvSpPr txBox="1"/>
          <p:nvPr/>
        </p:nvSpPr>
        <p:spPr>
          <a:xfrm>
            <a:off x="4137043" y="243414"/>
            <a:ext cx="584515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FIFO in Architectural View</a:t>
            </a:r>
          </a:p>
        </p:txBody>
      </p:sp>
      <p:sp>
        <p:nvSpPr>
          <p:cNvPr id="5" name="Date Placeholder 4">
            <a:extLst>
              <a:ext uri="{FF2B5EF4-FFF2-40B4-BE49-F238E27FC236}">
                <a16:creationId xmlns:a16="http://schemas.microsoft.com/office/drawing/2014/main" id="{200C3BB7-4318-5B3B-563F-9AC4630A46F9}"/>
              </a:ext>
            </a:extLst>
          </p:cNvPr>
          <p:cNvSpPr>
            <a:spLocks noGrp="1"/>
          </p:cNvSpPr>
          <p:nvPr>
            <p:ph type="dt" sz="half" idx="10"/>
          </p:nvPr>
        </p:nvSpPr>
        <p:spPr/>
        <p:txBody>
          <a:bodyPr/>
          <a:lstStyle/>
          <a:p>
            <a:r>
              <a:rPr lang="en-IN" dirty="0"/>
              <a:t>04-10-2024</a:t>
            </a:r>
          </a:p>
        </p:txBody>
      </p:sp>
      <p:sp>
        <p:nvSpPr>
          <p:cNvPr id="6" name="Slide Number Placeholder 5">
            <a:extLst>
              <a:ext uri="{FF2B5EF4-FFF2-40B4-BE49-F238E27FC236}">
                <a16:creationId xmlns:a16="http://schemas.microsoft.com/office/drawing/2014/main" id="{D72B1E1F-51A0-CA87-168E-7D709F4F556A}"/>
              </a:ext>
            </a:extLst>
          </p:cNvPr>
          <p:cNvSpPr>
            <a:spLocks noGrp="1"/>
          </p:cNvSpPr>
          <p:nvPr>
            <p:ph type="sldNum" sz="quarter" idx="12"/>
          </p:nvPr>
        </p:nvSpPr>
        <p:spPr/>
        <p:txBody>
          <a:bodyPr/>
          <a:lstStyle/>
          <a:p>
            <a:fld id="{F6A58049-9508-476B-A92D-A2EBEF57B587}" type="slidenum">
              <a:rPr lang="en-IN" smtClean="0"/>
              <a:t>5</a:t>
            </a:fld>
            <a:endParaRPr lang="en-IN" dirty="0"/>
          </a:p>
        </p:txBody>
      </p:sp>
    </p:spTree>
    <p:extLst>
      <p:ext uri="{BB962C8B-B14F-4D97-AF65-F5344CB8AC3E}">
        <p14:creationId xmlns:p14="http://schemas.microsoft.com/office/powerpoint/2010/main" val="164150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C0EA-AC2A-8470-9F62-A45816FDBF2D}"/>
              </a:ext>
            </a:extLst>
          </p:cNvPr>
          <p:cNvSpPr>
            <a:spLocks noGrp="1"/>
          </p:cNvSpPr>
          <p:nvPr>
            <p:ph type="title"/>
          </p:nvPr>
        </p:nvSpPr>
        <p:spPr>
          <a:xfrm>
            <a:off x="398867" y="136525"/>
            <a:ext cx="10515600" cy="1325563"/>
          </a:xfrm>
        </p:spPr>
        <p:txBody>
          <a:bodyPr>
            <a:normAutofit/>
          </a:bodyPr>
          <a:lstStyle/>
          <a:p>
            <a:r>
              <a:rPr lang="en-IN" sz="5400" b="1" dirty="0">
                <a:solidFill>
                  <a:srgbClr val="CC0099"/>
                </a:solidFill>
                <a:latin typeface="Times New Roman" panose="02020603050405020304" pitchFamily="18" charset="0"/>
                <a:cs typeface="Times New Roman" panose="02020603050405020304" pitchFamily="18" charset="0"/>
              </a:rPr>
              <a:t>   Logic Expression Verilog HDL</a:t>
            </a:r>
          </a:p>
        </p:txBody>
      </p:sp>
      <p:sp>
        <p:nvSpPr>
          <p:cNvPr id="3" name="Content Placeholder 2">
            <a:extLst>
              <a:ext uri="{FF2B5EF4-FFF2-40B4-BE49-F238E27FC236}">
                <a16:creationId xmlns:a16="http://schemas.microsoft.com/office/drawing/2014/main" id="{ECF0E158-C668-DDD4-642C-B208D29C735F}"/>
              </a:ext>
            </a:extLst>
          </p:cNvPr>
          <p:cNvSpPr>
            <a:spLocks noGrp="1"/>
          </p:cNvSpPr>
          <p:nvPr>
            <p:ph idx="1"/>
          </p:nvPr>
        </p:nvSpPr>
        <p:spPr>
          <a:xfrm>
            <a:off x="838200" y="2108364"/>
            <a:ext cx="10076267" cy="2641272"/>
          </a:xfrm>
        </p:spPr>
        <p:txBody>
          <a:bodyPr>
            <a:noAutofit/>
          </a:bodyPr>
          <a:lstStyle/>
          <a:p>
            <a:r>
              <a:rPr lang="en-IN" sz="3200" b="1" dirty="0">
                <a:solidFill>
                  <a:schemeClr val="accent1"/>
                </a:solidFill>
                <a:latin typeface="Times New Roman" panose="02020603050405020304" pitchFamily="18" charset="0"/>
                <a:cs typeface="Times New Roman" panose="02020603050405020304" pitchFamily="18" charset="0"/>
              </a:rPr>
              <a:t>FULL</a:t>
            </a:r>
          </a:p>
          <a:p>
            <a:pPr lvl="1"/>
            <a:r>
              <a:rPr lang="en-IN" sz="3200" dirty="0">
                <a:latin typeface="Times New Roman" panose="02020603050405020304" pitchFamily="18" charset="0"/>
                <a:cs typeface="Times New Roman" panose="02020603050405020304" pitchFamily="18" charset="0"/>
              </a:rPr>
              <a:t>(W_ptr[3] != R_ptr[3]) &amp;&amp; (W_ptr[2:0] = R_dptr[2:0]);</a:t>
            </a:r>
          </a:p>
          <a:p>
            <a:pPr marL="3200400" lvl="7" indent="0">
              <a:buNone/>
            </a:pPr>
            <a:r>
              <a:rPr lang="en-IN" sz="3200" dirty="0">
                <a:latin typeface="Times New Roman" panose="02020603050405020304" pitchFamily="18" charset="0"/>
                <a:cs typeface="Times New Roman" panose="02020603050405020304" pitchFamily="18" charset="0"/>
              </a:rPr>
              <a:t>OR</a:t>
            </a:r>
          </a:p>
          <a:p>
            <a:pPr lvl="1"/>
            <a:r>
              <a:rPr lang="en-IN" sz="3200" dirty="0">
                <a:latin typeface="Times New Roman" panose="02020603050405020304" pitchFamily="18" charset="0"/>
                <a:cs typeface="Times New Roman" panose="02020603050405020304" pitchFamily="18" charset="0"/>
              </a:rPr>
              <a:t>(~W_ptr[3],W_ptr[2:0]) == R_ptr[3:0];</a:t>
            </a:r>
          </a:p>
          <a:p>
            <a:pPr marL="457200" lvl="1" indent="0">
              <a:buNone/>
            </a:pPr>
            <a:endParaRPr lang="en-IN" sz="3200" dirty="0">
              <a:latin typeface="Times New Roman" panose="02020603050405020304" pitchFamily="18" charset="0"/>
              <a:cs typeface="Times New Roman" panose="02020603050405020304" pitchFamily="18" charset="0"/>
            </a:endParaRPr>
          </a:p>
          <a:p>
            <a:r>
              <a:rPr lang="en-IN" sz="3200" b="1" dirty="0">
                <a:solidFill>
                  <a:schemeClr val="accent1"/>
                </a:solidFill>
                <a:latin typeface="Times New Roman" panose="02020603050405020304" pitchFamily="18" charset="0"/>
                <a:cs typeface="Times New Roman" panose="02020603050405020304" pitchFamily="18" charset="0"/>
              </a:rPr>
              <a:t>EMPTY</a:t>
            </a:r>
          </a:p>
          <a:p>
            <a:pPr lvl="1"/>
            <a:r>
              <a:rPr lang="en-IN" sz="3200" dirty="0">
                <a:latin typeface="Times New Roman" panose="02020603050405020304" pitchFamily="18" charset="0"/>
                <a:cs typeface="Times New Roman" panose="02020603050405020304" pitchFamily="18" charset="0"/>
              </a:rPr>
              <a:t>W_ptr[3:0] == R_ptr[3:0]</a:t>
            </a:r>
          </a:p>
        </p:txBody>
      </p:sp>
      <p:sp>
        <p:nvSpPr>
          <p:cNvPr id="4" name="Date Placeholder 3">
            <a:extLst>
              <a:ext uri="{FF2B5EF4-FFF2-40B4-BE49-F238E27FC236}">
                <a16:creationId xmlns:a16="http://schemas.microsoft.com/office/drawing/2014/main" id="{378532AB-12A0-7B59-3F27-66AFC002164D}"/>
              </a:ext>
            </a:extLst>
          </p:cNvPr>
          <p:cNvSpPr>
            <a:spLocks noGrp="1"/>
          </p:cNvSpPr>
          <p:nvPr>
            <p:ph type="dt" sz="half" idx="10"/>
          </p:nvPr>
        </p:nvSpPr>
        <p:spPr/>
        <p:txBody>
          <a:bodyPr/>
          <a:lstStyle/>
          <a:p>
            <a:r>
              <a:rPr lang="en-IN" dirty="0"/>
              <a:t>04-10-2024</a:t>
            </a:r>
          </a:p>
        </p:txBody>
      </p:sp>
      <p:sp>
        <p:nvSpPr>
          <p:cNvPr id="5" name="Slide Number Placeholder 4">
            <a:extLst>
              <a:ext uri="{FF2B5EF4-FFF2-40B4-BE49-F238E27FC236}">
                <a16:creationId xmlns:a16="http://schemas.microsoft.com/office/drawing/2014/main" id="{F044DD4F-27E3-7198-48E2-4FF9D245B9A4}"/>
              </a:ext>
            </a:extLst>
          </p:cNvPr>
          <p:cNvSpPr>
            <a:spLocks noGrp="1"/>
          </p:cNvSpPr>
          <p:nvPr>
            <p:ph type="sldNum" sz="quarter" idx="12"/>
          </p:nvPr>
        </p:nvSpPr>
        <p:spPr/>
        <p:txBody>
          <a:bodyPr/>
          <a:lstStyle/>
          <a:p>
            <a:fld id="{F6A58049-9508-476B-A92D-A2EBEF57B587}" type="slidenum">
              <a:rPr lang="en-IN" smtClean="0"/>
              <a:t>6</a:t>
            </a:fld>
            <a:endParaRPr lang="en-IN" dirty="0"/>
          </a:p>
        </p:txBody>
      </p:sp>
    </p:spTree>
    <p:extLst>
      <p:ext uri="{BB962C8B-B14F-4D97-AF65-F5344CB8AC3E}">
        <p14:creationId xmlns:p14="http://schemas.microsoft.com/office/powerpoint/2010/main" val="147872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4698-08CD-EC52-1820-D712E1B169C2}"/>
              </a:ext>
            </a:extLst>
          </p:cNvPr>
          <p:cNvSpPr>
            <a:spLocks noGrp="1"/>
          </p:cNvSpPr>
          <p:nvPr>
            <p:ph type="ctrTitle"/>
          </p:nvPr>
        </p:nvSpPr>
        <p:spPr>
          <a:xfrm>
            <a:off x="273268" y="-70125"/>
            <a:ext cx="11414235" cy="1053278"/>
          </a:xfrm>
        </p:spPr>
        <p:txBody>
          <a:bodyPr>
            <a:normAutofit/>
          </a:bodyPr>
          <a:lstStyle/>
          <a:p>
            <a:pPr algn="l"/>
            <a:r>
              <a:rPr lang="en-IN" sz="3600" b="1" dirty="0">
                <a:solidFill>
                  <a:srgbClr val="CC0099"/>
                </a:solidFill>
                <a:latin typeface="Times New Roman" panose="02020603050405020304" pitchFamily="18" charset="0"/>
                <a:cs typeface="Times New Roman" panose="02020603050405020304" pitchFamily="18" charset="0"/>
              </a:rPr>
              <a:t>RTL DESIGN FOR FIFO</a:t>
            </a:r>
          </a:p>
        </p:txBody>
      </p:sp>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273268" y="1125948"/>
            <a:ext cx="11645464" cy="5230402"/>
          </a:xfrm>
        </p:spPr>
        <p:txBody>
          <a:bodyPr>
            <a:normAutofit/>
          </a:bodyPr>
          <a:lstStyle/>
          <a:p>
            <a:pPr algn="l"/>
            <a:r>
              <a:rPr lang="en-IN" sz="2000" dirty="0">
                <a:latin typeface="Times New Roman" panose="02020603050405020304" pitchFamily="18" charset="0"/>
                <a:cs typeface="Times New Roman" panose="02020603050405020304" pitchFamily="18" charset="0"/>
              </a:rPr>
              <a:t>module FIFO(</a:t>
            </a:r>
          </a:p>
          <a:p>
            <a:pPr algn="l"/>
            <a:r>
              <a:rPr lang="en-IN" sz="2000" dirty="0">
                <a:latin typeface="Times New Roman" panose="02020603050405020304" pitchFamily="18" charset="0"/>
                <a:cs typeface="Times New Roman" panose="02020603050405020304" pitchFamily="18" charset="0"/>
              </a:rPr>
              <a:t>	</a:t>
            </a:r>
            <a:r>
              <a:rPr lang="en-IN" sz="2000" dirty="0">
                <a:solidFill>
                  <a:srgbClr val="CC0099"/>
                </a:solidFill>
                <a:latin typeface="Times New Roman" panose="02020603050405020304" pitchFamily="18" charset="0"/>
                <a:cs typeface="Times New Roman" panose="02020603050405020304" pitchFamily="18" charset="0"/>
              </a:rPr>
              <a:t>input</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clk, rst, read_en, wt_en,</a:t>
            </a:r>
          </a:p>
          <a:p>
            <a:pPr algn="l"/>
            <a:r>
              <a:rPr lang="en-IN" sz="2000" dirty="0">
                <a:latin typeface="Times New Roman" panose="02020603050405020304" pitchFamily="18" charset="0"/>
                <a:cs typeface="Times New Roman" panose="02020603050405020304" pitchFamily="18" charset="0"/>
              </a:rPr>
              <a:t>	</a:t>
            </a:r>
            <a:r>
              <a:rPr lang="en-IN" sz="2000" dirty="0">
                <a:solidFill>
                  <a:srgbClr val="CC0099"/>
                </a:solidFill>
                <a:latin typeface="Times New Roman" panose="02020603050405020304" pitchFamily="18" charset="0"/>
                <a:cs typeface="Times New Roman" panose="02020603050405020304" pitchFamily="18" charset="0"/>
              </a:rPr>
              <a:t>input</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[Data_Width-1 : 0]data_in,               </a:t>
            </a:r>
            <a:r>
              <a:rPr lang="en-IN" sz="2000" b="1" dirty="0">
                <a:solidFill>
                  <a:schemeClr val="accent2"/>
                </a:solidFill>
                <a:latin typeface="Times New Roman" panose="02020603050405020304" pitchFamily="18" charset="0"/>
                <a:cs typeface="Times New Roman" panose="02020603050405020304" pitchFamily="18" charset="0"/>
              </a:rPr>
              <a:t>//</a:t>
            </a:r>
            <a:r>
              <a:rPr lang="en-IN" sz="2000"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for writing</a:t>
            </a:r>
          </a:p>
          <a:p>
            <a:pPr algn="l"/>
            <a:r>
              <a:rPr lang="en-IN" sz="2000" dirty="0">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CC0099"/>
                </a:solidFill>
                <a:latin typeface="Times New Roman" panose="02020603050405020304" pitchFamily="18" charset="0"/>
                <a:cs typeface="Times New Roman" panose="02020603050405020304" pitchFamily="18" charset="0"/>
                <a:sym typeface="Wingdings" panose="05000000000000000000" pitchFamily="2" charset="2"/>
              </a:rPr>
              <a:t>output</a:t>
            </a:r>
            <a:r>
              <a:rPr lang="en-IN" sz="2000" dirty="0">
                <a:latin typeface="Times New Roman" panose="02020603050405020304" pitchFamily="18" charset="0"/>
                <a:cs typeface="Times New Roman" panose="02020603050405020304" pitchFamily="18" charset="0"/>
                <a:sym typeface="Wingdings" panose="05000000000000000000" pitchFamily="2" charset="2"/>
              </a:rPr>
              <a:t> </a:t>
            </a:r>
            <a:r>
              <a:rPr lang="en-IN" sz="2000" b="1" dirty="0">
                <a:latin typeface="Times New Roman" panose="02020603050405020304" pitchFamily="18" charset="0"/>
                <a:cs typeface="Times New Roman" panose="02020603050405020304" pitchFamily="18" charset="0"/>
                <a:sym typeface="Wingdings" panose="05000000000000000000" pitchFamily="2" charset="2"/>
              </a:rPr>
              <a:t> </a:t>
            </a:r>
            <a:r>
              <a:rPr lang="en-IN" sz="2000" b="1" dirty="0">
                <a:latin typeface="Times New Roman" panose="02020603050405020304" pitchFamily="18" charset="0"/>
                <a:cs typeface="Times New Roman" panose="02020603050405020304" pitchFamily="18" charset="0"/>
              </a:rPr>
              <a:t>[Data_Width-1 : 0]data_out,           </a:t>
            </a:r>
            <a:r>
              <a:rPr lang="en-IN" sz="2000" b="1" dirty="0">
                <a:solidFill>
                  <a:schemeClr val="accent2"/>
                </a:solidFill>
                <a:latin typeface="Times New Roman" panose="02020603050405020304" pitchFamily="18" charset="0"/>
                <a:cs typeface="Times New Roman" panose="02020603050405020304" pitchFamily="18" charset="0"/>
              </a:rPr>
              <a:t>//for reading</a:t>
            </a:r>
          </a:p>
          <a:p>
            <a:pPr algn="l"/>
            <a:r>
              <a:rPr lang="en-IN" sz="2000" dirty="0">
                <a:latin typeface="Times New Roman" panose="02020603050405020304" pitchFamily="18" charset="0"/>
                <a:cs typeface="Times New Roman" panose="02020603050405020304" pitchFamily="18" charset="0"/>
              </a:rPr>
              <a:t>	</a:t>
            </a:r>
            <a:r>
              <a:rPr lang="en-IN" sz="2000" dirty="0">
                <a:solidFill>
                  <a:srgbClr val="CC0099"/>
                </a:solidFill>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empty, full );</a:t>
            </a:r>
          </a:p>
          <a:p>
            <a:pPr algn="l"/>
            <a:r>
              <a:rPr lang="en-IN" sz="2000" b="1" dirty="0">
                <a:solidFill>
                  <a:schemeClr val="accent2">
                    <a:lumMod val="50000"/>
                  </a:schemeClr>
                </a:solidFill>
                <a:latin typeface="Times New Roman" panose="02020603050405020304" pitchFamily="18" charset="0"/>
                <a:cs typeface="Times New Roman" panose="02020603050405020304" pitchFamily="18" charset="0"/>
              </a:rPr>
              <a:t>parameter  </a:t>
            </a:r>
            <a:r>
              <a:rPr lang="en-IN" sz="2000" b="1" dirty="0">
                <a:latin typeface="Times New Roman" panose="02020603050405020304" pitchFamily="18" charset="0"/>
                <a:cs typeface="Times New Roman" panose="02020603050405020304" pitchFamily="18" charset="0"/>
              </a:rPr>
              <a:t>DEPTH = 16;                                    </a:t>
            </a:r>
            <a:r>
              <a:rPr lang="en-IN" sz="2000" b="1" dirty="0">
                <a:solidFill>
                  <a:schemeClr val="accent2"/>
                </a:solidFill>
                <a:latin typeface="Times New Roman" panose="02020603050405020304" pitchFamily="18" charset="0"/>
                <a:cs typeface="Times New Roman" panose="02020603050405020304" pitchFamily="18" charset="0"/>
              </a:rPr>
              <a:t>//Depth Of FIFO</a:t>
            </a:r>
          </a:p>
          <a:p>
            <a:pPr algn="l"/>
            <a:r>
              <a:rPr lang="en-IN" sz="2000" b="1" dirty="0">
                <a:solidFill>
                  <a:schemeClr val="accent2">
                    <a:lumMod val="50000"/>
                  </a:schemeClr>
                </a:solidFill>
                <a:latin typeface="Times New Roman" panose="02020603050405020304" pitchFamily="18" charset="0"/>
                <a:cs typeface="Times New Roman" panose="02020603050405020304" pitchFamily="18" charset="0"/>
              </a:rPr>
              <a:t>parameter </a:t>
            </a:r>
            <a:r>
              <a:rPr lang="en-IN" sz="2000" b="1" dirty="0">
                <a:latin typeface="Times New Roman" panose="02020603050405020304" pitchFamily="18" charset="0"/>
                <a:cs typeface="Times New Roman" panose="02020603050405020304" pitchFamily="18" charset="0"/>
              </a:rPr>
              <a:t> DATA_WIDTH = 8;                         </a:t>
            </a:r>
            <a:r>
              <a:rPr lang="en-IN" sz="2000" b="1" dirty="0">
                <a:solidFill>
                  <a:schemeClr val="accent2"/>
                </a:solidFill>
                <a:latin typeface="Times New Roman" panose="02020603050405020304" pitchFamily="18" charset="0"/>
                <a:cs typeface="Times New Roman" panose="02020603050405020304" pitchFamily="18" charset="0"/>
              </a:rPr>
              <a:t>//Width of data</a:t>
            </a:r>
          </a:p>
          <a:p>
            <a:pPr algn="l"/>
            <a:r>
              <a:rPr lang="en-IN" sz="2000" b="1" dirty="0">
                <a:solidFill>
                  <a:schemeClr val="accent2">
                    <a:lumMod val="50000"/>
                  </a:schemeClr>
                </a:solidFill>
                <a:latin typeface="Times New Roman" panose="02020603050405020304" pitchFamily="18" charset="0"/>
                <a:cs typeface="Times New Roman" panose="02020603050405020304" pitchFamily="18" charset="0"/>
              </a:rPr>
              <a:t>parameter</a:t>
            </a:r>
            <a:r>
              <a:rPr lang="en-IN" sz="2000" b="1" dirty="0">
                <a:latin typeface="Times New Roman" panose="02020603050405020304" pitchFamily="18" charset="0"/>
                <a:cs typeface="Times New Roman" panose="02020603050405020304" pitchFamily="18" charset="0"/>
              </a:rPr>
              <a:t> ptr =  5;                                               </a:t>
            </a:r>
            <a:r>
              <a:rPr lang="en-IN" sz="2000" b="1" dirty="0">
                <a:solidFill>
                  <a:schemeClr val="accent2"/>
                </a:solidFill>
                <a:latin typeface="Times New Roman" panose="02020603050405020304" pitchFamily="18" charset="0"/>
                <a:cs typeface="Times New Roman" panose="02020603050405020304" pitchFamily="18" charset="0"/>
              </a:rPr>
              <a:t>//Address pointer size</a:t>
            </a:r>
          </a:p>
          <a:p>
            <a:pPr algn="l"/>
            <a:r>
              <a:rPr lang="en-IN" sz="2000" b="1" dirty="0">
                <a:latin typeface="Times New Roman" panose="02020603050405020304" pitchFamily="18" charset="0"/>
                <a:cs typeface="Times New Roman" panose="02020603050405020304" pitchFamily="18" charset="0"/>
              </a:rPr>
              <a:t>reg [DATA_WIDTH – 1: 0] memory[0 : DEPTH-1];</a:t>
            </a:r>
          </a:p>
          <a:p>
            <a:pPr algn="l"/>
            <a:r>
              <a:rPr lang="en-IN" sz="2000" b="1" dirty="0">
                <a:latin typeface="Times New Roman" panose="02020603050405020304" pitchFamily="18" charset="0"/>
                <a:cs typeface="Times New Roman" panose="02020603050405020304" pitchFamily="18" charset="0"/>
              </a:rPr>
              <a:t>reg [ptr–1 : 0]W_ptr;</a:t>
            </a:r>
          </a:p>
          <a:p>
            <a:pPr algn="l"/>
            <a:r>
              <a:rPr lang="en-IN" sz="2000" b="1" dirty="0">
                <a:latin typeface="Times New Roman" panose="02020603050405020304" pitchFamily="18" charset="0"/>
                <a:cs typeface="Times New Roman" panose="02020603050405020304" pitchFamily="18" charset="0"/>
              </a:rPr>
              <a:t>reg [ptr-1 : 0]R_ptr;</a:t>
            </a:r>
          </a:p>
          <a:p>
            <a:pPr algn="l"/>
            <a:r>
              <a:rPr lang="en-IN" sz="2000" b="1" dirty="0">
                <a:latin typeface="Times New Roman" panose="02020603050405020304" pitchFamily="18" charset="0"/>
                <a:cs typeface="Times New Roman" panose="02020603050405020304" pitchFamily="18" charset="0"/>
              </a:rPr>
              <a:t>reg empty_reg;</a:t>
            </a:r>
          </a:p>
          <a:p>
            <a:pPr algn="l"/>
            <a:r>
              <a:rPr lang="en-IN" sz="2000" b="1" dirty="0">
                <a:latin typeface="Times New Roman" panose="02020603050405020304" pitchFamily="18" charset="0"/>
                <a:cs typeface="Times New Roman" panose="02020603050405020304" pitchFamily="18" charset="0"/>
              </a:rPr>
              <a:t>reg full_reg:</a:t>
            </a:r>
          </a:p>
          <a:p>
            <a:pPr algn="l"/>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a:p>
            <a:pPr algn="l"/>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E31081E-7589-A6A7-0142-6865A456CDF4}"/>
              </a:ext>
            </a:extLst>
          </p:cNvPr>
          <p:cNvSpPr>
            <a:spLocks noGrp="1"/>
          </p:cNvSpPr>
          <p:nvPr>
            <p:ph type="dt" sz="half" idx="10"/>
          </p:nvPr>
        </p:nvSpPr>
        <p:spPr/>
        <p:txBody>
          <a:bodyPr/>
          <a:lstStyle/>
          <a:p>
            <a:r>
              <a:rPr lang="en-IN" dirty="0"/>
              <a:t>04-10-2024</a:t>
            </a:r>
          </a:p>
        </p:txBody>
      </p:sp>
      <p:sp>
        <p:nvSpPr>
          <p:cNvPr id="5" name="Slide Number Placeholder 4">
            <a:extLst>
              <a:ext uri="{FF2B5EF4-FFF2-40B4-BE49-F238E27FC236}">
                <a16:creationId xmlns:a16="http://schemas.microsoft.com/office/drawing/2014/main" id="{DB582464-A8FB-354D-A458-918DC5065235}"/>
              </a:ext>
            </a:extLst>
          </p:cNvPr>
          <p:cNvSpPr>
            <a:spLocks noGrp="1"/>
          </p:cNvSpPr>
          <p:nvPr>
            <p:ph type="sldNum" sz="quarter" idx="12"/>
          </p:nvPr>
        </p:nvSpPr>
        <p:spPr/>
        <p:txBody>
          <a:bodyPr/>
          <a:lstStyle/>
          <a:p>
            <a:fld id="{F6A58049-9508-476B-A92D-A2EBEF57B587}" type="slidenum">
              <a:rPr lang="en-IN" smtClean="0"/>
              <a:t>7</a:t>
            </a:fld>
            <a:endParaRPr lang="en-IN" dirty="0"/>
          </a:p>
        </p:txBody>
      </p:sp>
      <p:sp>
        <p:nvSpPr>
          <p:cNvPr id="6" name="Rectangle 5">
            <a:extLst>
              <a:ext uri="{FF2B5EF4-FFF2-40B4-BE49-F238E27FC236}">
                <a16:creationId xmlns:a16="http://schemas.microsoft.com/office/drawing/2014/main" id="{97BDC58A-2210-EFD1-61FF-D395372B637B}"/>
              </a:ext>
            </a:extLst>
          </p:cNvPr>
          <p:cNvSpPr/>
          <p:nvPr/>
        </p:nvSpPr>
        <p:spPr>
          <a:xfrm>
            <a:off x="8876714" y="3263705"/>
            <a:ext cx="2194560" cy="2630658"/>
          </a:xfrm>
          <a:prstGeom prst="rect">
            <a:avLst/>
          </a:prstGeom>
          <a:noFill/>
          <a:ln w="381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9CB9E1F-2D60-4F75-63D7-B453C3FA38E7}"/>
              </a:ext>
            </a:extLst>
          </p:cNvPr>
          <p:cNvCxnSpPr/>
          <p:nvPr/>
        </p:nvCxnSpPr>
        <p:spPr>
          <a:xfrm>
            <a:off x="8876714" y="3742006"/>
            <a:ext cx="21945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6010AC-E88E-C2A9-E143-20EA0B3BB79E}"/>
              </a:ext>
            </a:extLst>
          </p:cNvPr>
          <p:cNvCxnSpPr/>
          <p:nvPr/>
        </p:nvCxnSpPr>
        <p:spPr>
          <a:xfrm>
            <a:off x="8876714" y="4206240"/>
            <a:ext cx="21945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BDE3FF-86AE-0140-1F8A-832A9FAEEBFF}"/>
              </a:ext>
            </a:extLst>
          </p:cNvPr>
          <p:cNvCxnSpPr/>
          <p:nvPr/>
        </p:nvCxnSpPr>
        <p:spPr>
          <a:xfrm>
            <a:off x="8876714" y="4726745"/>
            <a:ext cx="21945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B528B5-0542-B25B-3825-39628EBCE02A}"/>
              </a:ext>
            </a:extLst>
          </p:cNvPr>
          <p:cNvCxnSpPr/>
          <p:nvPr/>
        </p:nvCxnSpPr>
        <p:spPr>
          <a:xfrm>
            <a:off x="8876714" y="5542671"/>
            <a:ext cx="21945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95105F-A5F8-219C-23E5-C9FBB9C48591}"/>
              </a:ext>
            </a:extLst>
          </p:cNvPr>
          <p:cNvSpPr txBox="1"/>
          <p:nvPr/>
        </p:nvSpPr>
        <p:spPr>
          <a:xfrm>
            <a:off x="8604067" y="2530193"/>
            <a:ext cx="2739853" cy="461665"/>
          </a:xfrm>
          <a:prstGeom prst="rect">
            <a:avLst/>
          </a:prstGeom>
          <a:noFill/>
        </p:spPr>
        <p:txBody>
          <a:bodyPr wrap="non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[7:0] memory[0:15]</a:t>
            </a:r>
          </a:p>
        </p:txBody>
      </p:sp>
      <p:sp>
        <p:nvSpPr>
          <p:cNvPr id="16" name="TextBox 15">
            <a:extLst>
              <a:ext uri="{FF2B5EF4-FFF2-40B4-BE49-F238E27FC236}">
                <a16:creationId xmlns:a16="http://schemas.microsoft.com/office/drawing/2014/main" id="{5D91592F-53D2-30EA-B716-1B51A4365B0F}"/>
              </a:ext>
            </a:extLst>
          </p:cNvPr>
          <p:cNvSpPr txBox="1"/>
          <p:nvPr/>
        </p:nvSpPr>
        <p:spPr>
          <a:xfrm>
            <a:off x="9635599" y="3327696"/>
            <a:ext cx="742511" cy="369332"/>
          </a:xfrm>
          <a:prstGeom prst="rect">
            <a:avLst/>
          </a:prstGeom>
          <a:noFill/>
        </p:spPr>
        <p:txBody>
          <a:bodyPr wrap="none" rtlCol="0">
            <a:spAutoFit/>
          </a:bodyPr>
          <a:lstStyle/>
          <a:p>
            <a:r>
              <a:rPr lang="en-US" b="1" dirty="0">
                <a:latin typeface="Tempus Sans ITC" panose="04020404030D07020202" pitchFamily="82" charset="0"/>
                <a:cs typeface="Times New Roman" panose="02020603050405020304" pitchFamily="18" charset="0"/>
              </a:rPr>
              <a:t>8- bit</a:t>
            </a:r>
          </a:p>
        </p:txBody>
      </p:sp>
      <p:sp>
        <p:nvSpPr>
          <p:cNvPr id="17" name="TextBox 16">
            <a:extLst>
              <a:ext uri="{FF2B5EF4-FFF2-40B4-BE49-F238E27FC236}">
                <a16:creationId xmlns:a16="http://schemas.microsoft.com/office/drawing/2014/main" id="{C854B9B7-7085-8343-5F73-49FE4AA16148}"/>
              </a:ext>
            </a:extLst>
          </p:cNvPr>
          <p:cNvSpPr txBox="1"/>
          <p:nvPr/>
        </p:nvSpPr>
        <p:spPr>
          <a:xfrm>
            <a:off x="8510954" y="3327696"/>
            <a:ext cx="309489" cy="369332"/>
          </a:xfrm>
          <a:prstGeom prst="rect">
            <a:avLst/>
          </a:prstGeom>
          <a:noFill/>
        </p:spPr>
        <p:txBody>
          <a:bodyPr wrap="square" rtlCol="0">
            <a:spAutoFit/>
          </a:bodyPr>
          <a:lstStyle/>
          <a:p>
            <a:r>
              <a:rPr lang="en-US" dirty="0"/>
              <a:t>0</a:t>
            </a:r>
          </a:p>
        </p:txBody>
      </p:sp>
      <p:sp>
        <p:nvSpPr>
          <p:cNvPr id="18" name="TextBox 17">
            <a:extLst>
              <a:ext uri="{FF2B5EF4-FFF2-40B4-BE49-F238E27FC236}">
                <a16:creationId xmlns:a16="http://schemas.microsoft.com/office/drawing/2014/main" id="{08F66F4A-194C-5A85-07F8-D97530372938}"/>
              </a:ext>
            </a:extLst>
          </p:cNvPr>
          <p:cNvSpPr txBox="1"/>
          <p:nvPr/>
        </p:nvSpPr>
        <p:spPr>
          <a:xfrm>
            <a:off x="8510953" y="3806171"/>
            <a:ext cx="309489" cy="369332"/>
          </a:xfrm>
          <a:prstGeom prst="rect">
            <a:avLst/>
          </a:prstGeom>
          <a:noFill/>
        </p:spPr>
        <p:txBody>
          <a:bodyPr wrap="square" rtlCol="0">
            <a:spAutoFit/>
          </a:bodyPr>
          <a:lstStyle/>
          <a:p>
            <a:r>
              <a:rPr lang="en-US" dirty="0"/>
              <a:t>1</a:t>
            </a:r>
          </a:p>
        </p:txBody>
      </p:sp>
      <p:sp>
        <p:nvSpPr>
          <p:cNvPr id="19" name="TextBox 18">
            <a:extLst>
              <a:ext uri="{FF2B5EF4-FFF2-40B4-BE49-F238E27FC236}">
                <a16:creationId xmlns:a16="http://schemas.microsoft.com/office/drawing/2014/main" id="{5602C901-A810-6C15-5B4B-24BBFE6F084A}"/>
              </a:ext>
            </a:extLst>
          </p:cNvPr>
          <p:cNvSpPr txBox="1"/>
          <p:nvPr/>
        </p:nvSpPr>
        <p:spPr>
          <a:xfrm>
            <a:off x="8510953" y="4233453"/>
            <a:ext cx="309489" cy="369332"/>
          </a:xfrm>
          <a:prstGeom prst="rect">
            <a:avLst/>
          </a:prstGeom>
          <a:noFill/>
        </p:spPr>
        <p:txBody>
          <a:bodyPr wrap="square" rtlCol="0">
            <a:spAutoFit/>
          </a:bodyPr>
          <a:lstStyle/>
          <a:p>
            <a:r>
              <a:rPr lang="en-US" dirty="0"/>
              <a:t>2</a:t>
            </a:r>
          </a:p>
        </p:txBody>
      </p:sp>
      <p:sp>
        <p:nvSpPr>
          <p:cNvPr id="20" name="TextBox 19">
            <a:extLst>
              <a:ext uri="{FF2B5EF4-FFF2-40B4-BE49-F238E27FC236}">
                <a16:creationId xmlns:a16="http://schemas.microsoft.com/office/drawing/2014/main" id="{3FAE8AB2-4CFA-7CD0-AC3E-7F1A790049B8}"/>
              </a:ext>
            </a:extLst>
          </p:cNvPr>
          <p:cNvSpPr txBox="1"/>
          <p:nvPr/>
        </p:nvSpPr>
        <p:spPr>
          <a:xfrm>
            <a:off x="8328075" y="5562704"/>
            <a:ext cx="492368"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31B8DAF9-13E2-6752-6959-682AB9496FE5}"/>
              </a:ext>
            </a:extLst>
          </p:cNvPr>
          <p:cNvSpPr txBox="1"/>
          <p:nvPr/>
        </p:nvSpPr>
        <p:spPr>
          <a:xfrm>
            <a:off x="9602737" y="3817593"/>
            <a:ext cx="742511" cy="369332"/>
          </a:xfrm>
          <a:prstGeom prst="rect">
            <a:avLst/>
          </a:prstGeom>
          <a:noFill/>
        </p:spPr>
        <p:txBody>
          <a:bodyPr wrap="none" rtlCol="0">
            <a:spAutoFit/>
          </a:bodyPr>
          <a:lstStyle/>
          <a:p>
            <a:r>
              <a:rPr lang="en-US" b="1" dirty="0">
                <a:latin typeface="Tempus Sans ITC" panose="04020404030D07020202" pitchFamily="82" charset="0"/>
                <a:cs typeface="Times New Roman" panose="02020603050405020304" pitchFamily="18" charset="0"/>
              </a:rPr>
              <a:t>8- bit</a:t>
            </a:r>
          </a:p>
        </p:txBody>
      </p:sp>
      <p:sp>
        <p:nvSpPr>
          <p:cNvPr id="22" name="TextBox 21">
            <a:extLst>
              <a:ext uri="{FF2B5EF4-FFF2-40B4-BE49-F238E27FC236}">
                <a16:creationId xmlns:a16="http://schemas.microsoft.com/office/drawing/2014/main" id="{232FDDBA-2338-BE0E-4195-E5BF5E581FEA}"/>
              </a:ext>
            </a:extLst>
          </p:cNvPr>
          <p:cNvSpPr txBox="1"/>
          <p:nvPr/>
        </p:nvSpPr>
        <p:spPr>
          <a:xfrm>
            <a:off x="9602736" y="5547386"/>
            <a:ext cx="742511" cy="369332"/>
          </a:xfrm>
          <a:prstGeom prst="rect">
            <a:avLst/>
          </a:prstGeom>
          <a:noFill/>
        </p:spPr>
        <p:txBody>
          <a:bodyPr wrap="none" rtlCol="0">
            <a:spAutoFit/>
          </a:bodyPr>
          <a:lstStyle/>
          <a:p>
            <a:r>
              <a:rPr lang="en-US" b="1" dirty="0">
                <a:latin typeface="Tempus Sans ITC" panose="04020404030D07020202" pitchFamily="82" charset="0"/>
                <a:cs typeface="Times New Roman" panose="02020603050405020304" pitchFamily="18" charset="0"/>
              </a:rPr>
              <a:t>8- bit</a:t>
            </a:r>
          </a:p>
        </p:txBody>
      </p:sp>
      <p:cxnSp>
        <p:nvCxnSpPr>
          <p:cNvPr id="24" name="Straight Connector 23">
            <a:extLst>
              <a:ext uri="{FF2B5EF4-FFF2-40B4-BE49-F238E27FC236}">
                <a16:creationId xmlns:a16="http://schemas.microsoft.com/office/drawing/2014/main" id="{5313EB39-C649-EB0B-5C8C-B7CDDCC2D141}"/>
              </a:ext>
            </a:extLst>
          </p:cNvPr>
          <p:cNvCxnSpPr>
            <a:cxnSpLocks/>
            <a:endCxn id="22" idx="0"/>
          </p:cNvCxnSpPr>
          <p:nvPr/>
        </p:nvCxnSpPr>
        <p:spPr>
          <a:xfrm>
            <a:off x="9973991" y="4726745"/>
            <a:ext cx="1" cy="820641"/>
          </a:xfrm>
          <a:prstGeom prst="line">
            <a:avLst/>
          </a:prstGeom>
          <a:ln w="28575">
            <a:prstDash val="sysDot"/>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6ACCD623-4053-AB6C-C051-F3DAFB5FE510}"/>
              </a:ext>
            </a:extLst>
          </p:cNvPr>
          <p:cNvCxnSpPr/>
          <p:nvPr/>
        </p:nvCxnSpPr>
        <p:spPr>
          <a:xfrm>
            <a:off x="6274190" y="4504311"/>
            <a:ext cx="18428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03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1089397" y="136525"/>
            <a:ext cx="10362877" cy="5591504"/>
          </a:xfrm>
        </p:spPr>
        <p:txBody>
          <a:bodyPr>
            <a:normAutofit/>
          </a:bodyPr>
          <a:lstStyle/>
          <a:p>
            <a:pPr algn="l"/>
            <a:endParaRPr lang="en-IN"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//When Data should be written</a:t>
            </a:r>
          </a:p>
          <a:p>
            <a:pPr algn="l"/>
            <a:r>
              <a:rPr lang="en-IN" b="1" dirty="0">
                <a:solidFill>
                  <a:schemeClr val="accent2"/>
                </a:solidFill>
                <a:latin typeface="Times New Roman" panose="02020603050405020304" pitchFamily="18" charset="0"/>
                <a:cs typeface="Times New Roman" panose="02020603050405020304" pitchFamily="18" charset="0"/>
              </a:rPr>
              <a:t>//Pointer</a:t>
            </a:r>
          </a:p>
          <a:p>
            <a:pPr algn="l"/>
            <a:endParaRPr lang="en-IN" b="1" dirty="0">
              <a:solidFill>
                <a:schemeClr val="accent2"/>
              </a:solidFill>
              <a:latin typeface="Times New Roman" panose="02020603050405020304" pitchFamily="18" charset="0"/>
              <a:cs typeface="Times New Roman" panose="02020603050405020304" pitchFamily="18" charset="0"/>
            </a:endParaRPr>
          </a:p>
          <a:p>
            <a:pPr algn="l"/>
            <a:r>
              <a:rPr lang="en-IN" b="1" dirty="0">
                <a:solidFill>
                  <a:srgbClr val="D60093"/>
                </a:solidFill>
                <a:latin typeface="Times New Roman" panose="02020603050405020304" pitchFamily="18" charset="0"/>
                <a:cs typeface="Times New Roman" panose="02020603050405020304" pitchFamily="18" charset="0"/>
              </a:rPr>
              <a:t>always </a:t>
            </a:r>
            <a:r>
              <a:rPr lang="en-IN" b="1" dirty="0">
                <a:latin typeface="Times New Roman" panose="02020603050405020304" pitchFamily="18" charset="0"/>
                <a:cs typeface="Times New Roman" panose="02020603050405020304" pitchFamily="18" charset="0"/>
              </a:rPr>
              <a:t>@ (posedge clk or  rst)</a:t>
            </a:r>
          </a:p>
          <a:p>
            <a:pPr algn="l"/>
            <a:r>
              <a:rPr lang="en-IN" b="1" dirty="0">
                <a:solidFill>
                  <a:srgbClr val="D60093"/>
                </a:solidFill>
                <a:latin typeface="Times New Roman" panose="02020603050405020304" pitchFamily="18" charset="0"/>
                <a:cs typeface="Times New Roman" panose="02020603050405020304" pitchFamily="18" charset="0"/>
              </a:rPr>
              <a:t>begin</a:t>
            </a:r>
          </a:p>
          <a:p>
            <a:pPr algn="l"/>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 (rst)</a:t>
            </a:r>
          </a:p>
          <a:p>
            <a:pPr algn="l"/>
            <a:r>
              <a:rPr lang="en-IN" b="1" dirty="0">
                <a:latin typeface="Times New Roman" panose="02020603050405020304" pitchFamily="18" charset="0"/>
                <a:cs typeface="Times New Roman" panose="02020603050405020304" pitchFamily="18" charset="0"/>
              </a:rPr>
              <a:t>		W_ptr &lt;= 0;                                 </a:t>
            </a:r>
            <a:r>
              <a:rPr lang="en-IN" b="1" dirty="0">
                <a:solidFill>
                  <a:schemeClr val="accent2"/>
                </a:solidFill>
                <a:latin typeface="Times New Roman" panose="02020603050405020304" pitchFamily="18" charset="0"/>
                <a:cs typeface="Times New Roman" panose="02020603050405020304" pitchFamily="18" charset="0"/>
              </a:rPr>
              <a:t>//Non Blocking Assignment</a:t>
            </a:r>
          </a:p>
          <a:p>
            <a:pPr algn="l"/>
            <a:r>
              <a:rPr lang="en-IN" b="1" dirty="0">
                <a:latin typeface="Times New Roman" panose="02020603050405020304" pitchFamily="18" charset="0"/>
                <a:cs typeface="Times New Roman" panose="02020603050405020304" pitchFamily="18" charset="0"/>
              </a:rPr>
              <a:t>	else if (write_en  &amp;&amp; !full_reg) </a:t>
            </a:r>
          </a:p>
          <a:p>
            <a:pPr algn="l"/>
            <a:r>
              <a:rPr lang="en-IN" b="1" dirty="0">
                <a:latin typeface="Times New Roman" panose="02020603050405020304" pitchFamily="18" charset="0"/>
                <a:cs typeface="Times New Roman" panose="02020603050405020304" pitchFamily="18" charset="0"/>
              </a:rPr>
              <a:t>		W_ptr &lt;= W_ptr + 1;</a:t>
            </a:r>
          </a:p>
          <a:p>
            <a:pPr algn="l"/>
            <a:r>
              <a:rPr lang="en-IN" b="1" dirty="0">
                <a:solidFill>
                  <a:srgbClr val="D60093"/>
                </a:solidFill>
                <a:latin typeface="Times New Roman" panose="02020603050405020304" pitchFamily="18" charset="0"/>
                <a:cs typeface="Times New Roman" panose="02020603050405020304" pitchFamily="18" charset="0"/>
              </a:rPr>
              <a:t>end</a:t>
            </a:r>
          </a:p>
        </p:txBody>
      </p:sp>
      <p:sp>
        <p:nvSpPr>
          <p:cNvPr id="6" name="Date Placeholder 5">
            <a:extLst>
              <a:ext uri="{FF2B5EF4-FFF2-40B4-BE49-F238E27FC236}">
                <a16:creationId xmlns:a16="http://schemas.microsoft.com/office/drawing/2014/main" id="{5C6090B1-D33A-C5BC-57D3-03836BA44C19}"/>
              </a:ext>
            </a:extLst>
          </p:cNvPr>
          <p:cNvSpPr>
            <a:spLocks noGrp="1"/>
          </p:cNvSpPr>
          <p:nvPr>
            <p:ph type="dt" sz="half" idx="10"/>
          </p:nvPr>
        </p:nvSpPr>
        <p:spPr/>
        <p:txBody>
          <a:bodyPr/>
          <a:lstStyle/>
          <a:p>
            <a:r>
              <a:rPr lang="en-IN" dirty="0"/>
              <a:t>04-10-2024</a:t>
            </a:r>
          </a:p>
        </p:txBody>
      </p:sp>
      <p:sp>
        <p:nvSpPr>
          <p:cNvPr id="7" name="Slide Number Placeholder 6">
            <a:extLst>
              <a:ext uri="{FF2B5EF4-FFF2-40B4-BE49-F238E27FC236}">
                <a16:creationId xmlns:a16="http://schemas.microsoft.com/office/drawing/2014/main" id="{68260221-64DF-6E47-2A61-B29FA66CA920}"/>
              </a:ext>
            </a:extLst>
          </p:cNvPr>
          <p:cNvSpPr>
            <a:spLocks noGrp="1"/>
          </p:cNvSpPr>
          <p:nvPr>
            <p:ph type="sldNum" sz="quarter" idx="12"/>
          </p:nvPr>
        </p:nvSpPr>
        <p:spPr/>
        <p:txBody>
          <a:bodyPr/>
          <a:lstStyle/>
          <a:p>
            <a:fld id="{F6A58049-9508-476B-A92D-A2EBEF57B587}" type="slidenum">
              <a:rPr lang="en-IN" smtClean="0"/>
              <a:t>8</a:t>
            </a:fld>
            <a:endParaRPr lang="en-IN" dirty="0"/>
          </a:p>
        </p:txBody>
      </p:sp>
    </p:spTree>
    <p:extLst>
      <p:ext uri="{BB962C8B-B14F-4D97-AF65-F5344CB8AC3E}">
        <p14:creationId xmlns:p14="http://schemas.microsoft.com/office/powerpoint/2010/main" val="408595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42E832-95AC-9F8B-FA21-F1F8AF980DAA}"/>
              </a:ext>
            </a:extLst>
          </p:cNvPr>
          <p:cNvSpPr>
            <a:spLocks noGrp="1"/>
          </p:cNvSpPr>
          <p:nvPr>
            <p:ph type="subTitle" idx="1"/>
          </p:nvPr>
        </p:nvSpPr>
        <p:spPr>
          <a:xfrm>
            <a:off x="293077" y="136524"/>
            <a:ext cx="11605846" cy="6067327"/>
          </a:xfrm>
        </p:spPr>
        <p:txBody>
          <a:bodyPr>
            <a:normAutofit/>
          </a:bodyPr>
          <a:lstStyle/>
          <a:p>
            <a:pPr algn="l"/>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pPr algn="l"/>
            <a:r>
              <a:rPr lang="en-IN" b="1" dirty="0">
                <a:solidFill>
                  <a:schemeClr val="accent2"/>
                </a:solidFill>
                <a:latin typeface="Times New Roman" panose="02020603050405020304" pitchFamily="18" charset="0"/>
                <a:cs typeface="Times New Roman" panose="02020603050405020304" pitchFamily="18" charset="0"/>
              </a:rPr>
              <a:t>//FULL</a:t>
            </a:r>
          </a:p>
          <a:p>
            <a:pPr algn="l"/>
            <a:endParaRPr lang="en-IN" b="1" dirty="0">
              <a:solidFill>
                <a:schemeClr val="accent2"/>
              </a:solidFill>
              <a:latin typeface="Times New Roman" panose="02020603050405020304" pitchFamily="18" charset="0"/>
              <a:cs typeface="Times New Roman" panose="02020603050405020304" pitchFamily="18" charset="0"/>
            </a:endParaRPr>
          </a:p>
          <a:p>
            <a:pPr algn="l"/>
            <a:r>
              <a:rPr lang="en-IN" b="1" dirty="0">
                <a:solidFill>
                  <a:srgbClr val="D60093"/>
                </a:solidFill>
                <a:latin typeface="Times New Roman" panose="02020603050405020304" pitchFamily="18" charset="0"/>
                <a:cs typeface="Times New Roman" panose="02020603050405020304" pitchFamily="18" charset="0"/>
              </a:rPr>
              <a:t>always </a:t>
            </a:r>
            <a:r>
              <a:rPr lang="en-IN" b="1" dirty="0">
                <a:latin typeface="Times New Roman" panose="02020603050405020304" pitchFamily="18" charset="0"/>
                <a:cs typeface="Times New Roman" panose="02020603050405020304" pitchFamily="18" charset="0"/>
              </a:rPr>
              <a:t>@(posedge clk or rst)</a:t>
            </a:r>
          </a:p>
          <a:p>
            <a:pPr algn="l"/>
            <a:r>
              <a:rPr lang="en-IN" b="1" dirty="0">
                <a:solidFill>
                  <a:srgbClr val="D60093"/>
                </a:solidFill>
                <a:latin typeface="Times New Roman" panose="02020603050405020304" pitchFamily="18" charset="0"/>
                <a:cs typeface="Times New Roman" panose="02020603050405020304" pitchFamily="18" charset="0"/>
              </a:rPr>
              <a:t>begin</a:t>
            </a:r>
          </a:p>
          <a:p>
            <a:pPr algn="l"/>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if(rst)</a:t>
            </a:r>
          </a:p>
          <a:p>
            <a:pPr algn="l"/>
            <a:r>
              <a:rPr lang="en-IN" b="1" dirty="0">
                <a:latin typeface="Times New Roman" panose="02020603050405020304" pitchFamily="18" charset="0"/>
                <a:cs typeface="Times New Roman" panose="02020603050405020304" pitchFamily="18" charset="0"/>
              </a:rPr>
              <a:t>		full_reg &lt; = 0;</a:t>
            </a:r>
          </a:p>
          <a:p>
            <a:pPr algn="l"/>
            <a:r>
              <a:rPr lang="en-IN" b="1" dirty="0">
                <a:latin typeface="Times New Roman" panose="02020603050405020304" pitchFamily="18" charset="0"/>
                <a:cs typeface="Times New Roman" panose="02020603050405020304" pitchFamily="18" charset="0"/>
              </a:rPr>
              <a:t>	else if(W_en &amp;&amp; (W_ptr[size -1]!=R_ptr[size-1])&amp;&amp;(W_ptr[size-2 = 0] == R_ptr[size-2:0]) </a:t>
            </a:r>
          </a:p>
          <a:p>
            <a:pPr algn="l"/>
            <a:r>
              <a:rPr lang="en-IN" b="1" dirty="0">
                <a:latin typeface="Times New Roman" panose="02020603050405020304" pitchFamily="18" charset="0"/>
                <a:cs typeface="Times New Roman" panose="02020603050405020304" pitchFamily="18" charset="0"/>
              </a:rPr>
              <a:t>		full_reg &lt; =1;</a:t>
            </a:r>
          </a:p>
          <a:p>
            <a:pPr algn="l"/>
            <a:r>
              <a:rPr lang="en-IN" b="1" dirty="0">
                <a:solidFill>
                  <a:srgbClr val="D60093"/>
                </a:solidFill>
                <a:latin typeface="Times New Roman" panose="02020603050405020304" pitchFamily="18" charset="0"/>
                <a:cs typeface="Times New Roman" panose="02020603050405020304" pitchFamily="18" charset="0"/>
              </a:rPr>
              <a:t>end</a:t>
            </a:r>
          </a:p>
        </p:txBody>
      </p:sp>
      <p:sp>
        <p:nvSpPr>
          <p:cNvPr id="2" name="Date Placeholder 1">
            <a:extLst>
              <a:ext uri="{FF2B5EF4-FFF2-40B4-BE49-F238E27FC236}">
                <a16:creationId xmlns:a16="http://schemas.microsoft.com/office/drawing/2014/main" id="{417D582E-BEE7-D2EA-6D8B-AAF3FE19C854}"/>
              </a:ext>
            </a:extLst>
          </p:cNvPr>
          <p:cNvSpPr>
            <a:spLocks noGrp="1"/>
          </p:cNvSpPr>
          <p:nvPr>
            <p:ph type="dt" sz="half" idx="10"/>
          </p:nvPr>
        </p:nvSpPr>
        <p:spPr/>
        <p:txBody>
          <a:bodyPr/>
          <a:lstStyle/>
          <a:p>
            <a:r>
              <a:rPr lang="en-IN" dirty="0"/>
              <a:t>04-10-2024</a:t>
            </a:r>
          </a:p>
        </p:txBody>
      </p:sp>
      <p:sp>
        <p:nvSpPr>
          <p:cNvPr id="4" name="Slide Number Placeholder 3">
            <a:extLst>
              <a:ext uri="{FF2B5EF4-FFF2-40B4-BE49-F238E27FC236}">
                <a16:creationId xmlns:a16="http://schemas.microsoft.com/office/drawing/2014/main" id="{4CF4A46E-DD95-B8B0-9018-3A85113D181F}"/>
              </a:ext>
            </a:extLst>
          </p:cNvPr>
          <p:cNvSpPr>
            <a:spLocks noGrp="1"/>
          </p:cNvSpPr>
          <p:nvPr>
            <p:ph type="sldNum" sz="quarter" idx="12"/>
          </p:nvPr>
        </p:nvSpPr>
        <p:spPr/>
        <p:txBody>
          <a:bodyPr/>
          <a:lstStyle/>
          <a:p>
            <a:fld id="{F6A58049-9508-476B-A92D-A2EBEF57B587}" type="slidenum">
              <a:rPr lang="en-IN" smtClean="0"/>
              <a:t>9</a:t>
            </a:fld>
            <a:endParaRPr lang="en-IN" dirty="0"/>
          </a:p>
        </p:txBody>
      </p:sp>
    </p:spTree>
    <p:extLst>
      <p:ext uri="{BB962C8B-B14F-4D97-AF65-F5344CB8AC3E}">
        <p14:creationId xmlns:p14="http://schemas.microsoft.com/office/powerpoint/2010/main" val="1419986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844</Words>
  <Application>Microsoft Office PowerPoint</Application>
  <PresentationFormat>Widescreen</PresentationFormat>
  <Paragraphs>155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Tempus Sans ITC</vt:lpstr>
      <vt:lpstr>Times New Roman</vt:lpstr>
      <vt:lpstr>Office Theme</vt:lpstr>
      <vt:lpstr>FIFO</vt:lpstr>
      <vt:lpstr>      What is FIFO</vt:lpstr>
      <vt:lpstr>      Why FIFO</vt:lpstr>
      <vt:lpstr>    LOGICAL EXPLANATION</vt:lpstr>
      <vt:lpstr>PowerPoint Presentation</vt:lpstr>
      <vt:lpstr>   Logic Expression Verilog HDL</vt:lpstr>
      <vt:lpstr>RTL DESIGN FOR FIFO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trinath kella</dc:creator>
  <cp:lastModifiedBy>konasani harshith</cp:lastModifiedBy>
  <cp:revision>45</cp:revision>
  <dcterms:created xsi:type="dcterms:W3CDTF">2024-10-04T12:39:33Z</dcterms:created>
  <dcterms:modified xsi:type="dcterms:W3CDTF">2024-10-15T14:15:47Z</dcterms:modified>
</cp:coreProperties>
</file>