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89" r:id="rId2"/>
    <p:sldId id="293" r:id="rId3"/>
    <p:sldId id="257" r:id="rId4"/>
    <p:sldId id="290" r:id="rId5"/>
    <p:sldId id="291" r:id="rId6"/>
    <p:sldId id="292" r:id="rId7"/>
    <p:sldId id="25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8"/>
    </p:embeddedFont>
    <p:embeddedFont>
      <p:font typeface="Aharoni" panose="02010803020104030203" pitchFamily="2" charset="-79"/>
      <p:bold r:id="rId19"/>
    </p:embeddedFont>
    <p:embeddedFont>
      <p:font typeface="Bahnschrift" panose="020B0502040204020203" pitchFamily="34" charset="0"/>
      <p:regular r:id="rId20"/>
      <p:bold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Grandview" panose="020B0502040204020203" pitchFamily="3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ckwell Extra Bold" panose="02060903040505020403" pitchFamily="18" charset="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2">
          <p15:clr>
            <a:srgbClr val="9AA0A6"/>
          </p15:clr>
        </p15:guide>
        <p15:guide id="2" pos="284">
          <p15:clr>
            <a:srgbClr val="9AA0A6"/>
          </p15:clr>
        </p15:guide>
        <p15:guide id="3" orient="horz" pos="2973">
          <p15:clr>
            <a:srgbClr val="9AA0A6"/>
          </p15:clr>
        </p15:guide>
        <p15:guide id="4" pos="5477">
          <p15:clr>
            <a:srgbClr val="9AA0A6"/>
          </p15:clr>
        </p15:guide>
        <p15:guide id="5" orient="horz" pos="697">
          <p15:clr>
            <a:srgbClr val="9AA0A6"/>
          </p15:clr>
        </p15:guide>
        <p15:guide id="6" pos="1013">
          <p15:clr>
            <a:srgbClr val="9AA0A6"/>
          </p15:clr>
        </p15:guide>
        <p15:guide id="7" pos="2930">
          <p15:clr>
            <a:srgbClr val="9AA0A6"/>
          </p15:clr>
        </p15:guide>
        <p15:guide id="8" pos="365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40"/>
    <a:srgbClr val="C04F22"/>
    <a:srgbClr val="65C3FF"/>
    <a:srgbClr val="3A6A9B"/>
    <a:srgbClr val="318EC2"/>
    <a:srgbClr val="D33030"/>
    <a:srgbClr val="0820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03870-9C21-486C-B60C-0CB073C3D856}" v="255" dt="2025-04-24T09:20:2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576" y="330"/>
      </p:cViewPr>
      <p:guideLst>
        <p:guide orient="horz" pos="262"/>
        <p:guide pos="284"/>
        <p:guide orient="horz" pos="2973"/>
        <p:guide pos="5477"/>
        <p:guide orient="horz" pos="697"/>
        <p:guide pos="1013"/>
        <p:guide pos="2930"/>
        <p:guide pos="3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Peter" userId="b418d10f43754136" providerId="LiveId" clId="{69103870-9C21-486C-B60C-0CB073C3D856}"/>
    <pc:docChg chg="undo custSel addSld delSld modSld sldOrd delMainMaster">
      <pc:chgData name="Philipp Peter" userId="b418d10f43754136" providerId="LiveId" clId="{69103870-9C21-486C-B60C-0CB073C3D856}" dt="2025-04-24T09:20:22.493" v="2471"/>
      <pc:docMkLst>
        <pc:docMk/>
      </pc:docMkLst>
      <pc:sldChg chg="addSp delSp modSp del mod modTransition">
        <pc:chgData name="Philipp Peter" userId="b418d10f43754136" providerId="LiveId" clId="{69103870-9C21-486C-B60C-0CB073C3D856}" dt="2025-04-24T08:08:14.667" v="1478" actId="47"/>
        <pc:sldMkLst>
          <pc:docMk/>
          <pc:sldMk cId="0" sldId="256"/>
        </pc:sldMkLst>
        <pc:spChg chg="add mod">
          <ac:chgData name="Philipp Peter" userId="b418d10f43754136" providerId="LiveId" clId="{69103870-9C21-486C-B60C-0CB073C3D856}" dt="2025-04-24T07:42:16.084" v="944" actId="790"/>
          <ac:spMkLst>
            <pc:docMk/>
            <pc:sldMk cId="0" sldId="256"/>
            <ac:spMk id="5" creationId="{D381CDC8-91A5-E402-E34D-88977CC99A91}"/>
          </ac:spMkLst>
        </pc:spChg>
        <pc:spChg chg="add mod">
          <ac:chgData name="Philipp Peter" userId="b418d10f43754136" providerId="LiveId" clId="{69103870-9C21-486C-B60C-0CB073C3D856}" dt="2025-04-24T07:41:58.307" v="942" actId="1076"/>
          <ac:spMkLst>
            <pc:docMk/>
            <pc:sldMk cId="0" sldId="256"/>
            <ac:spMk id="6" creationId="{28B889E9-E3D7-49F8-8B51-F68D16F07EDB}"/>
          </ac:spMkLst>
        </pc:spChg>
        <pc:spChg chg="add mod">
          <ac:chgData name="Philipp Peter" userId="b418d10f43754136" providerId="LiveId" clId="{69103870-9C21-486C-B60C-0CB073C3D856}" dt="2025-04-24T07:42:07.070" v="943" actId="207"/>
          <ac:spMkLst>
            <pc:docMk/>
            <pc:sldMk cId="0" sldId="256"/>
            <ac:spMk id="7" creationId="{6F3A4ACB-119C-AE72-E6B9-0F57F7E0E0D9}"/>
          </ac:spMkLst>
        </pc:spChg>
        <pc:spChg chg="mod topLvl">
          <ac:chgData name="Philipp Peter" userId="b418d10f43754136" providerId="LiveId" clId="{69103870-9C21-486C-B60C-0CB073C3D856}" dt="2025-04-24T08:07:53.794" v="1473" actId="688"/>
          <ac:spMkLst>
            <pc:docMk/>
            <pc:sldMk cId="0" sldId="256"/>
            <ac:spMk id="58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36:30.307" v="894" actId="478"/>
          <ac:spMkLst>
            <pc:docMk/>
            <pc:sldMk cId="0" sldId="256"/>
            <ac:spMk id="59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34:15.718" v="839" actId="478"/>
          <ac:spMkLst>
            <pc:docMk/>
            <pc:sldMk cId="0" sldId="256"/>
            <ac:spMk id="60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33:25.864" v="671" actId="478"/>
          <ac:spMkLst>
            <pc:docMk/>
            <pc:sldMk cId="0" sldId="256"/>
            <ac:spMk id="61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37:22.224" v="904" actId="478"/>
          <ac:spMkLst>
            <pc:docMk/>
            <pc:sldMk cId="0" sldId="256"/>
            <ac:spMk id="62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37:20.503" v="903" actId="478"/>
          <ac:spMkLst>
            <pc:docMk/>
            <pc:sldMk cId="0" sldId="256"/>
            <ac:spMk id="63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34:17.265" v="840" actId="478"/>
          <ac:spMkLst>
            <pc:docMk/>
            <pc:sldMk cId="0" sldId="256"/>
            <ac:spMk id="64" creationId="{00000000-0000-0000-0000-000000000000}"/>
          </ac:spMkLst>
        </pc:spChg>
        <pc:spChg chg="mod topLvl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65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36:28.773" v="893" actId="478"/>
          <ac:spMkLst>
            <pc:docMk/>
            <pc:sldMk cId="0" sldId="256"/>
            <ac:spMk id="66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68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21.592" v="589" actId="478"/>
          <ac:spMkLst>
            <pc:docMk/>
            <pc:sldMk cId="0" sldId="256"/>
            <ac:spMk id="69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73" creationId="{00000000-0000-0000-0000-000000000000}"/>
          </ac:spMkLst>
        </pc:spChg>
        <pc:spChg chg="add del mod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75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43:20.647" v="947" actId="478"/>
          <ac:spMkLst>
            <pc:docMk/>
            <pc:sldMk cId="0" sldId="256"/>
            <ac:spMk id="77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43:24.429" v="948" actId="478"/>
          <ac:spMkLst>
            <pc:docMk/>
            <pc:sldMk cId="0" sldId="256"/>
            <ac:spMk id="78" creationId="{00000000-0000-0000-0000-000000000000}"/>
          </ac:spMkLst>
        </pc:spChg>
        <pc:spChg chg="add del">
          <ac:chgData name="Philipp Peter" userId="b418d10f43754136" providerId="LiveId" clId="{69103870-9C21-486C-B60C-0CB073C3D856}" dt="2025-04-24T07:43:35.377" v="951" actId="478"/>
          <ac:spMkLst>
            <pc:docMk/>
            <pc:sldMk cId="0" sldId="256"/>
            <ac:spMk id="79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81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49:16.412" v="1032" actId="478"/>
          <ac:spMkLst>
            <pc:docMk/>
            <pc:sldMk cId="0" sldId="256"/>
            <ac:spMk id="85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49:27.012" v="1034" actId="478"/>
          <ac:spMkLst>
            <pc:docMk/>
            <pc:sldMk cId="0" sldId="256"/>
            <ac:spMk id="86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49:12.002" v="1031" actId="478"/>
          <ac:spMkLst>
            <pc:docMk/>
            <pc:sldMk cId="0" sldId="256"/>
            <ac:spMk id="87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89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91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47:57.569" v="991" actId="478"/>
          <ac:spMkLst>
            <pc:docMk/>
            <pc:sldMk cId="0" sldId="256"/>
            <ac:spMk id="93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47:43.055" v="988" actId="478"/>
          <ac:spMkLst>
            <pc:docMk/>
            <pc:sldMk cId="0" sldId="256"/>
            <ac:spMk id="94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47:50.839" v="989" actId="478"/>
          <ac:spMkLst>
            <pc:docMk/>
            <pc:sldMk cId="0" sldId="256"/>
            <ac:spMk id="95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48:08.117" v="992" actId="478"/>
          <ac:spMkLst>
            <pc:docMk/>
            <pc:sldMk cId="0" sldId="256"/>
            <ac:spMk id="96" creationId="{00000000-0000-0000-0000-000000000000}"/>
          </ac:spMkLst>
        </pc:spChg>
        <pc:spChg chg="add del mod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98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33.055" v="594" actId="478"/>
          <ac:spMkLst>
            <pc:docMk/>
            <pc:sldMk cId="0" sldId="256"/>
            <ac:spMk id="100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25.415" v="590" actId="478"/>
          <ac:spMkLst>
            <pc:docMk/>
            <pc:sldMk cId="0" sldId="256"/>
            <ac:spMk id="101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29.456" v="592" actId="478"/>
          <ac:spMkLst>
            <pc:docMk/>
            <pc:sldMk cId="0" sldId="256"/>
            <ac:spMk id="102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27.686" v="591" actId="478"/>
          <ac:spMkLst>
            <pc:docMk/>
            <pc:sldMk cId="0" sldId="256"/>
            <ac:spMk id="103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31.168" v="593" actId="478"/>
          <ac:spMkLst>
            <pc:docMk/>
            <pc:sldMk cId="0" sldId="256"/>
            <ac:spMk id="104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40.902" v="597" actId="478"/>
          <ac:spMkLst>
            <pc:docMk/>
            <pc:sldMk cId="0" sldId="256"/>
            <ac:spMk id="105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36.764" v="595" actId="478"/>
          <ac:spMkLst>
            <pc:docMk/>
            <pc:sldMk cId="0" sldId="256"/>
            <ac:spMk id="106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24:38.485" v="596" actId="478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7:05.768" v="1471" actId="165"/>
          <ac:spMkLst>
            <pc:docMk/>
            <pc:sldMk cId="0" sldId="256"/>
            <ac:spMk id="109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50:39.624" v="1065" actId="478"/>
          <ac:spMkLst>
            <pc:docMk/>
            <pc:sldMk cId="0" sldId="256"/>
            <ac:spMk id="113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7:50:43.443" v="1066" actId="478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6:44.305" v="1470" actId="1076"/>
          <ac:spMkLst>
            <pc:docMk/>
            <pc:sldMk cId="0" sldId="256"/>
            <ac:spMk id="115" creationId="{00000000-0000-0000-0000-000000000000}"/>
          </ac:spMkLst>
        </pc:spChg>
        <pc:grpChg chg="add mod">
          <ac:chgData name="Philipp Peter" userId="b418d10f43754136" providerId="LiveId" clId="{69103870-9C21-486C-B60C-0CB073C3D856}" dt="2025-04-24T07:21:23.685" v="581" actId="1076"/>
          <ac:grpSpMkLst>
            <pc:docMk/>
            <pc:sldMk cId="0" sldId="256"/>
            <ac:grpSpMk id="2" creationId="{1D3D0068-7636-E676-999F-E3DA0902E054}"/>
          </ac:grpSpMkLst>
        </pc:grpChg>
        <pc:grpChg chg="mod">
          <ac:chgData name="Philipp Peter" userId="b418d10f43754136" providerId="LiveId" clId="{69103870-9C21-486C-B60C-0CB073C3D856}" dt="2025-04-24T08:07:53.794" v="1473" actId="688"/>
          <ac:grpSpMkLst>
            <pc:docMk/>
            <pc:sldMk cId="0" sldId="256"/>
            <ac:grpSpMk id="67" creationId="{00000000-0000-0000-0000-000000000000}"/>
          </ac:grpSpMkLst>
        </pc:grpChg>
        <pc:grpChg chg="del">
          <ac:chgData name="Philipp Peter" userId="b418d10f43754136" providerId="LiveId" clId="{69103870-9C21-486C-B60C-0CB073C3D856}" dt="2025-04-24T07:43:24.429" v="948" actId="478"/>
          <ac:grpSpMkLst>
            <pc:docMk/>
            <pc:sldMk cId="0" sldId="256"/>
            <ac:grpSpMk id="76" creationId="{00000000-0000-0000-0000-000000000000}"/>
          </ac:grpSpMkLst>
        </pc:grpChg>
        <pc:grpChg chg="del">
          <ac:chgData name="Philipp Peter" userId="b418d10f43754136" providerId="LiveId" clId="{69103870-9C21-486C-B60C-0CB073C3D856}" dt="2025-04-24T07:49:16.412" v="1032" actId="478"/>
          <ac:grpSpMkLst>
            <pc:docMk/>
            <pc:sldMk cId="0" sldId="256"/>
            <ac:grpSpMk id="84" creationId="{00000000-0000-0000-0000-000000000000}"/>
          </ac:grpSpMkLst>
        </pc:grpChg>
        <pc:grpChg chg="del">
          <ac:chgData name="Philipp Peter" userId="b418d10f43754136" providerId="LiveId" clId="{69103870-9C21-486C-B60C-0CB073C3D856}" dt="2025-04-24T07:47:57.569" v="991" actId="478"/>
          <ac:grpSpMkLst>
            <pc:docMk/>
            <pc:sldMk cId="0" sldId="256"/>
            <ac:grpSpMk id="92" creationId="{00000000-0000-0000-0000-000000000000}"/>
          </ac:grpSpMkLst>
        </pc:grpChg>
        <pc:grpChg chg="add del">
          <ac:chgData name="Philipp Peter" userId="b418d10f43754136" providerId="LiveId" clId="{69103870-9C21-486C-B60C-0CB073C3D856}" dt="2025-04-24T07:24:40.902" v="597" actId="478"/>
          <ac:grpSpMkLst>
            <pc:docMk/>
            <pc:sldMk cId="0" sldId="256"/>
            <ac:grpSpMk id="97" creationId="{00000000-0000-0000-0000-000000000000}"/>
          </ac:grpSpMkLst>
        </pc:grpChg>
        <pc:grpChg chg="del mod">
          <ac:chgData name="Philipp Peter" userId="b418d10f43754136" providerId="LiveId" clId="{69103870-9C21-486C-B60C-0CB073C3D856}" dt="2025-04-24T07:24:38.485" v="596" actId="478"/>
          <ac:grpSpMkLst>
            <pc:docMk/>
            <pc:sldMk cId="0" sldId="256"/>
            <ac:grpSpMk id="99" creationId="{00000000-0000-0000-0000-000000000000}"/>
          </ac:grpSpMkLst>
        </pc:grpChg>
        <pc:grpChg chg="del">
          <ac:chgData name="Philipp Peter" userId="b418d10f43754136" providerId="LiveId" clId="{69103870-9C21-486C-B60C-0CB073C3D856}" dt="2025-04-24T07:50:39.624" v="1065" actId="478"/>
          <ac:grpSpMkLst>
            <pc:docMk/>
            <pc:sldMk cId="0" sldId="256"/>
            <ac:grpSpMk id="112" creationId="{00000000-0000-0000-0000-000000000000}"/>
          </ac:grpSpMkLst>
        </pc:grpChg>
        <pc:picChg chg="add mod">
          <ac:chgData name="Philipp Peter" userId="b418d10f43754136" providerId="LiveId" clId="{69103870-9C21-486C-B60C-0CB073C3D856}" dt="2025-04-24T08:07:53.794" v="1473" actId="688"/>
          <ac:picMkLst>
            <pc:docMk/>
            <pc:sldMk cId="0" sldId="256"/>
            <ac:picMk id="4" creationId="{F7C06ABC-932D-E7F7-7E24-1018352E488A}"/>
          </ac:picMkLst>
        </pc:picChg>
        <pc:picChg chg="add mod">
          <ac:chgData name="Philipp Peter" userId="b418d10f43754136" providerId="LiveId" clId="{69103870-9C21-486C-B60C-0CB073C3D856}" dt="2025-04-24T08:07:53.794" v="1473" actId="688"/>
          <ac:picMkLst>
            <pc:docMk/>
            <pc:sldMk cId="0" sldId="256"/>
            <ac:picMk id="9" creationId="{ABD876BC-44D4-4B8B-5569-A4E15EADE858}"/>
          </ac:picMkLst>
        </pc:picChg>
        <pc:picChg chg="add mod">
          <ac:chgData name="Philipp Peter" userId="b418d10f43754136" providerId="LiveId" clId="{69103870-9C21-486C-B60C-0CB073C3D856}" dt="2025-04-24T08:07:53.794" v="1473" actId="688"/>
          <ac:picMkLst>
            <pc:docMk/>
            <pc:sldMk cId="0" sldId="256"/>
            <ac:picMk id="11" creationId="{46FDDABF-9CFF-CD3B-669F-16C0C7817F3C}"/>
          </ac:picMkLst>
        </pc:picChg>
        <pc:picChg chg="add mod">
          <ac:chgData name="Philipp Peter" userId="b418d10f43754136" providerId="LiveId" clId="{69103870-9C21-486C-B60C-0CB073C3D856}" dt="2025-04-24T08:07:53.794" v="1473" actId="688"/>
          <ac:picMkLst>
            <pc:docMk/>
            <pc:sldMk cId="0" sldId="256"/>
            <ac:picMk id="13" creationId="{4240EC08-F4F0-F984-28DE-A4CFFAABBF79}"/>
          </ac:picMkLst>
        </pc:picChg>
        <pc:picChg chg="add mod">
          <ac:chgData name="Philipp Peter" userId="b418d10f43754136" providerId="LiveId" clId="{69103870-9C21-486C-B60C-0CB073C3D856}" dt="2025-04-24T08:07:53.794" v="1473" actId="688"/>
          <ac:picMkLst>
            <pc:docMk/>
            <pc:sldMk cId="0" sldId="256"/>
            <ac:picMk id="15" creationId="{C83786AD-5273-0784-FDFC-8530AF2A17C1}"/>
          </ac:picMkLst>
        </pc:picChg>
      </pc:sldChg>
      <pc:sldChg chg="addSp delSp modSp mod modTransition">
        <pc:chgData name="Philipp Peter" userId="b418d10f43754136" providerId="LiveId" clId="{69103870-9C21-486C-B60C-0CB073C3D856}" dt="2025-04-24T08:15:23.200" v="1591" actId="20577"/>
        <pc:sldMkLst>
          <pc:docMk/>
          <pc:sldMk cId="0" sldId="257"/>
        </pc:sldMkLst>
        <pc:spChg chg="add del mod">
          <ac:chgData name="Philipp Peter" userId="b418d10f43754136" providerId="LiveId" clId="{69103870-9C21-486C-B60C-0CB073C3D856}" dt="2025-04-24T07:54:42.433" v="1135" actId="478"/>
          <ac:spMkLst>
            <pc:docMk/>
            <pc:sldMk cId="0" sldId="257"/>
            <ac:spMk id="2" creationId="{B015EE87-EE04-A31B-187C-FABAFA204BC7}"/>
          </ac:spMkLst>
        </pc:spChg>
        <pc:spChg chg="add del mod">
          <ac:chgData name="Philipp Peter" userId="b418d10f43754136" providerId="LiveId" clId="{69103870-9C21-486C-B60C-0CB073C3D856}" dt="2025-04-24T07:54:43.857" v="1136" actId="478"/>
          <ac:spMkLst>
            <pc:docMk/>
            <pc:sldMk cId="0" sldId="257"/>
            <ac:spMk id="3" creationId="{10F035EA-DBE3-3C9D-7CA0-85CAF5D636F0}"/>
          </ac:spMkLst>
        </pc:spChg>
        <pc:spChg chg="add mod">
          <ac:chgData name="Philipp Peter" userId="b418d10f43754136" providerId="LiveId" clId="{69103870-9C21-486C-B60C-0CB073C3D856}" dt="2025-04-24T07:59:03.251" v="1221" actId="207"/>
          <ac:spMkLst>
            <pc:docMk/>
            <pc:sldMk cId="0" sldId="257"/>
            <ac:spMk id="4" creationId="{A768A63E-EDF9-8CE0-E930-9BD905288233}"/>
          </ac:spMkLst>
        </pc:spChg>
        <pc:spChg chg="mod">
          <ac:chgData name="Philipp Peter" userId="b418d10f43754136" providerId="LiveId" clId="{69103870-9C21-486C-B60C-0CB073C3D856}" dt="2025-04-24T08:15:23.200" v="1591" actId="20577"/>
          <ac:spMkLst>
            <pc:docMk/>
            <pc:sldMk cId="0" sldId="257"/>
            <ac:spMk id="132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0:28.500" v="1328" actId="20577"/>
          <ac:spMkLst>
            <pc:docMk/>
            <pc:sldMk cId="0" sldId="257"/>
            <ac:spMk id="133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0:51.514" v="1372" actId="20577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0:09.492" v="1293" actId="20577"/>
          <ac:spMkLst>
            <pc:docMk/>
            <pc:sldMk cId="0" sldId="257"/>
            <ac:spMk id="135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7:57:10.535" v="1165" actId="20577"/>
          <ac:spMkLst>
            <pc:docMk/>
            <pc:sldMk cId="0" sldId="257"/>
            <ac:spMk id="136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7:58:11.507" v="1197" actId="20577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7:57:58.692" v="1180" actId="20577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7:58:30.666" v="1217" actId="20577"/>
          <ac:spMkLst>
            <pc:docMk/>
            <pc:sldMk cId="0" sldId="257"/>
            <ac:spMk id="139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01:18.706" v="1401" actId="20577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7:55:02.652" v="1140" actId="1076"/>
          <ac:spMkLst>
            <pc:docMk/>
            <pc:sldMk cId="0" sldId="257"/>
            <ac:spMk id="154" creationId="{00000000-0000-0000-0000-000000000000}"/>
          </ac:spMkLst>
        </pc:spChg>
        <pc:spChg chg="del mod">
          <ac:chgData name="Philipp Peter" userId="b418d10f43754136" providerId="LiveId" clId="{69103870-9C21-486C-B60C-0CB073C3D856}" dt="2025-04-24T07:54:41.285" v="1134" actId="478"/>
          <ac:spMkLst>
            <pc:docMk/>
            <pc:sldMk cId="0" sldId="257"/>
            <ac:spMk id="158" creationId="{00000000-0000-0000-0000-000000000000}"/>
          </ac:spMkLst>
        </pc:spChg>
      </pc:sldChg>
      <pc:sldChg chg="addSp delSp modSp mod ord modTransition modAnim modNotes">
        <pc:chgData name="Philipp Peter" userId="b418d10f43754136" providerId="LiveId" clId="{69103870-9C21-486C-B60C-0CB073C3D856}" dt="2025-04-24T08:56:04.407" v="2173" actId="1038"/>
        <pc:sldMkLst>
          <pc:docMk/>
          <pc:sldMk cId="0" sldId="258"/>
        </pc:sldMkLst>
        <pc:spChg chg="mod">
          <ac:chgData name="Philipp Peter" userId="b418d10f43754136" providerId="LiveId" clId="{69103870-9C21-486C-B60C-0CB073C3D856}" dt="2025-04-24T08:41:04.343" v="2014" actId="1076"/>
          <ac:spMkLst>
            <pc:docMk/>
            <pc:sldMk cId="0" sldId="258"/>
            <ac:spMk id="171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11.735" v="1937" actId="478"/>
          <ac:spMkLst>
            <pc:docMk/>
            <pc:sldMk cId="0" sldId="258"/>
            <ac:spMk id="178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33.175" v="1943" actId="478"/>
          <ac:spMkLst>
            <pc:docMk/>
            <pc:sldMk cId="0" sldId="258"/>
            <ac:spMk id="182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35.294" v="1944" actId="478"/>
          <ac:spMkLst>
            <pc:docMk/>
            <pc:sldMk cId="0" sldId="258"/>
            <ac:spMk id="183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19.215" v="1938" actId="478"/>
          <ac:spMkLst>
            <pc:docMk/>
            <pc:sldMk cId="0" sldId="258"/>
            <ac:spMk id="187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23.192" v="1940" actId="478"/>
          <ac:spMkLst>
            <pc:docMk/>
            <pc:sldMk cId="0" sldId="258"/>
            <ac:spMk id="188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24.646" v="1941" actId="478"/>
          <ac:spMkLst>
            <pc:docMk/>
            <pc:sldMk cId="0" sldId="258"/>
            <ac:spMk id="189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21.287" v="1939" actId="478"/>
          <ac:spMkLst>
            <pc:docMk/>
            <pc:sldMk cId="0" sldId="258"/>
            <ac:spMk id="190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30.944" v="1942" actId="478"/>
          <ac:spMkLst>
            <pc:docMk/>
            <pc:sldMk cId="0" sldId="258"/>
            <ac:spMk id="194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29:49.860" v="1945" actId="478"/>
          <ac:spMkLst>
            <pc:docMk/>
            <pc:sldMk cId="0" sldId="258"/>
            <ac:spMk id="199" creationId="{00000000-0000-0000-0000-000000000000}"/>
          </ac:spMkLst>
        </pc:spChg>
        <pc:spChg chg="del">
          <ac:chgData name="Philipp Peter" userId="b418d10f43754136" providerId="LiveId" clId="{69103870-9C21-486C-B60C-0CB073C3D856}" dt="2025-04-24T08:32:52.283" v="1961" actId="478"/>
          <ac:spMkLst>
            <pc:docMk/>
            <pc:sldMk cId="0" sldId="258"/>
            <ac:spMk id="200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5:22.920" v="1657" actId="20577"/>
          <ac:spMkLst>
            <pc:docMk/>
            <pc:sldMk cId="0" sldId="258"/>
            <ac:spMk id="201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5:40.629" v="1686" actId="1076"/>
          <ac:spMkLst>
            <pc:docMk/>
            <pc:sldMk cId="0" sldId="258"/>
            <ac:spMk id="202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7:46.062" v="1820" actId="20577"/>
          <ac:spMkLst>
            <pc:docMk/>
            <pc:sldMk cId="0" sldId="258"/>
            <ac:spMk id="203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7:42.439" v="1819" actId="20577"/>
          <ac:spMkLst>
            <pc:docMk/>
            <pc:sldMk cId="0" sldId="258"/>
            <ac:spMk id="204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6:04.197" v="1705" actId="1076"/>
          <ac:spMkLst>
            <pc:docMk/>
            <pc:sldMk cId="0" sldId="258"/>
            <ac:spMk id="205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8:04.661" v="1849" actId="20577"/>
          <ac:spMkLst>
            <pc:docMk/>
            <pc:sldMk cId="0" sldId="258"/>
            <ac:spMk id="206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6:32.637" v="1727" actId="1076"/>
          <ac:spMkLst>
            <pc:docMk/>
            <pc:sldMk cId="0" sldId="258"/>
            <ac:spMk id="207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8:33.888" v="1898" actId="20577"/>
          <ac:spMkLst>
            <pc:docMk/>
            <pc:sldMk cId="0" sldId="258"/>
            <ac:spMk id="208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8:47.287" v="1936" actId="20577"/>
          <ac:spMkLst>
            <pc:docMk/>
            <pc:sldMk cId="0" sldId="258"/>
            <ac:spMk id="209" creationId="{00000000-0000-0000-0000-000000000000}"/>
          </ac:spMkLst>
        </pc:spChg>
        <pc:spChg chg="mod">
          <ac:chgData name="Philipp Peter" userId="b418d10f43754136" providerId="LiveId" clId="{69103870-9C21-486C-B60C-0CB073C3D856}" dt="2025-04-24T08:26:51.037" v="1743" actId="20577"/>
          <ac:spMkLst>
            <pc:docMk/>
            <pc:sldMk cId="0" sldId="258"/>
            <ac:spMk id="210" creationId="{00000000-0000-0000-0000-000000000000}"/>
          </ac:spMkLst>
        </pc:spChg>
        <pc:picChg chg="add del mod">
          <ac:chgData name="Philipp Peter" userId="b418d10f43754136" providerId="LiveId" clId="{69103870-9C21-486C-B60C-0CB073C3D856}" dt="2025-04-24T08:32:31.735" v="1951" actId="478"/>
          <ac:picMkLst>
            <pc:docMk/>
            <pc:sldMk cId="0" sldId="258"/>
            <ac:picMk id="3" creationId="{615F8F69-9D2D-3FDF-98B5-E569E279FA3F}"/>
          </ac:picMkLst>
        </pc:picChg>
        <pc:picChg chg="add mod">
          <ac:chgData name="Philipp Peter" userId="b418d10f43754136" providerId="LiveId" clId="{69103870-9C21-486C-B60C-0CB073C3D856}" dt="2025-04-24T08:34:33.117" v="1976" actId="1036"/>
          <ac:picMkLst>
            <pc:docMk/>
            <pc:sldMk cId="0" sldId="258"/>
            <ac:picMk id="5" creationId="{A0DFA3BE-195E-51AB-ABAA-DE347C1D3CC3}"/>
          </ac:picMkLst>
        </pc:picChg>
        <pc:picChg chg="add mod">
          <ac:chgData name="Philipp Peter" userId="b418d10f43754136" providerId="LiveId" clId="{69103870-9C21-486C-B60C-0CB073C3D856}" dt="2025-04-24T08:34:37.797" v="1977" actId="1036"/>
          <ac:picMkLst>
            <pc:docMk/>
            <pc:sldMk cId="0" sldId="258"/>
            <ac:picMk id="7" creationId="{554ADEEA-7658-44E4-54DD-F2CDF423DE07}"/>
          </ac:picMkLst>
        </pc:picChg>
        <pc:picChg chg="add mod">
          <ac:chgData name="Philipp Peter" userId="b418d10f43754136" providerId="LiveId" clId="{69103870-9C21-486C-B60C-0CB073C3D856}" dt="2025-04-24T08:36:02.836" v="1986" actId="1076"/>
          <ac:picMkLst>
            <pc:docMk/>
            <pc:sldMk cId="0" sldId="258"/>
            <ac:picMk id="9" creationId="{8A866845-8572-428C-777F-6C88698E4A38}"/>
          </ac:picMkLst>
        </pc:picChg>
        <pc:picChg chg="add del mod">
          <ac:chgData name="Philipp Peter" userId="b418d10f43754136" providerId="LiveId" clId="{69103870-9C21-486C-B60C-0CB073C3D856}" dt="2025-04-24T08:37:31.366" v="1992" actId="478"/>
          <ac:picMkLst>
            <pc:docMk/>
            <pc:sldMk cId="0" sldId="258"/>
            <ac:picMk id="11" creationId="{9D1BD0BD-A6F2-C7AC-136B-2F07CCD54825}"/>
          </ac:picMkLst>
        </pc:picChg>
        <pc:picChg chg="add del mod">
          <ac:chgData name="Philipp Peter" userId="b418d10f43754136" providerId="LiveId" clId="{69103870-9C21-486C-B60C-0CB073C3D856}" dt="2025-04-24T08:38:17.276" v="1998" actId="478"/>
          <ac:picMkLst>
            <pc:docMk/>
            <pc:sldMk cId="0" sldId="258"/>
            <ac:picMk id="13" creationId="{5EFC82A5-67E5-540D-E582-7B3D17FCADE2}"/>
          </ac:picMkLst>
        </pc:picChg>
        <pc:picChg chg="add mod">
          <ac:chgData name="Philipp Peter" userId="b418d10f43754136" providerId="LiveId" clId="{69103870-9C21-486C-B60C-0CB073C3D856}" dt="2025-04-24T08:41:16.066" v="2021" actId="1038"/>
          <ac:picMkLst>
            <pc:docMk/>
            <pc:sldMk cId="0" sldId="258"/>
            <ac:picMk id="15" creationId="{EF20AD0B-02BF-D262-2523-B186BD02745D}"/>
          </ac:picMkLst>
        </pc:picChg>
        <pc:picChg chg="add mod">
          <ac:chgData name="Philipp Peter" userId="b418d10f43754136" providerId="LiveId" clId="{69103870-9C21-486C-B60C-0CB073C3D856}" dt="2025-04-24T08:42:27.299" v="2038" actId="1037"/>
          <ac:picMkLst>
            <pc:docMk/>
            <pc:sldMk cId="0" sldId="258"/>
            <ac:picMk id="17" creationId="{08F5743F-C867-D9E2-4B19-C43A9B6BE6BE}"/>
          </ac:picMkLst>
        </pc:picChg>
        <pc:picChg chg="add mod">
          <ac:chgData name="Philipp Peter" userId="b418d10f43754136" providerId="LiveId" clId="{69103870-9C21-486C-B60C-0CB073C3D856}" dt="2025-04-24T08:56:01.138" v="2170" actId="1038"/>
          <ac:picMkLst>
            <pc:docMk/>
            <pc:sldMk cId="0" sldId="258"/>
            <ac:picMk id="19" creationId="{A5FD694F-D5FE-18C9-958B-5E444B554427}"/>
          </ac:picMkLst>
        </pc:picChg>
        <pc:picChg chg="add mod">
          <ac:chgData name="Philipp Peter" userId="b418d10f43754136" providerId="LiveId" clId="{69103870-9C21-486C-B60C-0CB073C3D856}" dt="2025-04-24T08:56:04.407" v="2173" actId="1038"/>
          <ac:picMkLst>
            <pc:docMk/>
            <pc:sldMk cId="0" sldId="258"/>
            <ac:picMk id="21" creationId="{198E8837-0678-DCDB-8103-C1411BACD800}"/>
          </ac:picMkLst>
        </pc:picChg>
        <pc:picChg chg="add mod">
          <ac:chgData name="Philipp Peter" userId="b418d10f43754136" providerId="LiveId" clId="{69103870-9C21-486C-B60C-0CB073C3D856}" dt="2025-04-24T08:54:21.864" v="2157" actId="1036"/>
          <ac:picMkLst>
            <pc:docMk/>
            <pc:sldMk cId="0" sldId="258"/>
            <ac:picMk id="23" creationId="{2BE0E5C7-68AD-1D81-0ED5-9FB61F585D46}"/>
          </ac:picMkLst>
        </pc:picChg>
        <pc:picChg chg="add mod ord modCrop">
          <ac:chgData name="Philipp Peter" userId="b418d10f43754136" providerId="LiveId" clId="{69103870-9C21-486C-B60C-0CB073C3D856}" dt="2025-04-24T08:53:33.313" v="2139" actId="167"/>
          <ac:picMkLst>
            <pc:docMk/>
            <pc:sldMk cId="0" sldId="258"/>
            <ac:picMk id="25" creationId="{8CFBB41E-50EF-618B-BB8D-5B8A50E38653}"/>
          </ac:picMkLst>
        </pc:picChg>
      </pc:sldChg>
      <pc:sldChg chg="del">
        <pc:chgData name="Philipp Peter" userId="b418d10f43754136" providerId="LiveId" clId="{69103870-9C21-486C-B60C-0CB073C3D856}" dt="2025-04-24T08:48:07.750" v="2052" actId="47"/>
        <pc:sldMkLst>
          <pc:docMk/>
          <pc:sldMk cId="0" sldId="259"/>
        </pc:sldMkLst>
      </pc:sldChg>
      <pc:sldChg chg="del ord modNotes">
        <pc:chgData name="Philipp Peter" userId="b418d10f43754136" providerId="LiveId" clId="{69103870-9C21-486C-B60C-0CB073C3D856}" dt="2025-04-24T08:48:06.748" v="2051" actId="47"/>
        <pc:sldMkLst>
          <pc:docMk/>
          <pc:sldMk cId="0" sldId="260"/>
        </pc:sldMkLst>
      </pc:sldChg>
      <pc:sldChg chg="del">
        <pc:chgData name="Philipp Peter" userId="b418d10f43754136" providerId="LiveId" clId="{69103870-9C21-486C-B60C-0CB073C3D856}" dt="2025-04-24T08:48:08.387" v="2053" actId="47"/>
        <pc:sldMkLst>
          <pc:docMk/>
          <pc:sldMk cId="0" sldId="261"/>
        </pc:sldMkLst>
      </pc:sldChg>
      <pc:sldChg chg="del">
        <pc:chgData name="Philipp Peter" userId="b418d10f43754136" providerId="LiveId" clId="{69103870-9C21-486C-B60C-0CB073C3D856}" dt="2025-04-24T08:48:08.887" v="2054" actId="47"/>
        <pc:sldMkLst>
          <pc:docMk/>
          <pc:sldMk cId="0" sldId="262"/>
        </pc:sldMkLst>
      </pc:sldChg>
      <pc:sldChg chg="del">
        <pc:chgData name="Philipp Peter" userId="b418d10f43754136" providerId="LiveId" clId="{69103870-9C21-486C-B60C-0CB073C3D856}" dt="2025-04-24T08:48:09.528" v="2055" actId="47"/>
        <pc:sldMkLst>
          <pc:docMk/>
          <pc:sldMk cId="0" sldId="263"/>
        </pc:sldMkLst>
      </pc:sldChg>
      <pc:sldChg chg="del">
        <pc:chgData name="Philipp Peter" userId="b418d10f43754136" providerId="LiveId" clId="{69103870-9C21-486C-B60C-0CB073C3D856}" dt="2025-04-24T08:48:09.993" v="2056" actId="47"/>
        <pc:sldMkLst>
          <pc:docMk/>
          <pc:sldMk cId="0" sldId="264"/>
        </pc:sldMkLst>
      </pc:sldChg>
      <pc:sldChg chg="del">
        <pc:chgData name="Philipp Peter" userId="b418d10f43754136" providerId="LiveId" clId="{69103870-9C21-486C-B60C-0CB073C3D856}" dt="2025-04-24T08:48:10.600" v="2057" actId="47"/>
        <pc:sldMkLst>
          <pc:docMk/>
          <pc:sldMk cId="0" sldId="265"/>
        </pc:sldMkLst>
      </pc:sldChg>
      <pc:sldChg chg="del">
        <pc:chgData name="Philipp Peter" userId="b418d10f43754136" providerId="LiveId" clId="{69103870-9C21-486C-B60C-0CB073C3D856}" dt="2025-04-24T08:48:11.375" v="2058" actId="47"/>
        <pc:sldMkLst>
          <pc:docMk/>
          <pc:sldMk cId="0" sldId="266"/>
        </pc:sldMkLst>
      </pc:sldChg>
      <pc:sldChg chg="del">
        <pc:chgData name="Philipp Peter" userId="b418d10f43754136" providerId="LiveId" clId="{69103870-9C21-486C-B60C-0CB073C3D856}" dt="2025-04-24T08:48:11.843" v="2059" actId="47"/>
        <pc:sldMkLst>
          <pc:docMk/>
          <pc:sldMk cId="0" sldId="267"/>
        </pc:sldMkLst>
      </pc:sldChg>
      <pc:sldChg chg="del">
        <pc:chgData name="Philipp Peter" userId="b418d10f43754136" providerId="LiveId" clId="{69103870-9C21-486C-B60C-0CB073C3D856}" dt="2025-04-24T08:48:12.242" v="2060" actId="47"/>
        <pc:sldMkLst>
          <pc:docMk/>
          <pc:sldMk cId="0" sldId="268"/>
        </pc:sldMkLst>
      </pc:sldChg>
      <pc:sldChg chg="del">
        <pc:chgData name="Philipp Peter" userId="b418d10f43754136" providerId="LiveId" clId="{69103870-9C21-486C-B60C-0CB073C3D856}" dt="2025-04-24T08:48:12.459" v="2061" actId="47"/>
        <pc:sldMkLst>
          <pc:docMk/>
          <pc:sldMk cId="0" sldId="269"/>
        </pc:sldMkLst>
      </pc:sldChg>
      <pc:sldChg chg="del">
        <pc:chgData name="Philipp Peter" userId="b418d10f43754136" providerId="LiveId" clId="{69103870-9C21-486C-B60C-0CB073C3D856}" dt="2025-04-24T08:48:12.630" v="2062" actId="47"/>
        <pc:sldMkLst>
          <pc:docMk/>
          <pc:sldMk cId="0" sldId="270"/>
        </pc:sldMkLst>
      </pc:sldChg>
      <pc:sldChg chg="del">
        <pc:chgData name="Philipp Peter" userId="b418d10f43754136" providerId="LiveId" clId="{69103870-9C21-486C-B60C-0CB073C3D856}" dt="2025-04-24T08:48:12.770" v="2063" actId="47"/>
        <pc:sldMkLst>
          <pc:docMk/>
          <pc:sldMk cId="0" sldId="271"/>
        </pc:sldMkLst>
      </pc:sldChg>
      <pc:sldChg chg="del">
        <pc:chgData name="Philipp Peter" userId="b418d10f43754136" providerId="LiveId" clId="{69103870-9C21-486C-B60C-0CB073C3D856}" dt="2025-04-24T08:48:12.897" v="2064" actId="47"/>
        <pc:sldMkLst>
          <pc:docMk/>
          <pc:sldMk cId="0" sldId="272"/>
        </pc:sldMkLst>
      </pc:sldChg>
      <pc:sldChg chg="del">
        <pc:chgData name="Philipp Peter" userId="b418d10f43754136" providerId="LiveId" clId="{69103870-9C21-486C-B60C-0CB073C3D856}" dt="2025-04-24T08:48:13.065" v="2065" actId="47"/>
        <pc:sldMkLst>
          <pc:docMk/>
          <pc:sldMk cId="0" sldId="273"/>
        </pc:sldMkLst>
      </pc:sldChg>
      <pc:sldChg chg="del">
        <pc:chgData name="Philipp Peter" userId="b418d10f43754136" providerId="LiveId" clId="{69103870-9C21-486C-B60C-0CB073C3D856}" dt="2025-04-24T08:48:13.235" v="2066" actId="47"/>
        <pc:sldMkLst>
          <pc:docMk/>
          <pc:sldMk cId="0" sldId="274"/>
        </pc:sldMkLst>
      </pc:sldChg>
      <pc:sldChg chg="del">
        <pc:chgData name="Philipp Peter" userId="b418d10f43754136" providerId="LiveId" clId="{69103870-9C21-486C-B60C-0CB073C3D856}" dt="2025-04-24T08:48:13.352" v="2067" actId="47"/>
        <pc:sldMkLst>
          <pc:docMk/>
          <pc:sldMk cId="0" sldId="275"/>
        </pc:sldMkLst>
      </pc:sldChg>
      <pc:sldChg chg="del">
        <pc:chgData name="Philipp Peter" userId="b418d10f43754136" providerId="LiveId" clId="{69103870-9C21-486C-B60C-0CB073C3D856}" dt="2025-04-24T08:48:13.481" v="2068" actId="47"/>
        <pc:sldMkLst>
          <pc:docMk/>
          <pc:sldMk cId="0" sldId="276"/>
        </pc:sldMkLst>
      </pc:sldChg>
      <pc:sldChg chg="del">
        <pc:chgData name="Philipp Peter" userId="b418d10f43754136" providerId="LiveId" clId="{69103870-9C21-486C-B60C-0CB073C3D856}" dt="2025-04-24T08:48:13.628" v="2069" actId="47"/>
        <pc:sldMkLst>
          <pc:docMk/>
          <pc:sldMk cId="0" sldId="277"/>
        </pc:sldMkLst>
      </pc:sldChg>
      <pc:sldChg chg="del">
        <pc:chgData name="Philipp Peter" userId="b418d10f43754136" providerId="LiveId" clId="{69103870-9C21-486C-B60C-0CB073C3D856}" dt="2025-04-24T08:48:13.792" v="2070" actId="47"/>
        <pc:sldMkLst>
          <pc:docMk/>
          <pc:sldMk cId="0" sldId="278"/>
        </pc:sldMkLst>
      </pc:sldChg>
      <pc:sldChg chg="del">
        <pc:chgData name="Philipp Peter" userId="b418d10f43754136" providerId="LiveId" clId="{69103870-9C21-486C-B60C-0CB073C3D856}" dt="2025-04-24T08:48:13.951" v="2071" actId="47"/>
        <pc:sldMkLst>
          <pc:docMk/>
          <pc:sldMk cId="0" sldId="279"/>
        </pc:sldMkLst>
      </pc:sldChg>
      <pc:sldChg chg="del">
        <pc:chgData name="Philipp Peter" userId="b418d10f43754136" providerId="LiveId" clId="{69103870-9C21-486C-B60C-0CB073C3D856}" dt="2025-04-24T08:48:14.257" v="2072" actId="47"/>
        <pc:sldMkLst>
          <pc:docMk/>
          <pc:sldMk cId="0" sldId="280"/>
        </pc:sldMkLst>
      </pc:sldChg>
      <pc:sldChg chg="del">
        <pc:chgData name="Philipp Peter" userId="b418d10f43754136" providerId="LiveId" clId="{69103870-9C21-486C-B60C-0CB073C3D856}" dt="2025-04-24T08:48:14.418" v="2073" actId="47"/>
        <pc:sldMkLst>
          <pc:docMk/>
          <pc:sldMk cId="0" sldId="281"/>
        </pc:sldMkLst>
      </pc:sldChg>
      <pc:sldChg chg="del">
        <pc:chgData name="Philipp Peter" userId="b418d10f43754136" providerId="LiveId" clId="{69103870-9C21-486C-B60C-0CB073C3D856}" dt="2025-04-24T08:48:14.544" v="2074" actId="47"/>
        <pc:sldMkLst>
          <pc:docMk/>
          <pc:sldMk cId="0" sldId="282"/>
        </pc:sldMkLst>
      </pc:sldChg>
      <pc:sldChg chg="del">
        <pc:chgData name="Philipp Peter" userId="b418d10f43754136" providerId="LiveId" clId="{69103870-9C21-486C-B60C-0CB073C3D856}" dt="2025-04-24T08:48:14.719" v="2075" actId="47"/>
        <pc:sldMkLst>
          <pc:docMk/>
          <pc:sldMk cId="0" sldId="283"/>
        </pc:sldMkLst>
      </pc:sldChg>
      <pc:sldChg chg="del">
        <pc:chgData name="Philipp Peter" userId="b418d10f43754136" providerId="LiveId" clId="{69103870-9C21-486C-B60C-0CB073C3D856}" dt="2025-04-24T08:48:14.911" v="2076" actId="47"/>
        <pc:sldMkLst>
          <pc:docMk/>
          <pc:sldMk cId="0" sldId="284"/>
        </pc:sldMkLst>
      </pc:sldChg>
      <pc:sldChg chg="del">
        <pc:chgData name="Philipp Peter" userId="b418d10f43754136" providerId="LiveId" clId="{69103870-9C21-486C-B60C-0CB073C3D856}" dt="2025-04-24T08:48:15.031" v="2077" actId="47"/>
        <pc:sldMkLst>
          <pc:docMk/>
          <pc:sldMk cId="0" sldId="285"/>
        </pc:sldMkLst>
      </pc:sldChg>
      <pc:sldChg chg="del">
        <pc:chgData name="Philipp Peter" userId="b418d10f43754136" providerId="LiveId" clId="{69103870-9C21-486C-B60C-0CB073C3D856}" dt="2025-04-24T08:48:15.167" v="2078" actId="47"/>
        <pc:sldMkLst>
          <pc:docMk/>
          <pc:sldMk cId="0" sldId="286"/>
        </pc:sldMkLst>
      </pc:sldChg>
      <pc:sldChg chg="del">
        <pc:chgData name="Philipp Peter" userId="b418d10f43754136" providerId="LiveId" clId="{69103870-9C21-486C-B60C-0CB073C3D856}" dt="2025-04-24T08:48:16.653" v="2079" actId="47"/>
        <pc:sldMkLst>
          <pc:docMk/>
          <pc:sldMk cId="0" sldId="287"/>
        </pc:sldMkLst>
      </pc:sldChg>
      <pc:sldChg chg="del">
        <pc:chgData name="Philipp Peter" userId="b418d10f43754136" providerId="LiveId" clId="{69103870-9C21-486C-B60C-0CB073C3D856}" dt="2025-04-24T08:48:17.941" v="2080" actId="47"/>
        <pc:sldMkLst>
          <pc:docMk/>
          <pc:sldMk cId="0" sldId="288"/>
        </pc:sldMkLst>
      </pc:sldChg>
      <pc:sldChg chg="addSp delSp modSp add mod">
        <pc:chgData name="Philipp Peter" userId="b418d10f43754136" providerId="LiveId" clId="{69103870-9C21-486C-B60C-0CB073C3D856}" dt="2025-04-24T09:08:50.131" v="2317"/>
        <pc:sldMkLst>
          <pc:docMk/>
          <pc:sldMk cId="312821580" sldId="289"/>
        </pc:sldMkLst>
        <pc:spChg chg="add mod">
          <ac:chgData name="Philipp Peter" userId="b418d10f43754136" providerId="LiveId" clId="{69103870-9C21-486C-B60C-0CB073C3D856}" dt="2025-04-24T09:01:39.797" v="2193" actId="1076"/>
          <ac:spMkLst>
            <pc:docMk/>
            <pc:sldMk cId="312821580" sldId="289"/>
            <ac:spMk id="3" creationId="{28B473C5-065D-4D74-B395-5F722FC66EF0}"/>
          </ac:spMkLst>
        </pc:spChg>
        <pc:spChg chg="add mod">
          <ac:chgData name="Philipp Peter" userId="b418d10f43754136" providerId="LiveId" clId="{69103870-9C21-486C-B60C-0CB073C3D856}" dt="2025-04-24T07:06:25.798" v="48" actId="20577"/>
          <ac:spMkLst>
            <pc:docMk/>
            <pc:sldMk cId="312821580" sldId="289"/>
            <ac:spMk id="4" creationId="{426F66D5-444B-61C6-80CE-C29868BE7462}"/>
          </ac:spMkLst>
        </pc:spChg>
        <pc:spChg chg="add mod">
          <ac:chgData name="Philipp Peter" userId="b418d10f43754136" providerId="LiveId" clId="{69103870-9C21-486C-B60C-0CB073C3D856}" dt="2025-04-24T09:08:50.131" v="2317"/>
          <ac:spMkLst>
            <pc:docMk/>
            <pc:sldMk cId="312821580" sldId="289"/>
            <ac:spMk id="5" creationId="{230247EE-B432-D889-BA9C-5A0FF162E1E8}"/>
          </ac:spMkLst>
        </pc:spChg>
        <pc:spChg chg="del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58" creationId="{464302BE-3DAE-C441-431B-56C31A39278F}"/>
          </ac:spMkLst>
        </pc:spChg>
        <pc:spChg chg="del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59" creationId="{2E3D7FE2-00E4-F556-3D69-F756EA0EADA1}"/>
          </ac:spMkLst>
        </pc:spChg>
        <pc:spChg chg="del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60" creationId="{A997EA57-6B70-BD27-BED0-0954BB8028B9}"/>
          </ac:spMkLst>
        </pc:spChg>
        <pc:spChg chg="del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61" creationId="{E51111BC-FCFB-AC5F-1650-939B3D2E7E3B}"/>
          </ac:spMkLst>
        </pc:spChg>
        <pc:spChg chg="del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62" creationId="{4ED3B94E-3B34-5E71-C8DE-02257C80AEDB}"/>
          </ac:spMkLst>
        </pc:spChg>
        <pc:spChg chg="del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63" creationId="{11F5AAC0-6870-0BDC-8D64-96FC9F7C0059}"/>
          </ac:spMkLst>
        </pc:spChg>
        <pc:spChg chg="del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64" creationId="{0D4D563A-C23E-B5EC-D5E0-0FF80AEF0219}"/>
          </ac:spMkLst>
        </pc:spChg>
        <pc:spChg chg="del mod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65" creationId="{E8E2160D-7E79-AF4F-04F9-E9E6704949BD}"/>
          </ac:spMkLst>
        </pc:spChg>
        <pc:spChg chg="del">
          <ac:chgData name="Philipp Peter" userId="b418d10f43754136" providerId="LiveId" clId="{69103870-9C21-486C-B60C-0CB073C3D856}" dt="2025-04-24T07:02:28.657" v="5" actId="478"/>
          <ac:spMkLst>
            <pc:docMk/>
            <pc:sldMk cId="312821580" sldId="289"/>
            <ac:spMk id="66" creationId="{E738A8C3-972B-57C7-31B1-0A26D365BBA4}"/>
          </ac:spMkLst>
        </pc:spChg>
        <pc:spChg chg="mod">
          <ac:chgData name="Philipp Peter" userId="b418d10f43754136" providerId="LiveId" clId="{69103870-9C21-486C-B60C-0CB073C3D856}" dt="2025-04-24T09:06:09.509" v="2316" actId="1036"/>
          <ac:spMkLst>
            <pc:docMk/>
            <pc:sldMk cId="312821580" sldId="289"/>
            <ac:spMk id="115" creationId="{2F671327-BD6C-89D0-93BA-7BF3C61178F7}"/>
          </ac:spMkLst>
        </pc:spChg>
        <pc:grpChg chg="del mod">
          <ac:chgData name="Philipp Peter" userId="b418d10f43754136" providerId="LiveId" clId="{69103870-9C21-486C-B60C-0CB073C3D856}" dt="2025-04-24T07:02:28.657" v="5" actId="478"/>
          <ac:grpSpMkLst>
            <pc:docMk/>
            <pc:sldMk cId="312821580" sldId="289"/>
            <ac:grpSpMk id="67" creationId="{4CB8D17E-9D4D-0D34-4389-2911C0F1E9C5}"/>
          </ac:grpSpMkLst>
        </pc:grpChg>
        <pc:picChg chg="add mod">
          <ac:chgData name="Philipp Peter" userId="b418d10f43754136" providerId="LiveId" clId="{69103870-9C21-486C-B60C-0CB073C3D856}" dt="2025-04-24T08:59:12.843" v="2186" actId="1076"/>
          <ac:picMkLst>
            <pc:docMk/>
            <pc:sldMk cId="312821580" sldId="289"/>
            <ac:picMk id="2" creationId="{7D135758-DE75-1EFE-32B6-A0638BA1A51A}"/>
          </ac:picMkLst>
        </pc:picChg>
        <pc:picChg chg="add del mod">
          <ac:chgData name="Philipp Peter" userId="b418d10f43754136" providerId="LiveId" clId="{69103870-9C21-486C-B60C-0CB073C3D856}" dt="2025-04-24T07:07:48.590" v="56" actId="478"/>
          <ac:picMkLst>
            <pc:docMk/>
            <pc:sldMk cId="312821580" sldId="289"/>
            <ac:picMk id="7" creationId="{D5F9493C-9708-0A8D-06D2-E83304BFB70F}"/>
          </ac:picMkLst>
        </pc:picChg>
        <pc:cxnChg chg="add mod">
          <ac:chgData name="Philipp Peter" userId="b418d10f43754136" providerId="LiveId" clId="{69103870-9C21-486C-B60C-0CB073C3D856}" dt="2025-04-24T09:01:46.259" v="2195" actId="1076"/>
          <ac:cxnSpMkLst>
            <pc:docMk/>
            <pc:sldMk cId="312821580" sldId="289"/>
            <ac:cxnSpMk id="9" creationId="{E24FB2F2-0F2E-4F3D-6BC1-A1227D381557}"/>
          </ac:cxnSpMkLst>
        </pc:cxnChg>
        <pc:cxnChg chg="add mod">
          <ac:chgData name="Philipp Peter" userId="b418d10f43754136" providerId="LiveId" clId="{69103870-9C21-486C-B60C-0CB073C3D856}" dt="2025-04-24T09:01:42.679" v="2194" actId="1076"/>
          <ac:cxnSpMkLst>
            <pc:docMk/>
            <pc:sldMk cId="312821580" sldId="289"/>
            <ac:cxnSpMk id="11" creationId="{CCC59852-8032-B4E8-A366-E783F6A20921}"/>
          </ac:cxnSpMkLst>
        </pc:cxnChg>
      </pc:sldChg>
      <pc:sldChg chg="modSp add mod modTransition">
        <pc:chgData name="Philipp Peter" userId="b418d10f43754136" providerId="LiveId" clId="{69103870-9C21-486C-B60C-0CB073C3D856}" dt="2025-04-24T08:15:35.874" v="1592"/>
        <pc:sldMkLst>
          <pc:docMk/>
          <pc:sldMk cId="2404316860" sldId="290"/>
        </pc:sldMkLst>
        <pc:spChg chg="mod">
          <ac:chgData name="Philipp Peter" userId="b418d10f43754136" providerId="LiveId" clId="{69103870-9C21-486C-B60C-0CB073C3D856}" dt="2025-04-24T08:02:53.816" v="1425" actId="207"/>
          <ac:spMkLst>
            <pc:docMk/>
            <pc:sldMk cId="2404316860" sldId="290"/>
            <ac:spMk id="4" creationId="{8FF83725-C16D-1816-D215-FB09277C6361}"/>
          </ac:spMkLst>
        </pc:spChg>
        <pc:spChg chg="mod">
          <ac:chgData name="Philipp Peter" userId="b418d10f43754136" providerId="LiveId" clId="{69103870-9C21-486C-B60C-0CB073C3D856}" dt="2025-04-24T08:15:35.874" v="1592"/>
          <ac:spMkLst>
            <pc:docMk/>
            <pc:sldMk cId="2404316860" sldId="290"/>
            <ac:spMk id="132" creationId="{19240572-8A84-04DF-7BCB-85B03897183A}"/>
          </ac:spMkLst>
        </pc:spChg>
        <pc:spChg chg="mod">
          <ac:chgData name="Philipp Peter" userId="b418d10f43754136" providerId="LiveId" clId="{69103870-9C21-486C-B60C-0CB073C3D856}" dt="2025-04-24T08:02:19.159" v="1416" actId="1076"/>
          <ac:spMkLst>
            <pc:docMk/>
            <pc:sldMk cId="2404316860" sldId="290"/>
            <ac:spMk id="154" creationId="{337F2AD1-A2A8-8795-AC08-3BAA9D6DC584}"/>
          </ac:spMkLst>
        </pc:spChg>
      </pc:sldChg>
      <pc:sldChg chg="add del">
        <pc:chgData name="Philipp Peter" userId="b418d10f43754136" providerId="LiveId" clId="{69103870-9C21-486C-B60C-0CB073C3D856}" dt="2025-04-24T08:02:01.787" v="1407" actId="47"/>
        <pc:sldMkLst>
          <pc:docMk/>
          <pc:sldMk cId="3447434605" sldId="291"/>
        </pc:sldMkLst>
      </pc:sldChg>
      <pc:sldChg chg="modSp add mod">
        <pc:chgData name="Philipp Peter" userId="b418d10f43754136" providerId="LiveId" clId="{69103870-9C21-486C-B60C-0CB073C3D856}" dt="2025-04-24T08:15:39.175" v="1593"/>
        <pc:sldMkLst>
          <pc:docMk/>
          <pc:sldMk cId="4257676752" sldId="291"/>
        </pc:sldMkLst>
        <pc:spChg chg="mod">
          <ac:chgData name="Philipp Peter" userId="b418d10f43754136" providerId="LiveId" clId="{69103870-9C21-486C-B60C-0CB073C3D856}" dt="2025-04-24T08:04:31.692" v="1442" actId="1076"/>
          <ac:spMkLst>
            <pc:docMk/>
            <pc:sldMk cId="4257676752" sldId="291"/>
            <ac:spMk id="4" creationId="{A36AEE56-01F6-18CC-07A6-F753C1ACED1E}"/>
          </ac:spMkLst>
        </pc:spChg>
        <pc:spChg chg="mod">
          <ac:chgData name="Philipp Peter" userId="b418d10f43754136" providerId="LiveId" clId="{69103870-9C21-486C-B60C-0CB073C3D856}" dt="2025-04-24T08:15:39.175" v="1593"/>
          <ac:spMkLst>
            <pc:docMk/>
            <pc:sldMk cId="4257676752" sldId="291"/>
            <ac:spMk id="132" creationId="{295AA23E-0318-EA14-E856-F684FFD738C8}"/>
          </ac:spMkLst>
        </pc:spChg>
        <pc:spChg chg="mod">
          <ac:chgData name="Philipp Peter" userId="b418d10f43754136" providerId="LiveId" clId="{69103870-9C21-486C-B60C-0CB073C3D856}" dt="2025-04-24T08:03:40.930" v="1436" actId="1076"/>
          <ac:spMkLst>
            <pc:docMk/>
            <pc:sldMk cId="4257676752" sldId="291"/>
            <ac:spMk id="154" creationId="{92F7C728-26AE-F691-7A86-76AC9B419899}"/>
          </ac:spMkLst>
        </pc:spChg>
      </pc:sldChg>
      <pc:sldChg chg="modSp add mod">
        <pc:chgData name="Philipp Peter" userId="b418d10f43754136" providerId="LiveId" clId="{69103870-9C21-486C-B60C-0CB073C3D856}" dt="2025-04-24T08:15:42.445" v="1594"/>
        <pc:sldMkLst>
          <pc:docMk/>
          <pc:sldMk cId="459389306" sldId="292"/>
        </pc:sldMkLst>
        <pc:spChg chg="mod">
          <ac:chgData name="Philipp Peter" userId="b418d10f43754136" providerId="LiveId" clId="{69103870-9C21-486C-B60C-0CB073C3D856}" dt="2025-04-24T08:05:32.291" v="1463" actId="207"/>
          <ac:spMkLst>
            <pc:docMk/>
            <pc:sldMk cId="459389306" sldId="292"/>
            <ac:spMk id="4" creationId="{483867B7-8B58-77AB-D18F-D53F574EA2D5}"/>
          </ac:spMkLst>
        </pc:spChg>
        <pc:spChg chg="mod">
          <ac:chgData name="Philipp Peter" userId="b418d10f43754136" providerId="LiveId" clId="{69103870-9C21-486C-B60C-0CB073C3D856}" dt="2025-04-24T08:15:42.445" v="1594"/>
          <ac:spMkLst>
            <pc:docMk/>
            <pc:sldMk cId="459389306" sldId="292"/>
            <ac:spMk id="132" creationId="{E5B8D5AC-33CF-358D-E479-E37C7C7C9C2E}"/>
          </ac:spMkLst>
        </pc:spChg>
        <pc:spChg chg="mod">
          <ac:chgData name="Philipp Peter" userId="b418d10f43754136" providerId="LiveId" clId="{69103870-9C21-486C-B60C-0CB073C3D856}" dt="2025-04-24T08:05:01.995" v="1450" actId="1076"/>
          <ac:spMkLst>
            <pc:docMk/>
            <pc:sldMk cId="459389306" sldId="292"/>
            <ac:spMk id="154" creationId="{D438EF89-84B1-D545-ECC9-37285B650B50}"/>
          </ac:spMkLst>
        </pc:spChg>
      </pc:sldChg>
      <pc:sldChg chg="add del">
        <pc:chgData name="Philipp Peter" userId="b418d10f43754136" providerId="LiveId" clId="{69103870-9C21-486C-B60C-0CB073C3D856}" dt="2025-04-24T08:02:03.097" v="1408" actId="47"/>
        <pc:sldMkLst>
          <pc:docMk/>
          <pc:sldMk cId="4267841680" sldId="292"/>
        </pc:sldMkLst>
      </pc:sldChg>
      <pc:sldChg chg="delSp modSp add mod modTransition modAnim">
        <pc:chgData name="Philipp Peter" userId="b418d10f43754136" providerId="LiveId" clId="{69103870-9C21-486C-B60C-0CB073C3D856}" dt="2025-04-24T08:13:22.373" v="1526"/>
        <pc:sldMkLst>
          <pc:docMk/>
          <pc:sldMk cId="1274506037" sldId="293"/>
        </pc:sldMkLst>
        <pc:spChg chg="mod topLvl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58" creationId="{DF10051B-75C8-A452-5659-41EF44DC8C61}"/>
          </ac:spMkLst>
        </pc:spChg>
        <pc:spChg chg="mod topLvl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65" creationId="{677E285D-DE57-880F-BB6E-D4A1E6F8A3FF}"/>
          </ac:spMkLst>
        </pc:spChg>
        <pc:spChg chg="mod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70" creationId="{199FEDE3-6431-0DBB-13F1-A509A9A1C554}"/>
          </ac:spMkLst>
        </pc:spChg>
        <pc:spChg chg="mod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71" creationId="{D9ACA591-AFB2-5D7D-E966-13ADFB1972BC}"/>
          </ac:spMkLst>
        </pc:spChg>
        <pc:spChg chg="mod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81" creationId="{6CDAEE6C-C7EC-3B8D-9186-F48A2941AD94}"/>
          </ac:spMkLst>
        </pc:spChg>
        <pc:spChg chg="mod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83" creationId="{5DC78D16-3B5A-CAFE-7BE5-BDE5E2EF22AE}"/>
          </ac:spMkLst>
        </pc:spChg>
        <pc:spChg chg="mod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89" creationId="{27FC7B08-3A29-4E64-3171-DA8F465A0C61}"/>
          </ac:spMkLst>
        </pc:spChg>
        <pc:spChg chg="mod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90" creationId="{125C742B-2098-E031-D910-205D2645D112}"/>
          </ac:spMkLst>
        </pc:spChg>
        <pc:spChg chg="mod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98" creationId="{C5BA2263-E5DA-F616-BA6F-1629F086DE08}"/>
          </ac:spMkLst>
        </pc:spChg>
        <pc:spChg chg="mod">
          <ac:chgData name="Philipp Peter" userId="b418d10f43754136" providerId="LiveId" clId="{69103870-9C21-486C-B60C-0CB073C3D856}" dt="2025-04-24T08:12:20.878" v="1517" actId="165"/>
          <ac:spMkLst>
            <pc:docMk/>
            <pc:sldMk cId="1274506037" sldId="293"/>
            <ac:spMk id="110" creationId="{A238A393-2AD9-B135-2838-943EAABE0B93}"/>
          </ac:spMkLst>
        </pc:spChg>
        <pc:grpChg chg="mod">
          <ac:chgData name="Philipp Peter" userId="b418d10f43754136" providerId="LiveId" clId="{69103870-9C21-486C-B60C-0CB073C3D856}" dt="2025-04-24T08:12:14.744" v="1516" actId="1076"/>
          <ac:grpSpMkLst>
            <pc:docMk/>
            <pc:sldMk cId="1274506037" sldId="293"/>
            <ac:grpSpMk id="2" creationId="{7670C844-63E2-BDD2-4C02-E2CD872B372D}"/>
          </ac:grpSpMkLst>
        </pc:grpChg>
      </pc:sldChg>
      <pc:sldChg chg="addSp delSp modSp add del mod delAnim">
        <pc:chgData name="Philipp Peter" userId="b418d10f43754136" providerId="LiveId" clId="{69103870-9C21-486C-B60C-0CB073C3D856}" dt="2025-04-24T09:12:53.452" v="2340" actId="47"/>
        <pc:sldMkLst>
          <pc:docMk/>
          <pc:sldMk cId="394879759" sldId="294"/>
        </pc:sldMkLst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171" creationId="{445EFCC5-C91F-245F-C2CF-6AD8CCEE8B91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172" creationId="{79C0CB6A-B3C4-9D4F-519E-B422634DC31F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201" creationId="{533E63C5-8A4B-2FD7-8195-07EA35CE2DB6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202" creationId="{8AE91787-393F-E909-6F3F-630444AA5CA3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203" creationId="{5651DE63-F4B8-E618-DF59-1F2831E1D4DC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206" creationId="{282644A9-D319-1DA3-C3A0-85F02872E136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207" creationId="{7B5372BF-F497-E359-B3E5-FB0F9EDFD1C1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208" creationId="{4A91364B-9731-1D83-1ECC-0F93F020F004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209" creationId="{BCD37044-5EDB-CB69-A657-5355660966EC}"/>
          </ac:spMkLst>
        </pc:spChg>
        <pc:spChg chg="del">
          <ac:chgData name="Philipp Peter" userId="b418d10f43754136" providerId="LiveId" clId="{69103870-9C21-486C-B60C-0CB073C3D856}" dt="2025-04-24T09:09:08.832" v="2319" actId="478"/>
          <ac:spMkLst>
            <pc:docMk/>
            <pc:sldMk cId="394879759" sldId="294"/>
            <ac:spMk id="210" creationId="{A47D9C72-58B7-48FA-9207-1FE5F4A0EA7E}"/>
          </ac:spMkLst>
        </pc:spChg>
        <pc:picChg chg="add del mod">
          <ac:chgData name="Philipp Peter" userId="b418d10f43754136" providerId="LiveId" clId="{69103870-9C21-486C-B60C-0CB073C3D856}" dt="2025-04-24T09:11:52.148" v="2323" actId="478"/>
          <ac:picMkLst>
            <pc:docMk/>
            <pc:sldMk cId="394879759" sldId="294"/>
            <ac:picMk id="3" creationId="{E989AC02-28A1-77D8-FD3E-3F8301E386A1}"/>
          </ac:picMkLst>
        </pc:picChg>
        <pc:picChg chg="add mod">
          <ac:chgData name="Philipp Peter" userId="b418d10f43754136" providerId="LiveId" clId="{69103870-9C21-486C-B60C-0CB073C3D856}" dt="2025-04-24T09:12:15.311" v="2331"/>
          <ac:picMkLst>
            <pc:docMk/>
            <pc:sldMk cId="394879759" sldId="294"/>
            <ac:picMk id="6" creationId="{AE648450-3E4A-D0D9-7FDB-9C327104633E}"/>
          </ac:picMkLst>
        </pc:picChg>
        <pc:picChg chg="del">
          <ac:chgData name="Philipp Peter" userId="b418d10f43754136" providerId="LiveId" clId="{69103870-9C21-486C-B60C-0CB073C3D856}" dt="2025-04-24T09:09:10.962" v="2321" actId="478"/>
          <ac:picMkLst>
            <pc:docMk/>
            <pc:sldMk cId="394879759" sldId="294"/>
            <ac:picMk id="23" creationId="{F1D97B0E-3C9E-50A0-753C-257CBF3E6628}"/>
          </ac:picMkLst>
        </pc:picChg>
        <pc:picChg chg="del">
          <ac:chgData name="Philipp Peter" userId="b418d10f43754136" providerId="LiveId" clId="{69103870-9C21-486C-B60C-0CB073C3D856}" dt="2025-04-24T09:09:10.459" v="2320" actId="478"/>
          <ac:picMkLst>
            <pc:docMk/>
            <pc:sldMk cId="394879759" sldId="294"/>
            <ac:picMk id="25" creationId="{AD9E2DEC-9894-ADD0-8EE3-42EA7C7A687F}"/>
          </ac:picMkLst>
        </pc:picChg>
      </pc:sldChg>
      <pc:sldChg chg="addSp modSp add del">
        <pc:chgData name="Philipp Peter" userId="b418d10f43754136" providerId="LiveId" clId="{69103870-9C21-486C-B60C-0CB073C3D856}" dt="2025-04-24T09:12:54.003" v="2341" actId="47"/>
        <pc:sldMkLst>
          <pc:docMk/>
          <pc:sldMk cId="1978384246" sldId="295"/>
        </pc:sldMkLst>
        <pc:picChg chg="add mod">
          <ac:chgData name="Philipp Peter" userId="b418d10f43754136" providerId="LiveId" clId="{69103870-9C21-486C-B60C-0CB073C3D856}" dt="2025-04-24T09:12:18.260" v="2332"/>
          <ac:picMkLst>
            <pc:docMk/>
            <pc:sldMk cId="1978384246" sldId="295"/>
            <ac:picMk id="3" creationId="{8C3D761B-AED1-CF4B-E764-9123382DB4FC}"/>
          </ac:picMkLst>
        </pc:picChg>
      </pc:sldChg>
      <pc:sldChg chg="addSp modSp add del">
        <pc:chgData name="Philipp Peter" userId="b418d10f43754136" providerId="LiveId" clId="{69103870-9C21-486C-B60C-0CB073C3D856}" dt="2025-04-24T09:12:54.284" v="2342" actId="47"/>
        <pc:sldMkLst>
          <pc:docMk/>
          <pc:sldMk cId="2178223071" sldId="296"/>
        </pc:sldMkLst>
        <pc:picChg chg="add mod">
          <ac:chgData name="Philipp Peter" userId="b418d10f43754136" providerId="LiveId" clId="{69103870-9C21-486C-B60C-0CB073C3D856}" dt="2025-04-24T09:12:33.945" v="2335"/>
          <ac:picMkLst>
            <pc:docMk/>
            <pc:sldMk cId="2178223071" sldId="296"/>
            <ac:picMk id="3" creationId="{0797180F-CB45-EB4E-D9D8-25CEDA7349FF}"/>
          </ac:picMkLst>
        </pc:picChg>
      </pc:sldChg>
      <pc:sldChg chg="addSp modSp add del">
        <pc:chgData name="Philipp Peter" userId="b418d10f43754136" providerId="LiveId" clId="{69103870-9C21-486C-B60C-0CB073C3D856}" dt="2025-04-24T09:12:54.611" v="2343" actId="47"/>
        <pc:sldMkLst>
          <pc:docMk/>
          <pc:sldMk cId="920560181" sldId="297"/>
        </pc:sldMkLst>
        <pc:picChg chg="add mod">
          <ac:chgData name="Philipp Peter" userId="b418d10f43754136" providerId="LiveId" clId="{69103870-9C21-486C-B60C-0CB073C3D856}" dt="2025-04-24T09:12:37.099" v="2336"/>
          <ac:picMkLst>
            <pc:docMk/>
            <pc:sldMk cId="920560181" sldId="297"/>
            <ac:picMk id="3" creationId="{2421F900-4B76-69E2-81CE-8C6C65CE0439}"/>
          </ac:picMkLst>
        </pc:picChg>
      </pc:sldChg>
      <pc:sldChg chg="addSp delSp modSp add del mod">
        <pc:chgData name="Philipp Peter" userId="b418d10f43754136" providerId="LiveId" clId="{69103870-9C21-486C-B60C-0CB073C3D856}" dt="2025-04-24T09:12:54.972" v="2344" actId="47"/>
        <pc:sldMkLst>
          <pc:docMk/>
          <pc:sldMk cId="3225709679" sldId="298"/>
        </pc:sldMkLst>
        <pc:picChg chg="add del mod">
          <ac:chgData name="Philipp Peter" userId="b418d10f43754136" providerId="LiveId" clId="{69103870-9C21-486C-B60C-0CB073C3D856}" dt="2025-04-24T09:12:28.894" v="2334" actId="478"/>
          <ac:picMkLst>
            <pc:docMk/>
            <pc:sldMk cId="3225709679" sldId="298"/>
            <ac:picMk id="3" creationId="{D1DAC20F-20A9-470C-B44A-E0BEC506D915}"/>
          </ac:picMkLst>
        </pc:picChg>
        <pc:picChg chg="add mod">
          <ac:chgData name="Philipp Peter" userId="b418d10f43754136" providerId="LiveId" clId="{69103870-9C21-486C-B60C-0CB073C3D856}" dt="2025-04-24T09:12:40.638" v="2337"/>
          <ac:picMkLst>
            <pc:docMk/>
            <pc:sldMk cId="3225709679" sldId="298"/>
            <ac:picMk id="5" creationId="{8587AFA8-EA1D-6043-2310-6BD93C09676A}"/>
          </ac:picMkLst>
        </pc:picChg>
      </pc:sldChg>
      <pc:sldChg chg="addSp modSp add del">
        <pc:chgData name="Philipp Peter" userId="b418d10f43754136" providerId="LiveId" clId="{69103870-9C21-486C-B60C-0CB073C3D856}" dt="2025-04-24T09:12:55.481" v="2345" actId="47"/>
        <pc:sldMkLst>
          <pc:docMk/>
          <pc:sldMk cId="1569436287" sldId="299"/>
        </pc:sldMkLst>
        <pc:picChg chg="add mod">
          <ac:chgData name="Philipp Peter" userId="b418d10f43754136" providerId="LiveId" clId="{69103870-9C21-486C-B60C-0CB073C3D856}" dt="2025-04-24T09:12:43.378" v="2338"/>
          <ac:picMkLst>
            <pc:docMk/>
            <pc:sldMk cId="1569436287" sldId="299"/>
            <ac:picMk id="3" creationId="{45C2CCCE-C16D-3457-9249-AB8875A9DEAB}"/>
          </ac:picMkLst>
        </pc:picChg>
      </pc:sldChg>
      <pc:sldChg chg="addSp modSp add del">
        <pc:chgData name="Philipp Peter" userId="b418d10f43754136" providerId="LiveId" clId="{69103870-9C21-486C-B60C-0CB073C3D856}" dt="2025-04-24T09:12:55.981" v="2346" actId="47"/>
        <pc:sldMkLst>
          <pc:docMk/>
          <pc:sldMk cId="1925575206" sldId="300"/>
        </pc:sldMkLst>
        <pc:picChg chg="add mod">
          <ac:chgData name="Philipp Peter" userId="b418d10f43754136" providerId="LiveId" clId="{69103870-9C21-486C-B60C-0CB073C3D856}" dt="2025-04-24T09:12:49.117" v="2339"/>
          <ac:picMkLst>
            <pc:docMk/>
            <pc:sldMk cId="1925575206" sldId="300"/>
            <ac:picMk id="3" creationId="{2809FBC0-D8B7-0C40-54F8-BB28369158D8}"/>
          </ac:picMkLst>
        </pc:picChg>
      </pc:sldChg>
      <pc:sldChg chg="addSp modSp add del">
        <pc:chgData name="Philipp Peter" userId="b418d10f43754136" providerId="LiveId" clId="{69103870-9C21-486C-B60C-0CB073C3D856}" dt="2025-04-24T09:14:56.256" v="2363" actId="47"/>
        <pc:sldMkLst>
          <pc:docMk/>
          <pc:sldMk cId="3116037278" sldId="301"/>
        </pc:sldMkLst>
        <pc:picChg chg="add mod">
          <ac:chgData name="Philipp Peter" userId="b418d10f43754136" providerId="LiveId" clId="{69103870-9C21-486C-B60C-0CB073C3D856}" dt="2025-04-24T09:13:09.484" v="2355"/>
          <ac:picMkLst>
            <pc:docMk/>
            <pc:sldMk cId="3116037278" sldId="301"/>
            <ac:picMk id="3" creationId="{112795E4-2851-95B7-4B46-12DA5014B904}"/>
          </ac:picMkLst>
        </pc:picChg>
      </pc:sldChg>
      <pc:sldChg chg="addSp modSp add del">
        <pc:chgData name="Philipp Peter" userId="b418d10f43754136" providerId="LiveId" clId="{69103870-9C21-486C-B60C-0CB073C3D856}" dt="2025-04-24T09:14:56.256" v="2363" actId="47"/>
        <pc:sldMkLst>
          <pc:docMk/>
          <pc:sldMk cId="941742298" sldId="302"/>
        </pc:sldMkLst>
        <pc:picChg chg="add mod">
          <ac:chgData name="Philipp Peter" userId="b418d10f43754136" providerId="LiveId" clId="{69103870-9C21-486C-B60C-0CB073C3D856}" dt="2025-04-24T09:13:43.235" v="2356"/>
          <ac:picMkLst>
            <pc:docMk/>
            <pc:sldMk cId="941742298" sldId="302"/>
            <ac:picMk id="3" creationId="{9426B073-0D06-3A7D-DFB4-1F0969F69435}"/>
          </ac:picMkLst>
        </pc:picChg>
      </pc:sldChg>
      <pc:sldChg chg="addSp modSp add del">
        <pc:chgData name="Philipp Peter" userId="b418d10f43754136" providerId="LiveId" clId="{69103870-9C21-486C-B60C-0CB073C3D856}" dt="2025-04-24T09:14:56.256" v="2363" actId="47"/>
        <pc:sldMkLst>
          <pc:docMk/>
          <pc:sldMk cId="1622160409" sldId="303"/>
        </pc:sldMkLst>
        <pc:picChg chg="add mod">
          <ac:chgData name="Philipp Peter" userId="b418d10f43754136" providerId="LiveId" clId="{69103870-9C21-486C-B60C-0CB073C3D856}" dt="2025-04-24T09:13:48.659" v="2357"/>
          <ac:picMkLst>
            <pc:docMk/>
            <pc:sldMk cId="1622160409" sldId="303"/>
            <ac:picMk id="3" creationId="{999B3C96-55DA-BE7C-8BC7-93AAF43B89F0}"/>
          </ac:picMkLst>
        </pc:picChg>
      </pc:sldChg>
      <pc:sldChg chg="addSp modSp add del">
        <pc:chgData name="Philipp Peter" userId="b418d10f43754136" providerId="LiveId" clId="{69103870-9C21-486C-B60C-0CB073C3D856}" dt="2025-04-24T09:14:56.256" v="2363" actId="47"/>
        <pc:sldMkLst>
          <pc:docMk/>
          <pc:sldMk cId="2815148090" sldId="304"/>
        </pc:sldMkLst>
        <pc:picChg chg="add mod">
          <ac:chgData name="Philipp Peter" userId="b418d10f43754136" providerId="LiveId" clId="{69103870-9C21-486C-B60C-0CB073C3D856}" dt="2025-04-24T09:13:51.655" v="2358"/>
          <ac:picMkLst>
            <pc:docMk/>
            <pc:sldMk cId="2815148090" sldId="304"/>
            <ac:picMk id="3" creationId="{480DA7AA-B57C-1551-5073-A5D4D566A8BE}"/>
          </ac:picMkLst>
        </pc:picChg>
      </pc:sldChg>
      <pc:sldChg chg="addSp modSp add del">
        <pc:chgData name="Philipp Peter" userId="b418d10f43754136" providerId="LiveId" clId="{69103870-9C21-486C-B60C-0CB073C3D856}" dt="2025-04-24T09:14:56.256" v="2363" actId="47"/>
        <pc:sldMkLst>
          <pc:docMk/>
          <pc:sldMk cId="1471156066" sldId="305"/>
        </pc:sldMkLst>
        <pc:picChg chg="add mod">
          <ac:chgData name="Philipp Peter" userId="b418d10f43754136" providerId="LiveId" clId="{69103870-9C21-486C-B60C-0CB073C3D856}" dt="2025-04-24T09:13:55.949" v="2359"/>
          <ac:picMkLst>
            <pc:docMk/>
            <pc:sldMk cId="1471156066" sldId="305"/>
            <ac:picMk id="3" creationId="{9876DC22-6073-BA4B-7F85-0C331660662E}"/>
          </ac:picMkLst>
        </pc:picChg>
      </pc:sldChg>
      <pc:sldChg chg="addSp modSp add del">
        <pc:chgData name="Philipp Peter" userId="b418d10f43754136" providerId="LiveId" clId="{69103870-9C21-486C-B60C-0CB073C3D856}" dt="2025-04-24T09:14:56.256" v="2363" actId="47"/>
        <pc:sldMkLst>
          <pc:docMk/>
          <pc:sldMk cId="1537976973" sldId="306"/>
        </pc:sldMkLst>
        <pc:picChg chg="add mod">
          <ac:chgData name="Philipp Peter" userId="b418d10f43754136" providerId="LiveId" clId="{69103870-9C21-486C-B60C-0CB073C3D856}" dt="2025-04-24T09:13:58.643" v="2360"/>
          <ac:picMkLst>
            <pc:docMk/>
            <pc:sldMk cId="1537976973" sldId="306"/>
            <ac:picMk id="3" creationId="{D5A65C80-5FAE-960B-1282-01D5705AB6E3}"/>
          </ac:picMkLst>
        </pc:picChg>
      </pc:sldChg>
      <pc:sldChg chg="addSp modSp add del">
        <pc:chgData name="Philipp Peter" userId="b418d10f43754136" providerId="LiveId" clId="{69103870-9C21-486C-B60C-0CB073C3D856}" dt="2025-04-24T09:14:56.256" v="2363" actId="47"/>
        <pc:sldMkLst>
          <pc:docMk/>
          <pc:sldMk cId="3123286097" sldId="307"/>
        </pc:sldMkLst>
        <pc:picChg chg="add mod">
          <ac:chgData name="Philipp Peter" userId="b418d10f43754136" providerId="LiveId" clId="{69103870-9C21-486C-B60C-0CB073C3D856}" dt="2025-04-24T09:14:02.269" v="2361"/>
          <ac:picMkLst>
            <pc:docMk/>
            <pc:sldMk cId="3123286097" sldId="307"/>
            <ac:picMk id="3" creationId="{035AAB29-670D-06DF-FAA3-D6156FEEB6B9}"/>
          </ac:picMkLst>
        </pc:picChg>
      </pc:sldChg>
      <pc:sldChg chg="addSp modSp add del">
        <pc:chgData name="Philipp Peter" userId="b418d10f43754136" providerId="LiveId" clId="{69103870-9C21-486C-B60C-0CB073C3D856}" dt="2025-04-24T09:14:56.256" v="2363" actId="47"/>
        <pc:sldMkLst>
          <pc:docMk/>
          <pc:sldMk cId="1277474755" sldId="308"/>
        </pc:sldMkLst>
        <pc:picChg chg="add mod">
          <ac:chgData name="Philipp Peter" userId="b418d10f43754136" providerId="LiveId" clId="{69103870-9C21-486C-B60C-0CB073C3D856}" dt="2025-04-24T09:14:13.249" v="2362"/>
          <ac:picMkLst>
            <pc:docMk/>
            <pc:sldMk cId="1277474755" sldId="308"/>
            <ac:picMk id="3" creationId="{C65B874C-6809-5251-7496-EE59E794E49D}"/>
          </ac:picMkLst>
        </pc:picChg>
      </pc:sldChg>
      <pc:sldChg chg="addSp modSp add modTransition">
        <pc:chgData name="Philipp Peter" userId="b418d10f43754136" providerId="LiveId" clId="{69103870-9C21-486C-B60C-0CB073C3D856}" dt="2025-04-24T09:19:11.984" v="2454"/>
        <pc:sldMkLst>
          <pc:docMk/>
          <pc:sldMk cId="2963771316" sldId="309"/>
        </pc:sldMkLst>
        <pc:picChg chg="add mod">
          <ac:chgData name="Philipp Peter" userId="b418d10f43754136" providerId="LiveId" clId="{69103870-9C21-486C-B60C-0CB073C3D856}" dt="2025-04-24T09:15:09.535" v="2372"/>
          <ac:picMkLst>
            <pc:docMk/>
            <pc:sldMk cId="2963771316" sldId="309"/>
            <ac:picMk id="3" creationId="{C391510F-4569-A7E2-E991-6B6C2755AF1C}"/>
          </ac:picMkLst>
        </pc:picChg>
      </pc:sldChg>
      <pc:sldChg chg="addSp modSp add modTransition">
        <pc:chgData name="Philipp Peter" userId="b418d10f43754136" providerId="LiveId" clId="{69103870-9C21-486C-B60C-0CB073C3D856}" dt="2025-04-24T09:19:13.980" v="2455"/>
        <pc:sldMkLst>
          <pc:docMk/>
          <pc:sldMk cId="4062841467" sldId="310"/>
        </pc:sldMkLst>
        <pc:picChg chg="add mod">
          <ac:chgData name="Philipp Peter" userId="b418d10f43754136" providerId="LiveId" clId="{69103870-9C21-486C-B60C-0CB073C3D856}" dt="2025-04-24T09:15:12.844" v="2373"/>
          <ac:picMkLst>
            <pc:docMk/>
            <pc:sldMk cId="4062841467" sldId="310"/>
            <ac:picMk id="3" creationId="{9B3F7419-3025-472D-D799-D874B2E2C78F}"/>
          </ac:picMkLst>
        </pc:picChg>
      </pc:sldChg>
      <pc:sldChg chg="addSp modSp add modTransition">
        <pc:chgData name="Philipp Peter" userId="b418d10f43754136" providerId="LiveId" clId="{69103870-9C21-486C-B60C-0CB073C3D856}" dt="2025-04-24T09:19:35.460" v="2457"/>
        <pc:sldMkLst>
          <pc:docMk/>
          <pc:sldMk cId="1937925890" sldId="311"/>
        </pc:sldMkLst>
        <pc:picChg chg="add mod">
          <ac:chgData name="Philipp Peter" userId="b418d10f43754136" providerId="LiveId" clId="{69103870-9C21-486C-B60C-0CB073C3D856}" dt="2025-04-24T09:15:16.239" v="2374"/>
          <ac:picMkLst>
            <pc:docMk/>
            <pc:sldMk cId="1937925890" sldId="311"/>
            <ac:picMk id="3" creationId="{FD19AE14-F133-D416-CE92-036919D5E3C3}"/>
          </ac:picMkLst>
        </pc:picChg>
      </pc:sldChg>
      <pc:sldChg chg="addSp modSp add modTransition">
        <pc:chgData name="Philipp Peter" userId="b418d10f43754136" providerId="LiveId" clId="{69103870-9C21-486C-B60C-0CB073C3D856}" dt="2025-04-24T09:19:31.465" v="2456"/>
        <pc:sldMkLst>
          <pc:docMk/>
          <pc:sldMk cId="2314924561" sldId="312"/>
        </pc:sldMkLst>
        <pc:picChg chg="add mod">
          <ac:chgData name="Philipp Peter" userId="b418d10f43754136" providerId="LiveId" clId="{69103870-9C21-486C-B60C-0CB073C3D856}" dt="2025-04-24T09:15:19.422" v="2375"/>
          <ac:picMkLst>
            <pc:docMk/>
            <pc:sldMk cId="2314924561" sldId="312"/>
            <ac:picMk id="3" creationId="{D9971316-8156-5FD2-6D81-7EDE15ACAF67}"/>
          </ac:picMkLst>
        </pc:picChg>
      </pc:sldChg>
      <pc:sldChg chg="addSp modSp add modTransition">
        <pc:chgData name="Philipp Peter" userId="b418d10f43754136" providerId="LiveId" clId="{69103870-9C21-486C-B60C-0CB073C3D856}" dt="2025-04-24T09:19:54.584" v="2465"/>
        <pc:sldMkLst>
          <pc:docMk/>
          <pc:sldMk cId="1718109253" sldId="313"/>
        </pc:sldMkLst>
        <pc:picChg chg="add mod">
          <ac:chgData name="Philipp Peter" userId="b418d10f43754136" providerId="LiveId" clId="{69103870-9C21-486C-B60C-0CB073C3D856}" dt="2025-04-24T09:15:22.720" v="2376"/>
          <ac:picMkLst>
            <pc:docMk/>
            <pc:sldMk cId="1718109253" sldId="313"/>
            <ac:picMk id="3" creationId="{6E1277AD-2DEB-1BB4-A808-333D596EE601}"/>
          </ac:picMkLst>
        </pc:picChg>
      </pc:sldChg>
      <pc:sldChg chg="addSp modSp add modTransition">
        <pc:chgData name="Philipp Peter" userId="b418d10f43754136" providerId="LiveId" clId="{69103870-9C21-486C-B60C-0CB073C3D856}" dt="2025-04-24T09:19:59.182" v="2466"/>
        <pc:sldMkLst>
          <pc:docMk/>
          <pc:sldMk cId="1157412149" sldId="314"/>
        </pc:sldMkLst>
        <pc:picChg chg="add mod">
          <ac:chgData name="Philipp Peter" userId="b418d10f43754136" providerId="LiveId" clId="{69103870-9C21-486C-B60C-0CB073C3D856}" dt="2025-04-24T09:15:26.106" v="2377"/>
          <ac:picMkLst>
            <pc:docMk/>
            <pc:sldMk cId="1157412149" sldId="314"/>
            <ac:picMk id="3" creationId="{5886D1C1-21F5-C907-7FF2-B7D7FDD10C0E}"/>
          </ac:picMkLst>
        </pc:picChg>
      </pc:sldChg>
      <pc:sldChg chg="addSp modSp add modTransition">
        <pc:chgData name="Philipp Peter" userId="b418d10f43754136" providerId="LiveId" clId="{69103870-9C21-486C-B60C-0CB073C3D856}" dt="2025-04-24T09:20:16.203" v="2470"/>
        <pc:sldMkLst>
          <pc:docMk/>
          <pc:sldMk cId="2788043610" sldId="315"/>
        </pc:sldMkLst>
        <pc:picChg chg="add mod">
          <ac:chgData name="Philipp Peter" userId="b418d10f43754136" providerId="LiveId" clId="{69103870-9C21-486C-B60C-0CB073C3D856}" dt="2025-04-24T09:15:29.425" v="2378"/>
          <ac:picMkLst>
            <pc:docMk/>
            <pc:sldMk cId="2788043610" sldId="315"/>
            <ac:picMk id="3" creationId="{57FF3F6C-D1D9-6F98-0510-B7727431BF4D}"/>
          </ac:picMkLst>
        </pc:picChg>
      </pc:sldChg>
      <pc:sldChg chg="addSp modSp add modTransition">
        <pc:chgData name="Philipp Peter" userId="b418d10f43754136" providerId="LiveId" clId="{69103870-9C21-486C-B60C-0CB073C3D856}" dt="2025-04-24T09:20:22.493" v="2471"/>
        <pc:sldMkLst>
          <pc:docMk/>
          <pc:sldMk cId="3654554301" sldId="316"/>
        </pc:sldMkLst>
        <pc:picChg chg="add mod">
          <ac:chgData name="Philipp Peter" userId="b418d10f43754136" providerId="LiveId" clId="{69103870-9C21-486C-B60C-0CB073C3D856}" dt="2025-04-24T09:15:34.217" v="2379"/>
          <ac:picMkLst>
            <pc:docMk/>
            <pc:sldMk cId="3654554301" sldId="316"/>
            <ac:picMk id="3" creationId="{577351E3-E1E9-53D2-CE3F-2A737C36FB6D}"/>
          </ac:picMkLst>
        </pc:picChg>
      </pc:sldChg>
      <pc:sldChg chg="add del">
        <pc:chgData name="Philipp Peter" userId="b418d10f43754136" providerId="LiveId" clId="{69103870-9C21-486C-B60C-0CB073C3D856}" dt="2025-04-24T09:15:36.943" v="2380" actId="47"/>
        <pc:sldMkLst>
          <pc:docMk/>
          <pc:sldMk cId="66719148" sldId="317"/>
        </pc:sldMkLst>
      </pc:sldChg>
      <pc:sldMasterChg chg="del delSldLayout">
        <pc:chgData name="Philipp Peter" userId="b418d10f43754136" providerId="LiveId" clId="{69103870-9C21-486C-B60C-0CB073C3D856}" dt="2025-04-24T08:48:17.941" v="2080" actId="47"/>
        <pc:sldMasterMkLst>
          <pc:docMk/>
          <pc:sldMasterMk cId="0" sldId="2147483661"/>
        </pc:sldMasterMkLst>
        <pc:sldLayoutChg chg="del">
          <pc:chgData name="Philipp Peter" userId="b418d10f43754136" providerId="LiveId" clId="{69103870-9C21-486C-B60C-0CB073C3D856}" dt="2025-04-24T08:48:17.941" v="2080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85A7DA1B-DAC5-B193-1AE5-593651DE1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7ef1d1ee0_0_2:notes">
            <a:extLst>
              <a:ext uri="{FF2B5EF4-FFF2-40B4-BE49-F238E27FC236}">
                <a16:creationId xmlns:a16="http://schemas.microsoft.com/office/drawing/2014/main" id="{F604CD2E-E972-6B70-9B3A-B039B628C6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7ef1d1ee0_0_2:notes">
            <a:extLst>
              <a:ext uri="{FF2B5EF4-FFF2-40B4-BE49-F238E27FC236}">
                <a16:creationId xmlns:a16="http://schemas.microsoft.com/office/drawing/2014/main" id="{A23723D0-8F05-21A4-B154-D63B26784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785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C6EAEA6B-05D3-9C22-8628-35A52A03A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>
            <a:extLst>
              <a:ext uri="{FF2B5EF4-FFF2-40B4-BE49-F238E27FC236}">
                <a16:creationId xmlns:a16="http://schemas.microsoft.com/office/drawing/2014/main" id="{9C9E5E4C-744E-8E39-17F8-9EE36CE14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>
            <a:extLst>
              <a:ext uri="{FF2B5EF4-FFF2-40B4-BE49-F238E27FC236}">
                <a16:creationId xmlns:a16="http://schemas.microsoft.com/office/drawing/2014/main" id="{E2CD9215-84C3-F178-A85A-584191C303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422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346095C1-71B9-8F30-D891-51115485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>
            <a:extLst>
              <a:ext uri="{FF2B5EF4-FFF2-40B4-BE49-F238E27FC236}">
                <a16:creationId xmlns:a16="http://schemas.microsoft.com/office/drawing/2014/main" id="{C726067A-D82D-9C88-F0C3-D28C2BDEB1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>
            <a:extLst>
              <a:ext uri="{FF2B5EF4-FFF2-40B4-BE49-F238E27FC236}">
                <a16:creationId xmlns:a16="http://schemas.microsoft.com/office/drawing/2014/main" id="{E3C299BA-2E4B-4E1D-A343-DDFE114D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64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E3688E4-E3A9-2AFD-A797-0AF3BE08E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>
            <a:extLst>
              <a:ext uri="{FF2B5EF4-FFF2-40B4-BE49-F238E27FC236}">
                <a16:creationId xmlns:a16="http://schemas.microsoft.com/office/drawing/2014/main" id="{B5534824-28AE-A39C-9BEA-4817D2F192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>
            <a:extLst>
              <a:ext uri="{FF2B5EF4-FFF2-40B4-BE49-F238E27FC236}">
                <a16:creationId xmlns:a16="http://schemas.microsoft.com/office/drawing/2014/main" id="{D7323375-2171-6C1A-00C4-A0F0EA9FC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02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FB8EDB25-69D0-91AA-97E5-10A46CD42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>
            <a:extLst>
              <a:ext uri="{FF2B5EF4-FFF2-40B4-BE49-F238E27FC236}">
                <a16:creationId xmlns:a16="http://schemas.microsoft.com/office/drawing/2014/main" id="{96E11BF6-A7D1-3B47-CFF8-897BA4FB3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>
            <a:extLst>
              <a:ext uri="{FF2B5EF4-FFF2-40B4-BE49-F238E27FC236}">
                <a16:creationId xmlns:a16="http://schemas.microsoft.com/office/drawing/2014/main" id="{DB41209C-9D5B-C816-5CC3-2C38E3D6E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1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731DE22C-FAB1-04AD-778A-297AB993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>
            <a:extLst>
              <a:ext uri="{FF2B5EF4-FFF2-40B4-BE49-F238E27FC236}">
                <a16:creationId xmlns:a16="http://schemas.microsoft.com/office/drawing/2014/main" id="{BC16825F-A1B3-50C8-9369-B479CFF765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>
            <a:extLst>
              <a:ext uri="{FF2B5EF4-FFF2-40B4-BE49-F238E27FC236}">
                <a16:creationId xmlns:a16="http://schemas.microsoft.com/office/drawing/2014/main" id="{761EF4B2-E6D3-C9F9-EEB5-8E68CCA070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19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8DC257C0-7A34-8A42-7AC2-EE7443495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>
            <a:extLst>
              <a:ext uri="{FF2B5EF4-FFF2-40B4-BE49-F238E27FC236}">
                <a16:creationId xmlns:a16="http://schemas.microsoft.com/office/drawing/2014/main" id="{F71E5D6E-7E1A-F6FA-DE77-CA78FF532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>
            <a:extLst>
              <a:ext uri="{FF2B5EF4-FFF2-40B4-BE49-F238E27FC236}">
                <a16:creationId xmlns:a16="http://schemas.microsoft.com/office/drawing/2014/main" id="{ABC960AA-2213-BECF-FC4F-72A4D678E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02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82C5CA91-6556-4973-4BD4-9172EDEBE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7ef1d1ee0_0_2:notes">
            <a:extLst>
              <a:ext uri="{FF2B5EF4-FFF2-40B4-BE49-F238E27FC236}">
                <a16:creationId xmlns:a16="http://schemas.microsoft.com/office/drawing/2014/main" id="{521FA0E1-FE14-F08B-3991-5CF636902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7ef1d1ee0_0_2:notes">
            <a:extLst>
              <a:ext uri="{FF2B5EF4-FFF2-40B4-BE49-F238E27FC236}">
                <a16:creationId xmlns:a16="http://schemas.microsoft.com/office/drawing/2014/main" id="{3DE6476F-BFEF-0F74-76D2-3A62D1E2A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50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ef1d1ee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ef1d1ee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81452BE-0CC8-CAFF-50E8-56160F605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ef1d1ee0_0_58:notes">
            <a:extLst>
              <a:ext uri="{FF2B5EF4-FFF2-40B4-BE49-F238E27FC236}">
                <a16:creationId xmlns:a16="http://schemas.microsoft.com/office/drawing/2014/main" id="{2047B57C-8F66-A5E4-CAB0-EF4AFFBC0B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ef1d1ee0_0_58:notes">
            <a:extLst>
              <a:ext uri="{FF2B5EF4-FFF2-40B4-BE49-F238E27FC236}">
                <a16:creationId xmlns:a16="http://schemas.microsoft.com/office/drawing/2014/main" id="{7D0A43BD-4072-842A-C1BF-1EC97844C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08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3658C498-E586-F90F-4268-52851D0A1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ef1d1ee0_0_58:notes">
            <a:extLst>
              <a:ext uri="{FF2B5EF4-FFF2-40B4-BE49-F238E27FC236}">
                <a16:creationId xmlns:a16="http://schemas.microsoft.com/office/drawing/2014/main" id="{99F082B9-34D1-C276-A7C6-4DF4198A1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ef1d1ee0_0_58:notes">
            <a:extLst>
              <a:ext uri="{FF2B5EF4-FFF2-40B4-BE49-F238E27FC236}">
                <a16:creationId xmlns:a16="http://schemas.microsoft.com/office/drawing/2014/main" id="{C1C3A0B4-E147-C684-ABC4-2562F211AE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70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D909E837-8697-3F93-86EE-EC841F14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7ef1d1ee0_0_58:notes">
            <a:extLst>
              <a:ext uri="{FF2B5EF4-FFF2-40B4-BE49-F238E27FC236}">
                <a16:creationId xmlns:a16="http://schemas.microsoft.com/office/drawing/2014/main" id="{87AF7ED7-117B-4C0B-C500-6E66D4077D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7ef1d1ee0_0_58:notes">
            <a:extLst>
              <a:ext uri="{FF2B5EF4-FFF2-40B4-BE49-F238E27FC236}">
                <a16:creationId xmlns:a16="http://schemas.microsoft.com/office/drawing/2014/main" id="{13A12D32-C8EE-895F-5B63-7E7C3B5526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81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E61A25A4-120C-C608-1C9F-81FC748A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>
            <a:extLst>
              <a:ext uri="{FF2B5EF4-FFF2-40B4-BE49-F238E27FC236}">
                <a16:creationId xmlns:a16="http://schemas.microsoft.com/office/drawing/2014/main" id="{76B568C3-0777-D65F-2C32-22C5F76B3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>
            <a:extLst>
              <a:ext uri="{FF2B5EF4-FFF2-40B4-BE49-F238E27FC236}">
                <a16:creationId xmlns:a16="http://schemas.microsoft.com/office/drawing/2014/main" id="{9BBBA98B-CC81-894D-FFE6-70677AB19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69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4A96E63D-22FA-5158-7816-9A9546C56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7ef1d1ee0_0_118:notes">
            <a:extLst>
              <a:ext uri="{FF2B5EF4-FFF2-40B4-BE49-F238E27FC236}">
                <a16:creationId xmlns:a16="http://schemas.microsoft.com/office/drawing/2014/main" id="{6785A467-0DAD-8223-4E13-B0397B4AFE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7ef1d1ee0_0_118:notes">
            <a:extLst>
              <a:ext uri="{FF2B5EF4-FFF2-40B4-BE49-F238E27FC236}">
                <a16:creationId xmlns:a16="http://schemas.microsoft.com/office/drawing/2014/main" id="{14932932-7D5E-7297-A43E-DE19CF80E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35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31E1DE62-55BB-1084-C891-574618EF9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>
            <a:extLst>
              <a:ext uri="{FF2B5EF4-FFF2-40B4-BE49-F238E27FC236}">
                <a16:creationId xmlns:a16="http://schemas.microsoft.com/office/drawing/2014/main" id="{2F671327-BD6C-89D0-93BA-7BF3C61178F7}"/>
              </a:ext>
            </a:extLst>
          </p:cNvPr>
          <p:cNvSpPr txBox="1"/>
          <p:nvPr/>
        </p:nvSpPr>
        <p:spPr>
          <a:xfrm>
            <a:off x="311700" y="1264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Merriweather"/>
              </a:rPr>
              <a:t>AI-Driven Career Copilot</a:t>
            </a:r>
            <a:endParaRPr sz="4800" b="1" dirty="0">
              <a:solidFill>
                <a:srgbClr val="0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Fira Sans Extra Condensed"/>
            </a:endParaRPr>
          </a:p>
        </p:txBody>
      </p:sp>
      <p:pic>
        <p:nvPicPr>
          <p:cNvPr id="2" name="Google Shape;75;p13" title="3bc987546bc6d78d6cc69cbc96423082.png">
            <a:extLst>
              <a:ext uri="{FF2B5EF4-FFF2-40B4-BE49-F238E27FC236}">
                <a16:creationId xmlns:a16="http://schemas.microsoft.com/office/drawing/2014/main" id="{7D135758-DE75-1EFE-32B6-A0638BA1A5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558" y="2376878"/>
            <a:ext cx="2700883" cy="962723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73;p13">
            <a:extLst>
              <a:ext uri="{FF2B5EF4-FFF2-40B4-BE49-F238E27FC236}">
                <a16:creationId xmlns:a16="http://schemas.microsoft.com/office/drawing/2014/main" id="{28B473C5-065D-4D74-B395-5F722FC66EF0}"/>
              </a:ext>
            </a:extLst>
          </p:cNvPr>
          <p:cNvSpPr txBox="1">
            <a:spLocks/>
          </p:cNvSpPr>
          <p:nvPr/>
        </p:nvSpPr>
        <p:spPr>
          <a:xfrm>
            <a:off x="1521630" y="2270851"/>
            <a:ext cx="3517697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1600" b="1" dirty="0" err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GenSetters</a:t>
            </a:r>
            <a:r>
              <a:rPr lang="en-GB" sz="1600" b="1" dirty="0">
                <a:solidFill>
                  <a:schemeClr val="tx2">
                    <a:lumMod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GB" sz="1400" dirty="0"/>
              <a:t>     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Harshith</a:t>
            </a:r>
          </a:p>
          <a:p>
            <a:pPr marL="0" indent="0">
              <a:buFont typeface="Arial"/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       </a:t>
            </a:r>
            <a:r>
              <a:rPr lang="en-GB" sz="1400" dirty="0" err="1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Edilbert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Font typeface="Arial"/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            Philipp</a:t>
            </a:r>
          </a:p>
          <a:p>
            <a:pPr marL="0" indent="0">
              <a:buFont typeface="Arial"/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Revan</a:t>
            </a:r>
          </a:p>
          <a:p>
            <a:pPr marL="0" indent="0">
              <a:buFont typeface="Arial"/>
              <a:buNone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                           Paul</a:t>
            </a:r>
          </a:p>
          <a:p>
            <a:pPr marL="0" indent="0">
              <a:buFont typeface="Arial"/>
              <a:buNone/>
            </a:pPr>
            <a:endParaRPr lang="en-GB" sz="1400" dirty="0"/>
          </a:p>
        </p:txBody>
      </p:sp>
      <p:sp>
        <p:nvSpPr>
          <p:cNvPr id="5" name="Google Shape;74;p13">
            <a:extLst>
              <a:ext uri="{FF2B5EF4-FFF2-40B4-BE49-F238E27FC236}">
                <a16:creationId xmlns:a16="http://schemas.microsoft.com/office/drawing/2014/main" id="{230247EE-B432-D889-BA9C-5A0FF162E1E8}"/>
              </a:ext>
            </a:extLst>
          </p:cNvPr>
          <p:cNvSpPr txBox="1"/>
          <p:nvPr/>
        </p:nvSpPr>
        <p:spPr>
          <a:xfrm>
            <a:off x="311700" y="42682"/>
            <a:ext cx="85206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82078"/>
                </a:solidFill>
                <a:latin typeface="Rockwell Extra Bold" panose="02060903040505020403" pitchFamily="18" charset="0"/>
                <a:ea typeface="Oswald"/>
                <a:cs typeface="Oswald"/>
                <a:sym typeface="Oswald"/>
              </a:rPr>
              <a:t>Q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  <a:ea typeface="Oswald"/>
                <a:cs typeface="Oswald"/>
                <a:sym typeface="Oswald"/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Grandview" panose="020B0502040204020203" pitchFamily="34" charset="0"/>
                <a:ea typeface="Oswald"/>
                <a:cs typeface="Oswald"/>
                <a:sym typeface="Oswald"/>
              </a:rPr>
              <a:t>- Hackathon 2025,Mannheim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/>
              <a:t>GenSetters. Built with GenAI. Made for trendsetting.</a:t>
            </a:r>
            <a:endParaRPr sz="1050" i="1" dirty="0">
              <a:solidFill>
                <a:schemeClr val="tx1">
                  <a:lumMod val="75000"/>
                  <a:lumOff val="25000"/>
                </a:schemeClr>
              </a:solidFill>
              <a:latin typeface="Grandview" panose="020B0502040204020203" pitchFamily="34" charset="0"/>
              <a:ea typeface="Oswald"/>
              <a:cs typeface="Oswald"/>
              <a:sym typeface="Oswald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24FB2F2-0F2E-4F3D-6BC1-A1227D381557}"/>
              </a:ext>
            </a:extLst>
          </p:cNvPr>
          <p:cNvCxnSpPr>
            <a:cxnSpLocks/>
          </p:cNvCxnSpPr>
          <p:nvPr/>
        </p:nvCxnSpPr>
        <p:spPr>
          <a:xfrm>
            <a:off x="1725377" y="3323131"/>
            <a:ext cx="806781" cy="811028"/>
          </a:xfrm>
          <a:prstGeom prst="line">
            <a:avLst/>
          </a:prstGeom>
          <a:ln w="12700">
            <a:solidFill>
              <a:srgbClr val="D3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CC59852-8032-B4E8-A366-E783F6A20921}"/>
              </a:ext>
            </a:extLst>
          </p:cNvPr>
          <p:cNvCxnSpPr>
            <a:cxnSpLocks/>
          </p:cNvCxnSpPr>
          <p:nvPr/>
        </p:nvCxnSpPr>
        <p:spPr>
          <a:xfrm>
            <a:off x="1640070" y="3075276"/>
            <a:ext cx="784692" cy="784691"/>
          </a:xfrm>
          <a:prstGeom prst="line">
            <a:avLst/>
          </a:prstGeom>
          <a:ln>
            <a:solidFill>
              <a:srgbClr val="D3303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E17C9ACE-6E21-60D0-AE29-C8365F19E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D19AE14-F133-D416-CE92-036919D5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189"/>
            <a:ext cx="9144000" cy="47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2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F43EFBDB-30ED-D978-9735-042E2F12F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971316-8156-5FD2-6D81-7EDE15AC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140"/>
            <a:ext cx="9144000" cy="47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2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0DAC52F3-8C54-EDF4-7D6B-DA93EBC0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1277AD-2DEB-1BB4-A808-333D596E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328"/>
            <a:ext cx="9144000" cy="45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0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E1D39C52-D305-3427-2CE2-C06061D5D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886D1C1-21F5-C907-7FF2-B7D7FDD1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810"/>
            <a:ext cx="9144000" cy="474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A579476B-0310-2CE6-6A3C-342A1041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7FF3F6C-D1D9-6F98-0510-B7727431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162"/>
            <a:ext cx="9144000" cy="47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4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8D2DC3CB-B2B5-FA6A-837A-6CB6E3E89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77351E3-E1E9-53D2-CE3F-2A737C36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533"/>
            <a:ext cx="9144000" cy="47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5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A1D3CF15-CEAF-A78F-8D79-D1374C554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>
            <a:extLst>
              <a:ext uri="{FF2B5EF4-FFF2-40B4-BE49-F238E27FC236}">
                <a16:creationId xmlns:a16="http://schemas.microsoft.com/office/drawing/2014/main" id="{DF10051B-75C8-A452-5659-41EF44DC8C61}"/>
              </a:ext>
            </a:extLst>
          </p:cNvPr>
          <p:cNvSpPr/>
          <p:nvPr/>
        </p:nvSpPr>
        <p:spPr>
          <a:xfrm>
            <a:off x="5930687" y="2544108"/>
            <a:ext cx="202" cy="2493"/>
          </a:xfrm>
          <a:custGeom>
            <a:avLst/>
            <a:gdLst/>
            <a:ahLst/>
            <a:cxnLst/>
            <a:rect l="l" t="t" r="r" b="b"/>
            <a:pathLst>
              <a:path w="5" h="64" extrusionOk="0">
                <a:moveTo>
                  <a:pt x="0" y="1"/>
                </a:moveTo>
                <a:lnTo>
                  <a:pt x="0" y="64"/>
                </a:lnTo>
                <a:lnTo>
                  <a:pt x="4" y="64"/>
                </a:lnTo>
                <a:cubicBezTo>
                  <a:pt x="2" y="41"/>
                  <a:pt x="0" y="22"/>
                  <a:pt x="0" y="1"/>
                </a:cubicBezTo>
                <a:close/>
              </a:path>
            </a:pathLst>
          </a:custGeom>
          <a:solidFill>
            <a:srgbClr val="00A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677E285D-DE57-880F-BB6E-D4A1E6F8A3FF}"/>
              </a:ext>
            </a:extLst>
          </p:cNvPr>
          <p:cNvSpPr txBox="1"/>
          <p:nvPr/>
        </p:nvSpPr>
        <p:spPr>
          <a:xfrm>
            <a:off x="1256747" y="1231905"/>
            <a:ext cx="2105665" cy="53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2400" dirty="0" err="1">
                <a:solidFill>
                  <a:srgbClr val="318EC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Inefficiency</a:t>
            </a:r>
            <a:endParaRPr sz="1800" b="1" dirty="0">
              <a:solidFill>
                <a:srgbClr val="318EC2"/>
              </a:solidFill>
              <a:latin typeface="Aharoni" panose="02010803020104030203" pitchFamily="2" charset="-79"/>
              <a:ea typeface="Fira Sans Extra Condensed"/>
              <a:cs typeface="Aharoni" panose="02010803020104030203" pitchFamily="2" charset="-79"/>
              <a:sym typeface="Fira Sans Extra Condensed"/>
            </a:endParaRPr>
          </a:p>
        </p:txBody>
      </p:sp>
      <p:grpSp>
        <p:nvGrpSpPr>
          <p:cNvPr id="67" name="Google Shape;67;p15">
            <a:extLst>
              <a:ext uri="{FF2B5EF4-FFF2-40B4-BE49-F238E27FC236}">
                <a16:creationId xmlns:a16="http://schemas.microsoft.com/office/drawing/2014/main" id="{5B056C47-9773-BCC7-FCC3-CE9DD21FBEDF}"/>
              </a:ext>
            </a:extLst>
          </p:cNvPr>
          <p:cNvGrpSpPr/>
          <p:nvPr/>
        </p:nvGrpSpPr>
        <p:grpSpPr>
          <a:xfrm>
            <a:off x="3219640" y="1340922"/>
            <a:ext cx="2731910" cy="2624144"/>
            <a:chOff x="2890369" y="1182425"/>
            <a:chExt cx="3388218" cy="3388371"/>
          </a:xfrm>
        </p:grpSpPr>
        <p:sp>
          <p:nvSpPr>
            <p:cNvPr id="68" name="Google Shape;68;p15">
              <a:extLst>
                <a:ext uri="{FF2B5EF4-FFF2-40B4-BE49-F238E27FC236}">
                  <a16:creationId xmlns:a16="http://schemas.microsoft.com/office/drawing/2014/main" id="{73B830EE-779D-431D-7488-F72918BFD504}"/>
                </a:ext>
              </a:extLst>
            </p:cNvPr>
            <p:cNvSpPr/>
            <p:nvPr/>
          </p:nvSpPr>
          <p:spPr>
            <a:xfrm>
              <a:off x="2992625" y="1331950"/>
              <a:ext cx="3158700" cy="3158700"/>
            </a:xfrm>
            <a:prstGeom prst="ellipse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>
              <a:extLst>
                <a:ext uri="{FF2B5EF4-FFF2-40B4-BE49-F238E27FC236}">
                  <a16:creationId xmlns:a16="http://schemas.microsoft.com/office/drawing/2014/main" id="{199FEDE3-6431-0DBB-13F1-A509A9A1C554}"/>
                </a:ext>
              </a:extLst>
            </p:cNvPr>
            <p:cNvSpPr/>
            <p:nvPr/>
          </p:nvSpPr>
          <p:spPr>
            <a:xfrm>
              <a:off x="3851937" y="2144094"/>
              <a:ext cx="1465138" cy="1465138"/>
            </a:xfrm>
            <a:custGeom>
              <a:avLst/>
              <a:gdLst/>
              <a:ahLst/>
              <a:cxnLst/>
              <a:rect l="l" t="t" r="r" b="b"/>
              <a:pathLst>
                <a:path w="29128" h="29128" extrusionOk="0">
                  <a:moveTo>
                    <a:pt x="14565" y="636"/>
                  </a:moveTo>
                  <a:cubicBezTo>
                    <a:pt x="22244" y="636"/>
                    <a:pt x="28492" y="6885"/>
                    <a:pt x="28492" y="14564"/>
                  </a:cubicBezTo>
                  <a:cubicBezTo>
                    <a:pt x="28492" y="22244"/>
                    <a:pt x="22245" y="28493"/>
                    <a:pt x="14565" y="28493"/>
                  </a:cubicBezTo>
                  <a:cubicBezTo>
                    <a:pt x="6885" y="28493"/>
                    <a:pt x="637" y="22244"/>
                    <a:pt x="637" y="14564"/>
                  </a:cubicBezTo>
                  <a:cubicBezTo>
                    <a:pt x="637" y="6885"/>
                    <a:pt x="6885" y="636"/>
                    <a:pt x="14565" y="636"/>
                  </a:cubicBezTo>
                  <a:close/>
                  <a:moveTo>
                    <a:pt x="14565" y="1"/>
                  </a:moveTo>
                  <a:cubicBezTo>
                    <a:pt x="6534" y="1"/>
                    <a:pt x="1" y="6534"/>
                    <a:pt x="1" y="14564"/>
                  </a:cubicBezTo>
                  <a:cubicBezTo>
                    <a:pt x="1" y="22595"/>
                    <a:pt x="6534" y="29128"/>
                    <a:pt x="14565" y="29128"/>
                  </a:cubicBezTo>
                  <a:cubicBezTo>
                    <a:pt x="22595" y="29128"/>
                    <a:pt x="29128" y="22595"/>
                    <a:pt x="29128" y="14564"/>
                  </a:cubicBezTo>
                  <a:cubicBezTo>
                    <a:pt x="29128" y="6534"/>
                    <a:pt x="22595" y="1"/>
                    <a:pt x="1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>
              <a:extLst>
                <a:ext uri="{FF2B5EF4-FFF2-40B4-BE49-F238E27FC236}">
                  <a16:creationId xmlns:a16="http://schemas.microsoft.com/office/drawing/2014/main" id="{D9ACA591-AFB2-5D7D-E966-13ADFB1972BC}"/>
                </a:ext>
              </a:extLst>
            </p:cNvPr>
            <p:cNvSpPr/>
            <p:nvPr/>
          </p:nvSpPr>
          <p:spPr>
            <a:xfrm>
              <a:off x="5972798" y="3136295"/>
              <a:ext cx="2213" cy="72080"/>
            </a:xfrm>
            <a:custGeom>
              <a:avLst/>
              <a:gdLst/>
              <a:ahLst/>
              <a:cxnLst/>
              <a:rect l="l" t="t" r="r" b="b"/>
              <a:pathLst>
                <a:path w="44" h="1433" extrusionOk="0">
                  <a:moveTo>
                    <a:pt x="1" y="1"/>
                  </a:moveTo>
                  <a:lnTo>
                    <a:pt x="0" y="1429"/>
                  </a:lnTo>
                  <a:cubicBezTo>
                    <a:pt x="13" y="1430"/>
                    <a:pt x="28" y="1431"/>
                    <a:pt x="43" y="14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A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15">
              <a:extLst>
                <a:ext uri="{FF2B5EF4-FFF2-40B4-BE49-F238E27FC236}">
                  <a16:creationId xmlns:a16="http://schemas.microsoft.com/office/drawing/2014/main" id="{F85BE40B-BF70-8FD5-82C5-4571F5FED1AB}"/>
                </a:ext>
              </a:extLst>
            </p:cNvPr>
            <p:cNvGrpSpPr/>
            <p:nvPr/>
          </p:nvGrpSpPr>
          <p:grpSpPr>
            <a:xfrm>
              <a:off x="2890470" y="1182576"/>
              <a:ext cx="1129688" cy="1129688"/>
              <a:chOff x="2890470" y="1182576"/>
              <a:chExt cx="1129688" cy="1129688"/>
            </a:xfrm>
          </p:grpSpPr>
          <p:sp>
            <p:nvSpPr>
              <p:cNvPr id="73" name="Google Shape;73;p15">
                <a:extLst>
                  <a:ext uri="{FF2B5EF4-FFF2-40B4-BE49-F238E27FC236}">
                    <a16:creationId xmlns:a16="http://schemas.microsoft.com/office/drawing/2014/main" id="{CD49A379-BE82-E705-92A0-E6482457DCC4}"/>
                  </a:ext>
                </a:extLst>
              </p:cNvPr>
              <p:cNvSpPr/>
              <p:nvPr/>
            </p:nvSpPr>
            <p:spPr>
              <a:xfrm>
                <a:off x="2890470" y="1182576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11229" y="1"/>
                    </a:moveTo>
                    <a:cubicBezTo>
                      <a:pt x="8250" y="1"/>
                      <a:pt x="5395" y="1183"/>
                      <a:pt x="3289" y="3290"/>
                    </a:cubicBezTo>
                    <a:cubicBezTo>
                      <a:pt x="1183" y="5396"/>
                      <a:pt x="0" y="8252"/>
                      <a:pt x="0" y="11230"/>
                    </a:cubicBezTo>
                    <a:cubicBezTo>
                      <a:pt x="0" y="14208"/>
                      <a:pt x="1183" y="17064"/>
                      <a:pt x="3289" y="19170"/>
                    </a:cubicBezTo>
                    <a:cubicBezTo>
                      <a:pt x="5395" y="21276"/>
                      <a:pt x="8250" y="22459"/>
                      <a:pt x="11229" y="22459"/>
                    </a:cubicBezTo>
                    <a:cubicBezTo>
                      <a:pt x="14207" y="22459"/>
                      <a:pt x="17063" y="21276"/>
                      <a:pt x="19169" y="19170"/>
                    </a:cubicBezTo>
                    <a:cubicBezTo>
                      <a:pt x="21275" y="17064"/>
                      <a:pt x="22458" y="14208"/>
                      <a:pt x="22458" y="11230"/>
                    </a:cubicBezTo>
                    <a:cubicBezTo>
                      <a:pt x="22458" y="8252"/>
                      <a:pt x="21275" y="5396"/>
                      <a:pt x="19169" y="3290"/>
                    </a:cubicBezTo>
                    <a:cubicBezTo>
                      <a:pt x="17063" y="1183"/>
                      <a:pt x="14207" y="1"/>
                      <a:pt x="112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>
                <a:extLst>
                  <a:ext uri="{FF2B5EF4-FFF2-40B4-BE49-F238E27FC236}">
                    <a16:creationId xmlns:a16="http://schemas.microsoft.com/office/drawing/2014/main" id="{9D22CD12-D931-EA31-E931-96575099DF39}"/>
                  </a:ext>
                </a:extLst>
              </p:cNvPr>
              <p:cNvSpPr/>
              <p:nvPr/>
            </p:nvSpPr>
            <p:spPr>
              <a:xfrm>
                <a:off x="2890470" y="1182576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22458" y="11230"/>
                    </a:moveTo>
                    <a:cubicBezTo>
                      <a:pt x="22458" y="14208"/>
                      <a:pt x="21275" y="17064"/>
                      <a:pt x="19169" y="19170"/>
                    </a:cubicBezTo>
                    <a:cubicBezTo>
                      <a:pt x="17063" y="21276"/>
                      <a:pt x="14207" y="22459"/>
                      <a:pt x="11229" y="22459"/>
                    </a:cubicBezTo>
                    <a:cubicBezTo>
                      <a:pt x="8250" y="22459"/>
                      <a:pt x="5395" y="21276"/>
                      <a:pt x="3289" y="19170"/>
                    </a:cubicBezTo>
                    <a:cubicBezTo>
                      <a:pt x="1183" y="17064"/>
                      <a:pt x="0" y="14208"/>
                      <a:pt x="0" y="11230"/>
                    </a:cubicBezTo>
                    <a:cubicBezTo>
                      <a:pt x="0" y="8252"/>
                      <a:pt x="1183" y="5396"/>
                      <a:pt x="3289" y="3290"/>
                    </a:cubicBezTo>
                    <a:cubicBezTo>
                      <a:pt x="5395" y="1183"/>
                      <a:pt x="8250" y="1"/>
                      <a:pt x="11229" y="1"/>
                    </a:cubicBezTo>
                    <a:cubicBezTo>
                      <a:pt x="14207" y="1"/>
                      <a:pt x="17063" y="1183"/>
                      <a:pt x="19169" y="3290"/>
                    </a:cubicBezTo>
                    <a:cubicBezTo>
                      <a:pt x="21275" y="5396"/>
                      <a:pt x="22458" y="8252"/>
                      <a:pt x="22458" y="11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>
                <a:extLst>
                  <a:ext uri="{FF2B5EF4-FFF2-40B4-BE49-F238E27FC236}">
                    <a16:creationId xmlns:a16="http://schemas.microsoft.com/office/drawing/2014/main" id="{9942F2AA-15F7-EB7F-83D1-015A0EAA06CB}"/>
                  </a:ext>
                </a:extLst>
              </p:cNvPr>
              <p:cNvSpPr/>
              <p:nvPr/>
            </p:nvSpPr>
            <p:spPr>
              <a:xfrm>
                <a:off x="2951382" y="1243589"/>
                <a:ext cx="1007710" cy="1007710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0034" extrusionOk="0">
                    <a:moveTo>
                      <a:pt x="10017" y="0"/>
                    </a:moveTo>
                    <a:cubicBezTo>
                      <a:pt x="7361" y="0"/>
                      <a:pt x="4813" y="1055"/>
                      <a:pt x="2934" y="2934"/>
                    </a:cubicBezTo>
                    <a:cubicBezTo>
                      <a:pt x="1056" y="4812"/>
                      <a:pt x="1" y="7360"/>
                      <a:pt x="1" y="10016"/>
                    </a:cubicBezTo>
                    <a:cubicBezTo>
                      <a:pt x="1" y="12673"/>
                      <a:pt x="1056" y="15221"/>
                      <a:pt x="2934" y="17100"/>
                    </a:cubicBezTo>
                    <a:cubicBezTo>
                      <a:pt x="4813" y="18977"/>
                      <a:pt x="7361" y="20033"/>
                      <a:pt x="10017" y="20033"/>
                    </a:cubicBezTo>
                    <a:cubicBezTo>
                      <a:pt x="12673" y="20033"/>
                      <a:pt x="15222" y="18977"/>
                      <a:pt x="17099" y="17100"/>
                    </a:cubicBezTo>
                    <a:cubicBezTo>
                      <a:pt x="18978" y="15221"/>
                      <a:pt x="20034" y="12673"/>
                      <a:pt x="20034" y="10016"/>
                    </a:cubicBezTo>
                    <a:cubicBezTo>
                      <a:pt x="20034" y="7360"/>
                      <a:pt x="18978" y="4812"/>
                      <a:pt x="17099" y="2934"/>
                    </a:cubicBezTo>
                    <a:cubicBezTo>
                      <a:pt x="15222" y="1055"/>
                      <a:pt x="12673" y="0"/>
                      <a:pt x="10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15">
              <a:extLst>
                <a:ext uri="{FF2B5EF4-FFF2-40B4-BE49-F238E27FC236}">
                  <a16:creationId xmlns:a16="http://schemas.microsoft.com/office/drawing/2014/main" id="{85317FD6-3BA6-F819-512E-4FA47F1F0C8F}"/>
                </a:ext>
              </a:extLst>
            </p:cNvPr>
            <p:cNvGrpSpPr/>
            <p:nvPr/>
          </p:nvGrpSpPr>
          <p:grpSpPr>
            <a:xfrm>
              <a:off x="5148899" y="1182425"/>
              <a:ext cx="1129688" cy="1129688"/>
              <a:chOff x="5148899" y="1182425"/>
              <a:chExt cx="1129688" cy="1129688"/>
            </a:xfrm>
          </p:grpSpPr>
          <p:sp>
            <p:nvSpPr>
              <p:cNvPr id="81" name="Google Shape;81;p15">
                <a:extLst>
                  <a:ext uri="{FF2B5EF4-FFF2-40B4-BE49-F238E27FC236}">
                    <a16:creationId xmlns:a16="http://schemas.microsoft.com/office/drawing/2014/main" id="{6CDAEE6C-C7EC-3B8D-9186-F48A2941AD94}"/>
                  </a:ext>
                </a:extLst>
              </p:cNvPr>
              <p:cNvSpPr/>
              <p:nvPr/>
            </p:nvSpPr>
            <p:spPr>
              <a:xfrm>
                <a:off x="5148899" y="1182425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11230" y="1"/>
                    </a:moveTo>
                    <a:cubicBezTo>
                      <a:pt x="8252" y="1"/>
                      <a:pt x="5395" y="1183"/>
                      <a:pt x="3289" y="3289"/>
                    </a:cubicBezTo>
                    <a:cubicBezTo>
                      <a:pt x="1184" y="5396"/>
                      <a:pt x="1" y="8252"/>
                      <a:pt x="1" y="11230"/>
                    </a:cubicBezTo>
                    <a:cubicBezTo>
                      <a:pt x="1" y="14208"/>
                      <a:pt x="1184" y="17064"/>
                      <a:pt x="3289" y="19170"/>
                    </a:cubicBezTo>
                    <a:cubicBezTo>
                      <a:pt x="5395" y="21276"/>
                      <a:pt x="8252" y="22459"/>
                      <a:pt x="11230" y="22459"/>
                    </a:cubicBezTo>
                    <a:cubicBezTo>
                      <a:pt x="14208" y="22459"/>
                      <a:pt x="17065" y="21276"/>
                      <a:pt x="19170" y="19170"/>
                    </a:cubicBezTo>
                    <a:cubicBezTo>
                      <a:pt x="21276" y="17064"/>
                      <a:pt x="22459" y="14208"/>
                      <a:pt x="22459" y="11230"/>
                    </a:cubicBezTo>
                    <a:cubicBezTo>
                      <a:pt x="22459" y="8252"/>
                      <a:pt x="21276" y="5396"/>
                      <a:pt x="19170" y="3289"/>
                    </a:cubicBezTo>
                    <a:cubicBezTo>
                      <a:pt x="17065" y="1183"/>
                      <a:pt x="14208" y="1"/>
                      <a:pt x="112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>
                <a:extLst>
                  <a:ext uri="{FF2B5EF4-FFF2-40B4-BE49-F238E27FC236}">
                    <a16:creationId xmlns:a16="http://schemas.microsoft.com/office/drawing/2014/main" id="{33D28CD2-F1A1-AE9C-9B04-8E77F2E726BB}"/>
                  </a:ext>
                </a:extLst>
              </p:cNvPr>
              <p:cNvSpPr/>
              <p:nvPr/>
            </p:nvSpPr>
            <p:spPr>
              <a:xfrm>
                <a:off x="5148899" y="1182425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22459" y="11230"/>
                    </a:moveTo>
                    <a:cubicBezTo>
                      <a:pt x="22459" y="14208"/>
                      <a:pt x="21276" y="17064"/>
                      <a:pt x="19170" y="19170"/>
                    </a:cubicBezTo>
                    <a:cubicBezTo>
                      <a:pt x="17065" y="21276"/>
                      <a:pt x="14208" y="22459"/>
                      <a:pt x="11230" y="22459"/>
                    </a:cubicBezTo>
                    <a:cubicBezTo>
                      <a:pt x="8252" y="22459"/>
                      <a:pt x="5395" y="21276"/>
                      <a:pt x="3289" y="19170"/>
                    </a:cubicBezTo>
                    <a:cubicBezTo>
                      <a:pt x="1184" y="17064"/>
                      <a:pt x="1" y="14208"/>
                      <a:pt x="1" y="11230"/>
                    </a:cubicBezTo>
                    <a:cubicBezTo>
                      <a:pt x="1" y="8252"/>
                      <a:pt x="1184" y="5396"/>
                      <a:pt x="3289" y="3289"/>
                    </a:cubicBezTo>
                    <a:cubicBezTo>
                      <a:pt x="5395" y="1183"/>
                      <a:pt x="8252" y="1"/>
                      <a:pt x="11230" y="1"/>
                    </a:cubicBezTo>
                    <a:cubicBezTo>
                      <a:pt x="14208" y="1"/>
                      <a:pt x="17065" y="1183"/>
                      <a:pt x="19170" y="3289"/>
                    </a:cubicBezTo>
                    <a:cubicBezTo>
                      <a:pt x="21276" y="5396"/>
                      <a:pt x="22459" y="8252"/>
                      <a:pt x="22459" y="11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>
                <a:extLst>
                  <a:ext uri="{FF2B5EF4-FFF2-40B4-BE49-F238E27FC236}">
                    <a16:creationId xmlns:a16="http://schemas.microsoft.com/office/drawing/2014/main" id="{5DC78D16-3B5A-CAFE-7BE5-BDE5E2EF22AE}"/>
                  </a:ext>
                </a:extLst>
              </p:cNvPr>
              <p:cNvSpPr/>
              <p:nvPr/>
            </p:nvSpPr>
            <p:spPr>
              <a:xfrm>
                <a:off x="5209861" y="1243438"/>
                <a:ext cx="1007710" cy="1007710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0034" extrusionOk="0">
                    <a:moveTo>
                      <a:pt x="10016" y="0"/>
                    </a:moveTo>
                    <a:cubicBezTo>
                      <a:pt x="7360" y="0"/>
                      <a:pt x="4812" y="1055"/>
                      <a:pt x="2934" y="2934"/>
                    </a:cubicBezTo>
                    <a:cubicBezTo>
                      <a:pt x="1055" y="4812"/>
                      <a:pt x="0" y="7360"/>
                      <a:pt x="0" y="10016"/>
                    </a:cubicBezTo>
                    <a:cubicBezTo>
                      <a:pt x="0" y="12673"/>
                      <a:pt x="1055" y="15221"/>
                      <a:pt x="2934" y="17100"/>
                    </a:cubicBezTo>
                    <a:cubicBezTo>
                      <a:pt x="4812" y="18978"/>
                      <a:pt x="7360" y="20033"/>
                      <a:pt x="10016" y="20033"/>
                    </a:cubicBezTo>
                    <a:cubicBezTo>
                      <a:pt x="12674" y="20033"/>
                      <a:pt x="15221" y="18978"/>
                      <a:pt x="17100" y="17100"/>
                    </a:cubicBezTo>
                    <a:cubicBezTo>
                      <a:pt x="18977" y="15221"/>
                      <a:pt x="20033" y="12673"/>
                      <a:pt x="20033" y="10016"/>
                    </a:cubicBezTo>
                    <a:cubicBezTo>
                      <a:pt x="20033" y="7360"/>
                      <a:pt x="18977" y="4812"/>
                      <a:pt x="17100" y="2934"/>
                    </a:cubicBezTo>
                    <a:cubicBezTo>
                      <a:pt x="15221" y="1055"/>
                      <a:pt x="12674" y="0"/>
                      <a:pt x="10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8" name="Google Shape;88;p15">
              <a:extLst>
                <a:ext uri="{FF2B5EF4-FFF2-40B4-BE49-F238E27FC236}">
                  <a16:creationId xmlns:a16="http://schemas.microsoft.com/office/drawing/2014/main" id="{43E748A6-A895-185A-69DE-0C22CE473E1A}"/>
                </a:ext>
              </a:extLst>
            </p:cNvPr>
            <p:cNvGrpSpPr/>
            <p:nvPr/>
          </p:nvGrpSpPr>
          <p:grpSpPr>
            <a:xfrm>
              <a:off x="5148748" y="3440957"/>
              <a:ext cx="1129688" cy="1129688"/>
              <a:chOff x="5148748" y="3440957"/>
              <a:chExt cx="1129688" cy="1129688"/>
            </a:xfrm>
          </p:grpSpPr>
          <p:sp>
            <p:nvSpPr>
              <p:cNvPr id="89" name="Google Shape;89;p15">
                <a:extLst>
                  <a:ext uri="{FF2B5EF4-FFF2-40B4-BE49-F238E27FC236}">
                    <a16:creationId xmlns:a16="http://schemas.microsoft.com/office/drawing/2014/main" id="{27FC7B08-3A29-4E64-3171-DA8F465A0C61}"/>
                  </a:ext>
                </a:extLst>
              </p:cNvPr>
              <p:cNvSpPr/>
              <p:nvPr/>
            </p:nvSpPr>
            <p:spPr>
              <a:xfrm>
                <a:off x="5148748" y="3440957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11229" y="0"/>
                    </a:moveTo>
                    <a:cubicBezTo>
                      <a:pt x="8252" y="0"/>
                      <a:pt x="5395" y="1183"/>
                      <a:pt x="3289" y="3289"/>
                    </a:cubicBezTo>
                    <a:cubicBezTo>
                      <a:pt x="1184" y="5394"/>
                      <a:pt x="1" y="8251"/>
                      <a:pt x="1" y="11229"/>
                    </a:cubicBezTo>
                    <a:cubicBezTo>
                      <a:pt x="1" y="14207"/>
                      <a:pt x="1184" y="17063"/>
                      <a:pt x="3289" y="19169"/>
                    </a:cubicBezTo>
                    <a:cubicBezTo>
                      <a:pt x="5395" y="21274"/>
                      <a:pt x="8252" y="22458"/>
                      <a:pt x="11229" y="22458"/>
                    </a:cubicBezTo>
                    <a:cubicBezTo>
                      <a:pt x="14208" y="22458"/>
                      <a:pt x="17064" y="21274"/>
                      <a:pt x="19170" y="19169"/>
                    </a:cubicBezTo>
                    <a:cubicBezTo>
                      <a:pt x="21276" y="17063"/>
                      <a:pt x="22459" y="14207"/>
                      <a:pt x="22459" y="11229"/>
                    </a:cubicBezTo>
                    <a:cubicBezTo>
                      <a:pt x="22459" y="8251"/>
                      <a:pt x="21276" y="5394"/>
                      <a:pt x="19170" y="3289"/>
                    </a:cubicBezTo>
                    <a:cubicBezTo>
                      <a:pt x="17064" y="1183"/>
                      <a:pt x="14208" y="0"/>
                      <a:pt x="11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>
                <a:extLst>
                  <a:ext uri="{FF2B5EF4-FFF2-40B4-BE49-F238E27FC236}">
                    <a16:creationId xmlns:a16="http://schemas.microsoft.com/office/drawing/2014/main" id="{125C742B-2098-E031-D910-205D2645D112}"/>
                  </a:ext>
                </a:extLst>
              </p:cNvPr>
              <p:cNvSpPr/>
              <p:nvPr/>
            </p:nvSpPr>
            <p:spPr>
              <a:xfrm>
                <a:off x="5148748" y="3440957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22459" y="11229"/>
                    </a:moveTo>
                    <a:cubicBezTo>
                      <a:pt x="22459" y="14207"/>
                      <a:pt x="21276" y="17063"/>
                      <a:pt x="19170" y="19169"/>
                    </a:cubicBezTo>
                    <a:cubicBezTo>
                      <a:pt x="17064" y="21274"/>
                      <a:pt x="14208" y="22458"/>
                      <a:pt x="11229" y="22458"/>
                    </a:cubicBezTo>
                    <a:cubicBezTo>
                      <a:pt x="8252" y="22458"/>
                      <a:pt x="5395" y="21274"/>
                      <a:pt x="3289" y="19169"/>
                    </a:cubicBezTo>
                    <a:cubicBezTo>
                      <a:pt x="1184" y="17063"/>
                      <a:pt x="1" y="14207"/>
                      <a:pt x="1" y="11229"/>
                    </a:cubicBezTo>
                    <a:cubicBezTo>
                      <a:pt x="1" y="8251"/>
                      <a:pt x="1184" y="5394"/>
                      <a:pt x="3289" y="3289"/>
                    </a:cubicBezTo>
                    <a:cubicBezTo>
                      <a:pt x="5395" y="1183"/>
                      <a:pt x="8252" y="0"/>
                      <a:pt x="11229" y="0"/>
                    </a:cubicBezTo>
                    <a:cubicBezTo>
                      <a:pt x="14208" y="0"/>
                      <a:pt x="17064" y="1183"/>
                      <a:pt x="19170" y="3289"/>
                    </a:cubicBezTo>
                    <a:cubicBezTo>
                      <a:pt x="21276" y="5394"/>
                      <a:pt x="22459" y="8251"/>
                      <a:pt x="22459" y="112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>
                <a:extLst>
                  <a:ext uri="{FF2B5EF4-FFF2-40B4-BE49-F238E27FC236}">
                    <a16:creationId xmlns:a16="http://schemas.microsoft.com/office/drawing/2014/main" id="{59E15EEF-B5B4-C530-09A5-D8FCDE67004F}"/>
                  </a:ext>
                </a:extLst>
              </p:cNvPr>
              <p:cNvSpPr/>
              <p:nvPr/>
            </p:nvSpPr>
            <p:spPr>
              <a:xfrm>
                <a:off x="5209660" y="3501869"/>
                <a:ext cx="1007710" cy="1007710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0034" extrusionOk="0">
                    <a:moveTo>
                      <a:pt x="10017" y="1"/>
                    </a:moveTo>
                    <a:cubicBezTo>
                      <a:pt x="7361" y="1"/>
                      <a:pt x="4813" y="1057"/>
                      <a:pt x="2935" y="2934"/>
                    </a:cubicBezTo>
                    <a:cubicBezTo>
                      <a:pt x="1056" y="4813"/>
                      <a:pt x="0" y="7360"/>
                      <a:pt x="0" y="10018"/>
                    </a:cubicBezTo>
                    <a:cubicBezTo>
                      <a:pt x="0" y="12674"/>
                      <a:pt x="1056" y="15222"/>
                      <a:pt x="2935" y="17100"/>
                    </a:cubicBezTo>
                    <a:cubicBezTo>
                      <a:pt x="4813" y="18979"/>
                      <a:pt x="7361" y="20034"/>
                      <a:pt x="10017" y="20034"/>
                    </a:cubicBezTo>
                    <a:cubicBezTo>
                      <a:pt x="12674" y="20034"/>
                      <a:pt x="15221" y="18979"/>
                      <a:pt x="17100" y="17100"/>
                    </a:cubicBezTo>
                    <a:cubicBezTo>
                      <a:pt x="18978" y="15222"/>
                      <a:pt x="20033" y="12674"/>
                      <a:pt x="20033" y="10018"/>
                    </a:cubicBezTo>
                    <a:cubicBezTo>
                      <a:pt x="20033" y="7360"/>
                      <a:pt x="18978" y="4813"/>
                      <a:pt x="17100" y="2934"/>
                    </a:cubicBezTo>
                    <a:cubicBezTo>
                      <a:pt x="15221" y="1057"/>
                      <a:pt x="12674" y="1"/>
                      <a:pt x="100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15">
              <a:extLst>
                <a:ext uri="{FF2B5EF4-FFF2-40B4-BE49-F238E27FC236}">
                  <a16:creationId xmlns:a16="http://schemas.microsoft.com/office/drawing/2014/main" id="{C5BA2263-E5DA-F616-BA6F-1629F086DE08}"/>
                </a:ext>
              </a:extLst>
            </p:cNvPr>
            <p:cNvSpPr/>
            <p:nvPr/>
          </p:nvSpPr>
          <p:spPr>
            <a:xfrm>
              <a:off x="3841116" y="2184141"/>
              <a:ext cx="1465138" cy="1465088"/>
            </a:xfrm>
            <a:custGeom>
              <a:avLst/>
              <a:gdLst/>
              <a:ahLst/>
              <a:cxnLst/>
              <a:rect l="l" t="t" r="r" b="b"/>
              <a:pathLst>
                <a:path w="29128" h="29127" extrusionOk="0">
                  <a:moveTo>
                    <a:pt x="14565" y="1"/>
                  </a:moveTo>
                  <a:cubicBezTo>
                    <a:pt x="10702" y="1"/>
                    <a:pt x="6997" y="1535"/>
                    <a:pt x="4266" y="4267"/>
                  </a:cubicBezTo>
                  <a:cubicBezTo>
                    <a:pt x="1535" y="6997"/>
                    <a:pt x="1" y="10701"/>
                    <a:pt x="1" y="14564"/>
                  </a:cubicBezTo>
                  <a:cubicBezTo>
                    <a:pt x="1" y="18426"/>
                    <a:pt x="1535" y="22130"/>
                    <a:pt x="4266" y="24861"/>
                  </a:cubicBezTo>
                  <a:cubicBezTo>
                    <a:pt x="6997" y="27593"/>
                    <a:pt x="10702" y="29127"/>
                    <a:pt x="14565" y="29127"/>
                  </a:cubicBezTo>
                  <a:cubicBezTo>
                    <a:pt x="18426" y="29127"/>
                    <a:pt x="22131" y="27593"/>
                    <a:pt x="24862" y="24861"/>
                  </a:cubicBezTo>
                  <a:cubicBezTo>
                    <a:pt x="27593" y="22130"/>
                    <a:pt x="29128" y="18426"/>
                    <a:pt x="29128" y="14564"/>
                  </a:cubicBezTo>
                  <a:cubicBezTo>
                    <a:pt x="29128" y="10701"/>
                    <a:pt x="27593" y="6997"/>
                    <a:pt x="24862" y="4267"/>
                  </a:cubicBezTo>
                  <a:cubicBezTo>
                    <a:pt x="22131" y="1535"/>
                    <a:pt x="18426" y="1"/>
                    <a:pt x="1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15">
              <a:extLst>
                <a:ext uri="{FF2B5EF4-FFF2-40B4-BE49-F238E27FC236}">
                  <a16:creationId xmlns:a16="http://schemas.microsoft.com/office/drawing/2014/main" id="{414B011A-3645-FB2E-5220-D9F24CD93630}"/>
                </a:ext>
              </a:extLst>
            </p:cNvPr>
            <p:cNvGrpSpPr/>
            <p:nvPr/>
          </p:nvGrpSpPr>
          <p:grpSpPr>
            <a:xfrm>
              <a:off x="2890369" y="3441057"/>
              <a:ext cx="1129789" cy="1129739"/>
              <a:chOff x="2890369" y="3441057"/>
              <a:chExt cx="1129789" cy="1129739"/>
            </a:xfrm>
          </p:grpSpPr>
          <p:sp>
            <p:nvSpPr>
              <p:cNvPr id="109" name="Google Shape;109;p15">
                <a:extLst>
                  <a:ext uri="{FF2B5EF4-FFF2-40B4-BE49-F238E27FC236}">
                    <a16:creationId xmlns:a16="http://schemas.microsoft.com/office/drawing/2014/main" id="{AB9F89AE-BE2D-7DFC-38AD-C2FD51E23A5C}"/>
                  </a:ext>
                </a:extLst>
              </p:cNvPr>
              <p:cNvSpPr/>
              <p:nvPr/>
            </p:nvSpPr>
            <p:spPr>
              <a:xfrm>
                <a:off x="2890369" y="3441057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11230" y="0"/>
                    </a:moveTo>
                    <a:cubicBezTo>
                      <a:pt x="8251" y="0"/>
                      <a:pt x="5396" y="1183"/>
                      <a:pt x="3290" y="3289"/>
                    </a:cubicBezTo>
                    <a:cubicBezTo>
                      <a:pt x="1184" y="5394"/>
                      <a:pt x="0" y="8251"/>
                      <a:pt x="0" y="11229"/>
                    </a:cubicBezTo>
                    <a:cubicBezTo>
                      <a:pt x="0" y="14207"/>
                      <a:pt x="1184" y="17063"/>
                      <a:pt x="3290" y="19169"/>
                    </a:cubicBezTo>
                    <a:cubicBezTo>
                      <a:pt x="5396" y="21275"/>
                      <a:pt x="8251" y="22458"/>
                      <a:pt x="11230" y="22458"/>
                    </a:cubicBezTo>
                    <a:cubicBezTo>
                      <a:pt x="14207" y="22458"/>
                      <a:pt x="17064" y="21275"/>
                      <a:pt x="19170" y="19169"/>
                    </a:cubicBezTo>
                    <a:cubicBezTo>
                      <a:pt x="21275" y="17063"/>
                      <a:pt x="22458" y="14207"/>
                      <a:pt x="22458" y="11229"/>
                    </a:cubicBezTo>
                    <a:cubicBezTo>
                      <a:pt x="22458" y="8251"/>
                      <a:pt x="21275" y="5394"/>
                      <a:pt x="19170" y="3289"/>
                    </a:cubicBezTo>
                    <a:cubicBezTo>
                      <a:pt x="17064" y="1183"/>
                      <a:pt x="14207" y="0"/>
                      <a:pt x="112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>
                <a:extLst>
                  <a:ext uri="{FF2B5EF4-FFF2-40B4-BE49-F238E27FC236}">
                    <a16:creationId xmlns:a16="http://schemas.microsoft.com/office/drawing/2014/main" id="{A238A393-2AD9-B135-2838-943EAABE0B93}"/>
                  </a:ext>
                </a:extLst>
              </p:cNvPr>
              <p:cNvSpPr/>
              <p:nvPr/>
            </p:nvSpPr>
            <p:spPr>
              <a:xfrm>
                <a:off x="2890470" y="3441108"/>
                <a:ext cx="1129688" cy="1129688"/>
              </a:xfrm>
              <a:custGeom>
                <a:avLst/>
                <a:gdLst/>
                <a:ahLst/>
                <a:cxnLst/>
                <a:rect l="l" t="t" r="r" b="b"/>
                <a:pathLst>
                  <a:path w="22459" h="22459" extrusionOk="0">
                    <a:moveTo>
                      <a:pt x="22458" y="11229"/>
                    </a:moveTo>
                    <a:cubicBezTo>
                      <a:pt x="22458" y="14207"/>
                      <a:pt x="21275" y="17063"/>
                      <a:pt x="19169" y="19169"/>
                    </a:cubicBezTo>
                    <a:cubicBezTo>
                      <a:pt x="17063" y="21274"/>
                      <a:pt x="14207" y="22458"/>
                      <a:pt x="11229" y="22458"/>
                    </a:cubicBezTo>
                    <a:cubicBezTo>
                      <a:pt x="8250" y="22458"/>
                      <a:pt x="5395" y="21274"/>
                      <a:pt x="3289" y="19169"/>
                    </a:cubicBezTo>
                    <a:cubicBezTo>
                      <a:pt x="1183" y="17063"/>
                      <a:pt x="0" y="14207"/>
                      <a:pt x="0" y="11229"/>
                    </a:cubicBezTo>
                    <a:cubicBezTo>
                      <a:pt x="0" y="8251"/>
                      <a:pt x="1183" y="5395"/>
                      <a:pt x="3289" y="3289"/>
                    </a:cubicBezTo>
                    <a:cubicBezTo>
                      <a:pt x="5395" y="1183"/>
                      <a:pt x="8250" y="0"/>
                      <a:pt x="11229" y="0"/>
                    </a:cubicBezTo>
                    <a:cubicBezTo>
                      <a:pt x="14207" y="0"/>
                      <a:pt x="17063" y="1183"/>
                      <a:pt x="19169" y="3289"/>
                    </a:cubicBezTo>
                    <a:cubicBezTo>
                      <a:pt x="21275" y="5395"/>
                      <a:pt x="22458" y="8251"/>
                      <a:pt x="22458" y="112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>
                <a:extLst>
                  <a:ext uri="{FF2B5EF4-FFF2-40B4-BE49-F238E27FC236}">
                    <a16:creationId xmlns:a16="http://schemas.microsoft.com/office/drawing/2014/main" id="{089F9874-8649-3164-2323-65AA7F7AB4E6}"/>
                  </a:ext>
                </a:extLst>
              </p:cNvPr>
              <p:cNvSpPr/>
              <p:nvPr/>
            </p:nvSpPr>
            <p:spPr>
              <a:xfrm>
                <a:off x="2951332" y="3502020"/>
                <a:ext cx="1007710" cy="1007710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0034" extrusionOk="0">
                    <a:moveTo>
                      <a:pt x="10018" y="1"/>
                    </a:moveTo>
                    <a:cubicBezTo>
                      <a:pt x="7361" y="1"/>
                      <a:pt x="4813" y="1056"/>
                      <a:pt x="2935" y="2934"/>
                    </a:cubicBezTo>
                    <a:cubicBezTo>
                      <a:pt x="1057" y="4813"/>
                      <a:pt x="1" y="7361"/>
                      <a:pt x="1" y="10017"/>
                    </a:cubicBezTo>
                    <a:cubicBezTo>
                      <a:pt x="1" y="12674"/>
                      <a:pt x="1057" y="15222"/>
                      <a:pt x="2935" y="17100"/>
                    </a:cubicBezTo>
                    <a:cubicBezTo>
                      <a:pt x="4813" y="18979"/>
                      <a:pt x="7361" y="20034"/>
                      <a:pt x="10018" y="20034"/>
                    </a:cubicBezTo>
                    <a:cubicBezTo>
                      <a:pt x="12674" y="20034"/>
                      <a:pt x="15222" y="18979"/>
                      <a:pt x="17100" y="17100"/>
                    </a:cubicBezTo>
                    <a:cubicBezTo>
                      <a:pt x="18979" y="15222"/>
                      <a:pt x="20034" y="12674"/>
                      <a:pt x="20034" y="10017"/>
                    </a:cubicBezTo>
                    <a:cubicBezTo>
                      <a:pt x="20034" y="7361"/>
                      <a:pt x="18979" y="4813"/>
                      <a:pt x="17100" y="2934"/>
                    </a:cubicBezTo>
                    <a:cubicBezTo>
                      <a:pt x="15222" y="1056"/>
                      <a:pt x="12674" y="1"/>
                      <a:pt x="100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" name="Google Shape;115;p15">
            <a:extLst>
              <a:ext uri="{FF2B5EF4-FFF2-40B4-BE49-F238E27FC236}">
                <a16:creationId xmlns:a16="http://schemas.microsoft.com/office/drawing/2014/main" id="{A8A1F468-F876-4A22-D8CE-642C05704343}"/>
              </a:ext>
            </a:extLst>
          </p:cNvPr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Learning that Fits — Not Learning that Fails</a:t>
            </a:r>
            <a:endParaRPr sz="20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E2AD39-94AC-92C6-352C-A7D66A9B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67" y="2284595"/>
            <a:ext cx="805460" cy="805460"/>
          </a:xfrm>
          <a:prstGeom prst="rect">
            <a:avLst/>
          </a:prstGeom>
        </p:spPr>
      </p:pic>
      <p:sp>
        <p:nvSpPr>
          <p:cNvPr id="5" name="Google Shape;65;p15">
            <a:extLst>
              <a:ext uri="{FF2B5EF4-FFF2-40B4-BE49-F238E27FC236}">
                <a16:creationId xmlns:a16="http://schemas.microsoft.com/office/drawing/2014/main" id="{FEB66311-32EF-F431-E1DF-D8CDBCA9403B}"/>
              </a:ext>
            </a:extLst>
          </p:cNvPr>
          <p:cNvSpPr txBox="1"/>
          <p:nvPr/>
        </p:nvSpPr>
        <p:spPr>
          <a:xfrm>
            <a:off x="5781698" y="1231905"/>
            <a:ext cx="2105665" cy="53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2400" dirty="0" err="1">
                <a:solidFill>
                  <a:srgbClr val="65C3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Irrelevance</a:t>
            </a:r>
            <a:endParaRPr lang="de-DE" sz="1800" b="1" dirty="0">
              <a:solidFill>
                <a:srgbClr val="65C3FF"/>
              </a:solidFill>
              <a:latin typeface="Aharoni" panose="02010803020104030203" pitchFamily="2" charset="-79"/>
              <a:ea typeface="Fira Sans Extra Condensed"/>
              <a:cs typeface="Aharoni" panose="02010803020104030203" pitchFamily="2" charset="-79"/>
              <a:sym typeface="Fira Sans Extra Condensed"/>
            </a:endParaRPr>
          </a:p>
        </p:txBody>
      </p:sp>
      <p:sp>
        <p:nvSpPr>
          <p:cNvPr id="6" name="Google Shape;65;p15">
            <a:extLst>
              <a:ext uri="{FF2B5EF4-FFF2-40B4-BE49-F238E27FC236}">
                <a16:creationId xmlns:a16="http://schemas.microsoft.com/office/drawing/2014/main" id="{273A03D5-7688-4D00-8624-0DFAA6F1A577}"/>
              </a:ext>
            </a:extLst>
          </p:cNvPr>
          <p:cNvSpPr txBox="1"/>
          <p:nvPr/>
        </p:nvSpPr>
        <p:spPr>
          <a:xfrm>
            <a:off x="1256747" y="3385182"/>
            <a:ext cx="2105665" cy="53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2400" dirty="0" err="1">
                <a:solidFill>
                  <a:srgbClr val="FF7B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Inflexibility</a:t>
            </a:r>
            <a:endParaRPr sz="1800" b="1" dirty="0">
              <a:solidFill>
                <a:srgbClr val="FF7B40"/>
              </a:solidFill>
              <a:latin typeface="Aharoni" panose="02010803020104030203" pitchFamily="2" charset="-79"/>
              <a:ea typeface="Fira Sans Extra Condensed"/>
              <a:cs typeface="Aharoni" panose="02010803020104030203" pitchFamily="2" charset="-79"/>
              <a:sym typeface="Fira Sans Extra Condensed"/>
            </a:endParaRP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75D23890-EC5B-4E5E-83D6-D8EA950F706D}"/>
              </a:ext>
            </a:extLst>
          </p:cNvPr>
          <p:cNvSpPr txBox="1"/>
          <p:nvPr/>
        </p:nvSpPr>
        <p:spPr>
          <a:xfrm>
            <a:off x="5781697" y="3385182"/>
            <a:ext cx="2105665" cy="53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2400" b="1" dirty="0">
                <a:solidFill>
                  <a:srgbClr val="C04F2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Stagnation</a:t>
            </a:r>
            <a:r>
              <a:rPr lang="de-DE" sz="240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sz="2400" b="1" dirty="0">
              <a:solidFill>
                <a:srgbClr val="FF7B40"/>
              </a:solidFill>
              <a:latin typeface="Aharoni" panose="02010803020104030203" pitchFamily="2" charset="-79"/>
              <a:ea typeface="Fira Sans Extra Condensed"/>
              <a:cs typeface="Aharoni" panose="02010803020104030203" pitchFamily="2" charset="-79"/>
              <a:sym typeface="Fira Sans Extra Condense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358850-FDFE-9B1C-9208-D05A21087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757" y="1459354"/>
            <a:ext cx="609604" cy="6096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823FFE0-93FA-3A24-FBC7-B44C76238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91" y="1563705"/>
            <a:ext cx="468385" cy="4683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5FBBCEC-FA25-53AC-9C72-A562913D7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160" y="3277351"/>
            <a:ext cx="498194" cy="49819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F8749DB-3028-5510-EADB-0733C8846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9542" y="3297472"/>
            <a:ext cx="437219" cy="4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6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3651450" y="21124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651450" y="29506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651450" y="37888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651450" y="12742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3354307" y="3594168"/>
            <a:ext cx="1146371" cy="1119460"/>
          </a:xfrm>
          <a:custGeom>
            <a:avLst/>
            <a:gdLst/>
            <a:ahLst/>
            <a:cxnLst/>
            <a:rect l="l" t="t" r="r" b="b"/>
            <a:pathLst>
              <a:path w="9329" h="9110" extrusionOk="0">
                <a:moveTo>
                  <a:pt x="4705" y="906"/>
                </a:moveTo>
                <a:cubicBezTo>
                  <a:pt x="4728" y="907"/>
                  <a:pt x="4747" y="909"/>
                  <a:pt x="4751" y="915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6" y="915"/>
                  <a:pt x="4722" y="910"/>
                  <a:pt x="4705" y="906"/>
                </a:cubicBezTo>
                <a:close/>
                <a:moveTo>
                  <a:pt x="4399" y="942"/>
                </a:moveTo>
                <a:lnTo>
                  <a:pt x="4399" y="942"/>
                </a:lnTo>
                <a:cubicBezTo>
                  <a:pt x="4400" y="942"/>
                  <a:pt x="4379" y="954"/>
                  <a:pt x="4363" y="961"/>
                </a:cubicBezTo>
                <a:lnTo>
                  <a:pt x="4363" y="961"/>
                </a:lnTo>
                <a:cubicBezTo>
                  <a:pt x="4365" y="960"/>
                  <a:pt x="4367" y="959"/>
                  <a:pt x="4369" y="958"/>
                </a:cubicBezTo>
                <a:cubicBezTo>
                  <a:pt x="4390" y="946"/>
                  <a:pt x="4398" y="942"/>
                  <a:pt x="4399" y="942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8" y="966"/>
                </a:cubicBezTo>
                <a:lnTo>
                  <a:pt x="4348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4" y="1044"/>
                  <a:pt x="5041" y="1051"/>
                  <a:pt x="5047" y="1058"/>
                </a:cubicBezTo>
                <a:lnTo>
                  <a:pt x="5047" y="1058"/>
                </a:lnTo>
                <a:cubicBezTo>
                  <a:pt x="5044" y="1054"/>
                  <a:pt x="5034" y="1045"/>
                  <a:pt x="5026" y="1038"/>
                </a:cubicBezTo>
                <a:close/>
                <a:moveTo>
                  <a:pt x="8124" y="4138"/>
                </a:moveTo>
                <a:cubicBezTo>
                  <a:pt x="8124" y="4138"/>
                  <a:pt x="8124" y="4138"/>
                  <a:pt x="8124" y="4138"/>
                </a:cubicBezTo>
                <a:lnTo>
                  <a:pt x="8124" y="4138"/>
                </a:lnTo>
                <a:cubicBezTo>
                  <a:pt x="8124" y="4138"/>
                  <a:pt x="8124" y="4138"/>
                  <a:pt x="8124" y="4138"/>
                </a:cubicBezTo>
                <a:close/>
                <a:moveTo>
                  <a:pt x="1029" y="4299"/>
                </a:moveTo>
                <a:cubicBezTo>
                  <a:pt x="1022" y="4314"/>
                  <a:pt x="1012" y="4331"/>
                  <a:pt x="1012" y="4331"/>
                </a:cubicBezTo>
                <a:cubicBezTo>
                  <a:pt x="1012" y="4331"/>
                  <a:pt x="1016" y="4323"/>
                  <a:pt x="1027" y="4301"/>
                </a:cubicBezTo>
                <a:cubicBezTo>
                  <a:pt x="1028" y="4301"/>
                  <a:pt x="1028" y="4300"/>
                  <a:pt x="1029" y="4299"/>
                </a:cubicBezTo>
                <a:close/>
                <a:moveTo>
                  <a:pt x="8270" y="4434"/>
                </a:moveTo>
                <a:cubicBezTo>
                  <a:pt x="8269" y="4435"/>
                  <a:pt x="8269" y="4435"/>
                  <a:pt x="8269" y="4436"/>
                </a:cubicBezTo>
                <a:lnTo>
                  <a:pt x="8269" y="4436"/>
                </a:lnTo>
                <a:cubicBezTo>
                  <a:pt x="8269" y="4435"/>
                  <a:pt x="8269" y="4435"/>
                  <a:pt x="8270" y="4434"/>
                </a:cubicBezTo>
                <a:close/>
                <a:moveTo>
                  <a:pt x="984" y="4432"/>
                </a:moveTo>
                <a:cubicBezTo>
                  <a:pt x="983" y="4433"/>
                  <a:pt x="978" y="4459"/>
                  <a:pt x="976" y="4475"/>
                </a:cubicBezTo>
                <a:lnTo>
                  <a:pt x="976" y="4475"/>
                </a:lnTo>
                <a:cubicBezTo>
                  <a:pt x="976" y="4454"/>
                  <a:pt x="979" y="4436"/>
                  <a:pt x="984" y="4432"/>
                </a:cubicBezTo>
                <a:close/>
                <a:moveTo>
                  <a:pt x="8262" y="4678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1" y="4679"/>
                  <a:pt x="8262" y="4678"/>
                </a:cubicBezTo>
                <a:close/>
                <a:moveTo>
                  <a:pt x="1012" y="4784"/>
                </a:moveTo>
                <a:cubicBezTo>
                  <a:pt x="1012" y="4784"/>
                  <a:pt x="1023" y="4803"/>
                  <a:pt x="1030" y="4818"/>
                </a:cubicBezTo>
                <a:lnTo>
                  <a:pt x="1030" y="4818"/>
                </a:lnTo>
                <a:cubicBezTo>
                  <a:pt x="1029" y="4817"/>
                  <a:pt x="1028" y="4815"/>
                  <a:pt x="1027" y="4814"/>
                </a:cubicBezTo>
                <a:cubicBezTo>
                  <a:pt x="1015" y="4792"/>
                  <a:pt x="1012" y="4784"/>
                  <a:pt x="1012" y="4784"/>
                </a:cubicBezTo>
                <a:close/>
                <a:moveTo>
                  <a:pt x="1127" y="4979"/>
                </a:moveTo>
                <a:cubicBezTo>
                  <a:pt x="1128" y="4979"/>
                  <a:pt x="1128" y="4979"/>
                  <a:pt x="1128" y="4979"/>
                </a:cubicBezTo>
                <a:cubicBezTo>
                  <a:pt x="1128" y="4979"/>
                  <a:pt x="1128" y="4979"/>
                  <a:pt x="1127" y="4979"/>
                </a:cubicBezTo>
                <a:close/>
                <a:moveTo>
                  <a:pt x="4351" y="8151"/>
                </a:moveTo>
                <a:cubicBezTo>
                  <a:pt x="4352" y="8152"/>
                  <a:pt x="4375" y="8164"/>
                  <a:pt x="4390" y="8171"/>
                </a:cubicBezTo>
                <a:lnTo>
                  <a:pt x="4390" y="8171"/>
                </a:lnTo>
                <a:cubicBezTo>
                  <a:pt x="4371" y="8165"/>
                  <a:pt x="4356" y="8159"/>
                  <a:pt x="4351" y="8151"/>
                </a:cubicBezTo>
                <a:close/>
                <a:moveTo>
                  <a:pt x="4507" y="8194"/>
                </a:moveTo>
                <a:lnTo>
                  <a:pt x="4507" y="8194"/>
                </a:lnTo>
                <a:cubicBezTo>
                  <a:pt x="4507" y="8194"/>
                  <a:pt x="4508" y="8194"/>
                  <a:pt x="4509" y="8195"/>
                </a:cubicBezTo>
                <a:lnTo>
                  <a:pt x="4509" y="8195"/>
                </a:lnTo>
                <a:cubicBezTo>
                  <a:pt x="4508" y="8194"/>
                  <a:pt x="4507" y="8194"/>
                  <a:pt x="4507" y="8194"/>
                </a:cubicBezTo>
                <a:close/>
                <a:moveTo>
                  <a:pt x="4753" y="8202"/>
                </a:moveTo>
                <a:cubicBezTo>
                  <a:pt x="4759" y="8202"/>
                  <a:pt x="4754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5" y="8202"/>
                  <a:pt x="4753" y="8202"/>
                </a:cubicBezTo>
                <a:close/>
                <a:moveTo>
                  <a:pt x="4688" y="906"/>
                </a:moveTo>
                <a:cubicBezTo>
                  <a:pt x="4691" y="906"/>
                  <a:pt x="4695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2" y="913"/>
                </a:cubicBezTo>
                <a:cubicBezTo>
                  <a:pt x="4748" y="920"/>
                  <a:pt x="4773" y="925"/>
                  <a:pt x="4799" y="931"/>
                </a:cubicBezTo>
                <a:cubicBezTo>
                  <a:pt x="4807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7"/>
                  <a:pt x="4929" y="982"/>
                  <a:pt x="4939" y="988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2" y="1050"/>
                </a:cubicBezTo>
                <a:cubicBezTo>
                  <a:pt x="5048" y="1065"/>
                  <a:pt x="5065" y="1080"/>
                  <a:pt x="5080" y="1096"/>
                </a:cubicBezTo>
                <a:lnTo>
                  <a:pt x="5111" y="1126"/>
                </a:lnTo>
                <a:lnTo>
                  <a:pt x="5323" y="1337"/>
                </a:lnTo>
                <a:lnTo>
                  <a:pt x="6146" y="2161"/>
                </a:lnTo>
                <a:lnTo>
                  <a:pt x="7929" y="3944"/>
                </a:lnTo>
                <a:cubicBezTo>
                  <a:pt x="7980" y="3995"/>
                  <a:pt x="8032" y="4047"/>
                  <a:pt x="8083" y="4099"/>
                </a:cubicBezTo>
                <a:cubicBezTo>
                  <a:pt x="8088" y="4105"/>
                  <a:pt x="8096" y="4110"/>
                  <a:pt x="8101" y="4117"/>
                </a:cubicBezTo>
                <a:cubicBezTo>
                  <a:pt x="8109" y="4126"/>
                  <a:pt x="8117" y="4135"/>
                  <a:pt x="8125" y="4144"/>
                </a:cubicBezTo>
                <a:lnTo>
                  <a:pt x="8125" y="4144"/>
                </a:lnTo>
                <a:cubicBezTo>
                  <a:pt x="8135" y="4172"/>
                  <a:pt x="8200" y="4255"/>
                  <a:pt x="8210" y="4274"/>
                </a:cubicBezTo>
                <a:cubicBezTo>
                  <a:pt x="8216" y="4285"/>
                  <a:pt x="8221" y="4296"/>
                  <a:pt x="8227" y="4307"/>
                </a:cubicBezTo>
                <a:lnTo>
                  <a:pt x="8227" y="4307"/>
                </a:lnTo>
                <a:cubicBezTo>
                  <a:pt x="8237" y="4344"/>
                  <a:pt x="8251" y="4379"/>
                  <a:pt x="8260" y="4416"/>
                </a:cubicBezTo>
                <a:cubicBezTo>
                  <a:pt x="8263" y="4428"/>
                  <a:pt x="8265" y="4439"/>
                  <a:pt x="8268" y="4451"/>
                </a:cubicBezTo>
                <a:lnTo>
                  <a:pt x="8268" y="4451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5"/>
                  <a:pt x="8275" y="4617"/>
                  <a:pt x="8273" y="4637"/>
                </a:cubicBezTo>
                <a:cubicBezTo>
                  <a:pt x="8272" y="4652"/>
                  <a:pt x="8264" y="4672"/>
                  <a:pt x="8262" y="4678"/>
                </a:cubicBezTo>
                <a:lnTo>
                  <a:pt x="8262" y="4678"/>
                </a:lnTo>
                <a:cubicBezTo>
                  <a:pt x="8263" y="4675"/>
                  <a:pt x="8266" y="4667"/>
                  <a:pt x="8272" y="4655"/>
                </a:cubicBezTo>
                <a:lnTo>
                  <a:pt x="8272" y="4655"/>
                </a:lnTo>
                <a:cubicBezTo>
                  <a:pt x="8270" y="4660"/>
                  <a:pt x="8269" y="4666"/>
                  <a:pt x="8268" y="4671"/>
                </a:cubicBezTo>
                <a:cubicBezTo>
                  <a:pt x="8264" y="4691"/>
                  <a:pt x="8259" y="4712"/>
                  <a:pt x="8252" y="4732"/>
                </a:cubicBezTo>
                <a:cubicBezTo>
                  <a:pt x="8249" y="4746"/>
                  <a:pt x="8244" y="4773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5"/>
                </a:cubicBezTo>
                <a:cubicBezTo>
                  <a:pt x="8213" y="4839"/>
                  <a:pt x="8201" y="4862"/>
                  <a:pt x="8188" y="4886"/>
                </a:cubicBezTo>
                <a:cubicBezTo>
                  <a:pt x="8175" y="4905"/>
                  <a:pt x="8165" y="4922"/>
                  <a:pt x="8153" y="4941"/>
                </a:cubicBezTo>
                <a:cubicBezTo>
                  <a:pt x="8150" y="4945"/>
                  <a:pt x="8143" y="4954"/>
                  <a:pt x="8137" y="4962"/>
                </a:cubicBezTo>
                <a:lnTo>
                  <a:pt x="8137" y="4962"/>
                </a:lnTo>
                <a:cubicBezTo>
                  <a:pt x="8120" y="4980"/>
                  <a:pt x="8095" y="5007"/>
                  <a:pt x="8088" y="5014"/>
                </a:cubicBezTo>
                <a:lnTo>
                  <a:pt x="8081" y="5021"/>
                </a:lnTo>
                <a:cubicBezTo>
                  <a:pt x="8027" y="5076"/>
                  <a:pt x="7973" y="5130"/>
                  <a:pt x="7918" y="5184"/>
                </a:cubicBezTo>
                <a:lnTo>
                  <a:pt x="6132" y="6970"/>
                </a:lnTo>
                <a:lnTo>
                  <a:pt x="5309" y="7793"/>
                </a:lnTo>
                <a:lnTo>
                  <a:pt x="5108" y="7995"/>
                </a:lnTo>
                <a:cubicBezTo>
                  <a:pt x="5091" y="8011"/>
                  <a:pt x="5075" y="8028"/>
                  <a:pt x="5059" y="8043"/>
                </a:cubicBezTo>
                <a:cubicBezTo>
                  <a:pt x="5055" y="8046"/>
                  <a:pt x="5036" y="8063"/>
                  <a:pt x="5022" y="8075"/>
                </a:cubicBezTo>
                <a:lnTo>
                  <a:pt x="5022" y="8075"/>
                </a:lnTo>
                <a:cubicBezTo>
                  <a:pt x="5035" y="8066"/>
                  <a:pt x="5052" y="8055"/>
                  <a:pt x="5053" y="8055"/>
                </a:cubicBezTo>
                <a:lnTo>
                  <a:pt x="5053" y="8055"/>
                </a:lnTo>
                <a:cubicBezTo>
                  <a:pt x="5054" y="8055"/>
                  <a:pt x="5046" y="8061"/>
                  <a:pt x="5023" y="8076"/>
                </a:cubicBezTo>
                <a:cubicBezTo>
                  <a:pt x="5021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2" y="8075"/>
                </a:cubicBezTo>
                <a:lnTo>
                  <a:pt x="5022" y="8075"/>
                </a:lnTo>
                <a:cubicBezTo>
                  <a:pt x="5019" y="8078"/>
                  <a:pt x="5016" y="8080"/>
                  <a:pt x="5013" y="8082"/>
                </a:cubicBezTo>
                <a:lnTo>
                  <a:pt x="5013" y="8082"/>
                </a:lnTo>
                <a:cubicBezTo>
                  <a:pt x="5015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2" y="8084"/>
                  <a:pt x="5009" y="8087"/>
                  <a:pt x="5009" y="8087"/>
                </a:cubicBezTo>
                <a:cubicBezTo>
                  <a:pt x="5008" y="8086"/>
                  <a:pt x="5010" y="8084"/>
                  <a:pt x="5013" y="8082"/>
                </a:cubicBezTo>
                <a:lnTo>
                  <a:pt x="5013" y="8082"/>
                </a:lnTo>
                <a:cubicBezTo>
                  <a:pt x="4985" y="8100"/>
                  <a:pt x="4957" y="8118"/>
                  <a:pt x="4927" y="8134"/>
                </a:cubicBezTo>
                <a:cubicBezTo>
                  <a:pt x="4912" y="8142"/>
                  <a:pt x="4897" y="8150"/>
                  <a:pt x="4882" y="8158"/>
                </a:cubicBezTo>
                <a:lnTo>
                  <a:pt x="4882" y="8158"/>
                </a:lnTo>
                <a:cubicBezTo>
                  <a:pt x="4839" y="8171"/>
                  <a:pt x="4799" y="8185"/>
                  <a:pt x="4756" y="8196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8"/>
                  <a:pt x="4642" y="8209"/>
                  <a:pt x="4613" y="8209"/>
                </a:cubicBezTo>
                <a:cubicBezTo>
                  <a:pt x="4592" y="8209"/>
                  <a:pt x="4571" y="8207"/>
                  <a:pt x="4550" y="8206"/>
                </a:cubicBezTo>
                <a:cubicBezTo>
                  <a:pt x="4535" y="8205"/>
                  <a:pt x="4516" y="8198"/>
                  <a:pt x="4509" y="8195"/>
                </a:cubicBezTo>
                <a:lnTo>
                  <a:pt x="4509" y="8195"/>
                </a:lnTo>
                <a:cubicBezTo>
                  <a:pt x="4512" y="8196"/>
                  <a:pt x="4517" y="8198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0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3" y="8139"/>
                  <a:pt x="4316" y="8129"/>
                </a:cubicBezTo>
                <a:cubicBezTo>
                  <a:pt x="4288" y="8113"/>
                  <a:pt x="4262" y="8095"/>
                  <a:pt x="4236" y="8078"/>
                </a:cubicBezTo>
                <a:lnTo>
                  <a:pt x="4236" y="8078"/>
                </a:lnTo>
                <a:cubicBezTo>
                  <a:pt x="4236" y="8078"/>
                  <a:pt x="4236" y="8078"/>
                  <a:pt x="4236" y="8078"/>
                </a:cubicBezTo>
                <a:cubicBezTo>
                  <a:pt x="4212" y="8056"/>
                  <a:pt x="4190" y="8038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1"/>
                </a:lnTo>
                <a:lnTo>
                  <a:pt x="1225" y="5073"/>
                </a:lnTo>
                <a:lnTo>
                  <a:pt x="1171" y="5019"/>
                </a:lnTo>
                <a:lnTo>
                  <a:pt x="1165" y="5013"/>
                </a:lnTo>
                <a:cubicBezTo>
                  <a:pt x="1149" y="4997"/>
                  <a:pt x="1135" y="4979"/>
                  <a:pt x="1118" y="4963"/>
                </a:cubicBezTo>
                <a:cubicBezTo>
                  <a:pt x="1113" y="4958"/>
                  <a:pt x="1107" y="4954"/>
                  <a:pt x="1102" y="4950"/>
                </a:cubicBezTo>
                <a:lnTo>
                  <a:pt x="1102" y="4950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6" y="4830"/>
                </a:cubicBezTo>
                <a:lnTo>
                  <a:pt x="1036" y="4830"/>
                </a:lnTo>
                <a:cubicBezTo>
                  <a:pt x="1034" y="4800"/>
                  <a:pt x="1002" y="4742"/>
                  <a:pt x="997" y="4716"/>
                </a:cubicBezTo>
                <a:cubicBezTo>
                  <a:pt x="992" y="4695"/>
                  <a:pt x="988" y="4675"/>
                  <a:pt x="982" y="4654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6" y="4559"/>
                  <a:pt x="977" y="4542"/>
                </a:cubicBezTo>
                <a:cubicBezTo>
                  <a:pt x="977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3"/>
                  <a:pt x="979" y="4476"/>
                  <a:pt x="982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3"/>
                  <a:pt x="1036" y="4315"/>
                  <a:pt x="1036" y="4285"/>
                </a:cubicBezTo>
                <a:lnTo>
                  <a:pt x="1036" y="4285"/>
                </a:lnTo>
                <a:cubicBezTo>
                  <a:pt x="1043" y="4271"/>
                  <a:pt x="1050" y="4257"/>
                  <a:pt x="1057" y="4245"/>
                </a:cubicBezTo>
                <a:cubicBezTo>
                  <a:pt x="1069" y="4223"/>
                  <a:pt x="1083" y="4192"/>
                  <a:pt x="1101" y="4166"/>
                </a:cubicBezTo>
                <a:lnTo>
                  <a:pt x="1101" y="4166"/>
                </a:lnTo>
                <a:cubicBezTo>
                  <a:pt x="1106" y="4162"/>
                  <a:pt x="1113" y="4157"/>
                  <a:pt x="1118" y="4151"/>
                </a:cubicBezTo>
                <a:cubicBezTo>
                  <a:pt x="1134" y="4135"/>
                  <a:pt x="1149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10" y="4058"/>
                  <a:pt x="1228" y="4038"/>
                </a:cubicBezTo>
                <a:lnTo>
                  <a:pt x="1481" y="3787"/>
                </a:lnTo>
                <a:lnTo>
                  <a:pt x="3364" y="1903"/>
                </a:lnTo>
                <a:lnTo>
                  <a:pt x="4066" y="1201"/>
                </a:lnTo>
                <a:cubicBezTo>
                  <a:pt x="4106" y="1161"/>
                  <a:pt x="4144" y="1121"/>
                  <a:pt x="4185" y="1083"/>
                </a:cubicBezTo>
                <a:cubicBezTo>
                  <a:pt x="4200" y="1068"/>
                  <a:pt x="4218" y="1054"/>
                  <a:pt x="4233" y="1039"/>
                </a:cubicBezTo>
                <a:lnTo>
                  <a:pt x="4233" y="1039"/>
                </a:lnTo>
                <a:cubicBezTo>
                  <a:pt x="4260" y="1022"/>
                  <a:pt x="4286" y="1004"/>
                  <a:pt x="4313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6" y="966"/>
                  <a:pt x="4457" y="930"/>
                  <a:pt x="4484" y="923"/>
                </a:cubicBezTo>
                <a:cubicBezTo>
                  <a:pt x="4503" y="918"/>
                  <a:pt x="4522" y="916"/>
                  <a:pt x="4541" y="912"/>
                </a:cubicBezTo>
                <a:lnTo>
                  <a:pt x="4541" y="912"/>
                </a:lnTo>
                <a:cubicBezTo>
                  <a:pt x="4569" y="910"/>
                  <a:pt x="4597" y="907"/>
                  <a:pt x="4625" y="907"/>
                </a:cubicBezTo>
                <a:cubicBezTo>
                  <a:pt x="4633" y="907"/>
                  <a:pt x="4661" y="906"/>
                  <a:pt x="4688" y="906"/>
                </a:cubicBezTo>
                <a:close/>
                <a:moveTo>
                  <a:pt x="4607" y="1"/>
                </a:moveTo>
                <a:cubicBezTo>
                  <a:pt x="4349" y="1"/>
                  <a:pt x="4088" y="65"/>
                  <a:pt x="3849" y="200"/>
                </a:cubicBezTo>
                <a:cubicBezTo>
                  <a:pt x="3602" y="342"/>
                  <a:pt x="3406" y="567"/>
                  <a:pt x="3208" y="765"/>
                </a:cubicBezTo>
                <a:lnTo>
                  <a:pt x="1261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7"/>
                </a:cubicBezTo>
                <a:cubicBezTo>
                  <a:pt x="251" y="5382"/>
                  <a:pt x="494" y="5631"/>
                  <a:pt x="755" y="5891"/>
                </a:cubicBezTo>
                <a:lnTo>
                  <a:pt x="1622" y="6758"/>
                </a:lnTo>
                <a:lnTo>
                  <a:pt x="3416" y="8552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7" y="8637"/>
                  <a:pt x="3510" y="8651"/>
                  <a:pt x="3524" y="8664"/>
                </a:cubicBezTo>
                <a:cubicBezTo>
                  <a:pt x="3830" y="8961"/>
                  <a:pt x="4227" y="9110"/>
                  <a:pt x="4624" y="9110"/>
                </a:cubicBezTo>
                <a:cubicBezTo>
                  <a:pt x="5022" y="9110"/>
                  <a:pt x="5421" y="8960"/>
                  <a:pt x="5728" y="8659"/>
                </a:cubicBezTo>
                <a:cubicBezTo>
                  <a:pt x="5896" y="8493"/>
                  <a:pt x="6060" y="8327"/>
                  <a:pt x="6226" y="8160"/>
                </a:cubicBezTo>
                <a:lnTo>
                  <a:pt x="8208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9" y="4128"/>
                  <a:pt x="8776" y="3505"/>
                </a:cubicBezTo>
                <a:cubicBezTo>
                  <a:pt x="8634" y="3346"/>
                  <a:pt x="8472" y="3200"/>
                  <a:pt x="8322" y="3049"/>
                </a:cubicBezTo>
                <a:lnTo>
                  <a:pt x="7371" y="2098"/>
                </a:lnTo>
                <a:cubicBezTo>
                  <a:pt x="6832" y="1559"/>
                  <a:pt x="6292" y="1018"/>
                  <a:pt x="5750" y="479"/>
                </a:cubicBezTo>
                <a:cubicBezTo>
                  <a:pt x="5440" y="169"/>
                  <a:pt x="5026" y="1"/>
                  <a:pt x="46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405057" y="3649833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330959" y="1927653"/>
            <a:ext cx="1146494" cy="1119460"/>
          </a:xfrm>
          <a:custGeom>
            <a:avLst/>
            <a:gdLst/>
            <a:ahLst/>
            <a:cxnLst/>
            <a:rect l="l" t="t" r="r" b="b"/>
            <a:pathLst>
              <a:path w="9330" h="9110" extrusionOk="0">
                <a:moveTo>
                  <a:pt x="4705" y="906"/>
                </a:moveTo>
                <a:cubicBezTo>
                  <a:pt x="4728" y="907"/>
                  <a:pt x="4748" y="909"/>
                  <a:pt x="4752" y="914"/>
                </a:cubicBezTo>
                <a:cubicBezTo>
                  <a:pt x="4752" y="915"/>
                  <a:pt x="4751" y="915"/>
                  <a:pt x="4750" y="915"/>
                </a:cubicBezTo>
                <a:cubicBezTo>
                  <a:pt x="4745" y="915"/>
                  <a:pt x="4721" y="910"/>
                  <a:pt x="4705" y="906"/>
                </a:cubicBezTo>
                <a:close/>
                <a:moveTo>
                  <a:pt x="4400" y="942"/>
                </a:moveTo>
                <a:cubicBezTo>
                  <a:pt x="4401" y="942"/>
                  <a:pt x="4379" y="955"/>
                  <a:pt x="4363" y="961"/>
                </a:cubicBezTo>
                <a:lnTo>
                  <a:pt x="4363" y="961"/>
                </a:lnTo>
                <a:cubicBezTo>
                  <a:pt x="4365" y="960"/>
                  <a:pt x="4368" y="959"/>
                  <a:pt x="4370" y="957"/>
                </a:cubicBezTo>
                <a:cubicBezTo>
                  <a:pt x="4391" y="946"/>
                  <a:pt x="4399" y="942"/>
                  <a:pt x="4400" y="942"/>
                </a:cubicBezTo>
                <a:close/>
                <a:moveTo>
                  <a:pt x="4348" y="965"/>
                </a:moveTo>
                <a:cubicBezTo>
                  <a:pt x="4348" y="965"/>
                  <a:pt x="4348" y="965"/>
                  <a:pt x="4348" y="965"/>
                </a:cubicBezTo>
                <a:lnTo>
                  <a:pt x="4348" y="965"/>
                </a:lnTo>
                <a:cubicBezTo>
                  <a:pt x="4348" y="965"/>
                  <a:pt x="4348" y="965"/>
                  <a:pt x="4348" y="965"/>
                </a:cubicBezTo>
                <a:close/>
                <a:moveTo>
                  <a:pt x="5021" y="1033"/>
                </a:moveTo>
                <a:cubicBezTo>
                  <a:pt x="5032" y="1041"/>
                  <a:pt x="5042" y="1050"/>
                  <a:pt x="5048" y="1059"/>
                </a:cubicBezTo>
                <a:lnTo>
                  <a:pt x="5048" y="1059"/>
                </a:lnTo>
                <a:cubicBezTo>
                  <a:pt x="5046" y="1055"/>
                  <a:pt x="5032" y="1043"/>
                  <a:pt x="5021" y="1033"/>
                </a:cubicBezTo>
                <a:close/>
                <a:moveTo>
                  <a:pt x="1127" y="4136"/>
                </a:moveTo>
                <a:cubicBezTo>
                  <a:pt x="1127" y="4136"/>
                  <a:pt x="1127" y="4137"/>
                  <a:pt x="1127" y="4137"/>
                </a:cubicBezTo>
                <a:lnTo>
                  <a:pt x="1127" y="4137"/>
                </a:lnTo>
                <a:cubicBezTo>
                  <a:pt x="1127" y="4137"/>
                  <a:pt x="1127" y="4136"/>
                  <a:pt x="1127" y="4136"/>
                </a:cubicBezTo>
                <a:close/>
                <a:moveTo>
                  <a:pt x="8125" y="4137"/>
                </a:moveTo>
                <a:cubicBezTo>
                  <a:pt x="8125" y="4137"/>
                  <a:pt x="8125" y="4137"/>
                  <a:pt x="8125" y="4137"/>
                </a:cubicBezTo>
                <a:lnTo>
                  <a:pt x="8125" y="4137"/>
                </a:lnTo>
                <a:cubicBezTo>
                  <a:pt x="8125" y="4137"/>
                  <a:pt x="8125" y="4137"/>
                  <a:pt x="8125" y="4137"/>
                </a:cubicBezTo>
                <a:close/>
                <a:moveTo>
                  <a:pt x="1028" y="4302"/>
                </a:moveTo>
                <a:cubicBezTo>
                  <a:pt x="1021" y="4316"/>
                  <a:pt x="1013" y="4331"/>
                  <a:pt x="1012" y="4331"/>
                </a:cubicBezTo>
                <a:cubicBezTo>
                  <a:pt x="1012" y="4331"/>
                  <a:pt x="1016" y="4323"/>
                  <a:pt x="1028" y="4302"/>
                </a:cubicBezTo>
                <a:close/>
                <a:moveTo>
                  <a:pt x="8270" y="4434"/>
                </a:moveTo>
                <a:cubicBezTo>
                  <a:pt x="8270" y="4434"/>
                  <a:pt x="8270" y="4435"/>
                  <a:pt x="8270" y="4435"/>
                </a:cubicBezTo>
                <a:lnTo>
                  <a:pt x="8270" y="4435"/>
                </a:lnTo>
                <a:cubicBezTo>
                  <a:pt x="8270" y="4435"/>
                  <a:pt x="8270" y="4434"/>
                  <a:pt x="8270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7" y="4475"/>
                </a:cubicBezTo>
                <a:lnTo>
                  <a:pt x="977" y="4475"/>
                </a:lnTo>
                <a:cubicBezTo>
                  <a:pt x="977" y="4454"/>
                  <a:pt x="979" y="4436"/>
                  <a:pt x="984" y="4433"/>
                </a:cubicBezTo>
                <a:close/>
                <a:moveTo>
                  <a:pt x="8263" y="4676"/>
                </a:moveTo>
                <a:cubicBezTo>
                  <a:pt x="8262" y="4679"/>
                  <a:pt x="8261" y="4680"/>
                  <a:pt x="8261" y="4680"/>
                </a:cubicBezTo>
                <a:cubicBezTo>
                  <a:pt x="8262" y="4680"/>
                  <a:pt x="8262" y="4678"/>
                  <a:pt x="8263" y="4676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3" y="4784"/>
                  <a:pt x="1021" y="4799"/>
                  <a:pt x="1028" y="4813"/>
                </a:cubicBezTo>
                <a:lnTo>
                  <a:pt x="1028" y="4813"/>
                </a:lnTo>
                <a:cubicBezTo>
                  <a:pt x="1016" y="4791"/>
                  <a:pt x="1012" y="4784"/>
                  <a:pt x="1012" y="4784"/>
                </a:cubicBezTo>
                <a:close/>
                <a:moveTo>
                  <a:pt x="1035" y="4835"/>
                </a:moveTo>
                <a:cubicBezTo>
                  <a:pt x="1035" y="4835"/>
                  <a:pt x="1035" y="4835"/>
                  <a:pt x="1035" y="4835"/>
                </a:cubicBezTo>
                <a:cubicBezTo>
                  <a:pt x="1035" y="4835"/>
                  <a:pt x="1035" y="4835"/>
                  <a:pt x="1035" y="4835"/>
                </a:cubicBezTo>
                <a:close/>
                <a:moveTo>
                  <a:pt x="4351" y="8150"/>
                </a:moveTo>
                <a:cubicBezTo>
                  <a:pt x="4352" y="8152"/>
                  <a:pt x="4376" y="8163"/>
                  <a:pt x="4391" y="8171"/>
                </a:cubicBezTo>
                <a:lnTo>
                  <a:pt x="4391" y="8171"/>
                </a:lnTo>
                <a:cubicBezTo>
                  <a:pt x="4372" y="8165"/>
                  <a:pt x="4357" y="8158"/>
                  <a:pt x="4351" y="8150"/>
                </a:cubicBezTo>
                <a:close/>
                <a:moveTo>
                  <a:pt x="4508" y="8194"/>
                </a:moveTo>
                <a:cubicBezTo>
                  <a:pt x="4508" y="8194"/>
                  <a:pt x="4509" y="8194"/>
                  <a:pt x="4510" y="8195"/>
                </a:cubicBezTo>
                <a:lnTo>
                  <a:pt x="4510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60" y="8202"/>
                  <a:pt x="4755" y="8203"/>
                  <a:pt x="4723" y="8205"/>
                </a:cubicBezTo>
                <a:cubicBezTo>
                  <a:pt x="4717" y="8205"/>
                  <a:pt x="4712" y="8205"/>
                  <a:pt x="4707" y="8205"/>
                </a:cubicBezTo>
                <a:lnTo>
                  <a:pt x="4707" y="8205"/>
                </a:lnTo>
                <a:cubicBezTo>
                  <a:pt x="4721" y="8203"/>
                  <a:pt x="4746" y="8202"/>
                  <a:pt x="4753" y="8202"/>
                </a:cubicBezTo>
                <a:close/>
                <a:moveTo>
                  <a:pt x="4695" y="906"/>
                </a:moveTo>
                <a:cubicBezTo>
                  <a:pt x="4696" y="906"/>
                  <a:pt x="4697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3" y="913"/>
                </a:cubicBezTo>
                <a:cubicBezTo>
                  <a:pt x="4748" y="919"/>
                  <a:pt x="4774" y="925"/>
                  <a:pt x="4800" y="931"/>
                </a:cubicBezTo>
                <a:cubicBezTo>
                  <a:pt x="4808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6"/>
                  <a:pt x="4930" y="982"/>
                  <a:pt x="4940" y="988"/>
                </a:cubicBezTo>
                <a:cubicBezTo>
                  <a:pt x="4959" y="999"/>
                  <a:pt x="4986" y="1011"/>
                  <a:pt x="5010" y="1026"/>
                </a:cubicBezTo>
                <a:lnTo>
                  <a:pt x="5010" y="1026"/>
                </a:lnTo>
                <a:cubicBezTo>
                  <a:pt x="5013" y="1029"/>
                  <a:pt x="5020" y="1037"/>
                  <a:pt x="5033" y="1049"/>
                </a:cubicBezTo>
                <a:cubicBezTo>
                  <a:pt x="5048" y="1065"/>
                  <a:pt x="5066" y="1080"/>
                  <a:pt x="5081" y="1095"/>
                </a:cubicBezTo>
                <a:lnTo>
                  <a:pt x="5112" y="1126"/>
                </a:lnTo>
                <a:lnTo>
                  <a:pt x="5323" y="1338"/>
                </a:lnTo>
                <a:lnTo>
                  <a:pt x="6147" y="2162"/>
                </a:lnTo>
                <a:lnTo>
                  <a:pt x="7930" y="3944"/>
                </a:lnTo>
                <a:cubicBezTo>
                  <a:pt x="7981" y="3995"/>
                  <a:pt x="8033" y="4046"/>
                  <a:pt x="8084" y="4098"/>
                </a:cubicBezTo>
                <a:cubicBezTo>
                  <a:pt x="8089" y="4106"/>
                  <a:pt x="8096" y="4111"/>
                  <a:pt x="8101" y="4117"/>
                </a:cubicBezTo>
                <a:cubicBezTo>
                  <a:pt x="8110" y="4125"/>
                  <a:pt x="8118" y="4135"/>
                  <a:pt x="8126" y="4144"/>
                </a:cubicBezTo>
                <a:lnTo>
                  <a:pt x="8126" y="4144"/>
                </a:lnTo>
                <a:cubicBezTo>
                  <a:pt x="8136" y="4172"/>
                  <a:pt x="8201" y="4256"/>
                  <a:pt x="8211" y="4274"/>
                </a:cubicBezTo>
                <a:cubicBezTo>
                  <a:pt x="8217" y="4285"/>
                  <a:pt x="8222" y="4296"/>
                  <a:pt x="8227" y="4307"/>
                </a:cubicBezTo>
                <a:lnTo>
                  <a:pt x="8227" y="4307"/>
                </a:lnTo>
                <a:cubicBezTo>
                  <a:pt x="8238" y="4344"/>
                  <a:pt x="8252" y="4378"/>
                  <a:pt x="8261" y="4416"/>
                </a:cubicBezTo>
                <a:cubicBezTo>
                  <a:pt x="8264" y="4427"/>
                  <a:pt x="8266" y="4439"/>
                  <a:pt x="8269" y="4450"/>
                </a:cubicBezTo>
                <a:lnTo>
                  <a:pt x="8269" y="4450"/>
                </a:lnTo>
                <a:cubicBezTo>
                  <a:pt x="8266" y="4490"/>
                  <a:pt x="8277" y="4536"/>
                  <a:pt x="8276" y="4574"/>
                </a:cubicBezTo>
                <a:cubicBezTo>
                  <a:pt x="8276" y="4595"/>
                  <a:pt x="8275" y="4617"/>
                  <a:pt x="8273" y="4638"/>
                </a:cubicBezTo>
                <a:cubicBezTo>
                  <a:pt x="8272" y="4652"/>
                  <a:pt x="8266" y="4669"/>
                  <a:pt x="8263" y="4676"/>
                </a:cubicBezTo>
                <a:lnTo>
                  <a:pt x="8263" y="4676"/>
                </a:lnTo>
                <a:cubicBezTo>
                  <a:pt x="8265" y="4673"/>
                  <a:pt x="8268" y="4666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5" y="4691"/>
                  <a:pt x="8260" y="4711"/>
                  <a:pt x="8253" y="4732"/>
                </a:cubicBezTo>
                <a:cubicBezTo>
                  <a:pt x="8249" y="4745"/>
                  <a:pt x="8245" y="4772"/>
                  <a:pt x="8239" y="4795"/>
                </a:cubicBezTo>
                <a:lnTo>
                  <a:pt x="8239" y="4795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4" y="4838"/>
                  <a:pt x="8202" y="4863"/>
                  <a:pt x="8188" y="4885"/>
                </a:cubicBezTo>
                <a:cubicBezTo>
                  <a:pt x="8176" y="4905"/>
                  <a:pt x="8166" y="4922"/>
                  <a:pt x="8154" y="4941"/>
                </a:cubicBezTo>
                <a:cubicBezTo>
                  <a:pt x="8151" y="4945"/>
                  <a:pt x="8144" y="4954"/>
                  <a:pt x="8137" y="4962"/>
                </a:cubicBezTo>
                <a:lnTo>
                  <a:pt x="8137" y="4962"/>
                </a:lnTo>
                <a:cubicBezTo>
                  <a:pt x="8121" y="4980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8" y="5076"/>
                  <a:pt x="7974" y="5130"/>
                  <a:pt x="7918" y="5185"/>
                </a:cubicBezTo>
                <a:lnTo>
                  <a:pt x="6133" y="6971"/>
                </a:lnTo>
                <a:lnTo>
                  <a:pt x="5310" y="7792"/>
                </a:lnTo>
                <a:lnTo>
                  <a:pt x="5109" y="7995"/>
                </a:lnTo>
                <a:cubicBezTo>
                  <a:pt x="5091" y="8011"/>
                  <a:pt x="5076" y="8028"/>
                  <a:pt x="5060" y="8043"/>
                </a:cubicBezTo>
                <a:cubicBezTo>
                  <a:pt x="5056" y="8046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5" y="8055"/>
                  <a:pt x="5047" y="8060"/>
                  <a:pt x="5024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3" y="8083"/>
                </a:cubicBezTo>
                <a:lnTo>
                  <a:pt x="5013" y="8083"/>
                </a:lnTo>
                <a:cubicBezTo>
                  <a:pt x="5014" y="8082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3" y="8083"/>
                </a:cubicBezTo>
                <a:lnTo>
                  <a:pt x="5013" y="8083"/>
                </a:lnTo>
                <a:cubicBezTo>
                  <a:pt x="4985" y="8101"/>
                  <a:pt x="4957" y="8119"/>
                  <a:pt x="4928" y="8134"/>
                </a:cubicBezTo>
                <a:cubicBezTo>
                  <a:pt x="4913" y="8142"/>
                  <a:pt x="4898" y="8149"/>
                  <a:pt x="4882" y="8157"/>
                </a:cubicBezTo>
                <a:lnTo>
                  <a:pt x="4882" y="8157"/>
                </a:lnTo>
                <a:cubicBezTo>
                  <a:pt x="4840" y="8171"/>
                  <a:pt x="4800" y="8185"/>
                  <a:pt x="4757" y="8195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7"/>
                  <a:pt x="4643" y="8209"/>
                  <a:pt x="4613" y="8209"/>
                </a:cubicBezTo>
                <a:cubicBezTo>
                  <a:pt x="4593" y="8209"/>
                  <a:pt x="4571" y="8207"/>
                  <a:pt x="4551" y="8206"/>
                </a:cubicBezTo>
                <a:cubicBezTo>
                  <a:pt x="4536" y="8204"/>
                  <a:pt x="4516" y="8197"/>
                  <a:pt x="4510" y="8195"/>
                </a:cubicBezTo>
                <a:lnTo>
                  <a:pt x="4510" y="8195"/>
                </a:lnTo>
                <a:cubicBezTo>
                  <a:pt x="4513" y="8196"/>
                  <a:pt x="4517" y="8198"/>
                  <a:pt x="4525" y="8201"/>
                </a:cubicBezTo>
                <a:lnTo>
                  <a:pt x="4525" y="8201"/>
                </a:lnTo>
                <a:cubicBezTo>
                  <a:pt x="4507" y="8197"/>
                  <a:pt x="4489" y="8194"/>
                  <a:pt x="4471" y="8189"/>
                </a:cubicBezTo>
                <a:cubicBezTo>
                  <a:pt x="4458" y="8186"/>
                  <a:pt x="4426" y="8180"/>
                  <a:pt x="4399" y="8173"/>
                </a:cubicBezTo>
                <a:lnTo>
                  <a:pt x="4399" y="8173"/>
                </a:lnTo>
                <a:cubicBezTo>
                  <a:pt x="4394" y="8170"/>
                  <a:pt x="4386" y="8166"/>
                  <a:pt x="4373" y="8158"/>
                </a:cubicBezTo>
                <a:cubicBezTo>
                  <a:pt x="4354" y="8148"/>
                  <a:pt x="4334" y="8139"/>
                  <a:pt x="4317" y="8129"/>
                </a:cubicBezTo>
                <a:cubicBezTo>
                  <a:pt x="4289" y="8113"/>
                  <a:pt x="4263" y="8095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3" y="8055"/>
                  <a:pt x="4191" y="8037"/>
                  <a:pt x="4170" y="8017"/>
                </a:cubicBezTo>
                <a:lnTo>
                  <a:pt x="4170" y="8017"/>
                </a:lnTo>
                <a:cubicBezTo>
                  <a:pt x="4170" y="8017"/>
                  <a:pt x="4170" y="8017"/>
                  <a:pt x="4170" y="8017"/>
                </a:cubicBezTo>
                <a:lnTo>
                  <a:pt x="2854" y="6700"/>
                </a:lnTo>
                <a:lnTo>
                  <a:pt x="1225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50" y="4997"/>
                  <a:pt x="1136" y="4978"/>
                  <a:pt x="1119" y="4963"/>
                </a:cubicBezTo>
                <a:cubicBezTo>
                  <a:pt x="1113" y="4958"/>
                  <a:pt x="1107" y="4953"/>
                  <a:pt x="1102" y="4949"/>
                </a:cubicBezTo>
                <a:lnTo>
                  <a:pt x="1102" y="4949"/>
                </a:lnTo>
                <a:cubicBezTo>
                  <a:pt x="1081" y="4920"/>
                  <a:pt x="1064" y="4881"/>
                  <a:pt x="1050" y="4856"/>
                </a:cubicBezTo>
                <a:cubicBezTo>
                  <a:pt x="1045" y="4847"/>
                  <a:pt x="1040" y="4837"/>
                  <a:pt x="1036" y="4827"/>
                </a:cubicBezTo>
                <a:lnTo>
                  <a:pt x="1036" y="4827"/>
                </a:lnTo>
                <a:cubicBezTo>
                  <a:pt x="1033" y="4798"/>
                  <a:pt x="1003" y="4741"/>
                  <a:pt x="997" y="4715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6" y="4628"/>
                </a:cubicBezTo>
                <a:lnTo>
                  <a:pt x="976" y="4628"/>
                </a:lnTo>
                <a:cubicBezTo>
                  <a:pt x="975" y="4628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7" y="4559"/>
                  <a:pt x="978" y="4541"/>
                </a:cubicBezTo>
                <a:cubicBezTo>
                  <a:pt x="978" y="4532"/>
                  <a:pt x="977" y="4509"/>
                  <a:pt x="976" y="4486"/>
                </a:cubicBezTo>
                <a:lnTo>
                  <a:pt x="976" y="4486"/>
                </a:lnTo>
                <a:cubicBezTo>
                  <a:pt x="978" y="4483"/>
                  <a:pt x="980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6" y="4316"/>
                  <a:pt x="1036" y="4286"/>
                </a:cubicBezTo>
                <a:lnTo>
                  <a:pt x="1036" y="4286"/>
                </a:lnTo>
                <a:cubicBezTo>
                  <a:pt x="1043" y="4272"/>
                  <a:pt x="1050" y="4258"/>
                  <a:pt x="1058" y="4245"/>
                </a:cubicBezTo>
                <a:cubicBezTo>
                  <a:pt x="1070" y="4223"/>
                  <a:pt x="1084" y="4192"/>
                  <a:pt x="1101" y="4167"/>
                </a:cubicBezTo>
                <a:lnTo>
                  <a:pt x="1101" y="4167"/>
                </a:lnTo>
                <a:cubicBezTo>
                  <a:pt x="1106" y="4163"/>
                  <a:pt x="1113" y="4158"/>
                  <a:pt x="1119" y="4152"/>
                </a:cubicBezTo>
                <a:cubicBezTo>
                  <a:pt x="1135" y="4134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1" y="4076"/>
                  <a:pt x="1210" y="4058"/>
                  <a:pt x="1229" y="4039"/>
                </a:cubicBezTo>
                <a:lnTo>
                  <a:pt x="1480" y="3786"/>
                </a:lnTo>
                <a:lnTo>
                  <a:pt x="3365" y="1903"/>
                </a:lnTo>
                <a:lnTo>
                  <a:pt x="4067" y="1201"/>
                </a:lnTo>
                <a:cubicBezTo>
                  <a:pt x="4107" y="1161"/>
                  <a:pt x="4145" y="1121"/>
                  <a:pt x="4186" y="1083"/>
                </a:cubicBezTo>
                <a:cubicBezTo>
                  <a:pt x="4201" y="1068"/>
                  <a:pt x="4219" y="1054"/>
                  <a:pt x="4234" y="1039"/>
                </a:cubicBezTo>
                <a:lnTo>
                  <a:pt x="4234" y="1039"/>
                </a:lnTo>
                <a:cubicBezTo>
                  <a:pt x="4261" y="1021"/>
                  <a:pt x="4287" y="1003"/>
                  <a:pt x="4314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7" y="966"/>
                  <a:pt x="4458" y="929"/>
                  <a:pt x="4484" y="924"/>
                </a:cubicBezTo>
                <a:cubicBezTo>
                  <a:pt x="4502" y="919"/>
                  <a:pt x="4520" y="916"/>
                  <a:pt x="4538" y="912"/>
                </a:cubicBezTo>
                <a:lnTo>
                  <a:pt x="4538" y="912"/>
                </a:lnTo>
                <a:cubicBezTo>
                  <a:pt x="4568" y="910"/>
                  <a:pt x="4597" y="908"/>
                  <a:pt x="4626" y="908"/>
                </a:cubicBezTo>
                <a:cubicBezTo>
                  <a:pt x="4635" y="908"/>
                  <a:pt x="4666" y="906"/>
                  <a:pt x="4695" y="906"/>
                </a:cubicBezTo>
                <a:close/>
                <a:moveTo>
                  <a:pt x="4608" y="0"/>
                </a:moveTo>
                <a:cubicBezTo>
                  <a:pt x="4350" y="0"/>
                  <a:pt x="4089" y="65"/>
                  <a:pt x="3850" y="200"/>
                </a:cubicBezTo>
                <a:cubicBezTo>
                  <a:pt x="3602" y="341"/>
                  <a:pt x="3407" y="566"/>
                  <a:pt x="3209" y="764"/>
                </a:cubicBezTo>
                <a:lnTo>
                  <a:pt x="1261" y="2712"/>
                </a:lnTo>
                <a:lnTo>
                  <a:pt x="581" y="3392"/>
                </a:lnTo>
                <a:cubicBezTo>
                  <a:pt x="471" y="3503"/>
                  <a:pt x="366" y="3619"/>
                  <a:pt x="285" y="3754"/>
                </a:cubicBezTo>
                <a:cubicBezTo>
                  <a:pt x="61" y="4122"/>
                  <a:pt x="1" y="4604"/>
                  <a:pt x="134" y="5015"/>
                </a:cubicBezTo>
                <a:cubicBezTo>
                  <a:pt x="252" y="5382"/>
                  <a:pt x="495" y="5629"/>
                  <a:pt x="756" y="5891"/>
                </a:cubicBezTo>
                <a:lnTo>
                  <a:pt x="1623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1" y="8650"/>
                  <a:pt x="3525" y="8664"/>
                </a:cubicBezTo>
                <a:cubicBezTo>
                  <a:pt x="3831" y="8961"/>
                  <a:pt x="4228" y="9110"/>
                  <a:pt x="4624" y="9110"/>
                </a:cubicBezTo>
                <a:cubicBezTo>
                  <a:pt x="5023" y="9110"/>
                  <a:pt x="5422" y="8959"/>
                  <a:pt x="5729" y="8659"/>
                </a:cubicBezTo>
                <a:cubicBezTo>
                  <a:pt x="5896" y="8493"/>
                  <a:pt x="6061" y="8326"/>
                  <a:pt x="6227" y="8159"/>
                </a:cubicBezTo>
                <a:lnTo>
                  <a:pt x="8209" y="6179"/>
                </a:lnTo>
                <a:cubicBezTo>
                  <a:pt x="8380" y="6007"/>
                  <a:pt x="8554" y="5837"/>
                  <a:pt x="8724" y="5663"/>
                </a:cubicBezTo>
                <a:cubicBezTo>
                  <a:pt x="9307" y="5068"/>
                  <a:pt x="9329" y="4128"/>
                  <a:pt x="8777" y="3505"/>
                </a:cubicBezTo>
                <a:cubicBezTo>
                  <a:pt x="8635" y="3345"/>
                  <a:pt x="8473" y="3199"/>
                  <a:pt x="8322" y="3049"/>
                </a:cubicBezTo>
                <a:lnTo>
                  <a:pt x="7372" y="2098"/>
                </a:lnTo>
                <a:cubicBezTo>
                  <a:pt x="6833" y="1559"/>
                  <a:pt x="6292" y="1018"/>
                  <a:pt x="5751" y="477"/>
                </a:cubicBezTo>
                <a:cubicBezTo>
                  <a:pt x="5441" y="169"/>
                  <a:pt x="5027" y="0"/>
                  <a:pt x="46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3381832" y="198319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6228999" y="1535539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4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228999" y="2339182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228999" y="3156588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228999" y="3998202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2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 WE DELIVER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4629175" y="2317283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only what’s needed, not more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4629175" y="318072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 content keeps users motivated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629175" y="1476480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Tailored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 Curriculum Vitae and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interests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629174" y="1255643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Relevance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629174" y="2934545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Engagement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629174" y="2093719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Effiency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4629174" y="3760532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629175" y="398247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Higher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333680" y="1141745"/>
            <a:ext cx="1863410" cy="3606454"/>
          </a:xfrm>
          <a:custGeom>
            <a:avLst/>
            <a:gdLst/>
            <a:ahLst/>
            <a:cxnLst/>
            <a:rect l="l" t="t" r="r" b="b"/>
            <a:pathLst>
              <a:path w="17370" h="33618" extrusionOk="0">
                <a:moveTo>
                  <a:pt x="16200" y="18898"/>
                </a:moveTo>
                <a:lnTo>
                  <a:pt x="16200" y="18898"/>
                </a:lnTo>
                <a:cubicBezTo>
                  <a:pt x="16199" y="18906"/>
                  <a:pt x="16198" y="18914"/>
                  <a:pt x="16197" y="18923"/>
                </a:cubicBezTo>
                <a:lnTo>
                  <a:pt x="16197" y="18923"/>
                </a:lnTo>
                <a:cubicBezTo>
                  <a:pt x="16198" y="18913"/>
                  <a:pt x="16199" y="18904"/>
                  <a:pt x="16200" y="18898"/>
                </a:cubicBezTo>
                <a:close/>
                <a:moveTo>
                  <a:pt x="10184" y="29335"/>
                </a:moveTo>
                <a:cubicBezTo>
                  <a:pt x="10184" y="29335"/>
                  <a:pt x="10180" y="29338"/>
                  <a:pt x="10171" y="29345"/>
                </a:cubicBezTo>
                <a:lnTo>
                  <a:pt x="10171" y="29345"/>
                </a:lnTo>
                <a:cubicBezTo>
                  <a:pt x="10180" y="29338"/>
                  <a:pt x="10184" y="29335"/>
                  <a:pt x="10184" y="29335"/>
                </a:cubicBezTo>
                <a:close/>
                <a:moveTo>
                  <a:pt x="506" y="1"/>
                </a:moveTo>
                <a:cubicBezTo>
                  <a:pt x="248" y="1"/>
                  <a:pt x="2" y="228"/>
                  <a:pt x="13" y="494"/>
                </a:cubicBezTo>
                <a:cubicBezTo>
                  <a:pt x="27" y="757"/>
                  <a:pt x="231" y="982"/>
                  <a:pt x="507" y="982"/>
                </a:cubicBezTo>
                <a:cubicBezTo>
                  <a:pt x="942" y="982"/>
                  <a:pt x="1376" y="998"/>
                  <a:pt x="1809" y="1033"/>
                </a:cubicBezTo>
                <a:cubicBezTo>
                  <a:pt x="2019" y="1049"/>
                  <a:pt x="2228" y="1070"/>
                  <a:pt x="2438" y="1094"/>
                </a:cubicBezTo>
                <a:cubicBezTo>
                  <a:pt x="2491" y="1101"/>
                  <a:pt x="2542" y="1108"/>
                  <a:pt x="2595" y="1114"/>
                </a:cubicBezTo>
                <a:cubicBezTo>
                  <a:pt x="2599" y="1115"/>
                  <a:pt x="2636" y="1119"/>
                  <a:pt x="2640" y="1119"/>
                </a:cubicBezTo>
                <a:cubicBezTo>
                  <a:pt x="2640" y="1119"/>
                  <a:pt x="2640" y="1119"/>
                  <a:pt x="2640" y="1119"/>
                </a:cubicBezTo>
                <a:lnTo>
                  <a:pt x="2640" y="1119"/>
                </a:lnTo>
                <a:cubicBezTo>
                  <a:pt x="2651" y="1121"/>
                  <a:pt x="2661" y="1122"/>
                  <a:pt x="2665" y="1123"/>
                </a:cubicBezTo>
                <a:cubicBezTo>
                  <a:pt x="2769" y="1136"/>
                  <a:pt x="2872" y="1152"/>
                  <a:pt x="2974" y="1169"/>
                </a:cubicBezTo>
                <a:cubicBezTo>
                  <a:pt x="3803" y="1302"/>
                  <a:pt x="4623" y="1499"/>
                  <a:pt x="5421" y="1758"/>
                </a:cubicBezTo>
                <a:cubicBezTo>
                  <a:pt x="5808" y="1883"/>
                  <a:pt x="6190" y="2024"/>
                  <a:pt x="6567" y="2179"/>
                </a:cubicBezTo>
                <a:cubicBezTo>
                  <a:pt x="6587" y="2187"/>
                  <a:pt x="6659" y="2217"/>
                  <a:pt x="6659" y="2217"/>
                </a:cubicBezTo>
                <a:cubicBezTo>
                  <a:pt x="6659" y="2217"/>
                  <a:pt x="6651" y="2214"/>
                  <a:pt x="6630" y="2205"/>
                </a:cubicBezTo>
                <a:lnTo>
                  <a:pt x="6630" y="2205"/>
                </a:lnTo>
                <a:cubicBezTo>
                  <a:pt x="6676" y="2224"/>
                  <a:pt x="6723" y="2244"/>
                  <a:pt x="6769" y="2265"/>
                </a:cubicBezTo>
                <a:cubicBezTo>
                  <a:pt x="6868" y="2308"/>
                  <a:pt x="6968" y="2352"/>
                  <a:pt x="7066" y="2398"/>
                </a:cubicBezTo>
                <a:cubicBezTo>
                  <a:pt x="7249" y="2482"/>
                  <a:pt x="7430" y="2569"/>
                  <a:pt x="7610" y="2661"/>
                </a:cubicBezTo>
                <a:cubicBezTo>
                  <a:pt x="8334" y="3027"/>
                  <a:pt x="9029" y="3447"/>
                  <a:pt x="9689" y="3914"/>
                </a:cubicBezTo>
                <a:cubicBezTo>
                  <a:pt x="9853" y="4030"/>
                  <a:pt x="10013" y="4150"/>
                  <a:pt x="10171" y="4270"/>
                </a:cubicBezTo>
                <a:cubicBezTo>
                  <a:pt x="10184" y="4280"/>
                  <a:pt x="10189" y="4284"/>
                  <a:pt x="10189" y="4284"/>
                </a:cubicBezTo>
                <a:cubicBezTo>
                  <a:pt x="10189" y="4284"/>
                  <a:pt x="10182" y="4278"/>
                  <a:pt x="10174" y="4272"/>
                </a:cubicBezTo>
                <a:lnTo>
                  <a:pt x="10174" y="4272"/>
                </a:lnTo>
                <a:cubicBezTo>
                  <a:pt x="10191" y="4285"/>
                  <a:pt x="10207" y="4298"/>
                  <a:pt x="10224" y="4311"/>
                </a:cubicBezTo>
                <a:cubicBezTo>
                  <a:pt x="10264" y="4342"/>
                  <a:pt x="10303" y="4373"/>
                  <a:pt x="10342" y="4404"/>
                </a:cubicBezTo>
                <a:cubicBezTo>
                  <a:pt x="10426" y="4471"/>
                  <a:pt x="10509" y="4538"/>
                  <a:pt x="10591" y="4608"/>
                </a:cubicBezTo>
                <a:cubicBezTo>
                  <a:pt x="10898" y="4864"/>
                  <a:pt x="11194" y="5130"/>
                  <a:pt x="11482" y="5407"/>
                </a:cubicBezTo>
                <a:cubicBezTo>
                  <a:pt x="11775" y="5688"/>
                  <a:pt x="12056" y="5981"/>
                  <a:pt x="12327" y="6285"/>
                </a:cubicBezTo>
                <a:cubicBezTo>
                  <a:pt x="12460" y="6432"/>
                  <a:pt x="12591" y="6585"/>
                  <a:pt x="12719" y="6738"/>
                </a:cubicBezTo>
                <a:cubicBezTo>
                  <a:pt x="12782" y="6815"/>
                  <a:pt x="12846" y="6893"/>
                  <a:pt x="12908" y="6972"/>
                </a:cubicBezTo>
                <a:cubicBezTo>
                  <a:pt x="12939" y="7009"/>
                  <a:pt x="12971" y="7049"/>
                  <a:pt x="13001" y="7089"/>
                </a:cubicBezTo>
                <a:cubicBezTo>
                  <a:pt x="13012" y="7102"/>
                  <a:pt x="13022" y="7115"/>
                  <a:pt x="13032" y="7128"/>
                </a:cubicBezTo>
                <a:lnTo>
                  <a:pt x="13032" y="7128"/>
                </a:lnTo>
                <a:cubicBezTo>
                  <a:pt x="13037" y="7135"/>
                  <a:pt x="13045" y="7145"/>
                  <a:pt x="13056" y="7160"/>
                </a:cubicBezTo>
                <a:cubicBezTo>
                  <a:pt x="13544" y="7805"/>
                  <a:pt x="13989" y="8481"/>
                  <a:pt x="14380" y="9189"/>
                </a:cubicBezTo>
                <a:cubicBezTo>
                  <a:pt x="14575" y="9542"/>
                  <a:pt x="14756" y="9903"/>
                  <a:pt x="14924" y="10268"/>
                </a:cubicBezTo>
                <a:cubicBezTo>
                  <a:pt x="14966" y="10360"/>
                  <a:pt x="15007" y="10452"/>
                  <a:pt x="15048" y="10547"/>
                </a:cubicBezTo>
                <a:cubicBezTo>
                  <a:pt x="15064" y="10583"/>
                  <a:pt x="15080" y="10620"/>
                  <a:pt x="15096" y="10657"/>
                </a:cubicBezTo>
                <a:lnTo>
                  <a:pt x="15096" y="10657"/>
                </a:lnTo>
                <a:cubicBezTo>
                  <a:pt x="15096" y="10658"/>
                  <a:pt x="15135" y="10751"/>
                  <a:pt x="15143" y="10769"/>
                </a:cubicBezTo>
                <a:cubicBezTo>
                  <a:pt x="15220" y="10957"/>
                  <a:pt x="15292" y="11146"/>
                  <a:pt x="15363" y="11336"/>
                </a:cubicBezTo>
                <a:cubicBezTo>
                  <a:pt x="15646" y="12114"/>
                  <a:pt x="15871" y="12915"/>
                  <a:pt x="16034" y="13727"/>
                </a:cubicBezTo>
                <a:cubicBezTo>
                  <a:pt x="16076" y="13938"/>
                  <a:pt x="16115" y="14150"/>
                  <a:pt x="16148" y="14363"/>
                </a:cubicBezTo>
                <a:cubicBezTo>
                  <a:pt x="16163" y="14458"/>
                  <a:pt x="16177" y="14554"/>
                  <a:pt x="16192" y="14651"/>
                </a:cubicBezTo>
                <a:cubicBezTo>
                  <a:pt x="16194" y="14672"/>
                  <a:pt x="16198" y="14696"/>
                  <a:pt x="16200" y="14717"/>
                </a:cubicBezTo>
                <a:cubicBezTo>
                  <a:pt x="16195" y="14683"/>
                  <a:pt x="16194" y="14671"/>
                  <a:pt x="16194" y="14671"/>
                </a:cubicBezTo>
                <a:lnTo>
                  <a:pt x="16194" y="14671"/>
                </a:lnTo>
                <a:cubicBezTo>
                  <a:pt x="16194" y="14671"/>
                  <a:pt x="16199" y="14708"/>
                  <a:pt x="16200" y="14719"/>
                </a:cubicBezTo>
                <a:cubicBezTo>
                  <a:pt x="16208" y="14780"/>
                  <a:pt x="16215" y="14839"/>
                  <a:pt x="16222" y="14898"/>
                </a:cubicBezTo>
                <a:cubicBezTo>
                  <a:pt x="16271" y="15320"/>
                  <a:pt x="16304" y="15741"/>
                  <a:pt x="16321" y="16165"/>
                </a:cubicBezTo>
                <a:cubicBezTo>
                  <a:pt x="16353" y="17032"/>
                  <a:pt x="16321" y="17900"/>
                  <a:pt x="16217" y="18761"/>
                </a:cubicBezTo>
                <a:cubicBezTo>
                  <a:pt x="16212" y="18806"/>
                  <a:pt x="16205" y="18851"/>
                  <a:pt x="16200" y="18896"/>
                </a:cubicBezTo>
                <a:cubicBezTo>
                  <a:pt x="16195" y="18932"/>
                  <a:pt x="16194" y="18945"/>
                  <a:pt x="16194" y="18945"/>
                </a:cubicBezTo>
                <a:cubicBezTo>
                  <a:pt x="16194" y="18945"/>
                  <a:pt x="16194" y="18944"/>
                  <a:pt x="16194" y="18944"/>
                </a:cubicBezTo>
                <a:lnTo>
                  <a:pt x="16194" y="18944"/>
                </a:lnTo>
                <a:cubicBezTo>
                  <a:pt x="16193" y="18951"/>
                  <a:pt x="16192" y="18958"/>
                  <a:pt x="16192" y="18964"/>
                </a:cubicBezTo>
                <a:cubicBezTo>
                  <a:pt x="16176" y="19076"/>
                  <a:pt x="16159" y="19185"/>
                  <a:pt x="16142" y="19297"/>
                </a:cubicBezTo>
                <a:cubicBezTo>
                  <a:pt x="16108" y="19503"/>
                  <a:pt x="16071" y="19707"/>
                  <a:pt x="16030" y="19911"/>
                </a:cubicBezTo>
                <a:cubicBezTo>
                  <a:pt x="15947" y="20323"/>
                  <a:pt x="15849" y="20730"/>
                  <a:pt x="15734" y="21135"/>
                </a:cubicBezTo>
                <a:cubicBezTo>
                  <a:pt x="15621" y="21536"/>
                  <a:pt x="15493" y="21931"/>
                  <a:pt x="15349" y="22320"/>
                </a:cubicBezTo>
                <a:cubicBezTo>
                  <a:pt x="15278" y="22511"/>
                  <a:pt x="15204" y="22700"/>
                  <a:pt x="15128" y="22888"/>
                </a:cubicBezTo>
                <a:cubicBezTo>
                  <a:pt x="15119" y="22909"/>
                  <a:pt x="15097" y="22961"/>
                  <a:pt x="15097" y="22961"/>
                </a:cubicBezTo>
                <a:cubicBezTo>
                  <a:pt x="15097" y="22961"/>
                  <a:pt x="15100" y="22953"/>
                  <a:pt x="15109" y="22930"/>
                </a:cubicBezTo>
                <a:lnTo>
                  <a:pt x="15109" y="22930"/>
                </a:lnTo>
                <a:cubicBezTo>
                  <a:pt x="15090" y="22976"/>
                  <a:pt x="15069" y="23024"/>
                  <a:pt x="15049" y="23070"/>
                </a:cubicBezTo>
                <a:cubicBezTo>
                  <a:pt x="15006" y="23170"/>
                  <a:pt x="14962" y="23268"/>
                  <a:pt x="14916" y="23367"/>
                </a:cubicBezTo>
                <a:cubicBezTo>
                  <a:pt x="14577" y="24105"/>
                  <a:pt x="14183" y="24816"/>
                  <a:pt x="13738" y="25495"/>
                </a:cubicBezTo>
                <a:cubicBezTo>
                  <a:pt x="13520" y="25827"/>
                  <a:pt x="13290" y="26151"/>
                  <a:pt x="13049" y="26467"/>
                </a:cubicBezTo>
                <a:lnTo>
                  <a:pt x="13049" y="26467"/>
                </a:lnTo>
                <a:cubicBezTo>
                  <a:pt x="13043" y="26475"/>
                  <a:pt x="13001" y="26529"/>
                  <a:pt x="12990" y="26544"/>
                </a:cubicBezTo>
                <a:cubicBezTo>
                  <a:pt x="12959" y="26583"/>
                  <a:pt x="12929" y="26622"/>
                  <a:pt x="12897" y="26662"/>
                </a:cubicBezTo>
                <a:cubicBezTo>
                  <a:pt x="12834" y="26740"/>
                  <a:pt x="12771" y="26816"/>
                  <a:pt x="12708" y="26893"/>
                </a:cubicBezTo>
                <a:cubicBezTo>
                  <a:pt x="12580" y="27047"/>
                  <a:pt x="12449" y="27197"/>
                  <a:pt x="12316" y="27345"/>
                </a:cubicBezTo>
                <a:cubicBezTo>
                  <a:pt x="11774" y="27951"/>
                  <a:pt x="11186" y="28516"/>
                  <a:pt x="10560" y="29034"/>
                </a:cubicBezTo>
                <a:cubicBezTo>
                  <a:pt x="10488" y="29093"/>
                  <a:pt x="10417" y="29151"/>
                  <a:pt x="10344" y="29210"/>
                </a:cubicBezTo>
                <a:cubicBezTo>
                  <a:pt x="10305" y="29240"/>
                  <a:pt x="10265" y="29272"/>
                  <a:pt x="10227" y="29303"/>
                </a:cubicBezTo>
                <a:cubicBezTo>
                  <a:pt x="10203" y="29320"/>
                  <a:pt x="10182" y="29338"/>
                  <a:pt x="10158" y="29355"/>
                </a:cubicBezTo>
                <a:cubicBezTo>
                  <a:pt x="10163" y="29351"/>
                  <a:pt x="10167" y="29348"/>
                  <a:pt x="10171" y="29345"/>
                </a:cubicBezTo>
                <a:lnTo>
                  <a:pt x="10171" y="29345"/>
                </a:lnTo>
                <a:cubicBezTo>
                  <a:pt x="10167" y="29348"/>
                  <a:pt x="10162" y="29352"/>
                  <a:pt x="10156" y="29356"/>
                </a:cubicBezTo>
                <a:cubicBezTo>
                  <a:pt x="9996" y="29477"/>
                  <a:pt x="9836" y="29596"/>
                  <a:pt x="9672" y="29712"/>
                </a:cubicBezTo>
                <a:cubicBezTo>
                  <a:pt x="9339" y="29947"/>
                  <a:pt x="8997" y="30171"/>
                  <a:pt x="8648" y="30381"/>
                </a:cubicBezTo>
                <a:cubicBezTo>
                  <a:pt x="8298" y="30592"/>
                  <a:pt x="7938" y="30788"/>
                  <a:pt x="7572" y="30973"/>
                </a:cubicBezTo>
                <a:cubicBezTo>
                  <a:pt x="7392" y="31064"/>
                  <a:pt x="7210" y="31151"/>
                  <a:pt x="7026" y="31235"/>
                </a:cubicBezTo>
                <a:cubicBezTo>
                  <a:pt x="6934" y="31277"/>
                  <a:pt x="6842" y="31318"/>
                  <a:pt x="6749" y="31358"/>
                </a:cubicBezTo>
                <a:cubicBezTo>
                  <a:pt x="6709" y="31376"/>
                  <a:pt x="6669" y="31392"/>
                  <a:pt x="6628" y="31409"/>
                </a:cubicBezTo>
                <a:cubicBezTo>
                  <a:pt x="6649" y="31400"/>
                  <a:pt x="6657" y="31397"/>
                  <a:pt x="6657" y="31397"/>
                </a:cubicBezTo>
                <a:lnTo>
                  <a:pt x="6657" y="31397"/>
                </a:lnTo>
                <a:cubicBezTo>
                  <a:pt x="6656" y="31397"/>
                  <a:pt x="6565" y="31435"/>
                  <a:pt x="6545" y="31443"/>
                </a:cubicBezTo>
                <a:cubicBezTo>
                  <a:pt x="5782" y="31755"/>
                  <a:pt x="4995" y="32009"/>
                  <a:pt x="4192" y="32202"/>
                </a:cubicBezTo>
                <a:cubicBezTo>
                  <a:pt x="3781" y="32301"/>
                  <a:pt x="3367" y="32382"/>
                  <a:pt x="2950" y="32449"/>
                </a:cubicBezTo>
                <a:cubicBezTo>
                  <a:pt x="2846" y="32465"/>
                  <a:pt x="2743" y="32481"/>
                  <a:pt x="2641" y="32495"/>
                </a:cubicBezTo>
                <a:cubicBezTo>
                  <a:pt x="2635" y="32496"/>
                  <a:pt x="2629" y="32497"/>
                  <a:pt x="2625" y="32497"/>
                </a:cubicBezTo>
                <a:lnTo>
                  <a:pt x="2625" y="32497"/>
                </a:lnTo>
                <a:cubicBezTo>
                  <a:pt x="2621" y="32498"/>
                  <a:pt x="2611" y="32499"/>
                  <a:pt x="2594" y="32501"/>
                </a:cubicBezTo>
                <a:cubicBezTo>
                  <a:pt x="2533" y="32509"/>
                  <a:pt x="2474" y="32516"/>
                  <a:pt x="2414" y="32523"/>
                </a:cubicBezTo>
                <a:cubicBezTo>
                  <a:pt x="2197" y="32548"/>
                  <a:pt x="1980" y="32569"/>
                  <a:pt x="1762" y="32586"/>
                </a:cubicBezTo>
                <a:cubicBezTo>
                  <a:pt x="1343" y="32618"/>
                  <a:pt x="924" y="32633"/>
                  <a:pt x="504" y="32633"/>
                </a:cubicBezTo>
                <a:cubicBezTo>
                  <a:pt x="247" y="32633"/>
                  <a:pt x="1" y="32859"/>
                  <a:pt x="12" y="33125"/>
                </a:cubicBezTo>
                <a:cubicBezTo>
                  <a:pt x="23" y="33391"/>
                  <a:pt x="228" y="33617"/>
                  <a:pt x="504" y="33617"/>
                </a:cubicBezTo>
                <a:cubicBezTo>
                  <a:pt x="2257" y="33615"/>
                  <a:pt x="4014" y="33346"/>
                  <a:pt x="5681" y="32806"/>
                </a:cubicBezTo>
                <a:cubicBezTo>
                  <a:pt x="7290" y="32282"/>
                  <a:pt x="8823" y="31519"/>
                  <a:pt x="10202" y="30538"/>
                </a:cubicBezTo>
                <a:cubicBezTo>
                  <a:pt x="11601" y="29543"/>
                  <a:pt x="12833" y="28350"/>
                  <a:pt x="13877" y="26989"/>
                </a:cubicBezTo>
                <a:cubicBezTo>
                  <a:pt x="14908" y="25647"/>
                  <a:pt x="15719" y="24150"/>
                  <a:pt x="16301" y="22564"/>
                </a:cubicBezTo>
                <a:cubicBezTo>
                  <a:pt x="16901" y="20928"/>
                  <a:pt x="17233" y="19194"/>
                  <a:pt x="17302" y="17453"/>
                </a:cubicBezTo>
                <a:cubicBezTo>
                  <a:pt x="17369" y="15694"/>
                  <a:pt x="17160" y="13915"/>
                  <a:pt x="16680" y="12222"/>
                </a:cubicBezTo>
                <a:cubicBezTo>
                  <a:pt x="16218" y="10591"/>
                  <a:pt x="15504" y="9024"/>
                  <a:pt x="14573" y="7608"/>
                </a:cubicBezTo>
                <a:cubicBezTo>
                  <a:pt x="13652" y="6209"/>
                  <a:pt x="12529" y="4942"/>
                  <a:pt x="11236" y="3875"/>
                </a:cubicBezTo>
                <a:cubicBezTo>
                  <a:pt x="9910" y="2779"/>
                  <a:pt x="8438" y="1898"/>
                  <a:pt x="6847" y="1243"/>
                </a:cubicBezTo>
                <a:cubicBezTo>
                  <a:pt x="5235" y="579"/>
                  <a:pt x="3522" y="185"/>
                  <a:pt x="1785" y="51"/>
                </a:cubicBezTo>
                <a:cubicBezTo>
                  <a:pt x="1359" y="18"/>
                  <a:pt x="932" y="3"/>
                  <a:pt x="50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2432972" y="1526968"/>
            <a:ext cx="293189" cy="280960"/>
            <a:chOff x="2099309" y="1298368"/>
            <a:chExt cx="293189" cy="280960"/>
          </a:xfrm>
        </p:grpSpPr>
        <p:sp>
          <p:nvSpPr>
            <p:cNvPr id="143" name="Google Shape;143;p16"/>
            <p:cNvSpPr/>
            <p:nvPr/>
          </p:nvSpPr>
          <p:spPr>
            <a:xfrm>
              <a:off x="2099309" y="1298368"/>
              <a:ext cx="293189" cy="280960"/>
            </a:xfrm>
            <a:custGeom>
              <a:avLst/>
              <a:gdLst/>
              <a:ahLst/>
              <a:cxnLst/>
              <a:rect l="l" t="t" r="r" b="b"/>
              <a:pathLst>
                <a:path w="2733" h="2619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4"/>
                  </a:moveTo>
                  <a:cubicBezTo>
                    <a:pt x="1902" y="1247"/>
                    <a:pt x="1903" y="1251"/>
                    <a:pt x="1904" y="1254"/>
                  </a:cubicBezTo>
                  <a:cubicBezTo>
                    <a:pt x="1906" y="1265"/>
                    <a:pt x="1907" y="1272"/>
                    <a:pt x="1906" y="1276"/>
                  </a:cubicBezTo>
                  <a:lnTo>
                    <a:pt x="1906" y="1276"/>
                  </a:lnTo>
                  <a:cubicBezTo>
                    <a:pt x="1904" y="1265"/>
                    <a:pt x="1902" y="1254"/>
                    <a:pt x="1901" y="1244"/>
                  </a:cubicBezTo>
                  <a:close/>
                  <a:moveTo>
                    <a:pt x="1911" y="1352"/>
                  </a:move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5" y="866"/>
                  </a:cubicBezTo>
                  <a:lnTo>
                    <a:pt x="1605" y="866"/>
                  </a:lnTo>
                  <a:cubicBezTo>
                    <a:pt x="1627" y="879"/>
                    <a:pt x="1651" y="888"/>
                    <a:pt x="1672" y="899"/>
                  </a:cubicBezTo>
                  <a:cubicBezTo>
                    <a:pt x="1686" y="907"/>
                    <a:pt x="1699" y="916"/>
                    <a:pt x="1711" y="925"/>
                  </a:cubicBezTo>
                  <a:lnTo>
                    <a:pt x="1717" y="928"/>
                  </a:lnTo>
                  <a:lnTo>
                    <a:pt x="1717" y="928"/>
                  </a:lnTo>
                  <a:cubicBezTo>
                    <a:pt x="1718" y="929"/>
                    <a:pt x="1719" y="931"/>
                    <a:pt x="1721" y="932"/>
                  </a:cubicBezTo>
                  <a:cubicBezTo>
                    <a:pt x="1749" y="958"/>
                    <a:pt x="1776" y="986"/>
                    <a:pt x="1803" y="1015"/>
                  </a:cubicBezTo>
                  <a:cubicBezTo>
                    <a:pt x="1804" y="1016"/>
                    <a:pt x="1805" y="1017"/>
                    <a:pt x="1806" y="1018"/>
                  </a:cubicBezTo>
                  <a:lnTo>
                    <a:pt x="1806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3"/>
                    <a:pt x="1857" y="1103"/>
                    <a:pt x="1869" y="1126"/>
                  </a:cubicBezTo>
                  <a:lnTo>
                    <a:pt x="1869" y="1126"/>
                  </a:lnTo>
                  <a:cubicBezTo>
                    <a:pt x="1880" y="1160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4"/>
                    <a:pt x="1901" y="1244"/>
                  </a:cubicBezTo>
                  <a:lnTo>
                    <a:pt x="1901" y="1244"/>
                  </a:lnTo>
                  <a:cubicBezTo>
                    <a:pt x="1900" y="1239"/>
                    <a:pt x="1899" y="1234"/>
                    <a:pt x="1898" y="1230"/>
                  </a:cubicBezTo>
                  <a:lnTo>
                    <a:pt x="1898" y="1230"/>
                  </a:lnTo>
                  <a:cubicBezTo>
                    <a:pt x="1894" y="1263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6"/>
                  </a:cubicBezTo>
                  <a:lnTo>
                    <a:pt x="1906" y="1276"/>
                  </a:lnTo>
                  <a:cubicBezTo>
                    <a:pt x="1907" y="1289"/>
                    <a:pt x="1909" y="1301"/>
                    <a:pt x="1909" y="1312"/>
                  </a:cubicBezTo>
                  <a:cubicBezTo>
                    <a:pt x="1909" y="1329"/>
                    <a:pt x="1908" y="1345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8" y="1485"/>
                    <a:pt x="1869" y="1502"/>
                    <a:pt x="1863" y="1519"/>
                  </a:cubicBezTo>
                  <a:lnTo>
                    <a:pt x="1863" y="1519"/>
                  </a:lnTo>
                  <a:cubicBezTo>
                    <a:pt x="1846" y="1550"/>
                    <a:pt x="1828" y="1581"/>
                    <a:pt x="1808" y="1611"/>
                  </a:cubicBezTo>
                  <a:lnTo>
                    <a:pt x="1808" y="1611"/>
                  </a:lnTo>
                  <a:cubicBezTo>
                    <a:pt x="1796" y="1622"/>
                    <a:pt x="1785" y="1637"/>
                    <a:pt x="1773" y="1650"/>
                  </a:cubicBezTo>
                  <a:lnTo>
                    <a:pt x="1740" y="1684"/>
                  </a:lnTo>
                  <a:cubicBezTo>
                    <a:pt x="1739" y="1685"/>
                    <a:pt x="1738" y="1685"/>
                    <a:pt x="1738" y="1686"/>
                  </a:cubicBezTo>
                  <a:lnTo>
                    <a:pt x="1738" y="1686"/>
                  </a:lnTo>
                  <a:cubicBezTo>
                    <a:pt x="1741" y="1684"/>
                    <a:pt x="1746" y="1682"/>
                    <a:pt x="1750" y="1680"/>
                  </a:cubicBezTo>
                  <a:lnTo>
                    <a:pt x="1750" y="1680"/>
                  </a:lnTo>
                  <a:cubicBezTo>
                    <a:pt x="1745" y="1683"/>
                    <a:pt x="1740" y="1685"/>
                    <a:pt x="1735" y="1688"/>
                  </a:cubicBezTo>
                  <a:lnTo>
                    <a:pt x="1735" y="1688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3"/>
                    <a:pt x="1735" y="1688"/>
                  </a:cubicBezTo>
                  <a:lnTo>
                    <a:pt x="1735" y="1688"/>
                  </a:lnTo>
                  <a:cubicBezTo>
                    <a:pt x="1736" y="1687"/>
                    <a:pt x="1737" y="1687"/>
                    <a:pt x="1738" y="1686"/>
                  </a:cubicBezTo>
                  <a:lnTo>
                    <a:pt x="1738" y="1686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8"/>
                    <a:pt x="1672" y="1733"/>
                    <a:pt x="1653" y="1743"/>
                  </a:cubicBezTo>
                  <a:cubicBezTo>
                    <a:pt x="1639" y="1751"/>
                    <a:pt x="1624" y="1757"/>
                    <a:pt x="1611" y="1766"/>
                  </a:cubicBezTo>
                  <a:cubicBezTo>
                    <a:pt x="1576" y="1776"/>
                    <a:pt x="1543" y="1787"/>
                    <a:pt x="1508" y="1795"/>
                  </a:cubicBezTo>
                  <a:lnTo>
                    <a:pt x="1508" y="1795"/>
                  </a:lnTo>
                  <a:cubicBezTo>
                    <a:pt x="1496" y="1793"/>
                    <a:pt x="1487" y="1792"/>
                    <a:pt x="1480" y="1792"/>
                  </a:cubicBezTo>
                  <a:cubicBezTo>
                    <a:pt x="1456" y="1792"/>
                    <a:pt x="1453" y="1799"/>
                    <a:pt x="1468" y="1800"/>
                  </a:cubicBezTo>
                  <a:lnTo>
                    <a:pt x="1468" y="1800"/>
                  </a:lnTo>
                  <a:cubicBezTo>
                    <a:pt x="1480" y="1798"/>
                    <a:pt x="1493" y="1795"/>
                    <a:pt x="1505" y="1795"/>
                  </a:cubicBezTo>
                  <a:lnTo>
                    <a:pt x="1505" y="1795"/>
                  </a:lnTo>
                  <a:cubicBezTo>
                    <a:pt x="1506" y="1795"/>
                    <a:pt x="1507" y="1795"/>
                    <a:pt x="1508" y="1795"/>
                  </a:cubicBezTo>
                  <a:lnTo>
                    <a:pt x="1508" y="1795"/>
                  </a:lnTo>
                  <a:cubicBezTo>
                    <a:pt x="1510" y="1795"/>
                    <a:pt x="1512" y="1795"/>
                    <a:pt x="1515" y="1796"/>
                  </a:cubicBezTo>
                  <a:lnTo>
                    <a:pt x="1515" y="1796"/>
                  </a:lnTo>
                  <a:cubicBezTo>
                    <a:pt x="1512" y="1795"/>
                    <a:pt x="1509" y="1795"/>
                    <a:pt x="1506" y="1795"/>
                  </a:cubicBezTo>
                  <a:cubicBezTo>
                    <a:pt x="1506" y="1795"/>
                    <a:pt x="1505" y="1795"/>
                    <a:pt x="1505" y="1795"/>
                  </a:cubicBezTo>
                  <a:lnTo>
                    <a:pt x="1505" y="1795"/>
                  </a:lnTo>
                  <a:cubicBezTo>
                    <a:pt x="1501" y="1796"/>
                    <a:pt x="1498" y="1797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1" y="1800"/>
                    <a:pt x="1469" y="1800"/>
                    <a:pt x="1468" y="1800"/>
                  </a:cubicBezTo>
                  <a:lnTo>
                    <a:pt x="1468" y="1800"/>
                  </a:lnTo>
                  <a:cubicBezTo>
                    <a:pt x="1465" y="1801"/>
                    <a:pt x="1461" y="1801"/>
                    <a:pt x="1458" y="1801"/>
                  </a:cubicBezTo>
                  <a:cubicBezTo>
                    <a:pt x="1452" y="1802"/>
                    <a:pt x="1446" y="1802"/>
                    <a:pt x="1440" y="1802"/>
                  </a:cubicBezTo>
                  <a:cubicBezTo>
                    <a:pt x="1410" y="1802"/>
                    <a:pt x="1381" y="1800"/>
                    <a:pt x="1351" y="1798"/>
                  </a:cubicBezTo>
                  <a:lnTo>
                    <a:pt x="1351" y="1798"/>
                  </a:lnTo>
                  <a:cubicBezTo>
                    <a:pt x="1329" y="1794"/>
                    <a:pt x="1308" y="1789"/>
                    <a:pt x="1286" y="1783"/>
                  </a:cubicBezTo>
                  <a:cubicBezTo>
                    <a:pt x="1272" y="1779"/>
                    <a:pt x="1257" y="1774"/>
                    <a:pt x="1243" y="1769"/>
                  </a:cubicBezTo>
                  <a:lnTo>
                    <a:pt x="1243" y="1769"/>
                  </a:lnTo>
                  <a:cubicBezTo>
                    <a:pt x="1245" y="1771"/>
                    <a:pt x="1248" y="1774"/>
                    <a:pt x="1250" y="1776"/>
                  </a:cubicBezTo>
                  <a:cubicBezTo>
                    <a:pt x="1247" y="1774"/>
                    <a:pt x="1245" y="1771"/>
                    <a:pt x="1242" y="1769"/>
                  </a:cubicBezTo>
                  <a:lnTo>
                    <a:pt x="1242" y="1769"/>
                  </a:lnTo>
                  <a:cubicBezTo>
                    <a:pt x="1242" y="1769"/>
                    <a:pt x="1242" y="1769"/>
                    <a:pt x="1243" y="1769"/>
                  </a:cubicBezTo>
                  <a:lnTo>
                    <a:pt x="1243" y="1769"/>
                  </a:lnTo>
                  <a:cubicBezTo>
                    <a:pt x="1228" y="1757"/>
                    <a:pt x="1215" y="1751"/>
                    <a:pt x="1207" y="1749"/>
                  </a:cubicBezTo>
                  <a:lnTo>
                    <a:pt x="1207" y="1749"/>
                  </a:lnTo>
                  <a:cubicBezTo>
                    <a:pt x="1220" y="1755"/>
                    <a:pt x="1232" y="1762"/>
                    <a:pt x="1242" y="1769"/>
                  </a:cubicBezTo>
                  <a:lnTo>
                    <a:pt x="1242" y="1769"/>
                  </a:lnTo>
                  <a:cubicBezTo>
                    <a:pt x="1234" y="1766"/>
                    <a:pt x="1226" y="1764"/>
                    <a:pt x="1218" y="1762"/>
                  </a:cubicBezTo>
                  <a:cubicBezTo>
                    <a:pt x="1197" y="1755"/>
                    <a:pt x="1194" y="1748"/>
                    <a:pt x="1202" y="1748"/>
                  </a:cubicBezTo>
                  <a:cubicBezTo>
                    <a:pt x="1203" y="1748"/>
                    <a:pt x="1205" y="1749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30"/>
                    <a:pt x="1147" y="1720"/>
                  </a:cubicBezTo>
                  <a:cubicBezTo>
                    <a:pt x="1136" y="1713"/>
                    <a:pt x="1126" y="1705"/>
                    <a:pt x="1115" y="1698"/>
                  </a:cubicBezTo>
                  <a:lnTo>
                    <a:pt x="1115" y="1698"/>
                  </a:lnTo>
                  <a:cubicBezTo>
                    <a:pt x="1096" y="1679"/>
                    <a:pt x="1071" y="1645"/>
                    <a:pt x="1047" y="1620"/>
                  </a:cubicBezTo>
                  <a:lnTo>
                    <a:pt x="1047" y="1620"/>
                  </a:lnTo>
                  <a:cubicBezTo>
                    <a:pt x="1056" y="1632"/>
                    <a:pt x="1059" y="1641"/>
                    <a:pt x="1055" y="1641"/>
                  </a:cubicBezTo>
                  <a:cubicBezTo>
                    <a:pt x="1053" y="1641"/>
                    <a:pt x="1048" y="1637"/>
                    <a:pt x="1040" y="1626"/>
                  </a:cubicBezTo>
                  <a:cubicBezTo>
                    <a:pt x="1035" y="1617"/>
                    <a:pt x="1029" y="1609"/>
                    <a:pt x="1023" y="1601"/>
                  </a:cubicBezTo>
                  <a:lnTo>
                    <a:pt x="1023" y="1601"/>
                  </a:lnTo>
                  <a:cubicBezTo>
                    <a:pt x="1031" y="1605"/>
                    <a:pt x="1039" y="1612"/>
                    <a:pt x="1047" y="1620"/>
                  </a:cubicBezTo>
                  <a:lnTo>
                    <a:pt x="1047" y="1620"/>
                  </a:lnTo>
                  <a:cubicBezTo>
                    <a:pt x="1041" y="1614"/>
                    <a:pt x="1033" y="1607"/>
                    <a:pt x="1023" y="1600"/>
                  </a:cubicBezTo>
                  <a:lnTo>
                    <a:pt x="1023" y="1600"/>
                  </a:lnTo>
                  <a:cubicBezTo>
                    <a:pt x="1023" y="1600"/>
                    <a:pt x="1023" y="1601"/>
                    <a:pt x="1023" y="1601"/>
                  </a:cubicBezTo>
                  <a:lnTo>
                    <a:pt x="1023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600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4"/>
                    <a:pt x="988" y="1542"/>
                    <a:pt x="980" y="1528"/>
                  </a:cubicBezTo>
                  <a:lnTo>
                    <a:pt x="980" y="1528"/>
                  </a:lnTo>
                  <a:cubicBezTo>
                    <a:pt x="973" y="1494"/>
                    <a:pt x="952" y="1458"/>
                    <a:pt x="944" y="1425"/>
                  </a:cubicBezTo>
                  <a:cubicBezTo>
                    <a:pt x="941" y="1410"/>
                    <a:pt x="938" y="1393"/>
                    <a:pt x="934" y="1378"/>
                  </a:cubicBezTo>
                  <a:cubicBezTo>
                    <a:pt x="932" y="1341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6" y="1245"/>
                    <a:pt x="938" y="1230"/>
                  </a:cubicBezTo>
                  <a:cubicBezTo>
                    <a:pt x="946" y="1194"/>
                    <a:pt x="957" y="1161"/>
                    <a:pt x="968" y="1127"/>
                  </a:cubicBezTo>
                  <a:lnTo>
                    <a:pt x="968" y="1127"/>
                  </a:lnTo>
                  <a:cubicBezTo>
                    <a:pt x="968" y="1126"/>
                    <a:pt x="968" y="1126"/>
                    <a:pt x="968" y="1126"/>
                  </a:cubicBezTo>
                  <a:cubicBezTo>
                    <a:pt x="980" y="1106"/>
                    <a:pt x="990" y="1083"/>
                    <a:pt x="1002" y="1063"/>
                  </a:cubicBezTo>
                  <a:cubicBezTo>
                    <a:pt x="1010" y="1051"/>
                    <a:pt x="1018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6" y="1026"/>
                  </a:cubicBezTo>
                  <a:lnTo>
                    <a:pt x="1026" y="1026"/>
                  </a:lnTo>
                  <a:cubicBezTo>
                    <a:pt x="1026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7" y="1014"/>
                    <a:pt x="1057" y="1000"/>
                    <a:pt x="1058" y="994"/>
                  </a:cubicBezTo>
                  <a:lnTo>
                    <a:pt x="1058" y="994"/>
                  </a:lnTo>
                  <a:cubicBezTo>
                    <a:pt x="1047" y="1007"/>
                    <a:pt x="1036" y="1019"/>
                    <a:pt x="1026" y="1026"/>
                  </a:cubicBezTo>
                  <a:lnTo>
                    <a:pt x="1026" y="1026"/>
                  </a:lnTo>
                  <a:cubicBezTo>
                    <a:pt x="1029" y="1022"/>
                    <a:pt x="1031" y="1018"/>
                    <a:pt x="1034" y="1014"/>
                  </a:cubicBezTo>
                  <a:cubicBezTo>
                    <a:pt x="1044" y="997"/>
                    <a:pt x="1053" y="990"/>
                    <a:pt x="1056" y="990"/>
                  </a:cubicBezTo>
                  <a:cubicBezTo>
                    <a:pt x="1058" y="990"/>
                    <a:pt x="1058" y="992"/>
                    <a:pt x="1058" y="994"/>
                  </a:cubicBezTo>
                  <a:lnTo>
                    <a:pt x="1058" y="994"/>
                  </a:lnTo>
                  <a:cubicBezTo>
                    <a:pt x="1073" y="977"/>
                    <a:pt x="1087" y="958"/>
                    <a:pt x="1099" y="947"/>
                  </a:cubicBezTo>
                  <a:cubicBezTo>
                    <a:pt x="1106" y="941"/>
                    <a:pt x="1131" y="923"/>
                    <a:pt x="1135" y="919"/>
                  </a:cubicBezTo>
                  <a:lnTo>
                    <a:pt x="1135" y="919"/>
                  </a:lnTo>
                  <a:cubicBezTo>
                    <a:pt x="1168" y="900"/>
                    <a:pt x="1220" y="884"/>
                    <a:pt x="1244" y="861"/>
                  </a:cubicBezTo>
                  <a:lnTo>
                    <a:pt x="1244" y="861"/>
                  </a:lnTo>
                  <a:cubicBezTo>
                    <a:pt x="1257" y="856"/>
                    <a:pt x="1271" y="852"/>
                    <a:pt x="1285" y="848"/>
                  </a:cubicBezTo>
                  <a:cubicBezTo>
                    <a:pt x="1300" y="845"/>
                    <a:pt x="1315" y="841"/>
                    <a:pt x="1332" y="837"/>
                  </a:cubicBezTo>
                  <a:cubicBezTo>
                    <a:pt x="1337" y="836"/>
                    <a:pt x="1355" y="833"/>
                    <a:pt x="1368" y="832"/>
                  </a:cubicBezTo>
                  <a:lnTo>
                    <a:pt x="1368" y="832"/>
                  </a:lnTo>
                  <a:cubicBezTo>
                    <a:pt x="1368" y="832"/>
                    <a:pt x="1368" y="832"/>
                    <a:pt x="1369" y="832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30" y="1"/>
                  </a:moveTo>
                  <a:cubicBezTo>
                    <a:pt x="1052" y="1"/>
                    <a:pt x="670" y="165"/>
                    <a:pt x="430" y="456"/>
                  </a:cubicBezTo>
                  <a:cubicBezTo>
                    <a:pt x="76" y="886"/>
                    <a:pt x="1" y="1495"/>
                    <a:pt x="292" y="1982"/>
                  </a:cubicBezTo>
                  <a:cubicBezTo>
                    <a:pt x="539" y="2394"/>
                    <a:pt x="975" y="2618"/>
                    <a:pt x="1436" y="2618"/>
                  </a:cubicBezTo>
                  <a:cubicBezTo>
                    <a:pt x="1520" y="2618"/>
                    <a:pt x="1605" y="2611"/>
                    <a:pt x="1690" y="2595"/>
                  </a:cubicBezTo>
                  <a:cubicBezTo>
                    <a:pt x="2278" y="2490"/>
                    <a:pt x="2696" y="1947"/>
                    <a:pt x="2729" y="1368"/>
                  </a:cubicBezTo>
                  <a:lnTo>
                    <a:pt x="2729" y="1368"/>
                  </a:lnTo>
                  <a:cubicBezTo>
                    <a:pt x="2732" y="1350"/>
                    <a:pt x="2733" y="1332"/>
                    <a:pt x="2732" y="1312"/>
                  </a:cubicBezTo>
                  <a:cubicBezTo>
                    <a:pt x="2724" y="750"/>
                    <a:pt x="2375" y="272"/>
                    <a:pt x="1853" y="75"/>
                  </a:cubicBezTo>
                  <a:cubicBezTo>
                    <a:pt x="1718" y="25"/>
                    <a:pt x="1574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155307" y="1342672"/>
              <a:ext cx="192992" cy="192992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2" y="0"/>
                    <a:pt x="0" y="403"/>
                    <a:pt x="0" y="899"/>
                  </a:cubicBezTo>
                  <a:cubicBezTo>
                    <a:pt x="0" y="1396"/>
                    <a:pt x="402" y="1799"/>
                    <a:pt x="900" y="1799"/>
                  </a:cubicBezTo>
                  <a:cubicBezTo>
                    <a:pt x="1396" y="1799"/>
                    <a:pt x="1798" y="1396"/>
                    <a:pt x="1798" y="899"/>
                  </a:cubicBezTo>
                  <a:cubicBezTo>
                    <a:pt x="1798" y="403"/>
                    <a:pt x="139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6"/>
          <p:cNvGrpSpPr/>
          <p:nvPr/>
        </p:nvGrpSpPr>
        <p:grpSpPr>
          <a:xfrm>
            <a:off x="2429271" y="4043795"/>
            <a:ext cx="300591" cy="281174"/>
            <a:chOff x="2712605" y="3705739"/>
            <a:chExt cx="300591" cy="281174"/>
          </a:xfrm>
        </p:grpSpPr>
        <p:sp>
          <p:nvSpPr>
            <p:cNvPr id="146" name="Google Shape;146;p16"/>
            <p:cNvSpPr/>
            <p:nvPr/>
          </p:nvSpPr>
          <p:spPr>
            <a:xfrm>
              <a:off x="2712605" y="3705739"/>
              <a:ext cx="300591" cy="281174"/>
            </a:xfrm>
            <a:custGeom>
              <a:avLst/>
              <a:gdLst/>
              <a:ahLst/>
              <a:cxnLst/>
              <a:rect l="l" t="t" r="r" b="b"/>
              <a:pathLst>
                <a:path w="2802" h="2621" extrusionOk="0">
                  <a:moveTo>
                    <a:pt x="1350" y="832"/>
                  </a:moveTo>
                  <a:lnTo>
                    <a:pt x="1350" y="832"/>
                  </a:lnTo>
                  <a:cubicBezTo>
                    <a:pt x="1346" y="833"/>
                    <a:pt x="1341" y="834"/>
                    <a:pt x="1337" y="835"/>
                  </a:cubicBezTo>
                  <a:lnTo>
                    <a:pt x="1337" y="835"/>
                  </a:lnTo>
                  <a:cubicBezTo>
                    <a:pt x="1333" y="834"/>
                    <a:pt x="1329" y="834"/>
                    <a:pt x="1324" y="833"/>
                  </a:cubicBezTo>
                  <a:lnTo>
                    <a:pt x="1324" y="833"/>
                  </a:lnTo>
                  <a:cubicBezTo>
                    <a:pt x="1325" y="833"/>
                    <a:pt x="1327" y="833"/>
                    <a:pt x="1328" y="833"/>
                  </a:cubicBezTo>
                  <a:cubicBezTo>
                    <a:pt x="1335" y="833"/>
                    <a:pt x="1342" y="833"/>
                    <a:pt x="1350" y="832"/>
                  </a:cubicBezTo>
                  <a:close/>
                  <a:moveTo>
                    <a:pt x="1645" y="874"/>
                  </a:moveTo>
                  <a:cubicBezTo>
                    <a:pt x="1645" y="874"/>
                    <a:pt x="1645" y="874"/>
                    <a:pt x="1645" y="874"/>
                  </a:cubicBezTo>
                  <a:cubicBezTo>
                    <a:pt x="1645" y="874"/>
                    <a:pt x="1645" y="874"/>
                    <a:pt x="1645" y="874"/>
                  </a:cubicBezTo>
                  <a:close/>
                  <a:moveTo>
                    <a:pt x="1800" y="1004"/>
                  </a:moveTo>
                  <a:lnTo>
                    <a:pt x="1800" y="1004"/>
                  </a:lnTo>
                  <a:cubicBezTo>
                    <a:pt x="1803" y="1008"/>
                    <a:pt x="1806" y="1012"/>
                    <a:pt x="1808" y="1016"/>
                  </a:cubicBezTo>
                  <a:lnTo>
                    <a:pt x="1808" y="1016"/>
                  </a:lnTo>
                  <a:cubicBezTo>
                    <a:pt x="1805" y="1012"/>
                    <a:pt x="1802" y="1008"/>
                    <a:pt x="1800" y="1004"/>
                  </a:cubicBezTo>
                  <a:close/>
                  <a:moveTo>
                    <a:pt x="1902" y="1225"/>
                  </a:moveTo>
                  <a:lnTo>
                    <a:pt x="1902" y="1225"/>
                  </a:lnTo>
                  <a:cubicBezTo>
                    <a:pt x="1903" y="1230"/>
                    <a:pt x="1904" y="1234"/>
                    <a:pt x="1905" y="1238"/>
                  </a:cubicBezTo>
                  <a:cubicBezTo>
                    <a:pt x="1908" y="1251"/>
                    <a:pt x="1908" y="1261"/>
                    <a:pt x="1908" y="1267"/>
                  </a:cubicBezTo>
                  <a:lnTo>
                    <a:pt x="1908" y="1267"/>
                  </a:lnTo>
                  <a:cubicBezTo>
                    <a:pt x="1906" y="1254"/>
                    <a:pt x="1903" y="1239"/>
                    <a:pt x="1902" y="1225"/>
                  </a:cubicBezTo>
                  <a:close/>
                  <a:moveTo>
                    <a:pt x="1323" y="1789"/>
                  </a:moveTo>
                  <a:cubicBezTo>
                    <a:pt x="1319" y="1789"/>
                    <a:pt x="1345" y="1797"/>
                    <a:pt x="1369" y="1800"/>
                  </a:cubicBezTo>
                  <a:lnTo>
                    <a:pt x="1369" y="1800"/>
                  </a:lnTo>
                  <a:cubicBezTo>
                    <a:pt x="1339" y="1791"/>
                    <a:pt x="1326" y="1789"/>
                    <a:pt x="1323" y="1789"/>
                  </a:cubicBezTo>
                  <a:close/>
                  <a:moveTo>
                    <a:pt x="1420" y="824"/>
                  </a:moveTo>
                  <a:cubicBezTo>
                    <a:pt x="1437" y="824"/>
                    <a:pt x="1452" y="825"/>
                    <a:pt x="1468" y="826"/>
                  </a:cubicBezTo>
                  <a:lnTo>
                    <a:pt x="1468" y="826"/>
                  </a:lnTo>
                  <a:cubicBezTo>
                    <a:pt x="1497" y="839"/>
                    <a:pt x="1547" y="840"/>
                    <a:pt x="1578" y="849"/>
                  </a:cubicBezTo>
                  <a:cubicBezTo>
                    <a:pt x="1592" y="854"/>
                    <a:pt x="1609" y="862"/>
                    <a:pt x="1624" y="868"/>
                  </a:cubicBezTo>
                  <a:lnTo>
                    <a:pt x="1624" y="868"/>
                  </a:lnTo>
                  <a:cubicBezTo>
                    <a:pt x="1655" y="886"/>
                    <a:pt x="1686" y="903"/>
                    <a:pt x="1716" y="922"/>
                  </a:cubicBezTo>
                  <a:lnTo>
                    <a:pt x="1716" y="922"/>
                  </a:lnTo>
                  <a:cubicBezTo>
                    <a:pt x="1728" y="935"/>
                    <a:pt x="1744" y="947"/>
                    <a:pt x="1758" y="959"/>
                  </a:cubicBezTo>
                  <a:lnTo>
                    <a:pt x="1791" y="993"/>
                  </a:lnTo>
                  <a:cubicBezTo>
                    <a:pt x="1792" y="994"/>
                    <a:pt x="1794" y="996"/>
                    <a:pt x="1795" y="998"/>
                  </a:cubicBezTo>
                  <a:lnTo>
                    <a:pt x="1795" y="998"/>
                  </a:lnTo>
                  <a:cubicBezTo>
                    <a:pt x="1793" y="993"/>
                    <a:pt x="1790" y="988"/>
                    <a:pt x="1788" y="981"/>
                  </a:cubicBezTo>
                  <a:lnTo>
                    <a:pt x="1788" y="981"/>
                  </a:lnTo>
                  <a:cubicBezTo>
                    <a:pt x="1791" y="989"/>
                    <a:pt x="1795" y="996"/>
                    <a:pt x="1800" y="1004"/>
                  </a:cubicBezTo>
                  <a:lnTo>
                    <a:pt x="1800" y="1004"/>
                  </a:lnTo>
                  <a:cubicBezTo>
                    <a:pt x="1798" y="1002"/>
                    <a:pt x="1797" y="1000"/>
                    <a:pt x="1795" y="998"/>
                  </a:cubicBezTo>
                  <a:lnTo>
                    <a:pt x="1795" y="998"/>
                  </a:lnTo>
                  <a:cubicBezTo>
                    <a:pt x="1807" y="1022"/>
                    <a:pt x="1813" y="1031"/>
                    <a:pt x="1815" y="1031"/>
                  </a:cubicBezTo>
                  <a:cubicBezTo>
                    <a:pt x="1816" y="1031"/>
                    <a:pt x="1813" y="1025"/>
                    <a:pt x="1808" y="1016"/>
                  </a:cubicBezTo>
                  <a:lnTo>
                    <a:pt x="1808" y="1016"/>
                  </a:lnTo>
                  <a:cubicBezTo>
                    <a:pt x="1823" y="1037"/>
                    <a:pt x="1840" y="1058"/>
                    <a:pt x="1851" y="1080"/>
                  </a:cubicBezTo>
                  <a:cubicBezTo>
                    <a:pt x="1859" y="1094"/>
                    <a:pt x="1865" y="1107"/>
                    <a:pt x="1873" y="1122"/>
                  </a:cubicBezTo>
                  <a:cubicBezTo>
                    <a:pt x="1883" y="1155"/>
                    <a:pt x="1894" y="1189"/>
                    <a:pt x="1902" y="1223"/>
                  </a:cubicBezTo>
                  <a:lnTo>
                    <a:pt x="1902" y="1223"/>
                  </a:lnTo>
                  <a:cubicBezTo>
                    <a:pt x="1902" y="1220"/>
                    <a:pt x="1903" y="1217"/>
                    <a:pt x="1903" y="1214"/>
                  </a:cubicBezTo>
                  <a:lnTo>
                    <a:pt x="1903" y="1214"/>
                  </a:lnTo>
                  <a:cubicBezTo>
                    <a:pt x="1903" y="1218"/>
                    <a:pt x="1902" y="1221"/>
                    <a:pt x="1902" y="1225"/>
                  </a:cubicBezTo>
                  <a:lnTo>
                    <a:pt x="1902" y="1225"/>
                  </a:lnTo>
                  <a:cubicBezTo>
                    <a:pt x="1902" y="1225"/>
                    <a:pt x="1902" y="1224"/>
                    <a:pt x="1902" y="1223"/>
                  </a:cubicBezTo>
                  <a:lnTo>
                    <a:pt x="1902" y="1223"/>
                  </a:lnTo>
                  <a:cubicBezTo>
                    <a:pt x="1897" y="1258"/>
                    <a:pt x="1901" y="1274"/>
                    <a:pt x="1904" y="1274"/>
                  </a:cubicBezTo>
                  <a:cubicBezTo>
                    <a:pt x="1906" y="1274"/>
                    <a:pt x="1907" y="1271"/>
                    <a:pt x="1908" y="1267"/>
                  </a:cubicBezTo>
                  <a:lnTo>
                    <a:pt x="1908" y="1267"/>
                  </a:lnTo>
                  <a:cubicBezTo>
                    <a:pt x="1908" y="1270"/>
                    <a:pt x="1908" y="1273"/>
                    <a:pt x="1908" y="1275"/>
                  </a:cubicBezTo>
                  <a:cubicBezTo>
                    <a:pt x="1910" y="1311"/>
                    <a:pt x="1908" y="1346"/>
                    <a:pt x="1906" y="1382"/>
                  </a:cubicBezTo>
                  <a:lnTo>
                    <a:pt x="1906" y="1382"/>
                  </a:lnTo>
                  <a:cubicBezTo>
                    <a:pt x="1901" y="1404"/>
                    <a:pt x="1897" y="1425"/>
                    <a:pt x="1891" y="1447"/>
                  </a:cubicBezTo>
                  <a:cubicBezTo>
                    <a:pt x="1887" y="1461"/>
                    <a:pt x="1882" y="1474"/>
                    <a:pt x="1878" y="1488"/>
                  </a:cubicBezTo>
                  <a:lnTo>
                    <a:pt x="1878" y="1488"/>
                  </a:lnTo>
                  <a:cubicBezTo>
                    <a:pt x="1879" y="1486"/>
                    <a:pt x="1881" y="1485"/>
                    <a:pt x="1883" y="1483"/>
                  </a:cubicBezTo>
                  <a:lnTo>
                    <a:pt x="1883" y="1483"/>
                  </a:lnTo>
                  <a:cubicBezTo>
                    <a:pt x="1881" y="1485"/>
                    <a:pt x="1879" y="1487"/>
                    <a:pt x="1877" y="1489"/>
                  </a:cubicBezTo>
                  <a:lnTo>
                    <a:pt x="1877" y="1489"/>
                  </a:lnTo>
                  <a:cubicBezTo>
                    <a:pt x="1878" y="1489"/>
                    <a:pt x="1878" y="1488"/>
                    <a:pt x="1878" y="1488"/>
                  </a:cubicBezTo>
                  <a:lnTo>
                    <a:pt x="1878" y="1488"/>
                  </a:lnTo>
                  <a:cubicBezTo>
                    <a:pt x="1864" y="1503"/>
                    <a:pt x="1858" y="1517"/>
                    <a:pt x="1857" y="1526"/>
                  </a:cubicBezTo>
                  <a:lnTo>
                    <a:pt x="1857" y="1526"/>
                  </a:lnTo>
                  <a:cubicBezTo>
                    <a:pt x="1863" y="1512"/>
                    <a:pt x="1870" y="1499"/>
                    <a:pt x="1877" y="1489"/>
                  </a:cubicBezTo>
                  <a:lnTo>
                    <a:pt x="1877" y="1489"/>
                  </a:lnTo>
                  <a:cubicBezTo>
                    <a:pt x="1875" y="1498"/>
                    <a:pt x="1872" y="1506"/>
                    <a:pt x="1869" y="1515"/>
                  </a:cubicBezTo>
                  <a:cubicBezTo>
                    <a:pt x="1865" y="1529"/>
                    <a:pt x="1861" y="1535"/>
                    <a:pt x="1858" y="1535"/>
                  </a:cubicBezTo>
                  <a:cubicBezTo>
                    <a:pt x="1856" y="1535"/>
                    <a:pt x="1856" y="1531"/>
                    <a:pt x="1857" y="1526"/>
                  </a:cubicBezTo>
                  <a:lnTo>
                    <a:pt x="1857" y="1526"/>
                  </a:lnTo>
                  <a:cubicBezTo>
                    <a:pt x="1847" y="1547"/>
                    <a:pt x="1837" y="1570"/>
                    <a:pt x="1826" y="1586"/>
                  </a:cubicBezTo>
                  <a:cubicBezTo>
                    <a:pt x="1820" y="1596"/>
                    <a:pt x="1814" y="1605"/>
                    <a:pt x="1807" y="1615"/>
                  </a:cubicBezTo>
                  <a:lnTo>
                    <a:pt x="1807" y="1615"/>
                  </a:lnTo>
                  <a:cubicBezTo>
                    <a:pt x="1807" y="1615"/>
                    <a:pt x="1806" y="1616"/>
                    <a:pt x="1806" y="1616"/>
                  </a:cubicBezTo>
                  <a:cubicBezTo>
                    <a:pt x="1788" y="1635"/>
                    <a:pt x="1754" y="1660"/>
                    <a:pt x="1729" y="1685"/>
                  </a:cubicBezTo>
                  <a:lnTo>
                    <a:pt x="1729" y="1685"/>
                  </a:lnTo>
                  <a:cubicBezTo>
                    <a:pt x="1737" y="1679"/>
                    <a:pt x="1743" y="1676"/>
                    <a:pt x="1747" y="1676"/>
                  </a:cubicBezTo>
                  <a:cubicBezTo>
                    <a:pt x="1752" y="1676"/>
                    <a:pt x="1750" y="1682"/>
                    <a:pt x="1733" y="1693"/>
                  </a:cubicBezTo>
                  <a:cubicBezTo>
                    <a:pt x="1725" y="1698"/>
                    <a:pt x="1717" y="1703"/>
                    <a:pt x="1709" y="1709"/>
                  </a:cubicBezTo>
                  <a:lnTo>
                    <a:pt x="1709" y="1709"/>
                  </a:lnTo>
                  <a:cubicBezTo>
                    <a:pt x="1714" y="1701"/>
                    <a:pt x="1721" y="1693"/>
                    <a:pt x="1729" y="1685"/>
                  </a:cubicBezTo>
                  <a:lnTo>
                    <a:pt x="1729" y="1685"/>
                  </a:lnTo>
                  <a:cubicBezTo>
                    <a:pt x="1722" y="1690"/>
                    <a:pt x="1715" y="1698"/>
                    <a:pt x="1708" y="1709"/>
                  </a:cubicBezTo>
                  <a:lnTo>
                    <a:pt x="1708" y="1709"/>
                  </a:lnTo>
                  <a:cubicBezTo>
                    <a:pt x="1709" y="1709"/>
                    <a:pt x="1709" y="1709"/>
                    <a:pt x="1709" y="1709"/>
                  </a:cubicBezTo>
                  <a:lnTo>
                    <a:pt x="1709" y="1709"/>
                  </a:lnTo>
                  <a:cubicBezTo>
                    <a:pt x="1708" y="1711"/>
                    <a:pt x="1707" y="1712"/>
                    <a:pt x="1706" y="1714"/>
                  </a:cubicBezTo>
                  <a:cubicBezTo>
                    <a:pt x="1707" y="1712"/>
                    <a:pt x="1707" y="1711"/>
                    <a:pt x="1708" y="1709"/>
                  </a:cubicBezTo>
                  <a:lnTo>
                    <a:pt x="1708" y="1709"/>
                  </a:lnTo>
                  <a:cubicBezTo>
                    <a:pt x="1698" y="1717"/>
                    <a:pt x="1687" y="1724"/>
                    <a:pt x="1675" y="1730"/>
                  </a:cubicBezTo>
                  <a:cubicBezTo>
                    <a:pt x="1661" y="1738"/>
                    <a:pt x="1649" y="1745"/>
                    <a:pt x="1636" y="1753"/>
                  </a:cubicBezTo>
                  <a:lnTo>
                    <a:pt x="1636" y="1753"/>
                  </a:lnTo>
                  <a:cubicBezTo>
                    <a:pt x="1602" y="1760"/>
                    <a:pt x="1566" y="1780"/>
                    <a:pt x="1533" y="1789"/>
                  </a:cubicBezTo>
                  <a:cubicBezTo>
                    <a:pt x="1517" y="1792"/>
                    <a:pt x="1501" y="1795"/>
                    <a:pt x="1486" y="1799"/>
                  </a:cubicBezTo>
                  <a:cubicBezTo>
                    <a:pt x="1486" y="1799"/>
                    <a:pt x="1486" y="1799"/>
                    <a:pt x="1486" y="1799"/>
                  </a:cubicBezTo>
                  <a:lnTo>
                    <a:pt x="1486" y="1799"/>
                  </a:lnTo>
                  <a:cubicBezTo>
                    <a:pt x="1464" y="1800"/>
                    <a:pt x="1441" y="1801"/>
                    <a:pt x="1419" y="1801"/>
                  </a:cubicBezTo>
                  <a:cubicBezTo>
                    <a:pt x="1404" y="1801"/>
                    <a:pt x="1388" y="1800"/>
                    <a:pt x="1373" y="1800"/>
                  </a:cubicBezTo>
                  <a:cubicBezTo>
                    <a:pt x="1372" y="1800"/>
                    <a:pt x="1370" y="1800"/>
                    <a:pt x="1369" y="1800"/>
                  </a:cubicBezTo>
                  <a:lnTo>
                    <a:pt x="1369" y="1800"/>
                  </a:lnTo>
                  <a:cubicBezTo>
                    <a:pt x="1373" y="1801"/>
                    <a:pt x="1379" y="1802"/>
                    <a:pt x="1384" y="1804"/>
                  </a:cubicBezTo>
                  <a:cubicBezTo>
                    <a:pt x="1369" y="1800"/>
                    <a:pt x="1353" y="1797"/>
                    <a:pt x="1337" y="1795"/>
                  </a:cubicBezTo>
                  <a:cubicBezTo>
                    <a:pt x="1301" y="1787"/>
                    <a:pt x="1267" y="1776"/>
                    <a:pt x="1232" y="1764"/>
                  </a:cubicBezTo>
                  <a:lnTo>
                    <a:pt x="1232" y="1764"/>
                  </a:lnTo>
                  <a:cubicBezTo>
                    <a:pt x="1212" y="1753"/>
                    <a:pt x="1191" y="1742"/>
                    <a:pt x="1171" y="1730"/>
                  </a:cubicBezTo>
                  <a:cubicBezTo>
                    <a:pt x="1159" y="1723"/>
                    <a:pt x="1147" y="1715"/>
                    <a:pt x="1135" y="1708"/>
                  </a:cubicBezTo>
                  <a:lnTo>
                    <a:pt x="1135" y="1708"/>
                  </a:lnTo>
                  <a:cubicBezTo>
                    <a:pt x="1137" y="1710"/>
                    <a:pt x="1138" y="1712"/>
                    <a:pt x="1139" y="1714"/>
                  </a:cubicBezTo>
                  <a:cubicBezTo>
                    <a:pt x="1138" y="1712"/>
                    <a:pt x="1136" y="1710"/>
                    <a:pt x="1135" y="1707"/>
                  </a:cubicBezTo>
                  <a:lnTo>
                    <a:pt x="1135" y="1707"/>
                  </a:lnTo>
                  <a:cubicBezTo>
                    <a:pt x="1135" y="1708"/>
                    <a:pt x="1135" y="1708"/>
                    <a:pt x="1135" y="1708"/>
                  </a:cubicBezTo>
                  <a:lnTo>
                    <a:pt x="1135" y="1708"/>
                  </a:lnTo>
                  <a:cubicBezTo>
                    <a:pt x="1122" y="1685"/>
                    <a:pt x="1108" y="1676"/>
                    <a:pt x="1101" y="1675"/>
                  </a:cubicBezTo>
                  <a:lnTo>
                    <a:pt x="1101" y="1675"/>
                  </a:lnTo>
                  <a:cubicBezTo>
                    <a:pt x="1114" y="1686"/>
                    <a:pt x="1127" y="1697"/>
                    <a:pt x="1135" y="1707"/>
                  </a:cubicBezTo>
                  <a:lnTo>
                    <a:pt x="1135" y="1707"/>
                  </a:lnTo>
                  <a:cubicBezTo>
                    <a:pt x="1130" y="1704"/>
                    <a:pt x="1125" y="1702"/>
                    <a:pt x="1120" y="1699"/>
                  </a:cubicBezTo>
                  <a:cubicBezTo>
                    <a:pt x="1098" y="1684"/>
                    <a:pt x="1094" y="1675"/>
                    <a:pt x="1100" y="1675"/>
                  </a:cubicBezTo>
                  <a:cubicBezTo>
                    <a:pt x="1101" y="1675"/>
                    <a:pt x="1101" y="1675"/>
                    <a:pt x="1101" y="1675"/>
                  </a:cubicBezTo>
                  <a:lnTo>
                    <a:pt x="1101" y="1675"/>
                  </a:lnTo>
                  <a:cubicBezTo>
                    <a:pt x="1084" y="1660"/>
                    <a:pt x="1065" y="1646"/>
                    <a:pt x="1054" y="1633"/>
                  </a:cubicBezTo>
                  <a:cubicBezTo>
                    <a:pt x="1049" y="1628"/>
                    <a:pt x="1036" y="1611"/>
                    <a:pt x="1029" y="1602"/>
                  </a:cubicBezTo>
                  <a:lnTo>
                    <a:pt x="1029" y="1602"/>
                  </a:lnTo>
                  <a:cubicBezTo>
                    <a:pt x="1009" y="1569"/>
                    <a:pt x="992" y="1513"/>
                    <a:pt x="968" y="1488"/>
                  </a:cubicBezTo>
                  <a:lnTo>
                    <a:pt x="968" y="1488"/>
                  </a:lnTo>
                  <a:cubicBezTo>
                    <a:pt x="964" y="1475"/>
                    <a:pt x="959" y="1462"/>
                    <a:pt x="956" y="1448"/>
                  </a:cubicBezTo>
                  <a:cubicBezTo>
                    <a:pt x="952" y="1433"/>
                    <a:pt x="949" y="1417"/>
                    <a:pt x="944" y="1401"/>
                  </a:cubicBezTo>
                  <a:cubicBezTo>
                    <a:pt x="943" y="1396"/>
                    <a:pt x="941" y="1384"/>
                    <a:pt x="940" y="1372"/>
                  </a:cubicBezTo>
                  <a:lnTo>
                    <a:pt x="940" y="1372"/>
                  </a:lnTo>
                  <a:cubicBezTo>
                    <a:pt x="940" y="1369"/>
                    <a:pt x="939" y="1366"/>
                    <a:pt x="939" y="1364"/>
                  </a:cubicBezTo>
                  <a:cubicBezTo>
                    <a:pt x="938" y="1344"/>
                    <a:pt x="938" y="1321"/>
                    <a:pt x="938" y="1301"/>
                  </a:cubicBezTo>
                  <a:cubicBezTo>
                    <a:pt x="938" y="1283"/>
                    <a:pt x="940" y="1265"/>
                    <a:pt x="940" y="1248"/>
                  </a:cubicBezTo>
                  <a:lnTo>
                    <a:pt x="940" y="1248"/>
                  </a:lnTo>
                  <a:cubicBezTo>
                    <a:pt x="950" y="1207"/>
                    <a:pt x="961" y="1168"/>
                    <a:pt x="972" y="1129"/>
                  </a:cubicBezTo>
                  <a:lnTo>
                    <a:pt x="972" y="1129"/>
                  </a:lnTo>
                  <a:cubicBezTo>
                    <a:pt x="986" y="1108"/>
                    <a:pt x="995" y="1082"/>
                    <a:pt x="1007" y="1060"/>
                  </a:cubicBezTo>
                  <a:cubicBezTo>
                    <a:pt x="1015" y="1047"/>
                    <a:pt x="1023" y="1034"/>
                    <a:pt x="1032" y="1021"/>
                  </a:cubicBezTo>
                  <a:lnTo>
                    <a:pt x="1039" y="1012"/>
                  </a:lnTo>
                  <a:lnTo>
                    <a:pt x="1039" y="1012"/>
                  </a:lnTo>
                  <a:cubicBezTo>
                    <a:pt x="1067" y="983"/>
                    <a:pt x="1094" y="957"/>
                    <a:pt x="1123" y="929"/>
                  </a:cubicBezTo>
                  <a:cubicBezTo>
                    <a:pt x="1124" y="928"/>
                    <a:pt x="1125" y="927"/>
                    <a:pt x="1126" y="926"/>
                  </a:cubicBezTo>
                  <a:lnTo>
                    <a:pt x="1126" y="926"/>
                  </a:lnTo>
                  <a:cubicBezTo>
                    <a:pt x="1140" y="916"/>
                    <a:pt x="1155" y="906"/>
                    <a:pt x="1171" y="897"/>
                  </a:cubicBezTo>
                  <a:cubicBezTo>
                    <a:pt x="1190" y="886"/>
                    <a:pt x="1210" y="876"/>
                    <a:pt x="1231" y="865"/>
                  </a:cubicBezTo>
                  <a:lnTo>
                    <a:pt x="1231" y="865"/>
                  </a:lnTo>
                  <a:cubicBezTo>
                    <a:pt x="1266" y="853"/>
                    <a:pt x="1301" y="844"/>
                    <a:pt x="1337" y="835"/>
                  </a:cubicBezTo>
                  <a:lnTo>
                    <a:pt x="1337" y="835"/>
                  </a:lnTo>
                  <a:cubicBezTo>
                    <a:pt x="1345" y="836"/>
                    <a:pt x="1351" y="836"/>
                    <a:pt x="1357" y="836"/>
                  </a:cubicBezTo>
                  <a:cubicBezTo>
                    <a:pt x="1383" y="836"/>
                    <a:pt x="1392" y="829"/>
                    <a:pt x="1384" y="827"/>
                  </a:cubicBezTo>
                  <a:lnTo>
                    <a:pt x="1384" y="827"/>
                  </a:lnTo>
                  <a:cubicBezTo>
                    <a:pt x="1372" y="829"/>
                    <a:pt x="1361" y="830"/>
                    <a:pt x="1350" y="832"/>
                  </a:cubicBezTo>
                  <a:lnTo>
                    <a:pt x="1350" y="832"/>
                  </a:lnTo>
                  <a:cubicBezTo>
                    <a:pt x="1354" y="831"/>
                    <a:pt x="1357" y="830"/>
                    <a:pt x="1361" y="829"/>
                  </a:cubicBezTo>
                  <a:cubicBezTo>
                    <a:pt x="1368" y="827"/>
                    <a:pt x="1374" y="827"/>
                    <a:pt x="1378" y="827"/>
                  </a:cubicBezTo>
                  <a:cubicBezTo>
                    <a:pt x="1381" y="827"/>
                    <a:pt x="1382" y="827"/>
                    <a:pt x="1384" y="827"/>
                  </a:cubicBezTo>
                  <a:lnTo>
                    <a:pt x="1384" y="827"/>
                  </a:lnTo>
                  <a:cubicBezTo>
                    <a:pt x="1397" y="825"/>
                    <a:pt x="1409" y="824"/>
                    <a:pt x="1420" y="824"/>
                  </a:cubicBezTo>
                  <a:close/>
                  <a:moveTo>
                    <a:pt x="1427" y="0"/>
                  </a:moveTo>
                  <a:cubicBezTo>
                    <a:pt x="1425" y="0"/>
                    <a:pt x="1423" y="0"/>
                    <a:pt x="1420" y="0"/>
                  </a:cubicBezTo>
                  <a:cubicBezTo>
                    <a:pt x="858" y="8"/>
                    <a:pt x="379" y="357"/>
                    <a:pt x="183" y="880"/>
                  </a:cubicBezTo>
                  <a:cubicBezTo>
                    <a:pt x="0" y="1366"/>
                    <a:pt x="162" y="1971"/>
                    <a:pt x="563" y="2302"/>
                  </a:cubicBezTo>
                  <a:cubicBezTo>
                    <a:pt x="813" y="2508"/>
                    <a:pt x="1124" y="2620"/>
                    <a:pt x="1436" y="2620"/>
                  </a:cubicBezTo>
                  <a:cubicBezTo>
                    <a:pt x="1660" y="2620"/>
                    <a:pt x="1885" y="2562"/>
                    <a:pt x="2089" y="2441"/>
                  </a:cubicBezTo>
                  <a:cubicBezTo>
                    <a:pt x="2576" y="2149"/>
                    <a:pt x="2802" y="1592"/>
                    <a:pt x="2703" y="1043"/>
                  </a:cubicBezTo>
                  <a:cubicBezTo>
                    <a:pt x="2597" y="455"/>
                    <a:pt x="2055" y="36"/>
                    <a:pt x="1477" y="3"/>
                  </a:cubicBezTo>
                  <a:lnTo>
                    <a:pt x="1477" y="3"/>
                  </a:lnTo>
                  <a:cubicBezTo>
                    <a:pt x="1461" y="1"/>
                    <a:pt x="1444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2768389" y="3749830"/>
              <a:ext cx="193099" cy="19309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cubicBezTo>
                    <a:pt x="403" y="1"/>
                    <a:pt x="1" y="404"/>
                    <a:pt x="1" y="900"/>
                  </a:cubicBezTo>
                  <a:cubicBezTo>
                    <a:pt x="1" y="1397"/>
                    <a:pt x="403" y="1799"/>
                    <a:pt x="900" y="1799"/>
                  </a:cubicBezTo>
                  <a:cubicBezTo>
                    <a:pt x="1397" y="1799"/>
                    <a:pt x="1800" y="1397"/>
                    <a:pt x="1800" y="900"/>
                  </a:cubicBezTo>
                  <a:cubicBezTo>
                    <a:pt x="1800" y="404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6"/>
          <p:cNvGrpSpPr/>
          <p:nvPr/>
        </p:nvGrpSpPr>
        <p:grpSpPr>
          <a:xfrm>
            <a:off x="2924170" y="2349731"/>
            <a:ext cx="293189" cy="280852"/>
            <a:chOff x="2719471" y="1903616"/>
            <a:chExt cx="293189" cy="280852"/>
          </a:xfrm>
        </p:grpSpPr>
        <p:sp>
          <p:nvSpPr>
            <p:cNvPr id="149" name="Google Shape;149;p16"/>
            <p:cNvSpPr/>
            <p:nvPr/>
          </p:nvSpPr>
          <p:spPr>
            <a:xfrm>
              <a:off x="2719471" y="1903616"/>
              <a:ext cx="293189" cy="280852"/>
            </a:xfrm>
            <a:custGeom>
              <a:avLst/>
              <a:gdLst/>
              <a:ahLst/>
              <a:cxnLst/>
              <a:rect l="l" t="t" r="r" b="b"/>
              <a:pathLst>
                <a:path w="2733" h="2618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3"/>
                  </a:moveTo>
                  <a:cubicBezTo>
                    <a:pt x="1902" y="1246"/>
                    <a:pt x="1903" y="1250"/>
                    <a:pt x="1904" y="1253"/>
                  </a:cubicBezTo>
                  <a:cubicBezTo>
                    <a:pt x="1906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4" y="1264"/>
                    <a:pt x="1902" y="1253"/>
                    <a:pt x="1901" y="1243"/>
                  </a:cubicBezTo>
                  <a:close/>
                  <a:moveTo>
                    <a:pt x="1911" y="1352"/>
                  </a:move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859" y="1537"/>
                  </a:moveTo>
                  <a:cubicBezTo>
                    <a:pt x="1859" y="1537"/>
                    <a:pt x="1859" y="1537"/>
                    <a:pt x="1859" y="1537"/>
                  </a:cubicBezTo>
                  <a:cubicBezTo>
                    <a:pt x="1859" y="1537"/>
                    <a:pt x="1859" y="1537"/>
                    <a:pt x="1859" y="1537"/>
                  </a:cubicBezTo>
                  <a:close/>
                  <a:moveTo>
                    <a:pt x="1730" y="1691"/>
                  </a:moveTo>
                  <a:cubicBezTo>
                    <a:pt x="1725" y="1695"/>
                    <a:pt x="1720" y="1698"/>
                    <a:pt x="1715" y="1701"/>
                  </a:cubicBezTo>
                  <a:lnTo>
                    <a:pt x="1715" y="1701"/>
                  </a:lnTo>
                  <a:cubicBezTo>
                    <a:pt x="1720" y="1697"/>
                    <a:pt x="1725" y="1694"/>
                    <a:pt x="1730" y="1691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5" y="842"/>
                    <a:pt x="1564" y="853"/>
                    <a:pt x="1603" y="864"/>
                  </a:cubicBezTo>
                  <a:lnTo>
                    <a:pt x="1603" y="864"/>
                  </a:lnTo>
                  <a:cubicBezTo>
                    <a:pt x="1625" y="878"/>
                    <a:pt x="1650" y="887"/>
                    <a:pt x="1672" y="899"/>
                  </a:cubicBezTo>
                  <a:cubicBezTo>
                    <a:pt x="1686" y="907"/>
                    <a:pt x="1699" y="915"/>
                    <a:pt x="1711" y="924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50" y="959"/>
                    <a:pt x="1776" y="986"/>
                    <a:pt x="1803" y="1015"/>
                  </a:cubicBezTo>
                  <a:cubicBezTo>
                    <a:pt x="1805" y="1016"/>
                    <a:pt x="1806" y="1017"/>
                    <a:pt x="1807" y="1018"/>
                  </a:cubicBezTo>
                  <a:lnTo>
                    <a:pt x="1807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2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79" y="1158"/>
                    <a:pt x="1889" y="1193"/>
                    <a:pt x="1898" y="1229"/>
                  </a:cubicBezTo>
                  <a:lnTo>
                    <a:pt x="1898" y="1229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3"/>
                    <a:pt x="1901" y="1243"/>
                  </a:cubicBezTo>
                  <a:lnTo>
                    <a:pt x="1901" y="1243"/>
                  </a:lnTo>
                  <a:cubicBezTo>
                    <a:pt x="1900" y="1238"/>
                    <a:pt x="1899" y="1234"/>
                    <a:pt x="1898" y="1229"/>
                  </a:cubicBezTo>
                  <a:lnTo>
                    <a:pt x="1898" y="1229"/>
                  </a:lnTo>
                  <a:cubicBezTo>
                    <a:pt x="1894" y="1262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5"/>
                  </a:cubicBezTo>
                  <a:lnTo>
                    <a:pt x="1906" y="1275"/>
                  </a:lnTo>
                  <a:cubicBezTo>
                    <a:pt x="1907" y="1288"/>
                    <a:pt x="1909" y="1301"/>
                    <a:pt x="1909" y="1312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9" y="1483"/>
                    <a:pt x="1872" y="1498"/>
                    <a:pt x="1866" y="1512"/>
                  </a:cubicBezTo>
                  <a:lnTo>
                    <a:pt x="1866" y="1512"/>
                  </a:lnTo>
                  <a:cubicBezTo>
                    <a:pt x="1848" y="1544"/>
                    <a:pt x="1830" y="1577"/>
                    <a:pt x="1810" y="1609"/>
                  </a:cubicBezTo>
                  <a:lnTo>
                    <a:pt x="1810" y="1609"/>
                  </a:lnTo>
                  <a:cubicBezTo>
                    <a:pt x="1796" y="1621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8" y="1684"/>
                    <a:pt x="1737" y="1686"/>
                    <a:pt x="1735" y="1687"/>
                  </a:cubicBezTo>
                  <a:lnTo>
                    <a:pt x="1735" y="1687"/>
                  </a:lnTo>
                  <a:cubicBezTo>
                    <a:pt x="1739" y="1685"/>
                    <a:pt x="1744" y="1683"/>
                    <a:pt x="1750" y="1680"/>
                  </a:cubicBezTo>
                  <a:lnTo>
                    <a:pt x="1750" y="1680"/>
                  </a:lnTo>
                  <a:cubicBezTo>
                    <a:pt x="1743" y="1683"/>
                    <a:pt x="1737" y="1687"/>
                    <a:pt x="1730" y="1691"/>
                  </a:cubicBezTo>
                  <a:lnTo>
                    <a:pt x="1730" y="1691"/>
                  </a:lnTo>
                  <a:cubicBezTo>
                    <a:pt x="1732" y="1690"/>
                    <a:pt x="1733" y="1688"/>
                    <a:pt x="1735" y="1687"/>
                  </a:cubicBezTo>
                  <a:lnTo>
                    <a:pt x="1735" y="1687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8" y="1705"/>
                    <a:pt x="1715" y="1701"/>
                  </a:cubicBezTo>
                  <a:lnTo>
                    <a:pt x="1715" y="1701"/>
                  </a:lnTo>
                  <a:cubicBezTo>
                    <a:pt x="1694" y="1715"/>
                    <a:pt x="1674" y="1732"/>
                    <a:pt x="1653" y="1743"/>
                  </a:cubicBezTo>
                  <a:cubicBezTo>
                    <a:pt x="1639" y="1751"/>
                    <a:pt x="1624" y="1757"/>
                    <a:pt x="1611" y="1765"/>
                  </a:cubicBezTo>
                  <a:cubicBezTo>
                    <a:pt x="1577" y="1775"/>
                    <a:pt x="1544" y="1786"/>
                    <a:pt x="1510" y="1794"/>
                  </a:cubicBezTo>
                  <a:lnTo>
                    <a:pt x="1510" y="1794"/>
                  </a:lnTo>
                  <a:cubicBezTo>
                    <a:pt x="1498" y="1792"/>
                    <a:pt x="1489" y="1792"/>
                    <a:pt x="1482" y="1792"/>
                  </a:cubicBezTo>
                  <a:cubicBezTo>
                    <a:pt x="1457" y="1792"/>
                    <a:pt x="1453" y="1798"/>
                    <a:pt x="1466" y="1800"/>
                  </a:cubicBezTo>
                  <a:lnTo>
                    <a:pt x="1466" y="1800"/>
                  </a:lnTo>
                  <a:cubicBezTo>
                    <a:pt x="1479" y="1798"/>
                    <a:pt x="1494" y="1795"/>
                    <a:pt x="1507" y="1794"/>
                  </a:cubicBezTo>
                  <a:lnTo>
                    <a:pt x="1507" y="1794"/>
                  </a:lnTo>
                  <a:cubicBezTo>
                    <a:pt x="1508" y="1794"/>
                    <a:pt x="1509" y="1794"/>
                    <a:pt x="1510" y="1794"/>
                  </a:cubicBezTo>
                  <a:lnTo>
                    <a:pt x="1510" y="1794"/>
                  </a:lnTo>
                  <a:cubicBezTo>
                    <a:pt x="1513" y="1794"/>
                    <a:pt x="1516" y="1795"/>
                    <a:pt x="1519" y="1795"/>
                  </a:cubicBezTo>
                  <a:lnTo>
                    <a:pt x="1519" y="1795"/>
                  </a:lnTo>
                  <a:cubicBezTo>
                    <a:pt x="1516" y="1795"/>
                    <a:pt x="1512" y="1794"/>
                    <a:pt x="1509" y="1794"/>
                  </a:cubicBezTo>
                  <a:cubicBezTo>
                    <a:pt x="1508" y="1794"/>
                    <a:pt x="1508" y="1794"/>
                    <a:pt x="1507" y="1794"/>
                  </a:cubicBezTo>
                  <a:lnTo>
                    <a:pt x="1507" y="1794"/>
                  </a:lnTo>
                  <a:cubicBezTo>
                    <a:pt x="1503" y="1795"/>
                    <a:pt x="1499" y="1796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0" y="1800"/>
                    <a:pt x="1468" y="1800"/>
                    <a:pt x="1466" y="1800"/>
                  </a:cubicBezTo>
                  <a:lnTo>
                    <a:pt x="1466" y="1800"/>
                  </a:lnTo>
                  <a:cubicBezTo>
                    <a:pt x="1463" y="1800"/>
                    <a:pt x="1460" y="1800"/>
                    <a:pt x="1458" y="1800"/>
                  </a:cubicBezTo>
                  <a:cubicBezTo>
                    <a:pt x="1448" y="1801"/>
                    <a:pt x="1438" y="1801"/>
                    <a:pt x="1428" y="1801"/>
                  </a:cubicBezTo>
                  <a:cubicBezTo>
                    <a:pt x="1402" y="1801"/>
                    <a:pt x="1377" y="1800"/>
                    <a:pt x="1351" y="1798"/>
                  </a:cubicBezTo>
                  <a:lnTo>
                    <a:pt x="1351" y="1798"/>
                  </a:lnTo>
                  <a:cubicBezTo>
                    <a:pt x="1329" y="1793"/>
                    <a:pt x="1308" y="1789"/>
                    <a:pt x="1286" y="1783"/>
                  </a:cubicBezTo>
                  <a:cubicBezTo>
                    <a:pt x="1272" y="1779"/>
                    <a:pt x="1258" y="1774"/>
                    <a:pt x="1245" y="1770"/>
                  </a:cubicBezTo>
                  <a:lnTo>
                    <a:pt x="1245" y="1770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6" y="1771"/>
                    <a:pt x="1244" y="1769"/>
                  </a:cubicBezTo>
                  <a:lnTo>
                    <a:pt x="1244" y="1769"/>
                  </a:lnTo>
                  <a:cubicBezTo>
                    <a:pt x="1244" y="1770"/>
                    <a:pt x="1244" y="1770"/>
                    <a:pt x="1245" y="1770"/>
                  </a:cubicBezTo>
                  <a:lnTo>
                    <a:pt x="1245" y="1770"/>
                  </a:lnTo>
                  <a:cubicBezTo>
                    <a:pt x="1230" y="1757"/>
                    <a:pt x="1216" y="1751"/>
                    <a:pt x="1207" y="1749"/>
                  </a:cubicBezTo>
                  <a:lnTo>
                    <a:pt x="1207" y="1749"/>
                  </a:lnTo>
                  <a:cubicBezTo>
                    <a:pt x="1221" y="1755"/>
                    <a:pt x="1233" y="1762"/>
                    <a:pt x="1244" y="1769"/>
                  </a:cubicBezTo>
                  <a:lnTo>
                    <a:pt x="1244" y="1769"/>
                  </a:lnTo>
                  <a:cubicBezTo>
                    <a:pt x="1235" y="1767"/>
                    <a:pt x="1226" y="1764"/>
                    <a:pt x="1218" y="1761"/>
                  </a:cubicBezTo>
                  <a:cubicBezTo>
                    <a:pt x="1197" y="1754"/>
                    <a:pt x="1194" y="1748"/>
                    <a:pt x="1202" y="1748"/>
                  </a:cubicBezTo>
                  <a:cubicBezTo>
                    <a:pt x="1203" y="1748"/>
                    <a:pt x="1205" y="1748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29"/>
                    <a:pt x="1147" y="1718"/>
                  </a:cubicBezTo>
                  <a:cubicBezTo>
                    <a:pt x="1137" y="1712"/>
                    <a:pt x="1127" y="1706"/>
                    <a:pt x="1118" y="1699"/>
                  </a:cubicBezTo>
                  <a:lnTo>
                    <a:pt x="1118" y="1699"/>
                  </a:lnTo>
                  <a:cubicBezTo>
                    <a:pt x="1117" y="1699"/>
                    <a:pt x="1117" y="1698"/>
                    <a:pt x="1117" y="1698"/>
                  </a:cubicBezTo>
                  <a:cubicBezTo>
                    <a:pt x="1098" y="1680"/>
                    <a:pt x="1072" y="1646"/>
                    <a:pt x="1048" y="1621"/>
                  </a:cubicBezTo>
                  <a:lnTo>
                    <a:pt x="1048" y="1621"/>
                  </a:lnTo>
                  <a:cubicBezTo>
                    <a:pt x="1056" y="1632"/>
                    <a:pt x="1058" y="1641"/>
                    <a:pt x="1055" y="1641"/>
                  </a:cubicBezTo>
                  <a:cubicBezTo>
                    <a:pt x="1053" y="1641"/>
                    <a:pt x="1048" y="1637"/>
                    <a:pt x="1040" y="1625"/>
                  </a:cubicBezTo>
                  <a:cubicBezTo>
                    <a:pt x="1035" y="1617"/>
                    <a:pt x="1029" y="1609"/>
                    <a:pt x="1024" y="1601"/>
                  </a:cubicBezTo>
                  <a:lnTo>
                    <a:pt x="1024" y="1601"/>
                  </a:lnTo>
                  <a:cubicBezTo>
                    <a:pt x="1031" y="1606"/>
                    <a:pt x="1040" y="1613"/>
                    <a:pt x="1048" y="1621"/>
                  </a:cubicBezTo>
                  <a:lnTo>
                    <a:pt x="1048" y="1621"/>
                  </a:lnTo>
                  <a:cubicBezTo>
                    <a:pt x="1042" y="1614"/>
                    <a:pt x="1034" y="1607"/>
                    <a:pt x="1023" y="1600"/>
                  </a:cubicBezTo>
                  <a:lnTo>
                    <a:pt x="1023" y="1600"/>
                  </a:lnTo>
                  <a:cubicBezTo>
                    <a:pt x="1023" y="1601"/>
                    <a:pt x="1024" y="1601"/>
                    <a:pt x="1024" y="1601"/>
                  </a:cubicBezTo>
                  <a:lnTo>
                    <a:pt x="1024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599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3"/>
                    <a:pt x="988" y="1541"/>
                    <a:pt x="980" y="1528"/>
                  </a:cubicBezTo>
                  <a:lnTo>
                    <a:pt x="980" y="1528"/>
                  </a:lnTo>
                  <a:cubicBezTo>
                    <a:pt x="972" y="1494"/>
                    <a:pt x="952" y="1458"/>
                    <a:pt x="944" y="1425"/>
                  </a:cubicBezTo>
                  <a:cubicBezTo>
                    <a:pt x="941" y="1409"/>
                    <a:pt x="938" y="1393"/>
                    <a:pt x="934" y="1378"/>
                  </a:cubicBezTo>
                  <a:cubicBezTo>
                    <a:pt x="932" y="1340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5"/>
                    <a:pt x="930" y="1271"/>
                    <a:pt x="929" y="1276"/>
                  </a:cubicBezTo>
                  <a:cubicBezTo>
                    <a:pt x="933" y="1261"/>
                    <a:pt x="936" y="1245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10" y="1051"/>
                    <a:pt x="1017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5" y="1027"/>
                  </a:cubicBezTo>
                  <a:lnTo>
                    <a:pt x="1025" y="1027"/>
                  </a:lnTo>
                  <a:cubicBezTo>
                    <a:pt x="1025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8" y="1014"/>
                    <a:pt x="1057" y="1000"/>
                    <a:pt x="1058" y="993"/>
                  </a:cubicBezTo>
                  <a:lnTo>
                    <a:pt x="1058" y="993"/>
                  </a:lnTo>
                  <a:cubicBezTo>
                    <a:pt x="1047" y="1006"/>
                    <a:pt x="1036" y="1019"/>
                    <a:pt x="1025" y="1027"/>
                  </a:cubicBezTo>
                  <a:lnTo>
                    <a:pt x="1025" y="1027"/>
                  </a:lnTo>
                  <a:cubicBezTo>
                    <a:pt x="1028" y="1022"/>
                    <a:pt x="1031" y="1017"/>
                    <a:pt x="1034" y="1012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8" y="990"/>
                    <a:pt x="1058" y="991"/>
                    <a:pt x="1058" y="993"/>
                  </a:cubicBezTo>
                  <a:lnTo>
                    <a:pt x="1058" y="993"/>
                  </a:lnTo>
                  <a:cubicBezTo>
                    <a:pt x="1073" y="976"/>
                    <a:pt x="1087" y="957"/>
                    <a:pt x="1099" y="946"/>
                  </a:cubicBezTo>
                  <a:cubicBezTo>
                    <a:pt x="1105" y="941"/>
                    <a:pt x="1122" y="928"/>
                    <a:pt x="1131" y="921"/>
                  </a:cubicBezTo>
                  <a:lnTo>
                    <a:pt x="1131" y="921"/>
                  </a:lnTo>
                  <a:cubicBezTo>
                    <a:pt x="1163" y="901"/>
                    <a:pt x="1220" y="884"/>
                    <a:pt x="1245" y="860"/>
                  </a:cubicBezTo>
                  <a:lnTo>
                    <a:pt x="1245" y="860"/>
                  </a:lnTo>
                  <a:cubicBezTo>
                    <a:pt x="1258" y="856"/>
                    <a:pt x="1271" y="851"/>
                    <a:pt x="1285" y="848"/>
                  </a:cubicBezTo>
                  <a:cubicBezTo>
                    <a:pt x="1300" y="844"/>
                    <a:pt x="1315" y="841"/>
                    <a:pt x="1332" y="836"/>
                  </a:cubicBezTo>
                  <a:cubicBezTo>
                    <a:pt x="1336" y="835"/>
                    <a:pt x="1349" y="833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1"/>
                    <a:pt x="1369" y="831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70" y="165"/>
                    <a:pt x="430" y="455"/>
                  </a:cubicBezTo>
                  <a:cubicBezTo>
                    <a:pt x="76" y="885"/>
                    <a:pt x="1" y="1493"/>
                    <a:pt x="292" y="1981"/>
                  </a:cubicBezTo>
                  <a:cubicBezTo>
                    <a:pt x="539" y="2393"/>
                    <a:pt x="975" y="2618"/>
                    <a:pt x="1436" y="2618"/>
                  </a:cubicBezTo>
                  <a:cubicBezTo>
                    <a:pt x="1520" y="2618"/>
                    <a:pt x="1605" y="2610"/>
                    <a:pt x="1690" y="2595"/>
                  </a:cubicBezTo>
                  <a:cubicBezTo>
                    <a:pt x="2278" y="2489"/>
                    <a:pt x="2696" y="1947"/>
                    <a:pt x="2729" y="1369"/>
                  </a:cubicBezTo>
                  <a:lnTo>
                    <a:pt x="2729" y="1369"/>
                  </a:lnTo>
                  <a:cubicBezTo>
                    <a:pt x="2732" y="1350"/>
                    <a:pt x="2733" y="1331"/>
                    <a:pt x="2732" y="1312"/>
                  </a:cubicBezTo>
                  <a:cubicBezTo>
                    <a:pt x="2724" y="750"/>
                    <a:pt x="2375" y="271"/>
                    <a:pt x="1853" y="75"/>
                  </a:cubicBezTo>
                  <a:cubicBezTo>
                    <a:pt x="1718" y="24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775469" y="1947814"/>
              <a:ext cx="192992" cy="193099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cubicBezTo>
                    <a:pt x="0" y="1397"/>
                    <a:pt x="402" y="1800"/>
                    <a:pt x="900" y="1800"/>
                  </a:cubicBezTo>
                  <a:cubicBezTo>
                    <a:pt x="1396" y="1800"/>
                    <a:pt x="1798" y="1397"/>
                    <a:pt x="1798" y="900"/>
                  </a:cubicBezTo>
                  <a:cubicBezTo>
                    <a:pt x="1798" y="403"/>
                    <a:pt x="1396" y="1"/>
                    <a:pt x="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2924117" y="3185088"/>
            <a:ext cx="293297" cy="280852"/>
            <a:chOff x="2986052" y="2804088"/>
            <a:chExt cx="293297" cy="280852"/>
          </a:xfrm>
        </p:grpSpPr>
        <p:sp>
          <p:nvSpPr>
            <p:cNvPr id="152" name="Google Shape;152;p16"/>
            <p:cNvSpPr/>
            <p:nvPr/>
          </p:nvSpPr>
          <p:spPr>
            <a:xfrm>
              <a:off x="2986052" y="2804088"/>
              <a:ext cx="293297" cy="280852"/>
            </a:xfrm>
            <a:custGeom>
              <a:avLst/>
              <a:gdLst/>
              <a:ahLst/>
              <a:cxnLst/>
              <a:rect l="l" t="t" r="r" b="b"/>
              <a:pathLst>
                <a:path w="2734" h="2618" extrusionOk="0">
                  <a:moveTo>
                    <a:pt x="1249" y="855"/>
                  </a:moveTo>
                  <a:cubicBezTo>
                    <a:pt x="1249" y="855"/>
                    <a:pt x="1249" y="855"/>
                    <a:pt x="1249" y="855"/>
                  </a:cubicBezTo>
                  <a:lnTo>
                    <a:pt x="1249" y="855"/>
                  </a:lnTo>
                  <a:cubicBezTo>
                    <a:pt x="1249" y="855"/>
                    <a:pt x="1249" y="855"/>
                    <a:pt x="1249" y="855"/>
                  </a:cubicBezTo>
                  <a:close/>
                  <a:moveTo>
                    <a:pt x="1212" y="871"/>
                  </a:moveTo>
                  <a:cubicBezTo>
                    <a:pt x="1202" y="874"/>
                    <a:pt x="1194" y="877"/>
                    <a:pt x="1194" y="877"/>
                  </a:cubicBezTo>
                  <a:cubicBezTo>
                    <a:pt x="1193" y="877"/>
                    <a:pt x="1198" y="875"/>
                    <a:pt x="1212" y="871"/>
                  </a:cubicBezTo>
                  <a:close/>
                  <a:moveTo>
                    <a:pt x="944" y="1215"/>
                  </a:moveTo>
                  <a:cubicBezTo>
                    <a:pt x="943" y="1215"/>
                    <a:pt x="935" y="1240"/>
                    <a:pt x="933" y="1262"/>
                  </a:cubicBezTo>
                  <a:lnTo>
                    <a:pt x="933" y="1262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2" y="1244"/>
                  </a:moveTo>
                  <a:lnTo>
                    <a:pt x="1902" y="1244"/>
                  </a:lnTo>
                  <a:cubicBezTo>
                    <a:pt x="1902" y="1247"/>
                    <a:pt x="1903" y="1250"/>
                    <a:pt x="1904" y="1253"/>
                  </a:cubicBezTo>
                  <a:cubicBezTo>
                    <a:pt x="1907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5" y="1265"/>
                    <a:pt x="1903" y="1254"/>
                    <a:pt x="1902" y="1244"/>
                  </a:cubicBezTo>
                  <a:close/>
                  <a:moveTo>
                    <a:pt x="1431" y="830"/>
                  </a:moveTo>
                  <a:cubicBezTo>
                    <a:pt x="1448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6" y="865"/>
                  </a:cubicBezTo>
                  <a:lnTo>
                    <a:pt x="1606" y="865"/>
                  </a:lnTo>
                  <a:cubicBezTo>
                    <a:pt x="1627" y="878"/>
                    <a:pt x="1652" y="887"/>
                    <a:pt x="1672" y="899"/>
                  </a:cubicBezTo>
                  <a:cubicBezTo>
                    <a:pt x="1686" y="906"/>
                    <a:pt x="1699" y="916"/>
                    <a:pt x="1712" y="925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49" y="958"/>
                    <a:pt x="1776" y="986"/>
                    <a:pt x="1804" y="1014"/>
                  </a:cubicBezTo>
                  <a:cubicBezTo>
                    <a:pt x="1804" y="1014"/>
                    <a:pt x="1805" y="1015"/>
                    <a:pt x="1805" y="1015"/>
                  </a:cubicBezTo>
                  <a:lnTo>
                    <a:pt x="1805" y="1015"/>
                  </a:lnTo>
                  <a:cubicBezTo>
                    <a:pt x="1815" y="1031"/>
                    <a:pt x="1826" y="1046"/>
                    <a:pt x="1835" y="1063"/>
                  </a:cubicBezTo>
                  <a:cubicBezTo>
                    <a:pt x="1847" y="1083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80" y="1159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6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900" y="1224"/>
                    <a:pt x="1900" y="1234"/>
                    <a:pt x="1902" y="1244"/>
                  </a:cubicBezTo>
                  <a:lnTo>
                    <a:pt x="1902" y="1244"/>
                  </a:lnTo>
                  <a:cubicBezTo>
                    <a:pt x="1900" y="1240"/>
                    <a:pt x="1899" y="1235"/>
                    <a:pt x="1898" y="1230"/>
                  </a:cubicBezTo>
                  <a:lnTo>
                    <a:pt x="1898" y="1230"/>
                  </a:lnTo>
                  <a:cubicBezTo>
                    <a:pt x="1895" y="1262"/>
                    <a:pt x="1900" y="1278"/>
                    <a:pt x="1904" y="1278"/>
                  </a:cubicBezTo>
                  <a:cubicBezTo>
                    <a:pt x="1905" y="1278"/>
                    <a:pt x="1905" y="1277"/>
                    <a:pt x="1906" y="1275"/>
                  </a:cubicBezTo>
                  <a:lnTo>
                    <a:pt x="1906" y="1275"/>
                  </a:lnTo>
                  <a:cubicBezTo>
                    <a:pt x="1908" y="1288"/>
                    <a:pt x="1909" y="1301"/>
                    <a:pt x="1909" y="1313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5" y="1389"/>
                    <a:pt x="1893" y="1439"/>
                    <a:pt x="1884" y="1469"/>
                  </a:cubicBezTo>
                  <a:cubicBezTo>
                    <a:pt x="1879" y="1483"/>
                    <a:pt x="1870" y="1500"/>
                    <a:pt x="1864" y="1517"/>
                  </a:cubicBezTo>
                  <a:lnTo>
                    <a:pt x="1864" y="1517"/>
                  </a:lnTo>
                  <a:cubicBezTo>
                    <a:pt x="1847" y="1548"/>
                    <a:pt x="1829" y="1579"/>
                    <a:pt x="1809" y="1609"/>
                  </a:cubicBezTo>
                  <a:lnTo>
                    <a:pt x="1809" y="1609"/>
                  </a:lnTo>
                  <a:cubicBezTo>
                    <a:pt x="1797" y="1620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9" y="1684"/>
                    <a:pt x="1738" y="1685"/>
                    <a:pt x="1737" y="1685"/>
                  </a:cubicBezTo>
                  <a:lnTo>
                    <a:pt x="1737" y="1685"/>
                  </a:lnTo>
                  <a:cubicBezTo>
                    <a:pt x="1741" y="1684"/>
                    <a:pt x="1744" y="1682"/>
                    <a:pt x="1747" y="1681"/>
                  </a:cubicBezTo>
                  <a:lnTo>
                    <a:pt x="1747" y="1681"/>
                  </a:lnTo>
                  <a:cubicBezTo>
                    <a:pt x="1743" y="1683"/>
                    <a:pt x="1739" y="1685"/>
                    <a:pt x="1736" y="1687"/>
                  </a:cubicBezTo>
                  <a:lnTo>
                    <a:pt x="1736" y="1687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2"/>
                    <a:pt x="1736" y="1687"/>
                  </a:cubicBezTo>
                  <a:lnTo>
                    <a:pt x="1736" y="1687"/>
                  </a:lnTo>
                  <a:cubicBezTo>
                    <a:pt x="1736" y="1686"/>
                    <a:pt x="1737" y="1686"/>
                    <a:pt x="1737" y="1685"/>
                  </a:cubicBezTo>
                  <a:lnTo>
                    <a:pt x="1737" y="1685"/>
                  </a:lnTo>
                  <a:cubicBezTo>
                    <a:pt x="1707" y="1700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7"/>
                    <a:pt x="1673" y="1732"/>
                    <a:pt x="1653" y="1743"/>
                  </a:cubicBezTo>
                  <a:cubicBezTo>
                    <a:pt x="1639" y="1750"/>
                    <a:pt x="1625" y="1758"/>
                    <a:pt x="1610" y="1765"/>
                  </a:cubicBezTo>
                  <a:cubicBezTo>
                    <a:pt x="1577" y="1775"/>
                    <a:pt x="1542" y="1786"/>
                    <a:pt x="1508" y="1794"/>
                  </a:cubicBezTo>
                  <a:lnTo>
                    <a:pt x="1508" y="1794"/>
                  </a:lnTo>
                  <a:cubicBezTo>
                    <a:pt x="1497" y="1792"/>
                    <a:pt x="1488" y="1792"/>
                    <a:pt x="1480" y="1792"/>
                  </a:cubicBezTo>
                  <a:cubicBezTo>
                    <a:pt x="1456" y="1792"/>
                    <a:pt x="1453" y="1799"/>
                    <a:pt x="1470" y="1799"/>
                  </a:cubicBezTo>
                  <a:lnTo>
                    <a:pt x="1470" y="1799"/>
                  </a:lnTo>
                  <a:cubicBezTo>
                    <a:pt x="1481" y="1797"/>
                    <a:pt x="1494" y="1795"/>
                    <a:pt x="1506" y="1794"/>
                  </a:cubicBezTo>
                  <a:lnTo>
                    <a:pt x="1506" y="1794"/>
                  </a:lnTo>
                  <a:cubicBezTo>
                    <a:pt x="1506" y="1794"/>
                    <a:pt x="1507" y="1794"/>
                    <a:pt x="1508" y="1794"/>
                  </a:cubicBezTo>
                  <a:lnTo>
                    <a:pt x="1508" y="1794"/>
                  </a:lnTo>
                  <a:cubicBezTo>
                    <a:pt x="1509" y="1794"/>
                    <a:pt x="1511" y="1794"/>
                    <a:pt x="1513" y="1795"/>
                  </a:cubicBezTo>
                  <a:lnTo>
                    <a:pt x="1513" y="1795"/>
                  </a:lnTo>
                  <a:cubicBezTo>
                    <a:pt x="1511" y="1794"/>
                    <a:pt x="1509" y="1794"/>
                    <a:pt x="1507" y="1794"/>
                  </a:cubicBezTo>
                  <a:cubicBezTo>
                    <a:pt x="1507" y="1794"/>
                    <a:pt x="1506" y="1794"/>
                    <a:pt x="1506" y="1794"/>
                  </a:cubicBezTo>
                  <a:lnTo>
                    <a:pt x="1506" y="1794"/>
                  </a:lnTo>
                  <a:cubicBezTo>
                    <a:pt x="1502" y="1795"/>
                    <a:pt x="1498" y="1796"/>
                    <a:pt x="1495" y="1796"/>
                  </a:cubicBezTo>
                  <a:cubicBezTo>
                    <a:pt x="1485" y="1798"/>
                    <a:pt x="1477" y="1799"/>
                    <a:pt x="1472" y="1799"/>
                  </a:cubicBezTo>
                  <a:cubicBezTo>
                    <a:pt x="1471" y="1799"/>
                    <a:pt x="1470" y="1799"/>
                    <a:pt x="1470" y="1799"/>
                  </a:cubicBezTo>
                  <a:lnTo>
                    <a:pt x="1470" y="1799"/>
                  </a:lnTo>
                  <a:cubicBezTo>
                    <a:pt x="1465" y="1800"/>
                    <a:pt x="1461" y="1800"/>
                    <a:pt x="1457" y="1801"/>
                  </a:cubicBezTo>
                  <a:cubicBezTo>
                    <a:pt x="1449" y="1801"/>
                    <a:pt x="1442" y="1801"/>
                    <a:pt x="1435" y="1801"/>
                  </a:cubicBezTo>
                  <a:cubicBezTo>
                    <a:pt x="1405" y="1801"/>
                    <a:pt x="1376" y="1799"/>
                    <a:pt x="1347" y="1798"/>
                  </a:cubicBezTo>
                  <a:lnTo>
                    <a:pt x="1347" y="1798"/>
                  </a:lnTo>
                  <a:cubicBezTo>
                    <a:pt x="1326" y="1793"/>
                    <a:pt x="1306" y="1789"/>
                    <a:pt x="1286" y="1783"/>
                  </a:cubicBezTo>
                  <a:cubicBezTo>
                    <a:pt x="1272" y="1779"/>
                    <a:pt x="1258" y="1774"/>
                    <a:pt x="1244" y="1769"/>
                  </a:cubicBezTo>
                  <a:lnTo>
                    <a:pt x="1244" y="1769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5" y="1771"/>
                    <a:pt x="1243" y="1769"/>
                  </a:cubicBezTo>
                  <a:lnTo>
                    <a:pt x="1243" y="1769"/>
                  </a:lnTo>
                  <a:cubicBezTo>
                    <a:pt x="1243" y="1769"/>
                    <a:pt x="1244" y="1769"/>
                    <a:pt x="1244" y="1769"/>
                  </a:cubicBezTo>
                  <a:lnTo>
                    <a:pt x="1244" y="1769"/>
                  </a:lnTo>
                  <a:cubicBezTo>
                    <a:pt x="1228" y="1755"/>
                    <a:pt x="1213" y="1749"/>
                    <a:pt x="1205" y="1748"/>
                  </a:cubicBezTo>
                  <a:lnTo>
                    <a:pt x="1205" y="1748"/>
                  </a:lnTo>
                  <a:cubicBezTo>
                    <a:pt x="1219" y="1755"/>
                    <a:pt x="1232" y="1761"/>
                    <a:pt x="1243" y="1769"/>
                  </a:cubicBezTo>
                  <a:lnTo>
                    <a:pt x="1243" y="1769"/>
                  </a:lnTo>
                  <a:cubicBezTo>
                    <a:pt x="1235" y="1766"/>
                    <a:pt x="1226" y="1763"/>
                    <a:pt x="1218" y="1761"/>
                  </a:cubicBezTo>
                  <a:cubicBezTo>
                    <a:pt x="1197" y="1754"/>
                    <a:pt x="1195" y="1748"/>
                    <a:pt x="1202" y="1748"/>
                  </a:cubicBezTo>
                  <a:cubicBezTo>
                    <a:pt x="1203" y="1748"/>
                    <a:pt x="1204" y="1748"/>
                    <a:pt x="1205" y="1748"/>
                  </a:cubicBezTo>
                  <a:lnTo>
                    <a:pt x="1205" y="1748"/>
                  </a:lnTo>
                  <a:cubicBezTo>
                    <a:pt x="1184" y="1738"/>
                    <a:pt x="1162" y="1729"/>
                    <a:pt x="1147" y="1719"/>
                  </a:cubicBezTo>
                  <a:cubicBezTo>
                    <a:pt x="1137" y="1713"/>
                    <a:pt x="1128" y="1707"/>
                    <a:pt x="1120" y="1701"/>
                  </a:cubicBezTo>
                  <a:lnTo>
                    <a:pt x="1120" y="1701"/>
                  </a:lnTo>
                  <a:cubicBezTo>
                    <a:pt x="1119" y="1700"/>
                    <a:pt x="1118" y="1699"/>
                    <a:pt x="1117" y="1698"/>
                  </a:cubicBezTo>
                  <a:cubicBezTo>
                    <a:pt x="1098" y="1680"/>
                    <a:pt x="1072" y="1644"/>
                    <a:pt x="1046" y="1619"/>
                  </a:cubicBezTo>
                  <a:lnTo>
                    <a:pt x="1046" y="1619"/>
                  </a:lnTo>
                  <a:cubicBezTo>
                    <a:pt x="1056" y="1631"/>
                    <a:pt x="1059" y="1641"/>
                    <a:pt x="1055" y="1641"/>
                  </a:cubicBezTo>
                  <a:cubicBezTo>
                    <a:pt x="1053" y="1641"/>
                    <a:pt x="1048" y="1636"/>
                    <a:pt x="1040" y="1626"/>
                  </a:cubicBezTo>
                  <a:cubicBezTo>
                    <a:pt x="1034" y="1617"/>
                    <a:pt x="1028" y="1608"/>
                    <a:pt x="1022" y="1599"/>
                  </a:cubicBezTo>
                  <a:lnTo>
                    <a:pt x="1022" y="1599"/>
                  </a:lnTo>
                  <a:cubicBezTo>
                    <a:pt x="1030" y="1604"/>
                    <a:pt x="1038" y="1611"/>
                    <a:pt x="1046" y="1619"/>
                  </a:cubicBezTo>
                  <a:lnTo>
                    <a:pt x="1046" y="1619"/>
                  </a:lnTo>
                  <a:cubicBezTo>
                    <a:pt x="1041" y="1613"/>
                    <a:pt x="1033" y="1605"/>
                    <a:pt x="1022" y="1599"/>
                  </a:cubicBezTo>
                  <a:lnTo>
                    <a:pt x="1022" y="1599"/>
                  </a:lnTo>
                  <a:cubicBezTo>
                    <a:pt x="1022" y="1599"/>
                    <a:pt x="1022" y="1599"/>
                    <a:pt x="1022" y="1599"/>
                  </a:cubicBezTo>
                  <a:lnTo>
                    <a:pt x="1022" y="1599"/>
                  </a:lnTo>
                  <a:cubicBezTo>
                    <a:pt x="1021" y="1598"/>
                    <a:pt x="1020" y="1598"/>
                    <a:pt x="1019" y="1597"/>
                  </a:cubicBezTo>
                  <a:lnTo>
                    <a:pt x="1019" y="1597"/>
                  </a:lnTo>
                  <a:cubicBezTo>
                    <a:pt x="1020" y="1598"/>
                    <a:pt x="1021" y="1598"/>
                    <a:pt x="1022" y="1599"/>
                  </a:cubicBezTo>
                  <a:lnTo>
                    <a:pt x="1022" y="1599"/>
                  </a:lnTo>
                  <a:cubicBezTo>
                    <a:pt x="1015" y="1588"/>
                    <a:pt x="1008" y="1577"/>
                    <a:pt x="1002" y="1566"/>
                  </a:cubicBezTo>
                  <a:cubicBezTo>
                    <a:pt x="994" y="1553"/>
                    <a:pt x="986" y="1540"/>
                    <a:pt x="979" y="1525"/>
                  </a:cubicBezTo>
                  <a:cubicBezTo>
                    <a:pt x="979" y="1525"/>
                    <a:pt x="979" y="1525"/>
                    <a:pt x="978" y="1524"/>
                  </a:cubicBezTo>
                  <a:lnTo>
                    <a:pt x="978" y="1524"/>
                  </a:lnTo>
                  <a:cubicBezTo>
                    <a:pt x="970" y="1492"/>
                    <a:pt x="952" y="1457"/>
                    <a:pt x="944" y="1425"/>
                  </a:cubicBezTo>
                  <a:cubicBezTo>
                    <a:pt x="940" y="1410"/>
                    <a:pt x="938" y="1392"/>
                    <a:pt x="934" y="1377"/>
                  </a:cubicBezTo>
                  <a:cubicBezTo>
                    <a:pt x="932" y="1340"/>
                    <a:pt x="932" y="1302"/>
                    <a:pt x="933" y="1264"/>
                  </a:cubicBezTo>
                  <a:cubicBezTo>
                    <a:pt x="933" y="1264"/>
                    <a:pt x="933" y="1263"/>
                    <a:pt x="933" y="1262"/>
                  </a:cubicBezTo>
                  <a:lnTo>
                    <a:pt x="933" y="1262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5" y="1244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09" y="1051"/>
                    <a:pt x="1017" y="1040"/>
                    <a:pt x="1024" y="1028"/>
                  </a:cubicBezTo>
                  <a:lnTo>
                    <a:pt x="1024" y="1028"/>
                  </a:lnTo>
                  <a:cubicBezTo>
                    <a:pt x="1023" y="1029"/>
                    <a:pt x="1021" y="1030"/>
                    <a:pt x="1020" y="1031"/>
                  </a:cubicBezTo>
                  <a:lnTo>
                    <a:pt x="1020" y="1031"/>
                  </a:lnTo>
                  <a:cubicBezTo>
                    <a:pt x="1021" y="1030"/>
                    <a:pt x="1023" y="1029"/>
                    <a:pt x="1025" y="1028"/>
                  </a:cubicBezTo>
                  <a:lnTo>
                    <a:pt x="1025" y="1028"/>
                  </a:lnTo>
                  <a:cubicBezTo>
                    <a:pt x="1025" y="1028"/>
                    <a:pt x="1025" y="1028"/>
                    <a:pt x="1024" y="1028"/>
                  </a:cubicBezTo>
                  <a:lnTo>
                    <a:pt x="1024" y="1028"/>
                  </a:lnTo>
                  <a:cubicBezTo>
                    <a:pt x="1046" y="1015"/>
                    <a:pt x="1056" y="1001"/>
                    <a:pt x="1057" y="995"/>
                  </a:cubicBezTo>
                  <a:lnTo>
                    <a:pt x="1057" y="995"/>
                  </a:lnTo>
                  <a:cubicBezTo>
                    <a:pt x="1047" y="1008"/>
                    <a:pt x="1035" y="1020"/>
                    <a:pt x="1025" y="1028"/>
                  </a:cubicBezTo>
                  <a:lnTo>
                    <a:pt x="1025" y="1028"/>
                  </a:lnTo>
                  <a:cubicBezTo>
                    <a:pt x="1028" y="1023"/>
                    <a:pt x="1031" y="1018"/>
                    <a:pt x="1034" y="1013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7" y="990"/>
                    <a:pt x="1058" y="992"/>
                    <a:pt x="1057" y="995"/>
                  </a:cubicBezTo>
                  <a:lnTo>
                    <a:pt x="1057" y="995"/>
                  </a:lnTo>
                  <a:cubicBezTo>
                    <a:pt x="1072" y="977"/>
                    <a:pt x="1087" y="957"/>
                    <a:pt x="1099" y="946"/>
                  </a:cubicBezTo>
                  <a:cubicBezTo>
                    <a:pt x="1103" y="942"/>
                    <a:pt x="1118" y="931"/>
                    <a:pt x="1127" y="924"/>
                  </a:cubicBezTo>
                  <a:lnTo>
                    <a:pt x="1127" y="924"/>
                  </a:lnTo>
                  <a:cubicBezTo>
                    <a:pt x="1158" y="902"/>
                    <a:pt x="1217" y="886"/>
                    <a:pt x="1244" y="861"/>
                  </a:cubicBezTo>
                  <a:lnTo>
                    <a:pt x="1244" y="861"/>
                  </a:lnTo>
                  <a:cubicBezTo>
                    <a:pt x="1258" y="856"/>
                    <a:pt x="1271" y="852"/>
                    <a:pt x="1285" y="848"/>
                  </a:cubicBezTo>
                  <a:cubicBezTo>
                    <a:pt x="1300" y="844"/>
                    <a:pt x="1316" y="840"/>
                    <a:pt x="1332" y="837"/>
                  </a:cubicBezTo>
                  <a:cubicBezTo>
                    <a:pt x="1336" y="836"/>
                    <a:pt x="1349" y="834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2"/>
                    <a:pt x="1369" y="832"/>
                  </a:cubicBezTo>
                  <a:cubicBezTo>
                    <a:pt x="1389" y="830"/>
                    <a:pt x="1411" y="830"/>
                    <a:pt x="1431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69" y="165"/>
                    <a:pt x="431" y="455"/>
                  </a:cubicBezTo>
                  <a:cubicBezTo>
                    <a:pt x="76" y="885"/>
                    <a:pt x="1" y="1494"/>
                    <a:pt x="292" y="1981"/>
                  </a:cubicBezTo>
                  <a:cubicBezTo>
                    <a:pt x="539" y="2393"/>
                    <a:pt x="975" y="2617"/>
                    <a:pt x="1436" y="2617"/>
                  </a:cubicBezTo>
                  <a:cubicBezTo>
                    <a:pt x="1520" y="2617"/>
                    <a:pt x="1605" y="2610"/>
                    <a:pt x="1690" y="2595"/>
                  </a:cubicBezTo>
                  <a:cubicBezTo>
                    <a:pt x="2274" y="2490"/>
                    <a:pt x="2692" y="1953"/>
                    <a:pt x="2728" y="1377"/>
                  </a:cubicBezTo>
                  <a:lnTo>
                    <a:pt x="2728" y="1377"/>
                  </a:lnTo>
                  <a:cubicBezTo>
                    <a:pt x="2732" y="1356"/>
                    <a:pt x="2733" y="1335"/>
                    <a:pt x="2733" y="1313"/>
                  </a:cubicBezTo>
                  <a:cubicBezTo>
                    <a:pt x="2725" y="750"/>
                    <a:pt x="2376" y="271"/>
                    <a:pt x="1853" y="75"/>
                  </a:cubicBezTo>
                  <a:cubicBezTo>
                    <a:pt x="1718" y="25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3042050" y="2848393"/>
              <a:ext cx="192992" cy="192885"/>
            </a:xfrm>
            <a:custGeom>
              <a:avLst/>
              <a:gdLst/>
              <a:ahLst/>
              <a:cxnLst/>
              <a:rect l="l" t="t" r="r" b="b"/>
              <a:pathLst>
                <a:path w="1799" h="1798" extrusionOk="0">
                  <a:moveTo>
                    <a:pt x="899" y="0"/>
                  </a:moveTo>
                  <a:cubicBezTo>
                    <a:pt x="403" y="0"/>
                    <a:pt x="1" y="402"/>
                    <a:pt x="1" y="900"/>
                  </a:cubicBezTo>
                  <a:cubicBezTo>
                    <a:pt x="1" y="1396"/>
                    <a:pt x="403" y="1798"/>
                    <a:pt x="899" y="1798"/>
                  </a:cubicBezTo>
                  <a:cubicBezTo>
                    <a:pt x="1396" y="1798"/>
                    <a:pt x="1798" y="1396"/>
                    <a:pt x="1798" y="900"/>
                  </a:cubicBezTo>
                  <a:cubicBezTo>
                    <a:pt x="1798" y="402"/>
                    <a:pt x="1396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6"/>
          <p:cNvSpPr/>
          <p:nvPr/>
        </p:nvSpPr>
        <p:spPr>
          <a:xfrm>
            <a:off x="1294285" y="2353756"/>
            <a:ext cx="1043721" cy="1043581"/>
          </a:xfrm>
          <a:custGeom>
            <a:avLst/>
            <a:gdLst/>
            <a:ahLst/>
            <a:cxnLst/>
            <a:rect l="l" t="t" r="r" b="b"/>
            <a:pathLst>
              <a:path w="9036" h="9035" extrusionOk="0">
                <a:moveTo>
                  <a:pt x="4518" y="0"/>
                </a:moveTo>
                <a:cubicBezTo>
                  <a:pt x="2022" y="0"/>
                  <a:pt x="1" y="2023"/>
                  <a:pt x="1" y="4518"/>
                </a:cubicBezTo>
                <a:cubicBezTo>
                  <a:pt x="1" y="7013"/>
                  <a:pt x="2022" y="9035"/>
                  <a:pt x="4518" y="9035"/>
                </a:cubicBezTo>
                <a:cubicBezTo>
                  <a:pt x="7012" y="9035"/>
                  <a:pt x="9035" y="7013"/>
                  <a:pt x="9035" y="4518"/>
                </a:cubicBezTo>
                <a:cubicBezTo>
                  <a:pt x="9035" y="2023"/>
                  <a:pt x="7012" y="0"/>
                  <a:pt x="45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1438442" y="2497913"/>
            <a:ext cx="755300" cy="755282"/>
          </a:xfrm>
          <a:custGeom>
            <a:avLst/>
            <a:gdLst/>
            <a:ahLst/>
            <a:cxnLst/>
            <a:rect l="l" t="t" r="r" b="b"/>
            <a:pathLst>
              <a:path w="6539" h="6539" extrusionOk="0">
                <a:moveTo>
                  <a:pt x="3270" y="0"/>
                </a:moveTo>
                <a:cubicBezTo>
                  <a:pt x="1464" y="0"/>
                  <a:pt x="1" y="1465"/>
                  <a:pt x="1" y="3270"/>
                </a:cubicBezTo>
                <a:cubicBezTo>
                  <a:pt x="1" y="5075"/>
                  <a:pt x="1464" y="6539"/>
                  <a:pt x="3270" y="6539"/>
                </a:cubicBezTo>
                <a:cubicBezTo>
                  <a:pt x="5075" y="6539"/>
                  <a:pt x="6539" y="5075"/>
                  <a:pt x="6539" y="3270"/>
                </a:cubicBezTo>
                <a:cubicBezTo>
                  <a:pt x="6539" y="1465"/>
                  <a:pt x="5075" y="0"/>
                  <a:pt x="32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582715" y="2642070"/>
            <a:ext cx="466879" cy="466984"/>
          </a:xfrm>
          <a:custGeom>
            <a:avLst/>
            <a:gdLst/>
            <a:ahLst/>
            <a:cxnLst/>
            <a:rect l="l" t="t" r="r" b="b"/>
            <a:pathLst>
              <a:path w="4042" h="4043" extrusionOk="0">
                <a:moveTo>
                  <a:pt x="2021" y="1"/>
                </a:moveTo>
                <a:cubicBezTo>
                  <a:pt x="905" y="1"/>
                  <a:pt x="0" y="905"/>
                  <a:pt x="0" y="2022"/>
                </a:cubicBezTo>
                <a:cubicBezTo>
                  <a:pt x="0" y="3138"/>
                  <a:pt x="905" y="4042"/>
                  <a:pt x="2021" y="4042"/>
                </a:cubicBezTo>
                <a:cubicBezTo>
                  <a:pt x="3137" y="4042"/>
                  <a:pt x="4042" y="3138"/>
                  <a:pt x="4042" y="2022"/>
                </a:cubicBezTo>
                <a:cubicBezTo>
                  <a:pt x="4042" y="905"/>
                  <a:pt x="3137" y="1"/>
                  <a:pt x="20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726873" y="2786342"/>
            <a:ext cx="178574" cy="178570"/>
          </a:xfrm>
          <a:custGeom>
            <a:avLst/>
            <a:gdLst/>
            <a:ahLst/>
            <a:cxnLst/>
            <a:rect l="l" t="t" r="r" b="b"/>
            <a:pathLst>
              <a:path w="1546" h="1546" extrusionOk="0">
                <a:moveTo>
                  <a:pt x="773" y="0"/>
                </a:moveTo>
                <a:cubicBezTo>
                  <a:pt x="346" y="0"/>
                  <a:pt x="0" y="346"/>
                  <a:pt x="0" y="773"/>
                </a:cubicBezTo>
                <a:cubicBezTo>
                  <a:pt x="0" y="1199"/>
                  <a:pt x="346" y="1545"/>
                  <a:pt x="773" y="1545"/>
                </a:cubicBezTo>
                <a:cubicBezTo>
                  <a:pt x="1200" y="1545"/>
                  <a:pt x="1545" y="1199"/>
                  <a:pt x="1545" y="773"/>
                </a:cubicBezTo>
                <a:cubicBezTo>
                  <a:pt x="1545" y="346"/>
                  <a:pt x="1200" y="0"/>
                  <a:pt x="7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3474631" y="22118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496802" y="3899300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324447" y="1107175"/>
            <a:ext cx="1146371" cy="1119582"/>
          </a:xfrm>
          <a:custGeom>
            <a:avLst/>
            <a:gdLst/>
            <a:ahLst/>
            <a:cxnLst/>
            <a:rect l="l" t="t" r="r" b="b"/>
            <a:pathLst>
              <a:path w="9329" h="9111" extrusionOk="0">
                <a:moveTo>
                  <a:pt x="4704" y="907"/>
                </a:moveTo>
                <a:lnTo>
                  <a:pt x="4704" y="907"/>
                </a:lnTo>
                <a:cubicBezTo>
                  <a:pt x="4728" y="907"/>
                  <a:pt x="4747" y="909"/>
                  <a:pt x="4750" y="915"/>
                </a:cubicBezTo>
                <a:cubicBezTo>
                  <a:pt x="4750" y="915"/>
                  <a:pt x="4750" y="915"/>
                  <a:pt x="4749" y="915"/>
                </a:cubicBezTo>
                <a:cubicBezTo>
                  <a:pt x="4744" y="915"/>
                  <a:pt x="4721" y="910"/>
                  <a:pt x="4704" y="907"/>
                </a:cubicBezTo>
                <a:close/>
                <a:moveTo>
                  <a:pt x="4399" y="943"/>
                </a:moveTo>
                <a:cubicBezTo>
                  <a:pt x="4400" y="943"/>
                  <a:pt x="4377" y="956"/>
                  <a:pt x="4361" y="962"/>
                </a:cubicBezTo>
                <a:lnTo>
                  <a:pt x="4361" y="962"/>
                </a:lnTo>
                <a:cubicBezTo>
                  <a:pt x="4364" y="961"/>
                  <a:pt x="4367" y="959"/>
                  <a:pt x="4370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5020" y="1034"/>
                </a:moveTo>
                <a:lnTo>
                  <a:pt x="5020" y="1034"/>
                </a:lnTo>
                <a:cubicBezTo>
                  <a:pt x="5031" y="1042"/>
                  <a:pt x="5040" y="1050"/>
                  <a:pt x="5047" y="1059"/>
                </a:cubicBezTo>
                <a:lnTo>
                  <a:pt x="5047" y="1059"/>
                </a:lnTo>
                <a:cubicBezTo>
                  <a:pt x="5045" y="1056"/>
                  <a:pt x="5031" y="1043"/>
                  <a:pt x="5020" y="1034"/>
                </a:cubicBezTo>
                <a:close/>
                <a:moveTo>
                  <a:pt x="1127" y="4137"/>
                </a:moveTo>
                <a:lnTo>
                  <a:pt x="1127" y="4137"/>
                </a:lnTo>
                <a:cubicBezTo>
                  <a:pt x="1127" y="4137"/>
                  <a:pt x="1126" y="4138"/>
                  <a:pt x="1125" y="4138"/>
                </a:cubicBezTo>
                <a:lnTo>
                  <a:pt x="1125" y="4138"/>
                </a:lnTo>
                <a:cubicBezTo>
                  <a:pt x="1126" y="4138"/>
                  <a:pt x="1127" y="4137"/>
                  <a:pt x="1127" y="4137"/>
                </a:cubicBezTo>
                <a:close/>
                <a:moveTo>
                  <a:pt x="1023" y="4310"/>
                </a:moveTo>
                <a:lnTo>
                  <a:pt x="1023" y="4310"/>
                </a:lnTo>
                <a:cubicBezTo>
                  <a:pt x="1018" y="4322"/>
                  <a:pt x="1012" y="4332"/>
                  <a:pt x="1012" y="4332"/>
                </a:cubicBezTo>
                <a:cubicBezTo>
                  <a:pt x="1012" y="4332"/>
                  <a:pt x="1015" y="4326"/>
                  <a:pt x="1023" y="4310"/>
                </a:cubicBezTo>
                <a:close/>
                <a:moveTo>
                  <a:pt x="8269" y="4435"/>
                </a:moveTo>
                <a:cubicBezTo>
                  <a:pt x="8269" y="4435"/>
                  <a:pt x="8269" y="4435"/>
                  <a:pt x="8269" y="4435"/>
                </a:cubicBezTo>
                <a:lnTo>
                  <a:pt x="8269" y="4435"/>
                </a:lnTo>
                <a:cubicBezTo>
                  <a:pt x="8269" y="4435"/>
                  <a:pt x="8269" y="4435"/>
                  <a:pt x="8269" y="4435"/>
                </a:cubicBezTo>
                <a:close/>
                <a:moveTo>
                  <a:pt x="984" y="4434"/>
                </a:moveTo>
                <a:cubicBezTo>
                  <a:pt x="983" y="4434"/>
                  <a:pt x="978" y="4461"/>
                  <a:pt x="976" y="4476"/>
                </a:cubicBezTo>
                <a:lnTo>
                  <a:pt x="976" y="4476"/>
                </a:lnTo>
                <a:cubicBezTo>
                  <a:pt x="977" y="4455"/>
                  <a:pt x="978" y="4437"/>
                  <a:pt x="984" y="4434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2" y="4784"/>
                  <a:pt x="1018" y="4794"/>
                  <a:pt x="1023" y="4806"/>
                </a:cubicBezTo>
                <a:lnTo>
                  <a:pt x="1023" y="4806"/>
                </a:lnTo>
                <a:cubicBezTo>
                  <a:pt x="1015" y="4790"/>
                  <a:pt x="1012" y="4784"/>
                  <a:pt x="1012" y="4784"/>
                </a:cubicBezTo>
                <a:close/>
                <a:moveTo>
                  <a:pt x="8219" y="4837"/>
                </a:moveTo>
                <a:cubicBezTo>
                  <a:pt x="8218" y="4837"/>
                  <a:pt x="8218" y="4838"/>
                  <a:pt x="8218" y="4838"/>
                </a:cubicBezTo>
                <a:cubicBezTo>
                  <a:pt x="8218" y="4838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1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752" y="8202"/>
                </a:moveTo>
                <a:cubicBezTo>
                  <a:pt x="4759" y="8202"/>
                  <a:pt x="4754" y="8203"/>
                  <a:pt x="4723" y="8205"/>
                </a:cubicBezTo>
                <a:cubicBezTo>
                  <a:pt x="4717" y="8206"/>
                  <a:pt x="4711" y="8206"/>
                  <a:pt x="4705" y="8206"/>
                </a:cubicBezTo>
                <a:lnTo>
                  <a:pt x="4705" y="8206"/>
                </a:lnTo>
                <a:cubicBezTo>
                  <a:pt x="4720" y="8204"/>
                  <a:pt x="4744" y="8202"/>
                  <a:pt x="4752" y="8202"/>
                </a:cubicBezTo>
                <a:close/>
                <a:moveTo>
                  <a:pt x="4694" y="907"/>
                </a:moveTo>
                <a:cubicBezTo>
                  <a:pt x="4695" y="907"/>
                  <a:pt x="4696" y="907"/>
                  <a:pt x="4697" y="907"/>
                </a:cubicBezTo>
                <a:lnTo>
                  <a:pt x="4697" y="907"/>
                </a:lnTo>
                <a:cubicBezTo>
                  <a:pt x="4703" y="908"/>
                  <a:pt x="4711" y="911"/>
                  <a:pt x="4723" y="914"/>
                </a:cubicBezTo>
                <a:cubicBezTo>
                  <a:pt x="4748" y="920"/>
                  <a:pt x="4774" y="925"/>
                  <a:pt x="4799" y="931"/>
                </a:cubicBezTo>
                <a:cubicBezTo>
                  <a:pt x="4808" y="934"/>
                  <a:pt x="4849" y="948"/>
                  <a:pt x="4875" y="957"/>
                </a:cubicBezTo>
                <a:lnTo>
                  <a:pt x="4875" y="957"/>
                </a:lnTo>
                <a:cubicBezTo>
                  <a:pt x="4894" y="967"/>
                  <a:pt x="4928" y="983"/>
                  <a:pt x="4939" y="989"/>
                </a:cubicBezTo>
                <a:cubicBezTo>
                  <a:pt x="4958" y="1000"/>
                  <a:pt x="4985" y="1012"/>
                  <a:pt x="5009" y="1027"/>
                </a:cubicBezTo>
                <a:lnTo>
                  <a:pt x="5009" y="1027"/>
                </a:lnTo>
                <a:cubicBezTo>
                  <a:pt x="5011" y="1030"/>
                  <a:pt x="5019" y="1037"/>
                  <a:pt x="5032" y="1050"/>
                </a:cubicBezTo>
                <a:cubicBezTo>
                  <a:pt x="5047" y="1065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9"/>
                </a:lnTo>
                <a:lnTo>
                  <a:pt x="6146" y="2162"/>
                </a:lnTo>
                <a:lnTo>
                  <a:pt x="7929" y="3945"/>
                </a:lnTo>
                <a:cubicBezTo>
                  <a:pt x="7980" y="3996"/>
                  <a:pt x="8033" y="4047"/>
                  <a:pt x="8084" y="4099"/>
                </a:cubicBezTo>
                <a:cubicBezTo>
                  <a:pt x="8089" y="4106"/>
                  <a:pt x="8095" y="4111"/>
                  <a:pt x="8100" y="4118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5" y="4173"/>
                  <a:pt x="8200" y="4257"/>
                  <a:pt x="8211" y="4275"/>
                </a:cubicBezTo>
                <a:cubicBezTo>
                  <a:pt x="8216" y="4285"/>
                  <a:pt x="8220" y="4295"/>
                  <a:pt x="8225" y="4305"/>
                </a:cubicBezTo>
                <a:lnTo>
                  <a:pt x="8225" y="4305"/>
                </a:lnTo>
                <a:cubicBezTo>
                  <a:pt x="8236" y="4343"/>
                  <a:pt x="8250" y="4378"/>
                  <a:pt x="8260" y="4416"/>
                </a:cubicBezTo>
                <a:cubicBezTo>
                  <a:pt x="8263" y="4428"/>
                  <a:pt x="8265" y="4439"/>
                  <a:pt x="8268" y="4450"/>
                </a:cubicBezTo>
                <a:lnTo>
                  <a:pt x="8268" y="4450"/>
                </a:lnTo>
                <a:cubicBezTo>
                  <a:pt x="8266" y="4490"/>
                  <a:pt x="8277" y="4536"/>
                  <a:pt x="8275" y="4575"/>
                </a:cubicBezTo>
                <a:cubicBezTo>
                  <a:pt x="8275" y="4595"/>
                  <a:pt x="8274" y="4618"/>
                  <a:pt x="8273" y="4638"/>
                </a:cubicBezTo>
                <a:cubicBezTo>
                  <a:pt x="8271" y="4656"/>
                  <a:pt x="8261" y="4680"/>
                  <a:pt x="8261" y="4680"/>
                </a:cubicBezTo>
                <a:cubicBezTo>
                  <a:pt x="8261" y="4680"/>
                  <a:pt x="8264" y="4674"/>
                  <a:pt x="8273" y="4656"/>
                </a:cubicBezTo>
                <a:lnTo>
                  <a:pt x="8273" y="4656"/>
                </a:lnTo>
                <a:cubicBezTo>
                  <a:pt x="8271" y="4661"/>
                  <a:pt x="8269" y="4667"/>
                  <a:pt x="8268" y="4671"/>
                </a:cubicBezTo>
                <a:cubicBezTo>
                  <a:pt x="8264" y="4692"/>
                  <a:pt x="8259" y="4712"/>
                  <a:pt x="8253" y="4733"/>
                </a:cubicBezTo>
                <a:cubicBezTo>
                  <a:pt x="8249" y="4746"/>
                  <a:pt x="8245" y="4772"/>
                  <a:pt x="8239" y="4796"/>
                </a:cubicBezTo>
                <a:lnTo>
                  <a:pt x="8239" y="4796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3" y="4839"/>
                  <a:pt x="8202" y="4863"/>
                  <a:pt x="8187" y="4886"/>
                </a:cubicBezTo>
                <a:cubicBezTo>
                  <a:pt x="8176" y="4905"/>
                  <a:pt x="8166" y="4923"/>
                  <a:pt x="8152" y="4941"/>
                </a:cubicBezTo>
                <a:cubicBezTo>
                  <a:pt x="8150" y="4945"/>
                  <a:pt x="8145" y="4953"/>
                  <a:pt x="8139" y="4960"/>
                </a:cubicBezTo>
                <a:lnTo>
                  <a:pt x="8139" y="4960"/>
                </a:lnTo>
                <a:cubicBezTo>
                  <a:pt x="8122" y="4978"/>
                  <a:pt x="8095" y="5007"/>
                  <a:pt x="8089" y="5014"/>
                </a:cubicBezTo>
                <a:lnTo>
                  <a:pt x="8081" y="5022"/>
                </a:lnTo>
                <a:cubicBezTo>
                  <a:pt x="8028" y="5076"/>
                  <a:pt x="7972" y="5131"/>
                  <a:pt x="7917" y="5186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2"/>
                  <a:pt x="5076" y="8028"/>
                  <a:pt x="5059" y="8044"/>
                </a:cubicBezTo>
                <a:cubicBezTo>
                  <a:pt x="5055" y="8047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6"/>
                  <a:pt x="5054" y="8056"/>
                </a:cubicBezTo>
                <a:lnTo>
                  <a:pt x="5054" y="8056"/>
                </a:lnTo>
                <a:cubicBezTo>
                  <a:pt x="5054" y="8056"/>
                  <a:pt x="5047" y="8061"/>
                  <a:pt x="5023" y="8076"/>
                </a:cubicBezTo>
                <a:cubicBezTo>
                  <a:pt x="5021" y="8078"/>
                  <a:pt x="5019" y="8079"/>
                  <a:pt x="5017" y="8080"/>
                </a:cubicBezTo>
                <a:lnTo>
                  <a:pt x="5017" y="8080"/>
                </a:lnTo>
                <a:cubicBezTo>
                  <a:pt x="5019" y="8079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2" y="8083"/>
                </a:cubicBezTo>
                <a:lnTo>
                  <a:pt x="5012" y="8083"/>
                </a:lnTo>
                <a:cubicBezTo>
                  <a:pt x="5014" y="8082"/>
                  <a:pt x="5016" y="8081"/>
                  <a:pt x="5017" y="8080"/>
                </a:cubicBezTo>
                <a:lnTo>
                  <a:pt x="5017" y="8080"/>
                </a:lnTo>
                <a:cubicBezTo>
                  <a:pt x="5012" y="8085"/>
                  <a:pt x="5009" y="8088"/>
                  <a:pt x="5009" y="8088"/>
                </a:cubicBezTo>
                <a:cubicBezTo>
                  <a:pt x="5009" y="8087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6" y="8119"/>
                  <a:pt x="4927" y="8135"/>
                </a:cubicBezTo>
                <a:cubicBezTo>
                  <a:pt x="4912" y="8143"/>
                  <a:pt x="4896" y="8150"/>
                  <a:pt x="4881" y="8158"/>
                </a:cubicBezTo>
                <a:lnTo>
                  <a:pt x="4881" y="8158"/>
                </a:lnTo>
                <a:cubicBezTo>
                  <a:pt x="4839" y="8172"/>
                  <a:pt x="4798" y="8186"/>
                  <a:pt x="4755" y="8196"/>
                </a:cubicBezTo>
                <a:cubicBezTo>
                  <a:pt x="4742" y="8200"/>
                  <a:pt x="4713" y="8201"/>
                  <a:pt x="4699" y="8207"/>
                </a:cubicBezTo>
                <a:lnTo>
                  <a:pt x="4699" y="8207"/>
                </a:lnTo>
                <a:cubicBezTo>
                  <a:pt x="4670" y="8208"/>
                  <a:pt x="4642" y="8209"/>
                  <a:pt x="4612" y="8209"/>
                </a:cubicBezTo>
                <a:cubicBezTo>
                  <a:pt x="4592" y="8209"/>
                  <a:pt x="4570" y="8207"/>
                  <a:pt x="4550" y="8206"/>
                </a:cubicBezTo>
                <a:cubicBezTo>
                  <a:pt x="4532" y="8204"/>
                  <a:pt x="4508" y="8194"/>
                  <a:pt x="4507" y="8194"/>
                </a:cubicBezTo>
                <a:lnTo>
                  <a:pt x="4507" y="8194"/>
                </a:lnTo>
                <a:cubicBezTo>
                  <a:pt x="4507" y="8194"/>
                  <a:pt x="4511" y="8196"/>
                  <a:pt x="4521" y="8201"/>
                </a:cubicBezTo>
                <a:lnTo>
                  <a:pt x="4521" y="8201"/>
                </a:lnTo>
                <a:cubicBezTo>
                  <a:pt x="4505" y="8197"/>
                  <a:pt x="4488" y="8194"/>
                  <a:pt x="4471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4" y="8140"/>
                  <a:pt x="4315" y="8129"/>
                </a:cubicBezTo>
                <a:cubicBezTo>
                  <a:pt x="4288" y="8113"/>
                  <a:pt x="4262" y="8096"/>
                  <a:pt x="4237" y="8079"/>
                </a:cubicBezTo>
                <a:lnTo>
                  <a:pt x="4237" y="8079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2" y="8056"/>
                  <a:pt x="4191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2" y="6701"/>
                </a:lnTo>
                <a:lnTo>
                  <a:pt x="1224" y="5073"/>
                </a:lnTo>
                <a:lnTo>
                  <a:pt x="1171" y="5019"/>
                </a:lnTo>
                <a:lnTo>
                  <a:pt x="1164" y="5013"/>
                </a:lnTo>
                <a:cubicBezTo>
                  <a:pt x="1149" y="4998"/>
                  <a:pt x="1135" y="4979"/>
                  <a:pt x="1118" y="4964"/>
                </a:cubicBezTo>
                <a:cubicBezTo>
                  <a:pt x="1113" y="4959"/>
                  <a:pt x="1107" y="4954"/>
                  <a:pt x="1102" y="4951"/>
                </a:cubicBezTo>
                <a:lnTo>
                  <a:pt x="1102" y="4951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5" y="4830"/>
                </a:cubicBezTo>
                <a:lnTo>
                  <a:pt x="1035" y="4830"/>
                </a:lnTo>
                <a:cubicBezTo>
                  <a:pt x="1034" y="4800"/>
                  <a:pt x="1003" y="4742"/>
                  <a:pt x="997" y="4716"/>
                </a:cubicBezTo>
                <a:cubicBezTo>
                  <a:pt x="992" y="4696"/>
                  <a:pt x="988" y="4675"/>
                  <a:pt x="983" y="4655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4"/>
                  <a:pt x="977" y="4560"/>
                  <a:pt x="978" y="4542"/>
                </a:cubicBezTo>
                <a:cubicBezTo>
                  <a:pt x="978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7"/>
                  <a:pt x="983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4"/>
                  <a:pt x="1035" y="4317"/>
                  <a:pt x="1036" y="4287"/>
                </a:cubicBezTo>
                <a:lnTo>
                  <a:pt x="1036" y="4287"/>
                </a:lnTo>
                <a:cubicBezTo>
                  <a:pt x="1043" y="4272"/>
                  <a:pt x="1049" y="4258"/>
                  <a:pt x="1057" y="4245"/>
                </a:cubicBezTo>
                <a:cubicBezTo>
                  <a:pt x="1069" y="4224"/>
                  <a:pt x="1083" y="4193"/>
                  <a:pt x="1100" y="4167"/>
                </a:cubicBezTo>
                <a:lnTo>
                  <a:pt x="1100" y="4167"/>
                </a:lnTo>
                <a:cubicBezTo>
                  <a:pt x="1106" y="4164"/>
                  <a:pt x="1112" y="4158"/>
                  <a:pt x="1118" y="4152"/>
                </a:cubicBezTo>
                <a:cubicBezTo>
                  <a:pt x="1133" y="4135"/>
                  <a:pt x="1149" y="4119"/>
                  <a:pt x="1164" y="4103"/>
                </a:cubicBezTo>
                <a:lnTo>
                  <a:pt x="1172" y="4096"/>
                </a:lnTo>
                <a:cubicBezTo>
                  <a:pt x="1190" y="4077"/>
                  <a:pt x="1209" y="4058"/>
                  <a:pt x="1228" y="4040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2"/>
                  <a:pt x="4145" y="1122"/>
                  <a:pt x="4185" y="1084"/>
                </a:cubicBezTo>
                <a:cubicBezTo>
                  <a:pt x="4200" y="1069"/>
                  <a:pt x="4217" y="1055"/>
                  <a:pt x="4232" y="1040"/>
                </a:cubicBezTo>
                <a:lnTo>
                  <a:pt x="4232" y="1040"/>
                </a:lnTo>
                <a:cubicBezTo>
                  <a:pt x="4260" y="1022"/>
                  <a:pt x="4286" y="1004"/>
                  <a:pt x="4313" y="988"/>
                </a:cubicBezTo>
                <a:cubicBezTo>
                  <a:pt x="4327" y="980"/>
                  <a:pt x="4341" y="974"/>
                  <a:pt x="4354" y="967"/>
                </a:cubicBezTo>
                <a:lnTo>
                  <a:pt x="4354" y="967"/>
                </a:lnTo>
                <a:cubicBezTo>
                  <a:pt x="4385" y="966"/>
                  <a:pt x="4457" y="930"/>
                  <a:pt x="4483" y="924"/>
                </a:cubicBezTo>
                <a:cubicBezTo>
                  <a:pt x="4501" y="920"/>
                  <a:pt x="4519" y="917"/>
                  <a:pt x="4537" y="913"/>
                </a:cubicBezTo>
                <a:lnTo>
                  <a:pt x="4537" y="913"/>
                </a:lnTo>
                <a:cubicBezTo>
                  <a:pt x="4567" y="911"/>
                  <a:pt x="4596" y="909"/>
                  <a:pt x="4625" y="909"/>
                </a:cubicBezTo>
                <a:cubicBezTo>
                  <a:pt x="4634" y="909"/>
                  <a:pt x="4665" y="907"/>
                  <a:pt x="4694" y="907"/>
                </a:cubicBezTo>
                <a:close/>
                <a:moveTo>
                  <a:pt x="4608" y="1"/>
                </a:moveTo>
                <a:cubicBezTo>
                  <a:pt x="4349" y="1"/>
                  <a:pt x="4088" y="65"/>
                  <a:pt x="3849" y="201"/>
                </a:cubicBezTo>
                <a:cubicBezTo>
                  <a:pt x="3602" y="342"/>
                  <a:pt x="3407" y="567"/>
                  <a:pt x="3208" y="765"/>
                </a:cubicBezTo>
                <a:lnTo>
                  <a:pt x="1260" y="2713"/>
                </a:lnTo>
                <a:lnTo>
                  <a:pt x="580" y="3393"/>
                </a:lnTo>
                <a:cubicBezTo>
                  <a:pt x="470" y="3504"/>
                  <a:pt x="365" y="3620"/>
                  <a:pt x="284" y="3754"/>
                </a:cubicBezTo>
                <a:cubicBezTo>
                  <a:pt x="61" y="4123"/>
                  <a:pt x="1" y="4605"/>
                  <a:pt x="134" y="5017"/>
                </a:cubicBezTo>
                <a:cubicBezTo>
                  <a:pt x="251" y="5382"/>
                  <a:pt x="494" y="5631"/>
                  <a:pt x="755" y="5892"/>
                </a:cubicBezTo>
                <a:lnTo>
                  <a:pt x="1622" y="6758"/>
                </a:lnTo>
                <a:lnTo>
                  <a:pt x="3415" y="8552"/>
                </a:lnTo>
                <a:lnTo>
                  <a:pt x="3488" y="8624"/>
                </a:lnTo>
                <a:lnTo>
                  <a:pt x="3488" y="8624"/>
                </a:lnTo>
                <a:cubicBezTo>
                  <a:pt x="3499" y="8638"/>
                  <a:pt x="3511" y="8652"/>
                  <a:pt x="3525" y="8665"/>
                </a:cubicBezTo>
                <a:cubicBezTo>
                  <a:pt x="3831" y="8962"/>
                  <a:pt x="4227" y="9110"/>
                  <a:pt x="4624" y="9110"/>
                </a:cubicBezTo>
                <a:cubicBezTo>
                  <a:pt x="5023" y="9110"/>
                  <a:pt x="5421" y="8960"/>
                  <a:pt x="5727" y="8660"/>
                </a:cubicBezTo>
                <a:cubicBezTo>
                  <a:pt x="5895" y="8494"/>
                  <a:pt x="6060" y="8327"/>
                  <a:pt x="6227" y="8160"/>
                </a:cubicBezTo>
                <a:lnTo>
                  <a:pt x="8208" y="6179"/>
                </a:lnTo>
                <a:cubicBezTo>
                  <a:pt x="8380" y="6007"/>
                  <a:pt x="8553" y="5838"/>
                  <a:pt x="8723" y="5664"/>
                </a:cubicBezTo>
                <a:cubicBezTo>
                  <a:pt x="9307" y="5069"/>
                  <a:pt x="9328" y="4129"/>
                  <a:pt x="8776" y="3506"/>
                </a:cubicBezTo>
                <a:cubicBezTo>
                  <a:pt x="8633" y="3346"/>
                  <a:pt x="8473" y="3201"/>
                  <a:pt x="8321" y="3049"/>
                </a:cubicBezTo>
                <a:lnTo>
                  <a:pt x="7372" y="2099"/>
                </a:lnTo>
                <a:cubicBezTo>
                  <a:pt x="6831" y="1560"/>
                  <a:pt x="6292" y="1018"/>
                  <a:pt x="5751" y="478"/>
                </a:cubicBezTo>
                <a:cubicBezTo>
                  <a:pt x="5440" y="169"/>
                  <a:pt x="5027" y="1"/>
                  <a:pt x="46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3375197" y="1162717"/>
            <a:ext cx="1035039" cy="100886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3474631" y="13736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3312650" y="2757593"/>
            <a:ext cx="1146248" cy="1119460"/>
          </a:xfrm>
          <a:custGeom>
            <a:avLst/>
            <a:gdLst/>
            <a:ahLst/>
            <a:cxnLst/>
            <a:rect l="l" t="t" r="r" b="b"/>
            <a:pathLst>
              <a:path w="9328" h="9110" extrusionOk="0">
                <a:moveTo>
                  <a:pt x="4707" y="907"/>
                </a:moveTo>
                <a:lnTo>
                  <a:pt x="4707" y="907"/>
                </a:lnTo>
                <a:cubicBezTo>
                  <a:pt x="4729" y="907"/>
                  <a:pt x="4748" y="909"/>
                  <a:pt x="4751" y="914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5" y="915"/>
                  <a:pt x="4723" y="910"/>
                  <a:pt x="4707" y="907"/>
                </a:cubicBezTo>
                <a:close/>
                <a:moveTo>
                  <a:pt x="4399" y="943"/>
                </a:moveTo>
                <a:cubicBezTo>
                  <a:pt x="4400" y="943"/>
                  <a:pt x="4382" y="953"/>
                  <a:pt x="4367" y="960"/>
                </a:cubicBezTo>
                <a:lnTo>
                  <a:pt x="4367" y="960"/>
                </a:lnTo>
                <a:cubicBezTo>
                  <a:pt x="4368" y="959"/>
                  <a:pt x="4369" y="959"/>
                  <a:pt x="4369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9" y="966"/>
                </a:cubicBezTo>
                <a:lnTo>
                  <a:pt x="4349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5" y="1045"/>
                  <a:pt x="5042" y="1051"/>
                  <a:pt x="5047" y="1058"/>
                </a:cubicBezTo>
                <a:lnTo>
                  <a:pt x="5047" y="1058"/>
                </a:lnTo>
                <a:cubicBezTo>
                  <a:pt x="5045" y="1055"/>
                  <a:pt x="5035" y="1046"/>
                  <a:pt x="5026" y="1038"/>
                </a:cubicBezTo>
                <a:close/>
                <a:moveTo>
                  <a:pt x="1127" y="4136"/>
                </a:moveTo>
                <a:cubicBezTo>
                  <a:pt x="1127" y="4137"/>
                  <a:pt x="1127" y="4137"/>
                  <a:pt x="1126" y="4137"/>
                </a:cubicBezTo>
                <a:lnTo>
                  <a:pt x="1126" y="4137"/>
                </a:lnTo>
                <a:cubicBezTo>
                  <a:pt x="1127" y="4137"/>
                  <a:pt x="1127" y="4137"/>
                  <a:pt x="1127" y="4136"/>
                </a:cubicBezTo>
                <a:close/>
                <a:moveTo>
                  <a:pt x="1028" y="4301"/>
                </a:moveTo>
                <a:cubicBezTo>
                  <a:pt x="1021" y="4316"/>
                  <a:pt x="1012" y="4332"/>
                  <a:pt x="1012" y="4332"/>
                </a:cubicBezTo>
                <a:cubicBezTo>
                  <a:pt x="1012" y="4332"/>
                  <a:pt x="1016" y="4323"/>
                  <a:pt x="1028" y="4301"/>
                </a:cubicBezTo>
                <a:cubicBezTo>
                  <a:pt x="1028" y="4301"/>
                  <a:pt x="1028" y="4301"/>
                  <a:pt x="1028" y="4301"/>
                </a:cubicBezTo>
                <a:close/>
                <a:moveTo>
                  <a:pt x="8269" y="4434"/>
                </a:move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6" y="4475"/>
                </a:cubicBezTo>
                <a:lnTo>
                  <a:pt x="976" y="4475"/>
                </a:lnTo>
                <a:cubicBezTo>
                  <a:pt x="976" y="4455"/>
                  <a:pt x="978" y="4436"/>
                  <a:pt x="984" y="4433"/>
                </a:cubicBezTo>
                <a:close/>
                <a:moveTo>
                  <a:pt x="8262" y="4677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2" y="4679"/>
                  <a:pt x="8262" y="4677"/>
                </a:cubicBezTo>
                <a:close/>
                <a:moveTo>
                  <a:pt x="1012" y="4784"/>
                </a:moveTo>
                <a:cubicBezTo>
                  <a:pt x="1012" y="4784"/>
                  <a:pt x="1020" y="4797"/>
                  <a:pt x="1026" y="4811"/>
                </a:cubicBezTo>
                <a:lnTo>
                  <a:pt x="1026" y="4811"/>
                </a:lnTo>
                <a:cubicBezTo>
                  <a:pt x="1015" y="4791"/>
                  <a:pt x="1012" y="4784"/>
                  <a:pt x="1012" y="4784"/>
                </a:cubicBezTo>
                <a:close/>
                <a:moveTo>
                  <a:pt x="1035" y="4836"/>
                </a:moveTo>
                <a:lnTo>
                  <a:pt x="1035" y="4836"/>
                </a:lnTo>
                <a:cubicBezTo>
                  <a:pt x="1035" y="4836"/>
                  <a:pt x="1035" y="4836"/>
                  <a:pt x="1035" y="4836"/>
                </a:cubicBezTo>
                <a:cubicBezTo>
                  <a:pt x="1035" y="4836"/>
                  <a:pt x="1035" y="4836"/>
                  <a:pt x="1035" y="4836"/>
                </a:cubicBezTo>
                <a:close/>
                <a:moveTo>
                  <a:pt x="8219" y="4837"/>
                </a:moveTo>
                <a:cubicBezTo>
                  <a:pt x="8218" y="4837"/>
                  <a:pt x="8218" y="4837"/>
                  <a:pt x="8218" y="4837"/>
                </a:cubicBezTo>
                <a:cubicBezTo>
                  <a:pt x="8218" y="4837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2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508" y="8194"/>
                </a:moveTo>
                <a:lnTo>
                  <a:pt x="4508" y="8194"/>
                </a:lnTo>
                <a:cubicBezTo>
                  <a:pt x="4508" y="8194"/>
                  <a:pt x="4509" y="8194"/>
                  <a:pt x="4511" y="8195"/>
                </a:cubicBezTo>
                <a:lnTo>
                  <a:pt x="4511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58" y="8202"/>
                  <a:pt x="4752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7" y="8202"/>
                  <a:pt x="4753" y="8202"/>
                </a:cubicBezTo>
                <a:close/>
                <a:moveTo>
                  <a:pt x="4691" y="907"/>
                </a:moveTo>
                <a:cubicBezTo>
                  <a:pt x="4694" y="907"/>
                  <a:pt x="4696" y="907"/>
                  <a:pt x="4698" y="907"/>
                </a:cubicBezTo>
                <a:lnTo>
                  <a:pt x="4698" y="907"/>
                </a:lnTo>
                <a:cubicBezTo>
                  <a:pt x="4704" y="908"/>
                  <a:pt x="4712" y="910"/>
                  <a:pt x="4722" y="913"/>
                </a:cubicBezTo>
                <a:cubicBezTo>
                  <a:pt x="4748" y="919"/>
                  <a:pt x="4774" y="925"/>
                  <a:pt x="4799" y="931"/>
                </a:cubicBezTo>
                <a:cubicBezTo>
                  <a:pt x="4808" y="933"/>
                  <a:pt x="4849" y="947"/>
                  <a:pt x="4875" y="956"/>
                </a:cubicBezTo>
                <a:lnTo>
                  <a:pt x="4875" y="956"/>
                </a:lnTo>
                <a:cubicBezTo>
                  <a:pt x="4895" y="966"/>
                  <a:pt x="4929" y="982"/>
                  <a:pt x="4938" y="989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3" y="1050"/>
                </a:cubicBezTo>
                <a:cubicBezTo>
                  <a:pt x="5048" y="1066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8"/>
                </a:lnTo>
                <a:lnTo>
                  <a:pt x="6146" y="2162"/>
                </a:lnTo>
                <a:lnTo>
                  <a:pt x="7929" y="3944"/>
                </a:lnTo>
                <a:cubicBezTo>
                  <a:pt x="7980" y="3995"/>
                  <a:pt x="8032" y="4046"/>
                  <a:pt x="8084" y="4100"/>
                </a:cubicBezTo>
                <a:cubicBezTo>
                  <a:pt x="8089" y="4106"/>
                  <a:pt x="8095" y="4111"/>
                  <a:pt x="8100" y="4117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7" y="4174"/>
                  <a:pt x="8200" y="4256"/>
                  <a:pt x="8211" y="4275"/>
                </a:cubicBezTo>
                <a:cubicBezTo>
                  <a:pt x="8216" y="4285"/>
                  <a:pt x="8221" y="4295"/>
                  <a:pt x="8226" y="4305"/>
                </a:cubicBezTo>
                <a:lnTo>
                  <a:pt x="8226" y="4305"/>
                </a:lnTo>
                <a:cubicBezTo>
                  <a:pt x="8237" y="4343"/>
                  <a:pt x="8251" y="4379"/>
                  <a:pt x="8261" y="4417"/>
                </a:cubicBezTo>
                <a:cubicBezTo>
                  <a:pt x="8263" y="4428"/>
                  <a:pt x="8265" y="4438"/>
                  <a:pt x="8268" y="4449"/>
                </a:cubicBezTo>
                <a:lnTo>
                  <a:pt x="8268" y="4449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6"/>
                  <a:pt x="8274" y="4617"/>
                  <a:pt x="8273" y="4638"/>
                </a:cubicBezTo>
                <a:cubicBezTo>
                  <a:pt x="8272" y="4652"/>
                  <a:pt x="8265" y="4670"/>
                  <a:pt x="8262" y="4677"/>
                </a:cubicBezTo>
                <a:lnTo>
                  <a:pt x="8262" y="4677"/>
                </a:lnTo>
                <a:cubicBezTo>
                  <a:pt x="8264" y="4673"/>
                  <a:pt x="8267" y="4666"/>
                  <a:pt x="8273" y="4654"/>
                </a:cubicBezTo>
                <a:cubicBezTo>
                  <a:pt x="8273" y="4654"/>
                  <a:pt x="8273" y="4654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4" y="4691"/>
                  <a:pt x="8259" y="4711"/>
                  <a:pt x="8252" y="4732"/>
                </a:cubicBezTo>
                <a:cubicBezTo>
                  <a:pt x="8249" y="4746"/>
                  <a:pt x="8245" y="4772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6"/>
                </a:cubicBezTo>
                <a:cubicBezTo>
                  <a:pt x="8213" y="4838"/>
                  <a:pt x="8201" y="4863"/>
                  <a:pt x="8187" y="4885"/>
                </a:cubicBezTo>
                <a:cubicBezTo>
                  <a:pt x="8176" y="4905"/>
                  <a:pt x="8166" y="4923"/>
                  <a:pt x="8153" y="4941"/>
                </a:cubicBezTo>
                <a:cubicBezTo>
                  <a:pt x="8151" y="4945"/>
                  <a:pt x="8145" y="4952"/>
                  <a:pt x="8139" y="4959"/>
                </a:cubicBezTo>
                <a:lnTo>
                  <a:pt x="8139" y="4959"/>
                </a:lnTo>
                <a:cubicBezTo>
                  <a:pt x="8122" y="4977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7" y="5077"/>
                  <a:pt x="7972" y="5130"/>
                  <a:pt x="7918" y="5185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1"/>
                  <a:pt x="5075" y="8029"/>
                  <a:pt x="5059" y="8044"/>
                </a:cubicBezTo>
                <a:cubicBezTo>
                  <a:pt x="5055" y="8047"/>
                  <a:pt x="5038" y="8062"/>
                  <a:pt x="5025" y="8074"/>
                </a:cubicBezTo>
                <a:lnTo>
                  <a:pt x="5025" y="8074"/>
                </a:lnTo>
                <a:cubicBezTo>
                  <a:pt x="5037" y="8065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4" y="8055"/>
                  <a:pt x="5047" y="8060"/>
                  <a:pt x="5023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20" y="8077"/>
                  <a:pt x="5022" y="8075"/>
                  <a:pt x="5025" y="8074"/>
                </a:cubicBezTo>
                <a:lnTo>
                  <a:pt x="5025" y="8074"/>
                </a:lnTo>
                <a:cubicBezTo>
                  <a:pt x="5020" y="8077"/>
                  <a:pt x="5015" y="8080"/>
                  <a:pt x="5012" y="8083"/>
                </a:cubicBezTo>
                <a:lnTo>
                  <a:pt x="5012" y="8083"/>
                </a:lnTo>
                <a:cubicBezTo>
                  <a:pt x="5014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7" y="8119"/>
                  <a:pt x="4927" y="8134"/>
                </a:cubicBezTo>
                <a:cubicBezTo>
                  <a:pt x="4912" y="8142"/>
                  <a:pt x="4897" y="8150"/>
                  <a:pt x="4882" y="8157"/>
                </a:cubicBezTo>
                <a:lnTo>
                  <a:pt x="4882" y="8157"/>
                </a:lnTo>
                <a:cubicBezTo>
                  <a:pt x="4839" y="8171"/>
                  <a:pt x="4799" y="8185"/>
                  <a:pt x="4756" y="8195"/>
                </a:cubicBezTo>
                <a:cubicBezTo>
                  <a:pt x="4743" y="8199"/>
                  <a:pt x="4713" y="8200"/>
                  <a:pt x="4699" y="8206"/>
                </a:cubicBezTo>
                <a:lnTo>
                  <a:pt x="4699" y="8206"/>
                </a:lnTo>
                <a:cubicBezTo>
                  <a:pt x="4670" y="8208"/>
                  <a:pt x="4642" y="8209"/>
                  <a:pt x="4613" y="8209"/>
                </a:cubicBezTo>
                <a:cubicBezTo>
                  <a:pt x="4593" y="8209"/>
                  <a:pt x="4570" y="8208"/>
                  <a:pt x="4550" y="8206"/>
                </a:cubicBezTo>
                <a:cubicBezTo>
                  <a:pt x="4536" y="8205"/>
                  <a:pt x="4518" y="8198"/>
                  <a:pt x="4511" y="8195"/>
                </a:cubicBezTo>
                <a:lnTo>
                  <a:pt x="4511" y="8195"/>
                </a:lnTo>
                <a:cubicBezTo>
                  <a:pt x="4514" y="8196"/>
                  <a:pt x="4518" y="8199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1" y="8189"/>
                </a:cubicBezTo>
                <a:cubicBezTo>
                  <a:pt x="4457" y="8186"/>
                  <a:pt x="4426" y="8181"/>
                  <a:pt x="4399" y="8174"/>
                </a:cubicBezTo>
                <a:lnTo>
                  <a:pt x="4399" y="8174"/>
                </a:lnTo>
                <a:cubicBezTo>
                  <a:pt x="4395" y="8171"/>
                  <a:pt x="4386" y="8166"/>
                  <a:pt x="4373" y="8159"/>
                </a:cubicBezTo>
                <a:cubicBezTo>
                  <a:pt x="4353" y="8148"/>
                  <a:pt x="4334" y="8139"/>
                  <a:pt x="4316" y="8129"/>
                </a:cubicBezTo>
                <a:cubicBezTo>
                  <a:pt x="4288" y="8114"/>
                  <a:pt x="4262" y="8096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6" y="8078"/>
                </a:cubicBezTo>
                <a:cubicBezTo>
                  <a:pt x="4212" y="8055"/>
                  <a:pt x="4190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0"/>
                </a:lnTo>
                <a:lnTo>
                  <a:pt x="1224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48" y="4997"/>
                  <a:pt x="1135" y="4979"/>
                  <a:pt x="1119" y="4964"/>
                </a:cubicBezTo>
                <a:cubicBezTo>
                  <a:pt x="1113" y="4958"/>
                  <a:pt x="1106" y="4953"/>
                  <a:pt x="1101" y="4949"/>
                </a:cubicBezTo>
                <a:lnTo>
                  <a:pt x="1101" y="4949"/>
                </a:lnTo>
                <a:cubicBezTo>
                  <a:pt x="1080" y="4920"/>
                  <a:pt x="1063" y="4882"/>
                  <a:pt x="1049" y="4857"/>
                </a:cubicBezTo>
                <a:cubicBezTo>
                  <a:pt x="1045" y="4847"/>
                  <a:pt x="1040" y="4838"/>
                  <a:pt x="1035" y="4829"/>
                </a:cubicBezTo>
                <a:lnTo>
                  <a:pt x="1035" y="4829"/>
                </a:lnTo>
                <a:cubicBezTo>
                  <a:pt x="1033" y="4798"/>
                  <a:pt x="1003" y="4742"/>
                  <a:pt x="997" y="4716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5" y="4628"/>
                </a:cubicBezTo>
                <a:lnTo>
                  <a:pt x="975" y="4628"/>
                </a:lnTo>
                <a:cubicBezTo>
                  <a:pt x="974" y="4628"/>
                  <a:pt x="986" y="4683"/>
                  <a:pt x="984" y="4683"/>
                </a:cubicBezTo>
                <a:cubicBezTo>
                  <a:pt x="984" y="4683"/>
                  <a:pt x="984" y="4683"/>
                  <a:pt x="984" y="4683"/>
                </a:cubicBezTo>
                <a:cubicBezTo>
                  <a:pt x="968" y="4674"/>
                  <a:pt x="977" y="4560"/>
                  <a:pt x="978" y="4542"/>
                </a:cubicBezTo>
                <a:cubicBezTo>
                  <a:pt x="978" y="4532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5" y="4317"/>
                  <a:pt x="1035" y="4286"/>
                </a:cubicBezTo>
                <a:lnTo>
                  <a:pt x="1035" y="4286"/>
                </a:lnTo>
                <a:cubicBezTo>
                  <a:pt x="1043" y="4272"/>
                  <a:pt x="1050" y="4259"/>
                  <a:pt x="1057" y="4245"/>
                </a:cubicBezTo>
                <a:cubicBezTo>
                  <a:pt x="1069" y="4224"/>
                  <a:pt x="1083" y="4193"/>
                  <a:pt x="1100" y="4168"/>
                </a:cubicBezTo>
                <a:lnTo>
                  <a:pt x="1100" y="4168"/>
                </a:lnTo>
                <a:cubicBezTo>
                  <a:pt x="1106" y="4164"/>
                  <a:pt x="1113" y="4158"/>
                  <a:pt x="1119" y="4152"/>
                </a:cubicBezTo>
                <a:cubicBezTo>
                  <a:pt x="1134" y="4135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09" y="4059"/>
                  <a:pt x="1228" y="4039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1"/>
                  <a:pt x="4144" y="1122"/>
                  <a:pt x="4185" y="1083"/>
                </a:cubicBezTo>
                <a:cubicBezTo>
                  <a:pt x="4200" y="1068"/>
                  <a:pt x="4218" y="1054"/>
                  <a:pt x="4234" y="1039"/>
                </a:cubicBezTo>
                <a:lnTo>
                  <a:pt x="4234" y="1039"/>
                </a:lnTo>
                <a:cubicBezTo>
                  <a:pt x="4260" y="1021"/>
                  <a:pt x="4286" y="1003"/>
                  <a:pt x="4313" y="987"/>
                </a:cubicBezTo>
                <a:cubicBezTo>
                  <a:pt x="4328" y="979"/>
                  <a:pt x="4342" y="973"/>
                  <a:pt x="4356" y="966"/>
                </a:cubicBezTo>
                <a:lnTo>
                  <a:pt x="4356" y="966"/>
                </a:lnTo>
                <a:cubicBezTo>
                  <a:pt x="4388" y="964"/>
                  <a:pt x="4458" y="929"/>
                  <a:pt x="4483" y="924"/>
                </a:cubicBezTo>
                <a:cubicBezTo>
                  <a:pt x="4500" y="919"/>
                  <a:pt x="4517" y="916"/>
                  <a:pt x="4534" y="913"/>
                </a:cubicBezTo>
                <a:lnTo>
                  <a:pt x="4534" y="913"/>
                </a:lnTo>
                <a:cubicBezTo>
                  <a:pt x="4565" y="911"/>
                  <a:pt x="4595" y="908"/>
                  <a:pt x="4625" y="908"/>
                </a:cubicBezTo>
                <a:cubicBezTo>
                  <a:pt x="4633" y="908"/>
                  <a:pt x="4663" y="907"/>
                  <a:pt x="4691" y="907"/>
                </a:cubicBezTo>
                <a:close/>
                <a:moveTo>
                  <a:pt x="4607" y="0"/>
                </a:moveTo>
                <a:cubicBezTo>
                  <a:pt x="4349" y="0"/>
                  <a:pt x="4088" y="65"/>
                  <a:pt x="3849" y="200"/>
                </a:cubicBezTo>
                <a:cubicBezTo>
                  <a:pt x="3602" y="341"/>
                  <a:pt x="3407" y="566"/>
                  <a:pt x="3208" y="765"/>
                </a:cubicBezTo>
                <a:lnTo>
                  <a:pt x="1260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6"/>
                </a:cubicBezTo>
                <a:cubicBezTo>
                  <a:pt x="251" y="5382"/>
                  <a:pt x="495" y="5630"/>
                  <a:pt x="756" y="5891"/>
                </a:cubicBezTo>
                <a:lnTo>
                  <a:pt x="1622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0" y="8650"/>
                  <a:pt x="3524" y="8664"/>
                </a:cubicBezTo>
                <a:cubicBezTo>
                  <a:pt x="3831" y="8961"/>
                  <a:pt x="4227" y="9110"/>
                  <a:pt x="4624" y="9110"/>
                </a:cubicBezTo>
                <a:cubicBezTo>
                  <a:pt x="5023" y="9110"/>
                  <a:pt x="5422" y="8959"/>
                  <a:pt x="5728" y="8659"/>
                </a:cubicBezTo>
                <a:cubicBezTo>
                  <a:pt x="5895" y="8493"/>
                  <a:pt x="6061" y="8326"/>
                  <a:pt x="6227" y="8160"/>
                </a:cubicBezTo>
                <a:lnTo>
                  <a:pt x="8207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8" y="4128"/>
                  <a:pt x="8775" y="3505"/>
                </a:cubicBezTo>
                <a:cubicBezTo>
                  <a:pt x="8634" y="3345"/>
                  <a:pt x="8472" y="3200"/>
                  <a:pt x="8322" y="3049"/>
                </a:cubicBezTo>
                <a:lnTo>
                  <a:pt x="7372" y="2098"/>
                </a:lnTo>
                <a:cubicBezTo>
                  <a:pt x="6831" y="1559"/>
                  <a:pt x="6292" y="1018"/>
                  <a:pt x="5751" y="478"/>
                </a:cubicBezTo>
                <a:cubicBezTo>
                  <a:pt x="5440" y="169"/>
                  <a:pt x="5026" y="0"/>
                  <a:pt x="46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363400" y="281313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3485716" y="307218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158;p16">
            <a:extLst>
              <a:ext uri="{FF2B5EF4-FFF2-40B4-BE49-F238E27FC236}">
                <a16:creationId xmlns:a16="http://schemas.microsoft.com/office/drawing/2014/main" id="{A768A63E-EDF9-8CE0-E930-9BD905288233}"/>
              </a:ext>
            </a:extLst>
          </p:cNvPr>
          <p:cNvSpPr/>
          <p:nvPr/>
        </p:nvSpPr>
        <p:spPr>
          <a:xfrm rot="20785942" flipV="1">
            <a:off x="1707469" y="2136962"/>
            <a:ext cx="692811" cy="692795"/>
          </a:xfrm>
          <a:custGeom>
            <a:avLst/>
            <a:gdLst/>
            <a:ahLst/>
            <a:cxnLst/>
            <a:rect l="l" t="t" r="r" b="b"/>
            <a:pathLst>
              <a:path w="5998" h="5998" extrusionOk="0">
                <a:moveTo>
                  <a:pt x="1" y="0"/>
                </a:moveTo>
                <a:lnTo>
                  <a:pt x="1" y="1015"/>
                </a:lnTo>
                <a:lnTo>
                  <a:pt x="293" y="1015"/>
                </a:lnTo>
                <a:lnTo>
                  <a:pt x="293" y="500"/>
                </a:lnTo>
                <a:lnTo>
                  <a:pt x="4548" y="4754"/>
                </a:lnTo>
                <a:lnTo>
                  <a:pt x="4548" y="5562"/>
                </a:lnTo>
                <a:lnTo>
                  <a:pt x="4840" y="5562"/>
                </a:lnTo>
                <a:lnTo>
                  <a:pt x="4840" y="4840"/>
                </a:lnTo>
                <a:lnTo>
                  <a:pt x="5563" y="4840"/>
                </a:lnTo>
                <a:lnTo>
                  <a:pt x="5563" y="4546"/>
                </a:lnTo>
                <a:lnTo>
                  <a:pt x="4754" y="4546"/>
                </a:lnTo>
                <a:lnTo>
                  <a:pt x="501" y="293"/>
                </a:lnTo>
                <a:lnTo>
                  <a:pt x="1017" y="293"/>
                </a:lnTo>
                <a:lnTo>
                  <a:pt x="1017" y="0"/>
                </a:lnTo>
                <a:close/>
                <a:moveTo>
                  <a:pt x="4982" y="4981"/>
                </a:moveTo>
                <a:lnTo>
                  <a:pt x="4982" y="5997"/>
                </a:lnTo>
                <a:lnTo>
                  <a:pt x="5275" y="5997"/>
                </a:lnTo>
                <a:lnTo>
                  <a:pt x="5275" y="5274"/>
                </a:lnTo>
                <a:lnTo>
                  <a:pt x="5997" y="5274"/>
                </a:lnTo>
                <a:lnTo>
                  <a:pt x="5997" y="4981"/>
                </a:lnTo>
                <a:close/>
              </a:path>
            </a:pathLst>
          </a:custGeom>
          <a:solidFill>
            <a:srgbClr val="3A6A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FF1CC7E-41B4-9D16-0409-DC10BAF2A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>
            <a:extLst>
              <a:ext uri="{FF2B5EF4-FFF2-40B4-BE49-F238E27FC236}">
                <a16:creationId xmlns:a16="http://schemas.microsoft.com/office/drawing/2014/main" id="{150F2CB8-6E07-F6C5-7031-EFF93F87D60B}"/>
              </a:ext>
            </a:extLst>
          </p:cNvPr>
          <p:cNvSpPr/>
          <p:nvPr/>
        </p:nvSpPr>
        <p:spPr>
          <a:xfrm>
            <a:off x="3651450" y="21124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6B6B6896-F46C-09D3-5FCD-D140AF35862F}"/>
              </a:ext>
            </a:extLst>
          </p:cNvPr>
          <p:cNvSpPr/>
          <p:nvPr/>
        </p:nvSpPr>
        <p:spPr>
          <a:xfrm>
            <a:off x="3651450" y="29506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646B36B2-7DBD-7375-48A1-015993B4192A}"/>
              </a:ext>
            </a:extLst>
          </p:cNvPr>
          <p:cNvSpPr/>
          <p:nvPr/>
        </p:nvSpPr>
        <p:spPr>
          <a:xfrm>
            <a:off x="3651450" y="37888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>
            <a:extLst>
              <a:ext uri="{FF2B5EF4-FFF2-40B4-BE49-F238E27FC236}">
                <a16:creationId xmlns:a16="http://schemas.microsoft.com/office/drawing/2014/main" id="{B0DBDD6A-FFCC-21B6-204A-FD5F2C12D51B}"/>
              </a:ext>
            </a:extLst>
          </p:cNvPr>
          <p:cNvSpPr/>
          <p:nvPr/>
        </p:nvSpPr>
        <p:spPr>
          <a:xfrm>
            <a:off x="3651450" y="12742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>
            <a:extLst>
              <a:ext uri="{FF2B5EF4-FFF2-40B4-BE49-F238E27FC236}">
                <a16:creationId xmlns:a16="http://schemas.microsoft.com/office/drawing/2014/main" id="{1BCECF8A-F0E4-3274-90C2-C01BDFE81BA1}"/>
              </a:ext>
            </a:extLst>
          </p:cNvPr>
          <p:cNvSpPr/>
          <p:nvPr/>
        </p:nvSpPr>
        <p:spPr>
          <a:xfrm>
            <a:off x="3354307" y="3594168"/>
            <a:ext cx="1146371" cy="1119460"/>
          </a:xfrm>
          <a:custGeom>
            <a:avLst/>
            <a:gdLst/>
            <a:ahLst/>
            <a:cxnLst/>
            <a:rect l="l" t="t" r="r" b="b"/>
            <a:pathLst>
              <a:path w="9329" h="9110" extrusionOk="0">
                <a:moveTo>
                  <a:pt x="4705" y="906"/>
                </a:moveTo>
                <a:cubicBezTo>
                  <a:pt x="4728" y="907"/>
                  <a:pt x="4747" y="909"/>
                  <a:pt x="4751" y="915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6" y="915"/>
                  <a:pt x="4722" y="910"/>
                  <a:pt x="4705" y="906"/>
                </a:cubicBezTo>
                <a:close/>
                <a:moveTo>
                  <a:pt x="4399" y="942"/>
                </a:moveTo>
                <a:lnTo>
                  <a:pt x="4399" y="942"/>
                </a:lnTo>
                <a:cubicBezTo>
                  <a:pt x="4400" y="942"/>
                  <a:pt x="4379" y="954"/>
                  <a:pt x="4363" y="961"/>
                </a:cubicBezTo>
                <a:lnTo>
                  <a:pt x="4363" y="961"/>
                </a:lnTo>
                <a:cubicBezTo>
                  <a:pt x="4365" y="960"/>
                  <a:pt x="4367" y="959"/>
                  <a:pt x="4369" y="958"/>
                </a:cubicBezTo>
                <a:cubicBezTo>
                  <a:pt x="4390" y="946"/>
                  <a:pt x="4398" y="942"/>
                  <a:pt x="4399" y="942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8" y="966"/>
                </a:cubicBezTo>
                <a:lnTo>
                  <a:pt x="4348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4" y="1044"/>
                  <a:pt x="5041" y="1051"/>
                  <a:pt x="5047" y="1058"/>
                </a:cubicBezTo>
                <a:lnTo>
                  <a:pt x="5047" y="1058"/>
                </a:lnTo>
                <a:cubicBezTo>
                  <a:pt x="5044" y="1054"/>
                  <a:pt x="5034" y="1045"/>
                  <a:pt x="5026" y="1038"/>
                </a:cubicBezTo>
                <a:close/>
                <a:moveTo>
                  <a:pt x="8124" y="4138"/>
                </a:moveTo>
                <a:cubicBezTo>
                  <a:pt x="8124" y="4138"/>
                  <a:pt x="8124" y="4138"/>
                  <a:pt x="8124" y="4138"/>
                </a:cubicBezTo>
                <a:lnTo>
                  <a:pt x="8124" y="4138"/>
                </a:lnTo>
                <a:cubicBezTo>
                  <a:pt x="8124" y="4138"/>
                  <a:pt x="8124" y="4138"/>
                  <a:pt x="8124" y="4138"/>
                </a:cubicBezTo>
                <a:close/>
                <a:moveTo>
                  <a:pt x="1029" y="4299"/>
                </a:moveTo>
                <a:cubicBezTo>
                  <a:pt x="1022" y="4314"/>
                  <a:pt x="1012" y="4331"/>
                  <a:pt x="1012" y="4331"/>
                </a:cubicBezTo>
                <a:cubicBezTo>
                  <a:pt x="1012" y="4331"/>
                  <a:pt x="1016" y="4323"/>
                  <a:pt x="1027" y="4301"/>
                </a:cubicBezTo>
                <a:cubicBezTo>
                  <a:pt x="1028" y="4301"/>
                  <a:pt x="1028" y="4300"/>
                  <a:pt x="1029" y="4299"/>
                </a:cubicBezTo>
                <a:close/>
                <a:moveTo>
                  <a:pt x="8270" y="4434"/>
                </a:moveTo>
                <a:cubicBezTo>
                  <a:pt x="8269" y="4435"/>
                  <a:pt x="8269" y="4435"/>
                  <a:pt x="8269" y="4436"/>
                </a:cubicBezTo>
                <a:lnTo>
                  <a:pt x="8269" y="4436"/>
                </a:lnTo>
                <a:cubicBezTo>
                  <a:pt x="8269" y="4435"/>
                  <a:pt x="8269" y="4435"/>
                  <a:pt x="8270" y="4434"/>
                </a:cubicBezTo>
                <a:close/>
                <a:moveTo>
                  <a:pt x="984" y="4432"/>
                </a:moveTo>
                <a:cubicBezTo>
                  <a:pt x="983" y="4433"/>
                  <a:pt x="978" y="4459"/>
                  <a:pt x="976" y="4475"/>
                </a:cubicBezTo>
                <a:lnTo>
                  <a:pt x="976" y="4475"/>
                </a:lnTo>
                <a:cubicBezTo>
                  <a:pt x="976" y="4454"/>
                  <a:pt x="979" y="4436"/>
                  <a:pt x="984" y="4432"/>
                </a:cubicBezTo>
                <a:close/>
                <a:moveTo>
                  <a:pt x="8262" y="4678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1" y="4679"/>
                  <a:pt x="8262" y="4678"/>
                </a:cubicBezTo>
                <a:close/>
                <a:moveTo>
                  <a:pt x="1012" y="4784"/>
                </a:moveTo>
                <a:cubicBezTo>
                  <a:pt x="1012" y="4784"/>
                  <a:pt x="1023" y="4803"/>
                  <a:pt x="1030" y="4818"/>
                </a:cubicBezTo>
                <a:lnTo>
                  <a:pt x="1030" y="4818"/>
                </a:lnTo>
                <a:cubicBezTo>
                  <a:pt x="1029" y="4817"/>
                  <a:pt x="1028" y="4815"/>
                  <a:pt x="1027" y="4814"/>
                </a:cubicBezTo>
                <a:cubicBezTo>
                  <a:pt x="1015" y="4792"/>
                  <a:pt x="1012" y="4784"/>
                  <a:pt x="1012" y="4784"/>
                </a:cubicBezTo>
                <a:close/>
                <a:moveTo>
                  <a:pt x="1127" y="4979"/>
                </a:moveTo>
                <a:cubicBezTo>
                  <a:pt x="1128" y="4979"/>
                  <a:pt x="1128" y="4979"/>
                  <a:pt x="1128" y="4979"/>
                </a:cubicBezTo>
                <a:cubicBezTo>
                  <a:pt x="1128" y="4979"/>
                  <a:pt x="1128" y="4979"/>
                  <a:pt x="1127" y="4979"/>
                </a:cubicBezTo>
                <a:close/>
                <a:moveTo>
                  <a:pt x="4351" y="8151"/>
                </a:moveTo>
                <a:cubicBezTo>
                  <a:pt x="4352" y="8152"/>
                  <a:pt x="4375" y="8164"/>
                  <a:pt x="4390" y="8171"/>
                </a:cubicBezTo>
                <a:lnTo>
                  <a:pt x="4390" y="8171"/>
                </a:lnTo>
                <a:cubicBezTo>
                  <a:pt x="4371" y="8165"/>
                  <a:pt x="4356" y="8159"/>
                  <a:pt x="4351" y="8151"/>
                </a:cubicBezTo>
                <a:close/>
                <a:moveTo>
                  <a:pt x="4507" y="8194"/>
                </a:moveTo>
                <a:lnTo>
                  <a:pt x="4507" y="8194"/>
                </a:lnTo>
                <a:cubicBezTo>
                  <a:pt x="4507" y="8194"/>
                  <a:pt x="4508" y="8194"/>
                  <a:pt x="4509" y="8195"/>
                </a:cubicBezTo>
                <a:lnTo>
                  <a:pt x="4509" y="8195"/>
                </a:lnTo>
                <a:cubicBezTo>
                  <a:pt x="4508" y="8194"/>
                  <a:pt x="4507" y="8194"/>
                  <a:pt x="4507" y="8194"/>
                </a:cubicBezTo>
                <a:close/>
                <a:moveTo>
                  <a:pt x="4753" y="8202"/>
                </a:moveTo>
                <a:cubicBezTo>
                  <a:pt x="4759" y="8202"/>
                  <a:pt x="4754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5" y="8202"/>
                  <a:pt x="4753" y="8202"/>
                </a:cubicBezTo>
                <a:close/>
                <a:moveTo>
                  <a:pt x="4688" y="906"/>
                </a:moveTo>
                <a:cubicBezTo>
                  <a:pt x="4691" y="906"/>
                  <a:pt x="4695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2" y="913"/>
                </a:cubicBezTo>
                <a:cubicBezTo>
                  <a:pt x="4748" y="920"/>
                  <a:pt x="4773" y="925"/>
                  <a:pt x="4799" y="931"/>
                </a:cubicBezTo>
                <a:cubicBezTo>
                  <a:pt x="4807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7"/>
                  <a:pt x="4929" y="982"/>
                  <a:pt x="4939" y="988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2" y="1050"/>
                </a:cubicBezTo>
                <a:cubicBezTo>
                  <a:pt x="5048" y="1065"/>
                  <a:pt x="5065" y="1080"/>
                  <a:pt x="5080" y="1096"/>
                </a:cubicBezTo>
                <a:lnTo>
                  <a:pt x="5111" y="1126"/>
                </a:lnTo>
                <a:lnTo>
                  <a:pt x="5323" y="1337"/>
                </a:lnTo>
                <a:lnTo>
                  <a:pt x="6146" y="2161"/>
                </a:lnTo>
                <a:lnTo>
                  <a:pt x="7929" y="3944"/>
                </a:lnTo>
                <a:cubicBezTo>
                  <a:pt x="7980" y="3995"/>
                  <a:pt x="8032" y="4047"/>
                  <a:pt x="8083" y="4099"/>
                </a:cubicBezTo>
                <a:cubicBezTo>
                  <a:pt x="8088" y="4105"/>
                  <a:pt x="8096" y="4110"/>
                  <a:pt x="8101" y="4117"/>
                </a:cubicBezTo>
                <a:cubicBezTo>
                  <a:pt x="8109" y="4126"/>
                  <a:pt x="8117" y="4135"/>
                  <a:pt x="8125" y="4144"/>
                </a:cubicBezTo>
                <a:lnTo>
                  <a:pt x="8125" y="4144"/>
                </a:lnTo>
                <a:cubicBezTo>
                  <a:pt x="8135" y="4172"/>
                  <a:pt x="8200" y="4255"/>
                  <a:pt x="8210" y="4274"/>
                </a:cubicBezTo>
                <a:cubicBezTo>
                  <a:pt x="8216" y="4285"/>
                  <a:pt x="8221" y="4296"/>
                  <a:pt x="8227" y="4307"/>
                </a:cubicBezTo>
                <a:lnTo>
                  <a:pt x="8227" y="4307"/>
                </a:lnTo>
                <a:cubicBezTo>
                  <a:pt x="8237" y="4344"/>
                  <a:pt x="8251" y="4379"/>
                  <a:pt x="8260" y="4416"/>
                </a:cubicBezTo>
                <a:cubicBezTo>
                  <a:pt x="8263" y="4428"/>
                  <a:pt x="8265" y="4439"/>
                  <a:pt x="8268" y="4451"/>
                </a:cubicBezTo>
                <a:lnTo>
                  <a:pt x="8268" y="4451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5"/>
                  <a:pt x="8275" y="4617"/>
                  <a:pt x="8273" y="4637"/>
                </a:cubicBezTo>
                <a:cubicBezTo>
                  <a:pt x="8272" y="4652"/>
                  <a:pt x="8264" y="4672"/>
                  <a:pt x="8262" y="4678"/>
                </a:cubicBezTo>
                <a:lnTo>
                  <a:pt x="8262" y="4678"/>
                </a:lnTo>
                <a:cubicBezTo>
                  <a:pt x="8263" y="4675"/>
                  <a:pt x="8266" y="4667"/>
                  <a:pt x="8272" y="4655"/>
                </a:cubicBezTo>
                <a:lnTo>
                  <a:pt x="8272" y="4655"/>
                </a:lnTo>
                <a:cubicBezTo>
                  <a:pt x="8270" y="4660"/>
                  <a:pt x="8269" y="4666"/>
                  <a:pt x="8268" y="4671"/>
                </a:cubicBezTo>
                <a:cubicBezTo>
                  <a:pt x="8264" y="4691"/>
                  <a:pt x="8259" y="4712"/>
                  <a:pt x="8252" y="4732"/>
                </a:cubicBezTo>
                <a:cubicBezTo>
                  <a:pt x="8249" y="4746"/>
                  <a:pt x="8244" y="4773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5"/>
                </a:cubicBezTo>
                <a:cubicBezTo>
                  <a:pt x="8213" y="4839"/>
                  <a:pt x="8201" y="4862"/>
                  <a:pt x="8188" y="4886"/>
                </a:cubicBezTo>
                <a:cubicBezTo>
                  <a:pt x="8175" y="4905"/>
                  <a:pt x="8165" y="4922"/>
                  <a:pt x="8153" y="4941"/>
                </a:cubicBezTo>
                <a:cubicBezTo>
                  <a:pt x="8150" y="4945"/>
                  <a:pt x="8143" y="4954"/>
                  <a:pt x="8137" y="4962"/>
                </a:cubicBezTo>
                <a:lnTo>
                  <a:pt x="8137" y="4962"/>
                </a:lnTo>
                <a:cubicBezTo>
                  <a:pt x="8120" y="4980"/>
                  <a:pt x="8095" y="5007"/>
                  <a:pt x="8088" y="5014"/>
                </a:cubicBezTo>
                <a:lnTo>
                  <a:pt x="8081" y="5021"/>
                </a:lnTo>
                <a:cubicBezTo>
                  <a:pt x="8027" y="5076"/>
                  <a:pt x="7973" y="5130"/>
                  <a:pt x="7918" y="5184"/>
                </a:cubicBezTo>
                <a:lnTo>
                  <a:pt x="6132" y="6970"/>
                </a:lnTo>
                <a:lnTo>
                  <a:pt x="5309" y="7793"/>
                </a:lnTo>
                <a:lnTo>
                  <a:pt x="5108" y="7995"/>
                </a:lnTo>
                <a:cubicBezTo>
                  <a:pt x="5091" y="8011"/>
                  <a:pt x="5075" y="8028"/>
                  <a:pt x="5059" y="8043"/>
                </a:cubicBezTo>
                <a:cubicBezTo>
                  <a:pt x="5055" y="8046"/>
                  <a:pt x="5036" y="8063"/>
                  <a:pt x="5022" y="8075"/>
                </a:cubicBezTo>
                <a:lnTo>
                  <a:pt x="5022" y="8075"/>
                </a:lnTo>
                <a:cubicBezTo>
                  <a:pt x="5035" y="8066"/>
                  <a:pt x="5052" y="8055"/>
                  <a:pt x="5053" y="8055"/>
                </a:cubicBezTo>
                <a:lnTo>
                  <a:pt x="5053" y="8055"/>
                </a:lnTo>
                <a:cubicBezTo>
                  <a:pt x="5054" y="8055"/>
                  <a:pt x="5046" y="8061"/>
                  <a:pt x="5023" y="8076"/>
                </a:cubicBezTo>
                <a:cubicBezTo>
                  <a:pt x="5021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2" y="8075"/>
                </a:cubicBezTo>
                <a:lnTo>
                  <a:pt x="5022" y="8075"/>
                </a:lnTo>
                <a:cubicBezTo>
                  <a:pt x="5019" y="8078"/>
                  <a:pt x="5016" y="8080"/>
                  <a:pt x="5013" y="8082"/>
                </a:cubicBezTo>
                <a:lnTo>
                  <a:pt x="5013" y="8082"/>
                </a:lnTo>
                <a:cubicBezTo>
                  <a:pt x="5015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2" y="8084"/>
                  <a:pt x="5009" y="8087"/>
                  <a:pt x="5009" y="8087"/>
                </a:cubicBezTo>
                <a:cubicBezTo>
                  <a:pt x="5008" y="8086"/>
                  <a:pt x="5010" y="8084"/>
                  <a:pt x="5013" y="8082"/>
                </a:cubicBezTo>
                <a:lnTo>
                  <a:pt x="5013" y="8082"/>
                </a:lnTo>
                <a:cubicBezTo>
                  <a:pt x="4985" y="8100"/>
                  <a:pt x="4957" y="8118"/>
                  <a:pt x="4927" y="8134"/>
                </a:cubicBezTo>
                <a:cubicBezTo>
                  <a:pt x="4912" y="8142"/>
                  <a:pt x="4897" y="8150"/>
                  <a:pt x="4882" y="8158"/>
                </a:cubicBezTo>
                <a:lnTo>
                  <a:pt x="4882" y="8158"/>
                </a:lnTo>
                <a:cubicBezTo>
                  <a:pt x="4839" y="8171"/>
                  <a:pt x="4799" y="8185"/>
                  <a:pt x="4756" y="8196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8"/>
                  <a:pt x="4642" y="8209"/>
                  <a:pt x="4613" y="8209"/>
                </a:cubicBezTo>
                <a:cubicBezTo>
                  <a:pt x="4592" y="8209"/>
                  <a:pt x="4571" y="8207"/>
                  <a:pt x="4550" y="8206"/>
                </a:cubicBezTo>
                <a:cubicBezTo>
                  <a:pt x="4535" y="8205"/>
                  <a:pt x="4516" y="8198"/>
                  <a:pt x="4509" y="8195"/>
                </a:cubicBezTo>
                <a:lnTo>
                  <a:pt x="4509" y="8195"/>
                </a:lnTo>
                <a:cubicBezTo>
                  <a:pt x="4512" y="8196"/>
                  <a:pt x="4517" y="8198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0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3" y="8139"/>
                  <a:pt x="4316" y="8129"/>
                </a:cubicBezTo>
                <a:cubicBezTo>
                  <a:pt x="4288" y="8113"/>
                  <a:pt x="4262" y="8095"/>
                  <a:pt x="4236" y="8078"/>
                </a:cubicBezTo>
                <a:lnTo>
                  <a:pt x="4236" y="8078"/>
                </a:lnTo>
                <a:cubicBezTo>
                  <a:pt x="4236" y="8078"/>
                  <a:pt x="4236" y="8078"/>
                  <a:pt x="4236" y="8078"/>
                </a:cubicBezTo>
                <a:cubicBezTo>
                  <a:pt x="4212" y="8056"/>
                  <a:pt x="4190" y="8038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1"/>
                </a:lnTo>
                <a:lnTo>
                  <a:pt x="1225" y="5073"/>
                </a:lnTo>
                <a:lnTo>
                  <a:pt x="1171" y="5019"/>
                </a:lnTo>
                <a:lnTo>
                  <a:pt x="1165" y="5013"/>
                </a:lnTo>
                <a:cubicBezTo>
                  <a:pt x="1149" y="4997"/>
                  <a:pt x="1135" y="4979"/>
                  <a:pt x="1118" y="4963"/>
                </a:cubicBezTo>
                <a:cubicBezTo>
                  <a:pt x="1113" y="4958"/>
                  <a:pt x="1107" y="4954"/>
                  <a:pt x="1102" y="4950"/>
                </a:cubicBezTo>
                <a:lnTo>
                  <a:pt x="1102" y="4950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6" y="4830"/>
                </a:cubicBezTo>
                <a:lnTo>
                  <a:pt x="1036" y="4830"/>
                </a:lnTo>
                <a:cubicBezTo>
                  <a:pt x="1034" y="4800"/>
                  <a:pt x="1002" y="4742"/>
                  <a:pt x="997" y="4716"/>
                </a:cubicBezTo>
                <a:cubicBezTo>
                  <a:pt x="992" y="4695"/>
                  <a:pt x="988" y="4675"/>
                  <a:pt x="982" y="4654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6" y="4559"/>
                  <a:pt x="977" y="4542"/>
                </a:cubicBezTo>
                <a:cubicBezTo>
                  <a:pt x="977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3"/>
                  <a:pt x="979" y="4476"/>
                  <a:pt x="982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3"/>
                  <a:pt x="1036" y="4315"/>
                  <a:pt x="1036" y="4285"/>
                </a:cubicBezTo>
                <a:lnTo>
                  <a:pt x="1036" y="4285"/>
                </a:lnTo>
                <a:cubicBezTo>
                  <a:pt x="1043" y="4271"/>
                  <a:pt x="1050" y="4257"/>
                  <a:pt x="1057" y="4245"/>
                </a:cubicBezTo>
                <a:cubicBezTo>
                  <a:pt x="1069" y="4223"/>
                  <a:pt x="1083" y="4192"/>
                  <a:pt x="1101" y="4166"/>
                </a:cubicBezTo>
                <a:lnTo>
                  <a:pt x="1101" y="4166"/>
                </a:lnTo>
                <a:cubicBezTo>
                  <a:pt x="1106" y="4162"/>
                  <a:pt x="1113" y="4157"/>
                  <a:pt x="1118" y="4151"/>
                </a:cubicBezTo>
                <a:cubicBezTo>
                  <a:pt x="1134" y="4135"/>
                  <a:pt x="1149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10" y="4058"/>
                  <a:pt x="1228" y="4038"/>
                </a:cubicBezTo>
                <a:lnTo>
                  <a:pt x="1481" y="3787"/>
                </a:lnTo>
                <a:lnTo>
                  <a:pt x="3364" y="1903"/>
                </a:lnTo>
                <a:lnTo>
                  <a:pt x="4066" y="1201"/>
                </a:lnTo>
                <a:cubicBezTo>
                  <a:pt x="4106" y="1161"/>
                  <a:pt x="4144" y="1121"/>
                  <a:pt x="4185" y="1083"/>
                </a:cubicBezTo>
                <a:cubicBezTo>
                  <a:pt x="4200" y="1068"/>
                  <a:pt x="4218" y="1054"/>
                  <a:pt x="4233" y="1039"/>
                </a:cubicBezTo>
                <a:lnTo>
                  <a:pt x="4233" y="1039"/>
                </a:lnTo>
                <a:cubicBezTo>
                  <a:pt x="4260" y="1022"/>
                  <a:pt x="4286" y="1004"/>
                  <a:pt x="4313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6" y="966"/>
                  <a:pt x="4457" y="930"/>
                  <a:pt x="4484" y="923"/>
                </a:cubicBezTo>
                <a:cubicBezTo>
                  <a:pt x="4503" y="918"/>
                  <a:pt x="4522" y="916"/>
                  <a:pt x="4541" y="912"/>
                </a:cubicBezTo>
                <a:lnTo>
                  <a:pt x="4541" y="912"/>
                </a:lnTo>
                <a:cubicBezTo>
                  <a:pt x="4569" y="910"/>
                  <a:pt x="4597" y="907"/>
                  <a:pt x="4625" y="907"/>
                </a:cubicBezTo>
                <a:cubicBezTo>
                  <a:pt x="4633" y="907"/>
                  <a:pt x="4661" y="906"/>
                  <a:pt x="4688" y="906"/>
                </a:cubicBezTo>
                <a:close/>
                <a:moveTo>
                  <a:pt x="4607" y="1"/>
                </a:moveTo>
                <a:cubicBezTo>
                  <a:pt x="4349" y="1"/>
                  <a:pt x="4088" y="65"/>
                  <a:pt x="3849" y="200"/>
                </a:cubicBezTo>
                <a:cubicBezTo>
                  <a:pt x="3602" y="342"/>
                  <a:pt x="3406" y="567"/>
                  <a:pt x="3208" y="765"/>
                </a:cubicBezTo>
                <a:lnTo>
                  <a:pt x="1261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7"/>
                </a:cubicBezTo>
                <a:cubicBezTo>
                  <a:pt x="251" y="5382"/>
                  <a:pt x="494" y="5631"/>
                  <a:pt x="755" y="5891"/>
                </a:cubicBezTo>
                <a:lnTo>
                  <a:pt x="1622" y="6758"/>
                </a:lnTo>
                <a:lnTo>
                  <a:pt x="3416" y="8552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7" y="8637"/>
                  <a:pt x="3510" y="8651"/>
                  <a:pt x="3524" y="8664"/>
                </a:cubicBezTo>
                <a:cubicBezTo>
                  <a:pt x="3830" y="8961"/>
                  <a:pt x="4227" y="9110"/>
                  <a:pt x="4624" y="9110"/>
                </a:cubicBezTo>
                <a:cubicBezTo>
                  <a:pt x="5022" y="9110"/>
                  <a:pt x="5421" y="8960"/>
                  <a:pt x="5728" y="8659"/>
                </a:cubicBezTo>
                <a:cubicBezTo>
                  <a:pt x="5896" y="8493"/>
                  <a:pt x="6060" y="8327"/>
                  <a:pt x="6226" y="8160"/>
                </a:cubicBezTo>
                <a:lnTo>
                  <a:pt x="8208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9" y="4128"/>
                  <a:pt x="8776" y="3505"/>
                </a:cubicBezTo>
                <a:cubicBezTo>
                  <a:pt x="8634" y="3346"/>
                  <a:pt x="8472" y="3200"/>
                  <a:pt x="8322" y="3049"/>
                </a:cubicBezTo>
                <a:lnTo>
                  <a:pt x="7371" y="2098"/>
                </a:lnTo>
                <a:cubicBezTo>
                  <a:pt x="6832" y="1559"/>
                  <a:pt x="6292" y="1018"/>
                  <a:pt x="5750" y="479"/>
                </a:cubicBezTo>
                <a:cubicBezTo>
                  <a:pt x="5440" y="169"/>
                  <a:pt x="5026" y="1"/>
                  <a:pt x="46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>
            <a:extLst>
              <a:ext uri="{FF2B5EF4-FFF2-40B4-BE49-F238E27FC236}">
                <a16:creationId xmlns:a16="http://schemas.microsoft.com/office/drawing/2014/main" id="{F6D526F6-3CFD-D4A7-F9CF-08B7B1FB105C}"/>
              </a:ext>
            </a:extLst>
          </p:cNvPr>
          <p:cNvSpPr/>
          <p:nvPr/>
        </p:nvSpPr>
        <p:spPr>
          <a:xfrm>
            <a:off x="3405057" y="3649833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0D2E8578-B57B-B08A-907F-03DDF3C1637D}"/>
              </a:ext>
            </a:extLst>
          </p:cNvPr>
          <p:cNvSpPr/>
          <p:nvPr/>
        </p:nvSpPr>
        <p:spPr>
          <a:xfrm>
            <a:off x="3330959" y="1927653"/>
            <a:ext cx="1146494" cy="1119460"/>
          </a:xfrm>
          <a:custGeom>
            <a:avLst/>
            <a:gdLst/>
            <a:ahLst/>
            <a:cxnLst/>
            <a:rect l="l" t="t" r="r" b="b"/>
            <a:pathLst>
              <a:path w="9330" h="9110" extrusionOk="0">
                <a:moveTo>
                  <a:pt x="4705" y="906"/>
                </a:moveTo>
                <a:cubicBezTo>
                  <a:pt x="4728" y="907"/>
                  <a:pt x="4748" y="909"/>
                  <a:pt x="4752" y="914"/>
                </a:cubicBezTo>
                <a:cubicBezTo>
                  <a:pt x="4752" y="915"/>
                  <a:pt x="4751" y="915"/>
                  <a:pt x="4750" y="915"/>
                </a:cubicBezTo>
                <a:cubicBezTo>
                  <a:pt x="4745" y="915"/>
                  <a:pt x="4721" y="910"/>
                  <a:pt x="4705" y="906"/>
                </a:cubicBezTo>
                <a:close/>
                <a:moveTo>
                  <a:pt x="4400" y="942"/>
                </a:moveTo>
                <a:cubicBezTo>
                  <a:pt x="4401" y="942"/>
                  <a:pt x="4379" y="955"/>
                  <a:pt x="4363" y="961"/>
                </a:cubicBezTo>
                <a:lnTo>
                  <a:pt x="4363" y="961"/>
                </a:lnTo>
                <a:cubicBezTo>
                  <a:pt x="4365" y="960"/>
                  <a:pt x="4368" y="959"/>
                  <a:pt x="4370" y="957"/>
                </a:cubicBezTo>
                <a:cubicBezTo>
                  <a:pt x="4391" y="946"/>
                  <a:pt x="4399" y="942"/>
                  <a:pt x="4400" y="942"/>
                </a:cubicBezTo>
                <a:close/>
                <a:moveTo>
                  <a:pt x="4348" y="965"/>
                </a:moveTo>
                <a:cubicBezTo>
                  <a:pt x="4348" y="965"/>
                  <a:pt x="4348" y="965"/>
                  <a:pt x="4348" y="965"/>
                </a:cubicBezTo>
                <a:lnTo>
                  <a:pt x="4348" y="965"/>
                </a:lnTo>
                <a:cubicBezTo>
                  <a:pt x="4348" y="965"/>
                  <a:pt x="4348" y="965"/>
                  <a:pt x="4348" y="965"/>
                </a:cubicBezTo>
                <a:close/>
                <a:moveTo>
                  <a:pt x="5021" y="1033"/>
                </a:moveTo>
                <a:cubicBezTo>
                  <a:pt x="5032" y="1041"/>
                  <a:pt x="5042" y="1050"/>
                  <a:pt x="5048" y="1059"/>
                </a:cubicBezTo>
                <a:lnTo>
                  <a:pt x="5048" y="1059"/>
                </a:lnTo>
                <a:cubicBezTo>
                  <a:pt x="5046" y="1055"/>
                  <a:pt x="5032" y="1043"/>
                  <a:pt x="5021" y="1033"/>
                </a:cubicBezTo>
                <a:close/>
                <a:moveTo>
                  <a:pt x="1127" y="4136"/>
                </a:moveTo>
                <a:cubicBezTo>
                  <a:pt x="1127" y="4136"/>
                  <a:pt x="1127" y="4137"/>
                  <a:pt x="1127" y="4137"/>
                </a:cubicBezTo>
                <a:lnTo>
                  <a:pt x="1127" y="4137"/>
                </a:lnTo>
                <a:cubicBezTo>
                  <a:pt x="1127" y="4137"/>
                  <a:pt x="1127" y="4136"/>
                  <a:pt x="1127" y="4136"/>
                </a:cubicBezTo>
                <a:close/>
                <a:moveTo>
                  <a:pt x="8125" y="4137"/>
                </a:moveTo>
                <a:cubicBezTo>
                  <a:pt x="8125" y="4137"/>
                  <a:pt x="8125" y="4137"/>
                  <a:pt x="8125" y="4137"/>
                </a:cubicBezTo>
                <a:lnTo>
                  <a:pt x="8125" y="4137"/>
                </a:lnTo>
                <a:cubicBezTo>
                  <a:pt x="8125" y="4137"/>
                  <a:pt x="8125" y="4137"/>
                  <a:pt x="8125" y="4137"/>
                </a:cubicBezTo>
                <a:close/>
                <a:moveTo>
                  <a:pt x="1028" y="4302"/>
                </a:moveTo>
                <a:cubicBezTo>
                  <a:pt x="1021" y="4316"/>
                  <a:pt x="1013" y="4331"/>
                  <a:pt x="1012" y="4331"/>
                </a:cubicBezTo>
                <a:cubicBezTo>
                  <a:pt x="1012" y="4331"/>
                  <a:pt x="1016" y="4323"/>
                  <a:pt x="1028" y="4302"/>
                </a:cubicBezTo>
                <a:close/>
                <a:moveTo>
                  <a:pt x="8270" y="4434"/>
                </a:moveTo>
                <a:cubicBezTo>
                  <a:pt x="8270" y="4434"/>
                  <a:pt x="8270" y="4435"/>
                  <a:pt x="8270" y="4435"/>
                </a:cubicBezTo>
                <a:lnTo>
                  <a:pt x="8270" y="4435"/>
                </a:lnTo>
                <a:cubicBezTo>
                  <a:pt x="8270" y="4435"/>
                  <a:pt x="8270" y="4434"/>
                  <a:pt x="8270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7" y="4475"/>
                </a:cubicBezTo>
                <a:lnTo>
                  <a:pt x="977" y="4475"/>
                </a:lnTo>
                <a:cubicBezTo>
                  <a:pt x="977" y="4454"/>
                  <a:pt x="979" y="4436"/>
                  <a:pt x="984" y="4433"/>
                </a:cubicBezTo>
                <a:close/>
                <a:moveTo>
                  <a:pt x="8263" y="4676"/>
                </a:moveTo>
                <a:cubicBezTo>
                  <a:pt x="8262" y="4679"/>
                  <a:pt x="8261" y="4680"/>
                  <a:pt x="8261" y="4680"/>
                </a:cubicBezTo>
                <a:cubicBezTo>
                  <a:pt x="8262" y="4680"/>
                  <a:pt x="8262" y="4678"/>
                  <a:pt x="8263" y="4676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3" y="4784"/>
                  <a:pt x="1021" y="4799"/>
                  <a:pt x="1028" y="4813"/>
                </a:cubicBezTo>
                <a:lnTo>
                  <a:pt x="1028" y="4813"/>
                </a:lnTo>
                <a:cubicBezTo>
                  <a:pt x="1016" y="4791"/>
                  <a:pt x="1012" y="4784"/>
                  <a:pt x="1012" y="4784"/>
                </a:cubicBezTo>
                <a:close/>
                <a:moveTo>
                  <a:pt x="1035" y="4835"/>
                </a:moveTo>
                <a:cubicBezTo>
                  <a:pt x="1035" y="4835"/>
                  <a:pt x="1035" y="4835"/>
                  <a:pt x="1035" y="4835"/>
                </a:cubicBezTo>
                <a:cubicBezTo>
                  <a:pt x="1035" y="4835"/>
                  <a:pt x="1035" y="4835"/>
                  <a:pt x="1035" y="4835"/>
                </a:cubicBezTo>
                <a:close/>
                <a:moveTo>
                  <a:pt x="4351" y="8150"/>
                </a:moveTo>
                <a:cubicBezTo>
                  <a:pt x="4352" y="8152"/>
                  <a:pt x="4376" y="8163"/>
                  <a:pt x="4391" y="8171"/>
                </a:cubicBezTo>
                <a:lnTo>
                  <a:pt x="4391" y="8171"/>
                </a:lnTo>
                <a:cubicBezTo>
                  <a:pt x="4372" y="8165"/>
                  <a:pt x="4357" y="8158"/>
                  <a:pt x="4351" y="8150"/>
                </a:cubicBezTo>
                <a:close/>
                <a:moveTo>
                  <a:pt x="4508" y="8194"/>
                </a:moveTo>
                <a:cubicBezTo>
                  <a:pt x="4508" y="8194"/>
                  <a:pt x="4509" y="8194"/>
                  <a:pt x="4510" y="8195"/>
                </a:cubicBezTo>
                <a:lnTo>
                  <a:pt x="4510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60" y="8202"/>
                  <a:pt x="4755" y="8203"/>
                  <a:pt x="4723" y="8205"/>
                </a:cubicBezTo>
                <a:cubicBezTo>
                  <a:pt x="4717" y="8205"/>
                  <a:pt x="4712" y="8205"/>
                  <a:pt x="4707" y="8205"/>
                </a:cubicBezTo>
                <a:lnTo>
                  <a:pt x="4707" y="8205"/>
                </a:lnTo>
                <a:cubicBezTo>
                  <a:pt x="4721" y="8203"/>
                  <a:pt x="4746" y="8202"/>
                  <a:pt x="4753" y="8202"/>
                </a:cubicBezTo>
                <a:close/>
                <a:moveTo>
                  <a:pt x="4695" y="906"/>
                </a:moveTo>
                <a:cubicBezTo>
                  <a:pt x="4696" y="906"/>
                  <a:pt x="4697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3" y="913"/>
                </a:cubicBezTo>
                <a:cubicBezTo>
                  <a:pt x="4748" y="919"/>
                  <a:pt x="4774" y="925"/>
                  <a:pt x="4800" y="931"/>
                </a:cubicBezTo>
                <a:cubicBezTo>
                  <a:pt x="4808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6"/>
                  <a:pt x="4930" y="982"/>
                  <a:pt x="4940" y="988"/>
                </a:cubicBezTo>
                <a:cubicBezTo>
                  <a:pt x="4959" y="999"/>
                  <a:pt x="4986" y="1011"/>
                  <a:pt x="5010" y="1026"/>
                </a:cubicBezTo>
                <a:lnTo>
                  <a:pt x="5010" y="1026"/>
                </a:lnTo>
                <a:cubicBezTo>
                  <a:pt x="5013" y="1029"/>
                  <a:pt x="5020" y="1037"/>
                  <a:pt x="5033" y="1049"/>
                </a:cubicBezTo>
                <a:cubicBezTo>
                  <a:pt x="5048" y="1065"/>
                  <a:pt x="5066" y="1080"/>
                  <a:pt x="5081" y="1095"/>
                </a:cubicBezTo>
                <a:lnTo>
                  <a:pt x="5112" y="1126"/>
                </a:lnTo>
                <a:lnTo>
                  <a:pt x="5323" y="1338"/>
                </a:lnTo>
                <a:lnTo>
                  <a:pt x="6147" y="2162"/>
                </a:lnTo>
                <a:lnTo>
                  <a:pt x="7930" y="3944"/>
                </a:lnTo>
                <a:cubicBezTo>
                  <a:pt x="7981" y="3995"/>
                  <a:pt x="8033" y="4046"/>
                  <a:pt x="8084" y="4098"/>
                </a:cubicBezTo>
                <a:cubicBezTo>
                  <a:pt x="8089" y="4106"/>
                  <a:pt x="8096" y="4111"/>
                  <a:pt x="8101" y="4117"/>
                </a:cubicBezTo>
                <a:cubicBezTo>
                  <a:pt x="8110" y="4125"/>
                  <a:pt x="8118" y="4135"/>
                  <a:pt x="8126" y="4144"/>
                </a:cubicBezTo>
                <a:lnTo>
                  <a:pt x="8126" y="4144"/>
                </a:lnTo>
                <a:cubicBezTo>
                  <a:pt x="8136" y="4172"/>
                  <a:pt x="8201" y="4256"/>
                  <a:pt x="8211" y="4274"/>
                </a:cubicBezTo>
                <a:cubicBezTo>
                  <a:pt x="8217" y="4285"/>
                  <a:pt x="8222" y="4296"/>
                  <a:pt x="8227" y="4307"/>
                </a:cubicBezTo>
                <a:lnTo>
                  <a:pt x="8227" y="4307"/>
                </a:lnTo>
                <a:cubicBezTo>
                  <a:pt x="8238" y="4344"/>
                  <a:pt x="8252" y="4378"/>
                  <a:pt x="8261" y="4416"/>
                </a:cubicBezTo>
                <a:cubicBezTo>
                  <a:pt x="8264" y="4427"/>
                  <a:pt x="8266" y="4439"/>
                  <a:pt x="8269" y="4450"/>
                </a:cubicBezTo>
                <a:lnTo>
                  <a:pt x="8269" y="4450"/>
                </a:lnTo>
                <a:cubicBezTo>
                  <a:pt x="8266" y="4490"/>
                  <a:pt x="8277" y="4536"/>
                  <a:pt x="8276" y="4574"/>
                </a:cubicBezTo>
                <a:cubicBezTo>
                  <a:pt x="8276" y="4595"/>
                  <a:pt x="8275" y="4617"/>
                  <a:pt x="8273" y="4638"/>
                </a:cubicBezTo>
                <a:cubicBezTo>
                  <a:pt x="8272" y="4652"/>
                  <a:pt x="8266" y="4669"/>
                  <a:pt x="8263" y="4676"/>
                </a:cubicBezTo>
                <a:lnTo>
                  <a:pt x="8263" y="4676"/>
                </a:lnTo>
                <a:cubicBezTo>
                  <a:pt x="8265" y="4673"/>
                  <a:pt x="8268" y="4666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5" y="4691"/>
                  <a:pt x="8260" y="4711"/>
                  <a:pt x="8253" y="4732"/>
                </a:cubicBezTo>
                <a:cubicBezTo>
                  <a:pt x="8249" y="4745"/>
                  <a:pt x="8245" y="4772"/>
                  <a:pt x="8239" y="4795"/>
                </a:cubicBezTo>
                <a:lnTo>
                  <a:pt x="8239" y="4795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4" y="4838"/>
                  <a:pt x="8202" y="4863"/>
                  <a:pt x="8188" y="4885"/>
                </a:cubicBezTo>
                <a:cubicBezTo>
                  <a:pt x="8176" y="4905"/>
                  <a:pt x="8166" y="4922"/>
                  <a:pt x="8154" y="4941"/>
                </a:cubicBezTo>
                <a:cubicBezTo>
                  <a:pt x="8151" y="4945"/>
                  <a:pt x="8144" y="4954"/>
                  <a:pt x="8137" y="4962"/>
                </a:cubicBezTo>
                <a:lnTo>
                  <a:pt x="8137" y="4962"/>
                </a:lnTo>
                <a:cubicBezTo>
                  <a:pt x="8121" y="4980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8" y="5076"/>
                  <a:pt x="7974" y="5130"/>
                  <a:pt x="7918" y="5185"/>
                </a:cubicBezTo>
                <a:lnTo>
                  <a:pt x="6133" y="6971"/>
                </a:lnTo>
                <a:lnTo>
                  <a:pt x="5310" y="7792"/>
                </a:lnTo>
                <a:lnTo>
                  <a:pt x="5109" y="7995"/>
                </a:lnTo>
                <a:cubicBezTo>
                  <a:pt x="5091" y="8011"/>
                  <a:pt x="5076" y="8028"/>
                  <a:pt x="5060" y="8043"/>
                </a:cubicBezTo>
                <a:cubicBezTo>
                  <a:pt x="5056" y="8046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5" y="8055"/>
                  <a:pt x="5047" y="8060"/>
                  <a:pt x="5024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3" y="8083"/>
                </a:cubicBezTo>
                <a:lnTo>
                  <a:pt x="5013" y="8083"/>
                </a:lnTo>
                <a:cubicBezTo>
                  <a:pt x="5014" y="8082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3" y="8083"/>
                </a:cubicBezTo>
                <a:lnTo>
                  <a:pt x="5013" y="8083"/>
                </a:lnTo>
                <a:cubicBezTo>
                  <a:pt x="4985" y="8101"/>
                  <a:pt x="4957" y="8119"/>
                  <a:pt x="4928" y="8134"/>
                </a:cubicBezTo>
                <a:cubicBezTo>
                  <a:pt x="4913" y="8142"/>
                  <a:pt x="4898" y="8149"/>
                  <a:pt x="4882" y="8157"/>
                </a:cubicBezTo>
                <a:lnTo>
                  <a:pt x="4882" y="8157"/>
                </a:lnTo>
                <a:cubicBezTo>
                  <a:pt x="4840" y="8171"/>
                  <a:pt x="4800" y="8185"/>
                  <a:pt x="4757" y="8195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7"/>
                  <a:pt x="4643" y="8209"/>
                  <a:pt x="4613" y="8209"/>
                </a:cubicBezTo>
                <a:cubicBezTo>
                  <a:pt x="4593" y="8209"/>
                  <a:pt x="4571" y="8207"/>
                  <a:pt x="4551" y="8206"/>
                </a:cubicBezTo>
                <a:cubicBezTo>
                  <a:pt x="4536" y="8204"/>
                  <a:pt x="4516" y="8197"/>
                  <a:pt x="4510" y="8195"/>
                </a:cubicBezTo>
                <a:lnTo>
                  <a:pt x="4510" y="8195"/>
                </a:lnTo>
                <a:cubicBezTo>
                  <a:pt x="4513" y="8196"/>
                  <a:pt x="4517" y="8198"/>
                  <a:pt x="4525" y="8201"/>
                </a:cubicBezTo>
                <a:lnTo>
                  <a:pt x="4525" y="8201"/>
                </a:lnTo>
                <a:cubicBezTo>
                  <a:pt x="4507" y="8197"/>
                  <a:pt x="4489" y="8194"/>
                  <a:pt x="4471" y="8189"/>
                </a:cubicBezTo>
                <a:cubicBezTo>
                  <a:pt x="4458" y="8186"/>
                  <a:pt x="4426" y="8180"/>
                  <a:pt x="4399" y="8173"/>
                </a:cubicBezTo>
                <a:lnTo>
                  <a:pt x="4399" y="8173"/>
                </a:lnTo>
                <a:cubicBezTo>
                  <a:pt x="4394" y="8170"/>
                  <a:pt x="4386" y="8166"/>
                  <a:pt x="4373" y="8158"/>
                </a:cubicBezTo>
                <a:cubicBezTo>
                  <a:pt x="4354" y="8148"/>
                  <a:pt x="4334" y="8139"/>
                  <a:pt x="4317" y="8129"/>
                </a:cubicBezTo>
                <a:cubicBezTo>
                  <a:pt x="4289" y="8113"/>
                  <a:pt x="4263" y="8095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3" y="8055"/>
                  <a:pt x="4191" y="8037"/>
                  <a:pt x="4170" y="8017"/>
                </a:cubicBezTo>
                <a:lnTo>
                  <a:pt x="4170" y="8017"/>
                </a:lnTo>
                <a:cubicBezTo>
                  <a:pt x="4170" y="8017"/>
                  <a:pt x="4170" y="8017"/>
                  <a:pt x="4170" y="8017"/>
                </a:cubicBezTo>
                <a:lnTo>
                  <a:pt x="2854" y="6700"/>
                </a:lnTo>
                <a:lnTo>
                  <a:pt x="1225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50" y="4997"/>
                  <a:pt x="1136" y="4978"/>
                  <a:pt x="1119" y="4963"/>
                </a:cubicBezTo>
                <a:cubicBezTo>
                  <a:pt x="1113" y="4958"/>
                  <a:pt x="1107" y="4953"/>
                  <a:pt x="1102" y="4949"/>
                </a:cubicBezTo>
                <a:lnTo>
                  <a:pt x="1102" y="4949"/>
                </a:lnTo>
                <a:cubicBezTo>
                  <a:pt x="1081" y="4920"/>
                  <a:pt x="1064" y="4881"/>
                  <a:pt x="1050" y="4856"/>
                </a:cubicBezTo>
                <a:cubicBezTo>
                  <a:pt x="1045" y="4847"/>
                  <a:pt x="1040" y="4837"/>
                  <a:pt x="1036" y="4827"/>
                </a:cubicBezTo>
                <a:lnTo>
                  <a:pt x="1036" y="4827"/>
                </a:lnTo>
                <a:cubicBezTo>
                  <a:pt x="1033" y="4798"/>
                  <a:pt x="1003" y="4741"/>
                  <a:pt x="997" y="4715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6" y="4628"/>
                </a:cubicBezTo>
                <a:lnTo>
                  <a:pt x="976" y="4628"/>
                </a:lnTo>
                <a:cubicBezTo>
                  <a:pt x="975" y="4628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7" y="4559"/>
                  <a:pt x="978" y="4541"/>
                </a:cubicBezTo>
                <a:cubicBezTo>
                  <a:pt x="978" y="4532"/>
                  <a:pt x="977" y="4509"/>
                  <a:pt x="976" y="4486"/>
                </a:cubicBezTo>
                <a:lnTo>
                  <a:pt x="976" y="4486"/>
                </a:lnTo>
                <a:cubicBezTo>
                  <a:pt x="978" y="4483"/>
                  <a:pt x="980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6" y="4316"/>
                  <a:pt x="1036" y="4286"/>
                </a:cubicBezTo>
                <a:lnTo>
                  <a:pt x="1036" y="4286"/>
                </a:lnTo>
                <a:cubicBezTo>
                  <a:pt x="1043" y="4272"/>
                  <a:pt x="1050" y="4258"/>
                  <a:pt x="1058" y="4245"/>
                </a:cubicBezTo>
                <a:cubicBezTo>
                  <a:pt x="1070" y="4223"/>
                  <a:pt x="1084" y="4192"/>
                  <a:pt x="1101" y="4167"/>
                </a:cubicBezTo>
                <a:lnTo>
                  <a:pt x="1101" y="4167"/>
                </a:lnTo>
                <a:cubicBezTo>
                  <a:pt x="1106" y="4163"/>
                  <a:pt x="1113" y="4158"/>
                  <a:pt x="1119" y="4152"/>
                </a:cubicBezTo>
                <a:cubicBezTo>
                  <a:pt x="1135" y="4134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1" y="4076"/>
                  <a:pt x="1210" y="4058"/>
                  <a:pt x="1229" y="4039"/>
                </a:cubicBezTo>
                <a:lnTo>
                  <a:pt x="1480" y="3786"/>
                </a:lnTo>
                <a:lnTo>
                  <a:pt x="3365" y="1903"/>
                </a:lnTo>
                <a:lnTo>
                  <a:pt x="4067" y="1201"/>
                </a:lnTo>
                <a:cubicBezTo>
                  <a:pt x="4107" y="1161"/>
                  <a:pt x="4145" y="1121"/>
                  <a:pt x="4186" y="1083"/>
                </a:cubicBezTo>
                <a:cubicBezTo>
                  <a:pt x="4201" y="1068"/>
                  <a:pt x="4219" y="1054"/>
                  <a:pt x="4234" y="1039"/>
                </a:cubicBezTo>
                <a:lnTo>
                  <a:pt x="4234" y="1039"/>
                </a:lnTo>
                <a:cubicBezTo>
                  <a:pt x="4261" y="1021"/>
                  <a:pt x="4287" y="1003"/>
                  <a:pt x="4314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7" y="966"/>
                  <a:pt x="4458" y="929"/>
                  <a:pt x="4484" y="924"/>
                </a:cubicBezTo>
                <a:cubicBezTo>
                  <a:pt x="4502" y="919"/>
                  <a:pt x="4520" y="916"/>
                  <a:pt x="4538" y="912"/>
                </a:cubicBezTo>
                <a:lnTo>
                  <a:pt x="4538" y="912"/>
                </a:lnTo>
                <a:cubicBezTo>
                  <a:pt x="4568" y="910"/>
                  <a:pt x="4597" y="908"/>
                  <a:pt x="4626" y="908"/>
                </a:cubicBezTo>
                <a:cubicBezTo>
                  <a:pt x="4635" y="908"/>
                  <a:pt x="4666" y="906"/>
                  <a:pt x="4695" y="906"/>
                </a:cubicBezTo>
                <a:close/>
                <a:moveTo>
                  <a:pt x="4608" y="0"/>
                </a:moveTo>
                <a:cubicBezTo>
                  <a:pt x="4350" y="0"/>
                  <a:pt x="4089" y="65"/>
                  <a:pt x="3850" y="200"/>
                </a:cubicBezTo>
                <a:cubicBezTo>
                  <a:pt x="3602" y="341"/>
                  <a:pt x="3407" y="566"/>
                  <a:pt x="3209" y="764"/>
                </a:cubicBezTo>
                <a:lnTo>
                  <a:pt x="1261" y="2712"/>
                </a:lnTo>
                <a:lnTo>
                  <a:pt x="581" y="3392"/>
                </a:lnTo>
                <a:cubicBezTo>
                  <a:pt x="471" y="3503"/>
                  <a:pt x="366" y="3619"/>
                  <a:pt x="285" y="3754"/>
                </a:cubicBezTo>
                <a:cubicBezTo>
                  <a:pt x="61" y="4122"/>
                  <a:pt x="1" y="4604"/>
                  <a:pt x="134" y="5015"/>
                </a:cubicBezTo>
                <a:cubicBezTo>
                  <a:pt x="252" y="5382"/>
                  <a:pt x="495" y="5629"/>
                  <a:pt x="756" y="5891"/>
                </a:cubicBezTo>
                <a:lnTo>
                  <a:pt x="1623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1" y="8650"/>
                  <a:pt x="3525" y="8664"/>
                </a:cubicBezTo>
                <a:cubicBezTo>
                  <a:pt x="3831" y="8961"/>
                  <a:pt x="4228" y="9110"/>
                  <a:pt x="4624" y="9110"/>
                </a:cubicBezTo>
                <a:cubicBezTo>
                  <a:pt x="5023" y="9110"/>
                  <a:pt x="5422" y="8959"/>
                  <a:pt x="5729" y="8659"/>
                </a:cubicBezTo>
                <a:cubicBezTo>
                  <a:pt x="5896" y="8493"/>
                  <a:pt x="6061" y="8326"/>
                  <a:pt x="6227" y="8159"/>
                </a:cubicBezTo>
                <a:lnTo>
                  <a:pt x="8209" y="6179"/>
                </a:lnTo>
                <a:cubicBezTo>
                  <a:pt x="8380" y="6007"/>
                  <a:pt x="8554" y="5837"/>
                  <a:pt x="8724" y="5663"/>
                </a:cubicBezTo>
                <a:cubicBezTo>
                  <a:pt x="9307" y="5068"/>
                  <a:pt x="9329" y="4128"/>
                  <a:pt x="8777" y="3505"/>
                </a:cubicBezTo>
                <a:cubicBezTo>
                  <a:pt x="8635" y="3345"/>
                  <a:pt x="8473" y="3199"/>
                  <a:pt x="8322" y="3049"/>
                </a:cubicBezTo>
                <a:lnTo>
                  <a:pt x="7372" y="2098"/>
                </a:lnTo>
                <a:cubicBezTo>
                  <a:pt x="6833" y="1559"/>
                  <a:pt x="6292" y="1018"/>
                  <a:pt x="5751" y="477"/>
                </a:cubicBezTo>
                <a:cubicBezTo>
                  <a:pt x="5441" y="169"/>
                  <a:pt x="5027" y="0"/>
                  <a:pt x="46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>
            <a:extLst>
              <a:ext uri="{FF2B5EF4-FFF2-40B4-BE49-F238E27FC236}">
                <a16:creationId xmlns:a16="http://schemas.microsoft.com/office/drawing/2014/main" id="{FDC35CFE-A760-3016-6CBD-09C9108443EB}"/>
              </a:ext>
            </a:extLst>
          </p:cNvPr>
          <p:cNvSpPr/>
          <p:nvPr/>
        </p:nvSpPr>
        <p:spPr>
          <a:xfrm>
            <a:off x="3381832" y="198319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>
            <a:extLst>
              <a:ext uri="{FF2B5EF4-FFF2-40B4-BE49-F238E27FC236}">
                <a16:creationId xmlns:a16="http://schemas.microsoft.com/office/drawing/2014/main" id="{87FB0DC8-DD71-4569-D649-162A663EDEDE}"/>
              </a:ext>
            </a:extLst>
          </p:cNvPr>
          <p:cNvSpPr/>
          <p:nvPr/>
        </p:nvSpPr>
        <p:spPr>
          <a:xfrm>
            <a:off x="6228999" y="1535539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4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A024095F-71EC-44CB-3580-936B0A3C5B0B}"/>
              </a:ext>
            </a:extLst>
          </p:cNvPr>
          <p:cNvSpPr/>
          <p:nvPr/>
        </p:nvSpPr>
        <p:spPr>
          <a:xfrm>
            <a:off x="6228999" y="2339182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>
            <a:extLst>
              <a:ext uri="{FF2B5EF4-FFF2-40B4-BE49-F238E27FC236}">
                <a16:creationId xmlns:a16="http://schemas.microsoft.com/office/drawing/2014/main" id="{5F75EBA4-436C-A7D2-99FF-3A7CB2B4220A}"/>
              </a:ext>
            </a:extLst>
          </p:cNvPr>
          <p:cNvSpPr/>
          <p:nvPr/>
        </p:nvSpPr>
        <p:spPr>
          <a:xfrm>
            <a:off x="6228999" y="3156588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89040EEA-F979-4571-3D29-69B297C402A0}"/>
              </a:ext>
            </a:extLst>
          </p:cNvPr>
          <p:cNvSpPr/>
          <p:nvPr/>
        </p:nvSpPr>
        <p:spPr>
          <a:xfrm>
            <a:off x="6228999" y="3998202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2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>
            <a:extLst>
              <a:ext uri="{FF2B5EF4-FFF2-40B4-BE49-F238E27FC236}">
                <a16:creationId xmlns:a16="http://schemas.microsoft.com/office/drawing/2014/main" id="{19240572-8A84-04DF-7BCB-85B03897183A}"/>
              </a:ext>
            </a:extLst>
          </p:cNvPr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 WE DELIVER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16">
            <a:extLst>
              <a:ext uri="{FF2B5EF4-FFF2-40B4-BE49-F238E27FC236}">
                <a16:creationId xmlns:a16="http://schemas.microsoft.com/office/drawing/2014/main" id="{C0BCE877-6665-0AD7-92ED-409E3CAB4E04}"/>
              </a:ext>
            </a:extLst>
          </p:cNvPr>
          <p:cNvSpPr txBox="1"/>
          <p:nvPr/>
        </p:nvSpPr>
        <p:spPr>
          <a:xfrm>
            <a:off x="4629175" y="2317283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only what’s needed, not more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>
            <a:extLst>
              <a:ext uri="{FF2B5EF4-FFF2-40B4-BE49-F238E27FC236}">
                <a16:creationId xmlns:a16="http://schemas.microsoft.com/office/drawing/2014/main" id="{B78FFA54-E0C5-856F-A0FC-5F1808828B95}"/>
              </a:ext>
            </a:extLst>
          </p:cNvPr>
          <p:cNvSpPr txBox="1"/>
          <p:nvPr/>
        </p:nvSpPr>
        <p:spPr>
          <a:xfrm>
            <a:off x="4629175" y="318072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 content keeps users motivated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FB35120F-EB98-3358-58FB-1288F871D2C1}"/>
              </a:ext>
            </a:extLst>
          </p:cNvPr>
          <p:cNvSpPr txBox="1"/>
          <p:nvPr/>
        </p:nvSpPr>
        <p:spPr>
          <a:xfrm>
            <a:off x="4629175" y="1476480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Tailored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 Curriculum Vitae and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interests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>
            <a:extLst>
              <a:ext uri="{FF2B5EF4-FFF2-40B4-BE49-F238E27FC236}">
                <a16:creationId xmlns:a16="http://schemas.microsoft.com/office/drawing/2014/main" id="{293972CA-E276-57AB-0473-2DF1BA3A0482}"/>
              </a:ext>
            </a:extLst>
          </p:cNvPr>
          <p:cNvSpPr txBox="1"/>
          <p:nvPr/>
        </p:nvSpPr>
        <p:spPr>
          <a:xfrm>
            <a:off x="4629174" y="1255643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Relevance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16">
            <a:extLst>
              <a:ext uri="{FF2B5EF4-FFF2-40B4-BE49-F238E27FC236}">
                <a16:creationId xmlns:a16="http://schemas.microsoft.com/office/drawing/2014/main" id="{ECD135F7-28B6-A401-331C-EFD646481554}"/>
              </a:ext>
            </a:extLst>
          </p:cNvPr>
          <p:cNvSpPr txBox="1"/>
          <p:nvPr/>
        </p:nvSpPr>
        <p:spPr>
          <a:xfrm>
            <a:off x="4629174" y="2934545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Engagement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6">
            <a:extLst>
              <a:ext uri="{FF2B5EF4-FFF2-40B4-BE49-F238E27FC236}">
                <a16:creationId xmlns:a16="http://schemas.microsoft.com/office/drawing/2014/main" id="{6D6347AD-1FD6-BD8D-B808-F5F0D324FCAC}"/>
              </a:ext>
            </a:extLst>
          </p:cNvPr>
          <p:cNvSpPr txBox="1"/>
          <p:nvPr/>
        </p:nvSpPr>
        <p:spPr>
          <a:xfrm>
            <a:off x="4629174" y="2093719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Effiency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345B9D53-783E-69BD-EA47-D79733B7D4A9}"/>
              </a:ext>
            </a:extLst>
          </p:cNvPr>
          <p:cNvSpPr txBox="1"/>
          <p:nvPr/>
        </p:nvSpPr>
        <p:spPr>
          <a:xfrm>
            <a:off x="4629174" y="3760532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" name="Google Shape;140;p16">
            <a:extLst>
              <a:ext uri="{FF2B5EF4-FFF2-40B4-BE49-F238E27FC236}">
                <a16:creationId xmlns:a16="http://schemas.microsoft.com/office/drawing/2014/main" id="{C8F13974-4C5B-8892-699E-ED853EAC3465}"/>
              </a:ext>
            </a:extLst>
          </p:cNvPr>
          <p:cNvSpPr txBox="1"/>
          <p:nvPr/>
        </p:nvSpPr>
        <p:spPr>
          <a:xfrm>
            <a:off x="4629175" y="398247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Higher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>
            <a:extLst>
              <a:ext uri="{FF2B5EF4-FFF2-40B4-BE49-F238E27FC236}">
                <a16:creationId xmlns:a16="http://schemas.microsoft.com/office/drawing/2014/main" id="{10970FFC-1765-21B7-3145-7BB7C4C762DF}"/>
              </a:ext>
            </a:extLst>
          </p:cNvPr>
          <p:cNvSpPr/>
          <p:nvPr/>
        </p:nvSpPr>
        <p:spPr>
          <a:xfrm>
            <a:off x="1333680" y="1141745"/>
            <a:ext cx="1863410" cy="3606454"/>
          </a:xfrm>
          <a:custGeom>
            <a:avLst/>
            <a:gdLst/>
            <a:ahLst/>
            <a:cxnLst/>
            <a:rect l="l" t="t" r="r" b="b"/>
            <a:pathLst>
              <a:path w="17370" h="33618" extrusionOk="0">
                <a:moveTo>
                  <a:pt x="16200" y="18898"/>
                </a:moveTo>
                <a:lnTo>
                  <a:pt x="16200" y="18898"/>
                </a:lnTo>
                <a:cubicBezTo>
                  <a:pt x="16199" y="18906"/>
                  <a:pt x="16198" y="18914"/>
                  <a:pt x="16197" y="18923"/>
                </a:cubicBezTo>
                <a:lnTo>
                  <a:pt x="16197" y="18923"/>
                </a:lnTo>
                <a:cubicBezTo>
                  <a:pt x="16198" y="18913"/>
                  <a:pt x="16199" y="18904"/>
                  <a:pt x="16200" y="18898"/>
                </a:cubicBezTo>
                <a:close/>
                <a:moveTo>
                  <a:pt x="10184" y="29335"/>
                </a:moveTo>
                <a:cubicBezTo>
                  <a:pt x="10184" y="29335"/>
                  <a:pt x="10180" y="29338"/>
                  <a:pt x="10171" y="29345"/>
                </a:cubicBezTo>
                <a:lnTo>
                  <a:pt x="10171" y="29345"/>
                </a:lnTo>
                <a:cubicBezTo>
                  <a:pt x="10180" y="29338"/>
                  <a:pt x="10184" y="29335"/>
                  <a:pt x="10184" y="29335"/>
                </a:cubicBezTo>
                <a:close/>
                <a:moveTo>
                  <a:pt x="506" y="1"/>
                </a:moveTo>
                <a:cubicBezTo>
                  <a:pt x="248" y="1"/>
                  <a:pt x="2" y="228"/>
                  <a:pt x="13" y="494"/>
                </a:cubicBezTo>
                <a:cubicBezTo>
                  <a:pt x="27" y="757"/>
                  <a:pt x="231" y="982"/>
                  <a:pt x="507" y="982"/>
                </a:cubicBezTo>
                <a:cubicBezTo>
                  <a:pt x="942" y="982"/>
                  <a:pt x="1376" y="998"/>
                  <a:pt x="1809" y="1033"/>
                </a:cubicBezTo>
                <a:cubicBezTo>
                  <a:pt x="2019" y="1049"/>
                  <a:pt x="2228" y="1070"/>
                  <a:pt x="2438" y="1094"/>
                </a:cubicBezTo>
                <a:cubicBezTo>
                  <a:pt x="2491" y="1101"/>
                  <a:pt x="2542" y="1108"/>
                  <a:pt x="2595" y="1114"/>
                </a:cubicBezTo>
                <a:cubicBezTo>
                  <a:pt x="2599" y="1115"/>
                  <a:pt x="2636" y="1119"/>
                  <a:pt x="2640" y="1119"/>
                </a:cubicBezTo>
                <a:cubicBezTo>
                  <a:pt x="2640" y="1119"/>
                  <a:pt x="2640" y="1119"/>
                  <a:pt x="2640" y="1119"/>
                </a:cubicBezTo>
                <a:lnTo>
                  <a:pt x="2640" y="1119"/>
                </a:lnTo>
                <a:cubicBezTo>
                  <a:pt x="2651" y="1121"/>
                  <a:pt x="2661" y="1122"/>
                  <a:pt x="2665" y="1123"/>
                </a:cubicBezTo>
                <a:cubicBezTo>
                  <a:pt x="2769" y="1136"/>
                  <a:pt x="2872" y="1152"/>
                  <a:pt x="2974" y="1169"/>
                </a:cubicBezTo>
                <a:cubicBezTo>
                  <a:pt x="3803" y="1302"/>
                  <a:pt x="4623" y="1499"/>
                  <a:pt x="5421" y="1758"/>
                </a:cubicBezTo>
                <a:cubicBezTo>
                  <a:pt x="5808" y="1883"/>
                  <a:pt x="6190" y="2024"/>
                  <a:pt x="6567" y="2179"/>
                </a:cubicBezTo>
                <a:cubicBezTo>
                  <a:pt x="6587" y="2187"/>
                  <a:pt x="6659" y="2217"/>
                  <a:pt x="6659" y="2217"/>
                </a:cubicBezTo>
                <a:cubicBezTo>
                  <a:pt x="6659" y="2217"/>
                  <a:pt x="6651" y="2214"/>
                  <a:pt x="6630" y="2205"/>
                </a:cubicBezTo>
                <a:lnTo>
                  <a:pt x="6630" y="2205"/>
                </a:lnTo>
                <a:cubicBezTo>
                  <a:pt x="6676" y="2224"/>
                  <a:pt x="6723" y="2244"/>
                  <a:pt x="6769" y="2265"/>
                </a:cubicBezTo>
                <a:cubicBezTo>
                  <a:pt x="6868" y="2308"/>
                  <a:pt x="6968" y="2352"/>
                  <a:pt x="7066" y="2398"/>
                </a:cubicBezTo>
                <a:cubicBezTo>
                  <a:pt x="7249" y="2482"/>
                  <a:pt x="7430" y="2569"/>
                  <a:pt x="7610" y="2661"/>
                </a:cubicBezTo>
                <a:cubicBezTo>
                  <a:pt x="8334" y="3027"/>
                  <a:pt x="9029" y="3447"/>
                  <a:pt x="9689" y="3914"/>
                </a:cubicBezTo>
                <a:cubicBezTo>
                  <a:pt x="9853" y="4030"/>
                  <a:pt x="10013" y="4150"/>
                  <a:pt x="10171" y="4270"/>
                </a:cubicBezTo>
                <a:cubicBezTo>
                  <a:pt x="10184" y="4280"/>
                  <a:pt x="10189" y="4284"/>
                  <a:pt x="10189" y="4284"/>
                </a:cubicBezTo>
                <a:cubicBezTo>
                  <a:pt x="10189" y="4284"/>
                  <a:pt x="10182" y="4278"/>
                  <a:pt x="10174" y="4272"/>
                </a:cubicBezTo>
                <a:lnTo>
                  <a:pt x="10174" y="4272"/>
                </a:lnTo>
                <a:cubicBezTo>
                  <a:pt x="10191" y="4285"/>
                  <a:pt x="10207" y="4298"/>
                  <a:pt x="10224" y="4311"/>
                </a:cubicBezTo>
                <a:cubicBezTo>
                  <a:pt x="10264" y="4342"/>
                  <a:pt x="10303" y="4373"/>
                  <a:pt x="10342" y="4404"/>
                </a:cubicBezTo>
                <a:cubicBezTo>
                  <a:pt x="10426" y="4471"/>
                  <a:pt x="10509" y="4538"/>
                  <a:pt x="10591" y="4608"/>
                </a:cubicBezTo>
                <a:cubicBezTo>
                  <a:pt x="10898" y="4864"/>
                  <a:pt x="11194" y="5130"/>
                  <a:pt x="11482" y="5407"/>
                </a:cubicBezTo>
                <a:cubicBezTo>
                  <a:pt x="11775" y="5688"/>
                  <a:pt x="12056" y="5981"/>
                  <a:pt x="12327" y="6285"/>
                </a:cubicBezTo>
                <a:cubicBezTo>
                  <a:pt x="12460" y="6432"/>
                  <a:pt x="12591" y="6585"/>
                  <a:pt x="12719" y="6738"/>
                </a:cubicBezTo>
                <a:cubicBezTo>
                  <a:pt x="12782" y="6815"/>
                  <a:pt x="12846" y="6893"/>
                  <a:pt x="12908" y="6972"/>
                </a:cubicBezTo>
                <a:cubicBezTo>
                  <a:pt x="12939" y="7009"/>
                  <a:pt x="12971" y="7049"/>
                  <a:pt x="13001" y="7089"/>
                </a:cubicBezTo>
                <a:cubicBezTo>
                  <a:pt x="13012" y="7102"/>
                  <a:pt x="13022" y="7115"/>
                  <a:pt x="13032" y="7128"/>
                </a:cubicBezTo>
                <a:lnTo>
                  <a:pt x="13032" y="7128"/>
                </a:lnTo>
                <a:cubicBezTo>
                  <a:pt x="13037" y="7135"/>
                  <a:pt x="13045" y="7145"/>
                  <a:pt x="13056" y="7160"/>
                </a:cubicBezTo>
                <a:cubicBezTo>
                  <a:pt x="13544" y="7805"/>
                  <a:pt x="13989" y="8481"/>
                  <a:pt x="14380" y="9189"/>
                </a:cubicBezTo>
                <a:cubicBezTo>
                  <a:pt x="14575" y="9542"/>
                  <a:pt x="14756" y="9903"/>
                  <a:pt x="14924" y="10268"/>
                </a:cubicBezTo>
                <a:cubicBezTo>
                  <a:pt x="14966" y="10360"/>
                  <a:pt x="15007" y="10452"/>
                  <a:pt x="15048" y="10547"/>
                </a:cubicBezTo>
                <a:cubicBezTo>
                  <a:pt x="15064" y="10583"/>
                  <a:pt x="15080" y="10620"/>
                  <a:pt x="15096" y="10657"/>
                </a:cubicBezTo>
                <a:lnTo>
                  <a:pt x="15096" y="10657"/>
                </a:lnTo>
                <a:cubicBezTo>
                  <a:pt x="15096" y="10658"/>
                  <a:pt x="15135" y="10751"/>
                  <a:pt x="15143" y="10769"/>
                </a:cubicBezTo>
                <a:cubicBezTo>
                  <a:pt x="15220" y="10957"/>
                  <a:pt x="15292" y="11146"/>
                  <a:pt x="15363" y="11336"/>
                </a:cubicBezTo>
                <a:cubicBezTo>
                  <a:pt x="15646" y="12114"/>
                  <a:pt x="15871" y="12915"/>
                  <a:pt x="16034" y="13727"/>
                </a:cubicBezTo>
                <a:cubicBezTo>
                  <a:pt x="16076" y="13938"/>
                  <a:pt x="16115" y="14150"/>
                  <a:pt x="16148" y="14363"/>
                </a:cubicBezTo>
                <a:cubicBezTo>
                  <a:pt x="16163" y="14458"/>
                  <a:pt x="16177" y="14554"/>
                  <a:pt x="16192" y="14651"/>
                </a:cubicBezTo>
                <a:cubicBezTo>
                  <a:pt x="16194" y="14672"/>
                  <a:pt x="16198" y="14696"/>
                  <a:pt x="16200" y="14717"/>
                </a:cubicBezTo>
                <a:cubicBezTo>
                  <a:pt x="16195" y="14683"/>
                  <a:pt x="16194" y="14671"/>
                  <a:pt x="16194" y="14671"/>
                </a:cubicBezTo>
                <a:lnTo>
                  <a:pt x="16194" y="14671"/>
                </a:lnTo>
                <a:cubicBezTo>
                  <a:pt x="16194" y="14671"/>
                  <a:pt x="16199" y="14708"/>
                  <a:pt x="16200" y="14719"/>
                </a:cubicBezTo>
                <a:cubicBezTo>
                  <a:pt x="16208" y="14780"/>
                  <a:pt x="16215" y="14839"/>
                  <a:pt x="16222" y="14898"/>
                </a:cubicBezTo>
                <a:cubicBezTo>
                  <a:pt x="16271" y="15320"/>
                  <a:pt x="16304" y="15741"/>
                  <a:pt x="16321" y="16165"/>
                </a:cubicBezTo>
                <a:cubicBezTo>
                  <a:pt x="16353" y="17032"/>
                  <a:pt x="16321" y="17900"/>
                  <a:pt x="16217" y="18761"/>
                </a:cubicBezTo>
                <a:cubicBezTo>
                  <a:pt x="16212" y="18806"/>
                  <a:pt x="16205" y="18851"/>
                  <a:pt x="16200" y="18896"/>
                </a:cubicBezTo>
                <a:cubicBezTo>
                  <a:pt x="16195" y="18932"/>
                  <a:pt x="16194" y="18945"/>
                  <a:pt x="16194" y="18945"/>
                </a:cubicBezTo>
                <a:cubicBezTo>
                  <a:pt x="16194" y="18945"/>
                  <a:pt x="16194" y="18944"/>
                  <a:pt x="16194" y="18944"/>
                </a:cubicBezTo>
                <a:lnTo>
                  <a:pt x="16194" y="18944"/>
                </a:lnTo>
                <a:cubicBezTo>
                  <a:pt x="16193" y="18951"/>
                  <a:pt x="16192" y="18958"/>
                  <a:pt x="16192" y="18964"/>
                </a:cubicBezTo>
                <a:cubicBezTo>
                  <a:pt x="16176" y="19076"/>
                  <a:pt x="16159" y="19185"/>
                  <a:pt x="16142" y="19297"/>
                </a:cubicBezTo>
                <a:cubicBezTo>
                  <a:pt x="16108" y="19503"/>
                  <a:pt x="16071" y="19707"/>
                  <a:pt x="16030" y="19911"/>
                </a:cubicBezTo>
                <a:cubicBezTo>
                  <a:pt x="15947" y="20323"/>
                  <a:pt x="15849" y="20730"/>
                  <a:pt x="15734" y="21135"/>
                </a:cubicBezTo>
                <a:cubicBezTo>
                  <a:pt x="15621" y="21536"/>
                  <a:pt x="15493" y="21931"/>
                  <a:pt x="15349" y="22320"/>
                </a:cubicBezTo>
                <a:cubicBezTo>
                  <a:pt x="15278" y="22511"/>
                  <a:pt x="15204" y="22700"/>
                  <a:pt x="15128" y="22888"/>
                </a:cubicBezTo>
                <a:cubicBezTo>
                  <a:pt x="15119" y="22909"/>
                  <a:pt x="15097" y="22961"/>
                  <a:pt x="15097" y="22961"/>
                </a:cubicBezTo>
                <a:cubicBezTo>
                  <a:pt x="15097" y="22961"/>
                  <a:pt x="15100" y="22953"/>
                  <a:pt x="15109" y="22930"/>
                </a:cubicBezTo>
                <a:lnTo>
                  <a:pt x="15109" y="22930"/>
                </a:lnTo>
                <a:cubicBezTo>
                  <a:pt x="15090" y="22976"/>
                  <a:pt x="15069" y="23024"/>
                  <a:pt x="15049" y="23070"/>
                </a:cubicBezTo>
                <a:cubicBezTo>
                  <a:pt x="15006" y="23170"/>
                  <a:pt x="14962" y="23268"/>
                  <a:pt x="14916" y="23367"/>
                </a:cubicBezTo>
                <a:cubicBezTo>
                  <a:pt x="14577" y="24105"/>
                  <a:pt x="14183" y="24816"/>
                  <a:pt x="13738" y="25495"/>
                </a:cubicBezTo>
                <a:cubicBezTo>
                  <a:pt x="13520" y="25827"/>
                  <a:pt x="13290" y="26151"/>
                  <a:pt x="13049" y="26467"/>
                </a:cubicBezTo>
                <a:lnTo>
                  <a:pt x="13049" y="26467"/>
                </a:lnTo>
                <a:cubicBezTo>
                  <a:pt x="13043" y="26475"/>
                  <a:pt x="13001" y="26529"/>
                  <a:pt x="12990" y="26544"/>
                </a:cubicBezTo>
                <a:cubicBezTo>
                  <a:pt x="12959" y="26583"/>
                  <a:pt x="12929" y="26622"/>
                  <a:pt x="12897" y="26662"/>
                </a:cubicBezTo>
                <a:cubicBezTo>
                  <a:pt x="12834" y="26740"/>
                  <a:pt x="12771" y="26816"/>
                  <a:pt x="12708" y="26893"/>
                </a:cubicBezTo>
                <a:cubicBezTo>
                  <a:pt x="12580" y="27047"/>
                  <a:pt x="12449" y="27197"/>
                  <a:pt x="12316" y="27345"/>
                </a:cubicBezTo>
                <a:cubicBezTo>
                  <a:pt x="11774" y="27951"/>
                  <a:pt x="11186" y="28516"/>
                  <a:pt x="10560" y="29034"/>
                </a:cubicBezTo>
                <a:cubicBezTo>
                  <a:pt x="10488" y="29093"/>
                  <a:pt x="10417" y="29151"/>
                  <a:pt x="10344" y="29210"/>
                </a:cubicBezTo>
                <a:cubicBezTo>
                  <a:pt x="10305" y="29240"/>
                  <a:pt x="10265" y="29272"/>
                  <a:pt x="10227" y="29303"/>
                </a:cubicBezTo>
                <a:cubicBezTo>
                  <a:pt x="10203" y="29320"/>
                  <a:pt x="10182" y="29338"/>
                  <a:pt x="10158" y="29355"/>
                </a:cubicBezTo>
                <a:cubicBezTo>
                  <a:pt x="10163" y="29351"/>
                  <a:pt x="10167" y="29348"/>
                  <a:pt x="10171" y="29345"/>
                </a:cubicBezTo>
                <a:lnTo>
                  <a:pt x="10171" y="29345"/>
                </a:lnTo>
                <a:cubicBezTo>
                  <a:pt x="10167" y="29348"/>
                  <a:pt x="10162" y="29352"/>
                  <a:pt x="10156" y="29356"/>
                </a:cubicBezTo>
                <a:cubicBezTo>
                  <a:pt x="9996" y="29477"/>
                  <a:pt x="9836" y="29596"/>
                  <a:pt x="9672" y="29712"/>
                </a:cubicBezTo>
                <a:cubicBezTo>
                  <a:pt x="9339" y="29947"/>
                  <a:pt x="8997" y="30171"/>
                  <a:pt x="8648" y="30381"/>
                </a:cubicBezTo>
                <a:cubicBezTo>
                  <a:pt x="8298" y="30592"/>
                  <a:pt x="7938" y="30788"/>
                  <a:pt x="7572" y="30973"/>
                </a:cubicBezTo>
                <a:cubicBezTo>
                  <a:pt x="7392" y="31064"/>
                  <a:pt x="7210" y="31151"/>
                  <a:pt x="7026" y="31235"/>
                </a:cubicBezTo>
                <a:cubicBezTo>
                  <a:pt x="6934" y="31277"/>
                  <a:pt x="6842" y="31318"/>
                  <a:pt x="6749" y="31358"/>
                </a:cubicBezTo>
                <a:cubicBezTo>
                  <a:pt x="6709" y="31376"/>
                  <a:pt x="6669" y="31392"/>
                  <a:pt x="6628" y="31409"/>
                </a:cubicBezTo>
                <a:cubicBezTo>
                  <a:pt x="6649" y="31400"/>
                  <a:pt x="6657" y="31397"/>
                  <a:pt x="6657" y="31397"/>
                </a:cubicBezTo>
                <a:lnTo>
                  <a:pt x="6657" y="31397"/>
                </a:lnTo>
                <a:cubicBezTo>
                  <a:pt x="6656" y="31397"/>
                  <a:pt x="6565" y="31435"/>
                  <a:pt x="6545" y="31443"/>
                </a:cubicBezTo>
                <a:cubicBezTo>
                  <a:pt x="5782" y="31755"/>
                  <a:pt x="4995" y="32009"/>
                  <a:pt x="4192" y="32202"/>
                </a:cubicBezTo>
                <a:cubicBezTo>
                  <a:pt x="3781" y="32301"/>
                  <a:pt x="3367" y="32382"/>
                  <a:pt x="2950" y="32449"/>
                </a:cubicBezTo>
                <a:cubicBezTo>
                  <a:pt x="2846" y="32465"/>
                  <a:pt x="2743" y="32481"/>
                  <a:pt x="2641" y="32495"/>
                </a:cubicBezTo>
                <a:cubicBezTo>
                  <a:pt x="2635" y="32496"/>
                  <a:pt x="2629" y="32497"/>
                  <a:pt x="2625" y="32497"/>
                </a:cubicBezTo>
                <a:lnTo>
                  <a:pt x="2625" y="32497"/>
                </a:lnTo>
                <a:cubicBezTo>
                  <a:pt x="2621" y="32498"/>
                  <a:pt x="2611" y="32499"/>
                  <a:pt x="2594" y="32501"/>
                </a:cubicBezTo>
                <a:cubicBezTo>
                  <a:pt x="2533" y="32509"/>
                  <a:pt x="2474" y="32516"/>
                  <a:pt x="2414" y="32523"/>
                </a:cubicBezTo>
                <a:cubicBezTo>
                  <a:pt x="2197" y="32548"/>
                  <a:pt x="1980" y="32569"/>
                  <a:pt x="1762" y="32586"/>
                </a:cubicBezTo>
                <a:cubicBezTo>
                  <a:pt x="1343" y="32618"/>
                  <a:pt x="924" y="32633"/>
                  <a:pt x="504" y="32633"/>
                </a:cubicBezTo>
                <a:cubicBezTo>
                  <a:pt x="247" y="32633"/>
                  <a:pt x="1" y="32859"/>
                  <a:pt x="12" y="33125"/>
                </a:cubicBezTo>
                <a:cubicBezTo>
                  <a:pt x="23" y="33391"/>
                  <a:pt x="228" y="33617"/>
                  <a:pt x="504" y="33617"/>
                </a:cubicBezTo>
                <a:cubicBezTo>
                  <a:pt x="2257" y="33615"/>
                  <a:pt x="4014" y="33346"/>
                  <a:pt x="5681" y="32806"/>
                </a:cubicBezTo>
                <a:cubicBezTo>
                  <a:pt x="7290" y="32282"/>
                  <a:pt x="8823" y="31519"/>
                  <a:pt x="10202" y="30538"/>
                </a:cubicBezTo>
                <a:cubicBezTo>
                  <a:pt x="11601" y="29543"/>
                  <a:pt x="12833" y="28350"/>
                  <a:pt x="13877" y="26989"/>
                </a:cubicBezTo>
                <a:cubicBezTo>
                  <a:pt x="14908" y="25647"/>
                  <a:pt x="15719" y="24150"/>
                  <a:pt x="16301" y="22564"/>
                </a:cubicBezTo>
                <a:cubicBezTo>
                  <a:pt x="16901" y="20928"/>
                  <a:pt x="17233" y="19194"/>
                  <a:pt x="17302" y="17453"/>
                </a:cubicBezTo>
                <a:cubicBezTo>
                  <a:pt x="17369" y="15694"/>
                  <a:pt x="17160" y="13915"/>
                  <a:pt x="16680" y="12222"/>
                </a:cubicBezTo>
                <a:cubicBezTo>
                  <a:pt x="16218" y="10591"/>
                  <a:pt x="15504" y="9024"/>
                  <a:pt x="14573" y="7608"/>
                </a:cubicBezTo>
                <a:cubicBezTo>
                  <a:pt x="13652" y="6209"/>
                  <a:pt x="12529" y="4942"/>
                  <a:pt x="11236" y="3875"/>
                </a:cubicBezTo>
                <a:cubicBezTo>
                  <a:pt x="9910" y="2779"/>
                  <a:pt x="8438" y="1898"/>
                  <a:pt x="6847" y="1243"/>
                </a:cubicBezTo>
                <a:cubicBezTo>
                  <a:pt x="5235" y="579"/>
                  <a:pt x="3522" y="185"/>
                  <a:pt x="1785" y="51"/>
                </a:cubicBezTo>
                <a:cubicBezTo>
                  <a:pt x="1359" y="18"/>
                  <a:pt x="932" y="3"/>
                  <a:pt x="50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6">
            <a:extLst>
              <a:ext uri="{FF2B5EF4-FFF2-40B4-BE49-F238E27FC236}">
                <a16:creationId xmlns:a16="http://schemas.microsoft.com/office/drawing/2014/main" id="{8B6DC819-7733-D5CB-3A45-ACBE4A657C98}"/>
              </a:ext>
            </a:extLst>
          </p:cNvPr>
          <p:cNvGrpSpPr/>
          <p:nvPr/>
        </p:nvGrpSpPr>
        <p:grpSpPr>
          <a:xfrm>
            <a:off x="2432972" y="1526968"/>
            <a:ext cx="293189" cy="280960"/>
            <a:chOff x="2099309" y="1298368"/>
            <a:chExt cx="293189" cy="280960"/>
          </a:xfrm>
        </p:grpSpPr>
        <p:sp>
          <p:nvSpPr>
            <p:cNvPr id="143" name="Google Shape;143;p16">
              <a:extLst>
                <a:ext uri="{FF2B5EF4-FFF2-40B4-BE49-F238E27FC236}">
                  <a16:creationId xmlns:a16="http://schemas.microsoft.com/office/drawing/2014/main" id="{EA2A8747-7864-9D05-3CCB-7C851D76DEFE}"/>
                </a:ext>
              </a:extLst>
            </p:cNvPr>
            <p:cNvSpPr/>
            <p:nvPr/>
          </p:nvSpPr>
          <p:spPr>
            <a:xfrm>
              <a:off x="2099309" y="1298368"/>
              <a:ext cx="293189" cy="280960"/>
            </a:xfrm>
            <a:custGeom>
              <a:avLst/>
              <a:gdLst/>
              <a:ahLst/>
              <a:cxnLst/>
              <a:rect l="l" t="t" r="r" b="b"/>
              <a:pathLst>
                <a:path w="2733" h="2619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4"/>
                  </a:moveTo>
                  <a:cubicBezTo>
                    <a:pt x="1902" y="1247"/>
                    <a:pt x="1903" y="1251"/>
                    <a:pt x="1904" y="1254"/>
                  </a:cubicBezTo>
                  <a:cubicBezTo>
                    <a:pt x="1906" y="1265"/>
                    <a:pt x="1907" y="1272"/>
                    <a:pt x="1906" y="1276"/>
                  </a:cubicBezTo>
                  <a:lnTo>
                    <a:pt x="1906" y="1276"/>
                  </a:lnTo>
                  <a:cubicBezTo>
                    <a:pt x="1904" y="1265"/>
                    <a:pt x="1902" y="1254"/>
                    <a:pt x="1901" y="1244"/>
                  </a:cubicBezTo>
                  <a:close/>
                  <a:moveTo>
                    <a:pt x="1911" y="1352"/>
                  </a:move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5" y="866"/>
                  </a:cubicBezTo>
                  <a:lnTo>
                    <a:pt x="1605" y="866"/>
                  </a:lnTo>
                  <a:cubicBezTo>
                    <a:pt x="1627" y="879"/>
                    <a:pt x="1651" y="888"/>
                    <a:pt x="1672" y="899"/>
                  </a:cubicBezTo>
                  <a:cubicBezTo>
                    <a:pt x="1686" y="907"/>
                    <a:pt x="1699" y="916"/>
                    <a:pt x="1711" y="925"/>
                  </a:cubicBezTo>
                  <a:lnTo>
                    <a:pt x="1717" y="928"/>
                  </a:lnTo>
                  <a:lnTo>
                    <a:pt x="1717" y="928"/>
                  </a:lnTo>
                  <a:cubicBezTo>
                    <a:pt x="1718" y="929"/>
                    <a:pt x="1719" y="931"/>
                    <a:pt x="1721" y="932"/>
                  </a:cubicBezTo>
                  <a:cubicBezTo>
                    <a:pt x="1749" y="958"/>
                    <a:pt x="1776" y="986"/>
                    <a:pt x="1803" y="1015"/>
                  </a:cubicBezTo>
                  <a:cubicBezTo>
                    <a:pt x="1804" y="1016"/>
                    <a:pt x="1805" y="1017"/>
                    <a:pt x="1806" y="1018"/>
                  </a:cubicBezTo>
                  <a:lnTo>
                    <a:pt x="1806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3"/>
                    <a:pt x="1857" y="1103"/>
                    <a:pt x="1869" y="1126"/>
                  </a:cubicBezTo>
                  <a:lnTo>
                    <a:pt x="1869" y="1126"/>
                  </a:lnTo>
                  <a:cubicBezTo>
                    <a:pt x="1880" y="1160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4"/>
                    <a:pt x="1901" y="1244"/>
                  </a:cubicBezTo>
                  <a:lnTo>
                    <a:pt x="1901" y="1244"/>
                  </a:lnTo>
                  <a:cubicBezTo>
                    <a:pt x="1900" y="1239"/>
                    <a:pt x="1899" y="1234"/>
                    <a:pt x="1898" y="1230"/>
                  </a:cubicBezTo>
                  <a:lnTo>
                    <a:pt x="1898" y="1230"/>
                  </a:lnTo>
                  <a:cubicBezTo>
                    <a:pt x="1894" y="1263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6"/>
                  </a:cubicBezTo>
                  <a:lnTo>
                    <a:pt x="1906" y="1276"/>
                  </a:lnTo>
                  <a:cubicBezTo>
                    <a:pt x="1907" y="1289"/>
                    <a:pt x="1909" y="1301"/>
                    <a:pt x="1909" y="1312"/>
                  </a:cubicBezTo>
                  <a:cubicBezTo>
                    <a:pt x="1909" y="1329"/>
                    <a:pt x="1908" y="1345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8" y="1485"/>
                    <a:pt x="1869" y="1502"/>
                    <a:pt x="1863" y="1519"/>
                  </a:cubicBezTo>
                  <a:lnTo>
                    <a:pt x="1863" y="1519"/>
                  </a:lnTo>
                  <a:cubicBezTo>
                    <a:pt x="1846" y="1550"/>
                    <a:pt x="1828" y="1581"/>
                    <a:pt x="1808" y="1611"/>
                  </a:cubicBezTo>
                  <a:lnTo>
                    <a:pt x="1808" y="1611"/>
                  </a:lnTo>
                  <a:cubicBezTo>
                    <a:pt x="1796" y="1622"/>
                    <a:pt x="1785" y="1637"/>
                    <a:pt x="1773" y="1650"/>
                  </a:cubicBezTo>
                  <a:lnTo>
                    <a:pt x="1740" y="1684"/>
                  </a:lnTo>
                  <a:cubicBezTo>
                    <a:pt x="1739" y="1685"/>
                    <a:pt x="1738" y="1685"/>
                    <a:pt x="1738" y="1686"/>
                  </a:cubicBezTo>
                  <a:lnTo>
                    <a:pt x="1738" y="1686"/>
                  </a:lnTo>
                  <a:cubicBezTo>
                    <a:pt x="1741" y="1684"/>
                    <a:pt x="1746" y="1682"/>
                    <a:pt x="1750" y="1680"/>
                  </a:cubicBezTo>
                  <a:lnTo>
                    <a:pt x="1750" y="1680"/>
                  </a:lnTo>
                  <a:cubicBezTo>
                    <a:pt x="1745" y="1683"/>
                    <a:pt x="1740" y="1685"/>
                    <a:pt x="1735" y="1688"/>
                  </a:cubicBezTo>
                  <a:lnTo>
                    <a:pt x="1735" y="1688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3"/>
                    <a:pt x="1735" y="1688"/>
                  </a:cubicBezTo>
                  <a:lnTo>
                    <a:pt x="1735" y="1688"/>
                  </a:lnTo>
                  <a:cubicBezTo>
                    <a:pt x="1736" y="1687"/>
                    <a:pt x="1737" y="1687"/>
                    <a:pt x="1738" y="1686"/>
                  </a:cubicBezTo>
                  <a:lnTo>
                    <a:pt x="1738" y="1686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8"/>
                    <a:pt x="1672" y="1733"/>
                    <a:pt x="1653" y="1743"/>
                  </a:cubicBezTo>
                  <a:cubicBezTo>
                    <a:pt x="1639" y="1751"/>
                    <a:pt x="1624" y="1757"/>
                    <a:pt x="1611" y="1766"/>
                  </a:cubicBezTo>
                  <a:cubicBezTo>
                    <a:pt x="1576" y="1776"/>
                    <a:pt x="1543" y="1787"/>
                    <a:pt x="1508" y="1795"/>
                  </a:cubicBezTo>
                  <a:lnTo>
                    <a:pt x="1508" y="1795"/>
                  </a:lnTo>
                  <a:cubicBezTo>
                    <a:pt x="1496" y="1793"/>
                    <a:pt x="1487" y="1792"/>
                    <a:pt x="1480" y="1792"/>
                  </a:cubicBezTo>
                  <a:cubicBezTo>
                    <a:pt x="1456" y="1792"/>
                    <a:pt x="1453" y="1799"/>
                    <a:pt x="1468" y="1800"/>
                  </a:cubicBezTo>
                  <a:lnTo>
                    <a:pt x="1468" y="1800"/>
                  </a:lnTo>
                  <a:cubicBezTo>
                    <a:pt x="1480" y="1798"/>
                    <a:pt x="1493" y="1795"/>
                    <a:pt x="1505" y="1795"/>
                  </a:cubicBezTo>
                  <a:lnTo>
                    <a:pt x="1505" y="1795"/>
                  </a:lnTo>
                  <a:cubicBezTo>
                    <a:pt x="1506" y="1795"/>
                    <a:pt x="1507" y="1795"/>
                    <a:pt x="1508" y="1795"/>
                  </a:cubicBezTo>
                  <a:lnTo>
                    <a:pt x="1508" y="1795"/>
                  </a:lnTo>
                  <a:cubicBezTo>
                    <a:pt x="1510" y="1795"/>
                    <a:pt x="1512" y="1795"/>
                    <a:pt x="1515" y="1796"/>
                  </a:cubicBezTo>
                  <a:lnTo>
                    <a:pt x="1515" y="1796"/>
                  </a:lnTo>
                  <a:cubicBezTo>
                    <a:pt x="1512" y="1795"/>
                    <a:pt x="1509" y="1795"/>
                    <a:pt x="1506" y="1795"/>
                  </a:cubicBezTo>
                  <a:cubicBezTo>
                    <a:pt x="1506" y="1795"/>
                    <a:pt x="1505" y="1795"/>
                    <a:pt x="1505" y="1795"/>
                  </a:cubicBezTo>
                  <a:lnTo>
                    <a:pt x="1505" y="1795"/>
                  </a:lnTo>
                  <a:cubicBezTo>
                    <a:pt x="1501" y="1796"/>
                    <a:pt x="1498" y="1797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1" y="1800"/>
                    <a:pt x="1469" y="1800"/>
                    <a:pt x="1468" y="1800"/>
                  </a:cubicBezTo>
                  <a:lnTo>
                    <a:pt x="1468" y="1800"/>
                  </a:lnTo>
                  <a:cubicBezTo>
                    <a:pt x="1465" y="1801"/>
                    <a:pt x="1461" y="1801"/>
                    <a:pt x="1458" y="1801"/>
                  </a:cubicBezTo>
                  <a:cubicBezTo>
                    <a:pt x="1452" y="1802"/>
                    <a:pt x="1446" y="1802"/>
                    <a:pt x="1440" y="1802"/>
                  </a:cubicBezTo>
                  <a:cubicBezTo>
                    <a:pt x="1410" y="1802"/>
                    <a:pt x="1381" y="1800"/>
                    <a:pt x="1351" y="1798"/>
                  </a:cubicBezTo>
                  <a:lnTo>
                    <a:pt x="1351" y="1798"/>
                  </a:lnTo>
                  <a:cubicBezTo>
                    <a:pt x="1329" y="1794"/>
                    <a:pt x="1308" y="1789"/>
                    <a:pt x="1286" y="1783"/>
                  </a:cubicBezTo>
                  <a:cubicBezTo>
                    <a:pt x="1272" y="1779"/>
                    <a:pt x="1257" y="1774"/>
                    <a:pt x="1243" y="1769"/>
                  </a:cubicBezTo>
                  <a:lnTo>
                    <a:pt x="1243" y="1769"/>
                  </a:lnTo>
                  <a:cubicBezTo>
                    <a:pt x="1245" y="1771"/>
                    <a:pt x="1248" y="1774"/>
                    <a:pt x="1250" y="1776"/>
                  </a:cubicBezTo>
                  <a:cubicBezTo>
                    <a:pt x="1247" y="1774"/>
                    <a:pt x="1245" y="1771"/>
                    <a:pt x="1242" y="1769"/>
                  </a:cubicBezTo>
                  <a:lnTo>
                    <a:pt x="1242" y="1769"/>
                  </a:lnTo>
                  <a:cubicBezTo>
                    <a:pt x="1242" y="1769"/>
                    <a:pt x="1242" y="1769"/>
                    <a:pt x="1243" y="1769"/>
                  </a:cubicBezTo>
                  <a:lnTo>
                    <a:pt x="1243" y="1769"/>
                  </a:lnTo>
                  <a:cubicBezTo>
                    <a:pt x="1228" y="1757"/>
                    <a:pt x="1215" y="1751"/>
                    <a:pt x="1207" y="1749"/>
                  </a:cubicBezTo>
                  <a:lnTo>
                    <a:pt x="1207" y="1749"/>
                  </a:lnTo>
                  <a:cubicBezTo>
                    <a:pt x="1220" y="1755"/>
                    <a:pt x="1232" y="1762"/>
                    <a:pt x="1242" y="1769"/>
                  </a:cubicBezTo>
                  <a:lnTo>
                    <a:pt x="1242" y="1769"/>
                  </a:lnTo>
                  <a:cubicBezTo>
                    <a:pt x="1234" y="1766"/>
                    <a:pt x="1226" y="1764"/>
                    <a:pt x="1218" y="1762"/>
                  </a:cubicBezTo>
                  <a:cubicBezTo>
                    <a:pt x="1197" y="1755"/>
                    <a:pt x="1194" y="1748"/>
                    <a:pt x="1202" y="1748"/>
                  </a:cubicBezTo>
                  <a:cubicBezTo>
                    <a:pt x="1203" y="1748"/>
                    <a:pt x="1205" y="1749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30"/>
                    <a:pt x="1147" y="1720"/>
                  </a:cubicBezTo>
                  <a:cubicBezTo>
                    <a:pt x="1136" y="1713"/>
                    <a:pt x="1126" y="1705"/>
                    <a:pt x="1115" y="1698"/>
                  </a:cubicBezTo>
                  <a:lnTo>
                    <a:pt x="1115" y="1698"/>
                  </a:lnTo>
                  <a:cubicBezTo>
                    <a:pt x="1096" y="1679"/>
                    <a:pt x="1071" y="1645"/>
                    <a:pt x="1047" y="1620"/>
                  </a:cubicBezTo>
                  <a:lnTo>
                    <a:pt x="1047" y="1620"/>
                  </a:lnTo>
                  <a:cubicBezTo>
                    <a:pt x="1056" y="1632"/>
                    <a:pt x="1059" y="1641"/>
                    <a:pt x="1055" y="1641"/>
                  </a:cubicBezTo>
                  <a:cubicBezTo>
                    <a:pt x="1053" y="1641"/>
                    <a:pt x="1048" y="1637"/>
                    <a:pt x="1040" y="1626"/>
                  </a:cubicBezTo>
                  <a:cubicBezTo>
                    <a:pt x="1035" y="1617"/>
                    <a:pt x="1029" y="1609"/>
                    <a:pt x="1023" y="1601"/>
                  </a:cubicBezTo>
                  <a:lnTo>
                    <a:pt x="1023" y="1601"/>
                  </a:lnTo>
                  <a:cubicBezTo>
                    <a:pt x="1031" y="1605"/>
                    <a:pt x="1039" y="1612"/>
                    <a:pt x="1047" y="1620"/>
                  </a:cubicBezTo>
                  <a:lnTo>
                    <a:pt x="1047" y="1620"/>
                  </a:lnTo>
                  <a:cubicBezTo>
                    <a:pt x="1041" y="1614"/>
                    <a:pt x="1033" y="1607"/>
                    <a:pt x="1023" y="1600"/>
                  </a:cubicBezTo>
                  <a:lnTo>
                    <a:pt x="1023" y="1600"/>
                  </a:lnTo>
                  <a:cubicBezTo>
                    <a:pt x="1023" y="1600"/>
                    <a:pt x="1023" y="1601"/>
                    <a:pt x="1023" y="1601"/>
                  </a:cubicBezTo>
                  <a:lnTo>
                    <a:pt x="1023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600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4"/>
                    <a:pt x="988" y="1542"/>
                    <a:pt x="980" y="1528"/>
                  </a:cubicBezTo>
                  <a:lnTo>
                    <a:pt x="980" y="1528"/>
                  </a:lnTo>
                  <a:cubicBezTo>
                    <a:pt x="973" y="1494"/>
                    <a:pt x="952" y="1458"/>
                    <a:pt x="944" y="1425"/>
                  </a:cubicBezTo>
                  <a:cubicBezTo>
                    <a:pt x="941" y="1410"/>
                    <a:pt x="938" y="1393"/>
                    <a:pt x="934" y="1378"/>
                  </a:cubicBezTo>
                  <a:cubicBezTo>
                    <a:pt x="932" y="1341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6" y="1245"/>
                    <a:pt x="938" y="1230"/>
                  </a:cubicBezTo>
                  <a:cubicBezTo>
                    <a:pt x="946" y="1194"/>
                    <a:pt x="957" y="1161"/>
                    <a:pt x="968" y="1127"/>
                  </a:cubicBezTo>
                  <a:lnTo>
                    <a:pt x="968" y="1127"/>
                  </a:lnTo>
                  <a:cubicBezTo>
                    <a:pt x="968" y="1126"/>
                    <a:pt x="968" y="1126"/>
                    <a:pt x="968" y="1126"/>
                  </a:cubicBezTo>
                  <a:cubicBezTo>
                    <a:pt x="980" y="1106"/>
                    <a:pt x="990" y="1083"/>
                    <a:pt x="1002" y="1063"/>
                  </a:cubicBezTo>
                  <a:cubicBezTo>
                    <a:pt x="1010" y="1051"/>
                    <a:pt x="1018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6" y="1026"/>
                  </a:cubicBezTo>
                  <a:lnTo>
                    <a:pt x="1026" y="1026"/>
                  </a:lnTo>
                  <a:cubicBezTo>
                    <a:pt x="1026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7" y="1014"/>
                    <a:pt x="1057" y="1000"/>
                    <a:pt x="1058" y="994"/>
                  </a:cubicBezTo>
                  <a:lnTo>
                    <a:pt x="1058" y="994"/>
                  </a:lnTo>
                  <a:cubicBezTo>
                    <a:pt x="1047" y="1007"/>
                    <a:pt x="1036" y="1019"/>
                    <a:pt x="1026" y="1026"/>
                  </a:cubicBezTo>
                  <a:lnTo>
                    <a:pt x="1026" y="1026"/>
                  </a:lnTo>
                  <a:cubicBezTo>
                    <a:pt x="1029" y="1022"/>
                    <a:pt x="1031" y="1018"/>
                    <a:pt x="1034" y="1014"/>
                  </a:cubicBezTo>
                  <a:cubicBezTo>
                    <a:pt x="1044" y="997"/>
                    <a:pt x="1053" y="990"/>
                    <a:pt x="1056" y="990"/>
                  </a:cubicBezTo>
                  <a:cubicBezTo>
                    <a:pt x="1058" y="990"/>
                    <a:pt x="1058" y="992"/>
                    <a:pt x="1058" y="994"/>
                  </a:cubicBezTo>
                  <a:lnTo>
                    <a:pt x="1058" y="994"/>
                  </a:lnTo>
                  <a:cubicBezTo>
                    <a:pt x="1073" y="977"/>
                    <a:pt x="1087" y="958"/>
                    <a:pt x="1099" y="947"/>
                  </a:cubicBezTo>
                  <a:cubicBezTo>
                    <a:pt x="1106" y="941"/>
                    <a:pt x="1131" y="923"/>
                    <a:pt x="1135" y="919"/>
                  </a:cubicBezTo>
                  <a:lnTo>
                    <a:pt x="1135" y="919"/>
                  </a:lnTo>
                  <a:cubicBezTo>
                    <a:pt x="1168" y="900"/>
                    <a:pt x="1220" y="884"/>
                    <a:pt x="1244" y="861"/>
                  </a:cubicBezTo>
                  <a:lnTo>
                    <a:pt x="1244" y="861"/>
                  </a:lnTo>
                  <a:cubicBezTo>
                    <a:pt x="1257" y="856"/>
                    <a:pt x="1271" y="852"/>
                    <a:pt x="1285" y="848"/>
                  </a:cubicBezTo>
                  <a:cubicBezTo>
                    <a:pt x="1300" y="845"/>
                    <a:pt x="1315" y="841"/>
                    <a:pt x="1332" y="837"/>
                  </a:cubicBezTo>
                  <a:cubicBezTo>
                    <a:pt x="1337" y="836"/>
                    <a:pt x="1355" y="833"/>
                    <a:pt x="1368" y="832"/>
                  </a:cubicBezTo>
                  <a:lnTo>
                    <a:pt x="1368" y="832"/>
                  </a:lnTo>
                  <a:cubicBezTo>
                    <a:pt x="1368" y="832"/>
                    <a:pt x="1368" y="832"/>
                    <a:pt x="1369" y="832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30" y="1"/>
                  </a:moveTo>
                  <a:cubicBezTo>
                    <a:pt x="1052" y="1"/>
                    <a:pt x="670" y="165"/>
                    <a:pt x="430" y="456"/>
                  </a:cubicBezTo>
                  <a:cubicBezTo>
                    <a:pt x="76" y="886"/>
                    <a:pt x="1" y="1495"/>
                    <a:pt x="292" y="1982"/>
                  </a:cubicBezTo>
                  <a:cubicBezTo>
                    <a:pt x="539" y="2394"/>
                    <a:pt x="975" y="2618"/>
                    <a:pt x="1436" y="2618"/>
                  </a:cubicBezTo>
                  <a:cubicBezTo>
                    <a:pt x="1520" y="2618"/>
                    <a:pt x="1605" y="2611"/>
                    <a:pt x="1690" y="2595"/>
                  </a:cubicBezTo>
                  <a:cubicBezTo>
                    <a:pt x="2278" y="2490"/>
                    <a:pt x="2696" y="1947"/>
                    <a:pt x="2729" y="1368"/>
                  </a:cubicBezTo>
                  <a:lnTo>
                    <a:pt x="2729" y="1368"/>
                  </a:lnTo>
                  <a:cubicBezTo>
                    <a:pt x="2732" y="1350"/>
                    <a:pt x="2733" y="1332"/>
                    <a:pt x="2732" y="1312"/>
                  </a:cubicBezTo>
                  <a:cubicBezTo>
                    <a:pt x="2724" y="750"/>
                    <a:pt x="2375" y="272"/>
                    <a:pt x="1853" y="75"/>
                  </a:cubicBezTo>
                  <a:cubicBezTo>
                    <a:pt x="1718" y="25"/>
                    <a:pt x="1574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>
              <a:extLst>
                <a:ext uri="{FF2B5EF4-FFF2-40B4-BE49-F238E27FC236}">
                  <a16:creationId xmlns:a16="http://schemas.microsoft.com/office/drawing/2014/main" id="{B8D19CB9-AA88-8BEC-8A29-21E3735FFA0D}"/>
                </a:ext>
              </a:extLst>
            </p:cNvPr>
            <p:cNvSpPr/>
            <p:nvPr/>
          </p:nvSpPr>
          <p:spPr>
            <a:xfrm>
              <a:off x="2155307" y="1342672"/>
              <a:ext cx="192992" cy="192992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2" y="0"/>
                    <a:pt x="0" y="403"/>
                    <a:pt x="0" y="899"/>
                  </a:cubicBezTo>
                  <a:cubicBezTo>
                    <a:pt x="0" y="1396"/>
                    <a:pt x="402" y="1799"/>
                    <a:pt x="900" y="1799"/>
                  </a:cubicBezTo>
                  <a:cubicBezTo>
                    <a:pt x="1396" y="1799"/>
                    <a:pt x="1798" y="1396"/>
                    <a:pt x="1798" y="899"/>
                  </a:cubicBezTo>
                  <a:cubicBezTo>
                    <a:pt x="1798" y="403"/>
                    <a:pt x="139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6">
            <a:extLst>
              <a:ext uri="{FF2B5EF4-FFF2-40B4-BE49-F238E27FC236}">
                <a16:creationId xmlns:a16="http://schemas.microsoft.com/office/drawing/2014/main" id="{47CA9418-74ED-654B-B57A-3F8FD367977F}"/>
              </a:ext>
            </a:extLst>
          </p:cNvPr>
          <p:cNvGrpSpPr/>
          <p:nvPr/>
        </p:nvGrpSpPr>
        <p:grpSpPr>
          <a:xfrm>
            <a:off x="2429271" y="4043795"/>
            <a:ext cx="300591" cy="281174"/>
            <a:chOff x="2712605" y="3705739"/>
            <a:chExt cx="300591" cy="281174"/>
          </a:xfrm>
        </p:grpSpPr>
        <p:sp>
          <p:nvSpPr>
            <p:cNvPr id="146" name="Google Shape;146;p16">
              <a:extLst>
                <a:ext uri="{FF2B5EF4-FFF2-40B4-BE49-F238E27FC236}">
                  <a16:creationId xmlns:a16="http://schemas.microsoft.com/office/drawing/2014/main" id="{5CB88855-2DFC-D494-C27A-533D0E150A70}"/>
                </a:ext>
              </a:extLst>
            </p:cNvPr>
            <p:cNvSpPr/>
            <p:nvPr/>
          </p:nvSpPr>
          <p:spPr>
            <a:xfrm>
              <a:off x="2712605" y="3705739"/>
              <a:ext cx="300591" cy="281174"/>
            </a:xfrm>
            <a:custGeom>
              <a:avLst/>
              <a:gdLst/>
              <a:ahLst/>
              <a:cxnLst/>
              <a:rect l="l" t="t" r="r" b="b"/>
              <a:pathLst>
                <a:path w="2802" h="2621" extrusionOk="0">
                  <a:moveTo>
                    <a:pt x="1350" y="832"/>
                  </a:moveTo>
                  <a:lnTo>
                    <a:pt x="1350" y="832"/>
                  </a:lnTo>
                  <a:cubicBezTo>
                    <a:pt x="1346" y="833"/>
                    <a:pt x="1341" y="834"/>
                    <a:pt x="1337" y="835"/>
                  </a:cubicBezTo>
                  <a:lnTo>
                    <a:pt x="1337" y="835"/>
                  </a:lnTo>
                  <a:cubicBezTo>
                    <a:pt x="1333" y="834"/>
                    <a:pt x="1329" y="834"/>
                    <a:pt x="1324" y="833"/>
                  </a:cubicBezTo>
                  <a:lnTo>
                    <a:pt x="1324" y="833"/>
                  </a:lnTo>
                  <a:cubicBezTo>
                    <a:pt x="1325" y="833"/>
                    <a:pt x="1327" y="833"/>
                    <a:pt x="1328" y="833"/>
                  </a:cubicBezTo>
                  <a:cubicBezTo>
                    <a:pt x="1335" y="833"/>
                    <a:pt x="1342" y="833"/>
                    <a:pt x="1350" y="832"/>
                  </a:cubicBezTo>
                  <a:close/>
                  <a:moveTo>
                    <a:pt x="1645" y="874"/>
                  </a:moveTo>
                  <a:cubicBezTo>
                    <a:pt x="1645" y="874"/>
                    <a:pt x="1645" y="874"/>
                    <a:pt x="1645" y="874"/>
                  </a:cubicBezTo>
                  <a:cubicBezTo>
                    <a:pt x="1645" y="874"/>
                    <a:pt x="1645" y="874"/>
                    <a:pt x="1645" y="874"/>
                  </a:cubicBezTo>
                  <a:close/>
                  <a:moveTo>
                    <a:pt x="1800" y="1004"/>
                  </a:moveTo>
                  <a:lnTo>
                    <a:pt x="1800" y="1004"/>
                  </a:lnTo>
                  <a:cubicBezTo>
                    <a:pt x="1803" y="1008"/>
                    <a:pt x="1806" y="1012"/>
                    <a:pt x="1808" y="1016"/>
                  </a:cubicBezTo>
                  <a:lnTo>
                    <a:pt x="1808" y="1016"/>
                  </a:lnTo>
                  <a:cubicBezTo>
                    <a:pt x="1805" y="1012"/>
                    <a:pt x="1802" y="1008"/>
                    <a:pt x="1800" y="1004"/>
                  </a:cubicBezTo>
                  <a:close/>
                  <a:moveTo>
                    <a:pt x="1902" y="1225"/>
                  </a:moveTo>
                  <a:lnTo>
                    <a:pt x="1902" y="1225"/>
                  </a:lnTo>
                  <a:cubicBezTo>
                    <a:pt x="1903" y="1230"/>
                    <a:pt x="1904" y="1234"/>
                    <a:pt x="1905" y="1238"/>
                  </a:cubicBezTo>
                  <a:cubicBezTo>
                    <a:pt x="1908" y="1251"/>
                    <a:pt x="1908" y="1261"/>
                    <a:pt x="1908" y="1267"/>
                  </a:cubicBezTo>
                  <a:lnTo>
                    <a:pt x="1908" y="1267"/>
                  </a:lnTo>
                  <a:cubicBezTo>
                    <a:pt x="1906" y="1254"/>
                    <a:pt x="1903" y="1239"/>
                    <a:pt x="1902" y="1225"/>
                  </a:cubicBezTo>
                  <a:close/>
                  <a:moveTo>
                    <a:pt x="1323" y="1789"/>
                  </a:moveTo>
                  <a:cubicBezTo>
                    <a:pt x="1319" y="1789"/>
                    <a:pt x="1345" y="1797"/>
                    <a:pt x="1369" y="1800"/>
                  </a:cubicBezTo>
                  <a:lnTo>
                    <a:pt x="1369" y="1800"/>
                  </a:lnTo>
                  <a:cubicBezTo>
                    <a:pt x="1339" y="1791"/>
                    <a:pt x="1326" y="1789"/>
                    <a:pt x="1323" y="1789"/>
                  </a:cubicBezTo>
                  <a:close/>
                  <a:moveTo>
                    <a:pt x="1420" y="824"/>
                  </a:moveTo>
                  <a:cubicBezTo>
                    <a:pt x="1437" y="824"/>
                    <a:pt x="1452" y="825"/>
                    <a:pt x="1468" y="826"/>
                  </a:cubicBezTo>
                  <a:lnTo>
                    <a:pt x="1468" y="826"/>
                  </a:lnTo>
                  <a:cubicBezTo>
                    <a:pt x="1497" y="839"/>
                    <a:pt x="1547" y="840"/>
                    <a:pt x="1578" y="849"/>
                  </a:cubicBezTo>
                  <a:cubicBezTo>
                    <a:pt x="1592" y="854"/>
                    <a:pt x="1609" y="862"/>
                    <a:pt x="1624" y="868"/>
                  </a:cubicBezTo>
                  <a:lnTo>
                    <a:pt x="1624" y="868"/>
                  </a:lnTo>
                  <a:cubicBezTo>
                    <a:pt x="1655" y="886"/>
                    <a:pt x="1686" y="903"/>
                    <a:pt x="1716" y="922"/>
                  </a:cubicBezTo>
                  <a:lnTo>
                    <a:pt x="1716" y="922"/>
                  </a:lnTo>
                  <a:cubicBezTo>
                    <a:pt x="1728" y="935"/>
                    <a:pt x="1744" y="947"/>
                    <a:pt x="1758" y="959"/>
                  </a:cubicBezTo>
                  <a:lnTo>
                    <a:pt x="1791" y="993"/>
                  </a:lnTo>
                  <a:cubicBezTo>
                    <a:pt x="1792" y="994"/>
                    <a:pt x="1794" y="996"/>
                    <a:pt x="1795" y="998"/>
                  </a:cubicBezTo>
                  <a:lnTo>
                    <a:pt x="1795" y="998"/>
                  </a:lnTo>
                  <a:cubicBezTo>
                    <a:pt x="1793" y="993"/>
                    <a:pt x="1790" y="988"/>
                    <a:pt x="1788" y="981"/>
                  </a:cubicBezTo>
                  <a:lnTo>
                    <a:pt x="1788" y="981"/>
                  </a:lnTo>
                  <a:cubicBezTo>
                    <a:pt x="1791" y="989"/>
                    <a:pt x="1795" y="996"/>
                    <a:pt x="1800" y="1004"/>
                  </a:cubicBezTo>
                  <a:lnTo>
                    <a:pt x="1800" y="1004"/>
                  </a:lnTo>
                  <a:cubicBezTo>
                    <a:pt x="1798" y="1002"/>
                    <a:pt x="1797" y="1000"/>
                    <a:pt x="1795" y="998"/>
                  </a:cubicBezTo>
                  <a:lnTo>
                    <a:pt x="1795" y="998"/>
                  </a:lnTo>
                  <a:cubicBezTo>
                    <a:pt x="1807" y="1022"/>
                    <a:pt x="1813" y="1031"/>
                    <a:pt x="1815" y="1031"/>
                  </a:cubicBezTo>
                  <a:cubicBezTo>
                    <a:pt x="1816" y="1031"/>
                    <a:pt x="1813" y="1025"/>
                    <a:pt x="1808" y="1016"/>
                  </a:cubicBezTo>
                  <a:lnTo>
                    <a:pt x="1808" y="1016"/>
                  </a:lnTo>
                  <a:cubicBezTo>
                    <a:pt x="1823" y="1037"/>
                    <a:pt x="1840" y="1058"/>
                    <a:pt x="1851" y="1080"/>
                  </a:cubicBezTo>
                  <a:cubicBezTo>
                    <a:pt x="1859" y="1094"/>
                    <a:pt x="1865" y="1107"/>
                    <a:pt x="1873" y="1122"/>
                  </a:cubicBezTo>
                  <a:cubicBezTo>
                    <a:pt x="1883" y="1155"/>
                    <a:pt x="1894" y="1189"/>
                    <a:pt x="1902" y="1223"/>
                  </a:cubicBezTo>
                  <a:lnTo>
                    <a:pt x="1902" y="1223"/>
                  </a:lnTo>
                  <a:cubicBezTo>
                    <a:pt x="1902" y="1220"/>
                    <a:pt x="1903" y="1217"/>
                    <a:pt x="1903" y="1214"/>
                  </a:cubicBezTo>
                  <a:lnTo>
                    <a:pt x="1903" y="1214"/>
                  </a:lnTo>
                  <a:cubicBezTo>
                    <a:pt x="1903" y="1218"/>
                    <a:pt x="1902" y="1221"/>
                    <a:pt x="1902" y="1225"/>
                  </a:cubicBezTo>
                  <a:lnTo>
                    <a:pt x="1902" y="1225"/>
                  </a:lnTo>
                  <a:cubicBezTo>
                    <a:pt x="1902" y="1225"/>
                    <a:pt x="1902" y="1224"/>
                    <a:pt x="1902" y="1223"/>
                  </a:cubicBezTo>
                  <a:lnTo>
                    <a:pt x="1902" y="1223"/>
                  </a:lnTo>
                  <a:cubicBezTo>
                    <a:pt x="1897" y="1258"/>
                    <a:pt x="1901" y="1274"/>
                    <a:pt x="1904" y="1274"/>
                  </a:cubicBezTo>
                  <a:cubicBezTo>
                    <a:pt x="1906" y="1274"/>
                    <a:pt x="1907" y="1271"/>
                    <a:pt x="1908" y="1267"/>
                  </a:cubicBezTo>
                  <a:lnTo>
                    <a:pt x="1908" y="1267"/>
                  </a:lnTo>
                  <a:cubicBezTo>
                    <a:pt x="1908" y="1270"/>
                    <a:pt x="1908" y="1273"/>
                    <a:pt x="1908" y="1275"/>
                  </a:cubicBezTo>
                  <a:cubicBezTo>
                    <a:pt x="1910" y="1311"/>
                    <a:pt x="1908" y="1346"/>
                    <a:pt x="1906" y="1382"/>
                  </a:cubicBezTo>
                  <a:lnTo>
                    <a:pt x="1906" y="1382"/>
                  </a:lnTo>
                  <a:cubicBezTo>
                    <a:pt x="1901" y="1404"/>
                    <a:pt x="1897" y="1425"/>
                    <a:pt x="1891" y="1447"/>
                  </a:cubicBezTo>
                  <a:cubicBezTo>
                    <a:pt x="1887" y="1461"/>
                    <a:pt x="1882" y="1474"/>
                    <a:pt x="1878" y="1488"/>
                  </a:cubicBezTo>
                  <a:lnTo>
                    <a:pt x="1878" y="1488"/>
                  </a:lnTo>
                  <a:cubicBezTo>
                    <a:pt x="1879" y="1486"/>
                    <a:pt x="1881" y="1485"/>
                    <a:pt x="1883" y="1483"/>
                  </a:cubicBezTo>
                  <a:lnTo>
                    <a:pt x="1883" y="1483"/>
                  </a:lnTo>
                  <a:cubicBezTo>
                    <a:pt x="1881" y="1485"/>
                    <a:pt x="1879" y="1487"/>
                    <a:pt x="1877" y="1489"/>
                  </a:cubicBezTo>
                  <a:lnTo>
                    <a:pt x="1877" y="1489"/>
                  </a:lnTo>
                  <a:cubicBezTo>
                    <a:pt x="1878" y="1489"/>
                    <a:pt x="1878" y="1488"/>
                    <a:pt x="1878" y="1488"/>
                  </a:cubicBezTo>
                  <a:lnTo>
                    <a:pt x="1878" y="1488"/>
                  </a:lnTo>
                  <a:cubicBezTo>
                    <a:pt x="1864" y="1503"/>
                    <a:pt x="1858" y="1517"/>
                    <a:pt x="1857" y="1526"/>
                  </a:cubicBezTo>
                  <a:lnTo>
                    <a:pt x="1857" y="1526"/>
                  </a:lnTo>
                  <a:cubicBezTo>
                    <a:pt x="1863" y="1512"/>
                    <a:pt x="1870" y="1499"/>
                    <a:pt x="1877" y="1489"/>
                  </a:cubicBezTo>
                  <a:lnTo>
                    <a:pt x="1877" y="1489"/>
                  </a:lnTo>
                  <a:cubicBezTo>
                    <a:pt x="1875" y="1498"/>
                    <a:pt x="1872" y="1506"/>
                    <a:pt x="1869" y="1515"/>
                  </a:cubicBezTo>
                  <a:cubicBezTo>
                    <a:pt x="1865" y="1529"/>
                    <a:pt x="1861" y="1535"/>
                    <a:pt x="1858" y="1535"/>
                  </a:cubicBezTo>
                  <a:cubicBezTo>
                    <a:pt x="1856" y="1535"/>
                    <a:pt x="1856" y="1531"/>
                    <a:pt x="1857" y="1526"/>
                  </a:cubicBezTo>
                  <a:lnTo>
                    <a:pt x="1857" y="1526"/>
                  </a:lnTo>
                  <a:cubicBezTo>
                    <a:pt x="1847" y="1547"/>
                    <a:pt x="1837" y="1570"/>
                    <a:pt x="1826" y="1586"/>
                  </a:cubicBezTo>
                  <a:cubicBezTo>
                    <a:pt x="1820" y="1596"/>
                    <a:pt x="1814" y="1605"/>
                    <a:pt x="1807" y="1615"/>
                  </a:cubicBezTo>
                  <a:lnTo>
                    <a:pt x="1807" y="1615"/>
                  </a:lnTo>
                  <a:cubicBezTo>
                    <a:pt x="1807" y="1615"/>
                    <a:pt x="1806" y="1616"/>
                    <a:pt x="1806" y="1616"/>
                  </a:cubicBezTo>
                  <a:cubicBezTo>
                    <a:pt x="1788" y="1635"/>
                    <a:pt x="1754" y="1660"/>
                    <a:pt x="1729" y="1685"/>
                  </a:cubicBezTo>
                  <a:lnTo>
                    <a:pt x="1729" y="1685"/>
                  </a:lnTo>
                  <a:cubicBezTo>
                    <a:pt x="1737" y="1679"/>
                    <a:pt x="1743" y="1676"/>
                    <a:pt x="1747" y="1676"/>
                  </a:cubicBezTo>
                  <a:cubicBezTo>
                    <a:pt x="1752" y="1676"/>
                    <a:pt x="1750" y="1682"/>
                    <a:pt x="1733" y="1693"/>
                  </a:cubicBezTo>
                  <a:cubicBezTo>
                    <a:pt x="1725" y="1698"/>
                    <a:pt x="1717" y="1703"/>
                    <a:pt x="1709" y="1709"/>
                  </a:cubicBezTo>
                  <a:lnTo>
                    <a:pt x="1709" y="1709"/>
                  </a:lnTo>
                  <a:cubicBezTo>
                    <a:pt x="1714" y="1701"/>
                    <a:pt x="1721" y="1693"/>
                    <a:pt x="1729" y="1685"/>
                  </a:cubicBezTo>
                  <a:lnTo>
                    <a:pt x="1729" y="1685"/>
                  </a:lnTo>
                  <a:cubicBezTo>
                    <a:pt x="1722" y="1690"/>
                    <a:pt x="1715" y="1698"/>
                    <a:pt x="1708" y="1709"/>
                  </a:cubicBezTo>
                  <a:lnTo>
                    <a:pt x="1708" y="1709"/>
                  </a:lnTo>
                  <a:cubicBezTo>
                    <a:pt x="1709" y="1709"/>
                    <a:pt x="1709" y="1709"/>
                    <a:pt x="1709" y="1709"/>
                  </a:cubicBezTo>
                  <a:lnTo>
                    <a:pt x="1709" y="1709"/>
                  </a:lnTo>
                  <a:cubicBezTo>
                    <a:pt x="1708" y="1711"/>
                    <a:pt x="1707" y="1712"/>
                    <a:pt x="1706" y="1714"/>
                  </a:cubicBezTo>
                  <a:cubicBezTo>
                    <a:pt x="1707" y="1712"/>
                    <a:pt x="1707" y="1711"/>
                    <a:pt x="1708" y="1709"/>
                  </a:cubicBezTo>
                  <a:lnTo>
                    <a:pt x="1708" y="1709"/>
                  </a:lnTo>
                  <a:cubicBezTo>
                    <a:pt x="1698" y="1717"/>
                    <a:pt x="1687" y="1724"/>
                    <a:pt x="1675" y="1730"/>
                  </a:cubicBezTo>
                  <a:cubicBezTo>
                    <a:pt x="1661" y="1738"/>
                    <a:pt x="1649" y="1745"/>
                    <a:pt x="1636" y="1753"/>
                  </a:cubicBezTo>
                  <a:lnTo>
                    <a:pt x="1636" y="1753"/>
                  </a:lnTo>
                  <a:cubicBezTo>
                    <a:pt x="1602" y="1760"/>
                    <a:pt x="1566" y="1780"/>
                    <a:pt x="1533" y="1789"/>
                  </a:cubicBezTo>
                  <a:cubicBezTo>
                    <a:pt x="1517" y="1792"/>
                    <a:pt x="1501" y="1795"/>
                    <a:pt x="1486" y="1799"/>
                  </a:cubicBezTo>
                  <a:cubicBezTo>
                    <a:pt x="1486" y="1799"/>
                    <a:pt x="1486" y="1799"/>
                    <a:pt x="1486" y="1799"/>
                  </a:cubicBezTo>
                  <a:lnTo>
                    <a:pt x="1486" y="1799"/>
                  </a:lnTo>
                  <a:cubicBezTo>
                    <a:pt x="1464" y="1800"/>
                    <a:pt x="1441" y="1801"/>
                    <a:pt x="1419" y="1801"/>
                  </a:cubicBezTo>
                  <a:cubicBezTo>
                    <a:pt x="1404" y="1801"/>
                    <a:pt x="1388" y="1800"/>
                    <a:pt x="1373" y="1800"/>
                  </a:cubicBezTo>
                  <a:cubicBezTo>
                    <a:pt x="1372" y="1800"/>
                    <a:pt x="1370" y="1800"/>
                    <a:pt x="1369" y="1800"/>
                  </a:cubicBezTo>
                  <a:lnTo>
                    <a:pt x="1369" y="1800"/>
                  </a:lnTo>
                  <a:cubicBezTo>
                    <a:pt x="1373" y="1801"/>
                    <a:pt x="1379" y="1802"/>
                    <a:pt x="1384" y="1804"/>
                  </a:cubicBezTo>
                  <a:cubicBezTo>
                    <a:pt x="1369" y="1800"/>
                    <a:pt x="1353" y="1797"/>
                    <a:pt x="1337" y="1795"/>
                  </a:cubicBezTo>
                  <a:cubicBezTo>
                    <a:pt x="1301" y="1787"/>
                    <a:pt x="1267" y="1776"/>
                    <a:pt x="1232" y="1764"/>
                  </a:cubicBezTo>
                  <a:lnTo>
                    <a:pt x="1232" y="1764"/>
                  </a:lnTo>
                  <a:cubicBezTo>
                    <a:pt x="1212" y="1753"/>
                    <a:pt x="1191" y="1742"/>
                    <a:pt x="1171" y="1730"/>
                  </a:cubicBezTo>
                  <a:cubicBezTo>
                    <a:pt x="1159" y="1723"/>
                    <a:pt x="1147" y="1715"/>
                    <a:pt x="1135" y="1708"/>
                  </a:cubicBezTo>
                  <a:lnTo>
                    <a:pt x="1135" y="1708"/>
                  </a:lnTo>
                  <a:cubicBezTo>
                    <a:pt x="1137" y="1710"/>
                    <a:pt x="1138" y="1712"/>
                    <a:pt x="1139" y="1714"/>
                  </a:cubicBezTo>
                  <a:cubicBezTo>
                    <a:pt x="1138" y="1712"/>
                    <a:pt x="1136" y="1710"/>
                    <a:pt x="1135" y="1707"/>
                  </a:cubicBezTo>
                  <a:lnTo>
                    <a:pt x="1135" y="1707"/>
                  </a:lnTo>
                  <a:cubicBezTo>
                    <a:pt x="1135" y="1708"/>
                    <a:pt x="1135" y="1708"/>
                    <a:pt x="1135" y="1708"/>
                  </a:cubicBezTo>
                  <a:lnTo>
                    <a:pt x="1135" y="1708"/>
                  </a:lnTo>
                  <a:cubicBezTo>
                    <a:pt x="1122" y="1685"/>
                    <a:pt x="1108" y="1676"/>
                    <a:pt x="1101" y="1675"/>
                  </a:cubicBezTo>
                  <a:lnTo>
                    <a:pt x="1101" y="1675"/>
                  </a:lnTo>
                  <a:cubicBezTo>
                    <a:pt x="1114" y="1686"/>
                    <a:pt x="1127" y="1697"/>
                    <a:pt x="1135" y="1707"/>
                  </a:cubicBezTo>
                  <a:lnTo>
                    <a:pt x="1135" y="1707"/>
                  </a:lnTo>
                  <a:cubicBezTo>
                    <a:pt x="1130" y="1704"/>
                    <a:pt x="1125" y="1702"/>
                    <a:pt x="1120" y="1699"/>
                  </a:cubicBezTo>
                  <a:cubicBezTo>
                    <a:pt x="1098" y="1684"/>
                    <a:pt x="1094" y="1675"/>
                    <a:pt x="1100" y="1675"/>
                  </a:cubicBezTo>
                  <a:cubicBezTo>
                    <a:pt x="1101" y="1675"/>
                    <a:pt x="1101" y="1675"/>
                    <a:pt x="1101" y="1675"/>
                  </a:cubicBezTo>
                  <a:lnTo>
                    <a:pt x="1101" y="1675"/>
                  </a:lnTo>
                  <a:cubicBezTo>
                    <a:pt x="1084" y="1660"/>
                    <a:pt x="1065" y="1646"/>
                    <a:pt x="1054" y="1633"/>
                  </a:cubicBezTo>
                  <a:cubicBezTo>
                    <a:pt x="1049" y="1628"/>
                    <a:pt x="1036" y="1611"/>
                    <a:pt x="1029" y="1602"/>
                  </a:cubicBezTo>
                  <a:lnTo>
                    <a:pt x="1029" y="1602"/>
                  </a:lnTo>
                  <a:cubicBezTo>
                    <a:pt x="1009" y="1569"/>
                    <a:pt x="992" y="1513"/>
                    <a:pt x="968" y="1488"/>
                  </a:cubicBezTo>
                  <a:lnTo>
                    <a:pt x="968" y="1488"/>
                  </a:lnTo>
                  <a:cubicBezTo>
                    <a:pt x="964" y="1475"/>
                    <a:pt x="959" y="1462"/>
                    <a:pt x="956" y="1448"/>
                  </a:cubicBezTo>
                  <a:cubicBezTo>
                    <a:pt x="952" y="1433"/>
                    <a:pt x="949" y="1417"/>
                    <a:pt x="944" y="1401"/>
                  </a:cubicBezTo>
                  <a:cubicBezTo>
                    <a:pt x="943" y="1396"/>
                    <a:pt x="941" y="1384"/>
                    <a:pt x="940" y="1372"/>
                  </a:cubicBezTo>
                  <a:lnTo>
                    <a:pt x="940" y="1372"/>
                  </a:lnTo>
                  <a:cubicBezTo>
                    <a:pt x="940" y="1369"/>
                    <a:pt x="939" y="1366"/>
                    <a:pt x="939" y="1364"/>
                  </a:cubicBezTo>
                  <a:cubicBezTo>
                    <a:pt x="938" y="1344"/>
                    <a:pt x="938" y="1321"/>
                    <a:pt x="938" y="1301"/>
                  </a:cubicBezTo>
                  <a:cubicBezTo>
                    <a:pt x="938" y="1283"/>
                    <a:pt x="940" y="1265"/>
                    <a:pt x="940" y="1248"/>
                  </a:cubicBezTo>
                  <a:lnTo>
                    <a:pt x="940" y="1248"/>
                  </a:lnTo>
                  <a:cubicBezTo>
                    <a:pt x="950" y="1207"/>
                    <a:pt x="961" y="1168"/>
                    <a:pt x="972" y="1129"/>
                  </a:cubicBezTo>
                  <a:lnTo>
                    <a:pt x="972" y="1129"/>
                  </a:lnTo>
                  <a:cubicBezTo>
                    <a:pt x="986" y="1108"/>
                    <a:pt x="995" y="1082"/>
                    <a:pt x="1007" y="1060"/>
                  </a:cubicBezTo>
                  <a:cubicBezTo>
                    <a:pt x="1015" y="1047"/>
                    <a:pt x="1023" y="1034"/>
                    <a:pt x="1032" y="1021"/>
                  </a:cubicBezTo>
                  <a:lnTo>
                    <a:pt x="1039" y="1012"/>
                  </a:lnTo>
                  <a:lnTo>
                    <a:pt x="1039" y="1012"/>
                  </a:lnTo>
                  <a:cubicBezTo>
                    <a:pt x="1067" y="983"/>
                    <a:pt x="1094" y="957"/>
                    <a:pt x="1123" y="929"/>
                  </a:cubicBezTo>
                  <a:cubicBezTo>
                    <a:pt x="1124" y="928"/>
                    <a:pt x="1125" y="927"/>
                    <a:pt x="1126" y="926"/>
                  </a:cubicBezTo>
                  <a:lnTo>
                    <a:pt x="1126" y="926"/>
                  </a:lnTo>
                  <a:cubicBezTo>
                    <a:pt x="1140" y="916"/>
                    <a:pt x="1155" y="906"/>
                    <a:pt x="1171" y="897"/>
                  </a:cubicBezTo>
                  <a:cubicBezTo>
                    <a:pt x="1190" y="886"/>
                    <a:pt x="1210" y="876"/>
                    <a:pt x="1231" y="865"/>
                  </a:cubicBezTo>
                  <a:lnTo>
                    <a:pt x="1231" y="865"/>
                  </a:lnTo>
                  <a:cubicBezTo>
                    <a:pt x="1266" y="853"/>
                    <a:pt x="1301" y="844"/>
                    <a:pt x="1337" y="835"/>
                  </a:cubicBezTo>
                  <a:lnTo>
                    <a:pt x="1337" y="835"/>
                  </a:lnTo>
                  <a:cubicBezTo>
                    <a:pt x="1345" y="836"/>
                    <a:pt x="1351" y="836"/>
                    <a:pt x="1357" y="836"/>
                  </a:cubicBezTo>
                  <a:cubicBezTo>
                    <a:pt x="1383" y="836"/>
                    <a:pt x="1392" y="829"/>
                    <a:pt x="1384" y="827"/>
                  </a:cubicBezTo>
                  <a:lnTo>
                    <a:pt x="1384" y="827"/>
                  </a:lnTo>
                  <a:cubicBezTo>
                    <a:pt x="1372" y="829"/>
                    <a:pt x="1361" y="830"/>
                    <a:pt x="1350" y="832"/>
                  </a:cubicBezTo>
                  <a:lnTo>
                    <a:pt x="1350" y="832"/>
                  </a:lnTo>
                  <a:cubicBezTo>
                    <a:pt x="1354" y="831"/>
                    <a:pt x="1357" y="830"/>
                    <a:pt x="1361" y="829"/>
                  </a:cubicBezTo>
                  <a:cubicBezTo>
                    <a:pt x="1368" y="827"/>
                    <a:pt x="1374" y="827"/>
                    <a:pt x="1378" y="827"/>
                  </a:cubicBezTo>
                  <a:cubicBezTo>
                    <a:pt x="1381" y="827"/>
                    <a:pt x="1382" y="827"/>
                    <a:pt x="1384" y="827"/>
                  </a:cubicBezTo>
                  <a:lnTo>
                    <a:pt x="1384" y="827"/>
                  </a:lnTo>
                  <a:cubicBezTo>
                    <a:pt x="1397" y="825"/>
                    <a:pt x="1409" y="824"/>
                    <a:pt x="1420" y="824"/>
                  </a:cubicBezTo>
                  <a:close/>
                  <a:moveTo>
                    <a:pt x="1427" y="0"/>
                  </a:moveTo>
                  <a:cubicBezTo>
                    <a:pt x="1425" y="0"/>
                    <a:pt x="1423" y="0"/>
                    <a:pt x="1420" y="0"/>
                  </a:cubicBezTo>
                  <a:cubicBezTo>
                    <a:pt x="858" y="8"/>
                    <a:pt x="379" y="357"/>
                    <a:pt x="183" y="880"/>
                  </a:cubicBezTo>
                  <a:cubicBezTo>
                    <a:pt x="0" y="1366"/>
                    <a:pt x="162" y="1971"/>
                    <a:pt x="563" y="2302"/>
                  </a:cubicBezTo>
                  <a:cubicBezTo>
                    <a:pt x="813" y="2508"/>
                    <a:pt x="1124" y="2620"/>
                    <a:pt x="1436" y="2620"/>
                  </a:cubicBezTo>
                  <a:cubicBezTo>
                    <a:pt x="1660" y="2620"/>
                    <a:pt x="1885" y="2562"/>
                    <a:pt x="2089" y="2441"/>
                  </a:cubicBezTo>
                  <a:cubicBezTo>
                    <a:pt x="2576" y="2149"/>
                    <a:pt x="2802" y="1592"/>
                    <a:pt x="2703" y="1043"/>
                  </a:cubicBezTo>
                  <a:cubicBezTo>
                    <a:pt x="2597" y="455"/>
                    <a:pt x="2055" y="36"/>
                    <a:pt x="1477" y="3"/>
                  </a:cubicBezTo>
                  <a:lnTo>
                    <a:pt x="1477" y="3"/>
                  </a:lnTo>
                  <a:cubicBezTo>
                    <a:pt x="1461" y="1"/>
                    <a:pt x="1444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>
              <a:extLst>
                <a:ext uri="{FF2B5EF4-FFF2-40B4-BE49-F238E27FC236}">
                  <a16:creationId xmlns:a16="http://schemas.microsoft.com/office/drawing/2014/main" id="{C1F3A543-00D2-2EDD-D7B6-A22F3D792950}"/>
                </a:ext>
              </a:extLst>
            </p:cNvPr>
            <p:cNvSpPr/>
            <p:nvPr/>
          </p:nvSpPr>
          <p:spPr>
            <a:xfrm>
              <a:off x="2768389" y="3749830"/>
              <a:ext cx="193099" cy="19309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cubicBezTo>
                    <a:pt x="403" y="1"/>
                    <a:pt x="1" y="404"/>
                    <a:pt x="1" y="900"/>
                  </a:cubicBezTo>
                  <a:cubicBezTo>
                    <a:pt x="1" y="1397"/>
                    <a:pt x="403" y="1799"/>
                    <a:pt x="900" y="1799"/>
                  </a:cubicBezTo>
                  <a:cubicBezTo>
                    <a:pt x="1397" y="1799"/>
                    <a:pt x="1800" y="1397"/>
                    <a:pt x="1800" y="900"/>
                  </a:cubicBezTo>
                  <a:cubicBezTo>
                    <a:pt x="1800" y="404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6">
            <a:extLst>
              <a:ext uri="{FF2B5EF4-FFF2-40B4-BE49-F238E27FC236}">
                <a16:creationId xmlns:a16="http://schemas.microsoft.com/office/drawing/2014/main" id="{A4ECF604-DB88-70EC-8B51-307DAB0AF5E9}"/>
              </a:ext>
            </a:extLst>
          </p:cNvPr>
          <p:cNvGrpSpPr/>
          <p:nvPr/>
        </p:nvGrpSpPr>
        <p:grpSpPr>
          <a:xfrm>
            <a:off x="2924170" y="2349731"/>
            <a:ext cx="293189" cy="280852"/>
            <a:chOff x="2719471" y="1903616"/>
            <a:chExt cx="293189" cy="280852"/>
          </a:xfrm>
        </p:grpSpPr>
        <p:sp>
          <p:nvSpPr>
            <p:cNvPr id="149" name="Google Shape;149;p16">
              <a:extLst>
                <a:ext uri="{FF2B5EF4-FFF2-40B4-BE49-F238E27FC236}">
                  <a16:creationId xmlns:a16="http://schemas.microsoft.com/office/drawing/2014/main" id="{07F2F521-0E28-5ADA-8669-3DE0DED2ECF9}"/>
                </a:ext>
              </a:extLst>
            </p:cNvPr>
            <p:cNvSpPr/>
            <p:nvPr/>
          </p:nvSpPr>
          <p:spPr>
            <a:xfrm>
              <a:off x="2719471" y="1903616"/>
              <a:ext cx="293189" cy="280852"/>
            </a:xfrm>
            <a:custGeom>
              <a:avLst/>
              <a:gdLst/>
              <a:ahLst/>
              <a:cxnLst/>
              <a:rect l="l" t="t" r="r" b="b"/>
              <a:pathLst>
                <a:path w="2733" h="2618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3"/>
                  </a:moveTo>
                  <a:cubicBezTo>
                    <a:pt x="1902" y="1246"/>
                    <a:pt x="1903" y="1250"/>
                    <a:pt x="1904" y="1253"/>
                  </a:cubicBezTo>
                  <a:cubicBezTo>
                    <a:pt x="1906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4" y="1264"/>
                    <a:pt x="1902" y="1253"/>
                    <a:pt x="1901" y="1243"/>
                  </a:cubicBezTo>
                  <a:close/>
                  <a:moveTo>
                    <a:pt x="1911" y="1352"/>
                  </a:move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859" y="1537"/>
                  </a:moveTo>
                  <a:cubicBezTo>
                    <a:pt x="1859" y="1537"/>
                    <a:pt x="1859" y="1537"/>
                    <a:pt x="1859" y="1537"/>
                  </a:cubicBezTo>
                  <a:cubicBezTo>
                    <a:pt x="1859" y="1537"/>
                    <a:pt x="1859" y="1537"/>
                    <a:pt x="1859" y="1537"/>
                  </a:cubicBezTo>
                  <a:close/>
                  <a:moveTo>
                    <a:pt x="1730" y="1691"/>
                  </a:moveTo>
                  <a:cubicBezTo>
                    <a:pt x="1725" y="1695"/>
                    <a:pt x="1720" y="1698"/>
                    <a:pt x="1715" y="1701"/>
                  </a:cubicBezTo>
                  <a:lnTo>
                    <a:pt x="1715" y="1701"/>
                  </a:lnTo>
                  <a:cubicBezTo>
                    <a:pt x="1720" y="1697"/>
                    <a:pt x="1725" y="1694"/>
                    <a:pt x="1730" y="1691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5" y="842"/>
                    <a:pt x="1564" y="853"/>
                    <a:pt x="1603" y="864"/>
                  </a:cubicBezTo>
                  <a:lnTo>
                    <a:pt x="1603" y="864"/>
                  </a:lnTo>
                  <a:cubicBezTo>
                    <a:pt x="1625" y="878"/>
                    <a:pt x="1650" y="887"/>
                    <a:pt x="1672" y="899"/>
                  </a:cubicBezTo>
                  <a:cubicBezTo>
                    <a:pt x="1686" y="907"/>
                    <a:pt x="1699" y="915"/>
                    <a:pt x="1711" y="924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50" y="959"/>
                    <a:pt x="1776" y="986"/>
                    <a:pt x="1803" y="1015"/>
                  </a:cubicBezTo>
                  <a:cubicBezTo>
                    <a:pt x="1805" y="1016"/>
                    <a:pt x="1806" y="1017"/>
                    <a:pt x="1807" y="1018"/>
                  </a:cubicBezTo>
                  <a:lnTo>
                    <a:pt x="1807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2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79" y="1158"/>
                    <a:pt x="1889" y="1193"/>
                    <a:pt x="1898" y="1229"/>
                  </a:cubicBezTo>
                  <a:lnTo>
                    <a:pt x="1898" y="1229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3"/>
                    <a:pt x="1901" y="1243"/>
                  </a:cubicBezTo>
                  <a:lnTo>
                    <a:pt x="1901" y="1243"/>
                  </a:lnTo>
                  <a:cubicBezTo>
                    <a:pt x="1900" y="1238"/>
                    <a:pt x="1899" y="1234"/>
                    <a:pt x="1898" y="1229"/>
                  </a:cubicBezTo>
                  <a:lnTo>
                    <a:pt x="1898" y="1229"/>
                  </a:lnTo>
                  <a:cubicBezTo>
                    <a:pt x="1894" y="1262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5"/>
                  </a:cubicBezTo>
                  <a:lnTo>
                    <a:pt x="1906" y="1275"/>
                  </a:lnTo>
                  <a:cubicBezTo>
                    <a:pt x="1907" y="1288"/>
                    <a:pt x="1909" y="1301"/>
                    <a:pt x="1909" y="1312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9" y="1483"/>
                    <a:pt x="1872" y="1498"/>
                    <a:pt x="1866" y="1512"/>
                  </a:cubicBezTo>
                  <a:lnTo>
                    <a:pt x="1866" y="1512"/>
                  </a:lnTo>
                  <a:cubicBezTo>
                    <a:pt x="1848" y="1544"/>
                    <a:pt x="1830" y="1577"/>
                    <a:pt x="1810" y="1609"/>
                  </a:cubicBezTo>
                  <a:lnTo>
                    <a:pt x="1810" y="1609"/>
                  </a:lnTo>
                  <a:cubicBezTo>
                    <a:pt x="1796" y="1621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8" y="1684"/>
                    <a:pt x="1737" y="1686"/>
                    <a:pt x="1735" y="1687"/>
                  </a:cubicBezTo>
                  <a:lnTo>
                    <a:pt x="1735" y="1687"/>
                  </a:lnTo>
                  <a:cubicBezTo>
                    <a:pt x="1739" y="1685"/>
                    <a:pt x="1744" y="1683"/>
                    <a:pt x="1750" y="1680"/>
                  </a:cubicBezTo>
                  <a:lnTo>
                    <a:pt x="1750" y="1680"/>
                  </a:lnTo>
                  <a:cubicBezTo>
                    <a:pt x="1743" y="1683"/>
                    <a:pt x="1737" y="1687"/>
                    <a:pt x="1730" y="1691"/>
                  </a:cubicBezTo>
                  <a:lnTo>
                    <a:pt x="1730" y="1691"/>
                  </a:lnTo>
                  <a:cubicBezTo>
                    <a:pt x="1732" y="1690"/>
                    <a:pt x="1733" y="1688"/>
                    <a:pt x="1735" y="1687"/>
                  </a:cubicBezTo>
                  <a:lnTo>
                    <a:pt x="1735" y="1687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8" y="1705"/>
                    <a:pt x="1715" y="1701"/>
                  </a:cubicBezTo>
                  <a:lnTo>
                    <a:pt x="1715" y="1701"/>
                  </a:lnTo>
                  <a:cubicBezTo>
                    <a:pt x="1694" y="1715"/>
                    <a:pt x="1674" y="1732"/>
                    <a:pt x="1653" y="1743"/>
                  </a:cubicBezTo>
                  <a:cubicBezTo>
                    <a:pt x="1639" y="1751"/>
                    <a:pt x="1624" y="1757"/>
                    <a:pt x="1611" y="1765"/>
                  </a:cubicBezTo>
                  <a:cubicBezTo>
                    <a:pt x="1577" y="1775"/>
                    <a:pt x="1544" y="1786"/>
                    <a:pt x="1510" y="1794"/>
                  </a:cubicBezTo>
                  <a:lnTo>
                    <a:pt x="1510" y="1794"/>
                  </a:lnTo>
                  <a:cubicBezTo>
                    <a:pt x="1498" y="1792"/>
                    <a:pt x="1489" y="1792"/>
                    <a:pt x="1482" y="1792"/>
                  </a:cubicBezTo>
                  <a:cubicBezTo>
                    <a:pt x="1457" y="1792"/>
                    <a:pt x="1453" y="1798"/>
                    <a:pt x="1466" y="1800"/>
                  </a:cubicBezTo>
                  <a:lnTo>
                    <a:pt x="1466" y="1800"/>
                  </a:lnTo>
                  <a:cubicBezTo>
                    <a:pt x="1479" y="1798"/>
                    <a:pt x="1494" y="1795"/>
                    <a:pt x="1507" y="1794"/>
                  </a:cubicBezTo>
                  <a:lnTo>
                    <a:pt x="1507" y="1794"/>
                  </a:lnTo>
                  <a:cubicBezTo>
                    <a:pt x="1508" y="1794"/>
                    <a:pt x="1509" y="1794"/>
                    <a:pt x="1510" y="1794"/>
                  </a:cubicBezTo>
                  <a:lnTo>
                    <a:pt x="1510" y="1794"/>
                  </a:lnTo>
                  <a:cubicBezTo>
                    <a:pt x="1513" y="1794"/>
                    <a:pt x="1516" y="1795"/>
                    <a:pt x="1519" y="1795"/>
                  </a:cubicBezTo>
                  <a:lnTo>
                    <a:pt x="1519" y="1795"/>
                  </a:lnTo>
                  <a:cubicBezTo>
                    <a:pt x="1516" y="1795"/>
                    <a:pt x="1512" y="1794"/>
                    <a:pt x="1509" y="1794"/>
                  </a:cubicBezTo>
                  <a:cubicBezTo>
                    <a:pt x="1508" y="1794"/>
                    <a:pt x="1508" y="1794"/>
                    <a:pt x="1507" y="1794"/>
                  </a:cubicBezTo>
                  <a:lnTo>
                    <a:pt x="1507" y="1794"/>
                  </a:lnTo>
                  <a:cubicBezTo>
                    <a:pt x="1503" y="1795"/>
                    <a:pt x="1499" y="1796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0" y="1800"/>
                    <a:pt x="1468" y="1800"/>
                    <a:pt x="1466" y="1800"/>
                  </a:cubicBezTo>
                  <a:lnTo>
                    <a:pt x="1466" y="1800"/>
                  </a:lnTo>
                  <a:cubicBezTo>
                    <a:pt x="1463" y="1800"/>
                    <a:pt x="1460" y="1800"/>
                    <a:pt x="1458" y="1800"/>
                  </a:cubicBezTo>
                  <a:cubicBezTo>
                    <a:pt x="1448" y="1801"/>
                    <a:pt x="1438" y="1801"/>
                    <a:pt x="1428" y="1801"/>
                  </a:cubicBezTo>
                  <a:cubicBezTo>
                    <a:pt x="1402" y="1801"/>
                    <a:pt x="1377" y="1800"/>
                    <a:pt x="1351" y="1798"/>
                  </a:cubicBezTo>
                  <a:lnTo>
                    <a:pt x="1351" y="1798"/>
                  </a:lnTo>
                  <a:cubicBezTo>
                    <a:pt x="1329" y="1793"/>
                    <a:pt x="1308" y="1789"/>
                    <a:pt x="1286" y="1783"/>
                  </a:cubicBezTo>
                  <a:cubicBezTo>
                    <a:pt x="1272" y="1779"/>
                    <a:pt x="1258" y="1774"/>
                    <a:pt x="1245" y="1770"/>
                  </a:cubicBezTo>
                  <a:lnTo>
                    <a:pt x="1245" y="1770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6" y="1771"/>
                    <a:pt x="1244" y="1769"/>
                  </a:cubicBezTo>
                  <a:lnTo>
                    <a:pt x="1244" y="1769"/>
                  </a:lnTo>
                  <a:cubicBezTo>
                    <a:pt x="1244" y="1770"/>
                    <a:pt x="1244" y="1770"/>
                    <a:pt x="1245" y="1770"/>
                  </a:cubicBezTo>
                  <a:lnTo>
                    <a:pt x="1245" y="1770"/>
                  </a:lnTo>
                  <a:cubicBezTo>
                    <a:pt x="1230" y="1757"/>
                    <a:pt x="1216" y="1751"/>
                    <a:pt x="1207" y="1749"/>
                  </a:cubicBezTo>
                  <a:lnTo>
                    <a:pt x="1207" y="1749"/>
                  </a:lnTo>
                  <a:cubicBezTo>
                    <a:pt x="1221" y="1755"/>
                    <a:pt x="1233" y="1762"/>
                    <a:pt x="1244" y="1769"/>
                  </a:cubicBezTo>
                  <a:lnTo>
                    <a:pt x="1244" y="1769"/>
                  </a:lnTo>
                  <a:cubicBezTo>
                    <a:pt x="1235" y="1767"/>
                    <a:pt x="1226" y="1764"/>
                    <a:pt x="1218" y="1761"/>
                  </a:cubicBezTo>
                  <a:cubicBezTo>
                    <a:pt x="1197" y="1754"/>
                    <a:pt x="1194" y="1748"/>
                    <a:pt x="1202" y="1748"/>
                  </a:cubicBezTo>
                  <a:cubicBezTo>
                    <a:pt x="1203" y="1748"/>
                    <a:pt x="1205" y="1748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29"/>
                    <a:pt x="1147" y="1718"/>
                  </a:cubicBezTo>
                  <a:cubicBezTo>
                    <a:pt x="1137" y="1712"/>
                    <a:pt x="1127" y="1706"/>
                    <a:pt x="1118" y="1699"/>
                  </a:cubicBezTo>
                  <a:lnTo>
                    <a:pt x="1118" y="1699"/>
                  </a:lnTo>
                  <a:cubicBezTo>
                    <a:pt x="1117" y="1699"/>
                    <a:pt x="1117" y="1698"/>
                    <a:pt x="1117" y="1698"/>
                  </a:cubicBezTo>
                  <a:cubicBezTo>
                    <a:pt x="1098" y="1680"/>
                    <a:pt x="1072" y="1646"/>
                    <a:pt x="1048" y="1621"/>
                  </a:cubicBezTo>
                  <a:lnTo>
                    <a:pt x="1048" y="1621"/>
                  </a:lnTo>
                  <a:cubicBezTo>
                    <a:pt x="1056" y="1632"/>
                    <a:pt x="1058" y="1641"/>
                    <a:pt x="1055" y="1641"/>
                  </a:cubicBezTo>
                  <a:cubicBezTo>
                    <a:pt x="1053" y="1641"/>
                    <a:pt x="1048" y="1637"/>
                    <a:pt x="1040" y="1625"/>
                  </a:cubicBezTo>
                  <a:cubicBezTo>
                    <a:pt x="1035" y="1617"/>
                    <a:pt x="1029" y="1609"/>
                    <a:pt x="1024" y="1601"/>
                  </a:cubicBezTo>
                  <a:lnTo>
                    <a:pt x="1024" y="1601"/>
                  </a:lnTo>
                  <a:cubicBezTo>
                    <a:pt x="1031" y="1606"/>
                    <a:pt x="1040" y="1613"/>
                    <a:pt x="1048" y="1621"/>
                  </a:cubicBezTo>
                  <a:lnTo>
                    <a:pt x="1048" y="1621"/>
                  </a:lnTo>
                  <a:cubicBezTo>
                    <a:pt x="1042" y="1614"/>
                    <a:pt x="1034" y="1607"/>
                    <a:pt x="1023" y="1600"/>
                  </a:cubicBezTo>
                  <a:lnTo>
                    <a:pt x="1023" y="1600"/>
                  </a:lnTo>
                  <a:cubicBezTo>
                    <a:pt x="1023" y="1601"/>
                    <a:pt x="1024" y="1601"/>
                    <a:pt x="1024" y="1601"/>
                  </a:cubicBezTo>
                  <a:lnTo>
                    <a:pt x="1024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599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3"/>
                    <a:pt x="988" y="1541"/>
                    <a:pt x="980" y="1528"/>
                  </a:cubicBezTo>
                  <a:lnTo>
                    <a:pt x="980" y="1528"/>
                  </a:lnTo>
                  <a:cubicBezTo>
                    <a:pt x="972" y="1494"/>
                    <a:pt x="952" y="1458"/>
                    <a:pt x="944" y="1425"/>
                  </a:cubicBezTo>
                  <a:cubicBezTo>
                    <a:pt x="941" y="1409"/>
                    <a:pt x="938" y="1393"/>
                    <a:pt x="934" y="1378"/>
                  </a:cubicBezTo>
                  <a:cubicBezTo>
                    <a:pt x="932" y="1340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5"/>
                    <a:pt x="930" y="1271"/>
                    <a:pt x="929" y="1276"/>
                  </a:cubicBezTo>
                  <a:cubicBezTo>
                    <a:pt x="933" y="1261"/>
                    <a:pt x="936" y="1245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10" y="1051"/>
                    <a:pt x="1017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5" y="1027"/>
                  </a:cubicBezTo>
                  <a:lnTo>
                    <a:pt x="1025" y="1027"/>
                  </a:lnTo>
                  <a:cubicBezTo>
                    <a:pt x="1025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8" y="1014"/>
                    <a:pt x="1057" y="1000"/>
                    <a:pt x="1058" y="993"/>
                  </a:cubicBezTo>
                  <a:lnTo>
                    <a:pt x="1058" y="993"/>
                  </a:lnTo>
                  <a:cubicBezTo>
                    <a:pt x="1047" y="1006"/>
                    <a:pt x="1036" y="1019"/>
                    <a:pt x="1025" y="1027"/>
                  </a:cubicBezTo>
                  <a:lnTo>
                    <a:pt x="1025" y="1027"/>
                  </a:lnTo>
                  <a:cubicBezTo>
                    <a:pt x="1028" y="1022"/>
                    <a:pt x="1031" y="1017"/>
                    <a:pt x="1034" y="1012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8" y="990"/>
                    <a:pt x="1058" y="991"/>
                    <a:pt x="1058" y="993"/>
                  </a:cubicBezTo>
                  <a:lnTo>
                    <a:pt x="1058" y="993"/>
                  </a:lnTo>
                  <a:cubicBezTo>
                    <a:pt x="1073" y="976"/>
                    <a:pt x="1087" y="957"/>
                    <a:pt x="1099" y="946"/>
                  </a:cubicBezTo>
                  <a:cubicBezTo>
                    <a:pt x="1105" y="941"/>
                    <a:pt x="1122" y="928"/>
                    <a:pt x="1131" y="921"/>
                  </a:cubicBezTo>
                  <a:lnTo>
                    <a:pt x="1131" y="921"/>
                  </a:lnTo>
                  <a:cubicBezTo>
                    <a:pt x="1163" y="901"/>
                    <a:pt x="1220" y="884"/>
                    <a:pt x="1245" y="860"/>
                  </a:cubicBezTo>
                  <a:lnTo>
                    <a:pt x="1245" y="860"/>
                  </a:lnTo>
                  <a:cubicBezTo>
                    <a:pt x="1258" y="856"/>
                    <a:pt x="1271" y="851"/>
                    <a:pt x="1285" y="848"/>
                  </a:cubicBezTo>
                  <a:cubicBezTo>
                    <a:pt x="1300" y="844"/>
                    <a:pt x="1315" y="841"/>
                    <a:pt x="1332" y="836"/>
                  </a:cubicBezTo>
                  <a:cubicBezTo>
                    <a:pt x="1336" y="835"/>
                    <a:pt x="1349" y="833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1"/>
                    <a:pt x="1369" y="831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70" y="165"/>
                    <a:pt x="430" y="455"/>
                  </a:cubicBezTo>
                  <a:cubicBezTo>
                    <a:pt x="76" y="885"/>
                    <a:pt x="1" y="1493"/>
                    <a:pt x="292" y="1981"/>
                  </a:cubicBezTo>
                  <a:cubicBezTo>
                    <a:pt x="539" y="2393"/>
                    <a:pt x="975" y="2618"/>
                    <a:pt x="1436" y="2618"/>
                  </a:cubicBezTo>
                  <a:cubicBezTo>
                    <a:pt x="1520" y="2618"/>
                    <a:pt x="1605" y="2610"/>
                    <a:pt x="1690" y="2595"/>
                  </a:cubicBezTo>
                  <a:cubicBezTo>
                    <a:pt x="2278" y="2489"/>
                    <a:pt x="2696" y="1947"/>
                    <a:pt x="2729" y="1369"/>
                  </a:cubicBezTo>
                  <a:lnTo>
                    <a:pt x="2729" y="1369"/>
                  </a:lnTo>
                  <a:cubicBezTo>
                    <a:pt x="2732" y="1350"/>
                    <a:pt x="2733" y="1331"/>
                    <a:pt x="2732" y="1312"/>
                  </a:cubicBezTo>
                  <a:cubicBezTo>
                    <a:pt x="2724" y="750"/>
                    <a:pt x="2375" y="271"/>
                    <a:pt x="1853" y="75"/>
                  </a:cubicBezTo>
                  <a:cubicBezTo>
                    <a:pt x="1718" y="24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>
              <a:extLst>
                <a:ext uri="{FF2B5EF4-FFF2-40B4-BE49-F238E27FC236}">
                  <a16:creationId xmlns:a16="http://schemas.microsoft.com/office/drawing/2014/main" id="{07BDCDA4-3378-DBFA-7696-AC8955EEFD12}"/>
                </a:ext>
              </a:extLst>
            </p:cNvPr>
            <p:cNvSpPr/>
            <p:nvPr/>
          </p:nvSpPr>
          <p:spPr>
            <a:xfrm>
              <a:off x="2775469" y="1947814"/>
              <a:ext cx="192992" cy="193099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cubicBezTo>
                    <a:pt x="0" y="1397"/>
                    <a:pt x="402" y="1800"/>
                    <a:pt x="900" y="1800"/>
                  </a:cubicBezTo>
                  <a:cubicBezTo>
                    <a:pt x="1396" y="1800"/>
                    <a:pt x="1798" y="1397"/>
                    <a:pt x="1798" y="900"/>
                  </a:cubicBezTo>
                  <a:cubicBezTo>
                    <a:pt x="1798" y="403"/>
                    <a:pt x="1396" y="1"/>
                    <a:pt x="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6">
            <a:extLst>
              <a:ext uri="{FF2B5EF4-FFF2-40B4-BE49-F238E27FC236}">
                <a16:creationId xmlns:a16="http://schemas.microsoft.com/office/drawing/2014/main" id="{198AB8D3-DE27-E97D-B786-FE2418CAE2AE}"/>
              </a:ext>
            </a:extLst>
          </p:cNvPr>
          <p:cNvGrpSpPr/>
          <p:nvPr/>
        </p:nvGrpSpPr>
        <p:grpSpPr>
          <a:xfrm>
            <a:off x="2924117" y="3185088"/>
            <a:ext cx="293297" cy="280852"/>
            <a:chOff x="2986052" y="2804088"/>
            <a:chExt cx="293297" cy="280852"/>
          </a:xfrm>
        </p:grpSpPr>
        <p:sp>
          <p:nvSpPr>
            <p:cNvPr id="152" name="Google Shape;152;p16">
              <a:extLst>
                <a:ext uri="{FF2B5EF4-FFF2-40B4-BE49-F238E27FC236}">
                  <a16:creationId xmlns:a16="http://schemas.microsoft.com/office/drawing/2014/main" id="{CFF9AF29-65BD-302D-F7B5-12FA9471BF54}"/>
                </a:ext>
              </a:extLst>
            </p:cNvPr>
            <p:cNvSpPr/>
            <p:nvPr/>
          </p:nvSpPr>
          <p:spPr>
            <a:xfrm>
              <a:off x="2986052" y="2804088"/>
              <a:ext cx="293297" cy="280852"/>
            </a:xfrm>
            <a:custGeom>
              <a:avLst/>
              <a:gdLst/>
              <a:ahLst/>
              <a:cxnLst/>
              <a:rect l="l" t="t" r="r" b="b"/>
              <a:pathLst>
                <a:path w="2734" h="2618" extrusionOk="0">
                  <a:moveTo>
                    <a:pt x="1249" y="855"/>
                  </a:moveTo>
                  <a:cubicBezTo>
                    <a:pt x="1249" y="855"/>
                    <a:pt x="1249" y="855"/>
                    <a:pt x="1249" y="855"/>
                  </a:cubicBezTo>
                  <a:lnTo>
                    <a:pt x="1249" y="855"/>
                  </a:lnTo>
                  <a:cubicBezTo>
                    <a:pt x="1249" y="855"/>
                    <a:pt x="1249" y="855"/>
                    <a:pt x="1249" y="855"/>
                  </a:cubicBezTo>
                  <a:close/>
                  <a:moveTo>
                    <a:pt x="1212" y="871"/>
                  </a:moveTo>
                  <a:cubicBezTo>
                    <a:pt x="1202" y="874"/>
                    <a:pt x="1194" y="877"/>
                    <a:pt x="1194" y="877"/>
                  </a:cubicBezTo>
                  <a:cubicBezTo>
                    <a:pt x="1193" y="877"/>
                    <a:pt x="1198" y="875"/>
                    <a:pt x="1212" y="871"/>
                  </a:cubicBezTo>
                  <a:close/>
                  <a:moveTo>
                    <a:pt x="944" y="1215"/>
                  </a:moveTo>
                  <a:cubicBezTo>
                    <a:pt x="943" y="1215"/>
                    <a:pt x="935" y="1240"/>
                    <a:pt x="933" y="1262"/>
                  </a:cubicBezTo>
                  <a:lnTo>
                    <a:pt x="933" y="1262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2" y="1244"/>
                  </a:moveTo>
                  <a:lnTo>
                    <a:pt x="1902" y="1244"/>
                  </a:lnTo>
                  <a:cubicBezTo>
                    <a:pt x="1902" y="1247"/>
                    <a:pt x="1903" y="1250"/>
                    <a:pt x="1904" y="1253"/>
                  </a:cubicBezTo>
                  <a:cubicBezTo>
                    <a:pt x="1907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5" y="1265"/>
                    <a:pt x="1903" y="1254"/>
                    <a:pt x="1902" y="1244"/>
                  </a:cubicBezTo>
                  <a:close/>
                  <a:moveTo>
                    <a:pt x="1431" y="830"/>
                  </a:moveTo>
                  <a:cubicBezTo>
                    <a:pt x="1448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6" y="865"/>
                  </a:cubicBezTo>
                  <a:lnTo>
                    <a:pt x="1606" y="865"/>
                  </a:lnTo>
                  <a:cubicBezTo>
                    <a:pt x="1627" y="878"/>
                    <a:pt x="1652" y="887"/>
                    <a:pt x="1672" y="899"/>
                  </a:cubicBezTo>
                  <a:cubicBezTo>
                    <a:pt x="1686" y="906"/>
                    <a:pt x="1699" y="916"/>
                    <a:pt x="1712" y="925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49" y="958"/>
                    <a:pt x="1776" y="986"/>
                    <a:pt x="1804" y="1014"/>
                  </a:cubicBezTo>
                  <a:cubicBezTo>
                    <a:pt x="1804" y="1014"/>
                    <a:pt x="1805" y="1015"/>
                    <a:pt x="1805" y="1015"/>
                  </a:cubicBezTo>
                  <a:lnTo>
                    <a:pt x="1805" y="1015"/>
                  </a:lnTo>
                  <a:cubicBezTo>
                    <a:pt x="1815" y="1031"/>
                    <a:pt x="1826" y="1046"/>
                    <a:pt x="1835" y="1063"/>
                  </a:cubicBezTo>
                  <a:cubicBezTo>
                    <a:pt x="1847" y="1083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80" y="1159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6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900" y="1224"/>
                    <a:pt x="1900" y="1234"/>
                    <a:pt x="1902" y="1244"/>
                  </a:cubicBezTo>
                  <a:lnTo>
                    <a:pt x="1902" y="1244"/>
                  </a:lnTo>
                  <a:cubicBezTo>
                    <a:pt x="1900" y="1240"/>
                    <a:pt x="1899" y="1235"/>
                    <a:pt x="1898" y="1230"/>
                  </a:cubicBezTo>
                  <a:lnTo>
                    <a:pt x="1898" y="1230"/>
                  </a:lnTo>
                  <a:cubicBezTo>
                    <a:pt x="1895" y="1262"/>
                    <a:pt x="1900" y="1278"/>
                    <a:pt x="1904" y="1278"/>
                  </a:cubicBezTo>
                  <a:cubicBezTo>
                    <a:pt x="1905" y="1278"/>
                    <a:pt x="1905" y="1277"/>
                    <a:pt x="1906" y="1275"/>
                  </a:cubicBezTo>
                  <a:lnTo>
                    <a:pt x="1906" y="1275"/>
                  </a:lnTo>
                  <a:cubicBezTo>
                    <a:pt x="1908" y="1288"/>
                    <a:pt x="1909" y="1301"/>
                    <a:pt x="1909" y="1313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5" y="1389"/>
                    <a:pt x="1893" y="1439"/>
                    <a:pt x="1884" y="1469"/>
                  </a:cubicBezTo>
                  <a:cubicBezTo>
                    <a:pt x="1879" y="1483"/>
                    <a:pt x="1870" y="1500"/>
                    <a:pt x="1864" y="1517"/>
                  </a:cubicBezTo>
                  <a:lnTo>
                    <a:pt x="1864" y="1517"/>
                  </a:lnTo>
                  <a:cubicBezTo>
                    <a:pt x="1847" y="1548"/>
                    <a:pt x="1829" y="1579"/>
                    <a:pt x="1809" y="1609"/>
                  </a:cubicBezTo>
                  <a:lnTo>
                    <a:pt x="1809" y="1609"/>
                  </a:lnTo>
                  <a:cubicBezTo>
                    <a:pt x="1797" y="1620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9" y="1684"/>
                    <a:pt x="1738" y="1685"/>
                    <a:pt x="1737" y="1685"/>
                  </a:cubicBezTo>
                  <a:lnTo>
                    <a:pt x="1737" y="1685"/>
                  </a:lnTo>
                  <a:cubicBezTo>
                    <a:pt x="1741" y="1684"/>
                    <a:pt x="1744" y="1682"/>
                    <a:pt x="1747" y="1681"/>
                  </a:cubicBezTo>
                  <a:lnTo>
                    <a:pt x="1747" y="1681"/>
                  </a:lnTo>
                  <a:cubicBezTo>
                    <a:pt x="1743" y="1683"/>
                    <a:pt x="1739" y="1685"/>
                    <a:pt x="1736" y="1687"/>
                  </a:cubicBezTo>
                  <a:lnTo>
                    <a:pt x="1736" y="1687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2"/>
                    <a:pt x="1736" y="1687"/>
                  </a:cubicBezTo>
                  <a:lnTo>
                    <a:pt x="1736" y="1687"/>
                  </a:lnTo>
                  <a:cubicBezTo>
                    <a:pt x="1736" y="1686"/>
                    <a:pt x="1737" y="1686"/>
                    <a:pt x="1737" y="1685"/>
                  </a:cubicBezTo>
                  <a:lnTo>
                    <a:pt x="1737" y="1685"/>
                  </a:lnTo>
                  <a:cubicBezTo>
                    <a:pt x="1707" y="1700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7"/>
                    <a:pt x="1673" y="1732"/>
                    <a:pt x="1653" y="1743"/>
                  </a:cubicBezTo>
                  <a:cubicBezTo>
                    <a:pt x="1639" y="1750"/>
                    <a:pt x="1625" y="1758"/>
                    <a:pt x="1610" y="1765"/>
                  </a:cubicBezTo>
                  <a:cubicBezTo>
                    <a:pt x="1577" y="1775"/>
                    <a:pt x="1542" y="1786"/>
                    <a:pt x="1508" y="1794"/>
                  </a:cubicBezTo>
                  <a:lnTo>
                    <a:pt x="1508" y="1794"/>
                  </a:lnTo>
                  <a:cubicBezTo>
                    <a:pt x="1497" y="1792"/>
                    <a:pt x="1488" y="1792"/>
                    <a:pt x="1480" y="1792"/>
                  </a:cubicBezTo>
                  <a:cubicBezTo>
                    <a:pt x="1456" y="1792"/>
                    <a:pt x="1453" y="1799"/>
                    <a:pt x="1470" y="1799"/>
                  </a:cubicBezTo>
                  <a:lnTo>
                    <a:pt x="1470" y="1799"/>
                  </a:lnTo>
                  <a:cubicBezTo>
                    <a:pt x="1481" y="1797"/>
                    <a:pt x="1494" y="1795"/>
                    <a:pt x="1506" y="1794"/>
                  </a:cubicBezTo>
                  <a:lnTo>
                    <a:pt x="1506" y="1794"/>
                  </a:lnTo>
                  <a:cubicBezTo>
                    <a:pt x="1506" y="1794"/>
                    <a:pt x="1507" y="1794"/>
                    <a:pt x="1508" y="1794"/>
                  </a:cubicBezTo>
                  <a:lnTo>
                    <a:pt x="1508" y="1794"/>
                  </a:lnTo>
                  <a:cubicBezTo>
                    <a:pt x="1509" y="1794"/>
                    <a:pt x="1511" y="1794"/>
                    <a:pt x="1513" y="1795"/>
                  </a:cubicBezTo>
                  <a:lnTo>
                    <a:pt x="1513" y="1795"/>
                  </a:lnTo>
                  <a:cubicBezTo>
                    <a:pt x="1511" y="1794"/>
                    <a:pt x="1509" y="1794"/>
                    <a:pt x="1507" y="1794"/>
                  </a:cubicBezTo>
                  <a:cubicBezTo>
                    <a:pt x="1507" y="1794"/>
                    <a:pt x="1506" y="1794"/>
                    <a:pt x="1506" y="1794"/>
                  </a:cubicBezTo>
                  <a:lnTo>
                    <a:pt x="1506" y="1794"/>
                  </a:lnTo>
                  <a:cubicBezTo>
                    <a:pt x="1502" y="1795"/>
                    <a:pt x="1498" y="1796"/>
                    <a:pt x="1495" y="1796"/>
                  </a:cubicBezTo>
                  <a:cubicBezTo>
                    <a:pt x="1485" y="1798"/>
                    <a:pt x="1477" y="1799"/>
                    <a:pt x="1472" y="1799"/>
                  </a:cubicBezTo>
                  <a:cubicBezTo>
                    <a:pt x="1471" y="1799"/>
                    <a:pt x="1470" y="1799"/>
                    <a:pt x="1470" y="1799"/>
                  </a:cubicBezTo>
                  <a:lnTo>
                    <a:pt x="1470" y="1799"/>
                  </a:lnTo>
                  <a:cubicBezTo>
                    <a:pt x="1465" y="1800"/>
                    <a:pt x="1461" y="1800"/>
                    <a:pt x="1457" y="1801"/>
                  </a:cubicBezTo>
                  <a:cubicBezTo>
                    <a:pt x="1449" y="1801"/>
                    <a:pt x="1442" y="1801"/>
                    <a:pt x="1435" y="1801"/>
                  </a:cubicBezTo>
                  <a:cubicBezTo>
                    <a:pt x="1405" y="1801"/>
                    <a:pt x="1376" y="1799"/>
                    <a:pt x="1347" y="1798"/>
                  </a:cubicBezTo>
                  <a:lnTo>
                    <a:pt x="1347" y="1798"/>
                  </a:lnTo>
                  <a:cubicBezTo>
                    <a:pt x="1326" y="1793"/>
                    <a:pt x="1306" y="1789"/>
                    <a:pt x="1286" y="1783"/>
                  </a:cubicBezTo>
                  <a:cubicBezTo>
                    <a:pt x="1272" y="1779"/>
                    <a:pt x="1258" y="1774"/>
                    <a:pt x="1244" y="1769"/>
                  </a:cubicBezTo>
                  <a:lnTo>
                    <a:pt x="1244" y="1769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5" y="1771"/>
                    <a:pt x="1243" y="1769"/>
                  </a:cubicBezTo>
                  <a:lnTo>
                    <a:pt x="1243" y="1769"/>
                  </a:lnTo>
                  <a:cubicBezTo>
                    <a:pt x="1243" y="1769"/>
                    <a:pt x="1244" y="1769"/>
                    <a:pt x="1244" y="1769"/>
                  </a:cubicBezTo>
                  <a:lnTo>
                    <a:pt x="1244" y="1769"/>
                  </a:lnTo>
                  <a:cubicBezTo>
                    <a:pt x="1228" y="1755"/>
                    <a:pt x="1213" y="1749"/>
                    <a:pt x="1205" y="1748"/>
                  </a:cubicBezTo>
                  <a:lnTo>
                    <a:pt x="1205" y="1748"/>
                  </a:lnTo>
                  <a:cubicBezTo>
                    <a:pt x="1219" y="1755"/>
                    <a:pt x="1232" y="1761"/>
                    <a:pt x="1243" y="1769"/>
                  </a:cubicBezTo>
                  <a:lnTo>
                    <a:pt x="1243" y="1769"/>
                  </a:lnTo>
                  <a:cubicBezTo>
                    <a:pt x="1235" y="1766"/>
                    <a:pt x="1226" y="1763"/>
                    <a:pt x="1218" y="1761"/>
                  </a:cubicBezTo>
                  <a:cubicBezTo>
                    <a:pt x="1197" y="1754"/>
                    <a:pt x="1195" y="1748"/>
                    <a:pt x="1202" y="1748"/>
                  </a:cubicBezTo>
                  <a:cubicBezTo>
                    <a:pt x="1203" y="1748"/>
                    <a:pt x="1204" y="1748"/>
                    <a:pt x="1205" y="1748"/>
                  </a:cubicBezTo>
                  <a:lnTo>
                    <a:pt x="1205" y="1748"/>
                  </a:lnTo>
                  <a:cubicBezTo>
                    <a:pt x="1184" y="1738"/>
                    <a:pt x="1162" y="1729"/>
                    <a:pt x="1147" y="1719"/>
                  </a:cubicBezTo>
                  <a:cubicBezTo>
                    <a:pt x="1137" y="1713"/>
                    <a:pt x="1128" y="1707"/>
                    <a:pt x="1120" y="1701"/>
                  </a:cubicBezTo>
                  <a:lnTo>
                    <a:pt x="1120" y="1701"/>
                  </a:lnTo>
                  <a:cubicBezTo>
                    <a:pt x="1119" y="1700"/>
                    <a:pt x="1118" y="1699"/>
                    <a:pt x="1117" y="1698"/>
                  </a:cubicBezTo>
                  <a:cubicBezTo>
                    <a:pt x="1098" y="1680"/>
                    <a:pt x="1072" y="1644"/>
                    <a:pt x="1046" y="1619"/>
                  </a:cubicBezTo>
                  <a:lnTo>
                    <a:pt x="1046" y="1619"/>
                  </a:lnTo>
                  <a:cubicBezTo>
                    <a:pt x="1056" y="1631"/>
                    <a:pt x="1059" y="1641"/>
                    <a:pt x="1055" y="1641"/>
                  </a:cubicBezTo>
                  <a:cubicBezTo>
                    <a:pt x="1053" y="1641"/>
                    <a:pt x="1048" y="1636"/>
                    <a:pt x="1040" y="1626"/>
                  </a:cubicBezTo>
                  <a:cubicBezTo>
                    <a:pt x="1034" y="1617"/>
                    <a:pt x="1028" y="1608"/>
                    <a:pt x="1022" y="1599"/>
                  </a:cubicBezTo>
                  <a:lnTo>
                    <a:pt x="1022" y="1599"/>
                  </a:lnTo>
                  <a:cubicBezTo>
                    <a:pt x="1030" y="1604"/>
                    <a:pt x="1038" y="1611"/>
                    <a:pt x="1046" y="1619"/>
                  </a:cubicBezTo>
                  <a:lnTo>
                    <a:pt x="1046" y="1619"/>
                  </a:lnTo>
                  <a:cubicBezTo>
                    <a:pt x="1041" y="1613"/>
                    <a:pt x="1033" y="1605"/>
                    <a:pt x="1022" y="1599"/>
                  </a:cubicBezTo>
                  <a:lnTo>
                    <a:pt x="1022" y="1599"/>
                  </a:lnTo>
                  <a:cubicBezTo>
                    <a:pt x="1022" y="1599"/>
                    <a:pt x="1022" y="1599"/>
                    <a:pt x="1022" y="1599"/>
                  </a:cubicBezTo>
                  <a:lnTo>
                    <a:pt x="1022" y="1599"/>
                  </a:lnTo>
                  <a:cubicBezTo>
                    <a:pt x="1021" y="1598"/>
                    <a:pt x="1020" y="1598"/>
                    <a:pt x="1019" y="1597"/>
                  </a:cubicBezTo>
                  <a:lnTo>
                    <a:pt x="1019" y="1597"/>
                  </a:lnTo>
                  <a:cubicBezTo>
                    <a:pt x="1020" y="1598"/>
                    <a:pt x="1021" y="1598"/>
                    <a:pt x="1022" y="1599"/>
                  </a:cubicBezTo>
                  <a:lnTo>
                    <a:pt x="1022" y="1599"/>
                  </a:lnTo>
                  <a:cubicBezTo>
                    <a:pt x="1015" y="1588"/>
                    <a:pt x="1008" y="1577"/>
                    <a:pt x="1002" y="1566"/>
                  </a:cubicBezTo>
                  <a:cubicBezTo>
                    <a:pt x="994" y="1553"/>
                    <a:pt x="986" y="1540"/>
                    <a:pt x="979" y="1525"/>
                  </a:cubicBezTo>
                  <a:cubicBezTo>
                    <a:pt x="979" y="1525"/>
                    <a:pt x="979" y="1525"/>
                    <a:pt x="978" y="1524"/>
                  </a:cubicBezTo>
                  <a:lnTo>
                    <a:pt x="978" y="1524"/>
                  </a:lnTo>
                  <a:cubicBezTo>
                    <a:pt x="970" y="1492"/>
                    <a:pt x="952" y="1457"/>
                    <a:pt x="944" y="1425"/>
                  </a:cubicBezTo>
                  <a:cubicBezTo>
                    <a:pt x="940" y="1410"/>
                    <a:pt x="938" y="1392"/>
                    <a:pt x="934" y="1377"/>
                  </a:cubicBezTo>
                  <a:cubicBezTo>
                    <a:pt x="932" y="1340"/>
                    <a:pt x="932" y="1302"/>
                    <a:pt x="933" y="1264"/>
                  </a:cubicBezTo>
                  <a:cubicBezTo>
                    <a:pt x="933" y="1264"/>
                    <a:pt x="933" y="1263"/>
                    <a:pt x="933" y="1262"/>
                  </a:cubicBezTo>
                  <a:lnTo>
                    <a:pt x="933" y="1262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5" y="1244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09" y="1051"/>
                    <a:pt x="1017" y="1040"/>
                    <a:pt x="1024" y="1028"/>
                  </a:cubicBezTo>
                  <a:lnTo>
                    <a:pt x="1024" y="1028"/>
                  </a:lnTo>
                  <a:cubicBezTo>
                    <a:pt x="1023" y="1029"/>
                    <a:pt x="1021" y="1030"/>
                    <a:pt x="1020" y="1031"/>
                  </a:cubicBezTo>
                  <a:lnTo>
                    <a:pt x="1020" y="1031"/>
                  </a:lnTo>
                  <a:cubicBezTo>
                    <a:pt x="1021" y="1030"/>
                    <a:pt x="1023" y="1029"/>
                    <a:pt x="1025" y="1028"/>
                  </a:cubicBezTo>
                  <a:lnTo>
                    <a:pt x="1025" y="1028"/>
                  </a:lnTo>
                  <a:cubicBezTo>
                    <a:pt x="1025" y="1028"/>
                    <a:pt x="1025" y="1028"/>
                    <a:pt x="1024" y="1028"/>
                  </a:cubicBezTo>
                  <a:lnTo>
                    <a:pt x="1024" y="1028"/>
                  </a:lnTo>
                  <a:cubicBezTo>
                    <a:pt x="1046" y="1015"/>
                    <a:pt x="1056" y="1001"/>
                    <a:pt x="1057" y="995"/>
                  </a:cubicBezTo>
                  <a:lnTo>
                    <a:pt x="1057" y="995"/>
                  </a:lnTo>
                  <a:cubicBezTo>
                    <a:pt x="1047" y="1008"/>
                    <a:pt x="1035" y="1020"/>
                    <a:pt x="1025" y="1028"/>
                  </a:cubicBezTo>
                  <a:lnTo>
                    <a:pt x="1025" y="1028"/>
                  </a:lnTo>
                  <a:cubicBezTo>
                    <a:pt x="1028" y="1023"/>
                    <a:pt x="1031" y="1018"/>
                    <a:pt x="1034" y="1013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7" y="990"/>
                    <a:pt x="1058" y="992"/>
                    <a:pt x="1057" y="995"/>
                  </a:cubicBezTo>
                  <a:lnTo>
                    <a:pt x="1057" y="995"/>
                  </a:lnTo>
                  <a:cubicBezTo>
                    <a:pt x="1072" y="977"/>
                    <a:pt x="1087" y="957"/>
                    <a:pt x="1099" y="946"/>
                  </a:cubicBezTo>
                  <a:cubicBezTo>
                    <a:pt x="1103" y="942"/>
                    <a:pt x="1118" y="931"/>
                    <a:pt x="1127" y="924"/>
                  </a:cubicBezTo>
                  <a:lnTo>
                    <a:pt x="1127" y="924"/>
                  </a:lnTo>
                  <a:cubicBezTo>
                    <a:pt x="1158" y="902"/>
                    <a:pt x="1217" y="886"/>
                    <a:pt x="1244" y="861"/>
                  </a:cubicBezTo>
                  <a:lnTo>
                    <a:pt x="1244" y="861"/>
                  </a:lnTo>
                  <a:cubicBezTo>
                    <a:pt x="1258" y="856"/>
                    <a:pt x="1271" y="852"/>
                    <a:pt x="1285" y="848"/>
                  </a:cubicBezTo>
                  <a:cubicBezTo>
                    <a:pt x="1300" y="844"/>
                    <a:pt x="1316" y="840"/>
                    <a:pt x="1332" y="837"/>
                  </a:cubicBezTo>
                  <a:cubicBezTo>
                    <a:pt x="1336" y="836"/>
                    <a:pt x="1349" y="834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2"/>
                    <a:pt x="1369" y="832"/>
                  </a:cubicBezTo>
                  <a:cubicBezTo>
                    <a:pt x="1389" y="830"/>
                    <a:pt x="1411" y="830"/>
                    <a:pt x="1431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69" y="165"/>
                    <a:pt x="431" y="455"/>
                  </a:cubicBezTo>
                  <a:cubicBezTo>
                    <a:pt x="76" y="885"/>
                    <a:pt x="1" y="1494"/>
                    <a:pt x="292" y="1981"/>
                  </a:cubicBezTo>
                  <a:cubicBezTo>
                    <a:pt x="539" y="2393"/>
                    <a:pt x="975" y="2617"/>
                    <a:pt x="1436" y="2617"/>
                  </a:cubicBezTo>
                  <a:cubicBezTo>
                    <a:pt x="1520" y="2617"/>
                    <a:pt x="1605" y="2610"/>
                    <a:pt x="1690" y="2595"/>
                  </a:cubicBezTo>
                  <a:cubicBezTo>
                    <a:pt x="2274" y="2490"/>
                    <a:pt x="2692" y="1953"/>
                    <a:pt x="2728" y="1377"/>
                  </a:cubicBezTo>
                  <a:lnTo>
                    <a:pt x="2728" y="1377"/>
                  </a:lnTo>
                  <a:cubicBezTo>
                    <a:pt x="2732" y="1356"/>
                    <a:pt x="2733" y="1335"/>
                    <a:pt x="2733" y="1313"/>
                  </a:cubicBezTo>
                  <a:cubicBezTo>
                    <a:pt x="2725" y="750"/>
                    <a:pt x="2376" y="271"/>
                    <a:pt x="1853" y="75"/>
                  </a:cubicBezTo>
                  <a:cubicBezTo>
                    <a:pt x="1718" y="25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>
              <a:extLst>
                <a:ext uri="{FF2B5EF4-FFF2-40B4-BE49-F238E27FC236}">
                  <a16:creationId xmlns:a16="http://schemas.microsoft.com/office/drawing/2014/main" id="{F3E88816-F05B-E12B-4B5D-6FE5F33F0499}"/>
                </a:ext>
              </a:extLst>
            </p:cNvPr>
            <p:cNvSpPr/>
            <p:nvPr/>
          </p:nvSpPr>
          <p:spPr>
            <a:xfrm>
              <a:off x="3042050" y="2848393"/>
              <a:ext cx="192992" cy="192885"/>
            </a:xfrm>
            <a:custGeom>
              <a:avLst/>
              <a:gdLst/>
              <a:ahLst/>
              <a:cxnLst/>
              <a:rect l="l" t="t" r="r" b="b"/>
              <a:pathLst>
                <a:path w="1799" h="1798" extrusionOk="0">
                  <a:moveTo>
                    <a:pt x="899" y="0"/>
                  </a:moveTo>
                  <a:cubicBezTo>
                    <a:pt x="403" y="0"/>
                    <a:pt x="1" y="402"/>
                    <a:pt x="1" y="900"/>
                  </a:cubicBezTo>
                  <a:cubicBezTo>
                    <a:pt x="1" y="1396"/>
                    <a:pt x="403" y="1798"/>
                    <a:pt x="899" y="1798"/>
                  </a:cubicBezTo>
                  <a:cubicBezTo>
                    <a:pt x="1396" y="1798"/>
                    <a:pt x="1798" y="1396"/>
                    <a:pt x="1798" y="900"/>
                  </a:cubicBezTo>
                  <a:cubicBezTo>
                    <a:pt x="1798" y="402"/>
                    <a:pt x="1396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337F2AD1-A2A8-8795-AC08-3BAA9D6DC584}"/>
              </a:ext>
            </a:extLst>
          </p:cNvPr>
          <p:cNvSpPr/>
          <p:nvPr/>
        </p:nvSpPr>
        <p:spPr>
          <a:xfrm>
            <a:off x="1294285" y="2353756"/>
            <a:ext cx="1043721" cy="1043581"/>
          </a:xfrm>
          <a:custGeom>
            <a:avLst/>
            <a:gdLst/>
            <a:ahLst/>
            <a:cxnLst/>
            <a:rect l="l" t="t" r="r" b="b"/>
            <a:pathLst>
              <a:path w="9036" h="9035" extrusionOk="0">
                <a:moveTo>
                  <a:pt x="4518" y="0"/>
                </a:moveTo>
                <a:cubicBezTo>
                  <a:pt x="2022" y="0"/>
                  <a:pt x="1" y="2023"/>
                  <a:pt x="1" y="4518"/>
                </a:cubicBezTo>
                <a:cubicBezTo>
                  <a:pt x="1" y="7013"/>
                  <a:pt x="2022" y="9035"/>
                  <a:pt x="4518" y="9035"/>
                </a:cubicBezTo>
                <a:cubicBezTo>
                  <a:pt x="7012" y="9035"/>
                  <a:pt x="9035" y="7013"/>
                  <a:pt x="9035" y="4518"/>
                </a:cubicBezTo>
                <a:cubicBezTo>
                  <a:pt x="9035" y="2023"/>
                  <a:pt x="7012" y="0"/>
                  <a:pt x="45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C8DEDAE1-A4E2-728A-AB00-1DB9DEF122E6}"/>
              </a:ext>
            </a:extLst>
          </p:cNvPr>
          <p:cNvSpPr/>
          <p:nvPr/>
        </p:nvSpPr>
        <p:spPr>
          <a:xfrm>
            <a:off x="1438442" y="2497913"/>
            <a:ext cx="755300" cy="755282"/>
          </a:xfrm>
          <a:custGeom>
            <a:avLst/>
            <a:gdLst/>
            <a:ahLst/>
            <a:cxnLst/>
            <a:rect l="l" t="t" r="r" b="b"/>
            <a:pathLst>
              <a:path w="6539" h="6539" extrusionOk="0">
                <a:moveTo>
                  <a:pt x="3270" y="0"/>
                </a:moveTo>
                <a:cubicBezTo>
                  <a:pt x="1464" y="0"/>
                  <a:pt x="1" y="1465"/>
                  <a:pt x="1" y="3270"/>
                </a:cubicBezTo>
                <a:cubicBezTo>
                  <a:pt x="1" y="5075"/>
                  <a:pt x="1464" y="6539"/>
                  <a:pt x="3270" y="6539"/>
                </a:cubicBezTo>
                <a:cubicBezTo>
                  <a:pt x="5075" y="6539"/>
                  <a:pt x="6539" y="5075"/>
                  <a:pt x="6539" y="3270"/>
                </a:cubicBezTo>
                <a:cubicBezTo>
                  <a:pt x="6539" y="1465"/>
                  <a:pt x="5075" y="0"/>
                  <a:pt x="32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708529C7-B839-393F-90E0-537DF70FA116}"/>
              </a:ext>
            </a:extLst>
          </p:cNvPr>
          <p:cNvSpPr/>
          <p:nvPr/>
        </p:nvSpPr>
        <p:spPr>
          <a:xfrm>
            <a:off x="1582715" y="2642070"/>
            <a:ext cx="466879" cy="466984"/>
          </a:xfrm>
          <a:custGeom>
            <a:avLst/>
            <a:gdLst/>
            <a:ahLst/>
            <a:cxnLst/>
            <a:rect l="l" t="t" r="r" b="b"/>
            <a:pathLst>
              <a:path w="4042" h="4043" extrusionOk="0">
                <a:moveTo>
                  <a:pt x="2021" y="1"/>
                </a:moveTo>
                <a:cubicBezTo>
                  <a:pt x="905" y="1"/>
                  <a:pt x="0" y="905"/>
                  <a:pt x="0" y="2022"/>
                </a:cubicBezTo>
                <a:cubicBezTo>
                  <a:pt x="0" y="3138"/>
                  <a:pt x="905" y="4042"/>
                  <a:pt x="2021" y="4042"/>
                </a:cubicBezTo>
                <a:cubicBezTo>
                  <a:pt x="3137" y="4042"/>
                  <a:pt x="4042" y="3138"/>
                  <a:pt x="4042" y="2022"/>
                </a:cubicBezTo>
                <a:cubicBezTo>
                  <a:pt x="4042" y="905"/>
                  <a:pt x="3137" y="1"/>
                  <a:pt x="20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B26A7F23-F5E0-653A-DDA4-2E851B0C0466}"/>
              </a:ext>
            </a:extLst>
          </p:cNvPr>
          <p:cNvSpPr/>
          <p:nvPr/>
        </p:nvSpPr>
        <p:spPr>
          <a:xfrm>
            <a:off x="1726873" y="2786342"/>
            <a:ext cx="178574" cy="178570"/>
          </a:xfrm>
          <a:custGeom>
            <a:avLst/>
            <a:gdLst/>
            <a:ahLst/>
            <a:cxnLst/>
            <a:rect l="l" t="t" r="r" b="b"/>
            <a:pathLst>
              <a:path w="1546" h="1546" extrusionOk="0">
                <a:moveTo>
                  <a:pt x="773" y="0"/>
                </a:moveTo>
                <a:cubicBezTo>
                  <a:pt x="346" y="0"/>
                  <a:pt x="0" y="346"/>
                  <a:pt x="0" y="773"/>
                </a:cubicBezTo>
                <a:cubicBezTo>
                  <a:pt x="0" y="1199"/>
                  <a:pt x="346" y="1545"/>
                  <a:pt x="773" y="1545"/>
                </a:cubicBezTo>
                <a:cubicBezTo>
                  <a:pt x="1200" y="1545"/>
                  <a:pt x="1545" y="1199"/>
                  <a:pt x="1545" y="773"/>
                </a:cubicBezTo>
                <a:cubicBezTo>
                  <a:pt x="1545" y="346"/>
                  <a:pt x="1200" y="0"/>
                  <a:pt x="7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EDF8ADA0-A549-9987-6502-61AD859C5FE9}"/>
              </a:ext>
            </a:extLst>
          </p:cNvPr>
          <p:cNvSpPr txBox="1"/>
          <p:nvPr/>
        </p:nvSpPr>
        <p:spPr>
          <a:xfrm>
            <a:off x="3474631" y="22118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FE3A367D-243B-DD13-5C1F-DC0798C00120}"/>
              </a:ext>
            </a:extLst>
          </p:cNvPr>
          <p:cNvSpPr txBox="1"/>
          <p:nvPr/>
        </p:nvSpPr>
        <p:spPr>
          <a:xfrm>
            <a:off x="3496802" y="3899300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A8B25FC8-402E-770A-B395-4E5BEA56919B}"/>
              </a:ext>
            </a:extLst>
          </p:cNvPr>
          <p:cNvSpPr/>
          <p:nvPr/>
        </p:nvSpPr>
        <p:spPr>
          <a:xfrm>
            <a:off x="3324447" y="1107175"/>
            <a:ext cx="1146371" cy="1119582"/>
          </a:xfrm>
          <a:custGeom>
            <a:avLst/>
            <a:gdLst/>
            <a:ahLst/>
            <a:cxnLst/>
            <a:rect l="l" t="t" r="r" b="b"/>
            <a:pathLst>
              <a:path w="9329" h="9111" extrusionOk="0">
                <a:moveTo>
                  <a:pt x="4704" y="907"/>
                </a:moveTo>
                <a:lnTo>
                  <a:pt x="4704" y="907"/>
                </a:lnTo>
                <a:cubicBezTo>
                  <a:pt x="4728" y="907"/>
                  <a:pt x="4747" y="909"/>
                  <a:pt x="4750" y="915"/>
                </a:cubicBezTo>
                <a:cubicBezTo>
                  <a:pt x="4750" y="915"/>
                  <a:pt x="4750" y="915"/>
                  <a:pt x="4749" y="915"/>
                </a:cubicBezTo>
                <a:cubicBezTo>
                  <a:pt x="4744" y="915"/>
                  <a:pt x="4721" y="910"/>
                  <a:pt x="4704" y="907"/>
                </a:cubicBezTo>
                <a:close/>
                <a:moveTo>
                  <a:pt x="4399" y="943"/>
                </a:moveTo>
                <a:cubicBezTo>
                  <a:pt x="4400" y="943"/>
                  <a:pt x="4377" y="956"/>
                  <a:pt x="4361" y="962"/>
                </a:cubicBezTo>
                <a:lnTo>
                  <a:pt x="4361" y="962"/>
                </a:lnTo>
                <a:cubicBezTo>
                  <a:pt x="4364" y="961"/>
                  <a:pt x="4367" y="959"/>
                  <a:pt x="4370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5020" y="1034"/>
                </a:moveTo>
                <a:lnTo>
                  <a:pt x="5020" y="1034"/>
                </a:lnTo>
                <a:cubicBezTo>
                  <a:pt x="5031" y="1042"/>
                  <a:pt x="5040" y="1050"/>
                  <a:pt x="5047" y="1059"/>
                </a:cubicBezTo>
                <a:lnTo>
                  <a:pt x="5047" y="1059"/>
                </a:lnTo>
                <a:cubicBezTo>
                  <a:pt x="5045" y="1056"/>
                  <a:pt x="5031" y="1043"/>
                  <a:pt x="5020" y="1034"/>
                </a:cubicBezTo>
                <a:close/>
                <a:moveTo>
                  <a:pt x="1127" y="4137"/>
                </a:moveTo>
                <a:lnTo>
                  <a:pt x="1127" y="4137"/>
                </a:lnTo>
                <a:cubicBezTo>
                  <a:pt x="1127" y="4137"/>
                  <a:pt x="1126" y="4138"/>
                  <a:pt x="1125" y="4138"/>
                </a:cubicBezTo>
                <a:lnTo>
                  <a:pt x="1125" y="4138"/>
                </a:lnTo>
                <a:cubicBezTo>
                  <a:pt x="1126" y="4138"/>
                  <a:pt x="1127" y="4137"/>
                  <a:pt x="1127" y="4137"/>
                </a:cubicBezTo>
                <a:close/>
                <a:moveTo>
                  <a:pt x="1023" y="4310"/>
                </a:moveTo>
                <a:lnTo>
                  <a:pt x="1023" y="4310"/>
                </a:lnTo>
                <a:cubicBezTo>
                  <a:pt x="1018" y="4322"/>
                  <a:pt x="1012" y="4332"/>
                  <a:pt x="1012" y="4332"/>
                </a:cubicBezTo>
                <a:cubicBezTo>
                  <a:pt x="1012" y="4332"/>
                  <a:pt x="1015" y="4326"/>
                  <a:pt x="1023" y="4310"/>
                </a:cubicBezTo>
                <a:close/>
                <a:moveTo>
                  <a:pt x="8269" y="4435"/>
                </a:moveTo>
                <a:cubicBezTo>
                  <a:pt x="8269" y="4435"/>
                  <a:pt x="8269" y="4435"/>
                  <a:pt x="8269" y="4435"/>
                </a:cubicBezTo>
                <a:lnTo>
                  <a:pt x="8269" y="4435"/>
                </a:lnTo>
                <a:cubicBezTo>
                  <a:pt x="8269" y="4435"/>
                  <a:pt x="8269" y="4435"/>
                  <a:pt x="8269" y="4435"/>
                </a:cubicBezTo>
                <a:close/>
                <a:moveTo>
                  <a:pt x="984" y="4434"/>
                </a:moveTo>
                <a:cubicBezTo>
                  <a:pt x="983" y="4434"/>
                  <a:pt x="978" y="4461"/>
                  <a:pt x="976" y="4476"/>
                </a:cubicBezTo>
                <a:lnTo>
                  <a:pt x="976" y="4476"/>
                </a:lnTo>
                <a:cubicBezTo>
                  <a:pt x="977" y="4455"/>
                  <a:pt x="978" y="4437"/>
                  <a:pt x="984" y="4434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2" y="4784"/>
                  <a:pt x="1018" y="4794"/>
                  <a:pt x="1023" y="4806"/>
                </a:cubicBezTo>
                <a:lnTo>
                  <a:pt x="1023" y="4806"/>
                </a:lnTo>
                <a:cubicBezTo>
                  <a:pt x="1015" y="4790"/>
                  <a:pt x="1012" y="4784"/>
                  <a:pt x="1012" y="4784"/>
                </a:cubicBezTo>
                <a:close/>
                <a:moveTo>
                  <a:pt x="8219" y="4837"/>
                </a:moveTo>
                <a:cubicBezTo>
                  <a:pt x="8218" y="4837"/>
                  <a:pt x="8218" y="4838"/>
                  <a:pt x="8218" y="4838"/>
                </a:cubicBezTo>
                <a:cubicBezTo>
                  <a:pt x="8218" y="4838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1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752" y="8202"/>
                </a:moveTo>
                <a:cubicBezTo>
                  <a:pt x="4759" y="8202"/>
                  <a:pt x="4754" y="8203"/>
                  <a:pt x="4723" y="8205"/>
                </a:cubicBezTo>
                <a:cubicBezTo>
                  <a:pt x="4717" y="8206"/>
                  <a:pt x="4711" y="8206"/>
                  <a:pt x="4705" y="8206"/>
                </a:cubicBezTo>
                <a:lnTo>
                  <a:pt x="4705" y="8206"/>
                </a:lnTo>
                <a:cubicBezTo>
                  <a:pt x="4720" y="8204"/>
                  <a:pt x="4744" y="8202"/>
                  <a:pt x="4752" y="8202"/>
                </a:cubicBezTo>
                <a:close/>
                <a:moveTo>
                  <a:pt x="4694" y="907"/>
                </a:moveTo>
                <a:cubicBezTo>
                  <a:pt x="4695" y="907"/>
                  <a:pt x="4696" y="907"/>
                  <a:pt x="4697" y="907"/>
                </a:cubicBezTo>
                <a:lnTo>
                  <a:pt x="4697" y="907"/>
                </a:lnTo>
                <a:cubicBezTo>
                  <a:pt x="4703" y="908"/>
                  <a:pt x="4711" y="911"/>
                  <a:pt x="4723" y="914"/>
                </a:cubicBezTo>
                <a:cubicBezTo>
                  <a:pt x="4748" y="920"/>
                  <a:pt x="4774" y="925"/>
                  <a:pt x="4799" y="931"/>
                </a:cubicBezTo>
                <a:cubicBezTo>
                  <a:pt x="4808" y="934"/>
                  <a:pt x="4849" y="948"/>
                  <a:pt x="4875" y="957"/>
                </a:cubicBezTo>
                <a:lnTo>
                  <a:pt x="4875" y="957"/>
                </a:lnTo>
                <a:cubicBezTo>
                  <a:pt x="4894" y="967"/>
                  <a:pt x="4928" y="983"/>
                  <a:pt x="4939" y="989"/>
                </a:cubicBezTo>
                <a:cubicBezTo>
                  <a:pt x="4958" y="1000"/>
                  <a:pt x="4985" y="1012"/>
                  <a:pt x="5009" y="1027"/>
                </a:cubicBezTo>
                <a:lnTo>
                  <a:pt x="5009" y="1027"/>
                </a:lnTo>
                <a:cubicBezTo>
                  <a:pt x="5011" y="1030"/>
                  <a:pt x="5019" y="1037"/>
                  <a:pt x="5032" y="1050"/>
                </a:cubicBezTo>
                <a:cubicBezTo>
                  <a:pt x="5047" y="1065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9"/>
                </a:lnTo>
                <a:lnTo>
                  <a:pt x="6146" y="2162"/>
                </a:lnTo>
                <a:lnTo>
                  <a:pt x="7929" y="3945"/>
                </a:lnTo>
                <a:cubicBezTo>
                  <a:pt x="7980" y="3996"/>
                  <a:pt x="8033" y="4047"/>
                  <a:pt x="8084" y="4099"/>
                </a:cubicBezTo>
                <a:cubicBezTo>
                  <a:pt x="8089" y="4106"/>
                  <a:pt x="8095" y="4111"/>
                  <a:pt x="8100" y="4118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5" y="4173"/>
                  <a:pt x="8200" y="4257"/>
                  <a:pt x="8211" y="4275"/>
                </a:cubicBezTo>
                <a:cubicBezTo>
                  <a:pt x="8216" y="4285"/>
                  <a:pt x="8220" y="4295"/>
                  <a:pt x="8225" y="4305"/>
                </a:cubicBezTo>
                <a:lnTo>
                  <a:pt x="8225" y="4305"/>
                </a:lnTo>
                <a:cubicBezTo>
                  <a:pt x="8236" y="4343"/>
                  <a:pt x="8250" y="4378"/>
                  <a:pt x="8260" y="4416"/>
                </a:cubicBezTo>
                <a:cubicBezTo>
                  <a:pt x="8263" y="4428"/>
                  <a:pt x="8265" y="4439"/>
                  <a:pt x="8268" y="4450"/>
                </a:cubicBezTo>
                <a:lnTo>
                  <a:pt x="8268" y="4450"/>
                </a:lnTo>
                <a:cubicBezTo>
                  <a:pt x="8266" y="4490"/>
                  <a:pt x="8277" y="4536"/>
                  <a:pt x="8275" y="4575"/>
                </a:cubicBezTo>
                <a:cubicBezTo>
                  <a:pt x="8275" y="4595"/>
                  <a:pt x="8274" y="4618"/>
                  <a:pt x="8273" y="4638"/>
                </a:cubicBezTo>
                <a:cubicBezTo>
                  <a:pt x="8271" y="4656"/>
                  <a:pt x="8261" y="4680"/>
                  <a:pt x="8261" y="4680"/>
                </a:cubicBezTo>
                <a:cubicBezTo>
                  <a:pt x="8261" y="4680"/>
                  <a:pt x="8264" y="4674"/>
                  <a:pt x="8273" y="4656"/>
                </a:cubicBezTo>
                <a:lnTo>
                  <a:pt x="8273" y="4656"/>
                </a:lnTo>
                <a:cubicBezTo>
                  <a:pt x="8271" y="4661"/>
                  <a:pt x="8269" y="4667"/>
                  <a:pt x="8268" y="4671"/>
                </a:cubicBezTo>
                <a:cubicBezTo>
                  <a:pt x="8264" y="4692"/>
                  <a:pt x="8259" y="4712"/>
                  <a:pt x="8253" y="4733"/>
                </a:cubicBezTo>
                <a:cubicBezTo>
                  <a:pt x="8249" y="4746"/>
                  <a:pt x="8245" y="4772"/>
                  <a:pt x="8239" y="4796"/>
                </a:cubicBezTo>
                <a:lnTo>
                  <a:pt x="8239" y="4796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3" y="4839"/>
                  <a:pt x="8202" y="4863"/>
                  <a:pt x="8187" y="4886"/>
                </a:cubicBezTo>
                <a:cubicBezTo>
                  <a:pt x="8176" y="4905"/>
                  <a:pt x="8166" y="4923"/>
                  <a:pt x="8152" y="4941"/>
                </a:cubicBezTo>
                <a:cubicBezTo>
                  <a:pt x="8150" y="4945"/>
                  <a:pt x="8145" y="4953"/>
                  <a:pt x="8139" y="4960"/>
                </a:cubicBezTo>
                <a:lnTo>
                  <a:pt x="8139" y="4960"/>
                </a:lnTo>
                <a:cubicBezTo>
                  <a:pt x="8122" y="4978"/>
                  <a:pt x="8095" y="5007"/>
                  <a:pt x="8089" y="5014"/>
                </a:cubicBezTo>
                <a:lnTo>
                  <a:pt x="8081" y="5022"/>
                </a:lnTo>
                <a:cubicBezTo>
                  <a:pt x="8028" y="5076"/>
                  <a:pt x="7972" y="5131"/>
                  <a:pt x="7917" y="5186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2"/>
                  <a:pt x="5076" y="8028"/>
                  <a:pt x="5059" y="8044"/>
                </a:cubicBezTo>
                <a:cubicBezTo>
                  <a:pt x="5055" y="8047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6"/>
                  <a:pt x="5054" y="8056"/>
                </a:cubicBezTo>
                <a:lnTo>
                  <a:pt x="5054" y="8056"/>
                </a:lnTo>
                <a:cubicBezTo>
                  <a:pt x="5054" y="8056"/>
                  <a:pt x="5047" y="8061"/>
                  <a:pt x="5023" y="8076"/>
                </a:cubicBezTo>
                <a:cubicBezTo>
                  <a:pt x="5021" y="8078"/>
                  <a:pt x="5019" y="8079"/>
                  <a:pt x="5017" y="8080"/>
                </a:cubicBezTo>
                <a:lnTo>
                  <a:pt x="5017" y="8080"/>
                </a:lnTo>
                <a:cubicBezTo>
                  <a:pt x="5019" y="8079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2" y="8083"/>
                </a:cubicBezTo>
                <a:lnTo>
                  <a:pt x="5012" y="8083"/>
                </a:lnTo>
                <a:cubicBezTo>
                  <a:pt x="5014" y="8082"/>
                  <a:pt x="5016" y="8081"/>
                  <a:pt x="5017" y="8080"/>
                </a:cubicBezTo>
                <a:lnTo>
                  <a:pt x="5017" y="8080"/>
                </a:lnTo>
                <a:cubicBezTo>
                  <a:pt x="5012" y="8085"/>
                  <a:pt x="5009" y="8088"/>
                  <a:pt x="5009" y="8088"/>
                </a:cubicBezTo>
                <a:cubicBezTo>
                  <a:pt x="5009" y="8087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6" y="8119"/>
                  <a:pt x="4927" y="8135"/>
                </a:cubicBezTo>
                <a:cubicBezTo>
                  <a:pt x="4912" y="8143"/>
                  <a:pt x="4896" y="8150"/>
                  <a:pt x="4881" y="8158"/>
                </a:cubicBezTo>
                <a:lnTo>
                  <a:pt x="4881" y="8158"/>
                </a:lnTo>
                <a:cubicBezTo>
                  <a:pt x="4839" y="8172"/>
                  <a:pt x="4798" y="8186"/>
                  <a:pt x="4755" y="8196"/>
                </a:cubicBezTo>
                <a:cubicBezTo>
                  <a:pt x="4742" y="8200"/>
                  <a:pt x="4713" y="8201"/>
                  <a:pt x="4699" y="8207"/>
                </a:cubicBezTo>
                <a:lnTo>
                  <a:pt x="4699" y="8207"/>
                </a:lnTo>
                <a:cubicBezTo>
                  <a:pt x="4670" y="8208"/>
                  <a:pt x="4642" y="8209"/>
                  <a:pt x="4612" y="8209"/>
                </a:cubicBezTo>
                <a:cubicBezTo>
                  <a:pt x="4592" y="8209"/>
                  <a:pt x="4570" y="8207"/>
                  <a:pt x="4550" y="8206"/>
                </a:cubicBezTo>
                <a:cubicBezTo>
                  <a:pt x="4532" y="8204"/>
                  <a:pt x="4508" y="8194"/>
                  <a:pt x="4507" y="8194"/>
                </a:cubicBezTo>
                <a:lnTo>
                  <a:pt x="4507" y="8194"/>
                </a:lnTo>
                <a:cubicBezTo>
                  <a:pt x="4507" y="8194"/>
                  <a:pt x="4511" y="8196"/>
                  <a:pt x="4521" y="8201"/>
                </a:cubicBezTo>
                <a:lnTo>
                  <a:pt x="4521" y="8201"/>
                </a:lnTo>
                <a:cubicBezTo>
                  <a:pt x="4505" y="8197"/>
                  <a:pt x="4488" y="8194"/>
                  <a:pt x="4471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4" y="8140"/>
                  <a:pt x="4315" y="8129"/>
                </a:cubicBezTo>
                <a:cubicBezTo>
                  <a:pt x="4288" y="8113"/>
                  <a:pt x="4262" y="8096"/>
                  <a:pt x="4237" y="8079"/>
                </a:cubicBezTo>
                <a:lnTo>
                  <a:pt x="4237" y="8079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2" y="8056"/>
                  <a:pt x="4191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2" y="6701"/>
                </a:lnTo>
                <a:lnTo>
                  <a:pt x="1224" y="5073"/>
                </a:lnTo>
                <a:lnTo>
                  <a:pt x="1171" y="5019"/>
                </a:lnTo>
                <a:lnTo>
                  <a:pt x="1164" y="5013"/>
                </a:lnTo>
                <a:cubicBezTo>
                  <a:pt x="1149" y="4998"/>
                  <a:pt x="1135" y="4979"/>
                  <a:pt x="1118" y="4964"/>
                </a:cubicBezTo>
                <a:cubicBezTo>
                  <a:pt x="1113" y="4959"/>
                  <a:pt x="1107" y="4954"/>
                  <a:pt x="1102" y="4951"/>
                </a:cubicBezTo>
                <a:lnTo>
                  <a:pt x="1102" y="4951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5" y="4830"/>
                </a:cubicBezTo>
                <a:lnTo>
                  <a:pt x="1035" y="4830"/>
                </a:lnTo>
                <a:cubicBezTo>
                  <a:pt x="1034" y="4800"/>
                  <a:pt x="1003" y="4742"/>
                  <a:pt x="997" y="4716"/>
                </a:cubicBezTo>
                <a:cubicBezTo>
                  <a:pt x="992" y="4696"/>
                  <a:pt x="988" y="4675"/>
                  <a:pt x="983" y="4655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4"/>
                  <a:pt x="977" y="4560"/>
                  <a:pt x="978" y="4542"/>
                </a:cubicBezTo>
                <a:cubicBezTo>
                  <a:pt x="978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7"/>
                  <a:pt x="983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4"/>
                  <a:pt x="1035" y="4317"/>
                  <a:pt x="1036" y="4287"/>
                </a:cubicBezTo>
                <a:lnTo>
                  <a:pt x="1036" y="4287"/>
                </a:lnTo>
                <a:cubicBezTo>
                  <a:pt x="1043" y="4272"/>
                  <a:pt x="1049" y="4258"/>
                  <a:pt x="1057" y="4245"/>
                </a:cubicBezTo>
                <a:cubicBezTo>
                  <a:pt x="1069" y="4224"/>
                  <a:pt x="1083" y="4193"/>
                  <a:pt x="1100" y="4167"/>
                </a:cubicBezTo>
                <a:lnTo>
                  <a:pt x="1100" y="4167"/>
                </a:lnTo>
                <a:cubicBezTo>
                  <a:pt x="1106" y="4164"/>
                  <a:pt x="1112" y="4158"/>
                  <a:pt x="1118" y="4152"/>
                </a:cubicBezTo>
                <a:cubicBezTo>
                  <a:pt x="1133" y="4135"/>
                  <a:pt x="1149" y="4119"/>
                  <a:pt x="1164" y="4103"/>
                </a:cubicBezTo>
                <a:lnTo>
                  <a:pt x="1172" y="4096"/>
                </a:lnTo>
                <a:cubicBezTo>
                  <a:pt x="1190" y="4077"/>
                  <a:pt x="1209" y="4058"/>
                  <a:pt x="1228" y="4040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2"/>
                  <a:pt x="4145" y="1122"/>
                  <a:pt x="4185" y="1084"/>
                </a:cubicBezTo>
                <a:cubicBezTo>
                  <a:pt x="4200" y="1069"/>
                  <a:pt x="4217" y="1055"/>
                  <a:pt x="4232" y="1040"/>
                </a:cubicBezTo>
                <a:lnTo>
                  <a:pt x="4232" y="1040"/>
                </a:lnTo>
                <a:cubicBezTo>
                  <a:pt x="4260" y="1022"/>
                  <a:pt x="4286" y="1004"/>
                  <a:pt x="4313" y="988"/>
                </a:cubicBezTo>
                <a:cubicBezTo>
                  <a:pt x="4327" y="980"/>
                  <a:pt x="4341" y="974"/>
                  <a:pt x="4354" y="967"/>
                </a:cubicBezTo>
                <a:lnTo>
                  <a:pt x="4354" y="967"/>
                </a:lnTo>
                <a:cubicBezTo>
                  <a:pt x="4385" y="966"/>
                  <a:pt x="4457" y="930"/>
                  <a:pt x="4483" y="924"/>
                </a:cubicBezTo>
                <a:cubicBezTo>
                  <a:pt x="4501" y="920"/>
                  <a:pt x="4519" y="917"/>
                  <a:pt x="4537" y="913"/>
                </a:cubicBezTo>
                <a:lnTo>
                  <a:pt x="4537" y="913"/>
                </a:lnTo>
                <a:cubicBezTo>
                  <a:pt x="4567" y="911"/>
                  <a:pt x="4596" y="909"/>
                  <a:pt x="4625" y="909"/>
                </a:cubicBezTo>
                <a:cubicBezTo>
                  <a:pt x="4634" y="909"/>
                  <a:pt x="4665" y="907"/>
                  <a:pt x="4694" y="907"/>
                </a:cubicBezTo>
                <a:close/>
                <a:moveTo>
                  <a:pt x="4608" y="1"/>
                </a:moveTo>
                <a:cubicBezTo>
                  <a:pt x="4349" y="1"/>
                  <a:pt x="4088" y="65"/>
                  <a:pt x="3849" y="201"/>
                </a:cubicBezTo>
                <a:cubicBezTo>
                  <a:pt x="3602" y="342"/>
                  <a:pt x="3407" y="567"/>
                  <a:pt x="3208" y="765"/>
                </a:cubicBezTo>
                <a:lnTo>
                  <a:pt x="1260" y="2713"/>
                </a:lnTo>
                <a:lnTo>
                  <a:pt x="580" y="3393"/>
                </a:lnTo>
                <a:cubicBezTo>
                  <a:pt x="470" y="3504"/>
                  <a:pt x="365" y="3620"/>
                  <a:pt x="284" y="3754"/>
                </a:cubicBezTo>
                <a:cubicBezTo>
                  <a:pt x="61" y="4123"/>
                  <a:pt x="1" y="4605"/>
                  <a:pt x="134" y="5017"/>
                </a:cubicBezTo>
                <a:cubicBezTo>
                  <a:pt x="251" y="5382"/>
                  <a:pt x="494" y="5631"/>
                  <a:pt x="755" y="5892"/>
                </a:cubicBezTo>
                <a:lnTo>
                  <a:pt x="1622" y="6758"/>
                </a:lnTo>
                <a:lnTo>
                  <a:pt x="3415" y="8552"/>
                </a:lnTo>
                <a:lnTo>
                  <a:pt x="3488" y="8624"/>
                </a:lnTo>
                <a:lnTo>
                  <a:pt x="3488" y="8624"/>
                </a:lnTo>
                <a:cubicBezTo>
                  <a:pt x="3499" y="8638"/>
                  <a:pt x="3511" y="8652"/>
                  <a:pt x="3525" y="8665"/>
                </a:cubicBezTo>
                <a:cubicBezTo>
                  <a:pt x="3831" y="8962"/>
                  <a:pt x="4227" y="9110"/>
                  <a:pt x="4624" y="9110"/>
                </a:cubicBezTo>
                <a:cubicBezTo>
                  <a:pt x="5023" y="9110"/>
                  <a:pt x="5421" y="8960"/>
                  <a:pt x="5727" y="8660"/>
                </a:cubicBezTo>
                <a:cubicBezTo>
                  <a:pt x="5895" y="8494"/>
                  <a:pt x="6060" y="8327"/>
                  <a:pt x="6227" y="8160"/>
                </a:cubicBezTo>
                <a:lnTo>
                  <a:pt x="8208" y="6179"/>
                </a:lnTo>
                <a:cubicBezTo>
                  <a:pt x="8380" y="6007"/>
                  <a:pt x="8553" y="5838"/>
                  <a:pt x="8723" y="5664"/>
                </a:cubicBezTo>
                <a:cubicBezTo>
                  <a:pt x="9307" y="5069"/>
                  <a:pt x="9328" y="4129"/>
                  <a:pt x="8776" y="3506"/>
                </a:cubicBezTo>
                <a:cubicBezTo>
                  <a:pt x="8633" y="3346"/>
                  <a:pt x="8473" y="3201"/>
                  <a:pt x="8321" y="3049"/>
                </a:cubicBezTo>
                <a:lnTo>
                  <a:pt x="7372" y="2099"/>
                </a:lnTo>
                <a:cubicBezTo>
                  <a:pt x="6831" y="1560"/>
                  <a:pt x="6292" y="1018"/>
                  <a:pt x="5751" y="478"/>
                </a:cubicBezTo>
                <a:cubicBezTo>
                  <a:pt x="5440" y="169"/>
                  <a:pt x="5027" y="1"/>
                  <a:pt x="46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9F79395A-1DBC-3CF1-D8F4-9FF19DCEA889}"/>
              </a:ext>
            </a:extLst>
          </p:cNvPr>
          <p:cNvSpPr/>
          <p:nvPr/>
        </p:nvSpPr>
        <p:spPr>
          <a:xfrm>
            <a:off x="3375197" y="1162717"/>
            <a:ext cx="1035039" cy="100886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F9615094-A2AC-AFCF-2FFE-859F538FDD85}"/>
              </a:ext>
            </a:extLst>
          </p:cNvPr>
          <p:cNvSpPr txBox="1"/>
          <p:nvPr/>
        </p:nvSpPr>
        <p:spPr>
          <a:xfrm>
            <a:off x="3474631" y="13736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2A060505-E6E0-0CCA-A2F6-8093311E123C}"/>
              </a:ext>
            </a:extLst>
          </p:cNvPr>
          <p:cNvSpPr/>
          <p:nvPr/>
        </p:nvSpPr>
        <p:spPr>
          <a:xfrm>
            <a:off x="3312650" y="2757593"/>
            <a:ext cx="1146248" cy="1119460"/>
          </a:xfrm>
          <a:custGeom>
            <a:avLst/>
            <a:gdLst/>
            <a:ahLst/>
            <a:cxnLst/>
            <a:rect l="l" t="t" r="r" b="b"/>
            <a:pathLst>
              <a:path w="9328" h="9110" extrusionOk="0">
                <a:moveTo>
                  <a:pt x="4707" y="907"/>
                </a:moveTo>
                <a:lnTo>
                  <a:pt x="4707" y="907"/>
                </a:lnTo>
                <a:cubicBezTo>
                  <a:pt x="4729" y="907"/>
                  <a:pt x="4748" y="909"/>
                  <a:pt x="4751" y="914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5" y="915"/>
                  <a:pt x="4723" y="910"/>
                  <a:pt x="4707" y="907"/>
                </a:cubicBezTo>
                <a:close/>
                <a:moveTo>
                  <a:pt x="4399" y="943"/>
                </a:moveTo>
                <a:cubicBezTo>
                  <a:pt x="4400" y="943"/>
                  <a:pt x="4382" y="953"/>
                  <a:pt x="4367" y="960"/>
                </a:cubicBezTo>
                <a:lnTo>
                  <a:pt x="4367" y="960"/>
                </a:lnTo>
                <a:cubicBezTo>
                  <a:pt x="4368" y="959"/>
                  <a:pt x="4369" y="959"/>
                  <a:pt x="4369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9" y="966"/>
                </a:cubicBezTo>
                <a:lnTo>
                  <a:pt x="4349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5" y="1045"/>
                  <a:pt x="5042" y="1051"/>
                  <a:pt x="5047" y="1058"/>
                </a:cubicBezTo>
                <a:lnTo>
                  <a:pt x="5047" y="1058"/>
                </a:lnTo>
                <a:cubicBezTo>
                  <a:pt x="5045" y="1055"/>
                  <a:pt x="5035" y="1046"/>
                  <a:pt x="5026" y="1038"/>
                </a:cubicBezTo>
                <a:close/>
                <a:moveTo>
                  <a:pt x="1127" y="4136"/>
                </a:moveTo>
                <a:cubicBezTo>
                  <a:pt x="1127" y="4137"/>
                  <a:pt x="1127" y="4137"/>
                  <a:pt x="1126" y="4137"/>
                </a:cubicBezTo>
                <a:lnTo>
                  <a:pt x="1126" y="4137"/>
                </a:lnTo>
                <a:cubicBezTo>
                  <a:pt x="1127" y="4137"/>
                  <a:pt x="1127" y="4137"/>
                  <a:pt x="1127" y="4136"/>
                </a:cubicBezTo>
                <a:close/>
                <a:moveTo>
                  <a:pt x="1028" y="4301"/>
                </a:moveTo>
                <a:cubicBezTo>
                  <a:pt x="1021" y="4316"/>
                  <a:pt x="1012" y="4332"/>
                  <a:pt x="1012" y="4332"/>
                </a:cubicBezTo>
                <a:cubicBezTo>
                  <a:pt x="1012" y="4332"/>
                  <a:pt x="1016" y="4323"/>
                  <a:pt x="1028" y="4301"/>
                </a:cubicBezTo>
                <a:cubicBezTo>
                  <a:pt x="1028" y="4301"/>
                  <a:pt x="1028" y="4301"/>
                  <a:pt x="1028" y="4301"/>
                </a:cubicBezTo>
                <a:close/>
                <a:moveTo>
                  <a:pt x="8269" y="4434"/>
                </a:move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6" y="4475"/>
                </a:cubicBezTo>
                <a:lnTo>
                  <a:pt x="976" y="4475"/>
                </a:lnTo>
                <a:cubicBezTo>
                  <a:pt x="976" y="4455"/>
                  <a:pt x="978" y="4436"/>
                  <a:pt x="984" y="4433"/>
                </a:cubicBezTo>
                <a:close/>
                <a:moveTo>
                  <a:pt x="8262" y="4677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2" y="4679"/>
                  <a:pt x="8262" y="4677"/>
                </a:cubicBezTo>
                <a:close/>
                <a:moveTo>
                  <a:pt x="1012" y="4784"/>
                </a:moveTo>
                <a:cubicBezTo>
                  <a:pt x="1012" y="4784"/>
                  <a:pt x="1020" y="4797"/>
                  <a:pt x="1026" y="4811"/>
                </a:cubicBezTo>
                <a:lnTo>
                  <a:pt x="1026" y="4811"/>
                </a:lnTo>
                <a:cubicBezTo>
                  <a:pt x="1015" y="4791"/>
                  <a:pt x="1012" y="4784"/>
                  <a:pt x="1012" y="4784"/>
                </a:cubicBezTo>
                <a:close/>
                <a:moveTo>
                  <a:pt x="1035" y="4836"/>
                </a:moveTo>
                <a:lnTo>
                  <a:pt x="1035" y="4836"/>
                </a:lnTo>
                <a:cubicBezTo>
                  <a:pt x="1035" y="4836"/>
                  <a:pt x="1035" y="4836"/>
                  <a:pt x="1035" y="4836"/>
                </a:cubicBezTo>
                <a:cubicBezTo>
                  <a:pt x="1035" y="4836"/>
                  <a:pt x="1035" y="4836"/>
                  <a:pt x="1035" y="4836"/>
                </a:cubicBezTo>
                <a:close/>
                <a:moveTo>
                  <a:pt x="8219" y="4837"/>
                </a:moveTo>
                <a:cubicBezTo>
                  <a:pt x="8218" y="4837"/>
                  <a:pt x="8218" y="4837"/>
                  <a:pt x="8218" y="4837"/>
                </a:cubicBezTo>
                <a:cubicBezTo>
                  <a:pt x="8218" y="4837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2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508" y="8194"/>
                </a:moveTo>
                <a:lnTo>
                  <a:pt x="4508" y="8194"/>
                </a:lnTo>
                <a:cubicBezTo>
                  <a:pt x="4508" y="8194"/>
                  <a:pt x="4509" y="8194"/>
                  <a:pt x="4511" y="8195"/>
                </a:cubicBezTo>
                <a:lnTo>
                  <a:pt x="4511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58" y="8202"/>
                  <a:pt x="4752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7" y="8202"/>
                  <a:pt x="4753" y="8202"/>
                </a:cubicBezTo>
                <a:close/>
                <a:moveTo>
                  <a:pt x="4691" y="907"/>
                </a:moveTo>
                <a:cubicBezTo>
                  <a:pt x="4694" y="907"/>
                  <a:pt x="4696" y="907"/>
                  <a:pt x="4698" y="907"/>
                </a:cubicBezTo>
                <a:lnTo>
                  <a:pt x="4698" y="907"/>
                </a:lnTo>
                <a:cubicBezTo>
                  <a:pt x="4704" y="908"/>
                  <a:pt x="4712" y="910"/>
                  <a:pt x="4722" y="913"/>
                </a:cubicBezTo>
                <a:cubicBezTo>
                  <a:pt x="4748" y="919"/>
                  <a:pt x="4774" y="925"/>
                  <a:pt x="4799" y="931"/>
                </a:cubicBezTo>
                <a:cubicBezTo>
                  <a:pt x="4808" y="933"/>
                  <a:pt x="4849" y="947"/>
                  <a:pt x="4875" y="956"/>
                </a:cubicBezTo>
                <a:lnTo>
                  <a:pt x="4875" y="956"/>
                </a:lnTo>
                <a:cubicBezTo>
                  <a:pt x="4895" y="966"/>
                  <a:pt x="4929" y="982"/>
                  <a:pt x="4938" y="989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3" y="1050"/>
                </a:cubicBezTo>
                <a:cubicBezTo>
                  <a:pt x="5048" y="1066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8"/>
                </a:lnTo>
                <a:lnTo>
                  <a:pt x="6146" y="2162"/>
                </a:lnTo>
                <a:lnTo>
                  <a:pt x="7929" y="3944"/>
                </a:lnTo>
                <a:cubicBezTo>
                  <a:pt x="7980" y="3995"/>
                  <a:pt x="8032" y="4046"/>
                  <a:pt x="8084" y="4100"/>
                </a:cubicBezTo>
                <a:cubicBezTo>
                  <a:pt x="8089" y="4106"/>
                  <a:pt x="8095" y="4111"/>
                  <a:pt x="8100" y="4117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7" y="4174"/>
                  <a:pt x="8200" y="4256"/>
                  <a:pt x="8211" y="4275"/>
                </a:cubicBezTo>
                <a:cubicBezTo>
                  <a:pt x="8216" y="4285"/>
                  <a:pt x="8221" y="4295"/>
                  <a:pt x="8226" y="4305"/>
                </a:cubicBezTo>
                <a:lnTo>
                  <a:pt x="8226" y="4305"/>
                </a:lnTo>
                <a:cubicBezTo>
                  <a:pt x="8237" y="4343"/>
                  <a:pt x="8251" y="4379"/>
                  <a:pt x="8261" y="4417"/>
                </a:cubicBezTo>
                <a:cubicBezTo>
                  <a:pt x="8263" y="4428"/>
                  <a:pt x="8265" y="4438"/>
                  <a:pt x="8268" y="4449"/>
                </a:cubicBezTo>
                <a:lnTo>
                  <a:pt x="8268" y="4449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6"/>
                  <a:pt x="8274" y="4617"/>
                  <a:pt x="8273" y="4638"/>
                </a:cubicBezTo>
                <a:cubicBezTo>
                  <a:pt x="8272" y="4652"/>
                  <a:pt x="8265" y="4670"/>
                  <a:pt x="8262" y="4677"/>
                </a:cubicBezTo>
                <a:lnTo>
                  <a:pt x="8262" y="4677"/>
                </a:lnTo>
                <a:cubicBezTo>
                  <a:pt x="8264" y="4673"/>
                  <a:pt x="8267" y="4666"/>
                  <a:pt x="8273" y="4654"/>
                </a:cubicBezTo>
                <a:cubicBezTo>
                  <a:pt x="8273" y="4654"/>
                  <a:pt x="8273" y="4654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4" y="4691"/>
                  <a:pt x="8259" y="4711"/>
                  <a:pt x="8252" y="4732"/>
                </a:cubicBezTo>
                <a:cubicBezTo>
                  <a:pt x="8249" y="4746"/>
                  <a:pt x="8245" y="4772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6"/>
                </a:cubicBezTo>
                <a:cubicBezTo>
                  <a:pt x="8213" y="4838"/>
                  <a:pt x="8201" y="4863"/>
                  <a:pt x="8187" y="4885"/>
                </a:cubicBezTo>
                <a:cubicBezTo>
                  <a:pt x="8176" y="4905"/>
                  <a:pt x="8166" y="4923"/>
                  <a:pt x="8153" y="4941"/>
                </a:cubicBezTo>
                <a:cubicBezTo>
                  <a:pt x="8151" y="4945"/>
                  <a:pt x="8145" y="4952"/>
                  <a:pt x="8139" y="4959"/>
                </a:cubicBezTo>
                <a:lnTo>
                  <a:pt x="8139" y="4959"/>
                </a:lnTo>
                <a:cubicBezTo>
                  <a:pt x="8122" y="4977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7" y="5077"/>
                  <a:pt x="7972" y="5130"/>
                  <a:pt x="7918" y="5185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1"/>
                  <a:pt x="5075" y="8029"/>
                  <a:pt x="5059" y="8044"/>
                </a:cubicBezTo>
                <a:cubicBezTo>
                  <a:pt x="5055" y="8047"/>
                  <a:pt x="5038" y="8062"/>
                  <a:pt x="5025" y="8074"/>
                </a:cubicBezTo>
                <a:lnTo>
                  <a:pt x="5025" y="8074"/>
                </a:lnTo>
                <a:cubicBezTo>
                  <a:pt x="5037" y="8065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4" y="8055"/>
                  <a:pt x="5047" y="8060"/>
                  <a:pt x="5023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20" y="8077"/>
                  <a:pt x="5022" y="8075"/>
                  <a:pt x="5025" y="8074"/>
                </a:cubicBezTo>
                <a:lnTo>
                  <a:pt x="5025" y="8074"/>
                </a:lnTo>
                <a:cubicBezTo>
                  <a:pt x="5020" y="8077"/>
                  <a:pt x="5015" y="8080"/>
                  <a:pt x="5012" y="8083"/>
                </a:cubicBezTo>
                <a:lnTo>
                  <a:pt x="5012" y="8083"/>
                </a:lnTo>
                <a:cubicBezTo>
                  <a:pt x="5014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7" y="8119"/>
                  <a:pt x="4927" y="8134"/>
                </a:cubicBezTo>
                <a:cubicBezTo>
                  <a:pt x="4912" y="8142"/>
                  <a:pt x="4897" y="8150"/>
                  <a:pt x="4882" y="8157"/>
                </a:cubicBezTo>
                <a:lnTo>
                  <a:pt x="4882" y="8157"/>
                </a:lnTo>
                <a:cubicBezTo>
                  <a:pt x="4839" y="8171"/>
                  <a:pt x="4799" y="8185"/>
                  <a:pt x="4756" y="8195"/>
                </a:cubicBezTo>
                <a:cubicBezTo>
                  <a:pt x="4743" y="8199"/>
                  <a:pt x="4713" y="8200"/>
                  <a:pt x="4699" y="8206"/>
                </a:cubicBezTo>
                <a:lnTo>
                  <a:pt x="4699" y="8206"/>
                </a:lnTo>
                <a:cubicBezTo>
                  <a:pt x="4670" y="8208"/>
                  <a:pt x="4642" y="8209"/>
                  <a:pt x="4613" y="8209"/>
                </a:cubicBezTo>
                <a:cubicBezTo>
                  <a:pt x="4593" y="8209"/>
                  <a:pt x="4570" y="8208"/>
                  <a:pt x="4550" y="8206"/>
                </a:cubicBezTo>
                <a:cubicBezTo>
                  <a:pt x="4536" y="8205"/>
                  <a:pt x="4518" y="8198"/>
                  <a:pt x="4511" y="8195"/>
                </a:cubicBezTo>
                <a:lnTo>
                  <a:pt x="4511" y="8195"/>
                </a:lnTo>
                <a:cubicBezTo>
                  <a:pt x="4514" y="8196"/>
                  <a:pt x="4518" y="8199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1" y="8189"/>
                </a:cubicBezTo>
                <a:cubicBezTo>
                  <a:pt x="4457" y="8186"/>
                  <a:pt x="4426" y="8181"/>
                  <a:pt x="4399" y="8174"/>
                </a:cubicBezTo>
                <a:lnTo>
                  <a:pt x="4399" y="8174"/>
                </a:lnTo>
                <a:cubicBezTo>
                  <a:pt x="4395" y="8171"/>
                  <a:pt x="4386" y="8166"/>
                  <a:pt x="4373" y="8159"/>
                </a:cubicBezTo>
                <a:cubicBezTo>
                  <a:pt x="4353" y="8148"/>
                  <a:pt x="4334" y="8139"/>
                  <a:pt x="4316" y="8129"/>
                </a:cubicBezTo>
                <a:cubicBezTo>
                  <a:pt x="4288" y="8114"/>
                  <a:pt x="4262" y="8096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6" y="8078"/>
                </a:cubicBezTo>
                <a:cubicBezTo>
                  <a:pt x="4212" y="8055"/>
                  <a:pt x="4190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0"/>
                </a:lnTo>
                <a:lnTo>
                  <a:pt x="1224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48" y="4997"/>
                  <a:pt x="1135" y="4979"/>
                  <a:pt x="1119" y="4964"/>
                </a:cubicBezTo>
                <a:cubicBezTo>
                  <a:pt x="1113" y="4958"/>
                  <a:pt x="1106" y="4953"/>
                  <a:pt x="1101" y="4949"/>
                </a:cubicBezTo>
                <a:lnTo>
                  <a:pt x="1101" y="4949"/>
                </a:lnTo>
                <a:cubicBezTo>
                  <a:pt x="1080" y="4920"/>
                  <a:pt x="1063" y="4882"/>
                  <a:pt x="1049" y="4857"/>
                </a:cubicBezTo>
                <a:cubicBezTo>
                  <a:pt x="1045" y="4847"/>
                  <a:pt x="1040" y="4838"/>
                  <a:pt x="1035" y="4829"/>
                </a:cubicBezTo>
                <a:lnTo>
                  <a:pt x="1035" y="4829"/>
                </a:lnTo>
                <a:cubicBezTo>
                  <a:pt x="1033" y="4798"/>
                  <a:pt x="1003" y="4742"/>
                  <a:pt x="997" y="4716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5" y="4628"/>
                </a:cubicBezTo>
                <a:lnTo>
                  <a:pt x="975" y="4628"/>
                </a:lnTo>
                <a:cubicBezTo>
                  <a:pt x="974" y="4628"/>
                  <a:pt x="986" y="4683"/>
                  <a:pt x="984" y="4683"/>
                </a:cubicBezTo>
                <a:cubicBezTo>
                  <a:pt x="984" y="4683"/>
                  <a:pt x="984" y="4683"/>
                  <a:pt x="984" y="4683"/>
                </a:cubicBezTo>
                <a:cubicBezTo>
                  <a:pt x="968" y="4674"/>
                  <a:pt x="977" y="4560"/>
                  <a:pt x="978" y="4542"/>
                </a:cubicBezTo>
                <a:cubicBezTo>
                  <a:pt x="978" y="4532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5" y="4317"/>
                  <a:pt x="1035" y="4286"/>
                </a:cubicBezTo>
                <a:lnTo>
                  <a:pt x="1035" y="4286"/>
                </a:lnTo>
                <a:cubicBezTo>
                  <a:pt x="1043" y="4272"/>
                  <a:pt x="1050" y="4259"/>
                  <a:pt x="1057" y="4245"/>
                </a:cubicBezTo>
                <a:cubicBezTo>
                  <a:pt x="1069" y="4224"/>
                  <a:pt x="1083" y="4193"/>
                  <a:pt x="1100" y="4168"/>
                </a:cubicBezTo>
                <a:lnTo>
                  <a:pt x="1100" y="4168"/>
                </a:lnTo>
                <a:cubicBezTo>
                  <a:pt x="1106" y="4164"/>
                  <a:pt x="1113" y="4158"/>
                  <a:pt x="1119" y="4152"/>
                </a:cubicBezTo>
                <a:cubicBezTo>
                  <a:pt x="1134" y="4135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09" y="4059"/>
                  <a:pt x="1228" y="4039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1"/>
                  <a:pt x="4144" y="1122"/>
                  <a:pt x="4185" y="1083"/>
                </a:cubicBezTo>
                <a:cubicBezTo>
                  <a:pt x="4200" y="1068"/>
                  <a:pt x="4218" y="1054"/>
                  <a:pt x="4234" y="1039"/>
                </a:cubicBezTo>
                <a:lnTo>
                  <a:pt x="4234" y="1039"/>
                </a:lnTo>
                <a:cubicBezTo>
                  <a:pt x="4260" y="1021"/>
                  <a:pt x="4286" y="1003"/>
                  <a:pt x="4313" y="987"/>
                </a:cubicBezTo>
                <a:cubicBezTo>
                  <a:pt x="4328" y="979"/>
                  <a:pt x="4342" y="973"/>
                  <a:pt x="4356" y="966"/>
                </a:cubicBezTo>
                <a:lnTo>
                  <a:pt x="4356" y="966"/>
                </a:lnTo>
                <a:cubicBezTo>
                  <a:pt x="4388" y="964"/>
                  <a:pt x="4458" y="929"/>
                  <a:pt x="4483" y="924"/>
                </a:cubicBezTo>
                <a:cubicBezTo>
                  <a:pt x="4500" y="919"/>
                  <a:pt x="4517" y="916"/>
                  <a:pt x="4534" y="913"/>
                </a:cubicBezTo>
                <a:lnTo>
                  <a:pt x="4534" y="913"/>
                </a:lnTo>
                <a:cubicBezTo>
                  <a:pt x="4565" y="911"/>
                  <a:pt x="4595" y="908"/>
                  <a:pt x="4625" y="908"/>
                </a:cubicBezTo>
                <a:cubicBezTo>
                  <a:pt x="4633" y="908"/>
                  <a:pt x="4663" y="907"/>
                  <a:pt x="4691" y="907"/>
                </a:cubicBezTo>
                <a:close/>
                <a:moveTo>
                  <a:pt x="4607" y="0"/>
                </a:moveTo>
                <a:cubicBezTo>
                  <a:pt x="4349" y="0"/>
                  <a:pt x="4088" y="65"/>
                  <a:pt x="3849" y="200"/>
                </a:cubicBezTo>
                <a:cubicBezTo>
                  <a:pt x="3602" y="341"/>
                  <a:pt x="3407" y="566"/>
                  <a:pt x="3208" y="765"/>
                </a:cubicBezTo>
                <a:lnTo>
                  <a:pt x="1260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6"/>
                </a:cubicBezTo>
                <a:cubicBezTo>
                  <a:pt x="251" y="5382"/>
                  <a:pt x="495" y="5630"/>
                  <a:pt x="756" y="5891"/>
                </a:cubicBezTo>
                <a:lnTo>
                  <a:pt x="1622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0" y="8650"/>
                  <a:pt x="3524" y="8664"/>
                </a:cubicBezTo>
                <a:cubicBezTo>
                  <a:pt x="3831" y="8961"/>
                  <a:pt x="4227" y="9110"/>
                  <a:pt x="4624" y="9110"/>
                </a:cubicBezTo>
                <a:cubicBezTo>
                  <a:pt x="5023" y="9110"/>
                  <a:pt x="5422" y="8959"/>
                  <a:pt x="5728" y="8659"/>
                </a:cubicBezTo>
                <a:cubicBezTo>
                  <a:pt x="5895" y="8493"/>
                  <a:pt x="6061" y="8326"/>
                  <a:pt x="6227" y="8160"/>
                </a:cubicBezTo>
                <a:lnTo>
                  <a:pt x="8207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8" y="4128"/>
                  <a:pt x="8775" y="3505"/>
                </a:cubicBezTo>
                <a:cubicBezTo>
                  <a:pt x="8634" y="3345"/>
                  <a:pt x="8472" y="3200"/>
                  <a:pt x="8322" y="3049"/>
                </a:cubicBezTo>
                <a:lnTo>
                  <a:pt x="7372" y="2098"/>
                </a:lnTo>
                <a:cubicBezTo>
                  <a:pt x="6831" y="1559"/>
                  <a:pt x="6292" y="1018"/>
                  <a:pt x="5751" y="478"/>
                </a:cubicBezTo>
                <a:cubicBezTo>
                  <a:pt x="5440" y="169"/>
                  <a:pt x="5026" y="0"/>
                  <a:pt x="46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4AAEC4E5-3ACB-364C-725B-B422E114D212}"/>
              </a:ext>
            </a:extLst>
          </p:cNvPr>
          <p:cNvSpPr/>
          <p:nvPr/>
        </p:nvSpPr>
        <p:spPr>
          <a:xfrm>
            <a:off x="3363400" y="281313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03C37A81-3EC4-D1CA-884F-94FDF12A2AA3}"/>
              </a:ext>
            </a:extLst>
          </p:cNvPr>
          <p:cNvSpPr txBox="1"/>
          <p:nvPr/>
        </p:nvSpPr>
        <p:spPr>
          <a:xfrm>
            <a:off x="3485716" y="307218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158;p16">
            <a:extLst>
              <a:ext uri="{FF2B5EF4-FFF2-40B4-BE49-F238E27FC236}">
                <a16:creationId xmlns:a16="http://schemas.microsoft.com/office/drawing/2014/main" id="{8FF83725-C16D-1816-D215-FB09277C6361}"/>
              </a:ext>
            </a:extLst>
          </p:cNvPr>
          <p:cNvSpPr/>
          <p:nvPr/>
        </p:nvSpPr>
        <p:spPr>
          <a:xfrm rot="1621831" flipV="1">
            <a:off x="1927823" y="2390231"/>
            <a:ext cx="692811" cy="692795"/>
          </a:xfrm>
          <a:custGeom>
            <a:avLst/>
            <a:gdLst/>
            <a:ahLst/>
            <a:cxnLst/>
            <a:rect l="l" t="t" r="r" b="b"/>
            <a:pathLst>
              <a:path w="5998" h="5998" extrusionOk="0">
                <a:moveTo>
                  <a:pt x="1" y="0"/>
                </a:moveTo>
                <a:lnTo>
                  <a:pt x="1" y="1015"/>
                </a:lnTo>
                <a:lnTo>
                  <a:pt x="293" y="1015"/>
                </a:lnTo>
                <a:lnTo>
                  <a:pt x="293" y="500"/>
                </a:lnTo>
                <a:lnTo>
                  <a:pt x="4548" y="4754"/>
                </a:lnTo>
                <a:lnTo>
                  <a:pt x="4548" y="5562"/>
                </a:lnTo>
                <a:lnTo>
                  <a:pt x="4840" y="5562"/>
                </a:lnTo>
                <a:lnTo>
                  <a:pt x="4840" y="4840"/>
                </a:lnTo>
                <a:lnTo>
                  <a:pt x="5563" y="4840"/>
                </a:lnTo>
                <a:lnTo>
                  <a:pt x="5563" y="4546"/>
                </a:lnTo>
                <a:lnTo>
                  <a:pt x="4754" y="4546"/>
                </a:lnTo>
                <a:lnTo>
                  <a:pt x="501" y="293"/>
                </a:lnTo>
                <a:lnTo>
                  <a:pt x="1017" y="293"/>
                </a:lnTo>
                <a:lnTo>
                  <a:pt x="1017" y="0"/>
                </a:lnTo>
                <a:close/>
                <a:moveTo>
                  <a:pt x="4982" y="4981"/>
                </a:moveTo>
                <a:lnTo>
                  <a:pt x="4982" y="5997"/>
                </a:lnTo>
                <a:lnTo>
                  <a:pt x="5275" y="5997"/>
                </a:lnTo>
                <a:lnTo>
                  <a:pt x="5275" y="5274"/>
                </a:lnTo>
                <a:lnTo>
                  <a:pt x="5997" y="5274"/>
                </a:lnTo>
                <a:lnTo>
                  <a:pt x="5997" y="4981"/>
                </a:lnTo>
                <a:close/>
              </a:path>
            </a:pathLst>
          </a:custGeom>
          <a:solidFill>
            <a:srgbClr val="65C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C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16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C1142B6-14FB-93DD-CD4B-CF93C9CE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>
            <a:extLst>
              <a:ext uri="{FF2B5EF4-FFF2-40B4-BE49-F238E27FC236}">
                <a16:creationId xmlns:a16="http://schemas.microsoft.com/office/drawing/2014/main" id="{C5010BF2-4CF8-0948-8105-96C324105F6E}"/>
              </a:ext>
            </a:extLst>
          </p:cNvPr>
          <p:cNvSpPr/>
          <p:nvPr/>
        </p:nvSpPr>
        <p:spPr>
          <a:xfrm>
            <a:off x="3651450" y="21124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C8469DB6-0626-07A3-9EFB-20E51A3EF693}"/>
              </a:ext>
            </a:extLst>
          </p:cNvPr>
          <p:cNvSpPr/>
          <p:nvPr/>
        </p:nvSpPr>
        <p:spPr>
          <a:xfrm>
            <a:off x="3651450" y="29506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C8480800-537E-6657-9D33-377EA8773ECB}"/>
              </a:ext>
            </a:extLst>
          </p:cNvPr>
          <p:cNvSpPr/>
          <p:nvPr/>
        </p:nvSpPr>
        <p:spPr>
          <a:xfrm>
            <a:off x="3651450" y="37888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>
            <a:extLst>
              <a:ext uri="{FF2B5EF4-FFF2-40B4-BE49-F238E27FC236}">
                <a16:creationId xmlns:a16="http://schemas.microsoft.com/office/drawing/2014/main" id="{A0FED7F9-87C1-A7BE-C831-25D798AAA416}"/>
              </a:ext>
            </a:extLst>
          </p:cNvPr>
          <p:cNvSpPr/>
          <p:nvPr/>
        </p:nvSpPr>
        <p:spPr>
          <a:xfrm>
            <a:off x="3651450" y="12742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>
            <a:extLst>
              <a:ext uri="{FF2B5EF4-FFF2-40B4-BE49-F238E27FC236}">
                <a16:creationId xmlns:a16="http://schemas.microsoft.com/office/drawing/2014/main" id="{E74555CE-4363-4A8C-44F3-B1E62367FCB5}"/>
              </a:ext>
            </a:extLst>
          </p:cNvPr>
          <p:cNvSpPr/>
          <p:nvPr/>
        </p:nvSpPr>
        <p:spPr>
          <a:xfrm>
            <a:off x="3354307" y="3594168"/>
            <a:ext cx="1146371" cy="1119460"/>
          </a:xfrm>
          <a:custGeom>
            <a:avLst/>
            <a:gdLst/>
            <a:ahLst/>
            <a:cxnLst/>
            <a:rect l="l" t="t" r="r" b="b"/>
            <a:pathLst>
              <a:path w="9329" h="9110" extrusionOk="0">
                <a:moveTo>
                  <a:pt x="4705" y="906"/>
                </a:moveTo>
                <a:cubicBezTo>
                  <a:pt x="4728" y="907"/>
                  <a:pt x="4747" y="909"/>
                  <a:pt x="4751" y="915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6" y="915"/>
                  <a:pt x="4722" y="910"/>
                  <a:pt x="4705" y="906"/>
                </a:cubicBezTo>
                <a:close/>
                <a:moveTo>
                  <a:pt x="4399" y="942"/>
                </a:moveTo>
                <a:lnTo>
                  <a:pt x="4399" y="942"/>
                </a:lnTo>
                <a:cubicBezTo>
                  <a:pt x="4400" y="942"/>
                  <a:pt x="4379" y="954"/>
                  <a:pt x="4363" y="961"/>
                </a:cubicBezTo>
                <a:lnTo>
                  <a:pt x="4363" y="961"/>
                </a:lnTo>
                <a:cubicBezTo>
                  <a:pt x="4365" y="960"/>
                  <a:pt x="4367" y="959"/>
                  <a:pt x="4369" y="958"/>
                </a:cubicBezTo>
                <a:cubicBezTo>
                  <a:pt x="4390" y="946"/>
                  <a:pt x="4398" y="942"/>
                  <a:pt x="4399" y="942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8" y="966"/>
                </a:cubicBezTo>
                <a:lnTo>
                  <a:pt x="4348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4" y="1044"/>
                  <a:pt x="5041" y="1051"/>
                  <a:pt x="5047" y="1058"/>
                </a:cubicBezTo>
                <a:lnTo>
                  <a:pt x="5047" y="1058"/>
                </a:lnTo>
                <a:cubicBezTo>
                  <a:pt x="5044" y="1054"/>
                  <a:pt x="5034" y="1045"/>
                  <a:pt x="5026" y="1038"/>
                </a:cubicBezTo>
                <a:close/>
                <a:moveTo>
                  <a:pt x="8124" y="4138"/>
                </a:moveTo>
                <a:cubicBezTo>
                  <a:pt x="8124" y="4138"/>
                  <a:pt x="8124" y="4138"/>
                  <a:pt x="8124" y="4138"/>
                </a:cubicBezTo>
                <a:lnTo>
                  <a:pt x="8124" y="4138"/>
                </a:lnTo>
                <a:cubicBezTo>
                  <a:pt x="8124" y="4138"/>
                  <a:pt x="8124" y="4138"/>
                  <a:pt x="8124" y="4138"/>
                </a:cubicBezTo>
                <a:close/>
                <a:moveTo>
                  <a:pt x="1029" y="4299"/>
                </a:moveTo>
                <a:cubicBezTo>
                  <a:pt x="1022" y="4314"/>
                  <a:pt x="1012" y="4331"/>
                  <a:pt x="1012" y="4331"/>
                </a:cubicBezTo>
                <a:cubicBezTo>
                  <a:pt x="1012" y="4331"/>
                  <a:pt x="1016" y="4323"/>
                  <a:pt x="1027" y="4301"/>
                </a:cubicBezTo>
                <a:cubicBezTo>
                  <a:pt x="1028" y="4301"/>
                  <a:pt x="1028" y="4300"/>
                  <a:pt x="1029" y="4299"/>
                </a:cubicBezTo>
                <a:close/>
                <a:moveTo>
                  <a:pt x="8270" y="4434"/>
                </a:moveTo>
                <a:cubicBezTo>
                  <a:pt x="8269" y="4435"/>
                  <a:pt x="8269" y="4435"/>
                  <a:pt x="8269" y="4436"/>
                </a:cubicBezTo>
                <a:lnTo>
                  <a:pt x="8269" y="4436"/>
                </a:lnTo>
                <a:cubicBezTo>
                  <a:pt x="8269" y="4435"/>
                  <a:pt x="8269" y="4435"/>
                  <a:pt x="8270" y="4434"/>
                </a:cubicBezTo>
                <a:close/>
                <a:moveTo>
                  <a:pt x="984" y="4432"/>
                </a:moveTo>
                <a:cubicBezTo>
                  <a:pt x="983" y="4433"/>
                  <a:pt x="978" y="4459"/>
                  <a:pt x="976" y="4475"/>
                </a:cubicBezTo>
                <a:lnTo>
                  <a:pt x="976" y="4475"/>
                </a:lnTo>
                <a:cubicBezTo>
                  <a:pt x="976" y="4454"/>
                  <a:pt x="979" y="4436"/>
                  <a:pt x="984" y="4432"/>
                </a:cubicBezTo>
                <a:close/>
                <a:moveTo>
                  <a:pt x="8262" y="4678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1" y="4679"/>
                  <a:pt x="8262" y="4678"/>
                </a:cubicBezTo>
                <a:close/>
                <a:moveTo>
                  <a:pt x="1012" y="4784"/>
                </a:moveTo>
                <a:cubicBezTo>
                  <a:pt x="1012" y="4784"/>
                  <a:pt x="1023" y="4803"/>
                  <a:pt x="1030" y="4818"/>
                </a:cubicBezTo>
                <a:lnTo>
                  <a:pt x="1030" y="4818"/>
                </a:lnTo>
                <a:cubicBezTo>
                  <a:pt x="1029" y="4817"/>
                  <a:pt x="1028" y="4815"/>
                  <a:pt x="1027" y="4814"/>
                </a:cubicBezTo>
                <a:cubicBezTo>
                  <a:pt x="1015" y="4792"/>
                  <a:pt x="1012" y="4784"/>
                  <a:pt x="1012" y="4784"/>
                </a:cubicBezTo>
                <a:close/>
                <a:moveTo>
                  <a:pt x="1127" y="4979"/>
                </a:moveTo>
                <a:cubicBezTo>
                  <a:pt x="1128" y="4979"/>
                  <a:pt x="1128" y="4979"/>
                  <a:pt x="1128" y="4979"/>
                </a:cubicBezTo>
                <a:cubicBezTo>
                  <a:pt x="1128" y="4979"/>
                  <a:pt x="1128" y="4979"/>
                  <a:pt x="1127" y="4979"/>
                </a:cubicBezTo>
                <a:close/>
                <a:moveTo>
                  <a:pt x="4351" y="8151"/>
                </a:moveTo>
                <a:cubicBezTo>
                  <a:pt x="4352" y="8152"/>
                  <a:pt x="4375" y="8164"/>
                  <a:pt x="4390" y="8171"/>
                </a:cubicBezTo>
                <a:lnTo>
                  <a:pt x="4390" y="8171"/>
                </a:lnTo>
                <a:cubicBezTo>
                  <a:pt x="4371" y="8165"/>
                  <a:pt x="4356" y="8159"/>
                  <a:pt x="4351" y="8151"/>
                </a:cubicBezTo>
                <a:close/>
                <a:moveTo>
                  <a:pt x="4507" y="8194"/>
                </a:moveTo>
                <a:lnTo>
                  <a:pt x="4507" y="8194"/>
                </a:lnTo>
                <a:cubicBezTo>
                  <a:pt x="4507" y="8194"/>
                  <a:pt x="4508" y="8194"/>
                  <a:pt x="4509" y="8195"/>
                </a:cubicBezTo>
                <a:lnTo>
                  <a:pt x="4509" y="8195"/>
                </a:lnTo>
                <a:cubicBezTo>
                  <a:pt x="4508" y="8194"/>
                  <a:pt x="4507" y="8194"/>
                  <a:pt x="4507" y="8194"/>
                </a:cubicBezTo>
                <a:close/>
                <a:moveTo>
                  <a:pt x="4753" y="8202"/>
                </a:moveTo>
                <a:cubicBezTo>
                  <a:pt x="4759" y="8202"/>
                  <a:pt x="4754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5" y="8202"/>
                  <a:pt x="4753" y="8202"/>
                </a:cubicBezTo>
                <a:close/>
                <a:moveTo>
                  <a:pt x="4688" y="906"/>
                </a:moveTo>
                <a:cubicBezTo>
                  <a:pt x="4691" y="906"/>
                  <a:pt x="4695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2" y="913"/>
                </a:cubicBezTo>
                <a:cubicBezTo>
                  <a:pt x="4748" y="920"/>
                  <a:pt x="4773" y="925"/>
                  <a:pt x="4799" y="931"/>
                </a:cubicBezTo>
                <a:cubicBezTo>
                  <a:pt x="4807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7"/>
                  <a:pt x="4929" y="982"/>
                  <a:pt x="4939" y="988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2" y="1050"/>
                </a:cubicBezTo>
                <a:cubicBezTo>
                  <a:pt x="5048" y="1065"/>
                  <a:pt x="5065" y="1080"/>
                  <a:pt x="5080" y="1096"/>
                </a:cubicBezTo>
                <a:lnTo>
                  <a:pt x="5111" y="1126"/>
                </a:lnTo>
                <a:lnTo>
                  <a:pt x="5323" y="1337"/>
                </a:lnTo>
                <a:lnTo>
                  <a:pt x="6146" y="2161"/>
                </a:lnTo>
                <a:lnTo>
                  <a:pt x="7929" y="3944"/>
                </a:lnTo>
                <a:cubicBezTo>
                  <a:pt x="7980" y="3995"/>
                  <a:pt x="8032" y="4047"/>
                  <a:pt x="8083" y="4099"/>
                </a:cubicBezTo>
                <a:cubicBezTo>
                  <a:pt x="8088" y="4105"/>
                  <a:pt x="8096" y="4110"/>
                  <a:pt x="8101" y="4117"/>
                </a:cubicBezTo>
                <a:cubicBezTo>
                  <a:pt x="8109" y="4126"/>
                  <a:pt x="8117" y="4135"/>
                  <a:pt x="8125" y="4144"/>
                </a:cubicBezTo>
                <a:lnTo>
                  <a:pt x="8125" y="4144"/>
                </a:lnTo>
                <a:cubicBezTo>
                  <a:pt x="8135" y="4172"/>
                  <a:pt x="8200" y="4255"/>
                  <a:pt x="8210" y="4274"/>
                </a:cubicBezTo>
                <a:cubicBezTo>
                  <a:pt x="8216" y="4285"/>
                  <a:pt x="8221" y="4296"/>
                  <a:pt x="8227" y="4307"/>
                </a:cubicBezTo>
                <a:lnTo>
                  <a:pt x="8227" y="4307"/>
                </a:lnTo>
                <a:cubicBezTo>
                  <a:pt x="8237" y="4344"/>
                  <a:pt x="8251" y="4379"/>
                  <a:pt x="8260" y="4416"/>
                </a:cubicBezTo>
                <a:cubicBezTo>
                  <a:pt x="8263" y="4428"/>
                  <a:pt x="8265" y="4439"/>
                  <a:pt x="8268" y="4451"/>
                </a:cubicBezTo>
                <a:lnTo>
                  <a:pt x="8268" y="4451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5"/>
                  <a:pt x="8275" y="4617"/>
                  <a:pt x="8273" y="4637"/>
                </a:cubicBezTo>
                <a:cubicBezTo>
                  <a:pt x="8272" y="4652"/>
                  <a:pt x="8264" y="4672"/>
                  <a:pt x="8262" y="4678"/>
                </a:cubicBezTo>
                <a:lnTo>
                  <a:pt x="8262" y="4678"/>
                </a:lnTo>
                <a:cubicBezTo>
                  <a:pt x="8263" y="4675"/>
                  <a:pt x="8266" y="4667"/>
                  <a:pt x="8272" y="4655"/>
                </a:cubicBezTo>
                <a:lnTo>
                  <a:pt x="8272" y="4655"/>
                </a:lnTo>
                <a:cubicBezTo>
                  <a:pt x="8270" y="4660"/>
                  <a:pt x="8269" y="4666"/>
                  <a:pt x="8268" y="4671"/>
                </a:cubicBezTo>
                <a:cubicBezTo>
                  <a:pt x="8264" y="4691"/>
                  <a:pt x="8259" y="4712"/>
                  <a:pt x="8252" y="4732"/>
                </a:cubicBezTo>
                <a:cubicBezTo>
                  <a:pt x="8249" y="4746"/>
                  <a:pt x="8244" y="4773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5"/>
                </a:cubicBezTo>
                <a:cubicBezTo>
                  <a:pt x="8213" y="4839"/>
                  <a:pt x="8201" y="4862"/>
                  <a:pt x="8188" y="4886"/>
                </a:cubicBezTo>
                <a:cubicBezTo>
                  <a:pt x="8175" y="4905"/>
                  <a:pt x="8165" y="4922"/>
                  <a:pt x="8153" y="4941"/>
                </a:cubicBezTo>
                <a:cubicBezTo>
                  <a:pt x="8150" y="4945"/>
                  <a:pt x="8143" y="4954"/>
                  <a:pt x="8137" y="4962"/>
                </a:cubicBezTo>
                <a:lnTo>
                  <a:pt x="8137" y="4962"/>
                </a:lnTo>
                <a:cubicBezTo>
                  <a:pt x="8120" y="4980"/>
                  <a:pt x="8095" y="5007"/>
                  <a:pt x="8088" y="5014"/>
                </a:cubicBezTo>
                <a:lnTo>
                  <a:pt x="8081" y="5021"/>
                </a:lnTo>
                <a:cubicBezTo>
                  <a:pt x="8027" y="5076"/>
                  <a:pt x="7973" y="5130"/>
                  <a:pt x="7918" y="5184"/>
                </a:cubicBezTo>
                <a:lnTo>
                  <a:pt x="6132" y="6970"/>
                </a:lnTo>
                <a:lnTo>
                  <a:pt x="5309" y="7793"/>
                </a:lnTo>
                <a:lnTo>
                  <a:pt x="5108" y="7995"/>
                </a:lnTo>
                <a:cubicBezTo>
                  <a:pt x="5091" y="8011"/>
                  <a:pt x="5075" y="8028"/>
                  <a:pt x="5059" y="8043"/>
                </a:cubicBezTo>
                <a:cubicBezTo>
                  <a:pt x="5055" y="8046"/>
                  <a:pt x="5036" y="8063"/>
                  <a:pt x="5022" y="8075"/>
                </a:cubicBezTo>
                <a:lnTo>
                  <a:pt x="5022" y="8075"/>
                </a:lnTo>
                <a:cubicBezTo>
                  <a:pt x="5035" y="8066"/>
                  <a:pt x="5052" y="8055"/>
                  <a:pt x="5053" y="8055"/>
                </a:cubicBezTo>
                <a:lnTo>
                  <a:pt x="5053" y="8055"/>
                </a:lnTo>
                <a:cubicBezTo>
                  <a:pt x="5054" y="8055"/>
                  <a:pt x="5046" y="8061"/>
                  <a:pt x="5023" y="8076"/>
                </a:cubicBezTo>
                <a:cubicBezTo>
                  <a:pt x="5021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2" y="8075"/>
                </a:cubicBezTo>
                <a:lnTo>
                  <a:pt x="5022" y="8075"/>
                </a:lnTo>
                <a:cubicBezTo>
                  <a:pt x="5019" y="8078"/>
                  <a:pt x="5016" y="8080"/>
                  <a:pt x="5013" y="8082"/>
                </a:cubicBezTo>
                <a:lnTo>
                  <a:pt x="5013" y="8082"/>
                </a:lnTo>
                <a:cubicBezTo>
                  <a:pt x="5015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2" y="8084"/>
                  <a:pt x="5009" y="8087"/>
                  <a:pt x="5009" y="8087"/>
                </a:cubicBezTo>
                <a:cubicBezTo>
                  <a:pt x="5008" y="8086"/>
                  <a:pt x="5010" y="8084"/>
                  <a:pt x="5013" y="8082"/>
                </a:cubicBezTo>
                <a:lnTo>
                  <a:pt x="5013" y="8082"/>
                </a:lnTo>
                <a:cubicBezTo>
                  <a:pt x="4985" y="8100"/>
                  <a:pt x="4957" y="8118"/>
                  <a:pt x="4927" y="8134"/>
                </a:cubicBezTo>
                <a:cubicBezTo>
                  <a:pt x="4912" y="8142"/>
                  <a:pt x="4897" y="8150"/>
                  <a:pt x="4882" y="8158"/>
                </a:cubicBezTo>
                <a:lnTo>
                  <a:pt x="4882" y="8158"/>
                </a:lnTo>
                <a:cubicBezTo>
                  <a:pt x="4839" y="8171"/>
                  <a:pt x="4799" y="8185"/>
                  <a:pt x="4756" y="8196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8"/>
                  <a:pt x="4642" y="8209"/>
                  <a:pt x="4613" y="8209"/>
                </a:cubicBezTo>
                <a:cubicBezTo>
                  <a:pt x="4592" y="8209"/>
                  <a:pt x="4571" y="8207"/>
                  <a:pt x="4550" y="8206"/>
                </a:cubicBezTo>
                <a:cubicBezTo>
                  <a:pt x="4535" y="8205"/>
                  <a:pt x="4516" y="8198"/>
                  <a:pt x="4509" y="8195"/>
                </a:cubicBezTo>
                <a:lnTo>
                  <a:pt x="4509" y="8195"/>
                </a:lnTo>
                <a:cubicBezTo>
                  <a:pt x="4512" y="8196"/>
                  <a:pt x="4517" y="8198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0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3" y="8139"/>
                  <a:pt x="4316" y="8129"/>
                </a:cubicBezTo>
                <a:cubicBezTo>
                  <a:pt x="4288" y="8113"/>
                  <a:pt x="4262" y="8095"/>
                  <a:pt x="4236" y="8078"/>
                </a:cubicBezTo>
                <a:lnTo>
                  <a:pt x="4236" y="8078"/>
                </a:lnTo>
                <a:cubicBezTo>
                  <a:pt x="4236" y="8078"/>
                  <a:pt x="4236" y="8078"/>
                  <a:pt x="4236" y="8078"/>
                </a:cubicBezTo>
                <a:cubicBezTo>
                  <a:pt x="4212" y="8056"/>
                  <a:pt x="4190" y="8038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1"/>
                </a:lnTo>
                <a:lnTo>
                  <a:pt x="1225" y="5073"/>
                </a:lnTo>
                <a:lnTo>
                  <a:pt x="1171" y="5019"/>
                </a:lnTo>
                <a:lnTo>
                  <a:pt x="1165" y="5013"/>
                </a:lnTo>
                <a:cubicBezTo>
                  <a:pt x="1149" y="4997"/>
                  <a:pt x="1135" y="4979"/>
                  <a:pt x="1118" y="4963"/>
                </a:cubicBezTo>
                <a:cubicBezTo>
                  <a:pt x="1113" y="4958"/>
                  <a:pt x="1107" y="4954"/>
                  <a:pt x="1102" y="4950"/>
                </a:cubicBezTo>
                <a:lnTo>
                  <a:pt x="1102" y="4950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6" y="4830"/>
                </a:cubicBezTo>
                <a:lnTo>
                  <a:pt x="1036" y="4830"/>
                </a:lnTo>
                <a:cubicBezTo>
                  <a:pt x="1034" y="4800"/>
                  <a:pt x="1002" y="4742"/>
                  <a:pt x="997" y="4716"/>
                </a:cubicBezTo>
                <a:cubicBezTo>
                  <a:pt x="992" y="4695"/>
                  <a:pt x="988" y="4675"/>
                  <a:pt x="982" y="4654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6" y="4559"/>
                  <a:pt x="977" y="4542"/>
                </a:cubicBezTo>
                <a:cubicBezTo>
                  <a:pt x="977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3"/>
                  <a:pt x="979" y="4476"/>
                  <a:pt x="982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3"/>
                  <a:pt x="1036" y="4315"/>
                  <a:pt x="1036" y="4285"/>
                </a:cubicBezTo>
                <a:lnTo>
                  <a:pt x="1036" y="4285"/>
                </a:lnTo>
                <a:cubicBezTo>
                  <a:pt x="1043" y="4271"/>
                  <a:pt x="1050" y="4257"/>
                  <a:pt x="1057" y="4245"/>
                </a:cubicBezTo>
                <a:cubicBezTo>
                  <a:pt x="1069" y="4223"/>
                  <a:pt x="1083" y="4192"/>
                  <a:pt x="1101" y="4166"/>
                </a:cubicBezTo>
                <a:lnTo>
                  <a:pt x="1101" y="4166"/>
                </a:lnTo>
                <a:cubicBezTo>
                  <a:pt x="1106" y="4162"/>
                  <a:pt x="1113" y="4157"/>
                  <a:pt x="1118" y="4151"/>
                </a:cubicBezTo>
                <a:cubicBezTo>
                  <a:pt x="1134" y="4135"/>
                  <a:pt x="1149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10" y="4058"/>
                  <a:pt x="1228" y="4038"/>
                </a:cubicBezTo>
                <a:lnTo>
                  <a:pt x="1481" y="3787"/>
                </a:lnTo>
                <a:lnTo>
                  <a:pt x="3364" y="1903"/>
                </a:lnTo>
                <a:lnTo>
                  <a:pt x="4066" y="1201"/>
                </a:lnTo>
                <a:cubicBezTo>
                  <a:pt x="4106" y="1161"/>
                  <a:pt x="4144" y="1121"/>
                  <a:pt x="4185" y="1083"/>
                </a:cubicBezTo>
                <a:cubicBezTo>
                  <a:pt x="4200" y="1068"/>
                  <a:pt x="4218" y="1054"/>
                  <a:pt x="4233" y="1039"/>
                </a:cubicBezTo>
                <a:lnTo>
                  <a:pt x="4233" y="1039"/>
                </a:lnTo>
                <a:cubicBezTo>
                  <a:pt x="4260" y="1022"/>
                  <a:pt x="4286" y="1004"/>
                  <a:pt x="4313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6" y="966"/>
                  <a:pt x="4457" y="930"/>
                  <a:pt x="4484" y="923"/>
                </a:cubicBezTo>
                <a:cubicBezTo>
                  <a:pt x="4503" y="918"/>
                  <a:pt x="4522" y="916"/>
                  <a:pt x="4541" y="912"/>
                </a:cubicBezTo>
                <a:lnTo>
                  <a:pt x="4541" y="912"/>
                </a:lnTo>
                <a:cubicBezTo>
                  <a:pt x="4569" y="910"/>
                  <a:pt x="4597" y="907"/>
                  <a:pt x="4625" y="907"/>
                </a:cubicBezTo>
                <a:cubicBezTo>
                  <a:pt x="4633" y="907"/>
                  <a:pt x="4661" y="906"/>
                  <a:pt x="4688" y="906"/>
                </a:cubicBezTo>
                <a:close/>
                <a:moveTo>
                  <a:pt x="4607" y="1"/>
                </a:moveTo>
                <a:cubicBezTo>
                  <a:pt x="4349" y="1"/>
                  <a:pt x="4088" y="65"/>
                  <a:pt x="3849" y="200"/>
                </a:cubicBezTo>
                <a:cubicBezTo>
                  <a:pt x="3602" y="342"/>
                  <a:pt x="3406" y="567"/>
                  <a:pt x="3208" y="765"/>
                </a:cubicBezTo>
                <a:lnTo>
                  <a:pt x="1261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7"/>
                </a:cubicBezTo>
                <a:cubicBezTo>
                  <a:pt x="251" y="5382"/>
                  <a:pt x="494" y="5631"/>
                  <a:pt x="755" y="5891"/>
                </a:cubicBezTo>
                <a:lnTo>
                  <a:pt x="1622" y="6758"/>
                </a:lnTo>
                <a:lnTo>
                  <a:pt x="3416" y="8552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7" y="8637"/>
                  <a:pt x="3510" y="8651"/>
                  <a:pt x="3524" y="8664"/>
                </a:cubicBezTo>
                <a:cubicBezTo>
                  <a:pt x="3830" y="8961"/>
                  <a:pt x="4227" y="9110"/>
                  <a:pt x="4624" y="9110"/>
                </a:cubicBezTo>
                <a:cubicBezTo>
                  <a:pt x="5022" y="9110"/>
                  <a:pt x="5421" y="8960"/>
                  <a:pt x="5728" y="8659"/>
                </a:cubicBezTo>
                <a:cubicBezTo>
                  <a:pt x="5896" y="8493"/>
                  <a:pt x="6060" y="8327"/>
                  <a:pt x="6226" y="8160"/>
                </a:cubicBezTo>
                <a:lnTo>
                  <a:pt x="8208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9" y="4128"/>
                  <a:pt x="8776" y="3505"/>
                </a:cubicBezTo>
                <a:cubicBezTo>
                  <a:pt x="8634" y="3346"/>
                  <a:pt x="8472" y="3200"/>
                  <a:pt x="8322" y="3049"/>
                </a:cubicBezTo>
                <a:lnTo>
                  <a:pt x="7371" y="2098"/>
                </a:lnTo>
                <a:cubicBezTo>
                  <a:pt x="6832" y="1559"/>
                  <a:pt x="6292" y="1018"/>
                  <a:pt x="5750" y="479"/>
                </a:cubicBezTo>
                <a:cubicBezTo>
                  <a:pt x="5440" y="169"/>
                  <a:pt x="5026" y="1"/>
                  <a:pt x="46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>
            <a:extLst>
              <a:ext uri="{FF2B5EF4-FFF2-40B4-BE49-F238E27FC236}">
                <a16:creationId xmlns:a16="http://schemas.microsoft.com/office/drawing/2014/main" id="{84126C19-E5CA-875C-CC2C-3233510290AC}"/>
              </a:ext>
            </a:extLst>
          </p:cNvPr>
          <p:cNvSpPr/>
          <p:nvPr/>
        </p:nvSpPr>
        <p:spPr>
          <a:xfrm>
            <a:off x="3405057" y="3649833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C82FFF5E-8378-2186-E60C-823EF6244678}"/>
              </a:ext>
            </a:extLst>
          </p:cNvPr>
          <p:cNvSpPr/>
          <p:nvPr/>
        </p:nvSpPr>
        <p:spPr>
          <a:xfrm>
            <a:off x="3330959" y="1927653"/>
            <a:ext cx="1146494" cy="1119460"/>
          </a:xfrm>
          <a:custGeom>
            <a:avLst/>
            <a:gdLst/>
            <a:ahLst/>
            <a:cxnLst/>
            <a:rect l="l" t="t" r="r" b="b"/>
            <a:pathLst>
              <a:path w="9330" h="9110" extrusionOk="0">
                <a:moveTo>
                  <a:pt x="4705" y="906"/>
                </a:moveTo>
                <a:cubicBezTo>
                  <a:pt x="4728" y="907"/>
                  <a:pt x="4748" y="909"/>
                  <a:pt x="4752" y="914"/>
                </a:cubicBezTo>
                <a:cubicBezTo>
                  <a:pt x="4752" y="915"/>
                  <a:pt x="4751" y="915"/>
                  <a:pt x="4750" y="915"/>
                </a:cubicBezTo>
                <a:cubicBezTo>
                  <a:pt x="4745" y="915"/>
                  <a:pt x="4721" y="910"/>
                  <a:pt x="4705" y="906"/>
                </a:cubicBezTo>
                <a:close/>
                <a:moveTo>
                  <a:pt x="4400" y="942"/>
                </a:moveTo>
                <a:cubicBezTo>
                  <a:pt x="4401" y="942"/>
                  <a:pt x="4379" y="955"/>
                  <a:pt x="4363" y="961"/>
                </a:cubicBezTo>
                <a:lnTo>
                  <a:pt x="4363" y="961"/>
                </a:lnTo>
                <a:cubicBezTo>
                  <a:pt x="4365" y="960"/>
                  <a:pt x="4368" y="959"/>
                  <a:pt x="4370" y="957"/>
                </a:cubicBezTo>
                <a:cubicBezTo>
                  <a:pt x="4391" y="946"/>
                  <a:pt x="4399" y="942"/>
                  <a:pt x="4400" y="942"/>
                </a:cubicBezTo>
                <a:close/>
                <a:moveTo>
                  <a:pt x="4348" y="965"/>
                </a:moveTo>
                <a:cubicBezTo>
                  <a:pt x="4348" y="965"/>
                  <a:pt x="4348" y="965"/>
                  <a:pt x="4348" y="965"/>
                </a:cubicBezTo>
                <a:lnTo>
                  <a:pt x="4348" y="965"/>
                </a:lnTo>
                <a:cubicBezTo>
                  <a:pt x="4348" y="965"/>
                  <a:pt x="4348" y="965"/>
                  <a:pt x="4348" y="965"/>
                </a:cubicBezTo>
                <a:close/>
                <a:moveTo>
                  <a:pt x="5021" y="1033"/>
                </a:moveTo>
                <a:cubicBezTo>
                  <a:pt x="5032" y="1041"/>
                  <a:pt x="5042" y="1050"/>
                  <a:pt x="5048" y="1059"/>
                </a:cubicBezTo>
                <a:lnTo>
                  <a:pt x="5048" y="1059"/>
                </a:lnTo>
                <a:cubicBezTo>
                  <a:pt x="5046" y="1055"/>
                  <a:pt x="5032" y="1043"/>
                  <a:pt x="5021" y="1033"/>
                </a:cubicBezTo>
                <a:close/>
                <a:moveTo>
                  <a:pt x="1127" y="4136"/>
                </a:moveTo>
                <a:cubicBezTo>
                  <a:pt x="1127" y="4136"/>
                  <a:pt x="1127" y="4137"/>
                  <a:pt x="1127" y="4137"/>
                </a:cubicBezTo>
                <a:lnTo>
                  <a:pt x="1127" y="4137"/>
                </a:lnTo>
                <a:cubicBezTo>
                  <a:pt x="1127" y="4137"/>
                  <a:pt x="1127" y="4136"/>
                  <a:pt x="1127" y="4136"/>
                </a:cubicBezTo>
                <a:close/>
                <a:moveTo>
                  <a:pt x="8125" y="4137"/>
                </a:moveTo>
                <a:cubicBezTo>
                  <a:pt x="8125" y="4137"/>
                  <a:pt x="8125" y="4137"/>
                  <a:pt x="8125" y="4137"/>
                </a:cubicBezTo>
                <a:lnTo>
                  <a:pt x="8125" y="4137"/>
                </a:lnTo>
                <a:cubicBezTo>
                  <a:pt x="8125" y="4137"/>
                  <a:pt x="8125" y="4137"/>
                  <a:pt x="8125" y="4137"/>
                </a:cubicBezTo>
                <a:close/>
                <a:moveTo>
                  <a:pt x="1028" y="4302"/>
                </a:moveTo>
                <a:cubicBezTo>
                  <a:pt x="1021" y="4316"/>
                  <a:pt x="1013" y="4331"/>
                  <a:pt x="1012" y="4331"/>
                </a:cubicBezTo>
                <a:cubicBezTo>
                  <a:pt x="1012" y="4331"/>
                  <a:pt x="1016" y="4323"/>
                  <a:pt x="1028" y="4302"/>
                </a:cubicBezTo>
                <a:close/>
                <a:moveTo>
                  <a:pt x="8270" y="4434"/>
                </a:moveTo>
                <a:cubicBezTo>
                  <a:pt x="8270" y="4434"/>
                  <a:pt x="8270" y="4435"/>
                  <a:pt x="8270" y="4435"/>
                </a:cubicBezTo>
                <a:lnTo>
                  <a:pt x="8270" y="4435"/>
                </a:lnTo>
                <a:cubicBezTo>
                  <a:pt x="8270" y="4435"/>
                  <a:pt x="8270" y="4434"/>
                  <a:pt x="8270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7" y="4475"/>
                </a:cubicBezTo>
                <a:lnTo>
                  <a:pt x="977" y="4475"/>
                </a:lnTo>
                <a:cubicBezTo>
                  <a:pt x="977" y="4454"/>
                  <a:pt x="979" y="4436"/>
                  <a:pt x="984" y="4433"/>
                </a:cubicBezTo>
                <a:close/>
                <a:moveTo>
                  <a:pt x="8263" y="4676"/>
                </a:moveTo>
                <a:cubicBezTo>
                  <a:pt x="8262" y="4679"/>
                  <a:pt x="8261" y="4680"/>
                  <a:pt x="8261" y="4680"/>
                </a:cubicBezTo>
                <a:cubicBezTo>
                  <a:pt x="8262" y="4680"/>
                  <a:pt x="8262" y="4678"/>
                  <a:pt x="8263" y="4676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3" y="4784"/>
                  <a:pt x="1021" y="4799"/>
                  <a:pt x="1028" y="4813"/>
                </a:cubicBezTo>
                <a:lnTo>
                  <a:pt x="1028" y="4813"/>
                </a:lnTo>
                <a:cubicBezTo>
                  <a:pt x="1016" y="4791"/>
                  <a:pt x="1012" y="4784"/>
                  <a:pt x="1012" y="4784"/>
                </a:cubicBezTo>
                <a:close/>
                <a:moveTo>
                  <a:pt x="1035" y="4835"/>
                </a:moveTo>
                <a:cubicBezTo>
                  <a:pt x="1035" y="4835"/>
                  <a:pt x="1035" y="4835"/>
                  <a:pt x="1035" y="4835"/>
                </a:cubicBezTo>
                <a:cubicBezTo>
                  <a:pt x="1035" y="4835"/>
                  <a:pt x="1035" y="4835"/>
                  <a:pt x="1035" y="4835"/>
                </a:cubicBezTo>
                <a:close/>
                <a:moveTo>
                  <a:pt x="4351" y="8150"/>
                </a:moveTo>
                <a:cubicBezTo>
                  <a:pt x="4352" y="8152"/>
                  <a:pt x="4376" y="8163"/>
                  <a:pt x="4391" y="8171"/>
                </a:cubicBezTo>
                <a:lnTo>
                  <a:pt x="4391" y="8171"/>
                </a:lnTo>
                <a:cubicBezTo>
                  <a:pt x="4372" y="8165"/>
                  <a:pt x="4357" y="8158"/>
                  <a:pt x="4351" y="8150"/>
                </a:cubicBezTo>
                <a:close/>
                <a:moveTo>
                  <a:pt x="4508" y="8194"/>
                </a:moveTo>
                <a:cubicBezTo>
                  <a:pt x="4508" y="8194"/>
                  <a:pt x="4509" y="8194"/>
                  <a:pt x="4510" y="8195"/>
                </a:cubicBezTo>
                <a:lnTo>
                  <a:pt x="4510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60" y="8202"/>
                  <a:pt x="4755" y="8203"/>
                  <a:pt x="4723" y="8205"/>
                </a:cubicBezTo>
                <a:cubicBezTo>
                  <a:pt x="4717" y="8205"/>
                  <a:pt x="4712" y="8205"/>
                  <a:pt x="4707" y="8205"/>
                </a:cubicBezTo>
                <a:lnTo>
                  <a:pt x="4707" y="8205"/>
                </a:lnTo>
                <a:cubicBezTo>
                  <a:pt x="4721" y="8203"/>
                  <a:pt x="4746" y="8202"/>
                  <a:pt x="4753" y="8202"/>
                </a:cubicBezTo>
                <a:close/>
                <a:moveTo>
                  <a:pt x="4695" y="906"/>
                </a:moveTo>
                <a:cubicBezTo>
                  <a:pt x="4696" y="906"/>
                  <a:pt x="4697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3" y="913"/>
                </a:cubicBezTo>
                <a:cubicBezTo>
                  <a:pt x="4748" y="919"/>
                  <a:pt x="4774" y="925"/>
                  <a:pt x="4800" y="931"/>
                </a:cubicBezTo>
                <a:cubicBezTo>
                  <a:pt x="4808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6"/>
                  <a:pt x="4930" y="982"/>
                  <a:pt x="4940" y="988"/>
                </a:cubicBezTo>
                <a:cubicBezTo>
                  <a:pt x="4959" y="999"/>
                  <a:pt x="4986" y="1011"/>
                  <a:pt x="5010" y="1026"/>
                </a:cubicBezTo>
                <a:lnTo>
                  <a:pt x="5010" y="1026"/>
                </a:lnTo>
                <a:cubicBezTo>
                  <a:pt x="5013" y="1029"/>
                  <a:pt x="5020" y="1037"/>
                  <a:pt x="5033" y="1049"/>
                </a:cubicBezTo>
                <a:cubicBezTo>
                  <a:pt x="5048" y="1065"/>
                  <a:pt x="5066" y="1080"/>
                  <a:pt x="5081" y="1095"/>
                </a:cubicBezTo>
                <a:lnTo>
                  <a:pt x="5112" y="1126"/>
                </a:lnTo>
                <a:lnTo>
                  <a:pt x="5323" y="1338"/>
                </a:lnTo>
                <a:lnTo>
                  <a:pt x="6147" y="2162"/>
                </a:lnTo>
                <a:lnTo>
                  <a:pt x="7930" y="3944"/>
                </a:lnTo>
                <a:cubicBezTo>
                  <a:pt x="7981" y="3995"/>
                  <a:pt x="8033" y="4046"/>
                  <a:pt x="8084" y="4098"/>
                </a:cubicBezTo>
                <a:cubicBezTo>
                  <a:pt x="8089" y="4106"/>
                  <a:pt x="8096" y="4111"/>
                  <a:pt x="8101" y="4117"/>
                </a:cubicBezTo>
                <a:cubicBezTo>
                  <a:pt x="8110" y="4125"/>
                  <a:pt x="8118" y="4135"/>
                  <a:pt x="8126" y="4144"/>
                </a:cubicBezTo>
                <a:lnTo>
                  <a:pt x="8126" y="4144"/>
                </a:lnTo>
                <a:cubicBezTo>
                  <a:pt x="8136" y="4172"/>
                  <a:pt x="8201" y="4256"/>
                  <a:pt x="8211" y="4274"/>
                </a:cubicBezTo>
                <a:cubicBezTo>
                  <a:pt x="8217" y="4285"/>
                  <a:pt x="8222" y="4296"/>
                  <a:pt x="8227" y="4307"/>
                </a:cubicBezTo>
                <a:lnTo>
                  <a:pt x="8227" y="4307"/>
                </a:lnTo>
                <a:cubicBezTo>
                  <a:pt x="8238" y="4344"/>
                  <a:pt x="8252" y="4378"/>
                  <a:pt x="8261" y="4416"/>
                </a:cubicBezTo>
                <a:cubicBezTo>
                  <a:pt x="8264" y="4427"/>
                  <a:pt x="8266" y="4439"/>
                  <a:pt x="8269" y="4450"/>
                </a:cubicBezTo>
                <a:lnTo>
                  <a:pt x="8269" y="4450"/>
                </a:lnTo>
                <a:cubicBezTo>
                  <a:pt x="8266" y="4490"/>
                  <a:pt x="8277" y="4536"/>
                  <a:pt x="8276" y="4574"/>
                </a:cubicBezTo>
                <a:cubicBezTo>
                  <a:pt x="8276" y="4595"/>
                  <a:pt x="8275" y="4617"/>
                  <a:pt x="8273" y="4638"/>
                </a:cubicBezTo>
                <a:cubicBezTo>
                  <a:pt x="8272" y="4652"/>
                  <a:pt x="8266" y="4669"/>
                  <a:pt x="8263" y="4676"/>
                </a:cubicBezTo>
                <a:lnTo>
                  <a:pt x="8263" y="4676"/>
                </a:lnTo>
                <a:cubicBezTo>
                  <a:pt x="8265" y="4673"/>
                  <a:pt x="8268" y="4666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5" y="4691"/>
                  <a:pt x="8260" y="4711"/>
                  <a:pt x="8253" y="4732"/>
                </a:cubicBezTo>
                <a:cubicBezTo>
                  <a:pt x="8249" y="4745"/>
                  <a:pt x="8245" y="4772"/>
                  <a:pt x="8239" y="4795"/>
                </a:cubicBezTo>
                <a:lnTo>
                  <a:pt x="8239" y="4795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4" y="4838"/>
                  <a:pt x="8202" y="4863"/>
                  <a:pt x="8188" y="4885"/>
                </a:cubicBezTo>
                <a:cubicBezTo>
                  <a:pt x="8176" y="4905"/>
                  <a:pt x="8166" y="4922"/>
                  <a:pt x="8154" y="4941"/>
                </a:cubicBezTo>
                <a:cubicBezTo>
                  <a:pt x="8151" y="4945"/>
                  <a:pt x="8144" y="4954"/>
                  <a:pt x="8137" y="4962"/>
                </a:cubicBezTo>
                <a:lnTo>
                  <a:pt x="8137" y="4962"/>
                </a:lnTo>
                <a:cubicBezTo>
                  <a:pt x="8121" y="4980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8" y="5076"/>
                  <a:pt x="7974" y="5130"/>
                  <a:pt x="7918" y="5185"/>
                </a:cubicBezTo>
                <a:lnTo>
                  <a:pt x="6133" y="6971"/>
                </a:lnTo>
                <a:lnTo>
                  <a:pt x="5310" y="7792"/>
                </a:lnTo>
                <a:lnTo>
                  <a:pt x="5109" y="7995"/>
                </a:lnTo>
                <a:cubicBezTo>
                  <a:pt x="5091" y="8011"/>
                  <a:pt x="5076" y="8028"/>
                  <a:pt x="5060" y="8043"/>
                </a:cubicBezTo>
                <a:cubicBezTo>
                  <a:pt x="5056" y="8046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5" y="8055"/>
                  <a:pt x="5047" y="8060"/>
                  <a:pt x="5024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3" y="8083"/>
                </a:cubicBezTo>
                <a:lnTo>
                  <a:pt x="5013" y="8083"/>
                </a:lnTo>
                <a:cubicBezTo>
                  <a:pt x="5014" y="8082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3" y="8083"/>
                </a:cubicBezTo>
                <a:lnTo>
                  <a:pt x="5013" y="8083"/>
                </a:lnTo>
                <a:cubicBezTo>
                  <a:pt x="4985" y="8101"/>
                  <a:pt x="4957" y="8119"/>
                  <a:pt x="4928" y="8134"/>
                </a:cubicBezTo>
                <a:cubicBezTo>
                  <a:pt x="4913" y="8142"/>
                  <a:pt x="4898" y="8149"/>
                  <a:pt x="4882" y="8157"/>
                </a:cubicBezTo>
                <a:lnTo>
                  <a:pt x="4882" y="8157"/>
                </a:lnTo>
                <a:cubicBezTo>
                  <a:pt x="4840" y="8171"/>
                  <a:pt x="4800" y="8185"/>
                  <a:pt x="4757" y="8195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7"/>
                  <a:pt x="4643" y="8209"/>
                  <a:pt x="4613" y="8209"/>
                </a:cubicBezTo>
                <a:cubicBezTo>
                  <a:pt x="4593" y="8209"/>
                  <a:pt x="4571" y="8207"/>
                  <a:pt x="4551" y="8206"/>
                </a:cubicBezTo>
                <a:cubicBezTo>
                  <a:pt x="4536" y="8204"/>
                  <a:pt x="4516" y="8197"/>
                  <a:pt x="4510" y="8195"/>
                </a:cubicBezTo>
                <a:lnTo>
                  <a:pt x="4510" y="8195"/>
                </a:lnTo>
                <a:cubicBezTo>
                  <a:pt x="4513" y="8196"/>
                  <a:pt x="4517" y="8198"/>
                  <a:pt x="4525" y="8201"/>
                </a:cubicBezTo>
                <a:lnTo>
                  <a:pt x="4525" y="8201"/>
                </a:lnTo>
                <a:cubicBezTo>
                  <a:pt x="4507" y="8197"/>
                  <a:pt x="4489" y="8194"/>
                  <a:pt x="4471" y="8189"/>
                </a:cubicBezTo>
                <a:cubicBezTo>
                  <a:pt x="4458" y="8186"/>
                  <a:pt x="4426" y="8180"/>
                  <a:pt x="4399" y="8173"/>
                </a:cubicBezTo>
                <a:lnTo>
                  <a:pt x="4399" y="8173"/>
                </a:lnTo>
                <a:cubicBezTo>
                  <a:pt x="4394" y="8170"/>
                  <a:pt x="4386" y="8166"/>
                  <a:pt x="4373" y="8158"/>
                </a:cubicBezTo>
                <a:cubicBezTo>
                  <a:pt x="4354" y="8148"/>
                  <a:pt x="4334" y="8139"/>
                  <a:pt x="4317" y="8129"/>
                </a:cubicBezTo>
                <a:cubicBezTo>
                  <a:pt x="4289" y="8113"/>
                  <a:pt x="4263" y="8095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3" y="8055"/>
                  <a:pt x="4191" y="8037"/>
                  <a:pt x="4170" y="8017"/>
                </a:cubicBezTo>
                <a:lnTo>
                  <a:pt x="4170" y="8017"/>
                </a:lnTo>
                <a:cubicBezTo>
                  <a:pt x="4170" y="8017"/>
                  <a:pt x="4170" y="8017"/>
                  <a:pt x="4170" y="8017"/>
                </a:cubicBezTo>
                <a:lnTo>
                  <a:pt x="2854" y="6700"/>
                </a:lnTo>
                <a:lnTo>
                  <a:pt x="1225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50" y="4997"/>
                  <a:pt x="1136" y="4978"/>
                  <a:pt x="1119" y="4963"/>
                </a:cubicBezTo>
                <a:cubicBezTo>
                  <a:pt x="1113" y="4958"/>
                  <a:pt x="1107" y="4953"/>
                  <a:pt x="1102" y="4949"/>
                </a:cubicBezTo>
                <a:lnTo>
                  <a:pt x="1102" y="4949"/>
                </a:lnTo>
                <a:cubicBezTo>
                  <a:pt x="1081" y="4920"/>
                  <a:pt x="1064" y="4881"/>
                  <a:pt x="1050" y="4856"/>
                </a:cubicBezTo>
                <a:cubicBezTo>
                  <a:pt x="1045" y="4847"/>
                  <a:pt x="1040" y="4837"/>
                  <a:pt x="1036" y="4827"/>
                </a:cubicBezTo>
                <a:lnTo>
                  <a:pt x="1036" y="4827"/>
                </a:lnTo>
                <a:cubicBezTo>
                  <a:pt x="1033" y="4798"/>
                  <a:pt x="1003" y="4741"/>
                  <a:pt x="997" y="4715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6" y="4628"/>
                </a:cubicBezTo>
                <a:lnTo>
                  <a:pt x="976" y="4628"/>
                </a:lnTo>
                <a:cubicBezTo>
                  <a:pt x="975" y="4628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7" y="4559"/>
                  <a:pt x="978" y="4541"/>
                </a:cubicBezTo>
                <a:cubicBezTo>
                  <a:pt x="978" y="4532"/>
                  <a:pt x="977" y="4509"/>
                  <a:pt x="976" y="4486"/>
                </a:cubicBezTo>
                <a:lnTo>
                  <a:pt x="976" y="4486"/>
                </a:lnTo>
                <a:cubicBezTo>
                  <a:pt x="978" y="4483"/>
                  <a:pt x="980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6" y="4316"/>
                  <a:pt x="1036" y="4286"/>
                </a:cubicBezTo>
                <a:lnTo>
                  <a:pt x="1036" y="4286"/>
                </a:lnTo>
                <a:cubicBezTo>
                  <a:pt x="1043" y="4272"/>
                  <a:pt x="1050" y="4258"/>
                  <a:pt x="1058" y="4245"/>
                </a:cubicBezTo>
                <a:cubicBezTo>
                  <a:pt x="1070" y="4223"/>
                  <a:pt x="1084" y="4192"/>
                  <a:pt x="1101" y="4167"/>
                </a:cubicBezTo>
                <a:lnTo>
                  <a:pt x="1101" y="4167"/>
                </a:lnTo>
                <a:cubicBezTo>
                  <a:pt x="1106" y="4163"/>
                  <a:pt x="1113" y="4158"/>
                  <a:pt x="1119" y="4152"/>
                </a:cubicBezTo>
                <a:cubicBezTo>
                  <a:pt x="1135" y="4134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1" y="4076"/>
                  <a:pt x="1210" y="4058"/>
                  <a:pt x="1229" y="4039"/>
                </a:cubicBezTo>
                <a:lnTo>
                  <a:pt x="1480" y="3786"/>
                </a:lnTo>
                <a:lnTo>
                  <a:pt x="3365" y="1903"/>
                </a:lnTo>
                <a:lnTo>
                  <a:pt x="4067" y="1201"/>
                </a:lnTo>
                <a:cubicBezTo>
                  <a:pt x="4107" y="1161"/>
                  <a:pt x="4145" y="1121"/>
                  <a:pt x="4186" y="1083"/>
                </a:cubicBezTo>
                <a:cubicBezTo>
                  <a:pt x="4201" y="1068"/>
                  <a:pt x="4219" y="1054"/>
                  <a:pt x="4234" y="1039"/>
                </a:cubicBezTo>
                <a:lnTo>
                  <a:pt x="4234" y="1039"/>
                </a:lnTo>
                <a:cubicBezTo>
                  <a:pt x="4261" y="1021"/>
                  <a:pt x="4287" y="1003"/>
                  <a:pt x="4314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7" y="966"/>
                  <a:pt x="4458" y="929"/>
                  <a:pt x="4484" y="924"/>
                </a:cubicBezTo>
                <a:cubicBezTo>
                  <a:pt x="4502" y="919"/>
                  <a:pt x="4520" y="916"/>
                  <a:pt x="4538" y="912"/>
                </a:cubicBezTo>
                <a:lnTo>
                  <a:pt x="4538" y="912"/>
                </a:lnTo>
                <a:cubicBezTo>
                  <a:pt x="4568" y="910"/>
                  <a:pt x="4597" y="908"/>
                  <a:pt x="4626" y="908"/>
                </a:cubicBezTo>
                <a:cubicBezTo>
                  <a:pt x="4635" y="908"/>
                  <a:pt x="4666" y="906"/>
                  <a:pt x="4695" y="906"/>
                </a:cubicBezTo>
                <a:close/>
                <a:moveTo>
                  <a:pt x="4608" y="0"/>
                </a:moveTo>
                <a:cubicBezTo>
                  <a:pt x="4350" y="0"/>
                  <a:pt x="4089" y="65"/>
                  <a:pt x="3850" y="200"/>
                </a:cubicBezTo>
                <a:cubicBezTo>
                  <a:pt x="3602" y="341"/>
                  <a:pt x="3407" y="566"/>
                  <a:pt x="3209" y="764"/>
                </a:cubicBezTo>
                <a:lnTo>
                  <a:pt x="1261" y="2712"/>
                </a:lnTo>
                <a:lnTo>
                  <a:pt x="581" y="3392"/>
                </a:lnTo>
                <a:cubicBezTo>
                  <a:pt x="471" y="3503"/>
                  <a:pt x="366" y="3619"/>
                  <a:pt x="285" y="3754"/>
                </a:cubicBezTo>
                <a:cubicBezTo>
                  <a:pt x="61" y="4122"/>
                  <a:pt x="1" y="4604"/>
                  <a:pt x="134" y="5015"/>
                </a:cubicBezTo>
                <a:cubicBezTo>
                  <a:pt x="252" y="5382"/>
                  <a:pt x="495" y="5629"/>
                  <a:pt x="756" y="5891"/>
                </a:cubicBezTo>
                <a:lnTo>
                  <a:pt x="1623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1" y="8650"/>
                  <a:pt x="3525" y="8664"/>
                </a:cubicBezTo>
                <a:cubicBezTo>
                  <a:pt x="3831" y="8961"/>
                  <a:pt x="4228" y="9110"/>
                  <a:pt x="4624" y="9110"/>
                </a:cubicBezTo>
                <a:cubicBezTo>
                  <a:pt x="5023" y="9110"/>
                  <a:pt x="5422" y="8959"/>
                  <a:pt x="5729" y="8659"/>
                </a:cubicBezTo>
                <a:cubicBezTo>
                  <a:pt x="5896" y="8493"/>
                  <a:pt x="6061" y="8326"/>
                  <a:pt x="6227" y="8159"/>
                </a:cubicBezTo>
                <a:lnTo>
                  <a:pt x="8209" y="6179"/>
                </a:lnTo>
                <a:cubicBezTo>
                  <a:pt x="8380" y="6007"/>
                  <a:pt x="8554" y="5837"/>
                  <a:pt x="8724" y="5663"/>
                </a:cubicBezTo>
                <a:cubicBezTo>
                  <a:pt x="9307" y="5068"/>
                  <a:pt x="9329" y="4128"/>
                  <a:pt x="8777" y="3505"/>
                </a:cubicBezTo>
                <a:cubicBezTo>
                  <a:pt x="8635" y="3345"/>
                  <a:pt x="8473" y="3199"/>
                  <a:pt x="8322" y="3049"/>
                </a:cubicBezTo>
                <a:lnTo>
                  <a:pt x="7372" y="2098"/>
                </a:lnTo>
                <a:cubicBezTo>
                  <a:pt x="6833" y="1559"/>
                  <a:pt x="6292" y="1018"/>
                  <a:pt x="5751" y="477"/>
                </a:cubicBezTo>
                <a:cubicBezTo>
                  <a:pt x="5441" y="169"/>
                  <a:pt x="5027" y="0"/>
                  <a:pt x="46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>
            <a:extLst>
              <a:ext uri="{FF2B5EF4-FFF2-40B4-BE49-F238E27FC236}">
                <a16:creationId xmlns:a16="http://schemas.microsoft.com/office/drawing/2014/main" id="{8EB89FE8-4130-DF74-7C06-6920BB37D760}"/>
              </a:ext>
            </a:extLst>
          </p:cNvPr>
          <p:cNvSpPr/>
          <p:nvPr/>
        </p:nvSpPr>
        <p:spPr>
          <a:xfrm>
            <a:off x="3381832" y="198319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>
            <a:extLst>
              <a:ext uri="{FF2B5EF4-FFF2-40B4-BE49-F238E27FC236}">
                <a16:creationId xmlns:a16="http://schemas.microsoft.com/office/drawing/2014/main" id="{5D917B59-642A-9A91-3BA6-0A5BDD3B232F}"/>
              </a:ext>
            </a:extLst>
          </p:cNvPr>
          <p:cNvSpPr/>
          <p:nvPr/>
        </p:nvSpPr>
        <p:spPr>
          <a:xfrm>
            <a:off x="6228999" y="1535539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4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D58450F9-72E3-3FF1-575F-FB30E8006395}"/>
              </a:ext>
            </a:extLst>
          </p:cNvPr>
          <p:cNvSpPr/>
          <p:nvPr/>
        </p:nvSpPr>
        <p:spPr>
          <a:xfrm>
            <a:off x="6228999" y="2339182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>
            <a:extLst>
              <a:ext uri="{FF2B5EF4-FFF2-40B4-BE49-F238E27FC236}">
                <a16:creationId xmlns:a16="http://schemas.microsoft.com/office/drawing/2014/main" id="{8FC953C0-D707-C1E2-9C39-58FCA0B1CA78}"/>
              </a:ext>
            </a:extLst>
          </p:cNvPr>
          <p:cNvSpPr/>
          <p:nvPr/>
        </p:nvSpPr>
        <p:spPr>
          <a:xfrm>
            <a:off x="6228999" y="3156588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4CA98830-94E2-AA64-97CC-58EE88A92C4E}"/>
              </a:ext>
            </a:extLst>
          </p:cNvPr>
          <p:cNvSpPr/>
          <p:nvPr/>
        </p:nvSpPr>
        <p:spPr>
          <a:xfrm>
            <a:off x="6228999" y="3998202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2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>
            <a:extLst>
              <a:ext uri="{FF2B5EF4-FFF2-40B4-BE49-F238E27FC236}">
                <a16:creationId xmlns:a16="http://schemas.microsoft.com/office/drawing/2014/main" id="{295AA23E-0318-EA14-E856-F684FFD738C8}"/>
              </a:ext>
            </a:extLst>
          </p:cNvPr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 WE DELIVER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16">
            <a:extLst>
              <a:ext uri="{FF2B5EF4-FFF2-40B4-BE49-F238E27FC236}">
                <a16:creationId xmlns:a16="http://schemas.microsoft.com/office/drawing/2014/main" id="{F8DEB4A9-E009-2866-4AA2-FCFF9D77A26C}"/>
              </a:ext>
            </a:extLst>
          </p:cNvPr>
          <p:cNvSpPr txBox="1"/>
          <p:nvPr/>
        </p:nvSpPr>
        <p:spPr>
          <a:xfrm>
            <a:off x="4629175" y="2317283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only what’s needed, not more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>
            <a:extLst>
              <a:ext uri="{FF2B5EF4-FFF2-40B4-BE49-F238E27FC236}">
                <a16:creationId xmlns:a16="http://schemas.microsoft.com/office/drawing/2014/main" id="{067C5A08-4479-8169-FE98-461407ADD066}"/>
              </a:ext>
            </a:extLst>
          </p:cNvPr>
          <p:cNvSpPr txBox="1"/>
          <p:nvPr/>
        </p:nvSpPr>
        <p:spPr>
          <a:xfrm>
            <a:off x="4629175" y="318072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 content keeps users motivated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55403C40-6E34-97EB-8B72-36383510955B}"/>
              </a:ext>
            </a:extLst>
          </p:cNvPr>
          <p:cNvSpPr txBox="1"/>
          <p:nvPr/>
        </p:nvSpPr>
        <p:spPr>
          <a:xfrm>
            <a:off x="4629175" y="1476480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Tailored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 Curriculum Vitae and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interests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>
            <a:extLst>
              <a:ext uri="{FF2B5EF4-FFF2-40B4-BE49-F238E27FC236}">
                <a16:creationId xmlns:a16="http://schemas.microsoft.com/office/drawing/2014/main" id="{4BA06747-AD0F-831F-B179-B027A88F8784}"/>
              </a:ext>
            </a:extLst>
          </p:cNvPr>
          <p:cNvSpPr txBox="1"/>
          <p:nvPr/>
        </p:nvSpPr>
        <p:spPr>
          <a:xfrm>
            <a:off x="4629174" y="1255643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Relevance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16">
            <a:extLst>
              <a:ext uri="{FF2B5EF4-FFF2-40B4-BE49-F238E27FC236}">
                <a16:creationId xmlns:a16="http://schemas.microsoft.com/office/drawing/2014/main" id="{7DA77447-EEF1-9C16-F307-E6A6A1641D54}"/>
              </a:ext>
            </a:extLst>
          </p:cNvPr>
          <p:cNvSpPr txBox="1"/>
          <p:nvPr/>
        </p:nvSpPr>
        <p:spPr>
          <a:xfrm>
            <a:off x="4629174" y="2934545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Engagement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6">
            <a:extLst>
              <a:ext uri="{FF2B5EF4-FFF2-40B4-BE49-F238E27FC236}">
                <a16:creationId xmlns:a16="http://schemas.microsoft.com/office/drawing/2014/main" id="{F0A9B0EE-3CE9-12BE-C3F5-0E65D6A12FB7}"/>
              </a:ext>
            </a:extLst>
          </p:cNvPr>
          <p:cNvSpPr txBox="1"/>
          <p:nvPr/>
        </p:nvSpPr>
        <p:spPr>
          <a:xfrm>
            <a:off x="4629174" y="2093719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Effiency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62EC414-3895-83B5-ABA9-0D3299C1EE6C}"/>
              </a:ext>
            </a:extLst>
          </p:cNvPr>
          <p:cNvSpPr txBox="1"/>
          <p:nvPr/>
        </p:nvSpPr>
        <p:spPr>
          <a:xfrm>
            <a:off x="4629174" y="3760532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" name="Google Shape;140;p16">
            <a:extLst>
              <a:ext uri="{FF2B5EF4-FFF2-40B4-BE49-F238E27FC236}">
                <a16:creationId xmlns:a16="http://schemas.microsoft.com/office/drawing/2014/main" id="{EE9D1B68-8C86-5078-BF59-8E13F2677C03}"/>
              </a:ext>
            </a:extLst>
          </p:cNvPr>
          <p:cNvSpPr txBox="1"/>
          <p:nvPr/>
        </p:nvSpPr>
        <p:spPr>
          <a:xfrm>
            <a:off x="4629175" y="398247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Higher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>
            <a:extLst>
              <a:ext uri="{FF2B5EF4-FFF2-40B4-BE49-F238E27FC236}">
                <a16:creationId xmlns:a16="http://schemas.microsoft.com/office/drawing/2014/main" id="{CA698499-1D9F-3DAC-A902-73648FEF5743}"/>
              </a:ext>
            </a:extLst>
          </p:cNvPr>
          <p:cNvSpPr/>
          <p:nvPr/>
        </p:nvSpPr>
        <p:spPr>
          <a:xfrm>
            <a:off x="1333680" y="1141745"/>
            <a:ext cx="1863410" cy="3606454"/>
          </a:xfrm>
          <a:custGeom>
            <a:avLst/>
            <a:gdLst/>
            <a:ahLst/>
            <a:cxnLst/>
            <a:rect l="l" t="t" r="r" b="b"/>
            <a:pathLst>
              <a:path w="17370" h="33618" extrusionOk="0">
                <a:moveTo>
                  <a:pt x="16200" y="18898"/>
                </a:moveTo>
                <a:lnTo>
                  <a:pt x="16200" y="18898"/>
                </a:lnTo>
                <a:cubicBezTo>
                  <a:pt x="16199" y="18906"/>
                  <a:pt x="16198" y="18914"/>
                  <a:pt x="16197" y="18923"/>
                </a:cubicBezTo>
                <a:lnTo>
                  <a:pt x="16197" y="18923"/>
                </a:lnTo>
                <a:cubicBezTo>
                  <a:pt x="16198" y="18913"/>
                  <a:pt x="16199" y="18904"/>
                  <a:pt x="16200" y="18898"/>
                </a:cubicBezTo>
                <a:close/>
                <a:moveTo>
                  <a:pt x="10184" y="29335"/>
                </a:moveTo>
                <a:cubicBezTo>
                  <a:pt x="10184" y="29335"/>
                  <a:pt x="10180" y="29338"/>
                  <a:pt x="10171" y="29345"/>
                </a:cubicBezTo>
                <a:lnTo>
                  <a:pt x="10171" y="29345"/>
                </a:lnTo>
                <a:cubicBezTo>
                  <a:pt x="10180" y="29338"/>
                  <a:pt x="10184" y="29335"/>
                  <a:pt x="10184" y="29335"/>
                </a:cubicBezTo>
                <a:close/>
                <a:moveTo>
                  <a:pt x="506" y="1"/>
                </a:moveTo>
                <a:cubicBezTo>
                  <a:pt x="248" y="1"/>
                  <a:pt x="2" y="228"/>
                  <a:pt x="13" y="494"/>
                </a:cubicBezTo>
                <a:cubicBezTo>
                  <a:pt x="27" y="757"/>
                  <a:pt x="231" y="982"/>
                  <a:pt x="507" y="982"/>
                </a:cubicBezTo>
                <a:cubicBezTo>
                  <a:pt x="942" y="982"/>
                  <a:pt x="1376" y="998"/>
                  <a:pt x="1809" y="1033"/>
                </a:cubicBezTo>
                <a:cubicBezTo>
                  <a:pt x="2019" y="1049"/>
                  <a:pt x="2228" y="1070"/>
                  <a:pt x="2438" y="1094"/>
                </a:cubicBezTo>
                <a:cubicBezTo>
                  <a:pt x="2491" y="1101"/>
                  <a:pt x="2542" y="1108"/>
                  <a:pt x="2595" y="1114"/>
                </a:cubicBezTo>
                <a:cubicBezTo>
                  <a:pt x="2599" y="1115"/>
                  <a:pt x="2636" y="1119"/>
                  <a:pt x="2640" y="1119"/>
                </a:cubicBezTo>
                <a:cubicBezTo>
                  <a:pt x="2640" y="1119"/>
                  <a:pt x="2640" y="1119"/>
                  <a:pt x="2640" y="1119"/>
                </a:cubicBezTo>
                <a:lnTo>
                  <a:pt x="2640" y="1119"/>
                </a:lnTo>
                <a:cubicBezTo>
                  <a:pt x="2651" y="1121"/>
                  <a:pt x="2661" y="1122"/>
                  <a:pt x="2665" y="1123"/>
                </a:cubicBezTo>
                <a:cubicBezTo>
                  <a:pt x="2769" y="1136"/>
                  <a:pt x="2872" y="1152"/>
                  <a:pt x="2974" y="1169"/>
                </a:cubicBezTo>
                <a:cubicBezTo>
                  <a:pt x="3803" y="1302"/>
                  <a:pt x="4623" y="1499"/>
                  <a:pt x="5421" y="1758"/>
                </a:cubicBezTo>
                <a:cubicBezTo>
                  <a:pt x="5808" y="1883"/>
                  <a:pt x="6190" y="2024"/>
                  <a:pt x="6567" y="2179"/>
                </a:cubicBezTo>
                <a:cubicBezTo>
                  <a:pt x="6587" y="2187"/>
                  <a:pt x="6659" y="2217"/>
                  <a:pt x="6659" y="2217"/>
                </a:cubicBezTo>
                <a:cubicBezTo>
                  <a:pt x="6659" y="2217"/>
                  <a:pt x="6651" y="2214"/>
                  <a:pt x="6630" y="2205"/>
                </a:cubicBezTo>
                <a:lnTo>
                  <a:pt x="6630" y="2205"/>
                </a:lnTo>
                <a:cubicBezTo>
                  <a:pt x="6676" y="2224"/>
                  <a:pt x="6723" y="2244"/>
                  <a:pt x="6769" y="2265"/>
                </a:cubicBezTo>
                <a:cubicBezTo>
                  <a:pt x="6868" y="2308"/>
                  <a:pt x="6968" y="2352"/>
                  <a:pt x="7066" y="2398"/>
                </a:cubicBezTo>
                <a:cubicBezTo>
                  <a:pt x="7249" y="2482"/>
                  <a:pt x="7430" y="2569"/>
                  <a:pt x="7610" y="2661"/>
                </a:cubicBezTo>
                <a:cubicBezTo>
                  <a:pt x="8334" y="3027"/>
                  <a:pt x="9029" y="3447"/>
                  <a:pt x="9689" y="3914"/>
                </a:cubicBezTo>
                <a:cubicBezTo>
                  <a:pt x="9853" y="4030"/>
                  <a:pt x="10013" y="4150"/>
                  <a:pt x="10171" y="4270"/>
                </a:cubicBezTo>
                <a:cubicBezTo>
                  <a:pt x="10184" y="4280"/>
                  <a:pt x="10189" y="4284"/>
                  <a:pt x="10189" y="4284"/>
                </a:cubicBezTo>
                <a:cubicBezTo>
                  <a:pt x="10189" y="4284"/>
                  <a:pt x="10182" y="4278"/>
                  <a:pt x="10174" y="4272"/>
                </a:cubicBezTo>
                <a:lnTo>
                  <a:pt x="10174" y="4272"/>
                </a:lnTo>
                <a:cubicBezTo>
                  <a:pt x="10191" y="4285"/>
                  <a:pt x="10207" y="4298"/>
                  <a:pt x="10224" y="4311"/>
                </a:cubicBezTo>
                <a:cubicBezTo>
                  <a:pt x="10264" y="4342"/>
                  <a:pt x="10303" y="4373"/>
                  <a:pt x="10342" y="4404"/>
                </a:cubicBezTo>
                <a:cubicBezTo>
                  <a:pt x="10426" y="4471"/>
                  <a:pt x="10509" y="4538"/>
                  <a:pt x="10591" y="4608"/>
                </a:cubicBezTo>
                <a:cubicBezTo>
                  <a:pt x="10898" y="4864"/>
                  <a:pt x="11194" y="5130"/>
                  <a:pt x="11482" y="5407"/>
                </a:cubicBezTo>
                <a:cubicBezTo>
                  <a:pt x="11775" y="5688"/>
                  <a:pt x="12056" y="5981"/>
                  <a:pt x="12327" y="6285"/>
                </a:cubicBezTo>
                <a:cubicBezTo>
                  <a:pt x="12460" y="6432"/>
                  <a:pt x="12591" y="6585"/>
                  <a:pt x="12719" y="6738"/>
                </a:cubicBezTo>
                <a:cubicBezTo>
                  <a:pt x="12782" y="6815"/>
                  <a:pt x="12846" y="6893"/>
                  <a:pt x="12908" y="6972"/>
                </a:cubicBezTo>
                <a:cubicBezTo>
                  <a:pt x="12939" y="7009"/>
                  <a:pt x="12971" y="7049"/>
                  <a:pt x="13001" y="7089"/>
                </a:cubicBezTo>
                <a:cubicBezTo>
                  <a:pt x="13012" y="7102"/>
                  <a:pt x="13022" y="7115"/>
                  <a:pt x="13032" y="7128"/>
                </a:cubicBezTo>
                <a:lnTo>
                  <a:pt x="13032" y="7128"/>
                </a:lnTo>
                <a:cubicBezTo>
                  <a:pt x="13037" y="7135"/>
                  <a:pt x="13045" y="7145"/>
                  <a:pt x="13056" y="7160"/>
                </a:cubicBezTo>
                <a:cubicBezTo>
                  <a:pt x="13544" y="7805"/>
                  <a:pt x="13989" y="8481"/>
                  <a:pt x="14380" y="9189"/>
                </a:cubicBezTo>
                <a:cubicBezTo>
                  <a:pt x="14575" y="9542"/>
                  <a:pt x="14756" y="9903"/>
                  <a:pt x="14924" y="10268"/>
                </a:cubicBezTo>
                <a:cubicBezTo>
                  <a:pt x="14966" y="10360"/>
                  <a:pt x="15007" y="10452"/>
                  <a:pt x="15048" y="10547"/>
                </a:cubicBezTo>
                <a:cubicBezTo>
                  <a:pt x="15064" y="10583"/>
                  <a:pt x="15080" y="10620"/>
                  <a:pt x="15096" y="10657"/>
                </a:cubicBezTo>
                <a:lnTo>
                  <a:pt x="15096" y="10657"/>
                </a:lnTo>
                <a:cubicBezTo>
                  <a:pt x="15096" y="10658"/>
                  <a:pt x="15135" y="10751"/>
                  <a:pt x="15143" y="10769"/>
                </a:cubicBezTo>
                <a:cubicBezTo>
                  <a:pt x="15220" y="10957"/>
                  <a:pt x="15292" y="11146"/>
                  <a:pt x="15363" y="11336"/>
                </a:cubicBezTo>
                <a:cubicBezTo>
                  <a:pt x="15646" y="12114"/>
                  <a:pt x="15871" y="12915"/>
                  <a:pt x="16034" y="13727"/>
                </a:cubicBezTo>
                <a:cubicBezTo>
                  <a:pt x="16076" y="13938"/>
                  <a:pt x="16115" y="14150"/>
                  <a:pt x="16148" y="14363"/>
                </a:cubicBezTo>
                <a:cubicBezTo>
                  <a:pt x="16163" y="14458"/>
                  <a:pt x="16177" y="14554"/>
                  <a:pt x="16192" y="14651"/>
                </a:cubicBezTo>
                <a:cubicBezTo>
                  <a:pt x="16194" y="14672"/>
                  <a:pt x="16198" y="14696"/>
                  <a:pt x="16200" y="14717"/>
                </a:cubicBezTo>
                <a:cubicBezTo>
                  <a:pt x="16195" y="14683"/>
                  <a:pt x="16194" y="14671"/>
                  <a:pt x="16194" y="14671"/>
                </a:cubicBezTo>
                <a:lnTo>
                  <a:pt x="16194" y="14671"/>
                </a:lnTo>
                <a:cubicBezTo>
                  <a:pt x="16194" y="14671"/>
                  <a:pt x="16199" y="14708"/>
                  <a:pt x="16200" y="14719"/>
                </a:cubicBezTo>
                <a:cubicBezTo>
                  <a:pt x="16208" y="14780"/>
                  <a:pt x="16215" y="14839"/>
                  <a:pt x="16222" y="14898"/>
                </a:cubicBezTo>
                <a:cubicBezTo>
                  <a:pt x="16271" y="15320"/>
                  <a:pt x="16304" y="15741"/>
                  <a:pt x="16321" y="16165"/>
                </a:cubicBezTo>
                <a:cubicBezTo>
                  <a:pt x="16353" y="17032"/>
                  <a:pt x="16321" y="17900"/>
                  <a:pt x="16217" y="18761"/>
                </a:cubicBezTo>
                <a:cubicBezTo>
                  <a:pt x="16212" y="18806"/>
                  <a:pt x="16205" y="18851"/>
                  <a:pt x="16200" y="18896"/>
                </a:cubicBezTo>
                <a:cubicBezTo>
                  <a:pt x="16195" y="18932"/>
                  <a:pt x="16194" y="18945"/>
                  <a:pt x="16194" y="18945"/>
                </a:cubicBezTo>
                <a:cubicBezTo>
                  <a:pt x="16194" y="18945"/>
                  <a:pt x="16194" y="18944"/>
                  <a:pt x="16194" y="18944"/>
                </a:cubicBezTo>
                <a:lnTo>
                  <a:pt x="16194" y="18944"/>
                </a:lnTo>
                <a:cubicBezTo>
                  <a:pt x="16193" y="18951"/>
                  <a:pt x="16192" y="18958"/>
                  <a:pt x="16192" y="18964"/>
                </a:cubicBezTo>
                <a:cubicBezTo>
                  <a:pt x="16176" y="19076"/>
                  <a:pt x="16159" y="19185"/>
                  <a:pt x="16142" y="19297"/>
                </a:cubicBezTo>
                <a:cubicBezTo>
                  <a:pt x="16108" y="19503"/>
                  <a:pt x="16071" y="19707"/>
                  <a:pt x="16030" y="19911"/>
                </a:cubicBezTo>
                <a:cubicBezTo>
                  <a:pt x="15947" y="20323"/>
                  <a:pt x="15849" y="20730"/>
                  <a:pt x="15734" y="21135"/>
                </a:cubicBezTo>
                <a:cubicBezTo>
                  <a:pt x="15621" y="21536"/>
                  <a:pt x="15493" y="21931"/>
                  <a:pt x="15349" y="22320"/>
                </a:cubicBezTo>
                <a:cubicBezTo>
                  <a:pt x="15278" y="22511"/>
                  <a:pt x="15204" y="22700"/>
                  <a:pt x="15128" y="22888"/>
                </a:cubicBezTo>
                <a:cubicBezTo>
                  <a:pt x="15119" y="22909"/>
                  <a:pt x="15097" y="22961"/>
                  <a:pt x="15097" y="22961"/>
                </a:cubicBezTo>
                <a:cubicBezTo>
                  <a:pt x="15097" y="22961"/>
                  <a:pt x="15100" y="22953"/>
                  <a:pt x="15109" y="22930"/>
                </a:cubicBezTo>
                <a:lnTo>
                  <a:pt x="15109" y="22930"/>
                </a:lnTo>
                <a:cubicBezTo>
                  <a:pt x="15090" y="22976"/>
                  <a:pt x="15069" y="23024"/>
                  <a:pt x="15049" y="23070"/>
                </a:cubicBezTo>
                <a:cubicBezTo>
                  <a:pt x="15006" y="23170"/>
                  <a:pt x="14962" y="23268"/>
                  <a:pt x="14916" y="23367"/>
                </a:cubicBezTo>
                <a:cubicBezTo>
                  <a:pt x="14577" y="24105"/>
                  <a:pt x="14183" y="24816"/>
                  <a:pt x="13738" y="25495"/>
                </a:cubicBezTo>
                <a:cubicBezTo>
                  <a:pt x="13520" y="25827"/>
                  <a:pt x="13290" y="26151"/>
                  <a:pt x="13049" y="26467"/>
                </a:cubicBezTo>
                <a:lnTo>
                  <a:pt x="13049" y="26467"/>
                </a:lnTo>
                <a:cubicBezTo>
                  <a:pt x="13043" y="26475"/>
                  <a:pt x="13001" y="26529"/>
                  <a:pt x="12990" y="26544"/>
                </a:cubicBezTo>
                <a:cubicBezTo>
                  <a:pt x="12959" y="26583"/>
                  <a:pt x="12929" y="26622"/>
                  <a:pt x="12897" y="26662"/>
                </a:cubicBezTo>
                <a:cubicBezTo>
                  <a:pt x="12834" y="26740"/>
                  <a:pt x="12771" y="26816"/>
                  <a:pt x="12708" y="26893"/>
                </a:cubicBezTo>
                <a:cubicBezTo>
                  <a:pt x="12580" y="27047"/>
                  <a:pt x="12449" y="27197"/>
                  <a:pt x="12316" y="27345"/>
                </a:cubicBezTo>
                <a:cubicBezTo>
                  <a:pt x="11774" y="27951"/>
                  <a:pt x="11186" y="28516"/>
                  <a:pt x="10560" y="29034"/>
                </a:cubicBezTo>
                <a:cubicBezTo>
                  <a:pt x="10488" y="29093"/>
                  <a:pt x="10417" y="29151"/>
                  <a:pt x="10344" y="29210"/>
                </a:cubicBezTo>
                <a:cubicBezTo>
                  <a:pt x="10305" y="29240"/>
                  <a:pt x="10265" y="29272"/>
                  <a:pt x="10227" y="29303"/>
                </a:cubicBezTo>
                <a:cubicBezTo>
                  <a:pt x="10203" y="29320"/>
                  <a:pt x="10182" y="29338"/>
                  <a:pt x="10158" y="29355"/>
                </a:cubicBezTo>
                <a:cubicBezTo>
                  <a:pt x="10163" y="29351"/>
                  <a:pt x="10167" y="29348"/>
                  <a:pt x="10171" y="29345"/>
                </a:cubicBezTo>
                <a:lnTo>
                  <a:pt x="10171" y="29345"/>
                </a:lnTo>
                <a:cubicBezTo>
                  <a:pt x="10167" y="29348"/>
                  <a:pt x="10162" y="29352"/>
                  <a:pt x="10156" y="29356"/>
                </a:cubicBezTo>
                <a:cubicBezTo>
                  <a:pt x="9996" y="29477"/>
                  <a:pt x="9836" y="29596"/>
                  <a:pt x="9672" y="29712"/>
                </a:cubicBezTo>
                <a:cubicBezTo>
                  <a:pt x="9339" y="29947"/>
                  <a:pt x="8997" y="30171"/>
                  <a:pt x="8648" y="30381"/>
                </a:cubicBezTo>
                <a:cubicBezTo>
                  <a:pt x="8298" y="30592"/>
                  <a:pt x="7938" y="30788"/>
                  <a:pt x="7572" y="30973"/>
                </a:cubicBezTo>
                <a:cubicBezTo>
                  <a:pt x="7392" y="31064"/>
                  <a:pt x="7210" y="31151"/>
                  <a:pt x="7026" y="31235"/>
                </a:cubicBezTo>
                <a:cubicBezTo>
                  <a:pt x="6934" y="31277"/>
                  <a:pt x="6842" y="31318"/>
                  <a:pt x="6749" y="31358"/>
                </a:cubicBezTo>
                <a:cubicBezTo>
                  <a:pt x="6709" y="31376"/>
                  <a:pt x="6669" y="31392"/>
                  <a:pt x="6628" y="31409"/>
                </a:cubicBezTo>
                <a:cubicBezTo>
                  <a:pt x="6649" y="31400"/>
                  <a:pt x="6657" y="31397"/>
                  <a:pt x="6657" y="31397"/>
                </a:cubicBezTo>
                <a:lnTo>
                  <a:pt x="6657" y="31397"/>
                </a:lnTo>
                <a:cubicBezTo>
                  <a:pt x="6656" y="31397"/>
                  <a:pt x="6565" y="31435"/>
                  <a:pt x="6545" y="31443"/>
                </a:cubicBezTo>
                <a:cubicBezTo>
                  <a:pt x="5782" y="31755"/>
                  <a:pt x="4995" y="32009"/>
                  <a:pt x="4192" y="32202"/>
                </a:cubicBezTo>
                <a:cubicBezTo>
                  <a:pt x="3781" y="32301"/>
                  <a:pt x="3367" y="32382"/>
                  <a:pt x="2950" y="32449"/>
                </a:cubicBezTo>
                <a:cubicBezTo>
                  <a:pt x="2846" y="32465"/>
                  <a:pt x="2743" y="32481"/>
                  <a:pt x="2641" y="32495"/>
                </a:cubicBezTo>
                <a:cubicBezTo>
                  <a:pt x="2635" y="32496"/>
                  <a:pt x="2629" y="32497"/>
                  <a:pt x="2625" y="32497"/>
                </a:cubicBezTo>
                <a:lnTo>
                  <a:pt x="2625" y="32497"/>
                </a:lnTo>
                <a:cubicBezTo>
                  <a:pt x="2621" y="32498"/>
                  <a:pt x="2611" y="32499"/>
                  <a:pt x="2594" y="32501"/>
                </a:cubicBezTo>
                <a:cubicBezTo>
                  <a:pt x="2533" y="32509"/>
                  <a:pt x="2474" y="32516"/>
                  <a:pt x="2414" y="32523"/>
                </a:cubicBezTo>
                <a:cubicBezTo>
                  <a:pt x="2197" y="32548"/>
                  <a:pt x="1980" y="32569"/>
                  <a:pt x="1762" y="32586"/>
                </a:cubicBezTo>
                <a:cubicBezTo>
                  <a:pt x="1343" y="32618"/>
                  <a:pt x="924" y="32633"/>
                  <a:pt x="504" y="32633"/>
                </a:cubicBezTo>
                <a:cubicBezTo>
                  <a:pt x="247" y="32633"/>
                  <a:pt x="1" y="32859"/>
                  <a:pt x="12" y="33125"/>
                </a:cubicBezTo>
                <a:cubicBezTo>
                  <a:pt x="23" y="33391"/>
                  <a:pt x="228" y="33617"/>
                  <a:pt x="504" y="33617"/>
                </a:cubicBezTo>
                <a:cubicBezTo>
                  <a:pt x="2257" y="33615"/>
                  <a:pt x="4014" y="33346"/>
                  <a:pt x="5681" y="32806"/>
                </a:cubicBezTo>
                <a:cubicBezTo>
                  <a:pt x="7290" y="32282"/>
                  <a:pt x="8823" y="31519"/>
                  <a:pt x="10202" y="30538"/>
                </a:cubicBezTo>
                <a:cubicBezTo>
                  <a:pt x="11601" y="29543"/>
                  <a:pt x="12833" y="28350"/>
                  <a:pt x="13877" y="26989"/>
                </a:cubicBezTo>
                <a:cubicBezTo>
                  <a:pt x="14908" y="25647"/>
                  <a:pt x="15719" y="24150"/>
                  <a:pt x="16301" y="22564"/>
                </a:cubicBezTo>
                <a:cubicBezTo>
                  <a:pt x="16901" y="20928"/>
                  <a:pt x="17233" y="19194"/>
                  <a:pt x="17302" y="17453"/>
                </a:cubicBezTo>
                <a:cubicBezTo>
                  <a:pt x="17369" y="15694"/>
                  <a:pt x="17160" y="13915"/>
                  <a:pt x="16680" y="12222"/>
                </a:cubicBezTo>
                <a:cubicBezTo>
                  <a:pt x="16218" y="10591"/>
                  <a:pt x="15504" y="9024"/>
                  <a:pt x="14573" y="7608"/>
                </a:cubicBezTo>
                <a:cubicBezTo>
                  <a:pt x="13652" y="6209"/>
                  <a:pt x="12529" y="4942"/>
                  <a:pt x="11236" y="3875"/>
                </a:cubicBezTo>
                <a:cubicBezTo>
                  <a:pt x="9910" y="2779"/>
                  <a:pt x="8438" y="1898"/>
                  <a:pt x="6847" y="1243"/>
                </a:cubicBezTo>
                <a:cubicBezTo>
                  <a:pt x="5235" y="579"/>
                  <a:pt x="3522" y="185"/>
                  <a:pt x="1785" y="51"/>
                </a:cubicBezTo>
                <a:cubicBezTo>
                  <a:pt x="1359" y="18"/>
                  <a:pt x="932" y="3"/>
                  <a:pt x="50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6">
            <a:extLst>
              <a:ext uri="{FF2B5EF4-FFF2-40B4-BE49-F238E27FC236}">
                <a16:creationId xmlns:a16="http://schemas.microsoft.com/office/drawing/2014/main" id="{DFE010A7-B053-A302-868D-5DDE3896C61E}"/>
              </a:ext>
            </a:extLst>
          </p:cNvPr>
          <p:cNvGrpSpPr/>
          <p:nvPr/>
        </p:nvGrpSpPr>
        <p:grpSpPr>
          <a:xfrm>
            <a:off x="2432972" y="1526968"/>
            <a:ext cx="293189" cy="280960"/>
            <a:chOff x="2099309" y="1298368"/>
            <a:chExt cx="293189" cy="280960"/>
          </a:xfrm>
        </p:grpSpPr>
        <p:sp>
          <p:nvSpPr>
            <p:cNvPr id="143" name="Google Shape;143;p16">
              <a:extLst>
                <a:ext uri="{FF2B5EF4-FFF2-40B4-BE49-F238E27FC236}">
                  <a16:creationId xmlns:a16="http://schemas.microsoft.com/office/drawing/2014/main" id="{18EF5EA5-6030-BE72-3468-C8698E2C03E7}"/>
                </a:ext>
              </a:extLst>
            </p:cNvPr>
            <p:cNvSpPr/>
            <p:nvPr/>
          </p:nvSpPr>
          <p:spPr>
            <a:xfrm>
              <a:off x="2099309" y="1298368"/>
              <a:ext cx="293189" cy="280960"/>
            </a:xfrm>
            <a:custGeom>
              <a:avLst/>
              <a:gdLst/>
              <a:ahLst/>
              <a:cxnLst/>
              <a:rect l="l" t="t" r="r" b="b"/>
              <a:pathLst>
                <a:path w="2733" h="2619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4"/>
                  </a:moveTo>
                  <a:cubicBezTo>
                    <a:pt x="1902" y="1247"/>
                    <a:pt x="1903" y="1251"/>
                    <a:pt x="1904" y="1254"/>
                  </a:cubicBezTo>
                  <a:cubicBezTo>
                    <a:pt x="1906" y="1265"/>
                    <a:pt x="1907" y="1272"/>
                    <a:pt x="1906" y="1276"/>
                  </a:cubicBezTo>
                  <a:lnTo>
                    <a:pt x="1906" y="1276"/>
                  </a:lnTo>
                  <a:cubicBezTo>
                    <a:pt x="1904" y="1265"/>
                    <a:pt x="1902" y="1254"/>
                    <a:pt x="1901" y="1244"/>
                  </a:cubicBezTo>
                  <a:close/>
                  <a:moveTo>
                    <a:pt x="1911" y="1352"/>
                  </a:move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5" y="866"/>
                  </a:cubicBezTo>
                  <a:lnTo>
                    <a:pt x="1605" y="866"/>
                  </a:lnTo>
                  <a:cubicBezTo>
                    <a:pt x="1627" y="879"/>
                    <a:pt x="1651" y="888"/>
                    <a:pt x="1672" y="899"/>
                  </a:cubicBezTo>
                  <a:cubicBezTo>
                    <a:pt x="1686" y="907"/>
                    <a:pt x="1699" y="916"/>
                    <a:pt x="1711" y="925"/>
                  </a:cubicBezTo>
                  <a:lnTo>
                    <a:pt x="1717" y="928"/>
                  </a:lnTo>
                  <a:lnTo>
                    <a:pt x="1717" y="928"/>
                  </a:lnTo>
                  <a:cubicBezTo>
                    <a:pt x="1718" y="929"/>
                    <a:pt x="1719" y="931"/>
                    <a:pt x="1721" y="932"/>
                  </a:cubicBezTo>
                  <a:cubicBezTo>
                    <a:pt x="1749" y="958"/>
                    <a:pt x="1776" y="986"/>
                    <a:pt x="1803" y="1015"/>
                  </a:cubicBezTo>
                  <a:cubicBezTo>
                    <a:pt x="1804" y="1016"/>
                    <a:pt x="1805" y="1017"/>
                    <a:pt x="1806" y="1018"/>
                  </a:cubicBezTo>
                  <a:lnTo>
                    <a:pt x="1806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3"/>
                    <a:pt x="1857" y="1103"/>
                    <a:pt x="1869" y="1126"/>
                  </a:cubicBezTo>
                  <a:lnTo>
                    <a:pt x="1869" y="1126"/>
                  </a:lnTo>
                  <a:cubicBezTo>
                    <a:pt x="1880" y="1160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4"/>
                    <a:pt x="1901" y="1244"/>
                  </a:cubicBezTo>
                  <a:lnTo>
                    <a:pt x="1901" y="1244"/>
                  </a:lnTo>
                  <a:cubicBezTo>
                    <a:pt x="1900" y="1239"/>
                    <a:pt x="1899" y="1234"/>
                    <a:pt x="1898" y="1230"/>
                  </a:cubicBezTo>
                  <a:lnTo>
                    <a:pt x="1898" y="1230"/>
                  </a:lnTo>
                  <a:cubicBezTo>
                    <a:pt x="1894" y="1263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6"/>
                  </a:cubicBezTo>
                  <a:lnTo>
                    <a:pt x="1906" y="1276"/>
                  </a:lnTo>
                  <a:cubicBezTo>
                    <a:pt x="1907" y="1289"/>
                    <a:pt x="1909" y="1301"/>
                    <a:pt x="1909" y="1312"/>
                  </a:cubicBezTo>
                  <a:cubicBezTo>
                    <a:pt x="1909" y="1329"/>
                    <a:pt x="1908" y="1345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8" y="1485"/>
                    <a:pt x="1869" y="1502"/>
                    <a:pt x="1863" y="1519"/>
                  </a:cubicBezTo>
                  <a:lnTo>
                    <a:pt x="1863" y="1519"/>
                  </a:lnTo>
                  <a:cubicBezTo>
                    <a:pt x="1846" y="1550"/>
                    <a:pt x="1828" y="1581"/>
                    <a:pt x="1808" y="1611"/>
                  </a:cubicBezTo>
                  <a:lnTo>
                    <a:pt x="1808" y="1611"/>
                  </a:lnTo>
                  <a:cubicBezTo>
                    <a:pt x="1796" y="1622"/>
                    <a:pt x="1785" y="1637"/>
                    <a:pt x="1773" y="1650"/>
                  </a:cubicBezTo>
                  <a:lnTo>
                    <a:pt x="1740" y="1684"/>
                  </a:lnTo>
                  <a:cubicBezTo>
                    <a:pt x="1739" y="1685"/>
                    <a:pt x="1738" y="1685"/>
                    <a:pt x="1738" y="1686"/>
                  </a:cubicBezTo>
                  <a:lnTo>
                    <a:pt x="1738" y="1686"/>
                  </a:lnTo>
                  <a:cubicBezTo>
                    <a:pt x="1741" y="1684"/>
                    <a:pt x="1746" y="1682"/>
                    <a:pt x="1750" y="1680"/>
                  </a:cubicBezTo>
                  <a:lnTo>
                    <a:pt x="1750" y="1680"/>
                  </a:lnTo>
                  <a:cubicBezTo>
                    <a:pt x="1745" y="1683"/>
                    <a:pt x="1740" y="1685"/>
                    <a:pt x="1735" y="1688"/>
                  </a:cubicBezTo>
                  <a:lnTo>
                    <a:pt x="1735" y="1688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3"/>
                    <a:pt x="1735" y="1688"/>
                  </a:cubicBezTo>
                  <a:lnTo>
                    <a:pt x="1735" y="1688"/>
                  </a:lnTo>
                  <a:cubicBezTo>
                    <a:pt x="1736" y="1687"/>
                    <a:pt x="1737" y="1687"/>
                    <a:pt x="1738" y="1686"/>
                  </a:cubicBezTo>
                  <a:lnTo>
                    <a:pt x="1738" y="1686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8"/>
                    <a:pt x="1672" y="1733"/>
                    <a:pt x="1653" y="1743"/>
                  </a:cubicBezTo>
                  <a:cubicBezTo>
                    <a:pt x="1639" y="1751"/>
                    <a:pt x="1624" y="1757"/>
                    <a:pt x="1611" y="1766"/>
                  </a:cubicBezTo>
                  <a:cubicBezTo>
                    <a:pt x="1576" y="1776"/>
                    <a:pt x="1543" y="1787"/>
                    <a:pt x="1508" y="1795"/>
                  </a:cubicBezTo>
                  <a:lnTo>
                    <a:pt x="1508" y="1795"/>
                  </a:lnTo>
                  <a:cubicBezTo>
                    <a:pt x="1496" y="1793"/>
                    <a:pt x="1487" y="1792"/>
                    <a:pt x="1480" y="1792"/>
                  </a:cubicBezTo>
                  <a:cubicBezTo>
                    <a:pt x="1456" y="1792"/>
                    <a:pt x="1453" y="1799"/>
                    <a:pt x="1468" y="1800"/>
                  </a:cubicBezTo>
                  <a:lnTo>
                    <a:pt x="1468" y="1800"/>
                  </a:lnTo>
                  <a:cubicBezTo>
                    <a:pt x="1480" y="1798"/>
                    <a:pt x="1493" y="1795"/>
                    <a:pt x="1505" y="1795"/>
                  </a:cubicBezTo>
                  <a:lnTo>
                    <a:pt x="1505" y="1795"/>
                  </a:lnTo>
                  <a:cubicBezTo>
                    <a:pt x="1506" y="1795"/>
                    <a:pt x="1507" y="1795"/>
                    <a:pt x="1508" y="1795"/>
                  </a:cubicBezTo>
                  <a:lnTo>
                    <a:pt x="1508" y="1795"/>
                  </a:lnTo>
                  <a:cubicBezTo>
                    <a:pt x="1510" y="1795"/>
                    <a:pt x="1512" y="1795"/>
                    <a:pt x="1515" y="1796"/>
                  </a:cubicBezTo>
                  <a:lnTo>
                    <a:pt x="1515" y="1796"/>
                  </a:lnTo>
                  <a:cubicBezTo>
                    <a:pt x="1512" y="1795"/>
                    <a:pt x="1509" y="1795"/>
                    <a:pt x="1506" y="1795"/>
                  </a:cubicBezTo>
                  <a:cubicBezTo>
                    <a:pt x="1506" y="1795"/>
                    <a:pt x="1505" y="1795"/>
                    <a:pt x="1505" y="1795"/>
                  </a:cubicBezTo>
                  <a:lnTo>
                    <a:pt x="1505" y="1795"/>
                  </a:lnTo>
                  <a:cubicBezTo>
                    <a:pt x="1501" y="1796"/>
                    <a:pt x="1498" y="1797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1" y="1800"/>
                    <a:pt x="1469" y="1800"/>
                    <a:pt x="1468" y="1800"/>
                  </a:cubicBezTo>
                  <a:lnTo>
                    <a:pt x="1468" y="1800"/>
                  </a:lnTo>
                  <a:cubicBezTo>
                    <a:pt x="1465" y="1801"/>
                    <a:pt x="1461" y="1801"/>
                    <a:pt x="1458" y="1801"/>
                  </a:cubicBezTo>
                  <a:cubicBezTo>
                    <a:pt x="1452" y="1802"/>
                    <a:pt x="1446" y="1802"/>
                    <a:pt x="1440" y="1802"/>
                  </a:cubicBezTo>
                  <a:cubicBezTo>
                    <a:pt x="1410" y="1802"/>
                    <a:pt x="1381" y="1800"/>
                    <a:pt x="1351" y="1798"/>
                  </a:cubicBezTo>
                  <a:lnTo>
                    <a:pt x="1351" y="1798"/>
                  </a:lnTo>
                  <a:cubicBezTo>
                    <a:pt x="1329" y="1794"/>
                    <a:pt x="1308" y="1789"/>
                    <a:pt x="1286" y="1783"/>
                  </a:cubicBezTo>
                  <a:cubicBezTo>
                    <a:pt x="1272" y="1779"/>
                    <a:pt x="1257" y="1774"/>
                    <a:pt x="1243" y="1769"/>
                  </a:cubicBezTo>
                  <a:lnTo>
                    <a:pt x="1243" y="1769"/>
                  </a:lnTo>
                  <a:cubicBezTo>
                    <a:pt x="1245" y="1771"/>
                    <a:pt x="1248" y="1774"/>
                    <a:pt x="1250" y="1776"/>
                  </a:cubicBezTo>
                  <a:cubicBezTo>
                    <a:pt x="1247" y="1774"/>
                    <a:pt x="1245" y="1771"/>
                    <a:pt x="1242" y="1769"/>
                  </a:cubicBezTo>
                  <a:lnTo>
                    <a:pt x="1242" y="1769"/>
                  </a:lnTo>
                  <a:cubicBezTo>
                    <a:pt x="1242" y="1769"/>
                    <a:pt x="1242" y="1769"/>
                    <a:pt x="1243" y="1769"/>
                  </a:cubicBezTo>
                  <a:lnTo>
                    <a:pt x="1243" y="1769"/>
                  </a:lnTo>
                  <a:cubicBezTo>
                    <a:pt x="1228" y="1757"/>
                    <a:pt x="1215" y="1751"/>
                    <a:pt x="1207" y="1749"/>
                  </a:cubicBezTo>
                  <a:lnTo>
                    <a:pt x="1207" y="1749"/>
                  </a:lnTo>
                  <a:cubicBezTo>
                    <a:pt x="1220" y="1755"/>
                    <a:pt x="1232" y="1762"/>
                    <a:pt x="1242" y="1769"/>
                  </a:cubicBezTo>
                  <a:lnTo>
                    <a:pt x="1242" y="1769"/>
                  </a:lnTo>
                  <a:cubicBezTo>
                    <a:pt x="1234" y="1766"/>
                    <a:pt x="1226" y="1764"/>
                    <a:pt x="1218" y="1762"/>
                  </a:cubicBezTo>
                  <a:cubicBezTo>
                    <a:pt x="1197" y="1755"/>
                    <a:pt x="1194" y="1748"/>
                    <a:pt x="1202" y="1748"/>
                  </a:cubicBezTo>
                  <a:cubicBezTo>
                    <a:pt x="1203" y="1748"/>
                    <a:pt x="1205" y="1749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30"/>
                    <a:pt x="1147" y="1720"/>
                  </a:cubicBezTo>
                  <a:cubicBezTo>
                    <a:pt x="1136" y="1713"/>
                    <a:pt x="1126" y="1705"/>
                    <a:pt x="1115" y="1698"/>
                  </a:cubicBezTo>
                  <a:lnTo>
                    <a:pt x="1115" y="1698"/>
                  </a:lnTo>
                  <a:cubicBezTo>
                    <a:pt x="1096" y="1679"/>
                    <a:pt x="1071" y="1645"/>
                    <a:pt x="1047" y="1620"/>
                  </a:cubicBezTo>
                  <a:lnTo>
                    <a:pt x="1047" y="1620"/>
                  </a:lnTo>
                  <a:cubicBezTo>
                    <a:pt x="1056" y="1632"/>
                    <a:pt x="1059" y="1641"/>
                    <a:pt x="1055" y="1641"/>
                  </a:cubicBezTo>
                  <a:cubicBezTo>
                    <a:pt x="1053" y="1641"/>
                    <a:pt x="1048" y="1637"/>
                    <a:pt x="1040" y="1626"/>
                  </a:cubicBezTo>
                  <a:cubicBezTo>
                    <a:pt x="1035" y="1617"/>
                    <a:pt x="1029" y="1609"/>
                    <a:pt x="1023" y="1601"/>
                  </a:cubicBezTo>
                  <a:lnTo>
                    <a:pt x="1023" y="1601"/>
                  </a:lnTo>
                  <a:cubicBezTo>
                    <a:pt x="1031" y="1605"/>
                    <a:pt x="1039" y="1612"/>
                    <a:pt x="1047" y="1620"/>
                  </a:cubicBezTo>
                  <a:lnTo>
                    <a:pt x="1047" y="1620"/>
                  </a:lnTo>
                  <a:cubicBezTo>
                    <a:pt x="1041" y="1614"/>
                    <a:pt x="1033" y="1607"/>
                    <a:pt x="1023" y="1600"/>
                  </a:cubicBezTo>
                  <a:lnTo>
                    <a:pt x="1023" y="1600"/>
                  </a:lnTo>
                  <a:cubicBezTo>
                    <a:pt x="1023" y="1600"/>
                    <a:pt x="1023" y="1601"/>
                    <a:pt x="1023" y="1601"/>
                  </a:cubicBezTo>
                  <a:lnTo>
                    <a:pt x="1023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600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4"/>
                    <a:pt x="988" y="1542"/>
                    <a:pt x="980" y="1528"/>
                  </a:cubicBezTo>
                  <a:lnTo>
                    <a:pt x="980" y="1528"/>
                  </a:lnTo>
                  <a:cubicBezTo>
                    <a:pt x="973" y="1494"/>
                    <a:pt x="952" y="1458"/>
                    <a:pt x="944" y="1425"/>
                  </a:cubicBezTo>
                  <a:cubicBezTo>
                    <a:pt x="941" y="1410"/>
                    <a:pt x="938" y="1393"/>
                    <a:pt x="934" y="1378"/>
                  </a:cubicBezTo>
                  <a:cubicBezTo>
                    <a:pt x="932" y="1341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6" y="1245"/>
                    <a:pt x="938" y="1230"/>
                  </a:cubicBezTo>
                  <a:cubicBezTo>
                    <a:pt x="946" y="1194"/>
                    <a:pt x="957" y="1161"/>
                    <a:pt x="968" y="1127"/>
                  </a:cubicBezTo>
                  <a:lnTo>
                    <a:pt x="968" y="1127"/>
                  </a:lnTo>
                  <a:cubicBezTo>
                    <a:pt x="968" y="1126"/>
                    <a:pt x="968" y="1126"/>
                    <a:pt x="968" y="1126"/>
                  </a:cubicBezTo>
                  <a:cubicBezTo>
                    <a:pt x="980" y="1106"/>
                    <a:pt x="990" y="1083"/>
                    <a:pt x="1002" y="1063"/>
                  </a:cubicBezTo>
                  <a:cubicBezTo>
                    <a:pt x="1010" y="1051"/>
                    <a:pt x="1018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6" y="1026"/>
                  </a:cubicBezTo>
                  <a:lnTo>
                    <a:pt x="1026" y="1026"/>
                  </a:lnTo>
                  <a:cubicBezTo>
                    <a:pt x="1026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7" y="1014"/>
                    <a:pt x="1057" y="1000"/>
                    <a:pt x="1058" y="994"/>
                  </a:cubicBezTo>
                  <a:lnTo>
                    <a:pt x="1058" y="994"/>
                  </a:lnTo>
                  <a:cubicBezTo>
                    <a:pt x="1047" y="1007"/>
                    <a:pt x="1036" y="1019"/>
                    <a:pt x="1026" y="1026"/>
                  </a:cubicBezTo>
                  <a:lnTo>
                    <a:pt x="1026" y="1026"/>
                  </a:lnTo>
                  <a:cubicBezTo>
                    <a:pt x="1029" y="1022"/>
                    <a:pt x="1031" y="1018"/>
                    <a:pt x="1034" y="1014"/>
                  </a:cubicBezTo>
                  <a:cubicBezTo>
                    <a:pt x="1044" y="997"/>
                    <a:pt x="1053" y="990"/>
                    <a:pt x="1056" y="990"/>
                  </a:cubicBezTo>
                  <a:cubicBezTo>
                    <a:pt x="1058" y="990"/>
                    <a:pt x="1058" y="992"/>
                    <a:pt x="1058" y="994"/>
                  </a:cubicBezTo>
                  <a:lnTo>
                    <a:pt x="1058" y="994"/>
                  </a:lnTo>
                  <a:cubicBezTo>
                    <a:pt x="1073" y="977"/>
                    <a:pt x="1087" y="958"/>
                    <a:pt x="1099" y="947"/>
                  </a:cubicBezTo>
                  <a:cubicBezTo>
                    <a:pt x="1106" y="941"/>
                    <a:pt x="1131" y="923"/>
                    <a:pt x="1135" y="919"/>
                  </a:cubicBezTo>
                  <a:lnTo>
                    <a:pt x="1135" y="919"/>
                  </a:lnTo>
                  <a:cubicBezTo>
                    <a:pt x="1168" y="900"/>
                    <a:pt x="1220" y="884"/>
                    <a:pt x="1244" y="861"/>
                  </a:cubicBezTo>
                  <a:lnTo>
                    <a:pt x="1244" y="861"/>
                  </a:lnTo>
                  <a:cubicBezTo>
                    <a:pt x="1257" y="856"/>
                    <a:pt x="1271" y="852"/>
                    <a:pt x="1285" y="848"/>
                  </a:cubicBezTo>
                  <a:cubicBezTo>
                    <a:pt x="1300" y="845"/>
                    <a:pt x="1315" y="841"/>
                    <a:pt x="1332" y="837"/>
                  </a:cubicBezTo>
                  <a:cubicBezTo>
                    <a:pt x="1337" y="836"/>
                    <a:pt x="1355" y="833"/>
                    <a:pt x="1368" y="832"/>
                  </a:cubicBezTo>
                  <a:lnTo>
                    <a:pt x="1368" y="832"/>
                  </a:lnTo>
                  <a:cubicBezTo>
                    <a:pt x="1368" y="832"/>
                    <a:pt x="1368" y="832"/>
                    <a:pt x="1369" y="832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30" y="1"/>
                  </a:moveTo>
                  <a:cubicBezTo>
                    <a:pt x="1052" y="1"/>
                    <a:pt x="670" y="165"/>
                    <a:pt x="430" y="456"/>
                  </a:cubicBezTo>
                  <a:cubicBezTo>
                    <a:pt x="76" y="886"/>
                    <a:pt x="1" y="1495"/>
                    <a:pt x="292" y="1982"/>
                  </a:cubicBezTo>
                  <a:cubicBezTo>
                    <a:pt x="539" y="2394"/>
                    <a:pt x="975" y="2618"/>
                    <a:pt x="1436" y="2618"/>
                  </a:cubicBezTo>
                  <a:cubicBezTo>
                    <a:pt x="1520" y="2618"/>
                    <a:pt x="1605" y="2611"/>
                    <a:pt x="1690" y="2595"/>
                  </a:cubicBezTo>
                  <a:cubicBezTo>
                    <a:pt x="2278" y="2490"/>
                    <a:pt x="2696" y="1947"/>
                    <a:pt x="2729" y="1368"/>
                  </a:cubicBezTo>
                  <a:lnTo>
                    <a:pt x="2729" y="1368"/>
                  </a:lnTo>
                  <a:cubicBezTo>
                    <a:pt x="2732" y="1350"/>
                    <a:pt x="2733" y="1332"/>
                    <a:pt x="2732" y="1312"/>
                  </a:cubicBezTo>
                  <a:cubicBezTo>
                    <a:pt x="2724" y="750"/>
                    <a:pt x="2375" y="272"/>
                    <a:pt x="1853" y="75"/>
                  </a:cubicBezTo>
                  <a:cubicBezTo>
                    <a:pt x="1718" y="25"/>
                    <a:pt x="1574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>
              <a:extLst>
                <a:ext uri="{FF2B5EF4-FFF2-40B4-BE49-F238E27FC236}">
                  <a16:creationId xmlns:a16="http://schemas.microsoft.com/office/drawing/2014/main" id="{B2755E8D-6D78-D806-6B6F-A726E5ED9FD2}"/>
                </a:ext>
              </a:extLst>
            </p:cNvPr>
            <p:cNvSpPr/>
            <p:nvPr/>
          </p:nvSpPr>
          <p:spPr>
            <a:xfrm>
              <a:off x="2155307" y="1342672"/>
              <a:ext cx="192992" cy="192992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2" y="0"/>
                    <a:pt x="0" y="403"/>
                    <a:pt x="0" y="899"/>
                  </a:cubicBezTo>
                  <a:cubicBezTo>
                    <a:pt x="0" y="1396"/>
                    <a:pt x="402" y="1799"/>
                    <a:pt x="900" y="1799"/>
                  </a:cubicBezTo>
                  <a:cubicBezTo>
                    <a:pt x="1396" y="1799"/>
                    <a:pt x="1798" y="1396"/>
                    <a:pt x="1798" y="899"/>
                  </a:cubicBezTo>
                  <a:cubicBezTo>
                    <a:pt x="1798" y="403"/>
                    <a:pt x="139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6">
            <a:extLst>
              <a:ext uri="{FF2B5EF4-FFF2-40B4-BE49-F238E27FC236}">
                <a16:creationId xmlns:a16="http://schemas.microsoft.com/office/drawing/2014/main" id="{6C8A096F-0419-3853-3965-932727892874}"/>
              </a:ext>
            </a:extLst>
          </p:cNvPr>
          <p:cNvGrpSpPr/>
          <p:nvPr/>
        </p:nvGrpSpPr>
        <p:grpSpPr>
          <a:xfrm>
            <a:off x="2429271" y="4043795"/>
            <a:ext cx="300591" cy="281174"/>
            <a:chOff x="2712605" y="3705739"/>
            <a:chExt cx="300591" cy="281174"/>
          </a:xfrm>
        </p:grpSpPr>
        <p:sp>
          <p:nvSpPr>
            <p:cNvPr id="146" name="Google Shape;146;p16">
              <a:extLst>
                <a:ext uri="{FF2B5EF4-FFF2-40B4-BE49-F238E27FC236}">
                  <a16:creationId xmlns:a16="http://schemas.microsoft.com/office/drawing/2014/main" id="{8D08A821-6437-8E0A-2B07-A303A1467B2B}"/>
                </a:ext>
              </a:extLst>
            </p:cNvPr>
            <p:cNvSpPr/>
            <p:nvPr/>
          </p:nvSpPr>
          <p:spPr>
            <a:xfrm>
              <a:off x="2712605" y="3705739"/>
              <a:ext cx="300591" cy="281174"/>
            </a:xfrm>
            <a:custGeom>
              <a:avLst/>
              <a:gdLst/>
              <a:ahLst/>
              <a:cxnLst/>
              <a:rect l="l" t="t" r="r" b="b"/>
              <a:pathLst>
                <a:path w="2802" h="2621" extrusionOk="0">
                  <a:moveTo>
                    <a:pt x="1350" y="832"/>
                  </a:moveTo>
                  <a:lnTo>
                    <a:pt x="1350" y="832"/>
                  </a:lnTo>
                  <a:cubicBezTo>
                    <a:pt x="1346" y="833"/>
                    <a:pt x="1341" y="834"/>
                    <a:pt x="1337" y="835"/>
                  </a:cubicBezTo>
                  <a:lnTo>
                    <a:pt x="1337" y="835"/>
                  </a:lnTo>
                  <a:cubicBezTo>
                    <a:pt x="1333" y="834"/>
                    <a:pt x="1329" y="834"/>
                    <a:pt x="1324" y="833"/>
                  </a:cubicBezTo>
                  <a:lnTo>
                    <a:pt x="1324" y="833"/>
                  </a:lnTo>
                  <a:cubicBezTo>
                    <a:pt x="1325" y="833"/>
                    <a:pt x="1327" y="833"/>
                    <a:pt x="1328" y="833"/>
                  </a:cubicBezTo>
                  <a:cubicBezTo>
                    <a:pt x="1335" y="833"/>
                    <a:pt x="1342" y="833"/>
                    <a:pt x="1350" y="832"/>
                  </a:cubicBezTo>
                  <a:close/>
                  <a:moveTo>
                    <a:pt x="1645" y="874"/>
                  </a:moveTo>
                  <a:cubicBezTo>
                    <a:pt x="1645" y="874"/>
                    <a:pt x="1645" y="874"/>
                    <a:pt x="1645" y="874"/>
                  </a:cubicBezTo>
                  <a:cubicBezTo>
                    <a:pt x="1645" y="874"/>
                    <a:pt x="1645" y="874"/>
                    <a:pt x="1645" y="874"/>
                  </a:cubicBezTo>
                  <a:close/>
                  <a:moveTo>
                    <a:pt x="1800" y="1004"/>
                  </a:moveTo>
                  <a:lnTo>
                    <a:pt x="1800" y="1004"/>
                  </a:lnTo>
                  <a:cubicBezTo>
                    <a:pt x="1803" y="1008"/>
                    <a:pt x="1806" y="1012"/>
                    <a:pt x="1808" y="1016"/>
                  </a:cubicBezTo>
                  <a:lnTo>
                    <a:pt x="1808" y="1016"/>
                  </a:lnTo>
                  <a:cubicBezTo>
                    <a:pt x="1805" y="1012"/>
                    <a:pt x="1802" y="1008"/>
                    <a:pt x="1800" y="1004"/>
                  </a:cubicBezTo>
                  <a:close/>
                  <a:moveTo>
                    <a:pt x="1902" y="1225"/>
                  </a:moveTo>
                  <a:lnTo>
                    <a:pt x="1902" y="1225"/>
                  </a:lnTo>
                  <a:cubicBezTo>
                    <a:pt x="1903" y="1230"/>
                    <a:pt x="1904" y="1234"/>
                    <a:pt x="1905" y="1238"/>
                  </a:cubicBezTo>
                  <a:cubicBezTo>
                    <a:pt x="1908" y="1251"/>
                    <a:pt x="1908" y="1261"/>
                    <a:pt x="1908" y="1267"/>
                  </a:cubicBezTo>
                  <a:lnTo>
                    <a:pt x="1908" y="1267"/>
                  </a:lnTo>
                  <a:cubicBezTo>
                    <a:pt x="1906" y="1254"/>
                    <a:pt x="1903" y="1239"/>
                    <a:pt x="1902" y="1225"/>
                  </a:cubicBezTo>
                  <a:close/>
                  <a:moveTo>
                    <a:pt x="1323" y="1789"/>
                  </a:moveTo>
                  <a:cubicBezTo>
                    <a:pt x="1319" y="1789"/>
                    <a:pt x="1345" y="1797"/>
                    <a:pt x="1369" y="1800"/>
                  </a:cubicBezTo>
                  <a:lnTo>
                    <a:pt x="1369" y="1800"/>
                  </a:lnTo>
                  <a:cubicBezTo>
                    <a:pt x="1339" y="1791"/>
                    <a:pt x="1326" y="1789"/>
                    <a:pt x="1323" y="1789"/>
                  </a:cubicBezTo>
                  <a:close/>
                  <a:moveTo>
                    <a:pt x="1420" y="824"/>
                  </a:moveTo>
                  <a:cubicBezTo>
                    <a:pt x="1437" y="824"/>
                    <a:pt x="1452" y="825"/>
                    <a:pt x="1468" y="826"/>
                  </a:cubicBezTo>
                  <a:lnTo>
                    <a:pt x="1468" y="826"/>
                  </a:lnTo>
                  <a:cubicBezTo>
                    <a:pt x="1497" y="839"/>
                    <a:pt x="1547" y="840"/>
                    <a:pt x="1578" y="849"/>
                  </a:cubicBezTo>
                  <a:cubicBezTo>
                    <a:pt x="1592" y="854"/>
                    <a:pt x="1609" y="862"/>
                    <a:pt x="1624" y="868"/>
                  </a:cubicBezTo>
                  <a:lnTo>
                    <a:pt x="1624" y="868"/>
                  </a:lnTo>
                  <a:cubicBezTo>
                    <a:pt x="1655" y="886"/>
                    <a:pt x="1686" y="903"/>
                    <a:pt x="1716" y="922"/>
                  </a:cubicBezTo>
                  <a:lnTo>
                    <a:pt x="1716" y="922"/>
                  </a:lnTo>
                  <a:cubicBezTo>
                    <a:pt x="1728" y="935"/>
                    <a:pt x="1744" y="947"/>
                    <a:pt x="1758" y="959"/>
                  </a:cubicBezTo>
                  <a:lnTo>
                    <a:pt x="1791" y="993"/>
                  </a:lnTo>
                  <a:cubicBezTo>
                    <a:pt x="1792" y="994"/>
                    <a:pt x="1794" y="996"/>
                    <a:pt x="1795" y="998"/>
                  </a:cubicBezTo>
                  <a:lnTo>
                    <a:pt x="1795" y="998"/>
                  </a:lnTo>
                  <a:cubicBezTo>
                    <a:pt x="1793" y="993"/>
                    <a:pt x="1790" y="988"/>
                    <a:pt x="1788" y="981"/>
                  </a:cubicBezTo>
                  <a:lnTo>
                    <a:pt x="1788" y="981"/>
                  </a:lnTo>
                  <a:cubicBezTo>
                    <a:pt x="1791" y="989"/>
                    <a:pt x="1795" y="996"/>
                    <a:pt x="1800" y="1004"/>
                  </a:cubicBezTo>
                  <a:lnTo>
                    <a:pt x="1800" y="1004"/>
                  </a:lnTo>
                  <a:cubicBezTo>
                    <a:pt x="1798" y="1002"/>
                    <a:pt x="1797" y="1000"/>
                    <a:pt x="1795" y="998"/>
                  </a:cubicBezTo>
                  <a:lnTo>
                    <a:pt x="1795" y="998"/>
                  </a:lnTo>
                  <a:cubicBezTo>
                    <a:pt x="1807" y="1022"/>
                    <a:pt x="1813" y="1031"/>
                    <a:pt x="1815" y="1031"/>
                  </a:cubicBezTo>
                  <a:cubicBezTo>
                    <a:pt x="1816" y="1031"/>
                    <a:pt x="1813" y="1025"/>
                    <a:pt x="1808" y="1016"/>
                  </a:cubicBezTo>
                  <a:lnTo>
                    <a:pt x="1808" y="1016"/>
                  </a:lnTo>
                  <a:cubicBezTo>
                    <a:pt x="1823" y="1037"/>
                    <a:pt x="1840" y="1058"/>
                    <a:pt x="1851" y="1080"/>
                  </a:cubicBezTo>
                  <a:cubicBezTo>
                    <a:pt x="1859" y="1094"/>
                    <a:pt x="1865" y="1107"/>
                    <a:pt x="1873" y="1122"/>
                  </a:cubicBezTo>
                  <a:cubicBezTo>
                    <a:pt x="1883" y="1155"/>
                    <a:pt x="1894" y="1189"/>
                    <a:pt x="1902" y="1223"/>
                  </a:cubicBezTo>
                  <a:lnTo>
                    <a:pt x="1902" y="1223"/>
                  </a:lnTo>
                  <a:cubicBezTo>
                    <a:pt x="1902" y="1220"/>
                    <a:pt x="1903" y="1217"/>
                    <a:pt x="1903" y="1214"/>
                  </a:cubicBezTo>
                  <a:lnTo>
                    <a:pt x="1903" y="1214"/>
                  </a:lnTo>
                  <a:cubicBezTo>
                    <a:pt x="1903" y="1218"/>
                    <a:pt x="1902" y="1221"/>
                    <a:pt x="1902" y="1225"/>
                  </a:cubicBezTo>
                  <a:lnTo>
                    <a:pt x="1902" y="1225"/>
                  </a:lnTo>
                  <a:cubicBezTo>
                    <a:pt x="1902" y="1225"/>
                    <a:pt x="1902" y="1224"/>
                    <a:pt x="1902" y="1223"/>
                  </a:cubicBezTo>
                  <a:lnTo>
                    <a:pt x="1902" y="1223"/>
                  </a:lnTo>
                  <a:cubicBezTo>
                    <a:pt x="1897" y="1258"/>
                    <a:pt x="1901" y="1274"/>
                    <a:pt x="1904" y="1274"/>
                  </a:cubicBezTo>
                  <a:cubicBezTo>
                    <a:pt x="1906" y="1274"/>
                    <a:pt x="1907" y="1271"/>
                    <a:pt x="1908" y="1267"/>
                  </a:cubicBezTo>
                  <a:lnTo>
                    <a:pt x="1908" y="1267"/>
                  </a:lnTo>
                  <a:cubicBezTo>
                    <a:pt x="1908" y="1270"/>
                    <a:pt x="1908" y="1273"/>
                    <a:pt x="1908" y="1275"/>
                  </a:cubicBezTo>
                  <a:cubicBezTo>
                    <a:pt x="1910" y="1311"/>
                    <a:pt x="1908" y="1346"/>
                    <a:pt x="1906" y="1382"/>
                  </a:cubicBezTo>
                  <a:lnTo>
                    <a:pt x="1906" y="1382"/>
                  </a:lnTo>
                  <a:cubicBezTo>
                    <a:pt x="1901" y="1404"/>
                    <a:pt x="1897" y="1425"/>
                    <a:pt x="1891" y="1447"/>
                  </a:cubicBezTo>
                  <a:cubicBezTo>
                    <a:pt x="1887" y="1461"/>
                    <a:pt x="1882" y="1474"/>
                    <a:pt x="1878" y="1488"/>
                  </a:cubicBezTo>
                  <a:lnTo>
                    <a:pt x="1878" y="1488"/>
                  </a:lnTo>
                  <a:cubicBezTo>
                    <a:pt x="1879" y="1486"/>
                    <a:pt x="1881" y="1485"/>
                    <a:pt x="1883" y="1483"/>
                  </a:cubicBezTo>
                  <a:lnTo>
                    <a:pt x="1883" y="1483"/>
                  </a:lnTo>
                  <a:cubicBezTo>
                    <a:pt x="1881" y="1485"/>
                    <a:pt x="1879" y="1487"/>
                    <a:pt x="1877" y="1489"/>
                  </a:cubicBezTo>
                  <a:lnTo>
                    <a:pt x="1877" y="1489"/>
                  </a:lnTo>
                  <a:cubicBezTo>
                    <a:pt x="1878" y="1489"/>
                    <a:pt x="1878" y="1488"/>
                    <a:pt x="1878" y="1488"/>
                  </a:cubicBezTo>
                  <a:lnTo>
                    <a:pt x="1878" y="1488"/>
                  </a:lnTo>
                  <a:cubicBezTo>
                    <a:pt x="1864" y="1503"/>
                    <a:pt x="1858" y="1517"/>
                    <a:pt x="1857" y="1526"/>
                  </a:cubicBezTo>
                  <a:lnTo>
                    <a:pt x="1857" y="1526"/>
                  </a:lnTo>
                  <a:cubicBezTo>
                    <a:pt x="1863" y="1512"/>
                    <a:pt x="1870" y="1499"/>
                    <a:pt x="1877" y="1489"/>
                  </a:cubicBezTo>
                  <a:lnTo>
                    <a:pt x="1877" y="1489"/>
                  </a:lnTo>
                  <a:cubicBezTo>
                    <a:pt x="1875" y="1498"/>
                    <a:pt x="1872" y="1506"/>
                    <a:pt x="1869" y="1515"/>
                  </a:cubicBezTo>
                  <a:cubicBezTo>
                    <a:pt x="1865" y="1529"/>
                    <a:pt x="1861" y="1535"/>
                    <a:pt x="1858" y="1535"/>
                  </a:cubicBezTo>
                  <a:cubicBezTo>
                    <a:pt x="1856" y="1535"/>
                    <a:pt x="1856" y="1531"/>
                    <a:pt x="1857" y="1526"/>
                  </a:cubicBezTo>
                  <a:lnTo>
                    <a:pt x="1857" y="1526"/>
                  </a:lnTo>
                  <a:cubicBezTo>
                    <a:pt x="1847" y="1547"/>
                    <a:pt x="1837" y="1570"/>
                    <a:pt x="1826" y="1586"/>
                  </a:cubicBezTo>
                  <a:cubicBezTo>
                    <a:pt x="1820" y="1596"/>
                    <a:pt x="1814" y="1605"/>
                    <a:pt x="1807" y="1615"/>
                  </a:cubicBezTo>
                  <a:lnTo>
                    <a:pt x="1807" y="1615"/>
                  </a:lnTo>
                  <a:cubicBezTo>
                    <a:pt x="1807" y="1615"/>
                    <a:pt x="1806" y="1616"/>
                    <a:pt x="1806" y="1616"/>
                  </a:cubicBezTo>
                  <a:cubicBezTo>
                    <a:pt x="1788" y="1635"/>
                    <a:pt x="1754" y="1660"/>
                    <a:pt x="1729" y="1685"/>
                  </a:cubicBezTo>
                  <a:lnTo>
                    <a:pt x="1729" y="1685"/>
                  </a:lnTo>
                  <a:cubicBezTo>
                    <a:pt x="1737" y="1679"/>
                    <a:pt x="1743" y="1676"/>
                    <a:pt x="1747" y="1676"/>
                  </a:cubicBezTo>
                  <a:cubicBezTo>
                    <a:pt x="1752" y="1676"/>
                    <a:pt x="1750" y="1682"/>
                    <a:pt x="1733" y="1693"/>
                  </a:cubicBezTo>
                  <a:cubicBezTo>
                    <a:pt x="1725" y="1698"/>
                    <a:pt x="1717" y="1703"/>
                    <a:pt x="1709" y="1709"/>
                  </a:cubicBezTo>
                  <a:lnTo>
                    <a:pt x="1709" y="1709"/>
                  </a:lnTo>
                  <a:cubicBezTo>
                    <a:pt x="1714" y="1701"/>
                    <a:pt x="1721" y="1693"/>
                    <a:pt x="1729" y="1685"/>
                  </a:cubicBezTo>
                  <a:lnTo>
                    <a:pt x="1729" y="1685"/>
                  </a:lnTo>
                  <a:cubicBezTo>
                    <a:pt x="1722" y="1690"/>
                    <a:pt x="1715" y="1698"/>
                    <a:pt x="1708" y="1709"/>
                  </a:cubicBezTo>
                  <a:lnTo>
                    <a:pt x="1708" y="1709"/>
                  </a:lnTo>
                  <a:cubicBezTo>
                    <a:pt x="1709" y="1709"/>
                    <a:pt x="1709" y="1709"/>
                    <a:pt x="1709" y="1709"/>
                  </a:cubicBezTo>
                  <a:lnTo>
                    <a:pt x="1709" y="1709"/>
                  </a:lnTo>
                  <a:cubicBezTo>
                    <a:pt x="1708" y="1711"/>
                    <a:pt x="1707" y="1712"/>
                    <a:pt x="1706" y="1714"/>
                  </a:cubicBezTo>
                  <a:cubicBezTo>
                    <a:pt x="1707" y="1712"/>
                    <a:pt x="1707" y="1711"/>
                    <a:pt x="1708" y="1709"/>
                  </a:cubicBezTo>
                  <a:lnTo>
                    <a:pt x="1708" y="1709"/>
                  </a:lnTo>
                  <a:cubicBezTo>
                    <a:pt x="1698" y="1717"/>
                    <a:pt x="1687" y="1724"/>
                    <a:pt x="1675" y="1730"/>
                  </a:cubicBezTo>
                  <a:cubicBezTo>
                    <a:pt x="1661" y="1738"/>
                    <a:pt x="1649" y="1745"/>
                    <a:pt x="1636" y="1753"/>
                  </a:cubicBezTo>
                  <a:lnTo>
                    <a:pt x="1636" y="1753"/>
                  </a:lnTo>
                  <a:cubicBezTo>
                    <a:pt x="1602" y="1760"/>
                    <a:pt x="1566" y="1780"/>
                    <a:pt x="1533" y="1789"/>
                  </a:cubicBezTo>
                  <a:cubicBezTo>
                    <a:pt x="1517" y="1792"/>
                    <a:pt x="1501" y="1795"/>
                    <a:pt x="1486" y="1799"/>
                  </a:cubicBezTo>
                  <a:cubicBezTo>
                    <a:pt x="1486" y="1799"/>
                    <a:pt x="1486" y="1799"/>
                    <a:pt x="1486" y="1799"/>
                  </a:cubicBezTo>
                  <a:lnTo>
                    <a:pt x="1486" y="1799"/>
                  </a:lnTo>
                  <a:cubicBezTo>
                    <a:pt x="1464" y="1800"/>
                    <a:pt x="1441" y="1801"/>
                    <a:pt x="1419" y="1801"/>
                  </a:cubicBezTo>
                  <a:cubicBezTo>
                    <a:pt x="1404" y="1801"/>
                    <a:pt x="1388" y="1800"/>
                    <a:pt x="1373" y="1800"/>
                  </a:cubicBezTo>
                  <a:cubicBezTo>
                    <a:pt x="1372" y="1800"/>
                    <a:pt x="1370" y="1800"/>
                    <a:pt x="1369" y="1800"/>
                  </a:cubicBezTo>
                  <a:lnTo>
                    <a:pt x="1369" y="1800"/>
                  </a:lnTo>
                  <a:cubicBezTo>
                    <a:pt x="1373" y="1801"/>
                    <a:pt x="1379" y="1802"/>
                    <a:pt x="1384" y="1804"/>
                  </a:cubicBezTo>
                  <a:cubicBezTo>
                    <a:pt x="1369" y="1800"/>
                    <a:pt x="1353" y="1797"/>
                    <a:pt x="1337" y="1795"/>
                  </a:cubicBezTo>
                  <a:cubicBezTo>
                    <a:pt x="1301" y="1787"/>
                    <a:pt x="1267" y="1776"/>
                    <a:pt x="1232" y="1764"/>
                  </a:cubicBezTo>
                  <a:lnTo>
                    <a:pt x="1232" y="1764"/>
                  </a:lnTo>
                  <a:cubicBezTo>
                    <a:pt x="1212" y="1753"/>
                    <a:pt x="1191" y="1742"/>
                    <a:pt x="1171" y="1730"/>
                  </a:cubicBezTo>
                  <a:cubicBezTo>
                    <a:pt x="1159" y="1723"/>
                    <a:pt x="1147" y="1715"/>
                    <a:pt x="1135" y="1708"/>
                  </a:cubicBezTo>
                  <a:lnTo>
                    <a:pt x="1135" y="1708"/>
                  </a:lnTo>
                  <a:cubicBezTo>
                    <a:pt x="1137" y="1710"/>
                    <a:pt x="1138" y="1712"/>
                    <a:pt x="1139" y="1714"/>
                  </a:cubicBezTo>
                  <a:cubicBezTo>
                    <a:pt x="1138" y="1712"/>
                    <a:pt x="1136" y="1710"/>
                    <a:pt x="1135" y="1707"/>
                  </a:cubicBezTo>
                  <a:lnTo>
                    <a:pt x="1135" y="1707"/>
                  </a:lnTo>
                  <a:cubicBezTo>
                    <a:pt x="1135" y="1708"/>
                    <a:pt x="1135" y="1708"/>
                    <a:pt x="1135" y="1708"/>
                  </a:cubicBezTo>
                  <a:lnTo>
                    <a:pt x="1135" y="1708"/>
                  </a:lnTo>
                  <a:cubicBezTo>
                    <a:pt x="1122" y="1685"/>
                    <a:pt x="1108" y="1676"/>
                    <a:pt x="1101" y="1675"/>
                  </a:cubicBezTo>
                  <a:lnTo>
                    <a:pt x="1101" y="1675"/>
                  </a:lnTo>
                  <a:cubicBezTo>
                    <a:pt x="1114" y="1686"/>
                    <a:pt x="1127" y="1697"/>
                    <a:pt x="1135" y="1707"/>
                  </a:cubicBezTo>
                  <a:lnTo>
                    <a:pt x="1135" y="1707"/>
                  </a:lnTo>
                  <a:cubicBezTo>
                    <a:pt x="1130" y="1704"/>
                    <a:pt x="1125" y="1702"/>
                    <a:pt x="1120" y="1699"/>
                  </a:cubicBezTo>
                  <a:cubicBezTo>
                    <a:pt x="1098" y="1684"/>
                    <a:pt x="1094" y="1675"/>
                    <a:pt x="1100" y="1675"/>
                  </a:cubicBezTo>
                  <a:cubicBezTo>
                    <a:pt x="1101" y="1675"/>
                    <a:pt x="1101" y="1675"/>
                    <a:pt x="1101" y="1675"/>
                  </a:cubicBezTo>
                  <a:lnTo>
                    <a:pt x="1101" y="1675"/>
                  </a:lnTo>
                  <a:cubicBezTo>
                    <a:pt x="1084" y="1660"/>
                    <a:pt x="1065" y="1646"/>
                    <a:pt x="1054" y="1633"/>
                  </a:cubicBezTo>
                  <a:cubicBezTo>
                    <a:pt x="1049" y="1628"/>
                    <a:pt x="1036" y="1611"/>
                    <a:pt x="1029" y="1602"/>
                  </a:cubicBezTo>
                  <a:lnTo>
                    <a:pt x="1029" y="1602"/>
                  </a:lnTo>
                  <a:cubicBezTo>
                    <a:pt x="1009" y="1569"/>
                    <a:pt x="992" y="1513"/>
                    <a:pt x="968" y="1488"/>
                  </a:cubicBezTo>
                  <a:lnTo>
                    <a:pt x="968" y="1488"/>
                  </a:lnTo>
                  <a:cubicBezTo>
                    <a:pt x="964" y="1475"/>
                    <a:pt x="959" y="1462"/>
                    <a:pt x="956" y="1448"/>
                  </a:cubicBezTo>
                  <a:cubicBezTo>
                    <a:pt x="952" y="1433"/>
                    <a:pt x="949" y="1417"/>
                    <a:pt x="944" y="1401"/>
                  </a:cubicBezTo>
                  <a:cubicBezTo>
                    <a:pt x="943" y="1396"/>
                    <a:pt x="941" y="1384"/>
                    <a:pt x="940" y="1372"/>
                  </a:cubicBezTo>
                  <a:lnTo>
                    <a:pt x="940" y="1372"/>
                  </a:lnTo>
                  <a:cubicBezTo>
                    <a:pt x="940" y="1369"/>
                    <a:pt x="939" y="1366"/>
                    <a:pt x="939" y="1364"/>
                  </a:cubicBezTo>
                  <a:cubicBezTo>
                    <a:pt x="938" y="1344"/>
                    <a:pt x="938" y="1321"/>
                    <a:pt x="938" y="1301"/>
                  </a:cubicBezTo>
                  <a:cubicBezTo>
                    <a:pt x="938" y="1283"/>
                    <a:pt x="940" y="1265"/>
                    <a:pt x="940" y="1248"/>
                  </a:cubicBezTo>
                  <a:lnTo>
                    <a:pt x="940" y="1248"/>
                  </a:lnTo>
                  <a:cubicBezTo>
                    <a:pt x="950" y="1207"/>
                    <a:pt x="961" y="1168"/>
                    <a:pt x="972" y="1129"/>
                  </a:cubicBezTo>
                  <a:lnTo>
                    <a:pt x="972" y="1129"/>
                  </a:lnTo>
                  <a:cubicBezTo>
                    <a:pt x="986" y="1108"/>
                    <a:pt x="995" y="1082"/>
                    <a:pt x="1007" y="1060"/>
                  </a:cubicBezTo>
                  <a:cubicBezTo>
                    <a:pt x="1015" y="1047"/>
                    <a:pt x="1023" y="1034"/>
                    <a:pt x="1032" y="1021"/>
                  </a:cubicBezTo>
                  <a:lnTo>
                    <a:pt x="1039" y="1012"/>
                  </a:lnTo>
                  <a:lnTo>
                    <a:pt x="1039" y="1012"/>
                  </a:lnTo>
                  <a:cubicBezTo>
                    <a:pt x="1067" y="983"/>
                    <a:pt x="1094" y="957"/>
                    <a:pt x="1123" y="929"/>
                  </a:cubicBezTo>
                  <a:cubicBezTo>
                    <a:pt x="1124" y="928"/>
                    <a:pt x="1125" y="927"/>
                    <a:pt x="1126" y="926"/>
                  </a:cubicBezTo>
                  <a:lnTo>
                    <a:pt x="1126" y="926"/>
                  </a:lnTo>
                  <a:cubicBezTo>
                    <a:pt x="1140" y="916"/>
                    <a:pt x="1155" y="906"/>
                    <a:pt x="1171" y="897"/>
                  </a:cubicBezTo>
                  <a:cubicBezTo>
                    <a:pt x="1190" y="886"/>
                    <a:pt x="1210" y="876"/>
                    <a:pt x="1231" y="865"/>
                  </a:cubicBezTo>
                  <a:lnTo>
                    <a:pt x="1231" y="865"/>
                  </a:lnTo>
                  <a:cubicBezTo>
                    <a:pt x="1266" y="853"/>
                    <a:pt x="1301" y="844"/>
                    <a:pt x="1337" y="835"/>
                  </a:cubicBezTo>
                  <a:lnTo>
                    <a:pt x="1337" y="835"/>
                  </a:lnTo>
                  <a:cubicBezTo>
                    <a:pt x="1345" y="836"/>
                    <a:pt x="1351" y="836"/>
                    <a:pt x="1357" y="836"/>
                  </a:cubicBezTo>
                  <a:cubicBezTo>
                    <a:pt x="1383" y="836"/>
                    <a:pt x="1392" y="829"/>
                    <a:pt x="1384" y="827"/>
                  </a:cubicBezTo>
                  <a:lnTo>
                    <a:pt x="1384" y="827"/>
                  </a:lnTo>
                  <a:cubicBezTo>
                    <a:pt x="1372" y="829"/>
                    <a:pt x="1361" y="830"/>
                    <a:pt x="1350" y="832"/>
                  </a:cubicBezTo>
                  <a:lnTo>
                    <a:pt x="1350" y="832"/>
                  </a:lnTo>
                  <a:cubicBezTo>
                    <a:pt x="1354" y="831"/>
                    <a:pt x="1357" y="830"/>
                    <a:pt x="1361" y="829"/>
                  </a:cubicBezTo>
                  <a:cubicBezTo>
                    <a:pt x="1368" y="827"/>
                    <a:pt x="1374" y="827"/>
                    <a:pt x="1378" y="827"/>
                  </a:cubicBezTo>
                  <a:cubicBezTo>
                    <a:pt x="1381" y="827"/>
                    <a:pt x="1382" y="827"/>
                    <a:pt x="1384" y="827"/>
                  </a:cubicBezTo>
                  <a:lnTo>
                    <a:pt x="1384" y="827"/>
                  </a:lnTo>
                  <a:cubicBezTo>
                    <a:pt x="1397" y="825"/>
                    <a:pt x="1409" y="824"/>
                    <a:pt x="1420" y="824"/>
                  </a:cubicBezTo>
                  <a:close/>
                  <a:moveTo>
                    <a:pt x="1427" y="0"/>
                  </a:moveTo>
                  <a:cubicBezTo>
                    <a:pt x="1425" y="0"/>
                    <a:pt x="1423" y="0"/>
                    <a:pt x="1420" y="0"/>
                  </a:cubicBezTo>
                  <a:cubicBezTo>
                    <a:pt x="858" y="8"/>
                    <a:pt x="379" y="357"/>
                    <a:pt x="183" y="880"/>
                  </a:cubicBezTo>
                  <a:cubicBezTo>
                    <a:pt x="0" y="1366"/>
                    <a:pt x="162" y="1971"/>
                    <a:pt x="563" y="2302"/>
                  </a:cubicBezTo>
                  <a:cubicBezTo>
                    <a:pt x="813" y="2508"/>
                    <a:pt x="1124" y="2620"/>
                    <a:pt x="1436" y="2620"/>
                  </a:cubicBezTo>
                  <a:cubicBezTo>
                    <a:pt x="1660" y="2620"/>
                    <a:pt x="1885" y="2562"/>
                    <a:pt x="2089" y="2441"/>
                  </a:cubicBezTo>
                  <a:cubicBezTo>
                    <a:pt x="2576" y="2149"/>
                    <a:pt x="2802" y="1592"/>
                    <a:pt x="2703" y="1043"/>
                  </a:cubicBezTo>
                  <a:cubicBezTo>
                    <a:pt x="2597" y="455"/>
                    <a:pt x="2055" y="36"/>
                    <a:pt x="1477" y="3"/>
                  </a:cubicBezTo>
                  <a:lnTo>
                    <a:pt x="1477" y="3"/>
                  </a:lnTo>
                  <a:cubicBezTo>
                    <a:pt x="1461" y="1"/>
                    <a:pt x="1444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>
              <a:extLst>
                <a:ext uri="{FF2B5EF4-FFF2-40B4-BE49-F238E27FC236}">
                  <a16:creationId xmlns:a16="http://schemas.microsoft.com/office/drawing/2014/main" id="{1D42863F-CE41-9D4E-F1A3-9CB7486F8624}"/>
                </a:ext>
              </a:extLst>
            </p:cNvPr>
            <p:cNvSpPr/>
            <p:nvPr/>
          </p:nvSpPr>
          <p:spPr>
            <a:xfrm>
              <a:off x="2768389" y="3749830"/>
              <a:ext cx="193099" cy="19309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cubicBezTo>
                    <a:pt x="403" y="1"/>
                    <a:pt x="1" y="404"/>
                    <a:pt x="1" y="900"/>
                  </a:cubicBezTo>
                  <a:cubicBezTo>
                    <a:pt x="1" y="1397"/>
                    <a:pt x="403" y="1799"/>
                    <a:pt x="900" y="1799"/>
                  </a:cubicBezTo>
                  <a:cubicBezTo>
                    <a:pt x="1397" y="1799"/>
                    <a:pt x="1800" y="1397"/>
                    <a:pt x="1800" y="900"/>
                  </a:cubicBezTo>
                  <a:cubicBezTo>
                    <a:pt x="1800" y="404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6">
            <a:extLst>
              <a:ext uri="{FF2B5EF4-FFF2-40B4-BE49-F238E27FC236}">
                <a16:creationId xmlns:a16="http://schemas.microsoft.com/office/drawing/2014/main" id="{2FAF63C3-1F24-6572-1061-58CE5F2BB105}"/>
              </a:ext>
            </a:extLst>
          </p:cNvPr>
          <p:cNvGrpSpPr/>
          <p:nvPr/>
        </p:nvGrpSpPr>
        <p:grpSpPr>
          <a:xfrm>
            <a:off x="2924170" y="2349731"/>
            <a:ext cx="293189" cy="280852"/>
            <a:chOff x="2719471" y="1903616"/>
            <a:chExt cx="293189" cy="280852"/>
          </a:xfrm>
        </p:grpSpPr>
        <p:sp>
          <p:nvSpPr>
            <p:cNvPr id="149" name="Google Shape;149;p16">
              <a:extLst>
                <a:ext uri="{FF2B5EF4-FFF2-40B4-BE49-F238E27FC236}">
                  <a16:creationId xmlns:a16="http://schemas.microsoft.com/office/drawing/2014/main" id="{DB469368-0B23-F8D8-DA0D-FF1A226CF864}"/>
                </a:ext>
              </a:extLst>
            </p:cNvPr>
            <p:cNvSpPr/>
            <p:nvPr/>
          </p:nvSpPr>
          <p:spPr>
            <a:xfrm>
              <a:off x="2719471" y="1903616"/>
              <a:ext cx="293189" cy="280852"/>
            </a:xfrm>
            <a:custGeom>
              <a:avLst/>
              <a:gdLst/>
              <a:ahLst/>
              <a:cxnLst/>
              <a:rect l="l" t="t" r="r" b="b"/>
              <a:pathLst>
                <a:path w="2733" h="2618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3"/>
                  </a:moveTo>
                  <a:cubicBezTo>
                    <a:pt x="1902" y="1246"/>
                    <a:pt x="1903" y="1250"/>
                    <a:pt x="1904" y="1253"/>
                  </a:cubicBezTo>
                  <a:cubicBezTo>
                    <a:pt x="1906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4" y="1264"/>
                    <a:pt x="1902" y="1253"/>
                    <a:pt x="1901" y="1243"/>
                  </a:cubicBezTo>
                  <a:close/>
                  <a:moveTo>
                    <a:pt x="1911" y="1352"/>
                  </a:move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859" y="1537"/>
                  </a:moveTo>
                  <a:cubicBezTo>
                    <a:pt x="1859" y="1537"/>
                    <a:pt x="1859" y="1537"/>
                    <a:pt x="1859" y="1537"/>
                  </a:cubicBezTo>
                  <a:cubicBezTo>
                    <a:pt x="1859" y="1537"/>
                    <a:pt x="1859" y="1537"/>
                    <a:pt x="1859" y="1537"/>
                  </a:cubicBezTo>
                  <a:close/>
                  <a:moveTo>
                    <a:pt x="1730" y="1691"/>
                  </a:moveTo>
                  <a:cubicBezTo>
                    <a:pt x="1725" y="1695"/>
                    <a:pt x="1720" y="1698"/>
                    <a:pt x="1715" y="1701"/>
                  </a:cubicBezTo>
                  <a:lnTo>
                    <a:pt x="1715" y="1701"/>
                  </a:lnTo>
                  <a:cubicBezTo>
                    <a:pt x="1720" y="1697"/>
                    <a:pt x="1725" y="1694"/>
                    <a:pt x="1730" y="1691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5" y="842"/>
                    <a:pt x="1564" y="853"/>
                    <a:pt x="1603" y="864"/>
                  </a:cubicBezTo>
                  <a:lnTo>
                    <a:pt x="1603" y="864"/>
                  </a:lnTo>
                  <a:cubicBezTo>
                    <a:pt x="1625" y="878"/>
                    <a:pt x="1650" y="887"/>
                    <a:pt x="1672" y="899"/>
                  </a:cubicBezTo>
                  <a:cubicBezTo>
                    <a:pt x="1686" y="907"/>
                    <a:pt x="1699" y="915"/>
                    <a:pt x="1711" y="924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50" y="959"/>
                    <a:pt x="1776" y="986"/>
                    <a:pt x="1803" y="1015"/>
                  </a:cubicBezTo>
                  <a:cubicBezTo>
                    <a:pt x="1805" y="1016"/>
                    <a:pt x="1806" y="1017"/>
                    <a:pt x="1807" y="1018"/>
                  </a:cubicBezTo>
                  <a:lnTo>
                    <a:pt x="1807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2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79" y="1158"/>
                    <a:pt x="1889" y="1193"/>
                    <a:pt x="1898" y="1229"/>
                  </a:cubicBezTo>
                  <a:lnTo>
                    <a:pt x="1898" y="1229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3"/>
                    <a:pt x="1901" y="1243"/>
                  </a:cubicBezTo>
                  <a:lnTo>
                    <a:pt x="1901" y="1243"/>
                  </a:lnTo>
                  <a:cubicBezTo>
                    <a:pt x="1900" y="1238"/>
                    <a:pt x="1899" y="1234"/>
                    <a:pt x="1898" y="1229"/>
                  </a:cubicBezTo>
                  <a:lnTo>
                    <a:pt x="1898" y="1229"/>
                  </a:lnTo>
                  <a:cubicBezTo>
                    <a:pt x="1894" y="1262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5"/>
                  </a:cubicBezTo>
                  <a:lnTo>
                    <a:pt x="1906" y="1275"/>
                  </a:lnTo>
                  <a:cubicBezTo>
                    <a:pt x="1907" y="1288"/>
                    <a:pt x="1909" y="1301"/>
                    <a:pt x="1909" y="1312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9" y="1483"/>
                    <a:pt x="1872" y="1498"/>
                    <a:pt x="1866" y="1512"/>
                  </a:cubicBezTo>
                  <a:lnTo>
                    <a:pt x="1866" y="1512"/>
                  </a:lnTo>
                  <a:cubicBezTo>
                    <a:pt x="1848" y="1544"/>
                    <a:pt x="1830" y="1577"/>
                    <a:pt x="1810" y="1609"/>
                  </a:cubicBezTo>
                  <a:lnTo>
                    <a:pt x="1810" y="1609"/>
                  </a:lnTo>
                  <a:cubicBezTo>
                    <a:pt x="1796" y="1621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8" y="1684"/>
                    <a:pt x="1737" y="1686"/>
                    <a:pt x="1735" y="1687"/>
                  </a:cubicBezTo>
                  <a:lnTo>
                    <a:pt x="1735" y="1687"/>
                  </a:lnTo>
                  <a:cubicBezTo>
                    <a:pt x="1739" y="1685"/>
                    <a:pt x="1744" y="1683"/>
                    <a:pt x="1750" y="1680"/>
                  </a:cubicBezTo>
                  <a:lnTo>
                    <a:pt x="1750" y="1680"/>
                  </a:lnTo>
                  <a:cubicBezTo>
                    <a:pt x="1743" y="1683"/>
                    <a:pt x="1737" y="1687"/>
                    <a:pt x="1730" y="1691"/>
                  </a:cubicBezTo>
                  <a:lnTo>
                    <a:pt x="1730" y="1691"/>
                  </a:lnTo>
                  <a:cubicBezTo>
                    <a:pt x="1732" y="1690"/>
                    <a:pt x="1733" y="1688"/>
                    <a:pt x="1735" y="1687"/>
                  </a:cubicBezTo>
                  <a:lnTo>
                    <a:pt x="1735" y="1687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8" y="1705"/>
                    <a:pt x="1715" y="1701"/>
                  </a:cubicBezTo>
                  <a:lnTo>
                    <a:pt x="1715" y="1701"/>
                  </a:lnTo>
                  <a:cubicBezTo>
                    <a:pt x="1694" y="1715"/>
                    <a:pt x="1674" y="1732"/>
                    <a:pt x="1653" y="1743"/>
                  </a:cubicBezTo>
                  <a:cubicBezTo>
                    <a:pt x="1639" y="1751"/>
                    <a:pt x="1624" y="1757"/>
                    <a:pt x="1611" y="1765"/>
                  </a:cubicBezTo>
                  <a:cubicBezTo>
                    <a:pt x="1577" y="1775"/>
                    <a:pt x="1544" y="1786"/>
                    <a:pt x="1510" y="1794"/>
                  </a:cubicBezTo>
                  <a:lnTo>
                    <a:pt x="1510" y="1794"/>
                  </a:lnTo>
                  <a:cubicBezTo>
                    <a:pt x="1498" y="1792"/>
                    <a:pt x="1489" y="1792"/>
                    <a:pt x="1482" y="1792"/>
                  </a:cubicBezTo>
                  <a:cubicBezTo>
                    <a:pt x="1457" y="1792"/>
                    <a:pt x="1453" y="1798"/>
                    <a:pt x="1466" y="1800"/>
                  </a:cubicBezTo>
                  <a:lnTo>
                    <a:pt x="1466" y="1800"/>
                  </a:lnTo>
                  <a:cubicBezTo>
                    <a:pt x="1479" y="1798"/>
                    <a:pt x="1494" y="1795"/>
                    <a:pt x="1507" y="1794"/>
                  </a:cubicBezTo>
                  <a:lnTo>
                    <a:pt x="1507" y="1794"/>
                  </a:lnTo>
                  <a:cubicBezTo>
                    <a:pt x="1508" y="1794"/>
                    <a:pt x="1509" y="1794"/>
                    <a:pt x="1510" y="1794"/>
                  </a:cubicBezTo>
                  <a:lnTo>
                    <a:pt x="1510" y="1794"/>
                  </a:lnTo>
                  <a:cubicBezTo>
                    <a:pt x="1513" y="1794"/>
                    <a:pt x="1516" y="1795"/>
                    <a:pt x="1519" y="1795"/>
                  </a:cubicBezTo>
                  <a:lnTo>
                    <a:pt x="1519" y="1795"/>
                  </a:lnTo>
                  <a:cubicBezTo>
                    <a:pt x="1516" y="1795"/>
                    <a:pt x="1512" y="1794"/>
                    <a:pt x="1509" y="1794"/>
                  </a:cubicBezTo>
                  <a:cubicBezTo>
                    <a:pt x="1508" y="1794"/>
                    <a:pt x="1508" y="1794"/>
                    <a:pt x="1507" y="1794"/>
                  </a:cubicBezTo>
                  <a:lnTo>
                    <a:pt x="1507" y="1794"/>
                  </a:lnTo>
                  <a:cubicBezTo>
                    <a:pt x="1503" y="1795"/>
                    <a:pt x="1499" y="1796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0" y="1800"/>
                    <a:pt x="1468" y="1800"/>
                    <a:pt x="1466" y="1800"/>
                  </a:cubicBezTo>
                  <a:lnTo>
                    <a:pt x="1466" y="1800"/>
                  </a:lnTo>
                  <a:cubicBezTo>
                    <a:pt x="1463" y="1800"/>
                    <a:pt x="1460" y="1800"/>
                    <a:pt x="1458" y="1800"/>
                  </a:cubicBezTo>
                  <a:cubicBezTo>
                    <a:pt x="1448" y="1801"/>
                    <a:pt x="1438" y="1801"/>
                    <a:pt x="1428" y="1801"/>
                  </a:cubicBezTo>
                  <a:cubicBezTo>
                    <a:pt x="1402" y="1801"/>
                    <a:pt x="1377" y="1800"/>
                    <a:pt x="1351" y="1798"/>
                  </a:cubicBezTo>
                  <a:lnTo>
                    <a:pt x="1351" y="1798"/>
                  </a:lnTo>
                  <a:cubicBezTo>
                    <a:pt x="1329" y="1793"/>
                    <a:pt x="1308" y="1789"/>
                    <a:pt x="1286" y="1783"/>
                  </a:cubicBezTo>
                  <a:cubicBezTo>
                    <a:pt x="1272" y="1779"/>
                    <a:pt x="1258" y="1774"/>
                    <a:pt x="1245" y="1770"/>
                  </a:cubicBezTo>
                  <a:lnTo>
                    <a:pt x="1245" y="1770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6" y="1771"/>
                    <a:pt x="1244" y="1769"/>
                  </a:cubicBezTo>
                  <a:lnTo>
                    <a:pt x="1244" y="1769"/>
                  </a:lnTo>
                  <a:cubicBezTo>
                    <a:pt x="1244" y="1770"/>
                    <a:pt x="1244" y="1770"/>
                    <a:pt x="1245" y="1770"/>
                  </a:cubicBezTo>
                  <a:lnTo>
                    <a:pt x="1245" y="1770"/>
                  </a:lnTo>
                  <a:cubicBezTo>
                    <a:pt x="1230" y="1757"/>
                    <a:pt x="1216" y="1751"/>
                    <a:pt x="1207" y="1749"/>
                  </a:cubicBezTo>
                  <a:lnTo>
                    <a:pt x="1207" y="1749"/>
                  </a:lnTo>
                  <a:cubicBezTo>
                    <a:pt x="1221" y="1755"/>
                    <a:pt x="1233" y="1762"/>
                    <a:pt x="1244" y="1769"/>
                  </a:cubicBezTo>
                  <a:lnTo>
                    <a:pt x="1244" y="1769"/>
                  </a:lnTo>
                  <a:cubicBezTo>
                    <a:pt x="1235" y="1767"/>
                    <a:pt x="1226" y="1764"/>
                    <a:pt x="1218" y="1761"/>
                  </a:cubicBezTo>
                  <a:cubicBezTo>
                    <a:pt x="1197" y="1754"/>
                    <a:pt x="1194" y="1748"/>
                    <a:pt x="1202" y="1748"/>
                  </a:cubicBezTo>
                  <a:cubicBezTo>
                    <a:pt x="1203" y="1748"/>
                    <a:pt x="1205" y="1748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29"/>
                    <a:pt x="1147" y="1718"/>
                  </a:cubicBezTo>
                  <a:cubicBezTo>
                    <a:pt x="1137" y="1712"/>
                    <a:pt x="1127" y="1706"/>
                    <a:pt x="1118" y="1699"/>
                  </a:cubicBezTo>
                  <a:lnTo>
                    <a:pt x="1118" y="1699"/>
                  </a:lnTo>
                  <a:cubicBezTo>
                    <a:pt x="1117" y="1699"/>
                    <a:pt x="1117" y="1698"/>
                    <a:pt x="1117" y="1698"/>
                  </a:cubicBezTo>
                  <a:cubicBezTo>
                    <a:pt x="1098" y="1680"/>
                    <a:pt x="1072" y="1646"/>
                    <a:pt x="1048" y="1621"/>
                  </a:cubicBezTo>
                  <a:lnTo>
                    <a:pt x="1048" y="1621"/>
                  </a:lnTo>
                  <a:cubicBezTo>
                    <a:pt x="1056" y="1632"/>
                    <a:pt x="1058" y="1641"/>
                    <a:pt x="1055" y="1641"/>
                  </a:cubicBezTo>
                  <a:cubicBezTo>
                    <a:pt x="1053" y="1641"/>
                    <a:pt x="1048" y="1637"/>
                    <a:pt x="1040" y="1625"/>
                  </a:cubicBezTo>
                  <a:cubicBezTo>
                    <a:pt x="1035" y="1617"/>
                    <a:pt x="1029" y="1609"/>
                    <a:pt x="1024" y="1601"/>
                  </a:cubicBezTo>
                  <a:lnTo>
                    <a:pt x="1024" y="1601"/>
                  </a:lnTo>
                  <a:cubicBezTo>
                    <a:pt x="1031" y="1606"/>
                    <a:pt x="1040" y="1613"/>
                    <a:pt x="1048" y="1621"/>
                  </a:cubicBezTo>
                  <a:lnTo>
                    <a:pt x="1048" y="1621"/>
                  </a:lnTo>
                  <a:cubicBezTo>
                    <a:pt x="1042" y="1614"/>
                    <a:pt x="1034" y="1607"/>
                    <a:pt x="1023" y="1600"/>
                  </a:cubicBezTo>
                  <a:lnTo>
                    <a:pt x="1023" y="1600"/>
                  </a:lnTo>
                  <a:cubicBezTo>
                    <a:pt x="1023" y="1601"/>
                    <a:pt x="1024" y="1601"/>
                    <a:pt x="1024" y="1601"/>
                  </a:cubicBezTo>
                  <a:lnTo>
                    <a:pt x="1024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599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3"/>
                    <a:pt x="988" y="1541"/>
                    <a:pt x="980" y="1528"/>
                  </a:cubicBezTo>
                  <a:lnTo>
                    <a:pt x="980" y="1528"/>
                  </a:lnTo>
                  <a:cubicBezTo>
                    <a:pt x="972" y="1494"/>
                    <a:pt x="952" y="1458"/>
                    <a:pt x="944" y="1425"/>
                  </a:cubicBezTo>
                  <a:cubicBezTo>
                    <a:pt x="941" y="1409"/>
                    <a:pt x="938" y="1393"/>
                    <a:pt x="934" y="1378"/>
                  </a:cubicBezTo>
                  <a:cubicBezTo>
                    <a:pt x="932" y="1340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5"/>
                    <a:pt x="930" y="1271"/>
                    <a:pt x="929" y="1276"/>
                  </a:cubicBezTo>
                  <a:cubicBezTo>
                    <a:pt x="933" y="1261"/>
                    <a:pt x="936" y="1245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10" y="1051"/>
                    <a:pt x="1017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5" y="1027"/>
                  </a:cubicBezTo>
                  <a:lnTo>
                    <a:pt x="1025" y="1027"/>
                  </a:lnTo>
                  <a:cubicBezTo>
                    <a:pt x="1025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8" y="1014"/>
                    <a:pt x="1057" y="1000"/>
                    <a:pt x="1058" y="993"/>
                  </a:cubicBezTo>
                  <a:lnTo>
                    <a:pt x="1058" y="993"/>
                  </a:lnTo>
                  <a:cubicBezTo>
                    <a:pt x="1047" y="1006"/>
                    <a:pt x="1036" y="1019"/>
                    <a:pt x="1025" y="1027"/>
                  </a:cubicBezTo>
                  <a:lnTo>
                    <a:pt x="1025" y="1027"/>
                  </a:lnTo>
                  <a:cubicBezTo>
                    <a:pt x="1028" y="1022"/>
                    <a:pt x="1031" y="1017"/>
                    <a:pt x="1034" y="1012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8" y="990"/>
                    <a:pt x="1058" y="991"/>
                    <a:pt x="1058" y="993"/>
                  </a:cubicBezTo>
                  <a:lnTo>
                    <a:pt x="1058" y="993"/>
                  </a:lnTo>
                  <a:cubicBezTo>
                    <a:pt x="1073" y="976"/>
                    <a:pt x="1087" y="957"/>
                    <a:pt x="1099" y="946"/>
                  </a:cubicBezTo>
                  <a:cubicBezTo>
                    <a:pt x="1105" y="941"/>
                    <a:pt x="1122" y="928"/>
                    <a:pt x="1131" y="921"/>
                  </a:cubicBezTo>
                  <a:lnTo>
                    <a:pt x="1131" y="921"/>
                  </a:lnTo>
                  <a:cubicBezTo>
                    <a:pt x="1163" y="901"/>
                    <a:pt x="1220" y="884"/>
                    <a:pt x="1245" y="860"/>
                  </a:cubicBezTo>
                  <a:lnTo>
                    <a:pt x="1245" y="860"/>
                  </a:lnTo>
                  <a:cubicBezTo>
                    <a:pt x="1258" y="856"/>
                    <a:pt x="1271" y="851"/>
                    <a:pt x="1285" y="848"/>
                  </a:cubicBezTo>
                  <a:cubicBezTo>
                    <a:pt x="1300" y="844"/>
                    <a:pt x="1315" y="841"/>
                    <a:pt x="1332" y="836"/>
                  </a:cubicBezTo>
                  <a:cubicBezTo>
                    <a:pt x="1336" y="835"/>
                    <a:pt x="1349" y="833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1"/>
                    <a:pt x="1369" y="831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70" y="165"/>
                    <a:pt x="430" y="455"/>
                  </a:cubicBezTo>
                  <a:cubicBezTo>
                    <a:pt x="76" y="885"/>
                    <a:pt x="1" y="1493"/>
                    <a:pt x="292" y="1981"/>
                  </a:cubicBezTo>
                  <a:cubicBezTo>
                    <a:pt x="539" y="2393"/>
                    <a:pt x="975" y="2618"/>
                    <a:pt x="1436" y="2618"/>
                  </a:cubicBezTo>
                  <a:cubicBezTo>
                    <a:pt x="1520" y="2618"/>
                    <a:pt x="1605" y="2610"/>
                    <a:pt x="1690" y="2595"/>
                  </a:cubicBezTo>
                  <a:cubicBezTo>
                    <a:pt x="2278" y="2489"/>
                    <a:pt x="2696" y="1947"/>
                    <a:pt x="2729" y="1369"/>
                  </a:cubicBezTo>
                  <a:lnTo>
                    <a:pt x="2729" y="1369"/>
                  </a:lnTo>
                  <a:cubicBezTo>
                    <a:pt x="2732" y="1350"/>
                    <a:pt x="2733" y="1331"/>
                    <a:pt x="2732" y="1312"/>
                  </a:cubicBezTo>
                  <a:cubicBezTo>
                    <a:pt x="2724" y="750"/>
                    <a:pt x="2375" y="271"/>
                    <a:pt x="1853" y="75"/>
                  </a:cubicBezTo>
                  <a:cubicBezTo>
                    <a:pt x="1718" y="24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>
              <a:extLst>
                <a:ext uri="{FF2B5EF4-FFF2-40B4-BE49-F238E27FC236}">
                  <a16:creationId xmlns:a16="http://schemas.microsoft.com/office/drawing/2014/main" id="{16E59839-E11C-7EFA-3628-178822269B14}"/>
                </a:ext>
              </a:extLst>
            </p:cNvPr>
            <p:cNvSpPr/>
            <p:nvPr/>
          </p:nvSpPr>
          <p:spPr>
            <a:xfrm>
              <a:off x="2775469" y="1947814"/>
              <a:ext cx="192992" cy="193099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cubicBezTo>
                    <a:pt x="0" y="1397"/>
                    <a:pt x="402" y="1800"/>
                    <a:pt x="900" y="1800"/>
                  </a:cubicBezTo>
                  <a:cubicBezTo>
                    <a:pt x="1396" y="1800"/>
                    <a:pt x="1798" y="1397"/>
                    <a:pt x="1798" y="900"/>
                  </a:cubicBezTo>
                  <a:cubicBezTo>
                    <a:pt x="1798" y="403"/>
                    <a:pt x="1396" y="1"/>
                    <a:pt x="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6">
            <a:extLst>
              <a:ext uri="{FF2B5EF4-FFF2-40B4-BE49-F238E27FC236}">
                <a16:creationId xmlns:a16="http://schemas.microsoft.com/office/drawing/2014/main" id="{426FD164-F521-1279-D1B2-4C6BCBEAE70F}"/>
              </a:ext>
            </a:extLst>
          </p:cNvPr>
          <p:cNvGrpSpPr/>
          <p:nvPr/>
        </p:nvGrpSpPr>
        <p:grpSpPr>
          <a:xfrm>
            <a:off x="2924117" y="3185088"/>
            <a:ext cx="293297" cy="280852"/>
            <a:chOff x="2986052" y="2804088"/>
            <a:chExt cx="293297" cy="280852"/>
          </a:xfrm>
        </p:grpSpPr>
        <p:sp>
          <p:nvSpPr>
            <p:cNvPr id="152" name="Google Shape;152;p16">
              <a:extLst>
                <a:ext uri="{FF2B5EF4-FFF2-40B4-BE49-F238E27FC236}">
                  <a16:creationId xmlns:a16="http://schemas.microsoft.com/office/drawing/2014/main" id="{39720A71-AEB6-EF90-9735-E029F257A3D1}"/>
                </a:ext>
              </a:extLst>
            </p:cNvPr>
            <p:cNvSpPr/>
            <p:nvPr/>
          </p:nvSpPr>
          <p:spPr>
            <a:xfrm>
              <a:off x="2986052" y="2804088"/>
              <a:ext cx="293297" cy="280852"/>
            </a:xfrm>
            <a:custGeom>
              <a:avLst/>
              <a:gdLst/>
              <a:ahLst/>
              <a:cxnLst/>
              <a:rect l="l" t="t" r="r" b="b"/>
              <a:pathLst>
                <a:path w="2734" h="2618" extrusionOk="0">
                  <a:moveTo>
                    <a:pt x="1249" y="855"/>
                  </a:moveTo>
                  <a:cubicBezTo>
                    <a:pt x="1249" y="855"/>
                    <a:pt x="1249" y="855"/>
                    <a:pt x="1249" y="855"/>
                  </a:cubicBezTo>
                  <a:lnTo>
                    <a:pt x="1249" y="855"/>
                  </a:lnTo>
                  <a:cubicBezTo>
                    <a:pt x="1249" y="855"/>
                    <a:pt x="1249" y="855"/>
                    <a:pt x="1249" y="855"/>
                  </a:cubicBezTo>
                  <a:close/>
                  <a:moveTo>
                    <a:pt x="1212" y="871"/>
                  </a:moveTo>
                  <a:cubicBezTo>
                    <a:pt x="1202" y="874"/>
                    <a:pt x="1194" y="877"/>
                    <a:pt x="1194" y="877"/>
                  </a:cubicBezTo>
                  <a:cubicBezTo>
                    <a:pt x="1193" y="877"/>
                    <a:pt x="1198" y="875"/>
                    <a:pt x="1212" y="871"/>
                  </a:cubicBezTo>
                  <a:close/>
                  <a:moveTo>
                    <a:pt x="944" y="1215"/>
                  </a:moveTo>
                  <a:cubicBezTo>
                    <a:pt x="943" y="1215"/>
                    <a:pt x="935" y="1240"/>
                    <a:pt x="933" y="1262"/>
                  </a:cubicBezTo>
                  <a:lnTo>
                    <a:pt x="933" y="1262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2" y="1244"/>
                  </a:moveTo>
                  <a:lnTo>
                    <a:pt x="1902" y="1244"/>
                  </a:lnTo>
                  <a:cubicBezTo>
                    <a:pt x="1902" y="1247"/>
                    <a:pt x="1903" y="1250"/>
                    <a:pt x="1904" y="1253"/>
                  </a:cubicBezTo>
                  <a:cubicBezTo>
                    <a:pt x="1907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5" y="1265"/>
                    <a:pt x="1903" y="1254"/>
                    <a:pt x="1902" y="1244"/>
                  </a:cubicBezTo>
                  <a:close/>
                  <a:moveTo>
                    <a:pt x="1431" y="830"/>
                  </a:moveTo>
                  <a:cubicBezTo>
                    <a:pt x="1448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6" y="865"/>
                  </a:cubicBezTo>
                  <a:lnTo>
                    <a:pt x="1606" y="865"/>
                  </a:lnTo>
                  <a:cubicBezTo>
                    <a:pt x="1627" y="878"/>
                    <a:pt x="1652" y="887"/>
                    <a:pt x="1672" y="899"/>
                  </a:cubicBezTo>
                  <a:cubicBezTo>
                    <a:pt x="1686" y="906"/>
                    <a:pt x="1699" y="916"/>
                    <a:pt x="1712" y="925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49" y="958"/>
                    <a:pt x="1776" y="986"/>
                    <a:pt x="1804" y="1014"/>
                  </a:cubicBezTo>
                  <a:cubicBezTo>
                    <a:pt x="1804" y="1014"/>
                    <a:pt x="1805" y="1015"/>
                    <a:pt x="1805" y="1015"/>
                  </a:cubicBezTo>
                  <a:lnTo>
                    <a:pt x="1805" y="1015"/>
                  </a:lnTo>
                  <a:cubicBezTo>
                    <a:pt x="1815" y="1031"/>
                    <a:pt x="1826" y="1046"/>
                    <a:pt x="1835" y="1063"/>
                  </a:cubicBezTo>
                  <a:cubicBezTo>
                    <a:pt x="1847" y="1083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80" y="1159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6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900" y="1224"/>
                    <a:pt x="1900" y="1234"/>
                    <a:pt x="1902" y="1244"/>
                  </a:cubicBezTo>
                  <a:lnTo>
                    <a:pt x="1902" y="1244"/>
                  </a:lnTo>
                  <a:cubicBezTo>
                    <a:pt x="1900" y="1240"/>
                    <a:pt x="1899" y="1235"/>
                    <a:pt x="1898" y="1230"/>
                  </a:cubicBezTo>
                  <a:lnTo>
                    <a:pt x="1898" y="1230"/>
                  </a:lnTo>
                  <a:cubicBezTo>
                    <a:pt x="1895" y="1262"/>
                    <a:pt x="1900" y="1278"/>
                    <a:pt x="1904" y="1278"/>
                  </a:cubicBezTo>
                  <a:cubicBezTo>
                    <a:pt x="1905" y="1278"/>
                    <a:pt x="1905" y="1277"/>
                    <a:pt x="1906" y="1275"/>
                  </a:cubicBezTo>
                  <a:lnTo>
                    <a:pt x="1906" y="1275"/>
                  </a:lnTo>
                  <a:cubicBezTo>
                    <a:pt x="1908" y="1288"/>
                    <a:pt x="1909" y="1301"/>
                    <a:pt x="1909" y="1313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5" y="1389"/>
                    <a:pt x="1893" y="1439"/>
                    <a:pt x="1884" y="1469"/>
                  </a:cubicBezTo>
                  <a:cubicBezTo>
                    <a:pt x="1879" y="1483"/>
                    <a:pt x="1870" y="1500"/>
                    <a:pt x="1864" y="1517"/>
                  </a:cubicBezTo>
                  <a:lnTo>
                    <a:pt x="1864" y="1517"/>
                  </a:lnTo>
                  <a:cubicBezTo>
                    <a:pt x="1847" y="1548"/>
                    <a:pt x="1829" y="1579"/>
                    <a:pt x="1809" y="1609"/>
                  </a:cubicBezTo>
                  <a:lnTo>
                    <a:pt x="1809" y="1609"/>
                  </a:lnTo>
                  <a:cubicBezTo>
                    <a:pt x="1797" y="1620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9" y="1684"/>
                    <a:pt x="1738" y="1685"/>
                    <a:pt x="1737" y="1685"/>
                  </a:cubicBezTo>
                  <a:lnTo>
                    <a:pt x="1737" y="1685"/>
                  </a:lnTo>
                  <a:cubicBezTo>
                    <a:pt x="1741" y="1684"/>
                    <a:pt x="1744" y="1682"/>
                    <a:pt x="1747" y="1681"/>
                  </a:cubicBezTo>
                  <a:lnTo>
                    <a:pt x="1747" y="1681"/>
                  </a:lnTo>
                  <a:cubicBezTo>
                    <a:pt x="1743" y="1683"/>
                    <a:pt x="1739" y="1685"/>
                    <a:pt x="1736" y="1687"/>
                  </a:cubicBezTo>
                  <a:lnTo>
                    <a:pt x="1736" y="1687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2"/>
                    <a:pt x="1736" y="1687"/>
                  </a:cubicBezTo>
                  <a:lnTo>
                    <a:pt x="1736" y="1687"/>
                  </a:lnTo>
                  <a:cubicBezTo>
                    <a:pt x="1736" y="1686"/>
                    <a:pt x="1737" y="1686"/>
                    <a:pt x="1737" y="1685"/>
                  </a:cubicBezTo>
                  <a:lnTo>
                    <a:pt x="1737" y="1685"/>
                  </a:lnTo>
                  <a:cubicBezTo>
                    <a:pt x="1707" y="1700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7"/>
                    <a:pt x="1673" y="1732"/>
                    <a:pt x="1653" y="1743"/>
                  </a:cubicBezTo>
                  <a:cubicBezTo>
                    <a:pt x="1639" y="1750"/>
                    <a:pt x="1625" y="1758"/>
                    <a:pt x="1610" y="1765"/>
                  </a:cubicBezTo>
                  <a:cubicBezTo>
                    <a:pt x="1577" y="1775"/>
                    <a:pt x="1542" y="1786"/>
                    <a:pt x="1508" y="1794"/>
                  </a:cubicBezTo>
                  <a:lnTo>
                    <a:pt x="1508" y="1794"/>
                  </a:lnTo>
                  <a:cubicBezTo>
                    <a:pt x="1497" y="1792"/>
                    <a:pt x="1488" y="1792"/>
                    <a:pt x="1480" y="1792"/>
                  </a:cubicBezTo>
                  <a:cubicBezTo>
                    <a:pt x="1456" y="1792"/>
                    <a:pt x="1453" y="1799"/>
                    <a:pt x="1470" y="1799"/>
                  </a:cubicBezTo>
                  <a:lnTo>
                    <a:pt x="1470" y="1799"/>
                  </a:lnTo>
                  <a:cubicBezTo>
                    <a:pt x="1481" y="1797"/>
                    <a:pt x="1494" y="1795"/>
                    <a:pt x="1506" y="1794"/>
                  </a:cubicBezTo>
                  <a:lnTo>
                    <a:pt x="1506" y="1794"/>
                  </a:lnTo>
                  <a:cubicBezTo>
                    <a:pt x="1506" y="1794"/>
                    <a:pt x="1507" y="1794"/>
                    <a:pt x="1508" y="1794"/>
                  </a:cubicBezTo>
                  <a:lnTo>
                    <a:pt x="1508" y="1794"/>
                  </a:lnTo>
                  <a:cubicBezTo>
                    <a:pt x="1509" y="1794"/>
                    <a:pt x="1511" y="1794"/>
                    <a:pt x="1513" y="1795"/>
                  </a:cubicBezTo>
                  <a:lnTo>
                    <a:pt x="1513" y="1795"/>
                  </a:lnTo>
                  <a:cubicBezTo>
                    <a:pt x="1511" y="1794"/>
                    <a:pt x="1509" y="1794"/>
                    <a:pt x="1507" y="1794"/>
                  </a:cubicBezTo>
                  <a:cubicBezTo>
                    <a:pt x="1507" y="1794"/>
                    <a:pt x="1506" y="1794"/>
                    <a:pt x="1506" y="1794"/>
                  </a:cubicBezTo>
                  <a:lnTo>
                    <a:pt x="1506" y="1794"/>
                  </a:lnTo>
                  <a:cubicBezTo>
                    <a:pt x="1502" y="1795"/>
                    <a:pt x="1498" y="1796"/>
                    <a:pt x="1495" y="1796"/>
                  </a:cubicBezTo>
                  <a:cubicBezTo>
                    <a:pt x="1485" y="1798"/>
                    <a:pt x="1477" y="1799"/>
                    <a:pt x="1472" y="1799"/>
                  </a:cubicBezTo>
                  <a:cubicBezTo>
                    <a:pt x="1471" y="1799"/>
                    <a:pt x="1470" y="1799"/>
                    <a:pt x="1470" y="1799"/>
                  </a:cubicBezTo>
                  <a:lnTo>
                    <a:pt x="1470" y="1799"/>
                  </a:lnTo>
                  <a:cubicBezTo>
                    <a:pt x="1465" y="1800"/>
                    <a:pt x="1461" y="1800"/>
                    <a:pt x="1457" y="1801"/>
                  </a:cubicBezTo>
                  <a:cubicBezTo>
                    <a:pt x="1449" y="1801"/>
                    <a:pt x="1442" y="1801"/>
                    <a:pt x="1435" y="1801"/>
                  </a:cubicBezTo>
                  <a:cubicBezTo>
                    <a:pt x="1405" y="1801"/>
                    <a:pt x="1376" y="1799"/>
                    <a:pt x="1347" y="1798"/>
                  </a:cubicBezTo>
                  <a:lnTo>
                    <a:pt x="1347" y="1798"/>
                  </a:lnTo>
                  <a:cubicBezTo>
                    <a:pt x="1326" y="1793"/>
                    <a:pt x="1306" y="1789"/>
                    <a:pt x="1286" y="1783"/>
                  </a:cubicBezTo>
                  <a:cubicBezTo>
                    <a:pt x="1272" y="1779"/>
                    <a:pt x="1258" y="1774"/>
                    <a:pt x="1244" y="1769"/>
                  </a:cubicBezTo>
                  <a:lnTo>
                    <a:pt x="1244" y="1769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5" y="1771"/>
                    <a:pt x="1243" y="1769"/>
                  </a:cubicBezTo>
                  <a:lnTo>
                    <a:pt x="1243" y="1769"/>
                  </a:lnTo>
                  <a:cubicBezTo>
                    <a:pt x="1243" y="1769"/>
                    <a:pt x="1244" y="1769"/>
                    <a:pt x="1244" y="1769"/>
                  </a:cubicBezTo>
                  <a:lnTo>
                    <a:pt x="1244" y="1769"/>
                  </a:lnTo>
                  <a:cubicBezTo>
                    <a:pt x="1228" y="1755"/>
                    <a:pt x="1213" y="1749"/>
                    <a:pt x="1205" y="1748"/>
                  </a:cubicBezTo>
                  <a:lnTo>
                    <a:pt x="1205" y="1748"/>
                  </a:lnTo>
                  <a:cubicBezTo>
                    <a:pt x="1219" y="1755"/>
                    <a:pt x="1232" y="1761"/>
                    <a:pt x="1243" y="1769"/>
                  </a:cubicBezTo>
                  <a:lnTo>
                    <a:pt x="1243" y="1769"/>
                  </a:lnTo>
                  <a:cubicBezTo>
                    <a:pt x="1235" y="1766"/>
                    <a:pt x="1226" y="1763"/>
                    <a:pt x="1218" y="1761"/>
                  </a:cubicBezTo>
                  <a:cubicBezTo>
                    <a:pt x="1197" y="1754"/>
                    <a:pt x="1195" y="1748"/>
                    <a:pt x="1202" y="1748"/>
                  </a:cubicBezTo>
                  <a:cubicBezTo>
                    <a:pt x="1203" y="1748"/>
                    <a:pt x="1204" y="1748"/>
                    <a:pt x="1205" y="1748"/>
                  </a:cubicBezTo>
                  <a:lnTo>
                    <a:pt x="1205" y="1748"/>
                  </a:lnTo>
                  <a:cubicBezTo>
                    <a:pt x="1184" y="1738"/>
                    <a:pt x="1162" y="1729"/>
                    <a:pt x="1147" y="1719"/>
                  </a:cubicBezTo>
                  <a:cubicBezTo>
                    <a:pt x="1137" y="1713"/>
                    <a:pt x="1128" y="1707"/>
                    <a:pt x="1120" y="1701"/>
                  </a:cubicBezTo>
                  <a:lnTo>
                    <a:pt x="1120" y="1701"/>
                  </a:lnTo>
                  <a:cubicBezTo>
                    <a:pt x="1119" y="1700"/>
                    <a:pt x="1118" y="1699"/>
                    <a:pt x="1117" y="1698"/>
                  </a:cubicBezTo>
                  <a:cubicBezTo>
                    <a:pt x="1098" y="1680"/>
                    <a:pt x="1072" y="1644"/>
                    <a:pt x="1046" y="1619"/>
                  </a:cubicBezTo>
                  <a:lnTo>
                    <a:pt x="1046" y="1619"/>
                  </a:lnTo>
                  <a:cubicBezTo>
                    <a:pt x="1056" y="1631"/>
                    <a:pt x="1059" y="1641"/>
                    <a:pt x="1055" y="1641"/>
                  </a:cubicBezTo>
                  <a:cubicBezTo>
                    <a:pt x="1053" y="1641"/>
                    <a:pt x="1048" y="1636"/>
                    <a:pt x="1040" y="1626"/>
                  </a:cubicBezTo>
                  <a:cubicBezTo>
                    <a:pt x="1034" y="1617"/>
                    <a:pt x="1028" y="1608"/>
                    <a:pt x="1022" y="1599"/>
                  </a:cubicBezTo>
                  <a:lnTo>
                    <a:pt x="1022" y="1599"/>
                  </a:lnTo>
                  <a:cubicBezTo>
                    <a:pt x="1030" y="1604"/>
                    <a:pt x="1038" y="1611"/>
                    <a:pt x="1046" y="1619"/>
                  </a:cubicBezTo>
                  <a:lnTo>
                    <a:pt x="1046" y="1619"/>
                  </a:lnTo>
                  <a:cubicBezTo>
                    <a:pt x="1041" y="1613"/>
                    <a:pt x="1033" y="1605"/>
                    <a:pt x="1022" y="1599"/>
                  </a:cubicBezTo>
                  <a:lnTo>
                    <a:pt x="1022" y="1599"/>
                  </a:lnTo>
                  <a:cubicBezTo>
                    <a:pt x="1022" y="1599"/>
                    <a:pt x="1022" y="1599"/>
                    <a:pt x="1022" y="1599"/>
                  </a:cubicBezTo>
                  <a:lnTo>
                    <a:pt x="1022" y="1599"/>
                  </a:lnTo>
                  <a:cubicBezTo>
                    <a:pt x="1021" y="1598"/>
                    <a:pt x="1020" y="1598"/>
                    <a:pt x="1019" y="1597"/>
                  </a:cubicBezTo>
                  <a:lnTo>
                    <a:pt x="1019" y="1597"/>
                  </a:lnTo>
                  <a:cubicBezTo>
                    <a:pt x="1020" y="1598"/>
                    <a:pt x="1021" y="1598"/>
                    <a:pt x="1022" y="1599"/>
                  </a:cubicBezTo>
                  <a:lnTo>
                    <a:pt x="1022" y="1599"/>
                  </a:lnTo>
                  <a:cubicBezTo>
                    <a:pt x="1015" y="1588"/>
                    <a:pt x="1008" y="1577"/>
                    <a:pt x="1002" y="1566"/>
                  </a:cubicBezTo>
                  <a:cubicBezTo>
                    <a:pt x="994" y="1553"/>
                    <a:pt x="986" y="1540"/>
                    <a:pt x="979" y="1525"/>
                  </a:cubicBezTo>
                  <a:cubicBezTo>
                    <a:pt x="979" y="1525"/>
                    <a:pt x="979" y="1525"/>
                    <a:pt x="978" y="1524"/>
                  </a:cubicBezTo>
                  <a:lnTo>
                    <a:pt x="978" y="1524"/>
                  </a:lnTo>
                  <a:cubicBezTo>
                    <a:pt x="970" y="1492"/>
                    <a:pt x="952" y="1457"/>
                    <a:pt x="944" y="1425"/>
                  </a:cubicBezTo>
                  <a:cubicBezTo>
                    <a:pt x="940" y="1410"/>
                    <a:pt x="938" y="1392"/>
                    <a:pt x="934" y="1377"/>
                  </a:cubicBezTo>
                  <a:cubicBezTo>
                    <a:pt x="932" y="1340"/>
                    <a:pt x="932" y="1302"/>
                    <a:pt x="933" y="1264"/>
                  </a:cubicBezTo>
                  <a:cubicBezTo>
                    <a:pt x="933" y="1264"/>
                    <a:pt x="933" y="1263"/>
                    <a:pt x="933" y="1262"/>
                  </a:cubicBezTo>
                  <a:lnTo>
                    <a:pt x="933" y="1262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5" y="1244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09" y="1051"/>
                    <a:pt x="1017" y="1040"/>
                    <a:pt x="1024" y="1028"/>
                  </a:cubicBezTo>
                  <a:lnTo>
                    <a:pt x="1024" y="1028"/>
                  </a:lnTo>
                  <a:cubicBezTo>
                    <a:pt x="1023" y="1029"/>
                    <a:pt x="1021" y="1030"/>
                    <a:pt x="1020" y="1031"/>
                  </a:cubicBezTo>
                  <a:lnTo>
                    <a:pt x="1020" y="1031"/>
                  </a:lnTo>
                  <a:cubicBezTo>
                    <a:pt x="1021" y="1030"/>
                    <a:pt x="1023" y="1029"/>
                    <a:pt x="1025" y="1028"/>
                  </a:cubicBezTo>
                  <a:lnTo>
                    <a:pt x="1025" y="1028"/>
                  </a:lnTo>
                  <a:cubicBezTo>
                    <a:pt x="1025" y="1028"/>
                    <a:pt x="1025" y="1028"/>
                    <a:pt x="1024" y="1028"/>
                  </a:cubicBezTo>
                  <a:lnTo>
                    <a:pt x="1024" y="1028"/>
                  </a:lnTo>
                  <a:cubicBezTo>
                    <a:pt x="1046" y="1015"/>
                    <a:pt x="1056" y="1001"/>
                    <a:pt x="1057" y="995"/>
                  </a:cubicBezTo>
                  <a:lnTo>
                    <a:pt x="1057" y="995"/>
                  </a:lnTo>
                  <a:cubicBezTo>
                    <a:pt x="1047" y="1008"/>
                    <a:pt x="1035" y="1020"/>
                    <a:pt x="1025" y="1028"/>
                  </a:cubicBezTo>
                  <a:lnTo>
                    <a:pt x="1025" y="1028"/>
                  </a:lnTo>
                  <a:cubicBezTo>
                    <a:pt x="1028" y="1023"/>
                    <a:pt x="1031" y="1018"/>
                    <a:pt x="1034" y="1013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7" y="990"/>
                    <a:pt x="1058" y="992"/>
                    <a:pt x="1057" y="995"/>
                  </a:cubicBezTo>
                  <a:lnTo>
                    <a:pt x="1057" y="995"/>
                  </a:lnTo>
                  <a:cubicBezTo>
                    <a:pt x="1072" y="977"/>
                    <a:pt x="1087" y="957"/>
                    <a:pt x="1099" y="946"/>
                  </a:cubicBezTo>
                  <a:cubicBezTo>
                    <a:pt x="1103" y="942"/>
                    <a:pt x="1118" y="931"/>
                    <a:pt x="1127" y="924"/>
                  </a:cubicBezTo>
                  <a:lnTo>
                    <a:pt x="1127" y="924"/>
                  </a:lnTo>
                  <a:cubicBezTo>
                    <a:pt x="1158" y="902"/>
                    <a:pt x="1217" y="886"/>
                    <a:pt x="1244" y="861"/>
                  </a:cubicBezTo>
                  <a:lnTo>
                    <a:pt x="1244" y="861"/>
                  </a:lnTo>
                  <a:cubicBezTo>
                    <a:pt x="1258" y="856"/>
                    <a:pt x="1271" y="852"/>
                    <a:pt x="1285" y="848"/>
                  </a:cubicBezTo>
                  <a:cubicBezTo>
                    <a:pt x="1300" y="844"/>
                    <a:pt x="1316" y="840"/>
                    <a:pt x="1332" y="837"/>
                  </a:cubicBezTo>
                  <a:cubicBezTo>
                    <a:pt x="1336" y="836"/>
                    <a:pt x="1349" y="834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2"/>
                    <a:pt x="1369" y="832"/>
                  </a:cubicBezTo>
                  <a:cubicBezTo>
                    <a:pt x="1389" y="830"/>
                    <a:pt x="1411" y="830"/>
                    <a:pt x="1431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69" y="165"/>
                    <a:pt x="431" y="455"/>
                  </a:cubicBezTo>
                  <a:cubicBezTo>
                    <a:pt x="76" y="885"/>
                    <a:pt x="1" y="1494"/>
                    <a:pt x="292" y="1981"/>
                  </a:cubicBezTo>
                  <a:cubicBezTo>
                    <a:pt x="539" y="2393"/>
                    <a:pt x="975" y="2617"/>
                    <a:pt x="1436" y="2617"/>
                  </a:cubicBezTo>
                  <a:cubicBezTo>
                    <a:pt x="1520" y="2617"/>
                    <a:pt x="1605" y="2610"/>
                    <a:pt x="1690" y="2595"/>
                  </a:cubicBezTo>
                  <a:cubicBezTo>
                    <a:pt x="2274" y="2490"/>
                    <a:pt x="2692" y="1953"/>
                    <a:pt x="2728" y="1377"/>
                  </a:cubicBezTo>
                  <a:lnTo>
                    <a:pt x="2728" y="1377"/>
                  </a:lnTo>
                  <a:cubicBezTo>
                    <a:pt x="2732" y="1356"/>
                    <a:pt x="2733" y="1335"/>
                    <a:pt x="2733" y="1313"/>
                  </a:cubicBezTo>
                  <a:cubicBezTo>
                    <a:pt x="2725" y="750"/>
                    <a:pt x="2376" y="271"/>
                    <a:pt x="1853" y="75"/>
                  </a:cubicBezTo>
                  <a:cubicBezTo>
                    <a:pt x="1718" y="25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>
              <a:extLst>
                <a:ext uri="{FF2B5EF4-FFF2-40B4-BE49-F238E27FC236}">
                  <a16:creationId xmlns:a16="http://schemas.microsoft.com/office/drawing/2014/main" id="{98DB6B3D-E7BE-A5B8-80A5-89A020CBE0FC}"/>
                </a:ext>
              </a:extLst>
            </p:cNvPr>
            <p:cNvSpPr/>
            <p:nvPr/>
          </p:nvSpPr>
          <p:spPr>
            <a:xfrm>
              <a:off x="3042050" y="2848393"/>
              <a:ext cx="192992" cy="192885"/>
            </a:xfrm>
            <a:custGeom>
              <a:avLst/>
              <a:gdLst/>
              <a:ahLst/>
              <a:cxnLst/>
              <a:rect l="l" t="t" r="r" b="b"/>
              <a:pathLst>
                <a:path w="1799" h="1798" extrusionOk="0">
                  <a:moveTo>
                    <a:pt x="899" y="0"/>
                  </a:moveTo>
                  <a:cubicBezTo>
                    <a:pt x="403" y="0"/>
                    <a:pt x="1" y="402"/>
                    <a:pt x="1" y="900"/>
                  </a:cubicBezTo>
                  <a:cubicBezTo>
                    <a:pt x="1" y="1396"/>
                    <a:pt x="403" y="1798"/>
                    <a:pt x="899" y="1798"/>
                  </a:cubicBezTo>
                  <a:cubicBezTo>
                    <a:pt x="1396" y="1798"/>
                    <a:pt x="1798" y="1396"/>
                    <a:pt x="1798" y="900"/>
                  </a:cubicBezTo>
                  <a:cubicBezTo>
                    <a:pt x="1798" y="402"/>
                    <a:pt x="1396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92F7C728-26AE-F691-7A86-76AC9B419899}"/>
              </a:ext>
            </a:extLst>
          </p:cNvPr>
          <p:cNvSpPr/>
          <p:nvPr/>
        </p:nvSpPr>
        <p:spPr>
          <a:xfrm>
            <a:off x="1294285" y="2353756"/>
            <a:ext cx="1043721" cy="1043581"/>
          </a:xfrm>
          <a:custGeom>
            <a:avLst/>
            <a:gdLst/>
            <a:ahLst/>
            <a:cxnLst/>
            <a:rect l="l" t="t" r="r" b="b"/>
            <a:pathLst>
              <a:path w="9036" h="9035" extrusionOk="0">
                <a:moveTo>
                  <a:pt x="4518" y="0"/>
                </a:moveTo>
                <a:cubicBezTo>
                  <a:pt x="2022" y="0"/>
                  <a:pt x="1" y="2023"/>
                  <a:pt x="1" y="4518"/>
                </a:cubicBezTo>
                <a:cubicBezTo>
                  <a:pt x="1" y="7013"/>
                  <a:pt x="2022" y="9035"/>
                  <a:pt x="4518" y="9035"/>
                </a:cubicBezTo>
                <a:cubicBezTo>
                  <a:pt x="7012" y="9035"/>
                  <a:pt x="9035" y="7013"/>
                  <a:pt x="9035" y="4518"/>
                </a:cubicBezTo>
                <a:cubicBezTo>
                  <a:pt x="9035" y="2023"/>
                  <a:pt x="7012" y="0"/>
                  <a:pt x="45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F8B348B0-D28E-2C6B-D594-9E956876A927}"/>
              </a:ext>
            </a:extLst>
          </p:cNvPr>
          <p:cNvSpPr/>
          <p:nvPr/>
        </p:nvSpPr>
        <p:spPr>
          <a:xfrm>
            <a:off x="1438442" y="2497913"/>
            <a:ext cx="755300" cy="755282"/>
          </a:xfrm>
          <a:custGeom>
            <a:avLst/>
            <a:gdLst/>
            <a:ahLst/>
            <a:cxnLst/>
            <a:rect l="l" t="t" r="r" b="b"/>
            <a:pathLst>
              <a:path w="6539" h="6539" extrusionOk="0">
                <a:moveTo>
                  <a:pt x="3270" y="0"/>
                </a:moveTo>
                <a:cubicBezTo>
                  <a:pt x="1464" y="0"/>
                  <a:pt x="1" y="1465"/>
                  <a:pt x="1" y="3270"/>
                </a:cubicBezTo>
                <a:cubicBezTo>
                  <a:pt x="1" y="5075"/>
                  <a:pt x="1464" y="6539"/>
                  <a:pt x="3270" y="6539"/>
                </a:cubicBezTo>
                <a:cubicBezTo>
                  <a:pt x="5075" y="6539"/>
                  <a:pt x="6539" y="5075"/>
                  <a:pt x="6539" y="3270"/>
                </a:cubicBezTo>
                <a:cubicBezTo>
                  <a:pt x="6539" y="1465"/>
                  <a:pt x="5075" y="0"/>
                  <a:pt x="32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93FCF407-E8FE-5FC9-869B-F4FDBB78A92D}"/>
              </a:ext>
            </a:extLst>
          </p:cNvPr>
          <p:cNvSpPr/>
          <p:nvPr/>
        </p:nvSpPr>
        <p:spPr>
          <a:xfrm>
            <a:off x="1582715" y="2642070"/>
            <a:ext cx="466879" cy="466984"/>
          </a:xfrm>
          <a:custGeom>
            <a:avLst/>
            <a:gdLst/>
            <a:ahLst/>
            <a:cxnLst/>
            <a:rect l="l" t="t" r="r" b="b"/>
            <a:pathLst>
              <a:path w="4042" h="4043" extrusionOk="0">
                <a:moveTo>
                  <a:pt x="2021" y="1"/>
                </a:moveTo>
                <a:cubicBezTo>
                  <a:pt x="905" y="1"/>
                  <a:pt x="0" y="905"/>
                  <a:pt x="0" y="2022"/>
                </a:cubicBezTo>
                <a:cubicBezTo>
                  <a:pt x="0" y="3138"/>
                  <a:pt x="905" y="4042"/>
                  <a:pt x="2021" y="4042"/>
                </a:cubicBezTo>
                <a:cubicBezTo>
                  <a:pt x="3137" y="4042"/>
                  <a:pt x="4042" y="3138"/>
                  <a:pt x="4042" y="2022"/>
                </a:cubicBezTo>
                <a:cubicBezTo>
                  <a:pt x="4042" y="905"/>
                  <a:pt x="3137" y="1"/>
                  <a:pt x="20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CB1CFAF8-AFB3-536B-7791-0DDD968A6096}"/>
              </a:ext>
            </a:extLst>
          </p:cNvPr>
          <p:cNvSpPr/>
          <p:nvPr/>
        </p:nvSpPr>
        <p:spPr>
          <a:xfrm>
            <a:off x="1726873" y="2786342"/>
            <a:ext cx="178574" cy="178570"/>
          </a:xfrm>
          <a:custGeom>
            <a:avLst/>
            <a:gdLst/>
            <a:ahLst/>
            <a:cxnLst/>
            <a:rect l="l" t="t" r="r" b="b"/>
            <a:pathLst>
              <a:path w="1546" h="1546" extrusionOk="0">
                <a:moveTo>
                  <a:pt x="773" y="0"/>
                </a:moveTo>
                <a:cubicBezTo>
                  <a:pt x="346" y="0"/>
                  <a:pt x="0" y="346"/>
                  <a:pt x="0" y="773"/>
                </a:cubicBezTo>
                <a:cubicBezTo>
                  <a:pt x="0" y="1199"/>
                  <a:pt x="346" y="1545"/>
                  <a:pt x="773" y="1545"/>
                </a:cubicBezTo>
                <a:cubicBezTo>
                  <a:pt x="1200" y="1545"/>
                  <a:pt x="1545" y="1199"/>
                  <a:pt x="1545" y="773"/>
                </a:cubicBezTo>
                <a:cubicBezTo>
                  <a:pt x="1545" y="346"/>
                  <a:pt x="1200" y="0"/>
                  <a:pt x="7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AC9096D7-2645-4E11-7509-6B3039D24480}"/>
              </a:ext>
            </a:extLst>
          </p:cNvPr>
          <p:cNvSpPr txBox="1"/>
          <p:nvPr/>
        </p:nvSpPr>
        <p:spPr>
          <a:xfrm>
            <a:off x="3474631" y="22118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626930FB-62F5-303C-1560-115C6DDC85F3}"/>
              </a:ext>
            </a:extLst>
          </p:cNvPr>
          <p:cNvSpPr txBox="1"/>
          <p:nvPr/>
        </p:nvSpPr>
        <p:spPr>
          <a:xfrm>
            <a:off x="3496802" y="3899300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42440C13-1A1B-F866-C60A-3746A108E400}"/>
              </a:ext>
            </a:extLst>
          </p:cNvPr>
          <p:cNvSpPr/>
          <p:nvPr/>
        </p:nvSpPr>
        <p:spPr>
          <a:xfrm>
            <a:off x="3324447" y="1107175"/>
            <a:ext cx="1146371" cy="1119582"/>
          </a:xfrm>
          <a:custGeom>
            <a:avLst/>
            <a:gdLst/>
            <a:ahLst/>
            <a:cxnLst/>
            <a:rect l="l" t="t" r="r" b="b"/>
            <a:pathLst>
              <a:path w="9329" h="9111" extrusionOk="0">
                <a:moveTo>
                  <a:pt x="4704" y="907"/>
                </a:moveTo>
                <a:lnTo>
                  <a:pt x="4704" y="907"/>
                </a:lnTo>
                <a:cubicBezTo>
                  <a:pt x="4728" y="907"/>
                  <a:pt x="4747" y="909"/>
                  <a:pt x="4750" y="915"/>
                </a:cubicBezTo>
                <a:cubicBezTo>
                  <a:pt x="4750" y="915"/>
                  <a:pt x="4750" y="915"/>
                  <a:pt x="4749" y="915"/>
                </a:cubicBezTo>
                <a:cubicBezTo>
                  <a:pt x="4744" y="915"/>
                  <a:pt x="4721" y="910"/>
                  <a:pt x="4704" y="907"/>
                </a:cubicBezTo>
                <a:close/>
                <a:moveTo>
                  <a:pt x="4399" y="943"/>
                </a:moveTo>
                <a:cubicBezTo>
                  <a:pt x="4400" y="943"/>
                  <a:pt x="4377" y="956"/>
                  <a:pt x="4361" y="962"/>
                </a:cubicBezTo>
                <a:lnTo>
                  <a:pt x="4361" y="962"/>
                </a:lnTo>
                <a:cubicBezTo>
                  <a:pt x="4364" y="961"/>
                  <a:pt x="4367" y="959"/>
                  <a:pt x="4370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5020" y="1034"/>
                </a:moveTo>
                <a:lnTo>
                  <a:pt x="5020" y="1034"/>
                </a:lnTo>
                <a:cubicBezTo>
                  <a:pt x="5031" y="1042"/>
                  <a:pt x="5040" y="1050"/>
                  <a:pt x="5047" y="1059"/>
                </a:cubicBezTo>
                <a:lnTo>
                  <a:pt x="5047" y="1059"/>
                </a:lnTo>
                <a:cubicBezTo>
                  <a:pt x="5045" y="1056"/>
                  <a:pt x="5031" y="1043"/>
                  <a:pt x="5020" y="1034"/>
                </a:cubicBezTo>
                <a:close/>
                <a:moveTo>
                  <a:pt x="1127" y="4137"/>
                </a:moveTo>
                <a:lnTo>
                  <a:pt x="1127" y="4137"/>
                </a:lnTo>
                <a:cubicBezTo>
                  <a:pt x="1127" y="4137"/>
                  <a:pt x="1126" y="4138"/>
                  <a:pt x="1125" y="4138"/>
                </a:cubicBezTo>
                <a:lnTo>
                  <a:pt x="1125" y="4138"/>
                </a:lnTo>
                <a:cubicBezTo>
                  <a:pt x="1126" y="4138"/>
                  <a:pt x="1127" y="4137"/>
                  <a:pt x="1127" y="4137"/>
                </a:cubicBezTo>
                <a:close/>
                <a:moveTo>
                  <a:pt x="1023" y="4310"/>
                </a:moveTo>
                <a:lnTo>
                  <a:pt x="1023" y="4310"/>
                </a:lnTo>
                <a:cubicBezTo>
                  <a:pt x="1018" y="4322"/>
                  <a:pt x="1012" y="4332"/>
                  <a:pt x="1012" y="4332"/>
                </a:cubicBezTo>
                <a:cubicBezTo>
                  <a:pt x="1012" y="4332"/>
                  <a:pt x="1015" y="4326"/>
                  <a:pt x="1023" y="4310"/>
                </a:cubicBezTo>
                <a:close/>
                <a:moveTo>
                  <a:pt x="8269" y="4435"/>
                </a:moveTo>
                <a:cubicBezTo>
                  <a:pt x="8269" y="4435"/>
                  <a:pt x="8269" y="4435"/>
                  <a:pt x="8269" y="4435"/>
                </a:cubicBezTo>
                <a:lnTo>
                  <a:pt x="8269" y="4435"/>
                </a:lnTo>
                <a:cubicBezTo>
                  <a:pt x="8269" y="4435"/>
                  <a:pt x="8269" y="4435"/>
                  <a:pt x="8269" y="4435"/>
                </a:cubicBezTo>
                <a:close/>
                <a:moveTo>
                  <a:pt x="984" y="4434"/>
                </a:moveTo>
                <a:cubicBezTo>
                  <a:pt x="983" y="4434"/>
                  <a:pt x="978" y="4461"/>
                  <a:pt x="976" y="4476"/>
                </a:cubicBezTo>
                <a:lnTo>
                  <a:pt x="976" y="4476"/>
                </a:lnTo>
                <a:cubicBezTo>
                  <a:pt x="977" y="4455"/>
                  <a:pt x="978" y="4437"/>
                  <a:pt x="984" y="4434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2" y="4784"/>
                  <a:pt x="1018" y="4794"/>
                  <a:pt x="1023" y="4806"/>
                </a:cubicBezTo>
                <a:lnTo>
                  <a:pt x="1023" y="4806"/>
                </a:lnTo>
                <a:cubicBezTo>
                  <a:pt x="1015" y="4790"/>
                  <a:pt x="1012" y="4784"/>
                  <a:pt x="1012" y="4784"/>
                </a:cubicBezTo>
                <a:close/>
                <a:moveTo>
                  <a:pt x="8219" y="4837"/>
                </a:moveTo>
                <a:cubicBezTo>
                  <a:pt x="8218" y="4837"/>
                  <a:pt x="8218" y="4838"/>
                  <a:pt x="8218" y="4838"/>
                </a:cubicBezTo>
                <a:cubicBezTo>
                  <a:pt x="8218" y="4838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1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752" y="8202"/>
                </a:moveTo>
                <a:cubicBezTo>
                  <a:pt x="4759" y="8202"/>
                  <a:pt x="4754" y="8203"/>
                  <a:pt x="4723" y="8205"/>
                </a:cubicBezTo>
                <a:cubicBezTo>
                  <a:pt x="4717" y="8206"/>
                  <a:pt x="4711" y="8206"/>
                  <a:pt x="4705" y="8206"/>
                </a:cubicBezTo>
                <a:lnTo>
                  <a:pt x="4705" y="8206"/>
                </a:lnTo>
                <a:cubicBezTo>
                  <a:pt x="4720" y="8204"/>
                  <a:pt x="4744" y="8202"/>
                  <a:pt x="4752" y="8202"/>
                </a:cubicBezTo>
                <a:close/>
                <a:moveTo>
                  <a:pt x="4694" y="907"/>
                </a:moveTo>
                <a:cubicBezTo>
                  <a:pt x="4695" y="907"/>
                  <a:pt x="4696" y="907"/>
                  <a:pt x="4697" y="907"/>
                </a:cubicBezTo>
                <a:lnTo>
                  <a:pt x="4697" y="907"/>
                </a:lnTo>
                <a:cubicBezTo>
                  <a:pt x="4703" y="908"/>
                  <a:pt x="4711" y="911"/>
                  <a:pt x="4723" y="914"/>
                </a:cubicBezTo>
                <a:cubicBezTo>
                  <a:pt x="4748" y="920"/>
                  <a:pt x="4774" y="925"/>
                  <a:pt x="4799" y="931"/>
                </a:cubicBezTo>
                <a:cubicBezTo>
                  <a:pt x="4808" y="934"/>
                  <a:pt x="4849" y="948"/>
                  <a:pt x="4875" y="957"/>
                </a:cubicBezTo>
                <a:lnTo>
                  <a:pt x="4875" y="957"/>
                </a:lnTo>
                <a:cubicBezTo>
                  <a:pt x="4894" y="967"/>
                  <a:pt x="4928" y="983"/>
                  <a:pt x="4939" y="989"/>
                </a:cubicBezTo>
                <a:cubicBezTo>
                  <a:pt x="4958" y="1000"/>
                  <a:pt x="4985" y="1012"/>
                  <a:pt x="5009" y="1027"/>
                </a:cubicBezTo>
                <a:lnTo>
                  <a:pt x="5009" y="1027"/>
                </a:lnTo>
                <a:cubicBezTo>
                  <a:pt x="5011" y="1030"/>
                  <a:pt x="5019" y="1037"/>
                  <a:pt x="5032" y="1050"/>
                </a:cubicBezTo>
                <a:cubicBezTo>
                  <a:pt x="5047" y="1065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9"/>
                </a:lnTo>
                <a:lnTo>
                  <a:pt x="6146" y="2162"/>
                </a:lnTo>
                <a:lnTo>
                  <a:pt x="7929" y="3945"/>
                </a:lnTo>
                <a:cubicBezTo>
                  <a:pt x="7980" y="3996"/>
                  <a:pt x="8033" y="4047"/>
                  <a:pt x="8084" y="4099"/>
                </a:cubicBezTo>
                <a:cubicBezTo>
                  <a:pt x="8089" y="4106"/>
                  <a:pt x="8095" y="4111"/>
                  <a:pt x="8100" y="4118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5" y="4173"/>
                  <a:pt x="8200" y="4257"/>
                  <a:pt x="8211" y="4275"/>
                </a:cubicBezTo>
                <a:cubicBezTo>
                  <a:pt x="8216" y="4285"/>
                  <a:pt x="8220" y="4295"/>
                  <a:pt x="8225" y="4305"/>
                </a:cubicBezTo>
                <a:lnTo>
                  <a:pt x="8225" y="4305"/>
                </a:lnTo>
                <a:cubicBezTo>
                  <a:pt x="8236" y="4343"/>
                  <a:pt x="8250" y="4378"/>
                  <a:pt x="8260" y="4416"/>
                </a:cubicBezTo>
                <a:cubicBezTo>
                  <a:pt x="8263" y="4428"/>
                  <a:pt x="8265" y="4439"/>
                  <a:pt x="8268" y="4450"/>
                </a:cubicBezTo>
                <a:lnTo>
                  <a:pt x="8268" y="4450"/>
                </a:lnTo>
                <a:cubicBezTo>
                  <a:pt x="8266" y="4490"/>
                  <a:pt x="8277" y="4536"/>
                  <a:pt x="8275" y="4575"/>
                </a:cubicBezTo>
                <a:cubicBezTo>
                  <a:pt x="8275" y="4595"/>
                  <a:pt x="8274" y="4618"/>
                  <a:pt x="8273" y="4638"/>
                </a:cubicBezTo>
                <a:cubicBezTo>
                  <a:pt x="8271" y="4656"/>
                  <a:pt x="8261" y="4680"/>
                  <a:pt x="8261" y="4680"/>
                </a:cubicBezTo>
                <a:cubicBezTo>
                  <a:pt x="8261" y="4680"/>
                  <a:pt x="8264" y="4674"/>
                  <a:pt x="8273" y="4656"/>
                </a:cubicBezTo>
                <a:lnTo>
                  <a:pt x="8273" y="4656"/>
                </a:lnTo>
                <a:cubicBezTo>
                  <a:pt x="8271" y="4661"/>
                  <a:pt x="8269" y="4667"/>
                  <a:pt x="8268" y="4671"/>
                </a:cubicBezTo>
                <a:cubicBezTo>
                  <a:pt x="8264" y="4692"/>
                  <a:pt x="8259" y="4712"/>
                  <a:pt x="8253" y="4733"/>
                </a:cubicBezTo>
                <a:cubicBezTo>
                  <a:pt x="8249" y="4746"/>
                  <a:pt x="8245" y="4772"/>
                  <a:pt x="8239" y="4796"/>
                </a:cubicBezTo>
                <a:lnTo>
                  <a:pt x="8239" y="4796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3" y="4839"/>
                  <a:pt x="8202" y="4863"/>
                  <a:pt x="8187" y="4886"/>
                </a:cubicBezTo>
                <a:cubicBezTo>
                  <a:pt x="8176" y="4905"/>
                  <a:pt x="8166" y="4923"/>
                  <a:pt x="8152" y="4941"/>
                </a:cubicBezTo>
                <a:cubicBezTo>
                  <a:pt x="8150" y="4945"/>
                  <a:pt x="8145" y="4953"/>
                  <a:pt x="8139" y="4960"/>
                </a:cubicBezTo>
                <a:lnTo>
                  <a:pt x="8139" y="4960"/>
                </a:lnTo>
                <a:cubicBezTo>
                  <a:pt x="8122" y="4978"/>
                  <a:pt x="8095" y="5007"/>
                  <a:pt x="8089" y="5014"/>
                </a:cubicBezTo>
                <a:lnTo>
                  <a:pt x="8081" y="5022"/>
                </a:lnTo>
                <a:cubicBezTo>
                  <a:pt x="8028" y="5076"/>
                  <a:pt x="7972" y="5131"/>
                  <a:pt x="7917" y="5186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2"/>
                  <a:pt x="5076" y="8028"/>
                  <a:pt x="5059" y="8044"/>
                </a:cubicBezTo>
                <a:cubicBezTo>
                  <a:pt x="5055" y="8047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6"/>
                  <a:pt x="5054" y="8056"/>
                </a:cubicBezTo>
                <a:lnTo>
                  <a:pt x="5054" y="8056"/>
                </a:lnTo>
                <a:cubicBezTo>
                  <a:pt x="5054" y="8056"/>
                  <a:pt x="5047" y="8061"/>
                  <a:pt x="5023" y="8076"/>
                </a:cubicBezTo>
                <a:cubicBezTo>
                  <a:pt x="5021" y="8078"/>
                  <a:pt x="5019" y="8079"/>
                  <a:pt x="5017" y="8080"/>
                </a:cubicBezTo>
                <a:lnTo>
                  <a:pt x="5017" y="8080"/>
                </a:lnTo>
                <a:cubicBezTo>
                  <a:pt x="5019" y="8079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2" y="8083"/>
                </a:cubicBezTo>
                <a:lnTo>
                  <a:pt x="5012" y="8083"/>
                </a:lnTo>
                <a:cubicBezTo>
                  <a:pt x="5014" y="8082"/>
                  <a:pt x="5016" y="8081"/>
                  <a:pt x="5017" y="8080"/>
                </a:cubicBezTo>
                <a:lnTo>
                  <a:pt x="5017" y="8080"/>
                </a:lnTo>
                <a:cubicBezTo>
                  <a:pt x="5012" y="8085"/>
                  <a:pt x="5009" y="8088"/>
                  <a:pt x="5009" y="8088"/>
                </a:cubicBezTo>
                <a:cubicBezTo>
                  <a:pt x="5009" y="8087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6" y="8119"/>
                  <a:pt x="4927" y="8135"/>
                </a:cubicBezTo>
                <a:cubicBezTo>
                  <a:pt x="4912" y="8143"/>
                  <a:pt x="4896" y="8150"/>
                  <a:pt x="4881" y="8158"/>
                </a:cubicBezTo>
                <a:lnTo>
                  <a:pt x="4881" y="8158"/>
                </a:lnTo>
                <a:cubicBezTo>
                  <a:pt x="4839" y="8172"/>
                  <a:pt x="4798" y="8186"/>
                  <a:pt x="4755" y="8196"/>
                </a:cubicBezTo>
                <a:cubicBezTo>
                  <a:pt x="4742" y="8200"/>
                  <a:pt x="4713" y="8201"/>
                  <a:pt x="4699" y="8207"/>
                </a:cubicBezTo>
                <a:lnTo>
                  <a:pt x="4699" y="8207"/>
                </a:lnTo>
                <a:cubicBezTo>
                  <a:pt x="4670" y="8208"/>
                  <a:pt x="4642" y="8209"/>
                  <a:pt x="4612" y="8209"/>
                </a:cubicBezTo>
                <a:cubicBezTo>
                  <a:pt x="4592" y="8209"/>
                  <a:pt x="4570" y="8207"/>
                  <a:pt x="4550" y="8206"/>
                </a:cubicBezTo>
                <a:cubicBezTo>
                  <a:pt x="4532" y="8204"/>
                  <a:pt x="4508" y="8194"/>
                  <a:pt x="4507" y="8194"/>
                </a:cubicBezTo>
                <a:lnTo>
                  <a:pt x="4507" y="8194"/>
                </a:lnTo>
                <a:cubicBezTo>
                  <a:pt x="4507" y="8194"/>
                  <a:pt x="4511" y="8196"/>
                  <a:pt x="4521" y="8201"/>
                </a:cubicBezTo>
                <a:lnTo>
                  <a:pt x="4521" y="8201"/>
                </a:lnTo>
                <a:cubicBezTo>
                  <a:pt x="4505" y="8197"/>
                  <a:pt x="4488" y="8194"/>
                  <a:pt x="4471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4" y="8140"/>
                  <a:pt x="4315" y="8129"/>
                </a:cubicBezTo>
                <a:cubicBezTo>
                  <a:pt x="4288" y="8113"/>
                  <a:pt x="4262" y="8096"/>
                  <a:pt x="4237" y="8079"/>
                </a:cubicBezTo>
                <a:lnTo>
                  <a:pt x="4237" y="8079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2" y="8056"/>
                  <a:pt x="4191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2" y="6701"/>
                </a:lnTo>
                <a:lnTo>
                  <a:pt x="1224" y="5073"/>
                </a:lnTo>
                <a:lnTo>
                  <a:pt x="1171" y="5019"/>
                </a:lnTo>
                <a:lnTo>
                  <a:pt x="1164" y="5013"/>
                </a:lnTo>
                <a:cubicBezTo>
                  <a:pt x="1149" y="4998"/>
                  <a:pt x="1135" y="4979"/>
                  <a:pt x="1118" y="4964"/>
                </a:cubicBezTo>
                <a:cubicBezTo>
                  <a:pt x="1113" y="4959"/>
                  <a:pt x="1107" y="4954"/>
                  <a:pt x="1102" y="4951"/>
                </a:cubicBezTo>
                <a:lnTo>
                  <a:pt x="1102" y="4951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5" y="4830"/>
                </a:cubicBezTo>
                <a:lnTo>
                  <a:pt x="1035" y="4830"/>
                </a:lnTo>
                <a:cubicBezTo>
                  <a:pt x="1034" y="4800"/>
                  <a:pt x="1003" y="4742"/>
                  <a:pt x="997" y="4716"/>
                </a:cubicBezTo>
                <a:cubicBezTo>
                  <a:pt x="992" y="4696"/>
                  <a:pt x="988" y="4675"/>
                  <a:pt x="983" y="4655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4"/>
                  <a:pt x="977" y="4560"/>
                  <a:pt x="978" y="4542"/>
                </a:cubicBezTo>
                <a:cubicBezTo>
                  <a:pt x="978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7"/>
                  <a:pt x="983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4"/>
                  <a:pt x="1035" y="4317"/>
                  <a:pt x="1036" y="4287"/>
                </a:cubicBezTo>
                <a:lnTo>
                  <a:pt x="1036" y="4287"/>
                </a:lnTo>
                <a:cubicBezTo>
                  <a:pt x="1043" y="4272"/>
                  <a:pt x="1049" y="4258"/>
                  <a:pt x="1057" y="4245"/>
                </a:cubicBezTo>
                <a:cubicBezTo>
                  <a:pt x="1069" y="4224"/>
                  <a:pt x="1083" y="4193"/>
                  <a:pt x="1100" y="4167"/>
                </a:cubicBezTo>
                <a:lnTo>
                  <a:pt x="1100" y="4167"/>
                </a:lnTo>
                <a:cubicBezTo>
                  <a:pt x="1106" y="4164"/>
                  <a:pt x="1112" y="4158"/>
                  <a:pt x="1118" y="4152"/>
                </a:cubicBezTo>
                <a:cubicBezTo>
                  <a:pt x="1133" y="4135"/>
                  <a:pt x="1149" y="4119"/>
                  <a:pt x="1164" y="4103"/>
                </a:cubicBezTo>
                <a:lnTo>
                  <a:pt x="1172" y="4096"/>
                </a:lnTo>
                <a:cubicBezTo>
                  <a:pt x="1190" y="4077"/>
                  <a:pt x="1209" y="4058"/>
                  <a:pt x="1228" y="4040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2"/>
                  <a:pt x="4145" y="1122"/>
                  <a:pt x="4185" y="1084"/>
                </a:cubicBezTo>
                <a:cubicBezTo>
                  <a:pt x="4200" y="1069"/>
                  <a:pt x="4217" y="1055"/>
                  <a:pt x="4232" y="1040"/>
                </a:cubicBezTo>
                <a:lnTo>
                  <a:pt x="4232" y="1040"/>
                </a:lnTo>
                <a:cubicBezTo>
                  <a:pt x="4260" y="1022"/>
                  <a:pt x="4286" y="1004"/>
                  <a:pt x="4313" y="988"/>
                </a:cubicBezTo>
                <a:cubicBezTo>
                  <a:pt x="4327" y="980"/>
                  <a:pt x="4341" y="974"/>
                  <a:pt x="4354" y="967"/>
                </a:cubicBezTo>
                <a:lnTo>
                  <a:pt x="4354" y="967"/>
                </a:lnTo>
                <a:cubicBezTo>
                  <a:pt x="4385" y="966"/>
                  <a:pt x="4457" y="930"/>
                  <a:pt x="4483" y="924"/>
                </a:cubicBezTo>
                <a:cubicBezTo>
                  <a:pt x="4501" y="920"/>
                  <a:pt x="4519" y="917"/>
                  <a:pt x="4537" y="913"/>
                </a:cubicBezTo>
                <a:lnTo>
                  <a:pt x="4537" y="913"/>
                </a:lnTo>
                <a:cubicBezTo>
                  <a:pt x="4567" y="911"/>
                  <a:pt x="4596" y="909"/>
                  <a:pt x="4625" y="909"/>
                </a:cubicBezTo>
                <a:cubicBezTo>
                  <a:pt x="4634" y="909"/>
                  <a:pt x="4665" y="907"/>
                  <a:pt x="4694" y="907"/>
                </a:cubicBezTo>
                <a:close/>
                <a:moveTo>
                  <a:pt x="4608" y="1"/>
                </a:moveTo>
                <a:cubicBezTo>
                  <a:pt x="4349" y="1"/>
                  <a:pt x="4088" y="65"/>
                  <a:pt x="3849" y="201"/>
                </a:cubicBezTo>
                <a:cubicBezTo>
                  <a:pt x="3602" y="342"/>
                  <a:pt x="3407" y="567"/>
                  <a:pt x="3208" y="765"/>
                </a:cubicBezTo>
                <a:lnTo>
                  <a:pt x="1260" y="2713"/>
                </a:lnTo>
                <a:lnTo>
                  <a:pt x="580" y="3393"/>
                </a:lnTo>
                <a:cubicBezTo>
                  <a:pt x="470" y="3504"/>
                  <a:pt x="365" y="3620"/>
                  <a:pt x="284" y="3754"/>
                </a:cubicBezTo>
                <a:cubicBezTo>
                  <a:pt x="61" y="4123"/>
                  <a:pt x="1" y="4605"/>
                  <a:pt x="134" y="5017"/>
                </a:cubicBezTo>
                <a:cubicBezTo>
                  <a:pt x="251" y="5382"/>
                  <a:pt x="494" y="5631"/>
                  <a:pt x="755" y="5892"/>
                </a:cubicBezTo>
                <a:lnTo>
                  <a:pt x="1622" y="6758"/>
                </a:lnTo>
                <a:lnTo>
                  <a:pt x="3415" y="8552"/>
                </a:lnTo>
                <a:lnTo>
                  <a:pt x="3488" y="8624"/>
                </a:lnTo>
                <a:lnTo>
                  <a:pt x="3488" y="8624"/>
                </a:lnTo>
                <a:cubicBezTo>
                  <a:pt x="3499" y="8638"/>
                  <a:pt x="3511" y="8652"/>
                  <a:pt x="3525" y="8665"/>
                </a:cubicBezTo>
                <a:cubicBezTo>
                  <a:pt x="3831" y="8962"/>
                  <a:pt x="4227" y="9110"/>
                  <a:pt x="4624" y="9110"/>
                </a:cubicBezTo>
                <a:cubicBezTo>
                  <a:pt x="5023" y="9110"/>
                  <a:pt x="5421" y="8960"/>
                  <a:pt x="5727" y="8660"/>
                </a:cubicBezTo>
                <a:cubicBezTo>
                  <a:pt x="5895" y="8494"/>
                  <a:pt x="6060" y="8327"/>
                  <a:pt x="6227" y="8160"/>
                </a:cubicBezTo>
                <a:lnTo>
                  <a:pt x="8208" y="6179"/>
                </a:lnTo>
                <a:cubicBezTo>
                  <a:pt x="8380" y="6007"/>
                  <a:pt x="8553" y="5838"/>
                  <a:pt x="8723" y="5664"/>
                </a:cubicBezTo>
                <a:cubicBezTo>
                  <a:pt x="9307" y="5069"/>
                  <a:pt x="9328" y="4129"/>
                  <a:pt x="8776" y="3506"/>
                </a:cubicBezTo>
                <a:cubicBezTo>
                  <a:pt x="8633" y="3346"/>
                  <a:pt x="8473" y="3201"/>
                  <a:pt x="8321" y="3049"/>
                </a:cubicBezTo>
                <a:lnTo>
                  <a:pt x="7372" y="2099"/>
                </a:lnTo>
                <a:cubicBezTo>
                  <a:pt x="6831" y="1560"/>
                  <a:pt x="6292" y="1018"/>
                  <a:pt x="5751" y="478"/>
                </a:cubicBezTo>
                <a:cubicBezTo>
                  <a:pt x="5440" y="169"/>
                  <a:pt x="5027" y="1"/>
                  <a:pt x="46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EB543A06-6E4D-F8A8-EB9C-B178B25DD198}"/>
              </a:ext>
            </a:extLst>
          </p:cNvPr>
          <p:cNvSpPr/>
          <p:nvPr/>
        </p:nvSpPr>
        <p:spPr>
          <a:xfrm>
            <a:off x="3375197" y="1162717"/>
            <a:ext cx="1035039" cy="100886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B906E99B-F144-E121-3C0A-8901BDEB9A42}"/>
              </a:ext>
            </a:extLst>
          </p:cNvPr>
          <p:cNvSpPr txBox="1"/>
          <p:nvPr/>
        </p:nvSpPr>
        <p:spPr>
          <a:xfrm>
            <a:off x="3474631" y="13736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FBA09871-D48A-0E94-41DF-E0E778B51B4E}"/>
              </a:ext>
            </a:extLst>
          </p:cNvPr>
          <p:cNvSpPr/>
          <p:nvPr/>
        </p:nvSpPr>
        <p:spPr>
          <a:xfrm>
            <a:off x="3312650" y="2757593"/>
            <a:ext cx="1146248" cy="1119460"/>
          </a:xfrm>
          <a:custGeom>
            <a:avLst/>
            <a:gdLst/>
            <a:ahLst/>
            <a:cxnLst/>
            <a:rect l="l" t="t" r="r" b="b"/>
            <a:pathLst>
              <a:path w="9328" h="9110" extrusionOk="0">
                <a:moveTo>
                  <a:pt x="4707" y="907"/>
                </a:moveTo>
                <a:lnTo>
                  <a:pt x="4707" y="907"/>
                </a:lnTo>
                <a:cubicBezTo>
                  <a:pt x="4729" y="907"/>
                  <a:pt x="4748" y="909"/>
                  <a:pt x="4751" y="914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5" y="915"/>
                  <a:pt x="4723" y="910"/>
                  <a:pt x="4707" y="907"/>
                </a:cubicBezTo>
                <a:close/>
                <a:moveTo>
                  <a:pt x="4399" y="943"/>
                </a:moveTo>
                <a:cubicBezTo>
                  <a:pt x="4400" y="943"/>
                  <a:pt x="4382" y="953"/>
                  <a:pt x="4367" y="960"/>
                </a:cubicBezTo>
                <a:lnTo>
                  <a:pt x="4367" y="960"/>
                </a:lnTo>
                <a:cubicBezTo>
                  <a:pt x="4368" y="959"/>
                  <a:pt x="4369" y="959"/>
                  <a:pt x="4369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9" y="966"/>
                </a:cubicBezTo>
                <a:lnTo>
                  <a:pt x="4349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5" y="1045"/>
                  <a:pt x="5042" y="1051"/>
                  <a:pt x="5047" y="1058"/>
                </a:cubicBezTo>
                <a:lnTo>
                  <a:pt x="5047" y="1058"/>
                </a:lnTo>
                <a:cubicBezTo>
                  <a:pt x="5045" y="1055"/>
                  <a:pt x="5035" y="1046"/>
                  <a:pt x="5026" y="1038"/>
                </a:cubicBezTo>
                <a:close/>
                <a:moveTo>
                  <a:pt x="1127" y="4136"/>
                </a:moveTo>
                <a:cubicBezTo>
                  <a:pt x="1127" y="4137"/>
                  <a:pt x="1127" y="4137"/>
                  <a:pt x="1126" y="4137"/>
                </a:cubicBezTo>
                <a:lnTo>
                  <a:pt x="1126" y="4137"/>
                </a:lnTo>
                <a:cubicBezTo>
                  <a:pt x="1127" y="4137"/>
                  <a:pt x="1127" y="4137"/>
                  <a:pt x="1127" y="4136"/>
                </a:cubicBezTo>
                <a:close/>
                <a:moveTo>
                  <a:pt x="1028" y="4301"/>
                </a:moveTo>
                <a:cubicBezTo>
                  <a:pt x="1021" y="4316"/>
                  <a:pt x="1012" y="4332"/>
                  <a:pt x="1012" y="4332"/>
                </a:cubicBezTo>
                <a:cubicBezTo>
                  <a:pt x="1012" y="4332"/>
                  <a:pt x="1016" y="4323"/>
                  <a:pt x="1028" y="4301"/>
                </a:cubicBezTo>
                <a:cubicBezTo>
                  <a:pt x="1028" y="4301"/>
                  <a:pt x="1028" y="4301"/>
                  <a:pt x="1028" y="4301"/>
                </a:cubicBezTo>
                <a:close/>
                <a:moveTo>
                  <a:pt x="8269" y="4434"/>
                </a:move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6" y="4475"/>
                </a:cubicBezTo>
                <a:lnTo>
                  <a:pt x="976" y="4475"/>
                </a:lnTo>
                <a:cubicBezTo>
                  <a:pt x="976" y="4455"/>
                  <a:pt x="978" y="4436"/>
                  <a:pt x="984" y="4433"/>
                </a:cubicBezTo>
                <a:close/>
                <a:moveTo>
                  <a:pt x="8262" y="4677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2" y="4679"/>
                  <a:pt x="8262" y="4677"/>
                </a:cubicBezTo>
                <a:close/>
                <a:moveTo>
                  <a:pt x="1012" y="4784"/>
                </a:moveTo>
                <a:cubicBezTo>
                  <a:pt x="1012" y="4784"/>
                  <a:pt x="1020" y="4797"/>
                  <a:pt x="1026" y="4811"/>
                </a:cubicBezTo>
                <a:lnTo>
                  <a:pt x="1026" y="4811"/>
                </a:lnTo>
                <a:cubicBezTo>
                  <a:pt x="1015" y="4791"/>
                  <a:pt x="1012" y="4784"/>
                  <a:pt x="1012" y="4784"/>
                </a:cubicBezTo>
                <a:close/>
                <a:moveTo>
                  <a:pt x="1035" y="4836"/>
                </a:moveTo>
                <a:lnTo>
                  <a:pt x="1035" y="4836"/>
                </a:lnTo>
                <a:cubicBezTo>
                  <a:pt x="1035" y="4836"/>
                  <a:pt x="1035" y="4836"/>
                  <a:pt x="1035" y="4836"/>
                </a:cubicBezTo>
                <a:cubicBezTo>
                  <a:pt x="1035" y="4836"/>
                  <a:pt x="1035" y="4836"/>
                  <a:pt x="1035" y="4836"/>
                </a:cubicBezTo>
                <a:close/>
                <a:moveTo>
                  <a:pt x="8219" y="4837"/>
                </a:moveTo>
                <a:cubicBezTo>
                  <a:pt x="8218" y="4837"/>
                  <a:pt x="8218" y="4837"/>
                  <a:pt x="8218" y="4837"/>
                </a:cubicBezTo>
                <a:cubicBezTo>
                  <a:pt x="8218" y="4837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2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508" y="8194"/>
                </a:moveTo>
                <a:lnTo>
                  <a:pt x="4508" y="8194"/>
                </a:lnTo>
                <a:cubicBezTo>
                  <a:pt x="4508" y="8194"/>
                  <a:pt x="4509" y="8194"/>
                  <a:pt x="4511" y="8195"/>
                </a:cubicBezTo>
                <a:lnTo>
                  <a:pt x="4511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58" y="8202"/>
                  <a:pt x="4752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7" y="8202"/>
                  <a:pt x="4753" y="8202"/>
                </a:cubicBezTo>
                <a:close/>
                <a:moveTo>
                  <a:pt x="4691" y="907"/>
                </a:moveTo>
                <a:cubicBezTo>
                  <a:pt x="4694" y="907"/>
                  <a:pt x="4696" y="907"/>
                  <a:pt x="4698" y="907"/>
                </a:cubicBezTo>
                <a:lnTo>
                  <a:pt x="4698" y="907"/>
                </a:lnTo>
                <a:cubicBezTo>
                  <a:pt x="4704" y="908"/>
                  <a:pt x="4712" y="910"/>
                  <a:pt x="4722" y="913"/>
                </a:cubicBezTo>
                <a:cubicBezTo>
                  <a:pt x="4748" y="919"/>
                  <a:pt x="4774" y="925"/>
                  <a:pt x="4799" y="931"/>
                </a:cubicBezTo>
                <a:cubicBezTo>
                  <a:pt x="4808" y="933"/>
                  <a:pt x="4849" y="947"/>
                  <a:pt x="4875" y="956"/>
                </a:cubicBezTo>
                <a:lnTo>
                  <a:pt x="4875" y="956"/>
                </a:lnTo>
                <a:cubicBezTo>
                  <a:pt x="4895" y="966"/>
                  <a:pt x="4929" y="982"/>
                  <a:pt x="4938" y="989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3" y="1050"/>
                </a:cubicBezTo>
                <a:cubicBezTo>
                  <a:pt x="5048" y="1066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8"/>
                </a:lnTo>
                <a:lnTo>
                  <a:pt x="6146" y="2162"/>
                </a:lnTo>
                <a:lnTo>
                  <a:pt x="7929" y="3944"/>
                </a:lnTo>
                <a:cubicBezTo>
                  <a:pt x="7980" y="3995"/>
                  <a:pt x="8032" y="4046"/>
                  <a:pt x="8084" y="4100"/>
                </a:cubicBezTo>
                <a:cubicBezTo>
                  <a:pt x="8089" y="4106"/>
                  <a:pt x="8095" y="4111"/>
                  <a:pt x="8100" y="4117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7" y="4174"/>
                  <a:pt x="8200" y="4256"/>
                  <a:pt x="8211" y="4275"/>
                </a:cubicBezTo>
                <a:cubicBezTo>
                  <a:pt x="8216" y="4285"/>
                  <a:pt x="8221" y="4295"/>
                  <a:pt x="8226" y="4305"/>
                </a:cubicBezTo>
                <a:lnTo>
                  <a:pt x="8226" y="4305"/>
                </a:lnTo>
                <a:cubicBezTo>
                  <a:pt x="8237" y="4343"/>
                  <a:pt x="8251" y="4379"/>
                  <a:pt x="8261" y="4417"/>
                </a:cubicBezTo>
                <a:cubicBezTo>
                  <a:pt x="8263" y="4428"/>
                  <a:pt x="8265" y="4438"/>
                  <a:pt x="8268" y="4449"/>
                </a:cubicBezTo>
                <a:lnTo>
                  <a:pt x="8268" y="4449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6"/>
                  <a:pt x="8274" y="4617"/>
                  <a:pt x="8273" y="4638"/>
                </a:cubicBezTo>
                <a:cubicBezTo>
                  <a:pt x="8272" y="4652"/>
                  <a:pt x="8265" y="4670"/>
                  <a:pt x="8262" y="4677"/>
                </a:cubicBezTo>
                <a:lnTo>
                  <a:pt x="8262" y="4677"/>
                </a:lnTo>
                <a:cubicBezTo>
                  <a:pt x="8264" y="4673"/>
                  <a:pt x="8267" y="4666"/>
                  <a:pt x="8273" y="4654"/>
                </a:cubicBezTo>
                <a:cubicBezTo>
                  <a:pt x="8273" y="4654"/>
                  <a:pt x="8273" y="4654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4" y="4691"/>
                  <a:pt x="8259" y="4711"/>
                  <a:pt x="8252" y="4732"/>
                </a:cubicBezTo>
                <a:cubicBezTo>
                  <a:pt x="8249" y="4746"/>
                  <a:pt x="8245" y="4772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6"/>
                </a:cubicBezTo>
                <a:cubicBezTo>
                  <a:pt x="8213" y="4838"/>
                  <a:pt x="8201" y="4863"/>
                  <a:pt x="8187" y="4885"/>
                </a:cubicBezTo>
                <a:cubicBezTo>
                  <a:pt x="8176" y="4905"/>
                  <a:pt x="8166" y="4923"/>
                  <a:pt x="8153" y="4941"/>
                </a:cubicBezTo>
                <a:cubicBezTo>
                  <a:pt x="8151" y="4945"/>
                  <a:pt x="8145" y="4952"/>
                  <a:pt x="8139" y="4959"/>
                </a:cubicBezTo>
                <a:lnTo>
                  <a:pt x="8139" y="4959"/>
                </a:lnTo>
                <a:cubicBezTo>
                  <a:pt x="8122" y="4977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7" y="5077"/>
                  <a:pt x="7972" y="5130"/>
                  <a:pt x="7918" y="5185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1"/>
                  <a:pt x="5075" y="8029"/>
                  <a:pt x="5059" y="8044"/>
                </a:cubicBezTo>
                <a:cubicBezTo>
                  <a:pt x="5055" y="8047"/>
                  <a:pt x="5038" y="8062"/>
                  <a:pt x="5025" y="8074"/>
                </a:cubicBezTo>
                <a:lnTo>
                  <a:pt x="5025" y="8074"/>
                </a:lnTo>
                <a:cubicBezTo>
                  <a:pt x="5037" y="8065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4" y="8055"/>
                  <a:pt x="5047" y="8060"/>
                  <a:pt x="5023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20" y="8077"/>
                  <a:pt x="5022" y="8075"/>
                  <a:pt x="5025" y="8074"/>
                </a:cubicBezTo>
                <a:lnTo>
                  <a:pt x="5025" y="8074"/>
                </a:lnTo>
                <a:cubicBezTo>
                  <a:pt x="5020" y="8077"/>
                  <a:pt x="5015" y="8080"/>
                  <a:pt x="5012" y="8083"/>
                </a:cubicBezTo>
                <a:lnTo>
                  <a:pt x="5012" y="8083"/>
                </a:lnTo>
                <a:cubicBezTo>
                  <a:pt x="5014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7" y="8119"/>
                  <a:pt x="4927" y="8134"/>
                </a:cubicBezTo>
                <a:cubicBezTo>
                  <a:pt x="4912" y="8142"/>
                  <a:pt x="4897" y="8150"/>
                  <a:pt x="4882" y="8157"/>
                </a:cubicBezTo>
                <a:lnTo>
                  <a:pt x="4882" y="8157"/>
                </a:lnTo>
                <a:cubicBezTo>
                  <a:pt x="4839" y="8171"/>
                  <a:pt x="4799" y="8185"/>
                  <a:pt x="4756" y="8195"/>
                </a:cubicBezTo>
                <a:cubicBezTo>
                  <a:pt x="4743" y="8199"/>
                  <a:pt x="4713" y="8200"/>
                  <a:pt x="4699" y="8206"/>
                </a:cubicBezTo>
                <a:lnTo>
                  <a:pt x="4699" y="8206"/>
                </a:lnTo>
                <a:cubicBezTo>
                  <a:pt x="4670" y="8208"/>
                  <a:pt x="4642" y="8209"/>
                  <a:pt x="4613" y="8209"/>
                </a:cubicBezTo>
                <a:cubicBezTo>
                  <a:pt x="4593" y="8209"/>
                  <a:pt x="4570" y="8208"/>
                  <a:pt x="4550" y="8206"/>
                </a:cubicBezTo>
                <a:cubicBezTo>
                  <a:pt x="4536" y="8205"/>
                  <a:pt x="4518" y="8198"/>
                  <a:pt x="4511" y="8195"/>
                </a:cubicBezTo>
                <a:lnTo>
                  <a:pt x="4511" y="8195"/>
                </a:lnTo>
                <a:cubicBezTo>
                  <a:pt x="4514" y="8196"/>
                  <a:pt x="4518" y="8199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1" y="8189"/>
                </a:cubicBezTo>
                <a:cubicBezTo>
                  <a:pt x="4457" y="8186"/>
                  <a:pt x="4426" y="8181"/>
                  <a:pt x="4399" y="8174"/>
                </a:cubicBezTo>
                <a:lnTo>
                  <a:pt x="4399" y="8174"/>
                </a:lnTo>
                <a:cubicBezTo>
                  <a:pt x="4395" y="8171"/>
                  <a:pt x="4386" y="8166"/>
                  <a:pt x="4373" y="8159"/>
                </a:cubicBezTo>
                <a:cubicBezTo>
                  <a:pt x="4353" y="8148"/>
                  <a:pt x="4334" y="8139"/>
                  <a:pt x="4316" y="8129"/>
                </a:cubicBezTo>
                <a:cubicBezTo>
                  <a:pt x="4288" y="8114"/>
                  <a:pt x="4262" y="8096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6" y="8078"/>
                </a:cubicBezTo>
                <a:cubicBezTo>
                  <a:pt x="4212" y="8055"/>
                  <a:pt x="4190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0"/>
                </a:lnTo>
                <a:lnTo>
                  <a:pt x="1224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48" y="4997"/>
                  <a:pt x="1135" y="4979"/>
                  <a:pt x="1119" y="4964"/>
                </a:cubicBezTo>
                <a:cubicBezTo>
                  <a:pt x="1113" y="4958"/>
                  <a:pt x="1106" y="4953"/>
                  <a:pt x="1101" y="4949"/>
                </a:cubicBezTo>
                <a:lnTo>
                  <a:pt x="1101" y="4949"/>
                </a:lnTo>
                <a:cubicBezTo>
                  <a:pt x="1080" y="4920"/>
                  <a:pt x="1063" y="4882"/>
                  <a:pt x="1049" y="4857"/>
                </a:cubicBezTo>
                <a:cubicBezTo>
                  <a:pt x="1045" y="4847"/>
                  <a:pt x="1040" y="4838"/>
                  <a:pt x="1035" y="4829"/>
                </a:cubicBezTo>
                <a:lnTo>
                  <a:pt x="1035" y="4829"/>
                </a:lnTo>
                <a:cubicBezTo>
                  <a:pt x="1033" y="4798"/>
                  <a:pt x="1003" y="4742"/>
                  <a:pt x="997" y="4716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5" y="4628"/>
                </a:cubicBezTo>
                <a:lnTo>
                  <a:pt x="975" y="4628"/>
                </a:lnTo>
                <a:cubicBezTo>
                  <a:pt x="974" y="4628"/>
                  <a:pt x="986" y="4683"/>
                  <a:pt x="984" y="4683"/>
                </a:cubicBezTo>
                <a:cubicBezTo>
                  <a:pt x="984" y="4683"/>
                  <a:pt x="984" y="4683"/>
                  <a:pt x="984" y="4683"/>
                </a:cubicBezTo>
                <a:cubicBezTo>
                  <a:pt x="968" y="4674"/>
                  <a:pt x="977" y="4560"/>
                  <a:pt x="978" y="4542"/>
                </a:cubicBezTo>
                <a:cubicBezTo>
                  <a:pt x="978" y="4532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5" y="4317"/>
                  <a:pt x="1035" y="4286"/>
                </a:cubicBezTo>
                <a:lnTo>
                  <a:pt x="1035" y="4286"/>
                </a:lnTo>
                <a:cubicBezTo>
                  <a:pt x="1043" y="4272"/>
                  <a:pt x="1050" y="4259"/>
                  <a:pt x="1057" y="4245"/>
                </a:cubicBezTo>
                <a:cubicBezTo>
                  <a:pt x="1069" y="4224"/>
                  <a:pt x="1083" y="4193"/>
                  <a:pt x="1100" y="4168"/>
                </a:cubicBezTo>
                <a:lnTo>
                  <a:pt x="1100" y="4168"/>
                </a:lnTo>
                <a:cubicBezTo>
                  <a:pt x="1106" y="4164"/>
                  <a:pt x="1113" y="4158"/>
                  <a:pt x="1119" y="4152"/>
                </a:cubicBezTo>
                <a:cubicBezTo>
                  <a:pt x="1134" y="4135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09" y="4059"/>
                  <a:pt x="1228" y="4039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1"/>
                  <a:pt x="4144" y="1122"/>
                  <a:pt x="4185" y="1083"/>
                </a:cubicBezTo>
                <a:cubicBezTo>
                  <a:pt x="4200" y="1068"/>
                  <a:pt x="4218" y="1054"/>
                  <a:pt x="4234" y="1039"/>
                </a:cubicBezTo>
                <a:lnTo>
                  <a:pt x="4234" y="1039"/>
                </a:lnTo>
                <a:cubicBezTo>
                  <a:pt x="4260" y="1021"/>
                  <a:pt x="4286" y="1003"/>
                  <a:pt x="4313" y="987"/>
                </a:cubicBezTo>
                <a:cubicBezTo>
                  <a:pt x="4328" y="979"/>
                  <a:pt x="4342" y="973"/>
                  <a:pt x="4356" y="966"/>
                </a:cubicBezTo>
                <a:lnTo>
                  <a:pt x="4356" y="966"/>
                </a:lnTo>
                <a:cubicBezTo>
                  <a:pt x="4388" y="964"/>
                  <a:pt x="4458" y="929"/>
                  <a:pt x="4483" y="924"/>
                </a:cubicBezTo>
                <a:cubicBezTo>
                  <a:pt x="4500" y="919"/>
                  <a:pt x="4517" y="916"/>
                  <a:pt x="4534" y="913"/>
                </a:cubicBezTo>
                <a:lnTo>
                  <a:pt x="4534" y="913"/>
                </a:lnTo>
                <a:cubicBezTo>
                  <a:pt x="4565" y="911"/>
                  <a:pt x="4595" y="908"/>
                  <a:pt x="4625" y="908"/>
                </a:cubicBezTo>
                <a:cubicBezTo>
                  <a:pt x="4633" y="908"/>
                  <a:pt x="4663" y="907"/>
                  <a:pt x="4691" y="907"/>
                </a:cubicBezTo>
                <a:close/>
                <a:moveTo>
                  <a:pt x="4607" y="0"/>
                </a:moveTo>
                <a:cubicBezTo>
                  <a:pt x="4349" y="0"/>
                  <a:pt x="4088" y="65"/>
                  <a:pt x="3849" y="200"/>
                </a:cubicBezTo>
                <a:cubicBezTo>
                  <a:pt x="3602" y="341"/>
                  <a:pt x="3407" y="566"/>
                  <a:pt x="3208" y="765"/>
                </a:cubicBezTo>
                <a:lnTo>
                  <a:pt x="1260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6"/>
                </a:cubicBezTo>
                <a:cubicBezTo>
                  <a:pt x="251" y="5382"/>
                  <a:pt x="495" y="5630"/>
                  <a:pt x="756" y="5891"/>
                </a:cubicBezTo>
                <a:lnTo>
                  <a:pt x="1622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0" y="8650"/>
                  <a:pt x="3524" y="8664"/>
                </a:cubicBezTo>
                <a:cubicBezTo>
                  <a:pt x="3831" y="8961"/>
                  <a:pt x="4227" y="9110"/>
                  <a:pt x="4624" y="9110"/>
                </a:cubicBezTo>
                <a:cubicBezTo>
                  <a:pt x="5023" y="9110"/>
                  <a:pt x="5422" y="8959"/>
                  <a:pt x="5728" y="8659"/>
                </a:cubicBezTo>
                <a:cubicBezTo>
                  <a:pt x="5895" y="8493"/>
                  <a:pt x="6061" y="8326"/>
                  <a:pt x="6227" y="8160"/>
                </a:cubicBezTo>
                <a:lnTo>
                  <a:pt x="8207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8" y="4128"/>
                  <a:pt x="8775" y="3505"/>
                </a:cubicBezTo>
                <a:cubicBezTo>
                  <a:pt x="8634" y="3345"/>
                  <a:pt x="8472" y="3200"/>
                  <a:pt x="8322" y="3049"/>
                </a:cubicBezTo>
                <a:lnTo>
                  <a:pt x="7372" y="2098"/>
                </a:lnTo>
                <a:cubicBezTo>
                  <a:pt x="6831" y="1559"/>
                  <a:pt x="6292" y="1018"/>
                  <a:pt x="5751" y="478"/>
                </a:cubicBezTo>
                <a:cubicBezTo>
                  <a:pt x="5440" y="169"/>
                  <a:pt x="5026" y="0"/>
                  <a:pt x="46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A7033C92-CB4F-83F2-BA1F-37E6BEC7E4E0}"/>
              </a:ext>
            </a:extLst>
          </p:cNvPr>
          <p:cNvSpPr/>
          <p:nvPr/>
        </p:nvSpPr>
        <p:spPr>
          <a:xfrm>
            <a:off x="3363400" y="281313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63D78F92-BD07-3E03-72F9-7D2D0D0F355F}"/>
              </a:ext>
            </a:extLst>
          </p:cNvPr>
          <p:cNvSpPr txBox="1"/>
          <p:nvPr/>
        </p:nvSpPr>
        <p:spPr>
          <a:xfrm>
            <a:off x="3485716" y="307218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158;p16">
            <a:extLst>
              <a:ext uri="{FF2B5EF4-FFF2-40B4-BE49-F238E27FC236}">
                <a16:creationId xmlns:a16="http://schemas.microsoft.com/office/drawing/2014/main" id="{A36AEE56-01F6-18CC-07A6-F753C1ACED1E}"/>
              </a:ext>
            </a:extLst>
          </p:cNvPr>
          <p:cNvSpPr/>
          <p:nvPr/>
        </p:nvSpPr>
        <p:spPr>
          <a:xfrm rot="3870895" flipV="1">
            <a:off x="1911017" y="2696040"/>
            <a:ext cx="692811" cy="692795"/>
          </a:xfrm>
          <a:custGeom>
            <a:avLst/>
            <a:gdLst/>
            <a:ahLst/>
            <a:cxnLst/>
            <a:rect l="l" t="t" r="r" b="b"/>
            <a:pathLst>
              <a:path w="5998" h="5998" extrusionOk="0">
                <a:moveTo>
                  <a:pt x="1" y="0"/>
                </a:moveTo>
                <a:lnTo>
                  <a:pt x="1" y="1015"/>
                </a:lnTo>
                <a:lnTo>
                  <a:pt x="293" y="1015"/>
                </a:lnTo>
                <a:lnTo>
                  <a:pt x="293" y="500"/>
                </a:lnTo>
                <a:lnTo>
                  <a:pt x="4548" y="4754"/>
                </a:lnTo>
                <a:lnTo>
                  <a:pt x="4548" y="5562"/>
                </a:lnTo>
                <a:lnTo>
                  <a:pt x="4840" y="5562"/>
                </a:lnTo>
                <a:lnTo>
                  <a:pt x="4840" y="4840"/>
                </a:lnTo>
                <a:lnTo>
                  <a:pt x="5563" y="4840"/>
                </a:lnTo>
                <a:lnTo>
                  <a:pt x="5563" y="4546"/>
                </a:lnTo>
                <a:lnTo>
                  <a:pt x="4754" y="4546"/>
                </a:lnTo>
                <a:lnTo>
                  <a:pt x="501" y="293"/>
                </a:lnTo>
                <a:lnTo>
                  <a:pt x="1017" y="293"/>
                </a:lnTo>
                <a:lnTo>
                  <a:pt x="1017" y="0"/>
                </a:lnTo>
                <a:close/>
                <a:moveTo>
                  <a:pt x="4982" y="4981"/>
                </a:moveTo>
                <a:lnTo>
                  <a:pt x="4982" y="5997"/>
                </a:lnTo>
                <a:lnTo>
                  <a:pt x="5275" y="5997"/>
                </a:lnTo>
                <a:lnTo>
                  <a:pt x="5275" y="5274"/>
                </a:lnTo>
                <a:lnTo>
                  <a:pt x="5997" y="5274"/>
                </a:lnTo>
                <a:lnTo>
                  <a:pt x="5997" y="4981"/>
                </a:lnTo>
                <a:close/>
              </a:path>
            </a:pathLst>
          </a:custGeom>
          <a:solidFill>
            <a:srgbClr val="C04F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C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76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1B66980-B902-5A2C-CC10-7475EE2B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>
            <a:extLst>
              <a:ext uri="{FF2B5EF4-FFF2-40B4-BE49-F238E27FC236}">
                <a16:creationId xmlns:a16="http://schemas.microsoft.com/office/drawing/2014/main" id="{3EB60D1C-BDCE-B86C-BDC3-2C178A85CA35}"/>
              </a:ext>
            </a:extLst>
          </p:cNvPr>
          <p:cNvSpPr/>
          <p:nvPr/>
        </p:nvSpPr>
        <p:spPr>
          <a:xfrm>
            <a:off x="3651450" y="21124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F8D2775F-5229-5FB1-5580-27AFE8AF792E}"/>
              </a:ext>
            </a:extLst>
          </p:cNvPr>
          <p:cNvSpPr/>
          <p:nvPr/>
        </p:nvSpPr>
        <p:spPr>
          <a:xfrm>
            <a:off x="3651450" y="29506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6A1705FA-FCA8-6CCA-28CE-2E3A7F502105}"/>
              </a:ext>
            </a:extLst>
          </p:cNvPr>
          <p:cNvSpPr/>
          <p:nvPr/>
        </p:nvSpPr>
        <p:spPr>
          <a:xfrm>
            <a:off x="3651450" y="37888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>
            <a:extLst>
              <a:ext uri="{FF2B5EF4-FFF2-40B4-BE49-F238E27FC236}">
                <a16:creationId xmlns:a16="http://schemas.microsoft.com/office/drawing/2014/main" id="{C7FE8E7F-9C8B-7308-D711-F03BBDF7F225}"/>
              </a:ext>
            </a:extLst>
          </p:cNvPr>
          <p:cNvSpPr/>
          <p:nvPr/>
        </p:nvSpPr>
        <p:spPr>
          <a:xfrm>
            <a:off x="3651450" y="1274295"/>
            <a:ext cx="4777800" cy="75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>
            <a:extLst>
              <a:ext uri="{FF2B5EF4-FFF2-40B4-BE49-F238E27FC236}">
                <a16:creationId xmlns:a16="http://schemas.microsoft.com/office/drawing/2014/main" id="{ADCA2A41-4164-18DE-D374-B25027C93053}"/>
              </a:ext>
            </a:extLst>
          </p:cNvPr>
          <p:cNvSpPr/>
          <p:nvPr/>
        </p:nvSpPr>
        <p:spPr>
          <a:xfrm>
            <a:off x="3354307" y="3594168"/>
            <a:ext cx="1146371" cy="1119460"/>
          </a:xfrm>
          <a:custGeom>
            <a:avLst/>
            <a:gdLst/>
            <a:ahLst/>
            <a:cxnLst/>
            <a:rect l="l" t="t" r="r" b="b"/>
            <a:pathLst>
              <a:path w="9329" h="9110" extrusionOk="0">
                <a:moveTo>
                  <a:pt x="4705" y="906"/>
                </a:moveTo>
                <a:cubicBezTo>
                  <a:pt x="4728" y="907"/>
                  <a:pt x="4747" y="909"/>
                  <a:pt x="4751" y="915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6" y="915"/>
                  <a:pt x="4722" y="910"/>
                  <a:pt x="4705" y="906"/>
                </a:cubicBezTo>
                <a:close/>
                <a:moveTo>
                  <a:pt x="4399" y="942"/>
                </a:moveTo>
                <a:lnTo>
                  <a:pt x="4399" y="942"/>
                </a:lnTo>
                <a:cubicBezTo>
                  <a:pt x="4400" y="942"/>
                  <a:pt x="4379" y="954"/>
                  <a:pt x="4363" y="961"/>
                </a:cubicBezTo>
                <a:lnTo>
                  <a:pt x="4363" y="961"/>
                </a:lnTo>
                <a:cubicBezTo>
                  <a:pt x="4365" y="960"/>
                  <a:pt x="4367" y="959"/>
                  <a:pt x="4369" y="958"/>
                </a:cubicBezTo>
                <a:cubicBezTo>
                  <a:pt x="4390" y="946"/>
                  <a:pt x="4398" y="942"/>
                  <a:pt x="4399" y="942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8" y="966"/>
                </a:cubicBezTo>
                <a:lnTo>
                  <a:pt x="4348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4" y="1044"/>
                  <a:pt x="5041" y="1051"/>
                  <a:pt x="5047" y="1058"/>
                </a:cubicBezTo>
                <a:lnTo>
                  <a:pt x="5047" y="1058"/>
                </a:lnTo>
                <a:cubicBezTo>
                  <a:pt x="5044" y="1054"/>
                  <a:pt x="5034" y="1045"/>
                  <a:pt x="5026" y="1038"/>
                </a:cubicBezTo>
                <a:close/>
                <a:moveTo>
                  <a:pt x="8124" y="4138"/>
                </a:moveTo>
                <a:cubicBezTo>
                  <a:pt x="8124" y="4138"/>
                  <a:pt x="8124" y="4138"/>
                  <a:pt x="8124" y="4138"/>
                </a:cubicBezTo>
                <a:lnTo>
                  <a:pt x="8124" y="4138"/>
                </a:lnTo>
                <a:cubicBezTo>
                  <a:pt x="8124" y="4138"/>
                  <a:pt x="8124" y="4138"/>
                  <a:pt x="8124" y="4138"/>
                </a:cubicBezTo>
                <a:close/>
                <a:moveTo>
                  <a:pt x="1029" y="4299"/>
                </a:moveTo>
                <a:cubicBezTo>
                  <a:pt x="1022" y="4314"/>
                  <a:pt x="1012" y="4331"/>
                  <a:pt x="1012" y="4331"/>
                </a:cubicBezTo>
                <a:cubicBezTo>
                  <a:pt x="1012" y="4331"/>
                  <a:pt x="1016" y="4323"/>
                  <a:pt x="1027" y="4301"/>
                </a:cubicBezTo>
                <a:cubicBezTo>
                  <a:pt x="1028" y="4301"/>
                  <a:pt x="1028" y="4300"/>
                  <a:pt x="1029" y="4299"/>
                </a:cubicBezTo>
                <a:close/>
                <a:moveTo>
                  <a:pt x="8270" y="4434"/>
                </a:moveTo>
                <a:cubicBezTo>
                  <a:pt x="8269" y="4435"/>
                  <a:pt x="8269" y="4435"/>
                  <a:pt x="8269" y="4436"/>
                </a:cubicBezTo>
                <a:lnTo>
                  <a:pt x="8269" y="4436"/>
                </a:lnTo>
                <a:cubicBezTo>
                  <a:pt x="8269" y="4435"/>
                  <a:pt x="8269" y="4435"/>
                  <a:pt x="8270" y="4434"/>
                </a:cubicBezTo>
                <a:close/>
                <a:moveTo>
                  <a:pt x="984" y="4432"/>
                </a:moveTo>
                <a:cubicBezTo>
                  <a:pt x="983" y="4433"/>
                  <a:pt x="978" y="4459"/>
                  <a:pt x="976" y="4475"/>
                </a:cubicBezTo>
                <a:lnTo>
                  <a:pt x="976" y="4475"/>
                </a:lnTo>
                <a:cubicBezTo>
                  <a:pt x="976" y="4454"/>
                  <a:pt x="979" y="4436"/>
                  <a:pt x="984" y="4432"/>
                </a:cubicBezTo>
                <a:close/>
                <a:moveTo>
                  <a:pt x="8262" y="4678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1" y="4679"/>
                  <a:pt x="8262" y="4678"/>
                </a:cubicBezTo>
                <a:close/>
                <a:moveTo>
                  <a:pt x="1012" y="4784"/>
                </a:moveTo>
                <a:cubicBezTo>
                  <a:pt x="1012" y="4784"/>
                  <a:pt x="1023" y="4803"/>
                  <a:pt x="1030" y="4818"/>
                </a:cubicBezTo>
                <a:lnTo>
                  <a:pt x="1030" y="4818"/>
                </a:lnTo>
                <a:cubicBezTo>
                  <a:pt x="1029" y="4817"/>
                  <a:pt x="1028" y="4815"/>
                  <a:pt x="1027" y="4814"/>
                </a:cubicBezTo>
                <a:cubicBezTo>
                  <a:pt x="1015" y="4792"/>
                  <a:pt x="1012" y="4784"/>
                  <a:pt x="1012" y="4784"/>
                </a:cubicBezTo>
                <a:close/>
                <a:moveTo>
                  <a:pt x="1127" y="4979"/>
                </a:moveTo>
                <a:cubicBezTo>
                  <a:pt x="1128" y="4979"/>
                  <a:pt x="1128" y="4979"/>
                  <a:pt x="1128" y="4979"/>
                </a:cubicBezTo>
                <a:cubicBezTo>
                  <a:pt x="1128" y="4979"/>
                  <a:pt x="1128" y="4979"/>
                  <a:pt x="1127" y="4979"/>
                </a:cubicBezTo>
                <a:close/>
                <a:moveTo>
                  <a:pt x="4351" y="8151"/>
                </a:moveTo>
                <a:cubicBezTo>
                  <a:pt x="4352" y="8152"/>
                  <a:pt x="4375" y="8164"/>
                  <a:pt x="4390" y="8171"/>
                </a:cubicBezTo>
                <a:lnTo>
                  <a:pt x="4390" y="8171"/>
                </a:lnTo>
                <a:cubicBezTo>
                  <a:pt x="4371" y="8165"/>
                  <a:pt x="4356" y="8159"/>
                  <a:pt x="4351" y="8151"/>
                </a:cubicBezTo>
                <a:close/>
                <a:moveTo>
                  <a:pt x="4507" y="8194"/>
                </a:moveTo>
                <a:lnTo>
                  <a:pt x="4507" y="8194"/>
                </a:lnTo>
                <a:cubicBezTo>
                  <a:pt x="4507" y="8194"/>
                  <a:pt x="4508" y="8194"/>
                  <a:pt x="4509" y="8195"/>
                </a:cubicBezTo>
                <a:lnTo>
                  <a:pt x="4509" y="8195"/>
                </a:lnTo>
                <a:cubicBezTo>
                  <a:pt x="4508" y="8194"/>
                  <a:pt x="4507" y="8194"/>
                  <a:pt x="4507" y="8194"/>
                </a:cubicBezTo>
                <a:close/>
                <a:moveTo>
                  <a:pt x="4753" y="8202"/>
                </a:moveTo>
                <a:cubicBezTo>
                  <a:pt x="4759" y="8202"/>
                  <a:pt x="4754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5" y="8202"/>
                  <a:pt x="4753" y="8202"/>
                </a:cubicBezTo>
                <a:close/>
                <a:moveTo>
                  <a:pt x="4688" y="906"/>
                </a:moveTo>
                <a:cubicBezTo>
                  <a:pt x="4691" y="906"/>
                  <a:pt x="4695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2" y="913"/>
                </a:cubicBezTo>
                <a:cubicBezTo>
                  <a:pt x="4748" y="920"/>
                  <a:pt x="4773" y="925"/>
                  <a:pt x="4799" y="931"/>
                </a:cubicBezTo>
                <a:cubicBezTo>
                  <a:pt x="4807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7"/>
                  <a:pt x="4929" y="982"/>
                  <a:pt x="4939" y="988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2" y="1050"/>
                </a:cubicBezTo>
                <a:cubicBezTo>
                  <a:pt x="5048" y="1065"/>
                  <a:pt x="5065" y="1080"/>
                  <a:pt x="5080" y="1096"/>
                </a:cubicBezTo>
                <a:lnTo>
                  <a:pt x="5111" y="1126"/>
                </a:lnTo>
                <a:lnTo>
                  <a:pt x="5323" y="1337"/>
                </a:lnTo>
                <a:lnTo>
                  <a:pt x="6146" y="2161"/>
                </a:lnTo>
                <a:lnTo>
                  <a:pt x="7929" y="3944"/>
                </a:lnTo>
                <a:cubicBezTo>
                  <a:pt x="7980" y="3995"/>
                  <a:pt x="8032" y="4047"/>
                  <a:pt x="8083" y="4099"/>
                </a:cubicBezTo>
                <a:cubicBezTo>
                  <a:pt x="8088" y="4105"/>
                  <a:pt x="8096" y="4110"/>
                  <a:pt x="8101" y="4117"/>
                </a:cubicBezTo>
                <a:cubicBezTo>
                  <a:pt x="8109" y="4126"/>
                  <a:pt x="8117" y="4135"/>
                  <a:pt x="8125" y="4144"/>
                </a:cubicBezTo>
                <a:lnTo>
                  <a:pt x="8125" y="4144"/>
                </a:lnTo>
                <a:cubicBezTo>
                  <a:pt x="8135" y="4172"/>
                  <a:pt x="8200" y="4255"/>
                  <a:pt x="8210" y="4274"/>
                </a:cubicBezTo>
                <a:cubicBezTo>
                  <a:pt x="8216" y="4285"/>
                  <a:pt x="8221" y="4296"/>
                  <a:pt x="8227" y="4307"/>
                </a:cubicBezTo>
                <a:lnTo>
                  <a:pt x="8227" y="4307"/>
                </a:lnTo>
                <a:cubicBezTo>
                  <a:pt x="8237" y="4344"/>
                  <a:pt x="8251" y="4379"/>
                  <a:pt x="8260" y="4416"/>
                </a:cubicBezTo>
                <a:cubicBezTo>
                  <a:pt x="8263" y="4428"/>
                  <a:pt x="8265" y="4439"/>
                  <a:pt x="8268" y="4451"/>
                </a:cubicBezTo>
                <a:lnTo>
                  <a:pt x="8268" y="4451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5"/>
                  <a:pt x="8275" y="4617"/>
                  <a:pt x="8273" y="4637"/>
                </a:cubicBezTo>
                <a:cubicBezTo>
                  <a:pt x="8272" y="4652"/>
                  <a:pt x="8264" y="4672"/>
                  <a:pt x="8262" y="4678"/>
                </a:cubicBezTo>
                <a:lnTo>
                  <a:pt x="8262" y="4678"/>
                </a:lnTo>
                <a:cubicBezTo>
                  <a:pt x="8263" y="4675"/>
                  <a:pt x="8266" y="4667"/>
                  <a:pt x="8272" y="4655"/>
                </a:cubicBezTo>
                <a:lnTo>
                  <a:pt x="8272" y="4655"/>
                </a:lnTo>
                <a:cubicBezTo>
                  <a:pt x="8270" y="4660"/>
                  <a:pt x="8269" y="4666"/>
                  <a:pt x="8268" y="4671"/>
                </a:cubicBezTo>
                <a:cubicBezTo>
                  <a:pt x="8264" y="4691"/>
                  <a:pt x="8259" y="4712"/>
                  <a:pt x="8252" y="4732"/>
                </a:cubicBezTo>
                <a:cubicBezTo>
                  <a:pt x="8249" y="4746"/>
                  <a:pt x="8244" y="4773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5"/>
                </a:cubicBezTo>
                <a:cubicBezTo>
                  <a:pt x="8213" y="4839"/>
                  <a:pt x="8201" y="4862"/>
                  <a:pt x="8188" y="4886"/>
                </a:cubicBezTo>
                <a:cubicBezTo>
                  <a:pt x="8175" y="4905"/>
                  <a:pt x="8165" y="4922"/>
                  <a:pt x="8153" y="4941"/>
                </a:cubicBezTo>
                <a:cubicBezTo>
                  <a:pt x="8150" y="4945"/>
                  <a:pt x="8143" y="4954"/>
                  <a:pt x="8137" y="4962"/>
                </a:cubicBezTo>
                <a:lnTo>
                  <a:pt x="8137" y="4962"/>
                </a:lnTo>
                <a:cubicBezTo>
                  <a:pt x="8120" y="4980"/>
                  <a:pt x="8095" y="5007"/>
                  <a:pt x="8088" y="5014"/>
                </a:cubicBezTo>
                <a:lnTo>
                  <a:pt x="8081" y="5021"/>
                </a:lnTo>
                <a:cubicBezTo>
                  <a:pt x="8027" y="5076"/>
                  <a:pt x="7973" y="5130"/>
                  <a:pt x="7918" y="5184"/>
                </a:cubicBezTo>
                <a:lnTo>
                  <a:pt x="6132" y="6970"/>
                </a:lnTo>
                <a:lnTo>
                  <a:pt x="5309" y="7793"/>
                </a:lnTo>
                <a:lnTo>
                  <a:pt x="5108" y="7995"/>
                </a:lnTo>
                <a:cubicBezTo>
                  <a:pt x="5091" y="8011"/>
                  <a:pt x="5075" y="8028"/>
                  <a:pt x="5059" y="8043"/>
                </a:cubicBezTo>
                <a:cubicBezTo>
                  <a:pt x="5055" y="8046"/>
                  <a:pt x="5036" y="8063"/>
                  <a:pt x="5022" y="8075"/>
                </a:cubicBezTo>
                <a:lnTo>
                  <a:pt x="5022" y="8075"/>
                </a:lnTo>
                <a:cubicBezTo>
                  <a:pt x="5035" y="8066"/>
                  <a:pt x="5052" y="8055"/>
                  <a:pt x="5053" y="8055"/>
                </a:cubicBezTo>
                <a:lnTo>
                  <a:pt x="5053" y="8055"/>
                </a:lnTo>
                <a:cubicBezTo>
                  <a:pt x="5054" y="8055"/>
                  <a:pt x="5046" y="8061"/>
                  <a:pt x="5023" y="8076"/>
                </a:cubicBezTo>
                <a:cubicBezTo>
                  <a:pt x="5021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2" y="8075"/>
                </a:cubicBezTo>
                <a:lnTo>
                  <a:pt x="5022" y="8075"/>
                </a:lnTo>
                <a:cubicBezTo>
                  <a:pt x="5019" y="8078"/>
                  <a:pt x="5016" y="8080"/>
                  <a:pt x="5013" y="8082"/>
                </a:cubicBezTo>
                <a:lnTo>
                  <a:pt x="5013" y="8082"/>
                </a:lnTo>
                <a:cubicBezTo>
                  <a:pt x="5015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2" y="8084"/>
                  <a:pt x="5009" y="8087"/>
                  <a:pt x="5009" y="8087"/>
                </a:cubicBezTo>
                <a:cubicBezTo>
                  <a:pt x="5008" y="8086"/>
                  <a:pt x="5010" y="8084"/>
                  <a:pt x="5013" y="8082"/>
                </a:cubicBezTo>
                <a:lnTo>
                  <a:pt x="5013" y="8082"/>
                </a:lnTo>
                <a:cubicBezTo>
                  <a:pt x="4985" y="8100"/>
                  <a:pt x="4957" y="8118"/>
                  <a:pt x="4927" y="8134"/>
                </a:cubicBezTo>
                <a:cubicBezTo>
                  <a:pt x="4912" y="8142"/>
                  <a:pt x="4897" y="8150"/>
                  <a:pt x="4882" y="8158"/>
                </a:cubicBezTo>
                <a:lnTo>
                  <a:pt x="4882" y="8158"/>
                </a:lnTo>
                <a:cubicBezTo>
                  <a:pt x="4839" y="8171"/>
                  <a:pt x="4799" y="8185"/>
                  <a:pt x="4756" y="8196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8"/>
                  <a:pt x="4642" y="8209"/>
                  <a:pt x="4613" y="8209"/>
                </a:cubicBezTo>
                <a:cubicBezTo>
                  <a:pt x="4592" y="8209"/>
                  <a:pt x="4571" y="8207"/>
                  <a:pt x="4550" y="8206"/>
                </a:cubicBezTo>
                <a:cubicBezTo>
                  <a:pt x="4535" y="8205"/>
                  <a:pt x="4516" y="8198"/>
                  <a:pt x="4509" y="8195"/>
                </a:cubicBezTo>
                <a:lnTo>
                  <a:pt x="4509" y="8195"/>
                </a:lnTo>
                <a:cubicBezTo>
                  <a:pt x="4512" y="8196"/>
                  <a:pt x="4517" y="8198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0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3" y="8139"/>
                  <a:pt x="4316" y="8129"/>
                </a:cubicBezTo>
                <a:cubicBezTo>
                  <a:pt x="4288" y="8113"/>
                  <a:pt x="4262" y="8095"/>
                  <a:pt x="4236" y="8078"/>
                </a:cubicBezTo>
                <a:lnTo>
                  <a:pt x="4236" y="8078"/>
                </a:lnTo>
                <a:cubicBezTo>
                  <a:pt x="4236" y="8078"/>
                  <a:pt x="4236" y="8078"/>
                  <a:pt x="4236" y="8078"/>
                </a:cubicBezTo>
                <a:cubicBezTo>
                  <a:pt x="4212" y="8056"/>
                  <a:pt x="4190" y="8038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1"/>
                </a:lnTo>
                <a:lnTo>
                  <a:pt x="1225" y="5073"/>
                </a:lnTo>
                <a:lnTo>
                  <a:pt x="1171" y="5019"/>
                </a:lnTo>
                <a:lnTo>
                  <a:pt x="1165" y="5013"/>
                </a:lnTo>
                <a:cubicBezTo>
                  <a:pt x="1149" y="4997"/>
                  <a:pt x="1135" y="4979"/>
                  <a:pt x="1118" y="4963"/>
                </a:cubicBezTo>
                <a:cubicBezTo>
                  <a:pt x="1113" y="4958"/>
                  <a:pt x="1107" y="4954"/>
                  <a:pt x="1102" y="4950"/>
                </a:cubicBezTo>
                <a:lnTo>
                  <a:pt x="1102" y="4950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6" y="4830"/>
                </a:cubicBezTo>
                <a:lnTo>
                  <a:pt x="1036" y="4830"/>
                </a:lnTo>
                <a:cubicBezTo>
                  <a:pt x="1034" y="4800"/>
                  <a:pt x="1002" y="4742"/>
                  <a:pt x="997" y="4716"/>
                </a:cubicBezTo>
                <a:cubicBezTo>
                  <a:pt x="992" y="4695"/>
                  <a:pt x="988" y="4675"/>
                  <a:pt x="982" y="4654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6" y="4559"/>
                  <a:pt x="977" y="4542"/>
                </a:cubicBezTo>
                <a:cubicBezTo>
                  <a:pt x="977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3"/>
                  <a:pt x="979" y="4476"/>
                  <a:pt x="982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3"/>
                  <a:pt x="1036" y="4315"/>
                  <a:pt x="1036" y="4285"/>
                </a:cubicBezTo>
                <a:lnTo>
                  <a:pt x="1036" y="4285"/>
                </a:lnTo>
                <a:cubicBezTo>
                  <a:pt x="1043" y="4271"/>
                  <a:pt x="1050" y="4257"/>
                  <a:pt x="1057" y="4245"/>
                </a:cubicBezTo>
                <a:cubicBezTo>
                  <a:pt x="1069" y="4223"/>
                  <a:pt x="1083" y="4192"/>
                  <a:pt x="1101" y="4166"/>
                </a:cubicBezTo>
                <a:lnTo>
                  <a:pt x="1101" y="4166"/>
                </a:lnTo>
                <a:cubicBezTo>
                  <a:pt x="1106" y="4162"/>
                  <a:pt x="1113" y="4157"/>
                  <a:pt x="1118" y="4151"/>
                </a:cubicBezTo>
                <a:cubicBezTo>
                  <a:pt x="1134" y="4135"/>
                  <a:pt x="1149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10" y="4058"/>
                  <a:pt x="1228" y="4038"/>
                </a:cubicBezTo>
                <a:lnTo>
                  <a:pt x="1481" y="3787"/>
                </a:lnTo>
                <a:lnTo>
                  <a:pt x="3364" y="1903"/>
                </a:lnTo>
                <a:lnTo>
                  <a:pt x="4066" y="1201"/>
                </a:lnTo>
                <a:cubicBezTo>
                  <a:pt x="4106" y="1161"/>
                  <a:pt x="4144" y="1121"/>
                  <a:pt x="4185" y="1083"/>
                </a:cubicBezTo>
                <a:cubicBezTo>
                  <a:pt x="4200" y="1068"/>
                  <a:pt x="4218" y="1054"/>
                  <a:pt x="4233" y="1039"/>
                </a:cubicBezTo>
                <a:lnTo>
                  <a:pt x="4233" y="1039"/>
                </a:lnTo>
                <a:cubicBezTo>
                  <a:pt x="4260" y="1022"/>
                  <a:pt x="4286" y="1004"/>
                  <a:pt x="4313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6" y="966"/>
                  <a:pt x="4457" y="930"/>
                  <a:pt x="4484" y="923"/>
                </a:cubicBezTo>
                <a:cubicBezTo>
                  <a:pt x="4503" y="918"/>
                  <a:pt x="4522" y="916"/>
                  <a:pt x="4541" y="912"/>
                </a:cubicBezTo>
                <a:lnTo>
                  <a:pt x="4541" y="912"/>
                </a:lnTo>
                <a:cubicBezTo>
                  <a:pt x="4569" y="910"/>
                  <a:pt x="4597" y="907"/>
                  <a:pt x="4625" y="907"/>
                </a:cubicBezTo>
                <a:cubicBezTo>
                  <a:pt x="4633" y="907"/>
                  <a:pt x="4661" y="906"/>
                  <a:pt x="4688" y="906"/>
                </a:cubicBezTo>
                <a:close/>
                <a:moveTo>
                  <a:pt x="4607" y="1"/>
                </a:moveTo>
                <a:cubicBezTo>
                  <a:pt x="4349" y="1"/>
                  <a:pt x="4088" y="65"/>
                  <a:pt x="3849" y="200"/>
                </a:cubicBezTo>
                <a:cubicBezTo>
                  <a:pt x="3602" y="342"/>
                  <a:pt x="3406" y="567"/>
                  <a:pt x="3208" y="765"/>
                </a:cubicBezTo>
                <a:lnTo>
                  <a:pt x="1261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7"/>
                </a:cubicBezTo>
                <a:cubicBezTo>
                  <a:pt x="251" y="5382"/>
                  <a:pt x="494" y="5631"/>
                  <a:pt x="755" y="5891"/>
                </a:cubicBezTo>
                <a:lnTo>
                  <a:pt x="1622" y="6758"/>
                </a:lnTo>
                <a:lnTo>
                  <a:pt x="3416" y="8552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7" y="8637"/>
                  <a:pt x="3510" y="8651"/>
                  <a:pt x="3524" y="8664"/>
                </a:cubicBezTo>
                <a:cubicBezTo>
                  <a:pt x="3830" y="8961"/>
                  <a:pt x="4227" y="9110"/>
                  <a:pt x="4624" y="9110"/>
                </a:cubicBezTo>
                <a:cubicBezTo>
                  <a:pt x="5022" y="9110"/>
                  <a:pt x="5421" y="8960"/>
                  <a:pt x="5728" y="8659"/>
                </a:cubicBezTo>
                <a:cubicBezTo>
                  <a:pt x="5896" y="8493"/>
                  <a:pt x="6060" y="8327"/>
                  <a:pt x="6226" y="8160"/>
                </a:cubicBezTo>
                <a:lnTo>
                  <a:pt x="8208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9" y="4128"/>
                  <a:pt x="8776" y="3505"/>
                </a:cubicBezTo>
                <a:cubicBezTo>
                  <a:pt x="8634" y="3346"/>
                  <a:pt x="8472" y="3200"/>
                  <a:pt x="8322" y="3049"/>
                </a:cubicBezTo>
                <a:lnTo>
                  <a:pt x="7371" y="2098"/>
                </a:lnTo>
                <a:cubicBezTo>
                  <a:pt x="6832" y="1559"/>
                  <a:pt x="6292" y="1018"/>
                  <a:pt x="5750" y="479"/>
                </a:cubicBezTo>
                <a:cubicBezTo>
                  <a:pt x="5440" y="169"/>
                  <a:pt x="5026" y="1"/>
                  <a:pt x="46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>
            <a:extLst>
              <a:ext uri="{FF2B5EF4-FFF2-40B4-BE49-F238E27FC236}">
                <a16:creationId xmlns:a16="http://schemas.microsoft.com/office/drawing/2014/main" id="{47413638-65C4-C488-ADB7-E2643206E884}"/>
              </a:ext>
            </a:extLst>
          </p:cNvPr>
          <p:cNvSpPr/>
          <p:nvPr/>
        </p:nvSpPr>
        <p:spPr>
          <a:xfrm>
            <a:off x="3405057" y="3649833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1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8"/>
                </a:lnTo>
                <a:cubicBezTo>
                  <a:pt x="1" y="3755"/>
                  <a:pt x="1" y="4454"/>
                  <a:pt x="428" y="4882"/>
                </a:cubicBezTo>
                <a:lnTo>
                  <a:pt x="3434" y="7889"/>
                </a:lnTo>
                <a:cubicBezTo>
                  <a:pt x="3648" y="8102"/>
                  <a:pt x="3930" y="8209"/>
                  <a:pt x="4212" y="8209"/>
                </a:cubicBezTo>
                <a:cubicBezTo>
                  <a:pt x="4494" y="8209"/>
                  <a:pt x="4775" y="8102"/>
                  <a:pt x="4989" y="7889"/>
                </a:cubicBezTo>
                <a:lnTo>
                  <a:pt x="7996" y="4882"/>
                </a:lnTo>
                <a:cubicBezTo>
                  <a:pt x="8422" y="4454"/>
                  <a:pt x="8422" y="3755"/>
                  <a:pt x="7996" y="3328"/>
                </a:cubicBezTo>
                <a:lnTo>
                  <a:pt x="4989" y="320"/>
                </a:lnTo>
                <a:cubicBezTo>
                  <a:pt x="4775" y="107"/>
                  <a:pt x="4493" y="0"/>
                  <a:pt x="42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9393C60F-ABE9-E557-346B-F3771D7C58E0}"/>
              </a:ext>
            </a:extLst>
          </p:cNvPr>
          <p:cNvSpPr/>
          <p:nvPr/>
        </p:nvSpPr>
        <p:spPr>
          <a:xfrm>
            <a:off x="3330959" y="1927653"/>
            <a:ext cx="1146494" cy="1119460"/>
          </a:xfrm>
          <a:custGeom>
            <a:avLst/>
            <a:gdLst/>
            <a:ahLst/>
            <a:cxnLst/>
            <a:rect l="l" t="t" r="r" b="b"/>
            <a:pathLst>
              <a:path w="9330" h="9110" extrusionOk="0">
                <a:moveTo>
                  <a:pt x="4705" y="906"/>
                </a:moveTo>
                <a:cubicBezTo>
                  <a:pt x="4728" y="907"/>
                  <a:pt x="4748" y="909"/>
                  <a:pt x="4752" y="914"/>
                </a:cubicBezTo>
                <a:cubicBezTo>
                  <a:pt x="4752" y="915"/>
                  <a:pt x="4751" y="915"/>
                  <a:pt x="4750" y="915"/>
                </a:cubicBezTo>
                <a:cubicBezTo>
                  <a:pt x="4745" y="915"/>
                  <a:pt x="4721" y="910"/>
                  <a:pt x="4705" y="906"/>
                </a:cubicBezTo>
                <a:close/>
                <a:moveTo>
                  <a:pt x="4400" y="942"/>
                </a:moveTo>
                <a:cubicBezTo>
                  <a:pt x="4401" y="942"/>
                  <a:pt x="4379" y="955"/>
                  <a:pt x="4363" y="961"/>
                </a:cubicBezTo>
                <a:lnTo>
                  <a:pt x="4363" y="961"/>
                </a:lnTo>
                <a:cubicBezTo>
                  <a:pt x="4365" y="960"/>
                  <a:pt x="4368" y="959"/>
                  <a:pt x="4370" y="957"/>
                </a:cubicBezTo>
                <a:cubicBezTo>
                  <a:pt x="4391" y="946"/>
                  <a:pt x="4399" y="942"/>
                  <a:pt x="4400" y="942"/>
                </a:cubicBezTo>
                <a:close/>
                <a:moveTo>
                  <a:pt x="4348" y="965"/>
                </a:moveTo>
                <a:cubicBezTo>
                  <a:pt x="4348" y="965"/>
                  <a:pt x="4348" y="965"/>
                  <a:pt x="4348" y="965"/>
                </a:cubicBezTo>
                <a:lnTo>
                  <a:pt x="4348" y="965"/>
                </a:lnTo>
                <a:cubicBezTo>
                  <a:pt x="4348" y="965"/>
                  <a:pt x="4348" y="965"/>
                  <a:pt x="4348" y="965"/>
                </a:cubicBezTo>
                <a:close/>
                <a:moveTo>
                  <a:pt x="5021" y="1033"/>
                </a:moveTo>
                <a:cubicBezTo>
                  <a:pt x="5032" y="1041"/>
                  <a:pt x="5042" y="1050"/>
                  <a:pt x="5048" y="1059"/>
                </a:cubicBezTo>
                <a:lnTo>
                  <a:pt x="5048" y="1059"/>
                </a:lnTo>
                <a:cubicBezTo>
                  <a:pt x="5046" y="1055"/>
                  <a:pt x="5032" y="1043"/>
                  <a:pt x="5021" y="1033"/>
                </a:cubicBezTo>
                <a:close/>
                <a:moveTo>
                  <a:pt x="1127" y="4136"/>
                </a:moveTo>
                <a:cubicBezTo>
                  <a:pt x="1127" y="4136"/>
                  <a:pt x="1127" y="4137"/>
                  <a:pt x="1127" y="4137"/>
                </a:cubicBezTo>
                <a:lnTo>
                  <a:pt x="1127" y="4137"/>
                </a:lnTo>
                <a:cubicBezTo>
                  <a:pt x="1127" y="4137"/>
                  <a:pt x="1127" y="4136"/>
                  <a:pt x="1127" y="4136"/>
                </a:cubicBezTo>
                <a:close/>
                <a:moveTo>
                  <a:pt x="8125" y="4137"/>
                </a:moveTo>
                <a:cubicBezTo>
                  <a:pt x="8125" y="4137"/>
                  <a:pt x="8125" y="4137"/>
                  <a:pt x="8125" y="4137"/>
                </a:cubicBezTo>
                <a:lnTo>
                  <a:pt x="8125" y="4137"/>
                </a:lnTo>
                <a:cubicBezTo>
                  <a:pt x="8125" y="4137"/>
                  <a:pt x="8125" y="4137"/>
                  <a:pt x="8125" y="4137"/>
                </a:cubicBezTo>
                <a:close/>
                <a:moveTo>
                  <a:pt x="1028" y="4302"/>
                </a:moveTo>
                <a:cubicBezTo>
                  <a:pt x="1021" y="4316"/>
                  <a:pt x="1013" y="4331"/>
                  <a:pt x="1012" y="4331"/>
                </a:cubicBezTo>
                <a:cubicBezTo>
                  <a:pt x="1012" y="4331"/>
                  <a:pt x="1016" y="4323"/>
                  <a:pt x="1028" y="4302"/>
                </a:cubicBezTo>
                <a:close/>
                <a:moveTo>
                  <a:pt x="8270" y="4434"/>
                </a:moveTo>
                <a:cubicBezTo>
                  <a:pt x="8270" y="4434"/>
                  <a:pt x="8270" y="4435"/>
                  <a:pt x="8270" y="4435"/>
                </a:cubicBezTo>
                <a:lnTo>
                  <a:pt x="8270" y="4435"/>
                </a:lnTo>
                <a:cubicBezTo>
                  <a:pt x="8270" y="4435"/>
                  <a:pt x="8270" y="4434"/>
                  <a:pt x="8270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7" y="4475"/>
                </a:cubicBezTo>
                <a:lnTo>
                  <a:pt x="977" y="4475"/>
                </a:lnTo>
                <a:cubicBezTo>
                  <a:pt x="977" y="4454"/>
                  <a:pt x="979" y="4436"/>
                  <a:pt x="984" y="4433"/>
                </a:cubicBezTo>
                <a:close/>
                <a:moveTo>
                  <a:pt x="8263" y="4676"/>
                </a:moveTo>
                <a:cubicBezTo>
                  <a:pt x="8262" y="4679"/>
                  <a:pt x="8261" y="4680"/>
                  <a:pt x="8261" y="4680"/>
                </a:cubicBezTo>
                <a:cubicBezTo>
                  <a:pt x="8262" y="4680"/>
                  <a:pt x="8262" y="4678"/>
                  <a:pt x="8263" y="4676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3" y="4784"/>
                  <a:pt x="1021" y="4799"/>
                  <a:pt x="1028" y="4813"/>
                </a:cubicBezTo>
                <a:lnTo>
                  <a:pt x="1028" y="4813"/>
                </a:lnTo>
                <a:cubicBezTo>
                  <a:pt x="1016" y="4791"/>
                  <a:pt x="1012" y="4784"/>
                  <a:pt x="1012" y="4784"/>
                </a:cubicBezTo>
                <a:close/>
                <a:moveTo>
                  <a:pt x="1035" y="4835"/>
                </a:moveTo>
                <a:cubicBezTo>
                  <a:pt x="1035" y="4835"/>
                  <a:pt x="1035" y="4835"/>
                  <a:pt x="1035" y="4835"/>
                </a:cubicBezTo>
                <a:cubicBezTo>
                  <a:pt x="1035" y="4835"/>
                  <a:pt x="1035" y="4835"/>
                  <a:pt x="1035" y="4835"/>
                </a:cubicBezTo>
                <a:close/>
                <a:moveTo>
                  <a:pt x="4351" y="8150"/>
                </a:moveTo>
                <a:cubicBezTo>
                  <a:pt x="4352" y="8152"/>
                  <a:pt x="4376" y="8163"/>
                  <a:pt x="4391" y="8171"/>
                </a:cubicBezTo>
                <a:lnTo>
                  <a:pt x="4391" y="8171"/>
                </a:lnTo>
                <a:cubicBezTo>
                  <a:pt x="4372" y="8165"/>
                  <a:pt x="4357" y="8158"/>
                  <a:pt x="4351" y="8150"/>
                </a:cubicBezTo>
                <a:close/>
                <a:moveTo>
                  <a:pt x="4508" y="8194"/>
                </a:moveTo>
                <a:cubicBezTo>
                  <a:pt x="4508" y="8194"/>
                  <a:pt x="4509" y="8194"/>
                  <a:pt x="4510" y="8195"/>
                </a:cubicBezTo>
                <a:lnTo>
                  <a:pt x="4510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60" y="8202"/>
                  <a:pt x="4755" y="8203"/>
                  <a:pt x="4723" y="8205"/>
                </a:cubicBezTo>
                <a:cubicBezTo>
                  <a:pt x="4717" y="8205"/>
                  <a:pt x="4712" y="8205"/>
                  <a:pt x="4707" y="8205"/>
                </a:cubicBezTo>
                <a:lnTo>
                  <a:pt x="4707" y="8205"/>
                </a:lnTo>
                <a:cubicBezTo>
                  <a:pt x="4721" y="8203"/>
                  <a:pt x="4746" y="8202"/>
                  <a:pt x="4753" y="8202"/>
                </a:cubicBezTo>
                <a:close/>
                <a:moveTo>
                  <a:pt x="4695" y="906"/>
                </a:moveTo>
                <a:cubicBezTo>
                  <a:pt x="4696" y="906"/>
                  <a:pt x="4697" y="906"/>
                  <a:pt x="4698" y="906"/>
                </a:cubicBezTo>
                <a:lnTo>
                  <a:pt x="4698" y="906"/>
                </a:lnTo>
                <a:cubicBezTo>
                  <a:pt x="4703" y="908"/>
                  <a:pt x="4711" y="910"/>
                  <a:pt x="4723" y="913"/>
                </a:cubicBezTo>
                <a:cubicBezTo>
                  <a:pt x="4748" y="919"/>
                  <a:pt x="4774" y="925"/>
                  <a:pt x="4800" y="931"/>
                </a:cubicBezTo>
                <a:cubicBezTo>
                  <a:pt x="4808" y="933"/>
                  <a:pt x="4850" y="948"/>
                  <a:pt x="4876" y="957"/>
                </a:cubicBezTo>
                <a:lnTo>
                  <a:pt x="4876" y="957"/>
                </a:lnTo>
                <a:cubicBezTo>
                  <a:pt x="4896" y="966"/>
                  <a:pt x="4930" y="982"/>
                  <a:pt x="4940" y="988"/>
                </a:cubicBezTo>
                <a:cubicBezTo>
                  <a:pt x="4959" y="999"/>
                  <a:pt x="4986" y="1011"/>
                  <a:pt x="5010" y="1026"/>
                </a:cubicBezTo>
                <a:lnTo>
                  <a:pt x="5010" y="1026"/>
                </a:lnTo>
                <a:cubicBezTo>
                  <a:pt x="5013" y="1029"/>
                  <a:pt x="5020" y="1037"/>
                  <a:pt x="5033" y="1049"/>
                </a:cubicBezTo>
                <a:cubicBezTo>
                  <a:pt x="5048" y="1065"/>
                  <a:pt x="5066" y="1080"/>
                  <a:pt x="5081" y="1095"/>
                </a:cubicBezTo>
                <a:lnTo>
                  <a:pt x="5112" y="1126"/>
                </a:lnTo>
                <a:lnTo>
                  <a:pt x="5323" y="1338"/>
                </a:lnTo>
                <a:lnTo>
                  <a:pt x="6147" y="2162"/>
                </a:lnTo>
                <a:lnTo>
                  <a:pt x="7930" y="3944"/>
                </a:lnTo>
                <a:cubicBezTo>
                  <a:pt x="7981" y="3995"/>
                  <a:pt x="8033" y="4046"/>
                  <a:pt x="8084" y="4098"/>
                </a:cubicBezTo>
                <a:cubicBezTo>
                  <a:pt x="8089" y="4106"/>
                  <a:pt x="8096" y="4111"/>
                  <a:pt x="8101" y="4117"/>
                </a:cubicBezTo>
                <a:cubicBezTo>
                  <a:pt x="8110" y="4125"/>
                  <a:pt x="8118" y="4135"/>
                  <a:pt x="8126" y="4144"/>
                </a:cubicBezTo>
                <a:lnTo>
                  <a:pt x="8126" y="4144"/>
                </a:lnTo>
                <a:cubicBezTo>
                  <a:pt x="8136" y="4172"/>
                  <a:pt x="8201" y="4256"/>
                  <a:pt x="8211" y="4274"/>
                </a:cubicBezTo>
                <a:cubicBezTo>
                  <a:pt x="8217" y="4285"/>
                  <a:pt x="8222" y="4296"/>
                  <a:pt x="8227" y="4307"/>
                </a:cubicBezTo>
                <a:lnTo>
                  <a:pt x="8227" y="4307"/>
                </a:lnTo>
                <a:cubicBezTo>
                  <a:pt x="8238" y="4344"/>
                  <a:pt x="8252" y="4378"/>
                  <a:pt x="8261" y="4416"/>
                </a:cubicBezTo>
                <a:cubicBezTo>
                  <a:pt x="8264" y="4427"/>
                  <a:pt x="8266" y="4439"/>
                  <a:pt x="8269" y="4450"/>
                </a:cubicBezTo>
                <a:lnTo>
                  <a:pt x="8269" y="4450"/>
                </a:lnTo>
                <a:cubicBezTo>
                  <a:pt x="8266" y="4490"/>
                  <a:pt x="8277" y="4536"/>
                  <a:pt x="8276" y="4574"/>
                </a:cubicBezTo>
                <a:cubicBezTo>
                  <a:pt x="8276" y="4595"/>
                  <a:pt x="8275" y="4617"/>
                  <a:pt x="8273" y="4638"/>
                </a:cubicBezTo>
                <a:cubicBezTo>
                  <a:pt x="8272" y="4652"/>
                  <a:pt x="8266" y="4669"/>
                  <a:pt x="8263" y="4676"/>
                </a:cubicBezTo>
                <a:lnTo>
                  <a:pt x="8263" y="4676"/>
                </a:lnTo>
                <a:cubicBezTo>
                  <a:pt x="8265" y="4673"/>
                  <a:pt x="8268" y="4666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5" y="4691"/>
                  <a:pt x="8260" y="4711"/>
                  <a:pt x="8253" y="4732"/>
                </a:cubicBezTo>
                <a:cubicBezTo>
                  <a:pt x="8249" y="4745"/>
                  <a:pt x="8245" y="4772"/>
                  <a:pt x="8239" y="4795"/>
                </a:cubicBezTo>
                <a:lnTo>
                  <a:pt x="8239" y="4795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4" y="4838"/>
                  <a:pt x="8202" y="4863"/>
                  <a:pt x="8188" y="4885"/>
                </a:cubicBezTo>
                <a:cubicBezTo>
                  <a:pt x="8176" y="4905"/>
                  <a:pt x="8166" y="4922"/>
                  <a:pt x="8154" y="4941"/>
                </a:cubicBezTo>
                <a:cubicBezTo>
                  <a:pt x="8151" y="4945"/>
                  <a:pt x="8144" y="4954"/>
                  <a:pt x="8137" y="4962"/>
                </a:cubicBezTo>
                <a:lnTo>
                  <a:pt x="8137" y="4962"/>
                </a:lnTo>
                <a:cubicBezTo>
                  <a:pt x="8121" y="4980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8" y="5076"/>
                  <a:pt x="7974" y="5130"/>
                  <a:pt x="7918" y="5185"/>
                </a:cubicBezTo>
                <a:lnTo>
                  <a:pt x="6133" y="6971"/>
                </a:lnTo>
                <a:lnTo>
                  <a:pt x="5310" y="7792"/>
                </a:lnTo>
                <a:lnTo>
                  <a:pt x="5109" y="7995"/>
                </a:lnTo>
                <a:cubicBezTo>
                  <a:pt x="5091" y="8011"/>
                  <a:pt x="5076" y="8028"/>
                  <a:pt x="5060" y="8043"/>
                </a:cubicBezTo>
                <a:cubicBezTo>
                  <a:pt x="5056" y="8046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5" y="8055"/>
                  <a:pt x="5047" y="8060"/>
                  <a:pt x="5024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19" y="8078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3" y="8083"/>
                </a:cubicBezTo>
                <a:lnTo>
                  <a:pt x="5013" y="8083"/>
                </a:lnTo>
                <a:cubicBezTo>
                  <a:pt x="5014" y="8082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3" y="8083"/>
                </a:cubicBezTo>
                <a:lnTo>
                  <a:pt x="5013" y="8083"/>
                </a:lnTo>
                <a:cubicBezTo>
                  <a:pt x="4985" y="8101"/>
                  <a:pt x="4957" y="8119"/>
                  <a:pt x="4928" y="8134"/>
                </a:cubicBezTo>
                <a:cubicBezTo>
                  <a:pt x="4913" y="8142"/>
                  <a:pt x="4898" y="8149"/>
                  <a:pt x="4882" y="8157"/>
                </a:cubicBezTo>
                <a:lnTo>
                  <a:pt x="4882" y="8157"/>
                </a:lnTo>
                <a:cubicBezTo>
                  <a:pt x="4840" y="8171"/>
                  <a:pt x="4800" y="8185"/>
                  <a:pt x="4757" y="8195"/>
                </a:cubicBezTo>
                <a:cubicBezTo>
                  <a:pt x="4743" y="8199"/>
                  <a:pt x="4714" y="8200"/>
                  <a:pt x="4700" y="8206"/>
                </a:cubicBezTo>
                <a:lnTo>
                  <a:pt x="4700" y="8206"/>
                </a:lnTo>
                <a:cubicBezTo>
                  <a:pt x="4671" y="8207"/>
                  <a:pt x="4643" y="8209"/>
                  <a:pt x="4613" y="8209"/>
                </a:cubicBezTo>
                <a:cubicBezTo>
                  <a:pt x="4593" y="8209"/>
                  <a:pt x="4571" y="8207"/>
                  <a:pt x="4551" y="8206"/>
                </a:cubicBezTo>
                <a:cubicBezTo>
                  <a:pt x="4536" y="8204"/>
                  <a:pt x="4516" y="8197"/>
                  <a:pt x="4510" y="8195"/>
                </a:cubicBezTo>
                <a:lnTo>
                  <a:pt x="4510" y="8195"/>
                </a:lnTo>
                <a:cubicBezTo>
                  <a:pt x="4513" y="8196"/>
                  <a:pt x="4517" y="8198"/>
                  <a:pt x="4525" y="8201"/>
                </a:cubicBezTo>
                <a:lnTo>
                  <a:pt x="4525" y="8201"/>
                </a:lnTo>
                <a:cubicBezTo>
                  <a:pt x="4507" y="8197"/>
                  <a:pt x="4489" y="8194"/>
                  <a:pt x="4471" y="8189"/>
                </a:cubicBezTo>
                <a:cubicBezTo>
                  <a:pt x="4458" y="8186"/>
                  <a:pt x="4426" y="8180"/>
                  <a:pt x="4399" y="8173"/>
                </a:cubicBezTo>
                <a:lnTo>
                  <a:pt x="4399" y="8173"/>
                </a:lnTo>
                <a:cubicBezTo>
                  <a:pt x="4394" y="8170"/>
                  <a:pt x="4386" y="8166"/>
                  <a:pt x="4373" y="8158"/>
                </a:cubicBezTo>
                <a:cubicBezTo>
                  <a:pt x="4354" y="8148"/>
                  <a:pt x="4334" y="8139"/>
                  <a:pt x="4317" y="8129"/>
                </a:cubicBezTo>
                <a:cubicBezTo>
                  <a:pt x="4289" y="8113"/>
                  <a:pt x="4263" y="8095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3" y="8055"/>
                  <a:pt x="4191" y="8037"/>
                  <a:pt x="4170" y="8017"/>
                </a:cubicBezTo>
                <a:lnTo>
                  <a:pt x="4170" y="8017"/>
                </a:lnTo>
                <a:cubicBezTo>
                  <a:pt x="4170" y="8017"/>
                  <a:pt x="4170" y="8017"/>
                  <a:pt x="4170" y="8017"/>
                </a:cubicBezTo>
                <a:lnTo>
                  <a:pt x="2854" y="6700"/>
                </a:lnTo>
                <a:lnTo>
                  <a:pt x="1225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50" y="4997"/>
                  <a:pt x="1136" y="4978"/>
                  <a:pt x="1119" y="4963"/>
                </a:cubicBezTo>
                <a:cubicBezTo>
                  <a:pt x="1113" y="4958"/>
                  <a:pt x="1107" y="4953"/>
                  <a:pt x="1102" y="4949"/>
                </a:cubicBezTo>
                <a:lnTo>
                  <a:pt x="1102" y="4949"/>
                </a:lnTo>
                <a:cubicBezTo>
                  <a:pt x="1081" y="4920"/>
                  <a:pt x="1064" y="4881"/>
                  <a:pt x="1050" y="4856"/>
                </a:cubicBezTo>
                <a:cubicBezTo>
                  <a:pt x="1045" y="4847"/>
                  <a:pt x="1040" y="4837"/>
                  <a:pt x="1036" y="4827"/>
                </a:cubicBezTo>
                <a:lnTo>
                  <a:pt x="1036" y="4827"/>
                </a:lnTo>
                <a:cubicBezTo>
                  <a:pt x="1033" y="4798"/>
                  <a:pt x="1003" y="4741"/>
                  <a:pt x="997" y="4715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6" y="4628"/>
                </a:cubicBezTo>
                <a:lnTo>
                  <a:pt x="976" y="4628"/>
                </a:lnTo>
                <a:cubicBezTo>
                  <a:pt x="975" y="4628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3"/>
                  <a:pt x="977" y="4559"/>
                  <a:pt x="978" y="4541"/>
                </a:cubicBezTo>
                <a:cubicBezTo>
                  <a:pt x="978" y="4532"/>
                  <a:pt x="977" y="4509"/>
                  <a:pt x="976" y="4486"/>
                </a:cubicBezTo>
                <a:lnTo>
                  <a:pt x="976" y="4486"/>
                </a:lnTo>
                <a:cubicBezTo>
                  <a:pt x="978" y="4483"/>
                  <a:pt x="980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6" y="4316"/>
                  <a:pt x="1036" y="4286"/>
                </a:cubicBezTo>
                <a:lnTo>
                  <a:pt x="1036" y="4286"/>
                </a:lnTo>
                <a:cubicBezTo>
                  <a:pt x="1043" y="4272"/>
                  <a:pt x="1050" y="4258"/>
                  <a:pt x="1058" y="4245"/>
                </a:cubicBezTo>
                <a:cubicBezTo>
                  <a:pt x="1070" y="4223"/>
                  <a:pt x="1084" y="4192"/>
                  <a:pt x="1101" y="4167"/>
                </a:cubicBezTo>
                <a:lnTo>
                  <a:pt x="1101" y="4167"/>
                </a:lnTo>
                <a:cubicBezTo>
                  <a:pt x="1106" y="4163"/>
                  <a:pt x="1113" y="4158"/>
                  <a:pt x="1119" y="4152"/>
                </a:cubicBezTo>
                <a:cubicBezTo>
                  <a:pt x="1135" y="4134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1" y="4076"/>
                  <a:pt x="1210" y="4058"/>
                  <a:pt x="1229" y="4039"/>
                </a:cubicBezTo>
                <a:lnTo>
                  <a:pt x="1480" y="3786"/>
                </a:lnTo>
                <a:lnTo>
                  <a:pt x="3365" y="1903"/>
                </a:lnTo>
                <a:lnTo>
                  <a:pt x="4067" y="1201"/>
                </a:lnTo>
                <a:cubicBezTo>
                  <a:pt x="4107" y="1161"/>
                  <a:pt x="4145" y="1121"/>
                  <a:pt x="4186" y="1083"/>
                </a:cubicBezTo>
                <a:cubicBezTo>
                  <a:pt x="4201" y="1068"/>
                  <a:pt x="4219" y="1054"/>
                  <a:pt x="4234" y="1039"/>
                </a:cubicBezTo>
                <a:lnTo>
                  <a:pt x="4234" y="1039"/>
                </a:lnTo>
                <a:cubicBezTo>
                  <a:pt x="4261" y="1021"/>
                  <a:pt x="4287" y="1003"/>
                  <a:pt x="4314" y="987"/>
                </a:cubicBezTo>
                <a:cubicBezTo>
                  <a:pt x="4327" y="980"/>
                  <a:pt x="4341" y="973"/>
                  <a:pt x="4354" y="966"/>
                </a:cubicBezTo>
                <a:lnTo>
                  <a:pt x="4354" y="966"/>
                </a:lnTo>
                <a:cubicBezTo>
                  <a:pt x="4387" y="966"/>
                  <a:pt x="4458" y="929"/>
                  <a:pt x="4484" y="924"/>
                </a:cubicBezTo>
                <a:cubicBezTo>
                  <a:pt x="4502" y="919"/>
                  <a:pt x="4520" y="916"/>
                  <a:pt x="4538" y="912"/>
                </a:cubicBezTo>
                <a:lnTo>
                  <a:pt x="4538" y="912"/>
                </a:lnTo>
                <a:cubicBezTo>
                  <a:pt x="4568" y="910"/>
                  <a:pt x="4597" y="908"/>
                  <a:pt x="4626" y="908"/>
                </a:cubicBezTo>
                <a:cubicBezTo>
                  <a:pt x="4635" y="908"/>
                  <a:pt x="4666" y="906"/>
                  <a:pt x="4695" y="906"/>
                </a:cubicBezTo>
                <a:close/>
                <a:moveTo>
                  <a:pt x="4608" y="0"/>
                </a:moveTo>
                <a:cubicBezTo>
                  <a:pt x="4350" y="0"/>
                  <a:pt x="4089" y="65"/>
                  <a:pt x="3850" y="200"/>
                </a:cubicBezTo>
                <a:cubicBezTo>
                  <a:pt x="3602" y="341"/>
                  <a:pt x="3407" y="566"/>
                  <a:pt x="3209" y="764"/>
                </a:cubicBezTo>
                <a:lnTo>
                  <a:pt x="1261" y="2712"/>
                </a:lnTo>
                <a:lnTo>
                  <a:pt x="581" y="3392"/>
                </a:lnTo>
                <a:cubicBezTo>
                  <a:pt x="471" y="3503"/>
                  <a:pt x="366" y="3619"/>
                  <a:pt x="285" y="3754"/>
                </a:cubicBezTo>
                <a:cubicBezTo>
                  <a:pt x="61" y="4122"/>
                  <a:pt x="1" y="4604"/>
                  <a:pt x="134" y="5015"/>
                </a:cubicBezTo>
                <a:cubicBezTo>
                  <a:pt x="252" y="5382"/>
                  <a:pt x="495" y="5629"/>
                  <a:pt x="756" y="5891"/>
                </a:cubicBezTo>
                <a:lnTo>
                  <a:pt x="1623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1" y="8650"/>
                  <a:pt x="3525" y="8664"/>
                </a:cubicBezTo>
                <a:cubicBezTo>
                  <a:pt x="3831" y="8961"/>
                  <a:pt x="4228" y="9110"/>
                  <a:pt x="4624" y="9110"/>
                </a:cubicBezTo>
                <a:cubicBezTo>
                  <a:pt x="5023" y="9110"/>
                  <a:pt x="5422" y="8959"/>
                  <a:pt x="5729" y="8659"/>
                </a:cubicBezTo>
                <a:cubicBezTo>
                  <a:pt x="5896" y="8493"/>
                  <a:pt x="6061" y="8326"/>
                  <a:pt x="6227" y="8159"/>
                </a:cubicBezTo>
                <a:lnTo>
                  <a:pt x="8209" y="6179"/>
                </a:lnTo>
                <a:cubicBezTo>
                  <a:pt x="8380" y="6007"/>
                  <a:pt x="8554" y="5837"/>
                  <a:pt x="8724" y="5663"/>
                </a:cubicBezTo>
                <a:cubicBezTo>
                  <a:pt x="9307" y="5068"/>
                  <a:pt x="9329" y="4128"/>
                  <a:pt x="8777" y="3505"/>
                </a:cubicBezTo>
                <a:cubicBezTo>
                  <a:pt x="8635" y="3345"/>
                  <a:pt x="8473" y="3199"/>
                  <a:pt x="8322" y="3049"/>
                </a:cubicBezTo>
                <a:lnTo>
                  <a:pt x="7372" y="2098"/>
                </a:lnTo>
                <a:cubicBezTo>
                  <a:pt x="6833" y="1559"/>
                  <a:pt x="6292" y="1018"/>
                  <a:pt x="5751" y="477"/>
                </a:cubicBezTo>
                <a:cubicBezTo>
                  <a:pt x="5441" y="169"/>
                  <a:pt x="5027" y="0"/>
                  <a:pt x="46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>
            <a:extLst>
              <a:ext uri="{FF2B5EF4-FFF2-40B4-BE49-F238E27FC236}">
                <a16:creationId xmlns:a16="http://schemas.microsoft.com/office/drawing/2014/main" id="{DC73E3FC-0C3F-442D-CFF6-AAE38A30BFBF}"/>
              </a:ext>
            </a:extLst>
          </p:cNvPr>
          <p:cNvSpPr/>
          <p:nvPr/>
        </p:nvSpPr>
        <p:spPr>
          <a:xfrm>
            <a:off x="3381832" y="198319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8" y="107"/>
                  <a:pt x="3434" y="320"/>
                </a:cubicBezTo>
                <a:lnTo>
                  <a:pt x="428" y="3327"/>
                </a:lnTo>
                <a:cubicBezTo>
                  <a:pt x="0" y="3754"/>
                  <a:pt x="0" y="4454"/>
                  <a:pt x="428" y="4881"/>
                </a:cubicBezTo>
                <a:lnTo>
                  <a:pt x="3434" y="7888"/>
                </a:lnTo>
                <a:cubicBezTo>
                  <a:pt x="3648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8" y="7888"/>
                </a:cubicBezTo>
                <a:lnTo>
                  <a:pt x="7995" y="4881"/>
                </a:lnTo>
                <a:cubicBezTo>
                  <a:pt x="8422" y="4454"/>
                  <a:pt x="8422" y="3754"/>
                  <a:pt x="7995" y="3327"/>
                </a:cubicBezTo>
                <a:lnTo>
                  <a:pt x="4988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>
            <a:extLst>
              <a:ext uri="{FF2B5EF4-FFF2-40B4-BE49-F238E27FC236}">
                <a16:creationId xmlns:a16="http://schemas.microsoft.com/office/drawing/2014/main" id="{99E4056A-DDA5-9352-1558-3D6779C1450B}"/>
              </a:ext>
            </a:extLst>
          </p:cNvPr>
          <p:cNvSpPr/>
          <p:nvPr/>
        </p:nvSpPr>
        <p:spPr>
          <a:xfrm>
            <a:off x="6228999" y="1535539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4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A0616BE1-7BD5-645F-AFEC-1D8587ABF4BA}"/>
              </a:ext>
            </a:extLst>
          </p:cNvPr>
          <p:cNvSpPr/>
          <p:nvPr/>
        </p:nvSpPr>
        <p:spPr>
          <a:xfrm>
            <a:off x="6228999" y="2339182"/>
            <a:ext cx="123" cy="334732"/>
          </a:xfrm>
          <a:custGeom>
            <a:avLst/>
            <a:gdLst/>
            <a:ahLst/>
            <a:cxnLst/>
            <a:rect l="l" t="t" r="r" b="b"/>
            <a:pathLst>
              <a:path w="1" h="2724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>
            <a:extLst>
              <a:ext uri="{FF2B5EF4-FFF2-40B4-BE49-F238E27FC236}">
                <a16:creationId xmlns:a16="http://schemas.microsoft.com/office/drawing/2014/main" id="{AB34CD0E-0E2D-9C17-1EA9-B663806803B5}"/>
              </a:ext>
            </a:extLst>
          </p:cNvPr>
          <p:cNvSpPr/>
          <p:nvPr/>
        </p:nvSpPr>
        <p:spPr>
          <a:xfrm>
            <a:off x="6228999" y="3156588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3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FC15859B-2BC4-8CCD-E636-48C381945C43}"/>
              </a:ext>
            </a:extLst>
          </p:cNvPr>
          <p:cNvSpPr/>
          <p:nvPr/>
        </p:nvSpPr>
        <p:spPr>
          <a:xfrm>
            <a:off x="6228999" y="3998202"/>
            <a:ext cx="123" cy="334609"/>
          </a:xfrm>
          <a:custGeom>
            <a:avLst/>
            <a:gdLst/>
            <a:ahLst/>
            <a:cxnLst/>
            <a:rect l="l" t="t" r="r" b="b"/>
            <a:pathLst>
              <a:path w="1" h="2723" fill="none" extrusionOk="0">
                <a:moveTo>
                  <a:pt x="0" y="0"/>
                </a:moveTo>
                <a:lnTo>
                  <a:pt x="0" y="2722"/>
                </a:lnTo>
              </a:path>
            </a:pathLst>
          </a:custGeom>
          <a:noFill/>
          <a:ln w="25" cap="flat" cmpd="sng">
            <a:solidFill>
              <a:srgbClr val="FFFFFF"/>
            </a:solidFill>
            <a:prstDash val="solid"/>
            <a:miter lim="10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>
            <a:extLst>
              <a:ext uri="{FF2B5EF4-FFF2-40B4-BE49-F238E27FC236}">
                <a16:creationId xmlns:a16="http://schemas.microsoft.com/office/drawing/2014/main" id="{E5B8D5AC-33CF-358D-E479-E37C7C7C9C2E}"/>
              </a:ext>
            </a:extLst>
          </p:cNvPr>
          <p:cNvSpPr txBox="1"/>
          <p:nvPr/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 WE DELIVER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16">
            <a:extLst>
              <a:ext uri="{FF2B5EF4-FFF2-40B4-BE49-F238E27FC236}">
                <a16:creationId xmlns:a16="http://schemas.microsoft.com/office/drawing/2014/main" id="{F2A36309-6438-C3CA-65FA-26844FAEEBC0}"/>
              </a:ext>
            </a:extLst>
          </p:cNvPr>
          <p:cNvSpPr txBox="1"/>
          <p:nvPr/>
        </p:nvSpPr>
        <p:spPr>
          <a:xfrm>
            <a:off x="4629175" y="2317283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only what’s needed, not more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>
            <a:extLst>
              <a:ext uri="{FF2B5EF4-FFF2-40B4-BE49-F238E27FC236}">
                <a16:creationId xmlns:a16="http://schemas.microsoft.com/office/drawing/2014/main" id="{D9A2E89A-DBD9-9B49-97A6-F0AA706F357C}"/>
              </a:ext>
            </a:extLst>
          </p:cNvPr>
          <p:cNvSpPr txBox="1"/>
          <p:nvPr/>
        </p:nvSpPr>
        <p:spPr>
          <a:xfrm>
            <a:off x="4629175" y="318072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 content keeps users motivated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D2FA8E81-7AE9-96B0-C203-B065B12A850C}"/>
              </a:ext>
            </a:extLst>
          </p:cNvPr>
          <p:cNvSpPr txBox="1"/>
          <p:nvPr/>
        </p:nvSpPr>
        <p:spPr>
          <a:xfrm>
            <a:off x="4629175" y="1476480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Tailored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courses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 Curriculum Vitae and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interests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>
            <a:extLst>
              <a:ext uri="{FF2B5EF4-FFF2-40B4-BE49-F238E27FC236}">
                <a16:creationId xmlns:a16="http://schemas.microsoft.com/office/drawing/2014/main" id="{A800C036-9661-8628-22F7-2E1F38189408}"/>
              </a:ext>
            </a:extLst>
          </p:cNvPr>
          <p:cNvSpPr txBox="1"/>
          <p:nvPr/>
        </p:nvSpPr>
        <p:spPr>
          <a:xfrm>
            <a:off x="4629174" y="1255643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Relevance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" name="Google Shape;137;p16">
            <a:extLst>
              <a:ext uri="{FF2B5EF4-FFF2-40B4-BE49-F238E27FC236}">
                <a16:creationId xmlns:a16="http://schemas.microsoft.com/office/drawing/2014/main" id="{27D4C857-6D2C-9EBF-6E37-C5E30E0398B2}"/>
              </a:ext>
            </a:extLst>
          </p:cNvPr>
          <p:cNvSpPr txBox="1"/>
          <p:nvPr/>
        </p:nvSpPr>
        <p:spPr>
          <a:xfrm>
            <a:off x="4629174" y="2934545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Engagement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8" name="Google Shape;138;p16">
            <a:extLst>
              <a:ext uri="{FF2B5EF4-FFF2-40B4-BE49-F238E27FC236}">
                <a16:creationId xmlns:a16="http://schemas.microsoft.com/office/drawing/2014/main" id="{CA92F77D-5D03-3A81-E2CA-91CA58B43905}"/>
              </a:ext>
            </a:extLst>
          </p:cNvPr>
          <p:cNvSpPr txBox="1"/>
          <p:nvPr/>
        </p:nvSpPr>
        <p:spPr>
          <a:xfrm>
            <a:off x="4629174" y="2093719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Effiency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79894B21-1102-7384-57AE-F0A3DD5031BC}"/>
              </a:ext>
            </a:extLst>
          </p:cNvPr>
          <p:cNvSpPr txBox="1"/>
          <p:nvPr/>
        </p:nvSpPr>
        <p:spPr>
          <a:xfrm>
            <a:off x="4629174" y="3760532"/>
            <a:ext cx="16032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</a:t>
            </a:r>
            <a:endParaRPr sz="12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0" name="Google Shape;140;p16">
            <a:extLst>
              <a:ext uri="{FF2B5EF4-FFF2-40B4-BE49-F238E27FC236}">
                <a16:creationId xmlns:a16="http://schemas.microsoft.com/office/drawing/2014/main" id="{5E748C60-6251-9DE6-3DC8-862830F61A86}"/>
              </a:ext>
            </a:extLst>
          </p:cNvPr>
          <p:cNvSpPr txBox="1"/>
          <p:nvPr/>
        </p:nvSpPr>
        <p:spPr>
          <a:xfrm>
            <a:off x="4629175" y="3982477"/>
            <a:ext cx="3500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Higher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lower</a:t>
            </a:r>
            <a:r>
              <a:rPr lang="de-DE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>
            <a:extLst>
              <a:ext uri="{FF2B5EF4-FFF2-40B4-BE49-F238E27FC236}">
                <a16:creationId xmlns:a16="http://schemas.microsoft.com/office/drawing/2014/main" id="{69E2EC83-F5B4-20BF-2F25-A5E67F3B1341}"/>
              </a:ext>
            </a:extLst>
          </p:cNvPr>
          <p:cNvSpPr/>
          <p:nvPr/>
        </p:nvSpPr>
        <p:spPr>
          <a:xfrm>
            <a:off x="1333680" y="1141745"/>
            <a:ext cx="1863410" cy="3606454"/>
          </a:xfrm>
          <a:custGeom>
            <a:avLst/>
            <a:gdLst/>
            <a:ahLst/>
            <a:cxnLst/>
            <a:rect l="l" t="t" r="r" b="b"/>
            <a:pathLst>
              <a:path w="17370" h="33618" extrusionOk="0">
                <a:moveTo>
                  <a:pt x="16200" y="18898"/>
                </a:moveTo>
                <a:lnTo>
                  <a:pt x="16200" y="18898"/>
                </a:lnTo>
                <a:cubicBezTo>
                  <a:pt x="16199" y="18906"/>
                  <a:pt x="16198" y="18914"/>
                  <a:pt x="16197" y="18923"/>
                </a:cubicBezTo>
                <a:lnTo>
                  <a:pt x="16197" y="18923"/>
                </a:lnTo>
                <a:cubicBezTo>
                  <a:pt x="16198" y="18913"/>
                  <a:pt x="16199" y="18904"/>
                  <a:pt x="16200" y="18898"/>
                </a:cubicBezTo>
                <a:close/>
                <a:moveTo>
                  <a:pt x="10184" y="29335"/>
                </a:moveTo>
                <a:cubicBezTo>
                  <a:pt x="10184" y="29335"/>
                  <a:pt x="10180" y="29338"/>
                  <a:pt x="10171" y="29345"/>
                </a:cubicBezTo>
                <a:lnTo>
                  <a:pt x="10171" y="29345"/>
                </a:lnTo>
                <a:cubicBezTo>
                  <a:pt x="10180" y="29338"/>
                  <a:pt x="10184" y="29335"/>
                  <a:pt x="10184" y="29335"/>
                </a:cubicBezTo>
                <a:close/>
                <a:moveTo>
                  <a:pt x="506" y="1"/>
                </a:moveTo>
                <a:cubicBezTo>
                  <a:pt x="248" y="1"/>
                  <a:pt x="2" y="228"/>
                  <a:pt x="13" y="494"/>
                </a:cubicBezTo>
                <a:cubicBezTo>
                  <a:pt x="27" y="757"/>
                  <a:pt x="231" y="982"/>
                  <a:pt x="507" y="982"/>
                </a:cubicBezTo>
                <a:cubicBezTo>
                  <a:pt x="942" y="982"/>
                  <a:pt x="1376" y="998"/>
                  <a:pt x="1809" y="1033"/>
                </a:cubicBezTo>
                <a:cubicBezTo>
                  <a:pt x="2019" y="1049"/>
                  <a:pt x="2228" y="1070"/>
                  <a:pt x="2438" y="1094"/>
                </a:cubicBezTo>
                <a:cubicBezTo>
                  <a:pt x="2491" y="1101"/>
                  <a:pt x="2542" y="1108"/>
                  <a:pt x="2595" y="1114"/>
                </a:cubicBezTo>
                <a:cubicBezTo>
                  <a:pt x="2599" y="1115"/>
                  <a:pt x="2636" y="1119"/>
                  <a:pt x="2640" y="1119"/>
                </a:cubicBezTo>
                <a:cubicBezTo>
                  <a:pt x="2640" y="1119"/>
                  <a:pt x="2640" y="1119"/>
                  <a:pt x="2640" y="1119"/>
                </a:cubicBezTo>
                <a:lnTo>
                  <a:pt x="2640" y="1119"/>
                </a:lnTo>
                <a:cubicBezTo>
                  <a:pt x="2651" y="1121"/>
                  <a:pt x="2661" y="1122"/>
                  <a:pt x="2665" y="1123"/>
                </a:cubicBezTo>
                <a:cubicBezTo>
                  <a:pt x="2769" y="1136"/>
                  <a:pt x="2872" y="1152"/>
                  <a:pt x="2974" y="1169"/>
                </a:cubicBezTo>
                <a:cubicBezTo>
                  <a:pt x="3803" y="1302"/>
                  <a:pt x="4623" y="1499"/>
                  <a:pt x="5421" y="1758"/>
                </a:cubicBezTo>
                <a:cubicBezTo>
                  <a:pt x="5808" y="1883"/>
                  <a:pt x="6190" y="2024"/>
                  <a:pt x="6567" y="2179"/>
                </a:cubicBezTo>
                <a:cubicBezTo>
                  <a:pt x="6587" y="2187"/>
                  <a:pt x="6659" y="2217"/>
                  <a:pt x="6659" y="2217"/>
                </a:cubicBezTo>
                <a:cubicBezTo>
                  <a:pt x="6659" y="2217"/>
                  <a:pt x="6651" y="2214"/>
                  <a:pt x="6630" y="2205"/>
                </a:cubicBezTo>
                <a:lnTo>
                  <a:pt x="6630" y="2205"/>
                </a:lnTo>
                <a:cubicBezTo>
                  <a:pt x="6676" y="2224"/>
                  <a:pt x="6723" y="2244"/>
                  <a:pt x="6769" y="2265"/>
                </a:cubicBezTo>
                <a:cubicBezTo>
                  <a:pt x="6868" y="2308"/>
                  <a:pt x="6968" y="2352"/>
                  <a:pt x="7066" y="2398"/>
                </a:cubicBezTo>
                <a:cubicBezTo>
                  <a:pt x="7249" y="2482"/>
                  <a:pt x="7430" y="2569"/>
                  <a:pt x="7610" y="2661"/>
                </a:cubicBezTo>
                <a:cubicBezTo>
                  <a:pt x="8334" y="3027"/>
                  <a:pt x="9029" y="3447"/>
                  <a:pt x="9689" y="3914"/>
                </a:cubicBezTo>
                <a:cubicBezTo>
                  <a:pt x="9853" y="4030"/>
                  <a:pt x="10013" y="4150"/>
                  <a:pt x="10171" y="4270"/>
                </a:cubicBezTo>
                <a:cubicBezTo>
                  <a:pt x="10184" y="4280"/>
                  <a:pt x="10189" y="4284"/>
                  <a:pt x="10189" y="4284"/>
                </a:cubicBezTo>
                <a:cubicBezTo>
                  <a:pt x="10189" y="4284"/>
                  <a:pt x="10182" y="4278"/>
                  <a:pt x="10174" y="4272"/>
                </a:cubicBezTo>
                <a:lnTo>
                  <a:pt x="10174" y="4272"/>
                </a:lnTo>
                <a:cubicBezTo>
                  <a:pt x="10191" y="4285"/>
                  <a:pt x="10207" y="4298"/>
                  <a:pt x="10224" y="4311"/>
                </a:cubicBezTo>
                <a:cubicBezTo>
                  <a:pt x="10264" y="4342"/>
                  <a:pt x="10303" y="4373"/>
                  <a:pt x="10342" y="4404"/>
                </a:cubicBezTo>
                <a:cubicBezTo>
                  <a:pt x="10426" y="4471"/>
                  <a:pt x="10509" y="4538"/>
                  <a:pt x="10591" y="4608"/>
                </a:cubicBezTo>
                <a:cubicBezTo>
                  <a:pt x="10898" y="4864"/>
                  <a:pt x="11194" y="5130"/>
                  <a:pt x="11482" y="5407"/>
                </a:cubicBezTo>
                <a:cubicBezTo>
                  <a:pt x="11775" y="5688"/>
                  <a:pt x="12056" y="5981"/>
                  <a:pt x="12327" y="6285"/>
                </a:cubicBezTo>
                <a:cubicBezTo>
                  <a:pt x="12460" y="6432"/>
                  <a:pt x="12591" y="6585"/>
                  <a:pt x="12719" y="6738"/>
                </a:cubicBezTo>
                <a:cubicBezTo>
                  <a:pt x="12782" y="6815"/>
                  <a:pt x="12846" y="6893"/>
                  <a:pt x="12908" y="6972"/>
                </a:cubicBezTo>
                <a:cubicBezTo>
                  <a:pt x="12939" y="7009"/>
                  <a:pt x="12971" y="7049"/>
                  <a:pt x="13001" y="7089"/>
                </a:cubicBezTo>
                <a:cubicBezTo>
                  <a:pt x="13012" y="7102"/>
                  <a:pt x="13022" y="7115"/>
                  <a:pt x="13032" y="7128"/>
                </a:cubicBezTo>
                <a:lnTo>
                  <a:pt x="13032" y="7128"/>
                </a:lnTo>
                <a:cubicBezTo>
                  <a:pt x="13037" y="7135"/>
                  <a:pt x="13045" y="7145"/>
                  <a:pt x="13056" y="7160"/>
                </a:cubicBezTo>
                <a:cubicBezTo>
                  <a:pt x="13544" y="7805"/>
                  <a:pt x="13989" y="8481"/>
                  <a:pt x="14380" y="9189"/>
                </a:cubicBezTo>
                <a:cubicBezTo>
                  <a:pt x="14575" y="9542"/>
                  <a:pt x="14756" y="9903"/>
                  <a:pt x="14924" y="10268"/>
                </a:cubicBezTo>
                <a:cubicBezTo>
                  <a:pt x="14966" y="10360"/>
                  <a:pt x="15007" y="10452"/>
                  <a:pt x="15048" y="10547"/>
                </a:cubicBezTo>
                <a:cubicBezTo>
                  <a:pt x="15064" y="10583"/>
                  <a:pt x="15080" y="10620"/>
                  <a:pt x="15096" y="10657"/>
                </a:cubicBezTo>
                <a:lnTo>
                  <a:pt x="15096" y="10657"/>
                </a:lnTo>
                <a:cubicBezTo>
                  <a:pt x="15096" y="10658"/>
                  <a:pt x="15135" y="10751"/>
                  <a:pt x="15143" y="10769"/>
                </a:cubicBezTo>
                <a:cubicBezTo>
                  <a:pt x="15220" y="10957"/>
                  <a:pt x="15292" y="11146"/>
                  <a:pt x="15363" y="11336"/>
                </a:cubicBezTo>
                <a:cubicBezTo>
                  <a:pt x="15646" y="12114"/>
                  <a:pt x="15871" y="12915"/>
                  <a:pt x="16034" y="13727"/>
                </a:cubicBezTo>
                <a:cubicBezTo>
                  <a:pt x="16076" y="13938"/>
                  <a:pt x="16115" y="14150"/>
                  <a:pt x="16148" y="14363"/>
                </a:cubicBezTo>
                <a:cubicBezTo>
                  <a:pt x="16163" y="14458"/>
                  <a:pt x="16177" y="14554"/>
                  <a:pt x="16192" y="14651"/>
                </a:cubicBezTo>
                <a:cubicBezTo>
                  <a:pt x="16194" y="14672"/>
                  <a:pt x="16198" y="14696"/>
                  <a:pt x="16200" y="14717"/>
                </a:cubicBezTo>
                <a:cubicBezTo>
                  <a:pt x="16195" y="14683"/>
                  <a:pt x="16194" y="14671"/>
                  <a:pt x="16194" y="14671"/>
                </a:cubicBezTo>
                <a:lnTo>
                  <a:pt x="16194" y="14671"/>
                </a:lnTo>
                <a:cubicBezTo>
                  <a:pt x="16194" y="14671"/>
                  <a:pt x="16199" y="14708"/>
                  <a:pt x="16200" y="14719"/>
                </a:cubicBezTo>
                <a:cubicBezTo>
                  <a:pt x="16208" y="14780"/>
                  <a:pt x="16215" y="14839"/>
                  <a:pt x="16222" y="14898"/>
                </a:cubicBezTo>
                <a:cubicBezTo>
                  <a:pt x="16271" y="15320"/>
                  <a:pt x="16304" y="15741"/>
                  <a:pt x="16321" y="16165"/>
                </a:cubicBezTo>
                <a:cubicBezTo>
                  <a:pt x="16353" y="17032"/>
                  <a:pt x="16321" y="17900"/>
                  <a:pt x="16217" y="18761"/>
                </a:cubicBezTo>
                <a:cubicBezTo>
                  <a:pt x="16212" y="18806"/>
                  <a:pt x="16205" y="18851"/>
                  <a:pt x="16200" y="18896"/>
                </a:cubicBezTo>
                <a:cubicBezTo>
                  <a:pt x="16195" y="18932"/>
                  <a:pt x="16194" y="18945"/>
                  <a:pt x="16194" y="18945"/>
                </a:cubicBezTo>
                <a:cubicBezTo>
                  <a:pt x="16194" y="18945"/>
                  <a:pt x="16194" y="18944"/>
                  <a:pt x="16194" y="18944"/>
                </a:cubicBezTo>
                <a:lnTo>
                  <a:pt x="16194" y="18944"/>
                </a:lnTo>
                <a:cubicBezTo>
                  <a:pt x="16193" y="18951"/>
                  <a:pt x="16192" y="18958"/>
                  <a:pt x="16192" y="18964"/>
                </a:cubicBezTo>
                <a:cubicBezTo>
                  <a:pt x="16176" y="19076"/>
                  <a:pt x="16159" y="19185"/>
                  <a:pt x="16142" y="19297"/>
                </a:cubicBezTo>
                <a:cubicBezTo>
                  <a:pt x="16108" y="19503"/>
                  <a:pt x="16071" y="19707"/>
                  <a:pt x="16030" y="19911"/>
                </a:cubicBezTo>
                <a:cubicBezTo>
                  <a:pt x="15947" y="20323"/>
                  <a:pt x="15849" y="20730"/>
                  <a:pt x="15734" y="21135"/>
                </a:cubicBezTo>
                <a:cubicBezTo>
                  <a:pt x="15621" y="21536"/>
                  <a:pt x="15493" y="21931"/>
                  <a:pt x="15349" y="22320"/>
                </a:cubicBezTo>
                <a:cubicBezTo>
                  <a:pt x="15278" y="22511"/>
                  <a:pt x="15204" y="22700"/>
                  <a:pt x="15128" y="22888"/>
                </a:cubicBezTo>
                <a:cubicBezTo>
                  <a:pt x="15119" y="22909"/>
                  <a:pt x="15097" y="22961"/>
                  <a:pt x="15097" y="22961"/>
                </a:cubicBezTo>
                <a:cubicBezTo>
                  <a:pt x="15097" y="22961"/>
                  <a:pt x="15100" y="22953"/>
                  <a:pt x="15109" y="22930"/>
                </a:cubicBezTo>
                <a:lnTo>
                  <a:pt x="15109" y="22930"/>
                </a:lnTo>
                <a:cubicBezTo>
                  <a:pt x="15090" y="22976"/>
                  <a:pt x="15069" y="23024"/>
                  <a:pt x="15049" y="23070"/>
                </a:cubicBezTo>
                <a:cubicBezTo>
                  <a:pt x="15006" y="23170"/>
                  <a:pt x="14962" y="23268"/>
                  <a:pt x="14916" y="23367"/>
                </a:cubicBezTo>
                <a:cubicBezTo>
                  <a:pt x="14577" y="24105"/>
                  <a:pt x="14183" y="24816"/>
                  <a:pt x="13738" y="25495"/>
                </a:cubicBezTo>
                <a:cubicBezTo>
                  <a:pt x="13520" y="25827"/>
                  <a:pt x="13290" y="26151"/>
                  <a:pt x="13049" y="26467"/>
                </a:cubicBezTo>
                <a:lnTo>
                  <a:pt x="13049" y="26467"/>
                </a:lnTo>
                <a:cubicBezTo>
                  <a:pt x="13043" y="26475"/>
                  <a:pt x="13001" y="26529"/>
                  <a:pt x="12990" y="26544"/>
                </a:cubicBezTo>
                <a:cubicBezTo>
                  <a:pt x="12959" y="26583"/>
                  <a:pt x="12929" y="26622"/>
                  <a:pt x="12897" y="26662"/>
                </a:cubicBezTo>
                <a:cubicBezTo>
                  <a:pt x="12834" y="26740"/>
                  <a:pt x="12771" y="26816"/>
                  <a:pt x="12708" y="26893"/>
                </a:cubicBezTo>
                <a:cubicBezTo>
                  <a:pt x="12580" y="27047"/>
                  <a:pt x="12449" y="27197"/>
                  <a:pt x="12316" y="27345"/>
                </a:cubicBezTo>
                <a:cubicBezTo>
                  <a:pt x="11774" y="27951"/>
                  <a:pt x="11186" y="28516"/>
                  <a:pt x="10560" y="29034"/>
                </a:cubicBezTo>
                <a:cubicBezTo>
                  <a:pt x="10488" y="29093"/>
                  <a:pt x="10417" y="29151"/>
                  <a:pt x="10344" y="29210"/>
                </a:cubicBezTo>
                <a:cubicBezTo>
                  <a:pt x="10305" y="29240"/>
                  <a:pt x="10265" y="29272"/>
                  <a:pt x="10227" y="29303"/>
                </a:cubicBezTo>
                <a:cubicBezTo>
                  <a:pt x="10203" y="29320"/>
                  <a:pt x="10182" y="29338"/>
                  <a:pt x="10158" y="29355"/>
                </a:cubicBezTo>
                <a:cubicBezTo>
                  <a:pt x="10163" y="29351"/>
                  <a:pt x="10167" y="29348"/>
                  <a:pt x="10171" y="29345"/>
                </a:cubicBezTo>
                <a:lnTo>
                  <a:pt x="10171" y="29345"/>
                </a:lnTo>
                <a:cubicBezTo>
                  <a:pt x="10167" y="29348"/>
                  <a:pt x="10162" y="29352"/>
                  <a:pt x="10156" y="29356"/>
                </a:cubicBezTo>
                <a:cubicBezTo>
                  <a:pt x="9996" y="29477"/>
                  <a:pt x="9836" y="29596"/>
                  <a:pt x="9672" y="29712"/>
                </a:cubicBezTo>
                <a:cubicBezTo>
                  <a:pt x="9339" y="29947"/>
                  <a:pt x="8997" y="30171"/>
                  <a:pt x="8648" y="30381"/>
                </a:cubicBezTo>
                <a:cubicBezTo>
                  <a:pt x="8298" y="30592"/>
                  <a:pt x="7938" y="30788"/>
                  <a:pt x="7572" y="30973"/>
                </a:cubicBezTo>
                <a:cubicBezTo>
                  <a:pt x="7392" y="31064"/>
                  <a:pt x="7210" y="31151"/>
                  <a:pt x="7026" y="31235"/>
                </a:cubicBezTo>
                <a:cubicBezTo>
                  <a:pt x="6934" y="31277"/>
                  <a:pt x="6842" y="31318"/>
                  <a:pt x="6749" y="31358"/>
                </a:cubicBezTo>
                <a:cubicBezTo>
                  <a:pt x="6709" y="31376"/>
                  <a:pt x="6669" y="31392"/>
                  <a:pt x="6628" y="31409"/>
                </a:cubicBezTo>
                <a:cubicBezTo>
                  <a:pt x="6649" y="31400"/>
                  <a:pt x="6657" y="31397"/>
                  <a:pt x="6657" y="31397"/>
                </a:cubicBezTo>
                <a:lnTo>
                  <a:pt x="6657" y="31397"/>
                </a:lnTo>
                <a:cubicBezTo>
                  <a:pt x="6656" y="31397"/>
                  <a:pt x="6565" y="31435"/>
                  <a:pt x="6545" y="31443"/>
                </a:cubicBezTo>
                <a:cubicBezTo>
                  <a:pt x="5782" y="31755"/>
                  <a:pt x="4995" y="32009"/>
                  <a:pt x="4192" y="32202"/>
                </a:cubicBezTo>
                <a:cubicBezTo>
                  <a:pt x="3781" y="32301"/>
                  <a:pt x="3367" y="32382"/>
                  <a:pt x="2950" y="32449"/>
                </a:cubicBezTo>
                <a:cubicBezTo>
                  <a:pt x="2846" y="32465"/>
                  <a:pt x="2743" y="32481"/>
                  <a:pt x="2641" y="32495"/>
                </a:cubicBezTo>
                <a:cubicBezTo>
                  <a:pt x="2635" y="32496"/>
                  <a:pt x="2629" y="32497"/>
                  <a:pt x="2625" y="32497"/>
                </a:cubicBezTo>
                <a:lnTo>
                  <a:pt x="2625" y="32497"/>
                </a:lnTo>
                <a:cubicBezTo>
                  <a:pt x="2621" y="32498"/>
                  <a:pt x="2611" y="32499"/>
                  <a:pt x="2594" y="32501"/>
                </a:cubicBezTo>
                <a:cubicBezTo>
                  <a:pt x="2533" y="32509"/>
                  <a:pt x="2474" y="32516"/>
                  <a:pt x="2414" y="32523"/>
                </a:cubicBezTo>
                <a:cubicBezTo>
                  <a:pt x="2197" y="32548"/>
                  <a:pt x="1980" y="32569"/>
                  <a:pt x="1762" y="32586"/>
                </a:cubicBezTo>
                <a:cubicBezTo>
                  <a:pt x="1343" y="32618"/>
                  <a:pt x="924" y="32633"/>
                  <a:pt x="504" y="32633"/>
                </a:cubicBezTo>
                <a:cubicBezTo>
                  <a:pt x="247" y="32633"/>
                  <a:pt x="1" y="32859"/>
                  <a:pt x="12" y="33125"/>
                </a:cubicBezTo>
                <a:cubicBezTo>
                  <a:pt x="23" y="33391"/>
                  <a:pt x="228" y="33617"/>
                  <a:pt x="504" y="33617"/>
                </a:cubicBezTo>
                <a:cubicBezTo>
                  <a:pt x="2257" y="33615"/>
                  <a:pt x="4014" y="33346"/>
                  <a:pt x="5681" y="32806"/>
                </a:cubicBezTo>
                <a:cubicBezTo>
                  <a:pt x="7290" y="32282"/>
                  <a:pt x="8823" y="31519"/>
                  <a:pt x="10202" y="30538"/>
                </a:cubicBezTo>
                <a:cubicBezTo>
                  <a:pt x="11601" y="29543"/>
                  <a:pt x="12833" y="28350"/>
                  <a:pt x="13877" y="26989"/>
                </a:cubicBezTo>
                <a:cubicBezTo>
                  <a:pt x="14908" y="25647"/>
                  <a:pt x="15719" y="24150"/>
                  <a:pt x="16301" y="22564"/>
                </a:cubicBezTo>
                <a:cubicBezTo>
                  <a:pt x="16901" y="20928"/>
                  <a:pt x="17233" y="19194"/>
                  <a:pt x="17302" y="17453"/>
                </a:cubicBezTo>
                <a:cubicBezTo>
                  <a:pt x="17369" y="15694"/>
                  <a:pt x="17160" y="13915"/>
                  <a:pt x="16680" y="12222"/>
                </a:cubicBezTo>
                <a:cubicBezTo>
                  <a:pt x="16218" y="10591"/>
                  <a:pt x="15504" y="9024"/>
                  <a:pt x="14573" y="7608"/>
                </a:cubicBezTo>
                <a:cubicBezTo>
                  <a:pt x="13652" y="6209"/>
                  <a:pt x="12529" y="4942"/>
                  <a:pt x="11236" y="3875"/>
                </a:cubicBezTo>
                <a:cubicBezTo>
                  <a:pt x="9910" y="2779"/>
                  <a:pt x="8438" y="1898"/>
                  <a:pt x="6847" y="1243"/>
                </a:cubicBezTo>
                <a:cubicBezTo>
                  <a:pt x="5235" y="579"/>
                  <a:pt x="3522" y="185"/>
                  <a:pt x="1785" y="51"/>
                </a:cubicBezTo>
                <a:cubicBezTo>
                  <a:pt x="1359" y="18"/>
                  <a:pt x="932" y="3"/>
                  <a:pt x="506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6">
            <a:extLst>
              <a:ext uri="{FF2B5EF4-FFF2-40B4-BE49-F238E27FC236}">
                <a16:creationId xmlns:a16="http://schemas.microsoft.com/office/drawing/2014/main" id="{30E349B5-C8E0-B286-8D16-D1BA9B44D142}"/>
              </a:ext>
            </a:extLst>
          </p:cNvPr>
          <p:cNvGrpSpPr/>
          <p:nvPr/>
        </p:nvGrpSpPr>
        <p:grpSpPr>
          <a:xfrm>
            <a:off x="2432972" y="1526968"/>
            <a:ext cx="293189" cy="280960"/>
            <a:chOff x="2099309" y="1298368"/>
            <a:chExt cx="293189" cy="280960"/>
          </a:xfrm>
        </p:grpSpPr>
        <p:sp>
          <p:nvSpPr>
            <p:cNvPr id="143" name="Google Shape;143;p16">
              <a:extLst>
                <a:ext uri="{FF2B5EF4-FFF2-40B4-BE49-F238E27FC236}">
                  <a16:creationId xmlns:a16="http://schemas.microsoft.com/office/drawing/2014/main" id="{F80927B9-14B2-E834-916D-9E14E3279E1B}"/>
                </a:ext>
              </a:extLst>
            </p:cNvPr>
            <p:cNvSpPr/>
            <p:nvPr/>
          </p:nvSpPr>
          <p:spPr>
            <a:xfrm>
              <a:off x="2099309" y="1298368"/>
              <a:ext cx="293189" cy="280960"/>
            </a:xfrm>
            <a:custGeom>
              <a:avLst/>
              <a:gdLst/>
              <a:ahLst/>
              <a:cxnLst/>
              <a:rect l="l" t="t" r="r" b="b"/>
              <a:pathLst>
                <a:path w="2733" h="2619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4"/>
                  </a:moveTo>
                  <a:cubicBezTo>
                    <a:pt x="1902" y="1247"/>
                    <a:pt x="1903" y="1251"/>
                    <a:pt x="1904" y="1254"/>
                  </a:cubicBezTo>
                  <a:cubicBezTo>
                    <a:pt x="1906" y="1265"/>
                    <a:pt x="1907" y="1272"/>
                    <a:pt x="1906" y="1276"/>
                  </a:cubicBezTo>
                  <a:lnTo>
                    <a:pt x="1906" y="1276"/>
                  </a:lnTo>
                  <a:cubicBezTo>
                    <a:pt x="1904" y="1265"/>
                    <a:pt x="1902" y="1254"/>
                    <a:pt x="1901" y="1244"/>
                  </a:cubicBezTo>
                  <a:close/>
                  <a:moveTo>
                    <a:pt x="1911" y="1352"/>
                  </a:move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5" y="866"/>
                  </a:cubicBezTo>
                  <a:lnTo>
                    <a:pt x="1605" y="866"/>
                  </a:lnTo>
                  <a:cubicBezTo>
                    <a:pt x="1627" y="879"/>
                    <a:pt x="1651" y="888"/>
                    <a:pt x="1672" y="899"/>
                  </a:cubicBezTo>
                  <a:cubicBezTo>
                    <a:pt x="1686" y="907"/>
                    <a:pt x="1699" y="916"/>
                    <a:pt x="1711" y="925"/>
                  </a:cubicBezTo>
                  <a:lnTo>
                    <a:pt x="1717" y="928"/>
                  </a:lnTo>
                  <a:lnTo>
                    <a:pt x="1717" y="928"/>
                  </a:lnTo>
                  <a:cubicBezTo>
                    <a:pt x="1718" y="929"/>
                    <a:pt x="1719" y="931"/>
                    <a:pt x="1721" y="932"/>
                  </a:cubicBezTo>
                  <a:cubicBezTo>
                    <a:pt x="1749" y="958"/>
                    <a:pt x="1776" y="986"/>
                    <a:pt x="1803" y="1015"/>
                  </a:cubicBezTo>
                  <a:cubicBezTo>
                    <a:pt x="1804" y="1016"/>
                    <a:pt x="1805" y="1017"/>
                    <a:pt x="1806" y="1018"/>
                  </a:cubicBezTo>
                  <a:lnTo>
                    <a:pt x="1806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3"/>
                    <a:pt x="1857" y="1103"/>
                    <a:pt x="1869" y="1126"/>
                  </a:cubicBezTo>
                  <a:lnTo>
                    <a:pt x="1869" y="1126"/>
                  </a:lnTo>
                  <a:cubicBezTo>
                    <a:pt x="1880" y="1160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4"/>
                    <a:pt x="1901" y="1244"/>
                  </a:cubicBezTo>
                  <a:lnTo>
                    <a:pt x="1901" y="1244"/>
                  </a:lnTo>
                  <a:cubicBezTo>
                    <a:pt x="1900" y="1239"/>
                    <a:pt x="1899" y="1234"/>
                    <a:pt x="1898" y="1230"/>
                  </a:cubicBezTo>
                  <a:lnTo>
                    <a:pt x="1898" y="1230"/>
                  </a:lnTo>
                  <a:cubicBezTo>
                    <a:pt x="1894" y="1263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6"/>
                  </a:cubicBezTo>
                  <a:lnTo>
                    <a:pt x="1906" y="1276"/>
                  </a:lnTo>
                  <a:cubicBezTo>
                    <a:pt x="1907" y="1289"/>
                    <a:pt x="1909" y="1301"/>
                    <a:pt x="1909" y="1312"/>
                  </a:cubicBezTo>
                  <a:cubicBezTo>
                    <a:pt x="1909" y="1329"/>
                    <a:pt x="1908" y="1345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8" y="1485"/>
                    <a:pt x="1869" y="1502"/>
                    <a:pt x="1863" y="1519"/>
                  </a:cubicBezTo>
                  <a:lnTo>
                    <a:pt x="1863" y="1519"/>
                  </a:lnTo>
                  <a:cubicBezTo>
                    <a:pt x="1846" y="1550"/>
                    <a:pt x="1828" y="1581"/>
                    <a:pt x="1808" y="1611"/>
                  </a:cubicBezTo>
                  <a:lnTo>
                    <a:pt x="1808" y="1611"/>
                  </a:lnTo>
                  <a:cubicBezTo>
                    <a:pt x="1796" y="1622"/>
                    <a:pt x="1785" y="1637"/>
                    <a:pt x="1773" y="1650"/>
                  </a:cubicBezTo>
                  <a:lnTo>
                    <a:pt x="1740" y="1684"/>
                  </a:lnTo>
                  <a:cubicBezTo>
                    <a:pt x="1739" y="1685"/>
                    <a:pt x="1738" y="1685"/>
                    <a:pt x="1738" y="1686"/>
                  </a:cubicBezTo>
                  <a:lnTo>
                    <a:pt x="1738" y="1686"/>
                  </a:lnTo>
                  <a:cubicBezTo>
                    <a:pt x="1741" y="1684"/>
                    <a:pt x="1746" y="1682"/>
                    <a:pt x="1750" y="1680"/>
                  </a:cubicBezTo>
                  <a:lnTo>
                    <a:pt x="1750" y="1680"/>
                  </a:lnTo>
                  <a:cubicBezTo>
                    <a:pt x="1745" y="1683"/>
                    <a:pt x="1740" y="1685"/>
                    <a:pt x="1735" y="1688"/>
                  </a:cubicBezTo>
                  <a:lnTo>
                    <a:pt x="1735" y="1688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3"/>
                    <a:pt x="1735" y="1688"/>
                  </a:cubicBezTo>
                  <a:lnTo>
                    <a:pt x="1735" y="1688"/>
                  </a:lnTo>
                  <a:cubicBezTo>
                    <a:pt x="1736" y="1687"/>
                    <a:pt x="1737" y="1687"/>
                    <a:pt x="1738" y="1686"/>
                  </a:cubicBezTo>
                  <a:lnTo>
                    <a:pt x="1738" y="1686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8"/>
                    <a:pt x="1672" y="1733"/>
                    <a:pt x="1653" y="1743"/>
                  </a:cubicBezTo>
                  <a:cubicBezTo>
                    <a:pt x="1639" y="1751"/>
                    <a:pt x="1624" y="1757"/>
                    <a:pt x="1611" y="1766"/>
                  </a:cubicBezTo>
                  <a:cubicBezTo>
                    <a:pt x="1576" y="1776"/>
                    <a:pt x="1543" y="1787"/>
                    <a:pt x="1508" y="1795"/>
                  </a:cubicBezTo>
                  <a:lnTo>
                    <a:pt x="1508" y="1795"/>
                  </a:lnTo>
                  <a:cubicBezTo>
                    <a:pt x="1496" y="1793"/>
                    <a:pt x="1487" y="1792"/>
                    <a:pt x="1480" y="1792"/>
                  </a:cubicBezTo>
                  <a:cubicBezTo>
                    <a:pt x="1456" y="1792"/>
                    <a:pt x="1453" y="1799"/>
                    <a:pt x="1468" y="1800"/>
                  </a:cubicBezTo>
                  <a:lnTo>
                    <a:pt x="1468" y="1800"/>
                  </a:lnTo>
                  <a:cubicBezTo>
                    <a:pt x="1480" y="1798"/>
                    <a:pt x="1493" y="1795"/>
                    <a:pt x="1505" y="1795"/>
                  </a:cubicBezTo>
                  <a:lnTo>
                    <a:pt x="1505" y="1795"/>
                  </a:lnTo>
                  <a:cubicBezTo>
                    <a:pt x="1506" y="1795"/>
                    <a:pt x="1507" y="1795"/>
                    <a:pt x="1508" y="1795"/>
                  </a:cubicBezTo>
                  <a:lnTo>
                    <a:pt x="1508" y="1795"/>
                  </a:lnTo>
                  <a:cubicBezTo>
                    <a:pt x="1510" y="1795"/>
                    <a:pt x="1512" y="1795"/>
                    <a:pt x="1515" y="1796"/>
                  </a:cubicBezTo>
                  <a:lnTo>
                    <a:pt x="1515" y="1796"/>
                  </a:lnTo>
                  <a:cubicBezTo>
                    <a:pt x="1512" y="1795"/>
                    <a:pt x="1509" y="1795"/>
                    <a:pt x="1506" y="1795"/>
                  </a:cubicBezTo>
                  <a:cubicBezTo>
                    <a:pt x="1506" y="1795"/>
                    <a:pt x="1505" y="1795"/>
                    <a:pt x="1505" y="1795"/>
                  </a:cubicBezTo>
                  <a:lnTo>
                    <a:pt x="1505" y="1795"/>
                  </a:lnTo>
                  <a:cubicBezTo>
                    <a:pt x="1501" y="1796"/>
                    <a:pt x="1498" y="1797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1" y="1800"/>
                    <a:pt x="1469" y="1800"/>
                    <a:pt x="1468" y="1800"/>
                  </a:cubicBezTo>
                  <a:lnTo>
                    <a:pt x="1468" y="1800"/>
                  </a:lnTo>
                  <a:cubicBezTo>
                    <a:pt x="1465" y="1801"/>
                    <a:pt x="1461" y="1801"/>
                    <a:pt x="1458" y="1801"/>
                  </a:cubicBezTo>
                  <a:cubicBezTo>
                    <a:pt x="1452" y="1802"/>
                    <a:pt x="1446" y="1802"/>
                    <a:pt x="1440" y="1802"/>
                  </a:cubicBezTo>
                  <a:cubicBezTo>
                    <a:pt x="1410" y="1802"/>
                    <a:pt x="1381" y="1800"/>
                    <a:pt x="1351" y="1798"/>
                  </a:cubicBezTo>
                  <a:lnTo>
                    <a:pt x="1351" y="1798"/>
                  </a:lnTo>
                  <a:cubicBezTo>
                    <a:pt x="1329" y="1794"/>
                    <a:pt x="1308" y="1789"/>
                    <a:pt x="1286" y="1783"/>
                  </a:cubicBezTo>
                  <a:cubicBezTo>
                    <a:pt x="1272" y="1779"/>
                    <a:pt x="1257" y="1774"/>
                    <a:pt x="1243" y="1769"/>
                  </a:cubicBezTo>
                  <a:lnTo>
                    <a:pt x="1243" y="1769"/>
                  </a:lnTo>
                  <a:cubicBezTo>
                    <a:pt x="1245" y="1771"/>
                    <a:pt x="1248" y="1774"/>
                    <a:pt x="1250" y="1776"/>
                  </a:cubicBezTo>
                  <a:cubicBezTo>
                    <a:pt x="1247" y="1774"/>
                    <a:pt x="1245" y="1771"/>
                    <a:pt x="1242" y="1769"/>
                  </a:cubicBezTo>
                  <a:lnTo>
                    <a:pt x="1242" y="1769"/>
                  </a:lnTo>
                  <a:cubicBezTo>
                    <a:pt x="1242" y="1769"/>
                    <a:pt x="1242" y="1769"/>
                    <a:pt x="1243" y="1769"/>
                  </a:cubicBezTo>
                  <a:lnTo>
                    <a:pt x="1243" y="1769"/>
                  </a:lnTo>
                  <a:cubicBezTo>
                    <a:pt x="1228" y="1757"/>
                    <a:pt x="1215" y="1751"/>
                    <a:pt x="1207" y="1749"/>
                  </a:cubicBezTo>
                  <a:lnTo>
                    <a:pt x="1207" y="1749"/>
                  </a:lnTo>
                  <a:cubicBezTo>
                    <a:pt x="1220" y="1755"/>
                    <a:pt x="1232" y="1762"/>
                    <a:pt x="1242" y="1769"/>
                  </a:cubicBezTo>
                  <a:lnTo>
                    <a:pt x="1242" y="1769"/>
                  </a:lnTo>
                  <a:cubicBezTo>
                    <a:pt x="1234" y="1766"/>
                    <a:pt x="1226" y="1764"/>
                    <a:pt x="1218" y="1762"/>
                  </a:cubicBezTo>
                  <a:cubicBezTo>
                    <a:pt x="1197" y="1755"/>
                    <a:pt x="1194" y="1748"/>
                    <a:pt x="1202" y="1748"/>
                  </a:cubicBezTo>
                  <a:cubicBezTo>
                    <a:pt x="1203" y="1748"/>
                    <a:pt x="1205" y="1749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30"/>
                    <a:pt x="1147" y="1720"/>
                  </a:cubicBezTo>
                  <a:cubicBezTo>
                    <a:pt x="1136" y="1713"/>
                    <a:pt x="1126" y="1705"/>
                    <a:pt x="1115" y="1698"/>
                  </a:cubicBezTo>
                  <a:lnTo>
                    <a:pt x="1115" y="1698"/>
                  </a:lnTo>
                  <a:cubicBezTo>
                    <a:pt x="1096" y="1679"/>
                    <a:pt x="1071" y="1645"/>
                    <a:pt x="1047" y="1620"/>
                  </a:cubicBezTo>
                  <a:lnTo>
                    <a:pt x="1047" y="1620"/>
                  </a:lnTo>
                  <a:cubicBezTo>
                    <a:pt x="1056" y="1632"/>
                    <a:pt x="1059" y="1641"/>
                    <a:pt x="1055" y="1641"/>
                  </a:cubicBezTo>
                  <a:cubicBezTo>
                    <a:pt x="1053" y="1641"/>
                    <a:pt x="1048" y="1637"/>
                    <a:pt x="1040" y="1626"/>
                  </a:cubicBezTo>
                  <a:cubicBezTo>
                    <a:pt x="1035" y="1617"/>
                    <a:pt x="1029" y="1609"/>
                    <a:pt x="1023" y="1601"/>
                  </a:cubicBezTo>
                  <a:lnTo>
                    <a:pt x="1023" y="1601"/>
                  </a:lnTo>
                  <a:cubicBezTo>
                    <a:pt x="1031" y="1605"/>
                    <a:pt x="1039" y="1612"/>
                    <a:pt x="1047" y="1620"/>
                  </a:cubicBezTo>
                  <a:lnTo>
                    <a:pt x="1047" y="1620"/>
                  </a:lnTo>
                  <a:cubicBezTo>
                    <a:pt x="1041" y="1614"/>
                    <a:pt x="1033" y="1607"/>
                    <a:pt x="1023" y="1600"/>
                  </a:cubicBezTo>
                  <a:lnTo>
                    <a:pt x="1023" y="1600"/>
                  </a:lnTo>
                  <a:cubicBezTo>
                    <a:pt x="1023" y="1600"/>
                    <a:pt x="1023" y="1601"/>
                    <a:pt x="1023" y="1601"/>
                  </a:cubicBezTo>
                  <a:lnTo>
                    <a:pt x="1023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600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4"/>
                    <a:pt x="988" y="1542"/>
                    <a:pt x="980" y="1528"/>
                  </a:cubicBezTo>
                  <a:lnTo>
                    <a:pt x="980" y="1528"/>
                  </a:lnTo>
                  <a:cubicBezTo>
                    <a:pt x="973" y="1494"/>
                    <a:pt x="952" y="1458"/>
                    <a:pt x="944" y="1425"/>
                  </a:cubicBezTo>
                  <a:cubicBezTo>
                    <a:pt x="941" y="1410"/>
                    <a:pt x="938" y="1393"/>
                    <a:pt x="934" y="1378"/>
                  </a:cubicBezTo>
                  <a:cubicBezTo>
                    <a:pt x="932" y="1341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6" y="1245"/>
                    <a:pt x="938" y="1230"/>
                  </a:cubicBezTo>
                  <a:cubicBezTo>
                    <a:pt x="946" y="1194"/>
                    <a:pt x="957" y="1161"/>
                    <a:pt x="968" y="1127"/>
                  </a:cubicBezTo>
                  <a:lnTo>
                    <a:pt x="968" y="1127"/>
                  </a:lnTo>
                  <a:cubicBezTo>
                    <a:pt x="968" y="1126"/>
                    <a:pt x="968" y="1126"/>
                    <a:pt x="968" y="1126"/>
                  </a:cubicBezTo>
                  <a:cubicBezTo>
                    <a:pt x="980" y="1106"/>
                    <a:pt x="990" y="1083"/>
                    <a:pt x="1002" y="1063"/>
                  </a:cubicBezTo>
                  <a:cubicBezTo>
                    <a:pt x="1010" y="1051"/>
                    <a:pt x="1018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6" y="1026"/>
                  </a:cubicBezTo>
                  <a:lnTo>
                    <a:pt x="1026" y="1026"/>
                  </a:lnTo>
                  <a:cubicBezTo>
                    <a:pt x="1026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7" y="1014"/>
                    <a:pt x="1057" y="1000"/>
                    <a:pt x="1058" y="994"/>
                  </a:cubicBezTo>
                  <a:lnTo>
                    <a:pt x="1058" y="994"/>
                  </a:lnTo>
                  <a:cubicBezTo>
                    <a:pt x="1047" y="1007"/>
                    <a:pt x="1036" y="1019"/>
                    <a:pt x="1026" y="1026"/>
                  </a:cubicBezTo>
                  <a:lnTo>
                    <a:pt x="1026" y="1026"/>
                  </a:lnTo>
                  <a:cubicBezTo>
                    <a:pt x="1029" y="1022"/>
                    <a:pt x="1031" y="1018"/>
                    <a:pt x="1034" y="1014"/>
                  </a:cubicBezTo>
                  <a:cubicBezTo>
                    <a:pt x="1044" y="997"/>
                    <a:pt x="1053" y="990"/>
                    <a:pt x="1056" y="990"/>
                  </a:cubicBezTo>
                  <a:cubicBezTo>
                    <a:pt x="1058" y="990"/>
                    <a:pt x="1058" y="992"/>
                    <a:pt x="1058" y="994"/>
                  </a:cubicBezTo>
                  <a:lnTo>
                    <a:pt x="1058" y="994"/>
                  </a:lnTo>
                  <a:cubicBezTo>
                    <a:pt x="1073" y="977"/>
                    <a:pt x="1087" y="958"/>
                    <a:pt x="1099" y="947"/>
                  </a:cubicBezTo>
                  <a:cubicBezTo>
                    <a:pt x="1106" y="941"/>
                    <a:pt x="1131" y="923"/>
                    <a:pt x="1135" y="919"/>
                  </a:cubicBezTo>
                  <a:lnTo>
                    <a:pt x="1135" y="919"/>
                  </a:lnTo>
                  <a:cubicBezTo>
                    <a:pt x="1168" y="900"/>
                    <a:pt x="1220" y="884"/>
                    <a:pt x="1244" y="861"/>
                  </a:cubicBezTo>
                  <a:lnTo>
                    <a:pt x="1244" y="861"/>
                  </a:lnTo>
                  <a:cubicBezTo>
                    <a:pt x="1257" y="856"/>
                    <a:pt x="1271" y="852"/>
                    <a:pt x="1285" y="848"/>
                  </a:cubicBezTo>
                  <a:cubicBezTo>
                    <a:pt x="1300" y="845"/>
                    <a:pt x="1315" y="841"/>
                    <a:pt x="1332" y="837"/>
                  </a:cubicBezTo>
                  <a:cubicBezTo>
                    <a:pt x="1337" y="836"/>
                    <a:pt x="1355" y="833"/>
                    <a:pt x="1368" y="832"/>
                  </a:cubicBezTo>
                  <a:lnTo>
                    <a:pt x="1368" y="832"/>
                  </a:lnTo>
                  <a:cubicBezTo>
                    <a:pt x="1368" y="832"/>
                    <a:pt x="1368" y="832"/>
                    <a:pt x="1369" y="832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30" y="1"/>
                  </a:moveTo>
                  <a:cubicBezTo>
                    <a:pt x="1052" y="1"/>
                    <a:pt x="670" y="165"/>
                    <a:pt x="430" y="456"/>
                  </a:cubicBezTo>
                  <a:cubicBezTo>
                    <a:pt x="76" y="886"/>
                    <a:pt x="1" y="1495"/>
                    <a:pt x="292" y="1982"/>
                  </a:cubicBezTo>
                  <a:cubicBezTo>
                    <a:pt x="539" y="2394"/>
                    <a:pt x="975" y="2618"/>
                    <a:pt x="1436" y="2618"/>
                  </a:cubicBezTo>
                  <a:cubicBezTo>
                    <a:pt x="1520" y="2618"/>
                    <a:pt x="1605" y="2611"/>
                    <a:pt x="1690" y="2595"/>
                  </a:cubicBezTo>
                  <a:cubicBezTo>
                    <a:pt x="2278" y="2490"/>
                    <a:pt x="2696" y="1947"/>
                    <a:pt x="2729" y="1368"/>
                  </a:cubicBezTo>
                  <a:lnTo>
                    <a:pt x="2729" y="1368"/>
                  </a:lnTo>
                  <a:cubicBezTo>
                    <a:pt x="2732" y="1350"/>
                    <a:pt x="2733" y="1332"/>
                    <a:pt x="2732" y="1312"/>
                  </a:cubicBezTo>
                  <a:cubicBezTo>
                    <a:pt x="2724" y="750"/>
                    <a:pt x="2375" y="272"/>
                    <a:pt x="1853" y="75"/>
                  </a:cubicBezTo>
                  <a:cubicBezTo>
                    <a:pt x="1718" y="25"/>
                    <a:pt x="1574" y="1"/>
                    <a:pt x="1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>
              <a:extLst>
                <a:ext uri="{FF2B5EF4-FFF2-40B4-BE49-F238E27FC236}">
                  <a16:creationId xmlns:a16="http://schemas.microsoft.com/office/drawing/2014/main" id="{C56A0AE0-A903-CB1D-8740-B35CFB13945D}"/>
                </a:ext>
              </a:extLst>
            </p:cNvPr>
            <p:cNvSpPr/>
            <p:nvPr/>
          </p:nvSpPr>
          <p:spPr>
            <a:xfrm>
              <a:off x="2155307" y="1342672"/>
              <a:ext cx="192992" cy="192992"/>
            </a:xfrm>
            <a:custGeom>
              <a:avLst/>
              <a:gdLst/>
              <a:ahLst/>
              <a:cxnLst/>
              <a:rect l="l" t="t" r="r" b="b"/>
              <a:pathLst>
                <a:path w="1799" h="1799" extrusionOk="0">
                  <a:moveTo>
                    <a:pt x="900" y="0"/>
                  </a:moveTo>
                  <a:cubicBezTo>
                    <a:pt x="402" y="0"/>
                    <a:pt x="0" y="403"/>
                    <a:pt x="0" y="899"/>
                  </a:cubicBezTo>
                  <a:cubicBezTo>
                    <a:pt x="0" y="1396"/>
                    <a:pt x="402" y="1799"/>
                    <a:pt x="900" y="1799"/>
                  </a:cubicBezTo>
                  <a:cubicBezTo>
                    <a:pt x="1396" y="1799"/>
                    <a:pt x="1798" y="1396"/>
                    <a:pt x="1798" y="899"/>
                  </a:cubicBezTo>
                  <a:cubicBezTo>
                    <a:pt x="1798" y="403"/>
                    <a:pt x="139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6">
            <a:extLst>
              <a:ext uri="{FF2B5EF4-FFF2-40B4-BE49-F238E27FC236}">
                <a16:creationId xmlns:a16="http://schemas.microsoft.com/office/drawing/2014/main" id="{292EC86B-CC9B-242F-5624-DD1E287E0648}"/>
              </a:ext>
            </a:extLst>
          </p:cNvPr>
          <p:cNvGrpSpPr/>
          <p:nvPr/>
        </p:nvGrpSpPr>
        <p:grpSpPr>
          <a:xfrm>
            <a:off x="2429271" y="4043795"/>
            <a:ext cx="300591" cy="281174"/>
            <a:chOff x="2712605" y="3705739"/>
            <a:chExt cx="300591" cy="281174"/>
          </a:xfrm>
        </p:grpSpPr>
        <p:sp>
          <p:nvSpPr>
            <p:cNvPr id="146" name="Google Shape;146;p16">
              <a:extLst>
                <a:ext uri="{FF2B5EF4-FFF2-40B4-BE49-F238E27FC236}">
                  <a16:creationId xmlns:a16="http://schemas.microsoft.com/office/drawing/2014/main" id="{6CBA858B-17A0-8813-8142-05D9181108E8}"/>
                </a:ext>
              </a:extLst>
            </p:cNvPr>
            <p:cNvSpPr/>
            <p:nvPr/>
          </p:nvSpPr>
          <p:spPr>
            <a:xfrm>
              <a:off x="2712605" y="3705739"/>
              <a:ext cx="300591" cy="281174"/>
            </a:xfrm>
            <a:custGeom>
              <a:avLst/>
              <a:gdLst/>
              <a:ahLst/>
              <a:cxnLst/>
              <a:rect l="l" t="t" r="r" b="b"/>
              <a:pathLst>
                <a:path w="2802" h="2621" extrusionOk="0">
                  <a:moveTo>
                    <a:pt x="1350" y="832"/>
                  </a:moveTo>
                  <a:lnTo>
                    <a:pt x="1350" y="832"/>
                  </a:lnTo>
                  <a:cubicBezTo>
                    <a:pt x="1346" y="833"/>
                    <a:pt x="1341" y="834"/>
                    <a:pt x="1337" y="835"/>
                  </a:cubicBezTo>
                  <a:lnTo>
                    <a:pt x="1337" y="835"/>
                  </a:lnTo>
                  <a:cubicBezTo>
                    <a:pt x="1333" y="834"/>
                    <a:pt x="1329" y="834"/>
                    <a:pt x="1324" y="833"/>
                  </a:cubicBezTo>
                  <a:lnTo>
                    <a:pt x="1324" y="833"/>
                  </a:lnTo>
                  <a:cubicBezTo>
                    <a:pt x="1325" y="833"/>
                    <a:pt x="1327" y="833"/>
                    <a:pt x="1328" y="833"/>
                  </a:cubicBezTo>
                  <a:cubicBezTo>
                    <a:pt x="1335" y="833"/>
                    <a:pt x="1342" y="833"/>
                    <a:pt x="1350" y="832"/>
                  </a:cubicBezTo>
                  <a:close/>
                  <a:moveTo>
                    <a:pt x="1645" y="874"/>
                  </a:moveTo>
                  <a:cubicBezTo>
                    <a:pt x="1645" y="874"/>
                    <a:pt x="1645" y="874"/>
                    <a:pt x="1645" y="874"/>
                  </a:cubicBezTo>
                  <a:cubicBezTo>
                    <a:pt x="1645" y="874"/>
                    <a:pt x="1645" y="874"/>
                    <a:pt x="1645" y="874"/>
                  </a:cubicBezTo>
                  <a:close/>
                  <a:moveTo>
                    <a:pt x="1800" y="1004"/>
                  </a:moveTo>
                  <a:lnTo>
                    <a:pt x="1800" y="1004"/>
                  </a:lnTo>
                  <a:cubicBezTo>
                    <a:pt x="1803" y="1008"/>
                    <a:pt x="1806" y="1012"/>
                    <a:pt x="1808" y="1016"/>
                  </a:cubicBezTo>
                  <a:lnTo>
                    <a:pt x="1808" y="1016"/>
                  </a:lnTo>
                  <a:cubicBezTo>
                    <a:pt x="1805" y="1012"/>
                    <a:pt x="1802" y="1008"/>
                    <a:pt x="1800" y="1004"/>
                  </a:cubicBezTo>
                  <a:close/>
                  <a:moveTo>
                    <a:pt x="1902" y="1225"/>
                  </a:moveTo>
                  <a:lnTo>
                    <a:pt x="1902" y="1225"/>
                  </a:lnTo>
                  <a:cubicBezTo>
                    <a:pt x="1903" y="1230"/>
                    <a:pt x="1904" y="1234"/>
                    <a:pt x="1905" y="1238"/>
                  </a:cubicBezTo>
                  <a:cubicBezTo>
                    <a:pt x="1908" y="1251"/>
                    <a:pt x="1908" y="1261"/>
                    <a:pt x="1908" y="1267"/>
                  </a:cubicBezTo>
                  <a:lnTo>
                    <a:pt x="1908" y="1267"/>
                  </a:lnTo>
                  <a:cubicBezTo>
                    <a:pt x="1906" y="1254"/>
                    <a:pt x="1903" y="1239"/>
                    <a:pt x="1902" y="1225"/>
                  </a:cubicBezTo>
                  <a:close/>
                  <a:moveTo>
                    <a:pt x="1323" y="1789"/>
                  </a:moveTo>
                  <a:cubicBezTo>
                    <a:pt x="1319" y="1789"/>
                    <a:pt x="1345" y="1797"/>
                    <a:pt x="1369" y="1800"/>
                  </a:cubicBezTo>
                  <a:lnTo>
                    <a:pt x="1369" y="1800"/>
                  </a:lnTo>
                  <a:cubicBezTo>
                    <a:pt x="1339" y="1791"/>
                    <a:pt x="1326" y="1789"/>
                    <a:pt x="1323" y="1789"/>
                  </a:cubicBezTo>
                  <a:close/>
                  <a:moveTo>
                    <a:pt x="1420" y="824"/>
                  </a:moveTo>
                  <a:cubicBezTo>
                    <a:pt x="1437" y="824"/>
                    <a:pt x="1452" y="825"/>
                    <a:pt x="1468" y="826"/>
                  </a:cubicBezTo>
                  <a:lnTo>
                    <a:pt x="1468" y="826"/>
                  </a:lnTo>
                  <a:cubicBezTo>
                    <a:pt x="1497" y="839"/>
                    <a:pt x="1547" y="840"/>
                    <a:pt x="1578" y="849"/>
                  </a:cubicBezTo>
                  <a:cubicBezTo>
                    <a:pt x="1592" y="854"/>
                    <a:pt x="1609" y="862"/>
                    <a:pt x="1624" y="868"/>
                  </a:cubicBezTo>
                  <a:lnTo>
                    <a:pt x="1624" y="868"/>
                  </a:lnTo>
                  <a:cubicBezTo>
                    <a:pt x="1655" y="886"/>
                    <a:pt x="1686" y="903"/>
                    <a:pt x="1716" y="922"/>
                  </a:cubicBezTo>
                  <a:lnTo>
                    <a:pt x="1716" y="922"/>
                  </a:lnTo>
                  <a:cubicBezTo>
                    <a:pt x="1728" y="935"/>
                    <a:pt x="1744" y="947"/>
                    <a:pt x="1758" y="959"/>
                  </a:cubicBezTo>
                  <a:lnTo>
                    <a:pt x="1791" y="993"/>
                  </a:lnTo>
                  <a:cubicBezTo>
                    <a:pt x="1792" y="994"/>
                    <a:pt x="1794" y="996"/>
                    <a:pt x="1795" y="998"/>
                  </a:cubicBezTo>
                  <a:lnTo>
                    <a:pt x="1795" y="998"/>
                  </a:lnTo>
                  <a:cubicBezTo>
                    <a:pt x="1793" y="993"/>
                    <a:pt x="1790" y="988"/>
                    <a:pt x="1788" y="981"/>
                  </a:cubicBezTo>
                  <a:lnTo>
                    <a:pt x="1788" y="981"/>
                  </a:lnTo>
                  <a:cubicBezTo>
                    <a:pt x="1791" y="989"/>
                    <a:pt x="1795" y="996"/>
                    <a:pt x="1800" y="1004"/>
                  </a:cubicBezTo>
                  <a:lnTo>
                    <a:pt x="1800" y="1004"/>
                  </a:lnTo>
                  <a:cubicBezTo>
                    <a:pt x="1798" y="1002"/>
                    <a:pt x="1797" y="1000"/>
                    <a:pt x="1795" y="998"/>
                  </a:cubicBezTo>
                  <a:lnTo>
                    <a:pt x="1795" y="998"/>
                  </a:lnTo>
                  <a:cubicBezTo>
                    <a:pt x="1807" y="1022"/>
                    <a:pt x="1813" y="1031"/>
                    <a:pt x="1815" y="1031"/>
                  </a:cubicBezTo>
                  <a:cubicBezTo>
                    <a:pt x="1816" y="1031"/>
                    <a:pt x="1813" y="1025"/>
                    <a:pt x="1808" y="1016"/>
                  </a:cubicBezTo>
                  <a:lnTo>
                    <a:pt x="1808" y="1016"/>
                  </a:lnTo>
                  <a:cubicBezTo>
                    <a:pt x="1823" y="1037"/>
                    <a:pt x="1840" y="1058"/>
                    <a:pt x="1851" y="1080"/>
                  </a:cubicBezTo>
                  <a:cubicBezTo>
                    <a:pt x="1859" y="1094"/>
                    <a:pt x="1865" y="1107"/>
                    <a:pt x="1873" y="1122"/>
                  </a:cubicBezTo>
                  <a:cubicBezTo>
                    <a:pt x="1883" y="1155"/>
                    <a:pt x="1894" y="1189"/>
                    <a:pt x="1902" y="1223"/>
                  </a:cubicBezTo>
                  <a:lnTo>
                    <a:pt x="1902" y="1223"/>
                  </a:lnTo>
                  <a:cubicBezTo>
                    <a:pt x="1902" y="1220"/>
                    <a:pt x="1903" y="1217"/>
                    <a:pt x="1903" y="1214"/>
                  </a:cubicBezTo>
                  <a:lnTo>
                    <a:pt x="1903" y="1214"/>
                  </a:lnTo>
                  <a:cubicBezTo>
                    <a:pt x="1903" y="1218"/>
                    <a:pt x="1902" y="1221"/>
                    <a:pt x="1902" y="1225"/>
                  </a:cubicBezTo>
                  <a:lnTo>
                    <a:pt x="1902" y="1225"/>
                  </a:lnTo>
                  <a:cubicBezTo>
                    <a:pt x="1902" y="1225"/>
                    <a:pt x="1902" y="1224"/>
                    <a:pt x="1902" y="1223"/>
                  </a:cubicBezTo>
                  <a:lnTo>
                    <a:pt x="1902" y="1223"/>
                  </a:lnTo>
                  <a:cubicBezTo>
                    <a:pt x="1897" y="1258"/>
                    <a:pt x="1901" y="1274"/>
                    <a:pt x="1904" y="1274"/>
                  </a:cubicBezTo>
                  <a:cubicBezTo>
                    <a:pt x="1906" y="1274"/>
                    <a:pt x="1907" y="1271"/>
                    <a:pt x="1908" y="1267"/>
                  </a:cubicBezTo>
                  <a:lnTo>
                    <a:pt x="1908" y="1267"/>
                  </a:lnTo>
                  <a:cubicBezTo>
                    <a:pt x="1908" y="1270"/>
                    <a:pt x="1908" y="1273"/>
                    <a:pt x="1908" y="1275"/>
                  </a:cubicBezTo>
                  <a:cubicBezTo>
                    <a:pt x="1910" y="1311"/>
                    <a:pt x="1908" y="1346"/>
                    <a:pt x="1906" y="1382"/>
                  </a:cubicBezTo>
                  <a:lnTo>
                    <a:pt x="1906" y="1382"/>
                  </a:lnTo>
                  <a:cubicBezTo>
                    <a:pt x="1901" y="1404"/>
                    <a:pt x="1897" y="1425"/>
                    <a:pt x="1891" y="1447"/>
                  </a:cubicBezTo>
                  <a:cubicBezTo>
                    <a:pt x="1887" y="1461"/>
                    <a:pt x="1882" y="1474"/>
                    <a:pt x="1878" y="1488"/>
                  </a:cubicBezTo>
                  <a:lnTo>
                    <a:pt x="1878" y="1488"/>
                  </a:lnTo>
                  <a:cubicBezTo>
                    <a:pt x="1879" y="1486"/>
                    <a:pt x="1881" y="1485"/>
                    <a:pt x="1883" y="1483"/>
                  </a:cubicBezTo>
                  <a:lnTo>
                    <a:pt x="1883" y="1483"/>
                  </a:lnTo>
                  <a:cubicBezTo>
                    <a:pt x="1881" y="1485"/>
                    <a:pt x="1879" y="1487"/>
                    <a:pt x="1877" y="1489"/>
                  </a:cubicBezTo>
                  <a:lnTo>
                    <a:pt x="1877" y="1489"/>
                  </a:lnTo>
                  <a:cubicBezTo>
                    <a:pt x="1878" y="1489"/>
                    <a:pt x="1878" y="1488"/>
                    <a:pt x="1878" y="1488"/>
                  </a:cubicBezTo>
                  <a:lnTo>
                    <a:pt x="1878" y="1488"/>
                  </a:lnTo>
                  <a:cubicBezTo>
                    <a:pt x="1864" y="1503"/>
                    <a:pt x="1858" y="1517"/>
                    <a:pt x="1857" y="1526"/>
                  </a:cubicBezTo>
                  <a:lnTo>
                    <a:pt x="1857" y="1526"/>
                  </a:lnTo>
                  <a:cubicBezTo>
                    <a:pt x="1863" y="1512"/>
                    <a:pt x="1870" y="1499"/>
                    <a:pt x="1877" y="1489"/>
                  </a:cubicBezTo>
                  <a:lnTo>
                    <a:pt x="1877" y="1489"/>
                  </a:lnTo>
                  <a:cubicBezTo>
                    <a:pt x="1875" y="1498"/>
                    <a:pt x="1872" y="1506"/>
                    <a:pt x="1869" y="1515"/>
                  </a:cubicBezTo>
                  <a:cubicBezTo>
                    <a:pt x="1865" y="1529"/>
                    <a:pt x="1861" y="1535"/>
                    <a:pt x="1858" y="1535"/>
                  </a:cubicBezTo>
                  <a:cubicBezTo>
                    <a:pt x="1856" y="1535"/>
                    <a:pt x="1856" y="1531"/>
                    <a:pt x="1857" y="1526"/>
                  </a:cubicBezTo>
                  <a:lnTo>
                    <a:pt x="1857" y="1526"/>
                  </a:lnTo>
                  <a:cubicBezTo>
                    <a:pt x="1847" y="1547"/>
                    <a:pt x="1837" y="1570"/>
                    <a:pt x="1826" y="1586"/>
                  </a:cubicBezTo>
                  <a:cubicBezTo>
                    <a:pt x="1820" y="1596"/>
                    <a:pt x="1814" y="1605"/>
                    <a:pt x="1807" y="1615"/>
                  </a:cubicBezTo>
                  <a:lnTo>
                    <a:pt x="1807" y="1615"/>
                  </a:lnTo>
                  <a:cubicBezTo>
                    <a:pt x="1807" y="1615"/>
                    <a:pt x="1806" y="1616"/>
                    <a:pt x="1806" y="1616"/>
                  </a:cubicBezTo>
                  <a:cubicBezTo>
                    <a:pt x="1788" y="1635"/>
                    <a:pt x="1754" y="1660"/>
                    <a:pt x="1729" y="1685"/>
                  </a:cubicBezTo>
                  <a:lnTo>
                    <a:pt x="1729" y="1685"/>
                  </a:lnTo>
                  <a:cubicBezTo>
                    <a:pt x="1737" y="1679"/>
                    <a:pt x="1743" y="1676"/>
                    <a:pt x="1747" y="1676"/>
                  </a:cubicBezTo>
                  <a:cubicBezTo>
                    <a:pt x="1752" y="1676"/>
                    <a:pt x="1750" y="1682"/>
                    <a:pt x="1733" y="1693"/>
                  </a:cubicBezTo>
                  <a:cubicBezTo>
                    <a:pt x="1725" y="1698"/>
                    <a:pt x="1717" y="1703"/>
                    <a:pt x="1709" y="1709"/>
                  </a:cubicBezTo>
                  <a:lnTo>
                    <a:pt x="1709" y="1709"/>
                  </a:lnTo>
                  <a:cubicBezTo>
                    <a:pt x="1714" y="1701"/>
                    <a:pt x="1721" y="1693"/>
                    <a:pt x="1729" y="1685"/>
                  </a:cubicBezTo>
                  <a:lnTo>
                    <a:pt x="1729" y="1685"/>
                  </a:lnTo>
                  <a:cubicBezTo>
                    <a:pt x="1722" y="1690"/>
                    <a:pt x="1715" y="1698"/>
                    <a:pt x="1708" y="1709"/>
                  </a:cubicBezTo>
                  <a:lnTo>
                    <a:pt x="1708" y="1709"/>
                  </a:lnTo>
                  <a:cubicBezTo>
                    <a:pt x="1709" y="1709"/>
                    <a:pt x="1709" y="1709"/>
                    <a:pt x="1709" y="1709"/>
                  </a:cubicBezTo>
                  <a:lnTo>
                    <a:pt x="1709" y="1709"/>
                  </a:lnTo>
                  <a:cubicBezTo>
                    <a:pt x="1708" y="1711"/>
                    <a:pt x="1707" y="1712"/>
                    <a:pt x="1706" y="1714"/>
                  </a:cubicBezTo>
                  <a:cubicBezTo>
                    <a:pt x="1707" y="1712"/>
                    <a:pt x="1707" y="1711"/>
                    <a:pt x="1708" y="1709"/>
                  </a:cubicBezTo>
                  <a:lnTo>
                    <a:pt x="1708" y="1709"/>
                  </a:lnTo>
                  <a:cubicBezTo>
                    <a:pt x="1698" y="1717"/>
                    <a:pt x="1687" y="1724"/>
                    <a:pt x="1675" y="1730"/>
                  </a:cubicBezTo>
                  <a:cubicBezTo>
                    <a:pt x="1661" y="1738"/>
                    <a:pt x="1649" y="1745"/>
                    <a:pt x="1636" y="1753"/>
                  </a:cubicBezTo>
                  <a:lnTo>
                    <a:pt x="1636" y="1753"/>
                  </a:lnTo>
                  <a:cubicBezTo>
                    <a:pt x="1602" y="1760"/>
                    <a:pt x="1566" y="1780"/>
                    <a:pt x="1533" y="1789"/>
                  </a:cubicBezTo>
                  <a:cubicBezTo>
                    <a:pt x="1517" y="1792"/>
                    <a:pt x="1501" y="1795"/>
                    <a:pt x="1486" y="1799"/>
                  </a:cubicBezTo>
                  <a:cubicBezTo>
                    <a:pt x="1486" y="1799"/>
                    <a:pt x="1486" y="1799"/>
                    <a:pt x="1486" y="1799"/>
                  </a:cubicBezTo>
                  <a:lnTo>
                    <a:pt x="1486" y="1799"/>
                  </a:lnTo>
                  <a:cubicBezTo>
                    <a:pt x="1464" y="1800"/>
                    <a:pt x="1441" y="1801"/>
                    <a:pt x="1419" y="1801"/>
                  </a:cubicBezTo>
                  <a:cubicBezTo>
                    <a:pt x="1404" y="1801"/>
                    <a:pt x="1388" y="1800"/>
                    <a:pt x="1373" y="1800"/>
                  </a:cubicBezTo>
                  <a:cubicBezTo>
                    <a:pt x="1372" y="1800"/>
                    <a:pt x="1370" y="1800"/>
                    <a:pt x="1369" y="1800"/>
                  </a:cubicBezTo>
                  <a:lnTo>
                    <a:pt x="1369" y="1800"/>
                  </a:lnTo>
                  <a:cubicBezTo>
                    <a:pt x="1373" y="1801"/>
                    <a:pt x="1379" y="1802"/>
                    <a:pt x="1384" y="1804"/>
                  </a:cubicBezTo>
                  <a:cubicBezTo>
                    <a:pt x="1369" y="1800"/>
                    <a:pt x="1353" y="1797"/>
                    <a:pt x="1337" y="1795"/>
                  </a:cubicBezTo>
                  <a:cubicBezTo>
                    <a:pt x="1301" y="1787"/>
                    <a:pt x="1267" y="1776"/>
                    <a:pt x="1232" y="1764"/>
                  </a:cubicBezTo>
                  <a:lnTo>
                    <a:pt x="1232" y="1764"/>
                  </a:lnTo>
                  <a:cubicBezTo>
                    <a:pt x="1212" y="1753"/>
                    <a:pt x="1191" y="1742"/>
                    <a:pt x="1171" y="1730"/>
                  </a:cubicBezTo>
                  <a:cubicBezTo>
                    <a:pt x="1159" y="1723"/>
                    <a:pt x="1147" y="1715"/>
                    <a:pt x="1135" y="1708"/>
                  </a:cubicBezTo>
                  <a:lnTo>
                    <a:pt x="1135" y="1708"/>
                  </a:lnTo>
                  <a:cubicBezTo>
                    <a:pt x="1137" y="1710"/>
                    <a:pt x="1138" y="1712"/>
                    <a:pt x="1139" y="1714"/>
                  </a:cubicBezTo>
                  <a:cubicBezTo>
                    <a:pt x="1138" y="1712"/>
                    <a:pt x="1136" y="1710"/>
                    <a:pt x="1135" y="1707"/>
                  </a:cubicBezTo>
                  <a:lnTo>
                    <a:pt x="1135" y="1707"/>
                  </a:lnTo>
                  <a:cubicBezTo>
                    <a:pt x="1135" y="1708"/>
                    <a:pt x="1135" y="1708"/>
                    <a:pt x="1135" y="1708"/>
                  </a:cubicBezTo>
                  <a:lnTo>
                    <a:pt x="1135" y="1708"/>
                  </a:lnTo>
                  <a:cubicBezTo>
                    <a:pt x="1122" y="1685"/>
                    <a:pt x="1108" y="1676"/>
                    <a:pt x="1101" y="1675"/>
                  </a:cubicBezTo>
                  <a:lnTo>
                    <a:pt x="1101" y="1675"/>
                  </a:lnTo>
                  <a:cubicBezTo>
                    <a:pt x="1114" y="1686"/>
                    <a:pt x="1127" y="1697"/>
                    <a:pt x="1135" y="1707"/>
                  </a:cubicBezTo>
                  <a:lnTo>
                    <a:pt x="1135" y="1707"/>
                  </a:lnTo>
                  <a:cubicBezTo>
                    <a:pt x="1130" y="1704"/>
                    <a:pt x="1125" y="1702"/>
                    <a:pt x="1120" y="1699"/>
                  </a:cubicBezTo>
                  <a:cubicBezTo>
                    <a:pt x="1098" y="1684"/>
                    <a:pt x="1094" y="1675"/>
                    <a:pt x="1100" y="1675"/>
                  </a:cubicBezTo>
                  <a:cubicBezTo>
                    <a:pt x="1101" y="1675"/>
                    <a:pt x="1101" y="1675"/>
                    <a:pt x="1101" y="1675"/>
                  </a:cubicBezTo>
                  <a:lnTo>
                    <a:pt x="1101" y="1675"/>
                  </a:lnTo>
                  <a:cubicBezTo>
                    <a:pt x="1084" y="1660"/>
                    <a:pt x="1065" y="1646"/>
                    <a:pt x="1054" y="1633"/>
                  </a:cubicBezTo>
                  <a:cubicBezTo>
                    <a:pt x="1049" y="1628"/>
                    <a:pt x="1036" y="1611"/>
                    <a:pt x="1029" y="1602"/>
                  </a:cubicBezTo>
                  <a:lnTo>
                    <a:pt x="1029" y="1602"/>
                  </a:lnTo>
                  <a:cubicBezTo>
                    <a:pt x="1009" y="1569"/>
                    <a:pt x="992" y="1513"/>
                    <a:pt x="968" y="1488"/>
                  </a:cubicBezTo>
                  <a:lnTo>
                    <a:pt x="968" y="1488"/>
                  </a:lnTo>
                  <a:cubicBezTo>
                    <a:pt x="964" y="1475"/>
                    <a:pt x="959" y="1462"/>
                    <a:pt x="956" y="1448"/>
                  </a:cubicBezTo>
                  <a:cubicBezTo>
                    <a:pt x="952" y="1433"/>
                    <a:pt x="949" y="1417"/>
                    <a:pt x="944" y="1401"/>
                  </a:cubicBezTo>
                  <a:cubicBezTo>
                    <a:pt x="943" y="1396"/>
                    <a:pt x="941" y="1384"/>
                    <a:pt x="940" y="1372"/>
                  </a:cubicBezTo>
                  <a:lnTo>
                    <a:pt x="940" y="1372"/>
                  </a:lnTo>
                  <a:cubicBezTo>
                    <a:pt x="940" y="1369"/>
                    <a:pt x="939" y="1366"/>
                    <a:pt x="939" y="1364"/>
                  </a:cubicBezTo>
                  <a:cubicBezTo>
                    <a:pt x="938" y="1344"/>
                    <a:pt x="938" y="1321"/>
                    <a:pt x="938" y="1301"/>
                  </a:cubicBezTo>
                  <a:cubicBezTo>
                    <a:pt x="938" y="1283"/>
                    <a:pt x="940" y="1265"/>
                    <a:pt x="940" y="1248"/>
                  </a:cubicBezTo>
                  <a:lnTo>
                    <a:pt x="940" y="1248"/>
                  </a:lnTo>
                  <a:cubicBezTo>
                    <a:pt x="950" y="1207"/>
                    <a:pt x="961" y="1168"/>
                    <a:pt x="972" y="1129"/>
                  </a:cubicBezTo>
                  <a:lnTo>
                    <a:pt x="972" y="1129"/>
                  </a:lnTo>
                  <a:cubicBezTo>
                    <a:pt x="986" y="1108"/>
                    <a:pt x="995" y="1082"/>
                    <a:pt x="1007" y="1060"/>
                  </a:cubicBezTo>
                  <a:cubicBezTo>
                    <a:pt x="1015" y="1047"/>
                    <a:pt x="1023" y="1034"/>
                    <a:pt x="1032" y="1021"/>
                  </a:cubicBezTo>
                  <a:lnTo>
                    <a:pt x="1039" y="1012"/>
                  </a:lnTo>
                  <a:lnTo>
                    <a:pt x="1039" y="1012"/>
                  </a:lnTo>
                  <a:cubicBezTo>
                    <a:pt x="1067" y="983"/>
                    <a:pt x="1094" y="957"/>
                    <a:pt x="1123" y="929"/>
                  </a:cubicBezTo>
                  <a:cubicBezTo>
                    <a:pt x="1124" y="928"/>
                    <a:pt x="1125" y="927"/>
                    <a:pt x="1126" y="926"/>
                  </a:cubicBezTo>
                  <a:lnTo>
                    <a:pt x="1126" y="926"/>
                  </a:lnTo>
                  <a:cubicBezTo>
                    <a:pt x="1140" y="916"/>
                    <a:pt x="1155" y="906"/>
                    <a:pt x="1171" y="897"/>
                  </a:cubicBezTo>
                  <a:cubicBezTo>
                    <a:pt x="1190" y="886"/>
                    <a:pt x="1210" y="876"/>
                    <a:pt x="1231" y="865"/>
                  </a:cubicBezTo>
                  <a:lnTo>
                    <a:pt x="1231" y="865"/>
                  </a:lnTo>
                  <a:cubicBezTo>
                    <a:pt x="1266" y="853"/>
                    <a:pt x="1301" y="844"/>
                    <a:pt x="1337" y="835"/>
                  </a:cubicBezTo>
                  <a:lnTo>
                    <a:pt x="1337" y="835"/>
                  </a:lnTo>
                  <a:cubicBezTo>
                    <a:pt x="1345" y="836"/>
                    <a:pt x="1351" y="836"/>
                    <a:pt x="1357" y="836"/>
                  </a:cubicBezTo>
                  <a:cubicBezTo>
                    <a:pt x="1383" y="836"/>
                    <a:pt x="1392" y="829"/>
                    <a:pt x="1384" y="827"/>
                  </a:cubicBezTo>
                  <a:lnTo>
                    <a:pt x="1384" y="827"/>
                  </a:lnTo>
                  <a:cubicBezTo>
                    <a:pt x="1372" y="829"/>
                    <a:pt x="1361" y="830"/>
                    <a:pt x="1350" y="832"/>
                  </a:cubicBezTo>
                  <a:lnTo>
                    <a:pt x="1350" y="832"/>
                  </a:lnTo>
                  <a:cubicBezTo>
                    <a:pt x="1354" y="831"/>
                    <a:pt x="1357" y="830"/>
                    <a:pt x="1361" y="829"/>
                  </a:cubicBezTo>
                  <a:cubicBezTo>
                    <a:pt x="1368" y="827"/>
                    <a:pt x="1374" y="827"/>
                    <a:pt x="1378" y="827"/>
                  </a:cubicBezTo>
                  <a:cubicBezTo>
                    <a:pt x="1381" y="827"/>
                    <a:pt x="1382" y="827"/>
                    <a:pt x="1384" y="827"/>
                  </a:cubicBezTo>
                  <a:lnTo>
                    <a:pt x="1384" y="827"/>
                  </a:lnTo>
                  <a:cubicBezTo>
                    <a:pt x="1397" y="825"/>
                    <a:pt x="1409" y="824"/>
                    <a:pt x="1420" y="824"/>
                  </a:cubicBezTo>
                  <a:close/>
                  <a:moveTo>
                    <a:pt x="1427" y="0"/>
                  </a:moveTo>
                  <a:cubicBezTo>
                    <a:pt x="1425" y="0"/>
                    <a:pt x="1423" y="0"/>
                    <a:pt x="1420" y="0"/>
                  </a:cubicBezTo>
                  <a:cubicBezTo>
                    <a:pt x="858" y="8"/>
                    <a:pt x="379" y="357"/>
                    <a:pt x="183" y="880"/>
                  </a:cubicBezTo>
                  <a:cubicBezTo>
                    <a:pt x="0" y="1366"/>
                    <a:pt x="162" y="1971"/>
                    <a:pt x="563" y="2302"/>
                  </a:cubicBezTo>
                  <a:cubicBezTo>
                    <a:pt x="813" y="2508"/>
                    <a:pt x="1124" y="2620"/>
                    <a:pt x="1436" y="2620"/>
                  </a:cubicBezTo>
                  <a:cubicBezTo>
                    <a:pt x="1660" y="2620"/>
                    <a:pt x="1885" y="2562"/>
                    <a:pt x="2089" y="2441"/>
                  </a:cubicBezTo>
                  <a:cubicBezTo>
                    <a:pt x="2576" y="2149"/>
                    <a:pt x="2802" y="1592"/>
                    <a:pt x="2703" y="1043"/>
                  </a:cubicBezTo>
                  <a:cubicBezTo>
                    <a:pt x="2597" y="455"/>
                    <a:pt x="2055" y="36"/>
                    <a:pt x="1477" y="3"/>
                  </a:cubicBezTo>
                  <a:lnTo>
                    <a:pt x="1477" y="3"/>
                  </a:lnTo>
                  <a:cubicBezTo>
                    <a:pt x="1461" y="1"/>
                    <a:pt x="1444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>
              <a:extLst>
                <a:ext uri="{FF2B5EF4-FFF2-40B4-BE49-F238E27FC236}">
                  <a16:creationId xmlns:a16="http://schemas.microsoft.com/office/drawing/2014/main" id="{BB5A7C89-A3C1-5533-F440-812AADFE76F8}"/>
                </a:ext>
              </a:extLst>
            </p:cNvPr>
            <p:cNvSpPr/>
            <p:nvPr/>
          </p:nvSpPr>
          <p:spPr>
            <a:xfrm>
              <a:off x="2768389" y="3749830"/>
              <a:ext cx="193099" cy="19309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cubicBezTo>
                    <a:pt x="403" y="1"/>
                    <a:pt x="1" y="404"/>
                    <a:pt x="1" y="900"/>
                  </a:cubicBezTo>
                  <a:cubicBezTo>
                    <a:pt x="1" y="1397"/>
                    <a:pt x="403" y="1799"/>
                    <a:pt x="900" y="1799"/>
                  </a:cubicBezTo>
                  <a:cubicBezTo>
                    <a:pt x="1397" y="1799"/>
                    <a:pt x="1800" y="1397"/>
                    <a:pt x="1800" y="900"/>
                  </a:cubicBezTo>
                  <a:cubicBezTo>
                    <a:pt x="1800" y="404"/>
                    <a:pt x="1397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6">
            <a:extLst>
              <a:ext uri="{FF2B5EF4-FFF2-40B4-BE49-F238E27FC236}">
                <a16:creationId xmlns:a16="http://schemas.microsoft.com/office/drawing/2014/main" id="{CE97FC86-CA79-3587-A9D6-13F58B04FA95}"/>
              </a:ext>
            </a:extLst>
          </p:cNvPr>
          <p:cNvGrpSpPr/>
          <p:nvPr/>
        </p:nvGrpSpPr>
        <p:grpSpPr>
          <a:xfrm>
            <a:off x="2924170" y="2349731"/>
            <a:ext cx="293189" cy="280852"/>
            <a:chOff x="2719471" y="1903616"/>
            <a:chExt cx="293189" cy="280852"/>
          </a:xfrm>
        </p:grpSpPr>
        <p:sp>
          <p:nvSpPr>
            <p:cNvPr id="149" name="Google Shape;149;p16">
              <a:extLst>
                <a:ext uri="{FF2B5EF4-FFF2-40B4-BE49-F238E27FC236}">
                  <a16:creationId xmlns:a16="http://schemas.microsoft.com/office/drawing/2014/main" id="{1F7E72B9-CAE0-8423-C201-181CDA7C6D59}"/>
                </a:ext>
              </a:extLst>
            </p:cNvPr>
            <p:cNvSpPr/>
            <p:nvPr/>
          </p:nvSpPr>
          <p:spPr>
            <a:xfrm>
              <a:off x="2719471" y="1903616"/>
              <a:ext cx="293189" cy="280852"/>
            </a:xfrm>
            <a:custGeom>
              <a:avLst/>
              <a:gdLst/>
              <a:ahLst/>
              <a:cxnLst/>
              <a:rect l="l" t="t" r="r" b="b"/>
              <a:pathLst>
                <a:path w="2733" h="2618" extrusionOk="0">
                  <a:moveTo>
                    <a:pt x="944" y="1215"/>
                  </a:moveTo>
                  <a:cubicBezTo>
                    <a:pt x="943" y="1215"/>
                    <a:pt x="936" y="1239"/>
                    <a:pt x="933" y="1261"/>
                  </a:cubicBezTo>
                  <a:lnTo>
                    <a:pt x="933" y="1261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1" y="1243"/>
                  </a:moveTo>
                  <a:cubicBezTo>
                    <a:pt x="1902" y="1246"/>
                    <a:pt x="1903" y="1250"/>
                    <a:pt x="1904" y="1253"/>
                  </a:cubicBezTo>
                  <a:cubicBezTo>
                    <a:pt x="1906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4" y="1264"/>
                    <a:pt x="1902" y="1253"/>
                    <a:pt x="1901" y="1243"/>
                  </a:cubicBezTo>
                  <a:close/>
                  <a:moveTo>
                    <a:pt x="1911" y="1352"/>
                  </a:move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lnTo>
                    <a:pt x="1911" y="1352"/>
                  </a:lnTo>
                  <a:cubicBezTo>
                    <a:pt x="1911" y="1352"/>
                    <a:pt x="1911" y="1352"/>
                    <a:pt x="1911" y="1352"/>
                  </a:cubicBezTo>
                  <a:close/>
                  <a:moveTo>
                    <a:pt x="1859" y="1537"/>
                  </a:moveTo>
                  <a:cubicBezTo>
                    <a:pt x="1859" y="1537"/>
                    <a:pt x="1859" y="1537"/>
                    <a:pt x="1859" y="1537"/>
                  </a:cubicBezTo>
                  <a:cubicBezTo>
                    <a:pt x="1859" y="1537"/>
                    <a:pt x="1859" y="1537"/>
                    <a:pt x="1859" y="1537"/>
                  </a:cubicBezTo>
                  <a:close/>
                  <a:moveTo>
                    <a:pt x="1730" y="1691"/>
                  </a:moveTo>
                  <a:cubicBezTo>
                    <a:pt x="1725" y="1695"/>
                    <a:pt x="1720" y="1698"/>
                    <a:pt x="1715" y="1701"/>
                  </a:cubicBezTo>
                  <a:lnTo>
                    <a:pt x="1715" y="1701"/>
                  </a:lnTo>
                  <a:cubicBezTo>
                    <a:pt x="1720" y="1697"/>
                    <a:pt x="1725" y="1694"/>
                    <a:pt x="1730" y="1691"/>
                  </a:cubicBezTo>
                  <a:close/>
                  <a:moveTo>
                    <a:pt x="1432" y="830"/>
                  </a:moveTo>
                  <a:cubicBezTo>
                    <a:pt x="1449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5" y="842"/>
                    <a:pt x="1564" y="853"/>
                    <a:pt x="1603" y="864"/>
                  </a:cubicBezTo>
                  <a:lnTo>
                    <a:pt x="1603" y="864"/>
                  </a:lnTo>
                  <a:cubicBezTo>
                    <a:pt x="1625" y="878"/>
                    <a:pt x="1650" y="887"/>
                    <a:pt x="1672" y="899"/>
                  </a:cubicBezTo>
                  <a:cubicBezTo>
                    <a:pt x="1686" y="907"/>
                    <a:pt x="1699" y="915"/>
                    <a:pt x="1711" y="924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50" y="959"/>
                    <a:pt x="1776" y="986"/>
                    <a:pt x="1803" y="1015"/>
                  </a:cubicBezTo>
                  <a:cubicBezTo>
                    <a:pt x="1805" y="1016"/>
                    <a:pt x="1806" y="1017"/>
                    <a:pt x="1807" y="1018"/>
                  </a:cubicBezTo>
                  <a:lnTo>
                    <a:pt x="1807" y="1018"/>
                  </a:lnTo>
                  <a:cubicBezTo>
                    <a:pt x="1817" y="1032"/>
                    <a:pt x="1827" y="1047"/>
                    <a:pt x="1836" y="1063"/>
                  </a:cubicBezTo>
                  <a:cubicBezTo>
                    <a:pt x="1847" y="1082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79" y="1158"/>
                    <a:pt x="1889" y="1193"/>
                    <a:pt x="1898" y="1229"/>
                  </a:cubicBezTo>
                  <a:lnTo>
                    <a:pt x="1898" y="1229"/>
                  </a:lnTo>
                  <a:cubicBezTo>
                    <a:pt x="1898" y="1225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899" y="1224"/>
                    <a:pt x="1900" y="1233"/>
                    <a:pt x="1901" y="1243"/>
                  </a:cubicBezTo>
                  <a:lnTo>
                    <a:pt x="1901" y="1243"/>
                  </a:lnTo>
                  <a:cubicBezTo>
                    <a:pt x="1900" y="1238"/>
                    <a:pt x="1899" y="1234"/>
                    <a:pt x="1898" y="1229"/>
                  </a:cubicBezTo>
                  <a:lnTo>
                    <a:pt x="1898" y="1229"/>
                  </a:lnTo>
                  <a:cubicBezTo>
                    <a:pt x="1894" y="1262"/>
                    <a:pt x="1900" y="1279"/>
                    <a:pt x="1904" y="1279"/>
                  </a:cubicBezTo>
                  <a:cubicBezTo>
                    <a:pt x="1904" y="1279"/>
                    <a:pt x="1905" y="1278"/>
                    <a:pt x="1906" y="1275"/>
                  </a:cubicBezTo>
                  <a:lnTo>
                    <a:pt x="1906" y="1275"/>
                  </a:lnTo>
                  <a:cubicBezTo>
                    <a:pt x="1907" y="1288"/>
                    <a:pt x="1909" y="1301"/>
                    <a:pt x="1909" y="1312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4" y="1389"/>
                    <a:pt x="1892" y="1439"/>
                    <a:pt x="1883" y="1470"/>
                  </a:cubicBezTo>
                  <a:cubicBezTo>
                    <a:pt x="1879" y="1483"/>
                    <a:pt x="1872" y="1498"/>
                    <a:pt x="1866" y="1512"/>
                  </a:cubicBezTo>
                  <a:lnTo>
                    <a:pt x="1866" y="1512"/>
                  </a:lnTo>
                  <a:cubicBezTo>
                    <a:pt x="1848" y="1544"/>
                    <a:pt x="1830" y="1577"/>
                    <a:pt x="1810" y="1609"/>
                  </a:cubicBezTo>
                  <a:lnTo>
                    <a:pt x="1810" y="1609"/>
                  </a:lnTo>
                  <a:cubicBezTo>
                    <a:pt x="1796" y="1621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8" y="1684"/>
                    <a:pt x="1737" y="1686"/>
                    <a:pt x="1735" y="1687"/>
                  </a:cubicBezTo>
                  <a:lnTo>
                    <a:pt x="1735" y="1687"/>
                  </a:lnTo>
                  <a:cubicBezTo>
                    <a:pt x="1739" y="1685"/>
                    <a:pt x="1744" y="1683"/>
                    <a:pt x="1750" y="1680"/>
                  </a:cubicBezTo>
                  <a:lnTo>
                    <a:pt x="1750" y="1680"/>
                  </a:lnTo>
                  <a:cubicBezTo>
                    <a:pt x="1743" y="1683"/>
                    <a:pt x="1737" y="1687"/>
                    <a:pt x="1730" y="1691"/>
                  </a:cubicBezTo>
                  <a:lnTo>
                    <a:pt x="1730" y="1691"/>
                  </a:lnTo>
                  <a:cubicBezTo>
                    <a:pt x="1732" y="1690"/>
                    <a:pt x="1733" y="1688"/>
                    <a:pt x="1735" y="1687"/>
                  </a:cubicBezTo>
                  <a:lnTo>
                    <a:pt x="1735" y="1687"/>
                  </a:lnTo>
                  <a:cubicBezTo>
                    <a:pt x="1706" y="1701"/>
                    <a:pt x="1698" y="1707"/>
                    <a:pt x="1701" y="1707"/>
                  </a:cubicBezTo>
                  <a:cubicBezTo>
                    <a:pt x="1703" y="1707"/>
                    <a:pt x="1708" y="1705"/>
                    <a:pt x="1715" y="1701"/>
                  </a:cubicBezTo>
                  <a:lnTo>
                    <a:pt x="1715" y="1701"/>
                  </a:lnTo>
                  <a:cubicBezTo>
                    <a:pt x="1694" y="1715"/>
                    <a:pt x="1674" y="1732"/>
                    <a:pt x="1653" y="1743"/>
                  </a:cubicBezTo>
                  <a:cubicBezTo>
                    <a:pt x="1639" y="1751"/>
                    <a:pt x="1624" y="1757"/>
                    <a:pt x="1611" y="1765"/>
                  </a:cubicBezTo>
                  <a:cubicBezTo>
                    <a:pt x="1577" y="1775"/>
                    <a:pt x="1544" y="1786"/>
                    <a:pt x="1510" y="1794"/>
                  </a:cubicBezTo>
                  <a:lnTo>
                    <a:pt x="1510" y="1794"/>
                  </a:lnTo>
                  <a:cubicBezTo>
                    <a:pt x="1498" y="1792"/>
                    <a:pt x="1489" y="1792"/>
                    <a:pt x="1482" y="1792"/>
                  </a:cubicBezTo>
                  <a:cubicBezTo>
                    <a:pt x="1457" y="1792"/>
                    <a:pt x="1453" y="1798"/>
                    <a:pt x="1466" y="1800"/>
                  </a:cubicBezTo>
                  <a:lnTo>
                    <a:pt x="1466" y="1800"/>
                  </a:lnTo>
                  <a:cubicBezTo>
                    <a:pt x="1479" y="1798"/>
                    <a:pt x="1494" y="1795"/>
                    <a:pt x="1507" y="1794"/>
                  </a:cubicBezTo>
                  <a:lnTo>
                    <a:pt x="1507" y="1794"/>
                  </a:lnTo>
                  <a:cubicBezTo>
                    <a:pt x="1508" y="1794"/>
                    <a:pt x="1509" y="1794"/>
                    <a:pt x="1510" y="1794"/>
                  </a:cubicBezTo>
                  <a:lnTo>
                    <a:pt x="1510" y="1794"/>
                  </a:lnTo>
                  <a:cubicBezTo>
                    <a:pt x="1513" y="1794"/>
                    <a:pt x="1516" y="1795"/>
                    <a:pt x="1519" y="1795"/>
                  </a:cubicBezTo>
                  <a:lnTo>
                    <a:pt x="1519" y="1795"/>
                  </a:lnTo>
                  <a:cubicBezTo>
                    <a:pt x="1516" y="1795"/>
                    <a:pt x="1512" y="1794"/>
                    <a:pt x="1509" y="1794"/>
                  </a:cubicBezTo>
                  <a:cubicBezTo>
                    <a:pt x="1508" y="1794"/>
                    <a:pt x="1508" y="1794"/>
                    <a:pt x="1507" y="1794"/>
                  </a:cubicBezTo>
                  <a:lnTo>
                    <a:pt x="1507" y="1794"/>
                  </a:lnTo>
                  <a:cubicBezTo>
                    <a:pt x="1503" y="1795"/>
                    <a:pt x="1499" y="1796"/>
                    <a:pt x="1494" y="1797"/>
                  </a:cubicBezTo>
                  <a:cubicBezTo>
                    <a:pt x="1485" y="1799"/>
                    <a:pt x="1478" y="1800"/>
                    <a:pt x="1472" y="1800"/>
                  </a:cubicBezTo>
                  <a:cubicBezTo>
                    <a:pt x="1470" y="1800"/>
                    <a:pt x="1468" y="1800"/>
                    <a:pt x="1466" y="1800"/>
                  </a:cubicBezTo>
                  <a:lnTo>
                    <a:pt x="1466" y="1800"/>
                  </a:lnTo>
                  <a:cubicBezTo>
                    <a:pt x="1463" y="1800"/>
                    <a:pt x="1460" y="1800"/>
                    <a:pt x="1458" y="1800"/>
                  </a:cubicBezTo>
                  <a:cubicBezTo>
                    <a:pt x="1448" y="1801"/>
                    <a:pt x="1438" y="1801"/>
                    <a:pt x="1428" y="1801"/>
                  </a:cubicBezTo>
                  <a:cubicBezTo>
                    <a:pt x="1402" y="1801"/>
                    <a:pt x="1377" y="1800"/>
                    <a:pt x="1351" y="1798"/>
                  </a:cubicBezTo>
                  <a:lnTo>
                    <a:pt x="1351" y="1798"/>
                  </a:lnTo>
                  <a:cubicBezTo>
                    <a:pt x="1329" y="1793"/>
                    <a:pt x="1308" y="1789"/>
                    <a:pt x="1286" y="1783"/>
                  </a:cubicBezTo>
                  <a:cubicBezTo>
                    <a:pt x="1272" y="1779"/>
                    <a:pt x="1258" y="1774"/>
                    <a:pt x="1245" y="1770"/>
                  </a:cubicBezTo>
                  <a:lnTo>
                    <a:pt x="1245" y="1770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6" y="1771"/>
                    <a:pt x="1244" y="1769"/>
                  </a:cubicBezTo>
                  <a:lnTo>
                    <a:pt x="1244" y="1769"/>
                  </a:lnTo>
                  <a:cubicBezTo>
                    <a:pt x="1244" y="1770"/>
                    <a:pt x="1244" y="1770"/>
                    <a:pt x="1245" y="1770"/>
                  </a:cubicBezTo>
                  <a:lnTo>
                    <a:pt x="1245" y="1770"/>
                  </a:lnTo>
                  <a:cubicBezTo>
                    <a:pt x="1230" y="1757"/>
                    <a:pt x="1216" y="1751"/>
                    <a:pt x="1207" y="1749"/>
                  </a:cubicBezTo>
                  <a:lnTo>
                    <a:pt x="1207" y="1749"/>
                  </a:lnTo>
                  <a:cubicBezTo>
                    <a:pt x="1221" y="1755"/>
                    <a:pt x="1233" y="1762"/>
                    <a:pt x="1244" y="1769"/>
                  </a:cubicBezTo>
                  <a:lnTo>
                    <a:pt x="1244" y="1769"/>
                  </a:lnTo>
                  <a:cubicBezTo>
                    <a:pt x="1235" y="1767"/>
                    <a:pt x="1226" y="1764"/>
                    <a:pt x="1218" y="1761"/>
                  </a:cubicBezTo>
                  <a:cubicBezTo>
                    <a:pt x="1197" y="1754"/>
                    <a:pt x="1194" y="1748"/>
                    <a:pt x="1202" y="1748"/>
                  </a:cubicBezTo>
                  <a:cubicBezTo>
                    <a:pt x="1203" y="1748"/>
                    <a:pt x="1205" y="1748"/>
                    <a:pt x="1207" y="1749"/>
                  </a:cubicBezTo>
                  <a:lnTo>
                    <a:pt x="1207" y="1749"/>
                  </a:lnTo>
                  <a:cubicBezTo>
                    <a:pt x="1186" y="1739"/>
                    <a:pt x="1163" y="1729"/>
                    <a:pt x="1147" y="1718"/>
                  </a:cubicBezTo>
                  <a:cubicBezTo>
                    <a:pt x="1137" y="1712"/>
                    <a:pt x="1127" y="1706"/>
                    <a:pt x="1118" y="1699"/>
                  </a:cubicBezTo>
                  <a:lnTo>
                    <a:pt x="1118" y="1699"/>
                  </a:lnTo>
                  <a:cubicBezTo>
                    <a:pt x="1117" y="1699"/>
                    <a:pt x="1117" y="1698"/>
                    <a:pt x="1117" y="1698"/>
                  </a:cubicBezTo>
                  <a:cubicBezTo>
                    <a:pt x="1098" y="1680"/>
                    <a:pt x="1072" y="1646"/>
                    <a:pt x="1048" y="1621"/>
                  </a:cubicBezTo>
                  <a:lnTo>
                    <a:pt x="1048" y="1621"/>
                  </a:lnTo>
                  <a:cubicBezTo>
                    <a:pt x="1056" y="1632"/>
                    <a:pt x="1058" y="1641"/>
                    <a:pt x="1055" y="1641"/>
                  </a:cubicBezTo>
                  <a:cubicBezTo>
                    <a:pt x="1053" y="1641"/>
                    <a:pt x="1048" y="1637"/>
                    <a:pt x="1040" y="1625"/>
                  </a:cubicBezTo>
                  <a:cubicBezTo>
                    <a:pt x="1035" y="1617"/>
                    <a:pt x="1029" y="1609"/>
                    <a:pt x="1024" y="1601"/>
                  </a:cubicBezTo>
                  <a:lnTo>
                    <a:pt x="1024" y="1601"/>
                  </a:lnTo>
                  <a:cubicBezTo>
                    <a:pt x="1031" y="1606"/>
                    <a:pt x="1040" y="1613"/>
                    <a:pt x="1048" y="1621"/>
                  </a:cubicBezTo>
                  <a:lnTo>
                    <a:pt x="1048" y="1621"/>
                  </a:lnTo>
                  <a:cubicBezTo>
                    <a:pt x="1042" y="1614"/>
                    <a:pt x="1034" y="1607"/>
                    <a:pt x="1023" y="1600"/>
                  </a:cubicBezTo>
                  <a:lnTo>
                    <a:pt x="1023" y="1600"/>
                  </a:lnTo>
                  <a:cubicBezTo>
                    <a:pt x="1023" y="1601"/>
                    <a:pt x="1024" y="1601"/>
                    <a:pt x="1024" y="1601"/>
                  </a:cubicBezTo>
                  <a:lnTo>
                    <a:pt x="1024" y="1601"/>
                  </a:lnTo>
                  <a:cubicBezTo>
                    <a:pt x="1022" y="1600"/>
                    <a:pt x="1020" y="1599"/>
                    <a:pt x="1019" y="1598"/>
                  </a:cubicBezTo>
                  <a:lnTo>
                    <a:pt x="1019" y="1598"/>
                  </a:lnTo>
                  <a:cubicBezTo>
                    <a:pt x="1020" y="1599"/>
                    <a:pt x="1022" y="1599"/>
                    <a:pt x="1023" y="1600"/>
                  </a:cubicBezTo>
                  <a:lnTo>
                    <a:pt x="1023" y="1600"/>
                  </a:lnTo>
                  <a:cubicBezTo>
                    <a:pt x="1016" y="1590"/>
                    <a:pt x="1009" y="1579"/>
                    <a:pt x="1002" y="1567"/>
                  </a:cubicBezTo>
                  <a:cubicBezTo>
                    <a:pt x="994" y="1553"/>
                    <a:pt x="988" y="1541"/>
                    <a:pt x="980" y="1528"/>
                  </a:cubicBezTo>
                  <a:lnTo>
                    <a:pt x="980" y="1528"/>
                  </a:lnTo>
                  <a:cubicBezTo>
                    <a:pt x="972" y="1494"/>
                    <a:pt x="952" y="1458"/>
                    <a:pt x="944" y="1425"/>
                  </a:cubicBezTo>
                  <a:cubicBezTo>
                    <a:pt x="941" y="1409"/>
                    <a:pt x="938" y="1393"/>
                    <a:pt x="934" y="1378"/>
                  </a:cubicBezTo>
                  <a:cubicBezTo>
                    <a:pt x="932" y="1340"/>
                    <a:pt x="932" y="1302"/>
                    <a:pt x="933" y="1265"/>
                  </a:cubicBezTo>
                  <a:cubicBezTo>
                    <a:pt x="933" y="1264"/>
                    <a:pt x="933" y="1262"/>
                    <a:pt x="933" y="1261"/>
                  </a:cubicBezTo>
                  <a:lnTo>
                    <a:pt x="933" y="1261"/>
                  </a:lnTo>
                  <a:cubicBezTo>
                    <a:pt x="932" y="1265"/>
                    <a:pt x="930" y="1271"/>
                    <a:pt x="929" y="1276"/>
                  </a:cubicBezTo>
                  <a:cubicBezTo>
                    <a:pt x="933" y="1261"/>
                    <a:pt x="936" y="1245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10" y="1051"/>
                    <a:pt x="1017" y="1039"/>
                    <a:pt x="1025" y="1027"/>
                  </a:cubicBezTo>
                  <a:lnTo>
                    <a:pt x="1025" y="1027"/>
                  </a:lnTo>
                  <a:cubicBezTo>
                    <a:pt x="1023" y="1029"/>
                    <a:pt x="1021" y="1030"/>
                    <a:pt x="1019" y="1031"/>
                  </a:cubicBezTo>
                  <a:cubicBezTo>
                    <a:pt x="1021" y="1030"/>
                    <a:pt x="1023" y="1028"/>
                    <a:pt x="1025" y="1027"/>
                  </a:cubicBezTo>
                  <a:lnTo>
                    <a:pt x="1025" y="1027"/>
                  </a:lnTo>
                  <a:cubicBezTo>
                    <a:pt x="1025" y="1027"/>
                    <a:pt x="1025" y="1027"/>
                    <a:pt x="1025" y="1027"/>
                  </a:cubicBezTo>
                  <a:lnTo>
                    <a:pt x="1025" y="1027"/>
                  </a:lnTo>
                  <a:cubicBezTo>
                    <a:pt x="1048" y="1014"/>
                    <a:pt x="1057" y="1000"/>
                    <a:pt x="1058" y="993"/>
                  </a:cubicBezTo>
                  <a:lnTo>
                    <a:pt x="1058" y="993"/>
                  </a:lnTo>
                  <a:cubicBezTo>
                    <a:pt x="1047" y="1006"/>
                    <a:pt x="1036" y="1019"/>
                    <a:pt x="1025" y="1027"/>
                  </a:cubicBezTo>
                  <a:lnTo>
                    <a:pt x="1025" y="1027"/>
                  </a:lnTo>
                  <a:cubicBezTo>
                    <a:pt x="1028" y="1022"/>
                    <a:pt x="1031" y="1017"/>
                    <a:pt x="1034" y="1012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8" y="990"/>
                    <a:pt x="1058" y="991"/>
                    <a:pt x="1058" y="993"/>
                  </a:cubicBezTo>
                  <a:lnTo>
                    <a:pt x="1058" y="993"/>
                  </a:lnTo>
                  <a:cubicBezTo>
                    <a:pt x="1073" y="976"/>
                    <a:pt x="1087" y="957"/>
                    <a:pt x="1099" y="946"/>
                  </a:cubicBezTo>
                  <a:cubicBezTo>
                    <a:pt x="1105" y="941"/>
                    <a:pt x="1122" y="928"/>
                    <a:pt x="1131" y="921"/>
                  </a:cubicBezTo>
                  <a:lnTo>
                    <a:pt x="1131" y="921"/>
                  </a:lnTo>
                  <a:cubicBezTo>
                    <a:pt x="1163" y="901"/>
                    <a:pt x="1220" y="884"/>
                    <a:pt x="1245" y="860"/>
                  </a:cubicBezTo>
                  <a:lnTo>
                    <a:pt x="1245" y="860"/>
                  </a:lnTo>
                  <a:cubicBezTo>
                    <a:pt x="1258" y="856"/>
                    <a:pt x="1271" y="851"/>
                    <a:pt x="1285" y="848"/>
                  </a:cubicBezTo>
                  <a:cubicBezTo>
                    <a:pt x="1300" y="844"/>
                    <a:pt x="1315" y="841"/>
                    <a:pt x="1332" y="836"/>
                  </a:cubicBezTo>
                  <a:cubicBezTo>
                    <a:pt x="1336" y="835"/>
                    <a:pt x="1349" y="833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1"/>
                    <a:pt x="1369" y="831"/>
                  </a:cubicBezTo>
                  <a:cubicBezTo>
                    <a:pt x="1389" y="830"/>
                    <a:pt x="1412" y="830"/>
                    <a:pt x="1432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70" y="165"/>
                    <a:pt x="430" y="455"/>
                  </a:cubicBezTo>
                  <a:cubicBezTo>
                    <a:pt x="76" y="885"/>
                    <a:pt x="1" y="1493"/>
                    <a:pt x="292" y="1981"/>
                  </a:cubicBezTo>
                  <a:cubicBezTo>
                    <a:pt x="539" y="2393"/>
                    <a:pt x="975" y="2618"/>
                    <a:pt x="1436" y="2618"/>
                  </a:cubicBezTo>
                  <a:cubicBezTo>
                    <a:pt x="1520" y="2618"/>
                    <a:pt x="1605" y="2610"/>
                    <a:pt x="1690" y="2595"/>
                  </a:cubicBezTo>
                  <a:cubicBezTo>
                    <a:pt x="2278" y="2489"/>
                    <a:pt x="2696" y="1947"/>
                    <a:pt x="2729" y="1369"/>
                  </a:cubicBezTo>
                  <a:lnTo>
                    <a:pt x="2729" y="1369"/>
                  </a:lnTo>
                  <a:cubicBezTo>
                    <a:pt x="2732" y="1350"/>
                    <a:pt x="2733" y="1331"/>
                    <a:pt x="2732" y="1312"/>
                  </a:cubicBezTo>
                  <a:cubicBezTo>
                    <a:pt x="2724" y="750"/>
                    <a:pt x="2375" y="271"/>
                    <a:pt x="1853" y="75"/>
                  </a:cubicBezTo>
                  <a:cubicBezTo>
                    <a:pt x="1718" y="24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>
              <a:extLst>
                <a:ext uri="{FF2B5EF4-FFF2-40B4-BE49-F238E27FC236}">
                  <a16:creationId xmlns:a16="http://schemas.microsoft.com/office/drawing/2014/main" id="{70F30D9F-E2F7-6316-BEC4-D62AC8973C17}"/>
                </a:ext>
              </a:extLst>
            </p:cNvPr>
            <p:cNvSpPr/>
            <p:nvPr/>
          </p:nvSpPr>
          <p:spPr>
            <a:xfrm>
              <a:off x="2775469" y="1947814"/>
              <a:ext cx="192992" cy="193099"/>
            </a:xfrm>
            <a:custGeom>
              <a:avLst/>
              <a:gdLst/>
              <a:ahLst/>
              <a:cxnLst/>
              <a:rect l="l" t="t" r="r" b="b"/>
              <a:pathLst>
                <a:path w="1799" h="180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cubicBezTo>
                    <a:pt x="0" y="1397"/>
                    <a:pt x="402" y="1800"/>
                    <a:pt x="900" y="1800"/>
                  </a:cubicBezTo>
                  <a:cubicBezTo>
                    <a:pt x="1396" y="1800"/>
                    <a:pt x="1798" y="1397"/>
                    <a:pt x="1798" y="900"/>
                  </a:cubicBezTo>
                  <a:cubicBezTo>
                    <a:pt x="1798" y="403"/>
                    <a:pt x="1396" y="1"/>
                    <a:pt x="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6">
            <a:extLst>
              <a:ext uri="{FF2B5EF4-FFF2-40B4-BE49-F238E27FC236}">
                <a16:creationId xmlns:a16="http://schemas.microsoft.com/office/drawing/2014/main" id="{63B16A48-BBEC-EBDE-2939-EDA59A3E533E}"/>
              </a:ext>
            </a:extLst>
          </p:cNvPr>
          <p:cNvGrpSpPr/>
          <p:nvPr/>
        </p:nvGrpSpPr>
        <p:grpSpPr>
          <a:xfrm>
            <a:off x="2924117" y="3185088"/>
            <a:ext cx="293297" cy="280852"/>
            <a:chOff x="2986052" y="2804088"/>
            <a:chExt cx="293297" cy="280852"/>
          </a:xfrm>
        </p:grpSpPr>
        <p:sp>
          <p:nvSpPr>
            <p:cNvPr id="152" name="Google Shape;152;p16">
              <a:extLst>
                <a:ext uri="{FF2B5EF4-FFF2-40B4-BE49-F238E27FC236}">
                  <a16:creationId xmlns:a16="http://schemas.microsoft.com/office/drawing/2014/main" id="{6F3EF0A5-FBC1-5274-ADDF-0670849E8A3C}"/>
                </a:ext>
              </a:extLst>
            </p:cNvPr>
            <p:cNvSpPr/>
            <p:nvPr/>
          </p:nvSpPr>
          <p:spPr>
            <a:xfrm>
              <a:off x="2986052" y="2804088"/>
              <a:ext cx="293297" cy="280852"/>
            </a:xfrm>
            <a:custGeom>
              <a:avLst/>
              <a:gdLst/>
              <a:ahLst/>
              <a:cxnLst/>
              <a:rect l="l" t="t" r="r" b="b"/>
              <a:pathLst>
                <a:path w="2734" h="2618" extrusionOk="0">
                  <a:moveTo>
                    <a:pt x="1249" y="855"/>
                  </a:moveTo>
                  <a:cubicBezTo>
                    <a:pt x="1249" y="855"/>
                    <a:pt x="1249" y="855"/>
                    <a:pt x="1249" y="855"/>
                  </a:cubicBezTo>
                  <a:lnTo>
                    <a:pt x="1249" y="855"/>
                  </a:lnTo>
                  <a:cubicBezTo>
                    <a:pt x="1249" y="855"/>
                    <a:pt x="1249" y="855"/>
                    <a:pt x="1249" y="855"/>
                  </a:cubicBezTo>
                  <a:close/>
                  <a:moveTo>
                    <a:pt x="1212" y="871"/>
                  </a:moveTo>
                  <a:cubicBezTo>
                    <a:pt x="1202" y="874"/>
                    <a:pt x="1194" y="877"/>
                    <a:pt x="1194" y="877"/>
                  </a:cubicBezTo>
                  <a:cubicBezTo>
                    <a:pt x="1193" y="877"/>
                    <a:pt x="1198" y="875"/>
                    <a:pt x="1212" y="871"/>
                  </a:cubicBezTo>
                  <a:close/>
                  <a:moveTo>
                    <a:pt x="944" y="1215"/>
                  </a:moveTo>
                  <a:cubicBezTo>
                    <a:pt x="943" y="1215"/>
                    <a:pt x="935" y="1240"/>
                    <a:pt x="933" y="1262"/>
                  </a:cubicBezTo>
                  <a:lnTo>
                    <a:pt x="933" y="1262"/>
                  </a:lnTo>
                  <a:cubicBezTo>
                    <a:pt x="943" y="1227"/>
                    <a:pt x="945" y="1215"/>
                    <a:pt x="944" y="1215"/>
                  </a:cubicBezTo>
                  <a:close/>
                  <a:moveTo>
                    <a:pt x="1902" y="1244"/>
                  </a:moveTo>
                  <a:lnTo>
                    <a:pt x="1902" y="1244"/>
                  </a:lnTo>
                  <a:cubicBezTo>
                    <a:pt x="1902" y="1247"/>
                    <a:pt x="1903" y="1250"/>
                    <a:pt x="1904" y="1253"/>
                  </a:cubicBezTo>
                  <a:cubicBezTo>
                    <a:pt x="1907" y="1264"/>
                    <a:pt x="1907" y="1272"/>
                    <a:pt x="1906" y="1275"/>
                  </a:cubicBezTo>
                  <a:lnTo>
                    <a:pt x="1906" y="1275"/>
                  </a:lnTo>
                  <a:cubicBezTo>
                    <a:pt x="1905" y="1265"/>
                    <a:pt x="1903" y="1254"/>
                    <a:pt x="1902" y="1244"/>
                  </a:cubicBezTo>
                  <a:close/>
                  <a:moveTo>
                    <a:pt x="1431" y="830"/>
                  </a:moveTo>
                  <a:cubicBezTo>
                    <a:pt x="1448" y="830"/>
                    <a:pt x="1467" y="832"/>
                    <a:pt x="1485" y="832"/>
                  </a:cubicBezTo>
                  <a:lnTo>
                    <a:pt x="1485" y="832"/>
                  </a:lnTo>
                  <a:cubicBezTo>
                    <a:pt x="1526" y="842"/>
                    <a:pt x="1566" y="853"/>
                    <a:pt x="1606" y="865"/>
                  </a:cubicBezTo>
                  <a:lnTo>
                    <a:pt x="1606" y="865"/>
                  </a:lnTo>
                  <a:cubicBezTo>
                    <a:pt x="1627" y="878"/>
                    <a:pt x="1652" y="887"/>
                    <a:pt x="1672" y="899"/>
                  </a:cubicBezTo>
                  <a:cubicBezTo>
                    <a:pt x="1686" y="906"/>
                    <a:pt x="1699" y="916"/>
                    <a:pt x="1712" y="925"/>
                  </a:cubicBezTo>
                  <a:lnTo>
                    <a:pt x="1721" y="931"/>
                  </a:lnTo>
                  <a:lnTo>
                    <a:pt x="1721" y="931"/>
                  </a:lnTo>
                  <a:cubicBezTo>
                    <a:pt x="1749" y="958"/>
                    <a:pt x="1776" y="986"/>
                    <a:pt x="1804" y="1014"/>
                  </a:cubicBezTo>
                  <a:cubicBezTo>
                    <a:pt x="1804" y="1014"/>
                    <a:pt x="1805" y="1015"/>
                    <a:pt x="1805" y="1015"/>
                  </a:cubicBezTo>
                  <a:lnTo>
                    <a:pt x="1805" y="1015"/>
                  </a:lnTo>
                  <a:cubicBezTo>
                    <a:pt x="1815" y="1031"/>
                    <a:pt x="1826" y="1046"/>
                    <a:pt x="1835" y="1063"/>
                  </a:cubicBezTo>
                  <a:cubicBezTo>
                    <a:pt x="1847" y="1083"/>
                    <a:pt x="1857" y="1102"/>
                    <a:pt x="1868" y="1123"/>
                  </a:cubicBezTo>
                  <a:lnTo>
                    <a:pt x="1868" y="1123"/>
                  </a:lnTo>
                  <a:cubicBezTo>
                    <a:pt x="1880" y="1159"/>
                    <a:pt x="1889" y="1194"/>
                    <a:pt x="1898" y="1230"/>
                  </a:cubicBezTo>
                  <a:lnTo>
                    <a:pt x="1898" y="1230"/>
                  </a:lnTo>
                  <a:cubicBezTo>
                    <a:pt x="1898" y="1226"/>
                    <a:pt x="1899" y="1221"/>
                    <a:pt x="1900" y="1216"/>
                  </a:cubicBezTo>
                  <a:lnTo>
                    <a:pt x="1900" y="1216"/>
                  </a:lnTo>
                  <a:cubicBezTo>
                    <a:pt x="1900" y="1224"/>
                    <a:pt x="1900" y="1234"/>
                    <a:pt x="1902" y="1244"/>
                  </a:cubicBezTo>
                  <a:lnTo>
                    <a:pt x="1902" y="1244"/>
                  </a:lnTo>
                  <a:cubicBezTo>
                    <a:pt x="1900" y="1240"/>
                    <a:pt x="1899" y="1235"/>
                    <a:pt x="1898" y="1230"/>
                  </a:cubicBezTo>
                  <a:lnTo>
                    <a:pt x="1898" y="1230"/>
                  </a:lnTo>
                  <a:cubicBezTo>
                    <a:pt x="1895" y="1262"/>
                    <a:pt x="1900" y="1278"/>
                    <a:pt x="1904" y="1278"/>
                  </a:cubicBezTo>
                  <a:cubicBezTo>
                    <a:pt x="1905" y="1278"/>
                    <a:pt x="1905" y="1277"/>
                    <a:pt x="1906" y="1275"/>
                  </a:cubicBezTo>
                  <a:lnTo>
                    <a:pt x="1906" y="1275"/>
                  </a:lnTo>
                  <a:cubicBezTo>
                    <a:pt x="1908" y="1288"/>
                    <a:pt x="1909" y="1301"/>
                    <a:pt x="1909" y="1313"/>
                  </a:cubicBezTo>
                  <a:cubicBezTo>
                    <a:pt x="1909" y="1329"/>
                    <a:pt x="1908" y="1344"/>
                    <a:pt x="1907" y="1360"/>
                  </a:cubicBezTo>
                  <a:lnTo>
                    <a:pt x="1907" y="1360"/>
                  </a:lnTo>
                  <a:cubicBezTo>
                    <a:pt x="1895" y="1389"/>
                    <a:pt x="1893" y="1439"/>
                    <a:pt x="1884" y="1469"/>
                  </a:cubicBezTo>
                  <a:cubicBezTo>
                    <a:pt x="1879" y="1483"/>
                    <a:pt x="1870" y="1500"/>
                    <a:pt x="1864" y="1517"/>
                  </a:cubicBezTo>
                  <a:lnTo>
                    <a:pt x="1864" y="1517"/>
                  </a:lnTo>
                  <a:cubicBezTo>
                    <a:pt x="1847" y="1548"/>
                    <a:pt x="1829" y="1579"/>
                    <a:pt x="1809" y="1609"/>
                  </a:cubicBezTo>
                  <a:lnTo>
                    <a:pt x="1809" y="1609"/>
                  </a:lnTo>
                  <a:cubicBezTo>
                    <a:pt x="1797" y="1620"/>
                    <a:pt x="1785" y="1637"/>
                    <a:pt x="1773" y="1650"/>
                  </a:cubicBezTo>
                  <a:lnTo>
                    <a:pt x="1740" y="1683"/>
                  </a:lnTo>
                  <a:cubicBezTo>
                    <a:pt x="1739" y="1684"/>
                    <a:pt x="1738" y="1685"/>
                    <a:pt x="1737" y="1685"/>
                  </a:cubicBezTo>
                  <a:lnTo>
                    <a:pt x="1737" y="1685"/>
                  </a:lnTo>
                  <a:cubicBezTo>
                    <a:pt x="1741" y="1684"/>
                    <a:pt x="1744" y="1682"/>
                    <a:pt x="1747" y="1681"/>
                  </a:cubicBezTo>
                  <a:lnTo>
                    <a:pt x="1747" y="1681"/>
                  </a:lnTo>
                  <a:cubicBezTo>
                    <a:pt x="1743" y="1683"/>
                    <a:pt x="1739" y="1685"/>
                    <a:pt x="1736" y="1687"/>
                  </a:cubicBezTo>
                  <a:lnTo>
                    <a:pt x="1736" y="1687"/>
                  </a:lnTo>
                  <a:cubicBezTo>
                    <a:pt x="1726" y="1695"/>
                    <a:pt x="1717" y="1701"/>
                    <a:pt x="1710" y="1704"/>
                  </a:cubicBezTo>
                  <a:lnTo>
                    <a:pt x="1710" y="1704"/>
                  </a:lnTo>
                  <a:cubicBezTo>
                    <a:pt x="1718" y="1698"/>
                    <a:pt x="1727" y="1692"/>
                    <a:pt x="1736" y="1687"/>
                  </a:cubicBezTo>
                  <a:lnTo>
                    <a:pt x="1736" y="1687"/>
                  </a:lnTo>
                  <a:cubicBezTo>
                    <a:pt x="1736" y="1686"/>
                    <a:pt x="1737" y="1686"/>
                    <a:pt x="1737" y="1685"/>
                  </a:cubicBezTo>
                  <a:lnTo>
                    <a:pt x="1737" y="1685"/>
                  </a:lnTo>
                  <a:cubicBezTo>
                    <a:pt x="1707" y="1700"/>
                    <a:pt x="1698" y="1707"/>
                    <a:pt x="1701" y="1707"/>
                  </a:cubicBezTo>
                  <a:cubicBezTo>
                    <a:pt x="1703" y="1707"/>
                    <a:pt x="1706" y="1706"/>
                    <a:pt x="1710" y="1704"/>
                  </a:cubicBezTo>
                  <a:lnTo>
                    <a:pt x="1710" y="1704"/>
                  </a:lnTo>
                  <a:cubicBezTo>
                    <a:pt x="1691" y="1717"/>
                    <a:pt x="1673" y="1732"/>
                    <a:pt x="1653" y="1743"/>
                  </a:cubicBezTo>
                  <a:cubicBezTo>
                    <a:pt x="1639" y="1750"/>
                    <a:pt x="1625" y="1758"/>
                    <a:pt x="1610" y="1765"/>
                  </a:cubicBezTo>
                  <a:cubicBezTo>
                    <a:pt x="1577" y="1775"/>
                    <a:pt x="1542" y="1786"/>
                    <a:pt x="1508" y="1794"/>
                  </a:cubicBezTo>
                  <a:lnTo>
                    <a:pt x="1508" y="1794"/>
                  </a:lnTo>
                  <a:cubicBezTo>
                    <a:pt x="1497" y="1792"/>
                    <a:pt x="1488" y="1792"/>
                    <a:pt x="1480" y="1792"/>
                  </a:cubicBezTo>
                  <a:cubicBezTo>
                    <a:pt x="1456" y="1792"/>
                    <a:pt x="1453" y="1799"/>
                    <a:pt x="1470" y="1799"/>
                  </a:cubicBezTo>
                  <a:lnTo>
                    <a:pt x="1470" y="1799"/>
                  </a:lnTo>
                  <a:cubicBezTo>
                    <a:pt x="1481" y="1797"/>
                    <a:pt x="1494" y="1795"/>
                    <a:pt x="1506" y="1794"/>
                  </a:cubicBezTo>
                  <a:lnTo>
                    <a:pt x="1506" y="1794"/>
                  </a:lnTo>
                  <a:cubicBezTo>
                    <a:pt x="1506" y="1794"/>
                    <a:pt x="1507" y="1794"/>
                    <a:pt x="1508" y="1794"/>
                  </a:cubicBezTo>
                  <a:lnTo>
                    <a:pt x="1508" y="1794"/>
                  </a:lnTo>
                  <a:cubicBezTo>
                    <a:pt x="1509" y="1794"/>
                    <a:pt x="1511" y="1794"/>
                    <a:pt x="1513" y="1795"/>
                  </a:cubicBezTo>
                  <a:lnTo>
                    <a:pt x="1513" y="1795"/>
                  </a:lnTo>
                  <a:cubicBezTo>
                    <a:pt x="1511" y="1794"/>
                    <a:pt x="1509" y="1794"/>
                    <a:pt x="1507" y="1794"/>
                  </a:cubicBezTo>
                  <a:cubicBezTo>
                    <a:pt x="1507" y="1794"/>
                    <a:pt x="1506" y="1794"/>
                    <a:pt x="1506" y="1794"/>
                  </a:cubicBezTo>
                  <a:lnTo>
                    <a:pt x="1506" y="1794"/>
                  </a:lnTo>
                  <a:cubicBezTo>
                    <a:pt x="1502" y="1795"/>
                    <a:pt x="1498" y="1796"/>
                    <a:pt x="1495" y="1796"/>
                  </a:cubicBezTo>
                  <a:cubicBezTo>
                    <a:pt x="1485" y="1798"/>
                    <a:pt x="1477" y="1799"/>
                    <a:pt x="1472" y="1799"/>
                  </a:cubicBezTo>
                  <a:cubicBezTo>
                    <a:pt x="1471" y="1799"/>
                    <a:pt x="1470" y="1799"/>
                    <a:pt x="1470" y="1799"/>
                  </a:cubicBezTo>
                  <a:lnTo>
                    <a:pt x="1470" y="1799"/>
                  </a:lnTo>
                  <a:cubicBezTo>
                    <a:pt x="1465" y="1800"/>
                    <a:pt x="1461" y="1800"/>
                    <a:pt x="1457" y="1801"/>
                  </a:cubicBezTo>
                  <a:cubicBezTo>
                    <a:pt x="1449" y="1801"/>
                    <a:pt x="1442" y="1801"/>
                    <a:pt x="1435" y="1801"/>
                  </a:cubicBezTo>
                  <a:cubicBezTo>
                    <a:pt x="1405" y="1801"/>
                    <a:pt x="1376" y="1799"/>
                    <a:pt x="1347" y="1798"/>
                  </a:cubicBezTo>
                  <a:lnTo>
                    <a:pt x="1347" y="1798"/>
                  </a:lnTo>
                  <a:cubicBezTo>
                    <a:pt x="1326" y="1793"/>
                    <a:pt x="1306" y="1789"/>
                    <a:pt x="1286" y="1783"/>
                  </a:cubicBezTo>
                  <a:cubicBezTo>
                    <a:pt x="1272" y="1779"/>
                    <a:pt x="1258" y="1774"/>
                    <a:pt x="1244" y="1769"/>
                  </a:cubicBezTo>
                  <a:lnTo>
                    <a:pt x="1244" y="1769"/>
                  </a:lnTo>
                  <a:cubicBezTo>
                    <a:pt x="1246" y="1771"/>
                    <a:pt x="1248" y="1773"/>
                    <a:pt x="1250" y="1775"/>
                  </a:cubicBezTo>
                  <a:cubicBezTo>
                    <a:pt x="1248" y="1773"/>
                    <a:pt x="1245" y="1771"/>
                    <a:pt x="1243" y="1769"/>
                  </a:cubicBezTo>
                  <a:lnTo>
                    <a:pt x="1243" y="1769"/>
                  </a:lnTo>
                  <a:cubicBezTo>
                    <a:pt x="1243" y="1769"/>
                    <a:pt x="1244" y="1769"/>
                    <a:pt x="1244" y="1769"/>
                  </a:cubicBezTo>
                  <a:lnTo>
                    <a:pt x="1244" y="1769"/>
                  </a:lnTo>
                  <a:cubicBezTo>
                    <a:pt x="1228" y="1755"/>
                    <a:pt x="1213" y="1749"/>
                    <a:pt x="1205" y="1748"/>
                  </a:cubicBezTo>
                  <a:lnTo>
                    <a:pt x="1205" y="1748"/>
                  </a:lnTo>
                  <a:cubicBezTo>
                    <a:pt x="1219" y="1755"/>
                    <a:pt x="1232" y="1761"/>
                    <a:pt x="1243" y="1769"/>
                  </a:cubicBezTo>
                  <a:lnTo>
                    <a:pt x="1243" y="1769"/>
                  </a:lnTo>
                  <a:cubicBezTo>
                    <a:pt x="1235" y="1766"/>
                    <a:pt x="1226" y="1763"/>
                    <a:pt x="1218" y="1761"/>
                  </a:cubicBezTo>
                  <a:cubicBezTo>
                    <a:pt x="1197" y="1754"/>
                    <a:pt x="1195" y="1748"/>
                    <a:pt x="1202" y="1748"/>
                  </a:cubicBezTo>
                  <a:cubicBezTo>
                    <a:pt x="1203" y="1748"/>
                    <a:pt x="1204" y="1748"/>
                    <a:pt x="1205" y="1748"/>
                  </a:cubicBezTo>
                  <a:lnTo>
                    <a:pt x="1205" y="1748"/>
                  </a:lnTo>
                  <a:cubicBezTo>
                    <a:pt x="1184" y="1738"/>
                    <a:pt x="1162" y="1729"/>
                    <a:pt x="1147" y="1719"/>
                  </a:cubicBezTo>
                  <a:cubicBezTo>
                    <a:pt x="1137" y="1713"/>
                    <a:pt x="1128" y="1707"/>
                    <a:pt x="1120" y="1701"/>
                  </a:cubicBezTo>
                  <a:lnTo>
                    <a:pt x="1120" y="1701"/>
                  </a:lnTo>
                  <a:cubicBezTo>
                    <a:pt x="1119" y="1700"/>
                    <a:pt x="1118" y="1699"/>
                    <a:pt x="1117" y="1698"/>
                  </a:cubicBezTo>
                  <a:cubicBezTo>
                    <a:pt x="1098" y="1680"/>
                    <a:pt x="1072" y="1644"/>
                    <a:pt x="1046" y="1619"/>
                  </a:cubicBezTo>
                  <a:lnTo>
                    <a:pt x="1046" y="1619"/>
                  </a:lnTo>
                  <a:cubicBezTo>
                    <a:pt x="1056" y="1631"/>
                    <a:pt x="1059" y="1641"/>
                    <a:pt x="1055" y="1641"/>
                  </a:cubicBezTo>
                  <a:cubicBezTo>
                    <a:pt x="1053" y="1641"/>
                    <a:pt x="1048" y="1636"/>
                    <a:pt x="1040" y="1626"/>
                  </a:cubicBezTo>
                  <a:cubicBezTo>
                    <a:pt x="1034" y="1617"/>
                    <a:pt x="1028" y="1608"/>
                    <a:pt x="1022" y="1599"/>
                  </a:cubicBezTo>
                  <a:lnTo>
                    <a:pt x="1022" y="1599"/>
                  </a:lnTo>
                  <a:cubicBezTo>
                    <a:pt x="1030" y="1604"/>
                    <a:pt x="1038" y="1611"/>
                    <a:pt x="1046" y="1619"/>
                  </a:cubicBezTo>
                  <a:lnTo>
                    <a:pt x="1046" y="1619"/>
                  </a:lnTo>
                  <a:cubicBezTo>
                    <a:pt x="1041" y="1613"/>
                    <a:pt x="1033" y="1605"/>
                    <a:pt x="1022" y="1599"/>
                  </a:cubicBezTo>
                  <a:lnTo>
                    <a:pt x="1022" y="1599"/>
                  </a:lnTo>
                  <a:cubicBezTo>
                    <a:pt x="1022" y="1599"/>
                    <a:pt x="1022" y="1599"/>
                    <a:pt x="1022" y="1599"/>
                  </a:cubicBezTo>
                  <a:lnTo>
                    <a:pt x="1022" y="1599"/>
                  </a:lnTo>
                  <a:cubicBezTo>
                    <a:pt x="1021" y="1598"/>
                    <a:pt x="1020" y="1598"/>
                    <a:pt x="1019" y="1597"/>
                  </a:cubicBezTo>
                  <a:lnTo>
                    <a:pt x="1019" y="1597"/>
                  </a:lnTo>
                  <a:cubicBezTo>
                    <a:pt x="1020" y="1598"/>
                    <a:pt x="1021" y="1598"/>
                    <a:pt x="1022" y="1599"/>
                  </a:cubicBezTo>
                  <a:lnTo>
                    <a:pt x="1022" y="1599"/>
                  </a:lnTo>
                  <a:cubicBezTo>
                    <a:pt x="1015" y="1588"/>
                    <a:pt x="1008" y="1577"/>
                    <a:pt x="1002" y="1566"/>
                  </a:cubicBezTo>
                  <a:cubicBezTo>
                    <a:pt x="994" y="1553"/>
                    <a:pt x="986" y="1540"/>
                    <a:pt x="979" y="1525"/>
                  </a:cubicBezTo>
                  <a:cubicBezTo>
                    <a:pt x="979" y="1525"/>
                    <a:pt x="979" y="1525"/>
                    <a:pt x="978" y="1524"/>
                  </a:cubicBezTo>
                  <a:lnTo>
                    <a:pt x="978" y="1524"/>
                  </a:lnTo>
                  <a:cubicBezTo>
                    <a:pt x="970" y="1492"/>
                    <a:pt x="952" y="1457"/>
                    <a:pt x="944" y="1425"/>
                  </a:cubicBezTo>
                  <a:cubicBezTo>
                    <a:pt x="940" y="1410"/>
                    <a:pt x="938" y="1392"/>
                    <a:pt x="934" y="1377"/>
                  </a:cubicBezTo>
                  <a:cubicBezTo>
                    <a:pt x="932" y="1340"/>
                    <a:pt x="932" y="1302"/>
                    <a:pt x="933" y="1264"/>
                  </a:cubicBezTo>
                  <a:cubicBezTo>
                    <a:pt x="933" y="1264"/>
                    <a:pt x="933" y="1263"/>
                    <a:pt x="933" y="1262"/>
                  </a:cubicBezTo>
                  <a:lnTo>
                    <a:pt x="933" y="1262"/>
                  </a:lnTo>
                  <a:cubicBezTo>
                    <a:pt x="932" y="1266"/>
                    <a:pt x="930" y="1271"/>
                    <a:pt x="929" y="1277"/>
                  </a:cubicBezTo>
                  <a:cubicBezTo>
                    <a:pt x="933" y="1261"/>
                    <a:pt x="935" y="1244"/>
                    <a:pt x="938" y="1229"/>
                  </a:cubicBezTo>
                  <a:cubicBezTo>
                    <a:pt x="946" y="1193"/>
                    <a:pt x="957" y="1159"/>
                    <a:pt x="969" y="1124"/>
                  </a:cubicBezTo>
                  <a:lnTo>
                    <a:pt x="969" y="1124"/>
                  </a:lnTo>
                  <a:cubicBezTo>
                    <a:pt x="980" y="1104"/>
                    <a:pt x="990" y="1083"/>
                    <a:pt x="1002" y="1063"/>
                  </a:cubicBezTo>
                  <a:cubicBezTo>
                    <a:pt x="1009" y="1051"/>
                    <a:pt x="1017" y="1040"/>
                    <a:pt x="1024" y="1028"/>
                  </a:cubicBezTo>
                  <a:lnTo>
                    <a:pt x="1024" y="1028"/>
                  </a:lnTo>
                  <a:cubicBezTo>
                    <a:pt x="1023" y="1029"/>
                    <a:pt x="1021" y="1030"/>
                    <a:pt x="1020" y="1031"/>
                  </a:cubicBezTo>
                  <a:lnTo>
                    <a:pt x="1020" y="1031"/>
                  </a:lnTo>
                  <a:cubicBezTo>
                    <a:pt x="1021" y="1030"/>
                    <a:pt x="1023" y="1029"/>
                    <a:pt x="1025" y="1028"/>
                  </a:cubicBezTo>
                  <a:lnTo>
                    <a:pt x="1025" y="1028"/>
                  </a:lnTo>
                  <a:cubicBezTo>
                    <a:pt x="1025" y="1028"/>
                    <a:pt x="1025" y="1028"/>
                    <a:pt x="1024" y="1028"/>
                  </a:cubicBezTo>
                  <a:lnTo>
                    <a:pt x="1024" y="1028"/>
                  </a:lnTo>
                  <a:cubicBezTo>
                    <a:pt x="1046" y="1015"/>
                    <a:pt x="1056" y="1001"/>
                    <a:pt x="1057" y="995"/>
                  </a:cubicBezTo>
                  <a:lnTo>
                    <a:pt x="1057" y="995"/>
                  </a:lnTo>
                  <a:cubicBezTo>
                    <a:pt x="1047" y="1008"/>
                    <a:pt x="1035" y="1020"/>
                    <a:pt x="1025" y="1028"/>
                  </a:cubicBezTo>
                  <a:lnTo>
                    <a:pt x="1025" y="1028"/>
                  </a:lnTo>
                  <a:cubicBezTo>
                    <a:pt x="1028" y="1023"/>
                    <a:pt x="1031" y="1018"/>
                    <a:pt x="1034" y="1013"/>
                  </a:cubicBezTo>
                  <a:cubicBezTo>
                    <a:pt x="1044" y="996"/>
                    <a:pt x="1052" y="990"/>
                    <a:pt x="1056" y="990"/>
                  </a:cubicBezTo>
                  <a:cubicBezTo>
                    <a:pt x="1057" y="990"/>
                    <a:pt x="1058" y="992"/>
                    <a:pt x="1057" y="995"/>
                  </a:cubicBezTo>
                  <a:lnTo>
                    <a:pt x="1057" y="995"/>
                  </a:lnTo>
                  <a:cubicBezTo>
                    <a:pt x="1072" y="977"/>
                    <a:pt x="1087" y="957"/>
                    <a:pt x="1099" y="946"/>
                  </a:cubicBezTo>
                  <a:cubicBezTo>
                    <a:pt x="1103" y="942"/>
                    <a:pt x="1118" y="931"/>
                    <a:pt x="1127" y="924"/>
                  </a:cubicBezTo>
                  <a:lnTo>
                    <a:pt x="1127" y="924"/>
                  </a:lnTo>
                  <a:cubicBezTo>
                    <a:pt x="1158" y="902"/>
                    <a:pt x="1217" y="886"/>
                    <a:pt x="1244" y="861"/>
                  </a:cubicBezTo>
                  <a:lnTo>
                    <a:pt x="1244" y="861"/>
                  </a:lnTo>
                  <a:cubicBezTo>
                    <a:pt x="1258" y="856"/>
                    <a:pt x="1271" y="852"/>
                    <a:pt x="1285" y="848"/>
                  </a:cubicBezTo>
                  <a:cubicBezTo>
                    <a:pt x="1300" y="844"/>
                    <a:pt x="1316" y="840"/>
                    <a:pt x="1332" y="837"/>
                  </a:cubicBezTo>
                  <a:cubicBezTo>
                    <a:pt x="1336" y="836"/>
                    <a:pt x="1349" y="834"/>
                    <a:pt x="1360" y="832"/>
                  </a:cubicBezTo>
                  <a:lnTo>
                    <a:pt x="1360" y="832"/>
                  </a:lnTo>
                  <a:cubicBezTo>
                    <a:pt x="1364" y="832"/>
                    <a:pt x="1367" y="832"/>
                    <a:pt x="1369" y="832"/>
                  </a:cubicBezTo>
                  <a:cubicBezTo>
                    <a:pt x="1389" y="830"/>
                    <a:pt x="1411" y="830"/>
                    <a:pt x="1431" y="830"/>
                  </a:cubicBezTo>
                  <a:close/>
                  <a:moveTo>
                    <a:pt x="1429" y="0"/>
                  </a:moveTo>
                  <a:cubicBezTo>
                    <a:pt x="1052" y="0"/>
                    <a:pt x="669" y="165"/>
                    <a:pt x="431" y="455"/>
                  </a:cubicBezTo>
                  <a:cubicBezTo>
                    <a:pt x="76" y="885"/>
                    <a:pt x="1" y="1494"/>
                    <a:pt x="292" y="1981"/>
                  </a:cubicBezTo>
                  <a:cubicBezTo>
                    <a:pt x="539" y="2393"/>
                    <a:pt x="975" y="2617"/>
                    <a:pt x="1436" y="2617"/>
                  </a:cubicBezTo>
                  <a:cubicBezTo>
                    <a:pt x="1520" y="2617"/>
                    <a:pt x="1605" y="2610"/>
                    <a:pt x="1690" y="2595"/>
                  </a:cubicBezTo>
                  <a:cubicBezTo>
                    <a:pt x="2274" y="2490"/>
                    <a:pt x="2692" y="1953"/>
                    <a:pt x="2728" y="1377"/>
                  </a:cubicBezTo>
                  <a:lnTo>
                    <a:pt x="2728" y="1377"/>
                  </a:lnTo>
                  <a:cubicBezTo>
                    <a:pt x="2732" y="1356"/>
                    <a:pt x="2733" y="1335"/>
                    <a:pt x="2733" y="1313"/>
                  </a:cubicBezTo>
                  <a:cubicBezTo>
                    <a:pt x="2725" y="750"/>
                    <a:pt x="2376" y="271"/>
                    <a:pt x="1853" y="75"/>
                  </a:cubicBezTo>
                  <a:cubicBezTo>
                    <a:pt x="1718" y="25"/>
                    <a:pt x="1574" y="0"/>
                    <a:pt x="1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>
              <a:extLst>
                <a:ext uri="{FF2B5EF4-FFF2-40B4-BE49-F238E27FC236}">
                  <a16:creationId xmlns:a16="http://schemas.microsoft.com/office/drawing/2014/main" id="{CA6F2A01-6610-A1AC-4B03-B8C5745542BA}"/>
                </a:ext>
              </a:extLst>
            </p:cNvPr>
            <p:cNvSpPr/>
            <p:nvPr/>
          </p:nvSpPr>
          <p:spPr>
            <a:xfrm>
              <a:off x="3042050" y="2848393"/>
              <a:ext cx="192992" cy="192885"/>
            </a:xfrm>
            <a:custGeom>
              <a:avLst/>
              <a:gdLst/>
              <a:ahLst/>
              <a:cxnLst/>
              <a:rect l="l" t="t" r="r" b="b"/>
              <a:pathLst>
                <a:path w="1799" h="1798" extrusionOk="0">
                  <a:moveTo>
                    <a:pt x="899" y="0"/>
                  </a:moveTo>
                  <a:cubicBezTo>
                    <a:pt x="403" y="0"/>
                    <a:pt x="1" y="402"/>
                    <a:pt x="1" y="900"/>
                  </a:cubicBezTo>
                  <a:cubicBezTo>
                    <a:pt x="1" y="1396"/>
                    <a:pt x="403" y="1798"/>
                    <a:pt x="899" y="1798"/>
                  </a:cubicBezTo>
                  <a:cubicBezTo>
                    <a:pt x="1396" y="1798"/>
                    <a:pt x="1798" y="1396"/>
                    <a:pt x="1798" y="900"/>
                  </a:cubicBezTo>
                  <a:cubicBezTo>
                    <a:pt x="1798" y="402"/>
                    <a:pt x="1396" y="0"/>
                    <a:pt x="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D438EF89-84B1-D545-ECC9-37285B650B50}"/>
              </a:ext>
            </a:extLst>
          </p:cNvPr>
          <p:cNvSpPr/>
          <p:nvPr/>
        </p:nvSpPr>
        <p:spPr>
          <a:xfrm>
            <a:off x="1294285" y="2353756"/>
            <a:ext cx="1043721" cy="1043581"/>
          </a:xfrm>
          <a:custGeom>
            <a:avLst/>
            <a:gdLst/>
            <a:ahLst/>
            <a:cxnLst/>
            <a:rect l="l" t="t" r="r" b="b"/>
            <a:pathLst>
              <a:path w="9036" h="9035" extrusionOk="0">
                <a:moveTo>
                  <a:pt x="4518" y="0"/>
                </a:moveTo>
                <a:cubicBezTo>
                  <a:pt x="2022" y="0"/>
                  <a:pt x="1" y="2023"/>
                  <a:pt x="1" y="4518"/>
                </a:cubicBezTo>
                <a:cubicBezTo>
                  <a:pt x="1" y="7013"/>
                  <a:pt x="2022" y="9035"/>
                  <a:pt x="4518" y="9035"/>
                </a:cubicBezTo>
                <a:cubicBezTo>
                  <a:pt x="7012" y="9035"/>
                  <a:pt x="9035" y="7013"/>
                  <a:pt x="9035" y="4518"/>
                </a:cubicBezTo>
                <a:cubicBezTo>
                  <a:pt x="9035" y="2023"/>
                  <a:pt x="7012" y="0"/>
                  <a:pt x="45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D4ACE05B-9228-DCF4-12D2-6E38E6F6833E}"/>
              </a:ext>
            </a:extLst>
          </p:cNvPr>
          <p:cNvSpPr/>
          <p:nvPr/>
        </p:nvSpPr>
        <p:spPr>
          <a:xfrm>
            <a:off x="1438442" y="2497913"/>
            <a:ext cx="755300" cy="755282"/>
          </a:xfrm>
          <a:custGeom>
            <a:avLst/>
            <a:gdLst/>
            <a:ahLst/>
            <a:cxnLst/>
            <a:rect l="l" t="t" r="r" b="b"/>
            <a:pathLst>
              <a:path w="6539" h="6539" extrusionOk="0">
                <a:moveTo>
                  <a:pt x="3270" y="0"/>
                </a:moveTo>
                <a:cubicBezTo>
                  <a:pt x="1464" y="0"/>
                  <a:pt x="1" y="1465"/>
                  <a:pt x="1" y="3270"/>
                </a:cubicBezTo>
                <a:cubicBezTo>
                  <a:pt x="1" y="5075"/>
                  <a:pt x="1464" y="6539"/>
                  <a:pt x="3270" y="6539"/>
                </a:cubicBezTo>
                <a:cubicBezTo>
                  <a:pt x="5075" y="6539"/>
                  <a:pt x="6539" y="5075"/>
                  <a:pt x="6539" y="3270"/>
                </a:cubicBezTo>
                <a:cubicBezTo>
                  <a:pt x="6539" y="1465"/>
                  <a:pt x="5075" y="0"/>
                  <a:pt x="32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1B3377A6-22A6-C5CF-06CA-35B591C14E9C}"/>
              </a:ext>
            </a:extLst>
          </p:cNvPr>
          <p:cNvSpPr/>
          <p:nvPr/>
        </p:nvSpPr>
        <p:spPr>
          <a:xfrm>
            <a:off x="1582715" y="2642070"/>
            <a:ext cx="466879" cy="466984"/>
          </a:xfrm>
          <a:custGeom>
            <a:avLst/>
            <a:gdLst/>
            <a:ahLst/>
            <a:cxnLst/>
            <a:rect l="l" t="t" r="r" b="b"/>
            <a:pathLst>
              <a:path w="4042" h="4043" extrusionOk="0">
                <a:moveTo>
                  <a:pt x="2021" y="1"/>
                </a:moveTo>
                <a:cubicBezTo>
                  <a:pt x="905" y="1"/>
                  <a:pt x="0" y="905"/>
                  <a:pt x="0" y="2022"/>
                </a:cubicBezTo>
                <a:cubicBezTo>
                  <a:pt x="0" y="3138"/>
                  <a:pt x="905" y="4042"/>
                  <a:pt x="2021" y="4042"/>
                </a:cubicBezTo>
                <a:cubicBezTo>
                  <a:pt x="3137" y="4042"/>
                  <a:pt x="4042" y="3138"/>
                  <a:pt x="4042" y="2022"/>
                </a:cubicBezTo>
                <a:cubicBezTo>
                  <a:pt x="4042" y="905"/>
                  <a:pt x="3137" y="1"/>
                  <a:pt x="20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5DDA3D28-1B3F-B367-BA00-B2BF9EA136BC}"/>
              </a:ext>
            </a:extLst>
          </p:cNvPr>
          <p:cNvSpPr/>
          <p:nvPr/>
        </p:nvSpPr>
        <p:spPr>
          <a:xfrm>
            <a:off x="1726873" y="2786342"/>
            <a:ext cx="178574" cy="178570"/>
          </a:xfrm>
          <a:custGeom>
            <a:avLst/>
            <a:gdLst/>
            <a:ahLst/>
            <a:cxnLst/>
            <a:rect l="l" t="t" r="r" b="b"/>
            <a:pathLst>
              <a:path w="1546" h="1546" extrusionOk="0">
                <a:moveTo>
                  <a:pt x="773" y="0"/>
                </a:moveTo>
                <a:cubicBezTo>
                  <a:pt x="346" y="0"/>
                  <a:pt x="0" y="346"/>
                  <a:pt x="0" y="773"/>
                </a:cubicBezTo>
                <a:cubicBezTo>
                  <a:pt x="0" y="1199"/>
                  <a:pt x="346" y="1545"/>
                  <a:pt x="773" y="1545"/>
                </a:cubicBezTo>
                <a:cubicBezTo>
                  <a:pt x="1200" y="1545"/>
                  <a:pt x="1545" y="1199"/>
                  <a:pt x="1545" y="773"/>
                </a:cubicBezTo>
                <a:cubicBezTo>
                  <a:pt x="1545" y="346"/>
                  <a:pt x="1200" y="0"/>
                  <a:pt x="7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FF6EB868-7AE3-CBA4-A6B4-AB8C9A2EA986}"/>
              </a:ext>
            </a:extLst>
          </p:cNvPr>
          <p:cNvSpPr txBox="1"/>
          <p:nvPr/>
        </p:nvSpPr>
        <p:spPr>
          <a:xfrm>
            <a:off x="3474631" y="22118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489B6DEF-1E4A-F680-8E17-3762E2B1DB63}"/>
              </a:ext>
            </a:extLst>
          </p:cNvPr>
          <p:cNvSpPr txBox="1"/>
          <p:nvPr/>
        </p:nvSpPr>
        <p:spPr>
          <a:xfrm>
            <a:off x="3496802" y="3899300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93BCEE93-E419-1930-ACFC-892C1999868C}"/>
              </a:ext>
            </a:extLst>
          </p:cNvPr>
          <p:cNvSpPr/>
          <p:nvPr/>
        </p:nvSpPr>
        <p:spPr>
          <a:xfrm>
            <a:off x="3324447" y="1107175"/>
            <a:ext cx="1146371" cy="1119582"/>
          </a:xfrm>
          <a:custGeom>
            <a:avLst/>
            <a:gdLst/>
            <a:ahLst/>
            <a:cxnLst/>
            <a:rect l="l" t="t" r="r" b="b"/>
            <a:pathLst>
              <a:path w="9329" h="9111" extrusionOk="0">
                <a:moveTo>
                  <a:pt x="4704" y="907"/>
                </a:moveTo>
                <a:lnTo>
                  <a:pt x="4704" y="907"/>
                </a:lnTo>
                <a:cubicBezTo>
                  <a:pt x="4728" y="907"/>
                  <a:pt x="4747" y="909"/>
                  <a:pt x="4750" y="915"/>
                </a:cubicBezTo>
                <a:cubicBezTo>
                  <a:pt x="4750" y="915"/>
                  <a:pt x="4750" y="915"/>
                  <a:pt x="4749" y="915"/>
                </a:cubicBezTo>
                <a:cubicBezTo>
                  <a:pt x="4744" y="915"/>
                  <a:pt x="4721" y="910"/>
                  <a:pt x="4704" y="907"/>
                </a:cubicBezTo>
                <a:close/>
                <a:moveTo>
                  <a:pt x="4399" y="943"/>
                </a:moveTo>
                <a:cubicBezTo>
                  <a:pt x="4400" y="943"/>
                  <a:pt x="4377" y="956"/>
                  <a:pt x="4361" y="962"/>
                </a:cubicBezTo>
                <a:lnTo>
                  <a:pt x="4361" y="962"/>
                </a:lnTo>
                <a:cubicBezTo>
                  <a:pt x="4364" y="961"/>
                  <a:pt x="4367" y="959"/>
                  <a:pt x="4370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5020" y="1034"/>
                </a:moveTo>
                <a:lnTo>
                  <a:pt x="5020" y="1034"/>
                </a:lnTo>
                <a:cubicBezTo>
                  <a:pt x="5031" y="1042"/>
                  <a:pt x="5040" y="1050"/>
                  <a:pt x="5047" y="1059"/>
                </a:cubicBezTo>
                <a:lnTo>
                  <a:pt x="5047" y="1059"/>
                </a:lnTo>
                <a:cubicBezTo>
                  <a:pt x="5045" y="1056"/>
                  <a:pt x="5031" y="1043"/>
                  <a:pt x="5020" y="1034"/>
                </a:cubicBezTo>
                <a:close/>
                <a:moveTo>
                  <a:pt x="1127" y="4137"/>
                </a:moveTo>
                <a:lnTo>
                  <a:pt x="1127" y="4137"/>
                </a:lnTo>
                <a:cubicBezTo>
                  <a:pt x="1127" y="4137"/>
                  <a:pt x="1126" y="4138"/>
                  <a:pt x="1125" y="4138"/>
                </a:cubicBezTo>
                <a:lnTo>
                  <a:pt x="1125" y="4138"/>
                </a:lnTo>
                <a:cubicBezTo>
                  <a:pt x="1126" y="4138"/>
                  <a:pt x="1127" y="4137"/>
                  <a:pt x="1127" y="4137"/>
                </a:cubicBezTo>
                <a:close/>
                <a:moveTo>
                  <a:pt x="1023" y="4310"/>
                </a:moveTo>
                <a:lnTo>
                  <a:pt x="1023" y="4310"/>
                </a:lnTo>
                <a:cubicBezTo>
                  <a:pt x="1018" y="4322"/>
                  <a:pt x="1012" y="4332"/>
                  <a:pt x="1012" y="4332"/>
                </a:cubicBezTo>
                <a:cubicBezTo>
                  <a:pt x="1012" y="4332"/>
                  <a:pt x="1015" y="4326"/>
                  <a:pt x="1023" y="4310"/>
                </a:cubicBezTo>
                <a:close/>
                <a:moveTo>
                  <a:pt x="8269" y="4435"/>
                </a:moveTo>
                <a:cubicBezTo>
                  <a:pt x="8269" y="4435"/>
                  <a:pt x="8269" y="4435"/>
                  <a:pt x="8269" y="4435"/>
                </a:cubicBezTo>
                <a:lnTo>
                  <a:pt x="8269" y="4435"/>
                </a:lnTo>
                <a:cubicBezTo>
                  <a:pt x="8269" y="4435"/>
                  <a:pt x="8269" y="4435"/>
                  <a:pt x="8269" y="4435"/>
                </a:cubicBezTo>
                <a:close/>
                <a:moveTo>
                  <a:pt x="984" y="4434"/>
                </a:moveTo>
                <a:cubicBezTo>
                  <a:pt x="983" y="4434"/>
                  <a:pt x="978" y="4461"/>
                  <a:pt x="976" y="4476"/>
                </a:cubicBezTo>
                <a:lnTo>
                  <a:pt x="976" y="4476"/>
                </a:lnTo>
                <a:cubicBezTo>
                  <a:pt x="977" y="4455"/>
                  <a:pt x="978" y="4437"/>
                  <a:pt x="984" y="4434"/>
                </a:cubicBezTo>
                <a:close/>
                <a:moveTo>
                  <a:pt x="1012" y="4784"/>
                </a:moveTo>
                <a:lnTo>
                  <a:pt x="1012" y="4784"/>
                </a:lnTo>
                <a:cubicBezTo>
                  <a:pt x="1012" y="4784"/>
                  <a:pt x="1018" y="4794"/>
                  <a:pt x="1023" y="4806"/>
                </a:cubicBezTo>
                <a:lnTo>
                  <a:pt x="1023" y="4806"/>
                </a:lnTo>
                <a:cubicBezTo>
                  <a:pt x="1015" y="4790"/>
                  <a:pt x="1012" y="4784"/>
                  <a:pt x="1012" y="4784"/>
                </a:cubicBezTo>
                <a:close/>
                <a:moveTo>
                  <a:pt x="8219" y="4837"/>
                </a:moveTo>
                <a:cubicBezTo>
                  <a:pt x="8218" y="4837"/>
                  <a:pt x="8218" y="4838"/>
                  <a:pt x="8218" y="4838"/>
                </a:cubicBezTo>
                <a:cubicBezTo>
                  <a:pt x="8218" y="4838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1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752" y="8202"/>
                </a:moveTo>
                <a:cubicBezTo>
                  <a:pt x="4759" y="8202"/>
                  <a:pt x="4754" y="8203"/>
                  <a:pt x="4723" y="8205"/>
                </a:cubicBezTo>
                <a:cubicBezTo>
                  <a:pt x="4717" y="8206"/>
                  <a:pt x="4711" y="8206"/>
                  <a:pt x="4705" y="8206"/>
                </a:cubicBezTo>
                <a:lnTo>
                  <a:pt x="4705" y="8206"/>
                </a:lnTo>
                <a:cubicBezTo>
                  <a:pt x="4720" y="8204"/>
                  <a:pt x="4744" y="8202"/>
                  <a:pt x="4752" y="8202"/>
                </a:cubicBezTo>
                <a:close/>
                <a:moveTo>
                  <a:pt x="4694" y="907"/>
                </a:moveTo>
                <a:cubicBezTo>
                  <a:pt x="4695" y="907"/>
                  <a:pt x="4696" y="907"/>
                  <a:pt x="4697" y="907"/>
                </a:cubicBezTo>
                <a:lnTo>
                  <a:pt x="4697" y="907"/>
                </a:lnTo>
                <a:cubicBezTo>
                  <a:pt x="4703" y="908"/>
                  <a:pt x="4711" y="911"/>
                  <a:pt x="4723" y="914"/>
                </a:cubicBezTo>
                <a:cubicBezTo>
                  <a:pt x="4748" y="920"/>
                  <a:pt x="4774" y="925"/>
                  <a:pt x="4799" y="931"/>
                </a:cubicBezTo>
                <a:cubicBezTo>
                  <a:pt x="4808" y="934"/>
                  <a:pt x="4849" y="948"/>
                  <a:pt x="4875" y="957"/>
                </a:cubicBezTo>
                <a:lnTo>
                  <a:pt x="4875" y="957"/>
                </a:lnTo>
                <a:cubicBezTo>
                  <a:pt x="4894" y="967"/>
                  <a:pt x="4928" y="983"/>
                  <a:pt x="4939" y="989"/>
                </a:cubicBezTo>
                <a:cubicBezTo>
                  <a:pt x="4958" y="1000"/>
                  <a:pt x="4985" y="1012"/>
                  <a:pt x="5009" y="1027"/>
                </a:cubicBezTo>
                <a:lnTo>
                  <a:pt x="5009" y="1027"/>
                </a:lnTo>
                <a:cubicBezTo>
                  <a:pt x="5011" y="1030"/>
                  <a:pt x="5019" y="1037"/>
                  <a:pt x="5032" y="1050"/>
                </a:cubicBezTo>
                <a:cubicBezTo>
                  <a:pt x="5047" y="1065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9"/>
                </a:lnTo>
                <a:lnTo>
                  <a:pt x="6146" y="2162"/>
                </a:lnTo>
                <a:lnTo>
                  <a:pt x="7929" y="3945"/>
                </a:lnTo>
                <a:cubicBezTo>
                  <a:pt x="7980" y="3996"/>
                  <a:pt x="8033" y="4047"/>
                  <a:pt x="8084" y="4099"/>
                </a:cubicBezTo>
                <a:cubicBezTo>
                  <a:pt x="8089" y="4106"/>
                  <a:pt x="8095" y="4111"/>
                  <a:pt x="8100" y="4118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5" y="4173"/>
                  <a:pt x="8200" y="4257"/>
                  <a:pt x="8211" y="4275"/>
                </a:cubicBezTo>
                <a:cubicBezTo>
                  <a:pt x="8216" y="4285"/>
                  <a:pt x="8220" y="4295"/>
                  <a:pt x="8225" y="4305"/>
                </a:cubicBezTo>
                <a:lnTo>
                  <a:pt x="8225" y="4305"/>
                </a:lnTo>
                <a:cubicBezTo>
                  <a:pt x="8236" y="4343"/>
                  <a:pt x="8250" y="4378"/>
                  <a:pt x="8260" y="4416"/>
                </a:cubicBezTo>
                <a:cubicBezTo>
                  <a:pt x="8263" y="4428"/>
                  <a:pt x="8265" y="4439"/>
                  <a:pt x="8268" y="4450"/>
                </a:cubicBezTo>
                <a:lnTo>
                  <a:pt x="8268" y="4450"/>
                </a:lnTo>
                <a:cubicBezTo>
                  <a:pt x="8266" y="4490"/>
                  <a:pt x="8277" y="4536"/>
                  <a:pt x="8275" y="4575"/>
                </a:cubicBezTo>
                <a:cubicBezTo>
                  <a:pt x="8275" y="4595"/>
                  <a:pt x="8274" y="4618"/>
                  <a:pt x="8273" y="4638"/>
                </a:cubicBezTo>
                <a:cubicBezTo>
                  <a:pt x="8271" y="4656"/>
                  <a:pt x="8261" y="4680"/>
                  <a:pt x="8261" y="4680"/>
                </a:cubicBezTo>
                <a:cubicBezTo>
                  <a:pt x="8261" y="4680"/>
                  <a:pt x="8264" y="4674"/>
                  <a:pt x="8273" y="4656"/>
                </a:cubicBezTo>
                <a:lnTo>
                  <a:pt x="8273" y="4656"/>
                </a:lnTo>
                <a:cubicBezTo>
                  <a:pt x="8271" y="4661"/>
                  <a:pt x="8269" y="4667"/>
                  <a:pt x="8268" y="4671"/>
                </a:cubicBezTo>
                <a:cubicBezTo>
                  <a:pt x="8264" y="4692"/>
                  <a:pt x="8259" y="4712"/>
                  <a:pt x="8253" y="4733"/>
                </a:cubicBezTo>
                <a:cubicBezTo>
                  <a:pt x="8249" y="4746"/>
                  <a:pt x="8245" y="4772"/>
                  <a:pt x="8239" y="4796"/>
                </a:cubicBezTo>
                <a:lnTo>
                  <a:pt x="8239" y="4796"/>
                </a:lnTo>
                <a:cubicBezTo>
                  <a:pt x="8236" y="4798"/>
                  <a:pt x="8232" y="4805"/>
                  <a:pt x="8226" y="4815"/>
                </a:cubicBezTo>
                <a:cubicBezTo>
                  <a:pt x="8213" y="4839"/>
                  <a:pt x="8202" y="4863"/>
                  <a:pt x="8187" y="4886"/>
                </a:cubicBezTo>
                <a:cubicBezTo>
                  <a:pt x="8176" y="4905"/>
                  <a:pt x="8166" y="4923"/>
                  <a:pt x="8152" y="4941"/>
                </a:cubicBezTo>
                <a:cubicBezTo>
                  <a:pt x="8150" y="4945"/>
                  <a:pt x="8145" y="4953"/>
                  <a:pt x="8139" y="4960"/>
                </a:cubicBezTo>
                <a:lnTo>
                  <a:pt x="8139" y="4960"/>
                </a:lnTo>
                <a:cubicBezTo>
                  <a:pt x="8122" y="4978"/>
                  <a:pt x="8095" y="5007"/>
                  <a:pt x="8089" y="5014"/>
                </a:cubicBezTo>
                <a:lnTo>
                  <a:pt x="8081" y="5022"/>
                </a:lnTo>
                <a:cubicBezTo>
                  <a:pt x="8028" y="5076"/>
                  <a:pt x="7972" y="5131"/>
                  <a:pt x="7917" y="5186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2"/>
                  <a:pt x="5076" y="8028"/>
                  <a:pt x="5059" y="8044"/>
                </a:cubicBezTo>
                <a:cubicBezTo>
                  <a:pt x="5055" y="8047"/>
                  <a:pt x="5036" y="8063"/>
                  <a:pt x="5023" y="8075"/>
                </a:cubicBezTo>
                <a:lnTo>
                  <a:pt x="5023" y="8075"/>
                </a:lnTo>
                <a:cubicBezTo>
                  <a:pt x="5036" y="8066"/>
                  <a:pt x="5053" y="8056"/>
                  <a:pt x="5054" y="8056"/>
                </a:cubicBezTo>
                <a:lnTo>
                  <a:pt x="5054" y="8056"/>
                </a:lnTo>
                <a:cubicBezTo>
                  <a:pt x="5054" y="8056"/>
                  <a:pt x="5047" y="8061"/>
                  <a:pt x="5023" y="8076"/>
                </a:cubicBezTo>
                <a:cubicBezTo>
                  <a:pt x="5021" y="8078"/>
                  <a:pt x="5019" y="8079"/>
                  <a:pt x="5017" y="8080"/>
                </a:cubicBezTo>
                <a:lnTo>
                  <a:pt x="5017" y="8080"/>
                </a:lnTo>
                <a:cubicBezTo>
                  <a:pt x="5019" y="8079"/>
                  <a:pt x="5021" y="8077"/>
                  <a:pt x="5023" y="8075"/>
                </a:cubicBezTo>
                <a:lnTo>
                  <a:pt x="5023" y="8075"/>
                </a:lnTo>
                <a:cubicBezTo>
                  <a:pt x="5019" y="8078"/>
                  <a:pt x="5015" y="8081"/>
                  <a:pt x="5012" y="8083"/>
                </a:cubicBezTo>
                <a:lnTo>
                  <a:pt x="5012" y="8083"/>
                </a:lnTo>
                <a:cubicBezTo>
                  <a:pt x="5014" y="8082"/>
                  <a:pt x="5016" y="8081"/>
                  <a:pt x="5017" y="8080"/>
                </a:cubicBezTo>
                <a:lnTo>
                  <a:pt x="5017" y="8080"/>
                </a:lnTo>
                <a:cubicBezTo>
                  <a:pt x="5012" y="8085"/>
                  <a:pt x="5009" y="8088"/>
                  <a:pt x="5009" y="8088"/>
                </a:cubicBezTo>
                <a:cubicBezTo>
                  <a:pt x="5009" y="8087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6" y="8119"/>
                  <a:pt x="4927" y="8135"/>
                </a:cubicBezTo>
                <a:cubicBezTo>
                  <a:pt x="4912" y="8143"/>
                  <a:pt x="4896" y="8150"/>
                  <a:pt x="4881" y="8158"/>
                </a:cubicBezTo>
                <a:lnTo>
                  <a:pt x="4881" y="8158"/>
                </a:lnTo>
                <a:cubicBezTo>
                  <a:pt x="4839" y="8172"/>
                  <a:pt x="4798" y="8186"/>
                  <a:pt x="4755" y="8196"/>
                </a:cubicBezTo>
                <a:cubicBezTo>
                  <a:pt x="4742" y="8200"/>
                  <a:pt x="4713" y="8201"/>
                  <a:pt x="4699" y="8207"/>
                </a:cubicBezTo>
                <a:lnTo>
                  <a:pt x="4699" y="8207"/>
                </a:lnTo>
                <a:cubicBezTo>
                  <a:pt x="4670" y="8208"/>
                  <a:pt x="4642" y="8209"/>
                  <a:pt x="4612" y="8209"/>
                </a:cubicBezTo>
                <a:cubicBezTo>
                  <a:pt x="4592" y="8209"/>
                  <a:pt x="4570" y="8207"/>
                  <a:pt x="4550" y="8206"/>
                </a:cubicBezTo>
                <a:cubicBezTo>
                  <a:pt x="4532" y="8204"/>
                  <a:pt x="4508" y="8194"/>
                  <a:pt x="4507" y="8194"/>
                </a:cubicBezTo>
                <a:lnTo>
                  <a:pt x="4507" y="8194"/>
                </a:lnTo>
                <a:cubicBezTo>
                  <a:pt x="4507" y="8194"/>
                  <a:pt x="4511" y="8196"/>
                  <a:pt x="4521" y="8201"/>
                </a:cubicBezTo>
                <a:lnTo>
                  <a:pt x="4521" y="8201"/>
                </a:lnTo>
                <a:cubicBezTo>
                  <a:pt x="4505" y="8197"/>
                  <a:pt x="4488" y="8194"/>
                  <a:pt x="4471" y="8190"/>
                </a:cubicBezTo>
                <a:cubicBezTo>
                  <a:pt x="4457" y="8186"/>
                  <a:pt x="4425" y="8181"/>
                  <a:pt x="4398" y="8173"/>
                </a:cubicBezTo>
                <a:lnTo>
                  <a:pt x="4398" y="8173"/>
                </a:lnTo>
                <a:cubicBezTo>
                  <a:pt x="4393" y="8171"/>
                  <a:pt x="4385" y="8166"/>
                  <a:pt x="4372" y="8159"/>
                </a:cubicBezTo>
                <a:cubicBezTo>
                  <a:pt x="4353" y="8149"/>
                  <a:pt x="4334" y="8140"/>
                  <a:pt x="4315" y="8129"/>
                </a:cubicBezTo>
                <a:cubicBezTo>
                  <a:pt x="4288" y="8113"/>
                  <a:pt x="4262" y="8096"/>
                  <a:pt x="4237" y="8079"/>
                </a:cubicBezTo>
                <a:lnTo>
                  <a:pt x="4237" y="8079"/>
                </a:lnTo>
                <a:cubicBezTo>
                  <a:pt x="4237" y="8078"/>
                  <a:pt x="4237" y="8078"/>
                  <a:pt x="4237" y="8078"/>
                </a:cubicBezTo>
                <a:cubicBezTo>
                  <a:pt x="4212" y="8056"/>
                  <a:pt x="4191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2" y="6701"/>
                </a:lnTo>
                <a:lnTo>
                  <a:pt x="1224" y="5073"/>
                </a:lnTo>
                <a:lnTo>
                  <a:pt x="1171" y="5019"/>
                </a:lnTo>
                <a:lnTo>
                  <a:pt x="1164" y="5013"/>
                </a:lnTo>
                <a:cubicBezTo>
                  <a:pt x="1149" y="4998"/>
                  <a:pt x="1135" y="4979"/>
                  <a:pt x="1118" y="4964"/>
                </a:cubicBezTo>
                <a:cubicBezTo>
                  <a:pt x="1113" y="4959"/>
                  <a:pt x="1107" y="4954"/>
                  <a:pt x="1102" y="4951"/>
                </a:cubicBezTo>
                <a:lnTo>
                  <a:pt x="1102" y="4951"/>
                </a:lnTo>
                <a:cubicBezTo>
                  <a:pt x="1081" y="4921"/>
                  <a:pt x="1063" y="4882"/>
                  <a:pt x="1049" y="4856"/>
                </a:cubicBezTo>
                <a:cubicBezTo>
                  <a:pt x="1044" y="4848"/>
                  <a:pt x="1040" y="4839"/>
                  <a:pt x="1035" y="4830"/>
                </a:cubicBezTo>
                <a:lnTo>
                  <a:pt x="1035" y="4830"/>
                </a:lnTo>
                <a:cubicBezTo>
                  <a:pt x="1034" y="4800"/>
                  <a:pt x="1003" y="4742"/>
                  <a:pt x="997" y="4716"/>
                </a:cubicBezTo>
                <a:cubicBezTo>
                  <a:pt x="992" y="4696"/>
                  <a:pt x="988" y="4675"/>
                  <a:pt x="983" y="4655"/>
                </a:cubicBezTo>
                <a:cubicBezTo>
                  <a:pt x="978" y="4636"/>
                  <a:pt x="976" y="4629"/>
                  <a:pt x="975" y="4629"/>
                </a:cubicBezTo>
                <a:lnTo>
                  <a:pt x="975" y="4629"/>
                </a:lnTo>
                <a:cubicBezTo>
                  <a:pt x="974" y="4629"/>
                  <a:pt x="986" y="4682"/>
                  <a:pt x="984" y="4682"/>
                </a:cubicBezTo>
                <a:cubicBezTo>
                  <a:pt x="984" y="4682"/>
                  <a:pt x="984" y="4682"/>
                  <a:pt x="984" y="4682"/>
                </a:cubicBezTo>
                <a:cubicBezTo>
                  <a:pt x="969" y="4674"/>
                  <a:pt x="977" y="4560"/>
                  <a:pt x="978" y="4542"/>
                </a:cubicBezTo>
                <a:cubicBezTo>
                  <a:pt x="978" y="4533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7"/>
                  <a:pt x="983" y="4461"/>
                </a:cubicBezTo>
                <a:cubicBezTo>
                  <a:pt x="988" y="4441"/>
                  <a:pt x="992" y="4420"/>
                  <a:pt x="997" y="4400"/>
                </a:cubicBezTo>
                <a:cubicBezTo>
                  <a:pt x="1004" y="4374"/>
                  <a:pt x="1035" y="4317"/>
                  <a:pt x="1036" y="4287"/>
                </a:cubicBezTo>
                <a:lnTo>
                  <a:pt x="1036" y="4287"/>
                </a:lnTo>
                <a:cubicBezTo>
                  <a:pt x="1043" y="4272"/>
                  <a:pt x="1049" y="4258"/>
                  <a:pt x="1057" y="4245"/>
                </a:cubicBezTo>
                <a:cubicBezTo>
                  <a:pt x="1069" y="4224"/>
                  <a:pt x="1083" y="4193"/>
                  <a:pt x="1100" y="4167"/>
                </a:cubicBezTo>
                <a:lnTo>
                  <a:pt x="1100" y="4167"/>
                </a:lnTo>
                <a:cubicBezTo>
                  <a:pt x="1106" y="4164"/>
                  <a:pt x="1112" y="4158"/>
                  <a:pt x="1118" y="4152"/>
                </a:cubicBezTo>
                <a:cubicBezTo>
                  <a:pt x="1133" y="4135"/>
                  <a:pt x="1149" y="4119"/>
                  <a:pt x="1164" y="4103"/>
                </a:cubicBezTo>
                <a:lnTo>
                  <a:pt x="1172" y="4096"/>
                </a:lnTo>
                <a:cubicBezTo>
                  <a:pt x="1190" y="4077"/>
                  <a:pt x="1209" y="4058"/>
                  <a:pt x="1228" y="4040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2"/>
                  <a:pt x="4145" y="1122"/>
                  <a:pt x="4185" y="1084"/>
                </a:cubicBezTo>
                <a:cubicBezTo>
                  <a:pt x="4200" y="1069"/>
                  <a:pt x="4217" y="1055"/>
                  <a:pt x="4232" y="1040"/>
                </a:cubicBezTo>
                <a:lnTo>
                  <a:pt x="4232" y="1040"/>
                </a:lnTo>
                <a:cubicBezTo>
                  <a:pt x="4260" y="1022"/>
                  <a:pt x="4286" y="1004"/>
                  <a:pt x="4313" y="988"/>
                </a:cubicBezTo>
                <a:cubicBezTo>
                  <a:pt x="4327" y="980"/>
                  <a:pt x="4341" y="974"/>
                  <a:pt x="4354" y="967"/>
                </a:cubicBezTo>
                <a:lnTo>
                  <a:pt x="4354" y="967"/>
                </a:lnTo>
                <a:cubicBezTo>
                  <a:pt x="4385" y="966"/>
                  <a:pt x="4457" y="930"/>
                  <a:pt x="4483" y="924"/>
                </a:cubicBezTo>
                <a:cubicBezTo>
                  <a:pt x="4501" y="920"/>
                  <a:pt x="4519" y="917"/>
                  <a:pt x="4537" y="913"/>
                </a:cubicBezTo>
                <a:lnTo>
                  <a:pt x="4537" y="913"/>
                </a:lnTo>
                <a:cubicBezTo>
                  <a:pt x="4567" y="911"/>
                  <a:pt x="4596" y="909"/>
                  <a:pt x="4625" y="909"/>
                </a:cubicBezTo>
                <a:cubicBezTo>
                  <a:pt x="4634" y="909"/>
                  <a:pt x="4665" y="907"/>
                  <a:pt x="4694" y="907"/>
                </a:cubicBezTo>
                <a:close/>
                <a:moveTo>
                  <a:pt x="4608" y="1"/>
                </a:moveTo>
                <a:cubicBezTo>
                  <a:pt x="4349" y="1"/>
                  <a:pt x="4088" y="65"/>
                  <a:pt x="3849" y="201"/>
                </a:cubicBezTo>
                <a:cubicBezTo>
                  <a:pt x="3602" y="342"/>
                  <a:pt x="3407" y="567"/>
                  <a:pt x="3208" y="765"/>
                </a:cubicBezTo>
                <a:lnTo>
                  <a:pt x="1260" y="2713"/>
                </a:lnTo>
                <a:lnTo>
                  <a:pt x="580" y="3393"/>
                </a:lnTo>
                <a:cubicBezTo>
                  <a:pt x="470" y="3504"/>
                  <a:pt x="365" y="3620"/>
                  <a:pt x="284" y="3754"/>
                </a:cubicBezTo>
                <a:cubicBezTo>
                  <a:pt x="61" y="4123"/>
                  <a:pt x="1" y="4605"/>
                  <a:pt x="134" y="5017"/>
                </a:cubicBezTo>
                <a:cubicBezTo>
                  <a:pt x="251" y="5382"/>
                  <a:pt x="494" y="5631"/>
                  <a:pt x="755" y="5892"/>
                </a:cubicBezTo>
                <a:lnTo>
                  <a:pt x="1622" y="6758"/>
                </a:lnTo>
                <a:lnTo>
                  <a:pt x="3415" y="8552"/>
                </a:lnTo>
                <a:lnTo>
                  <a:pt x="3488" y="8624"/>
                </a:lnTo>
                <a:lnTo>
                  <a:pt x="3488" y="8624"/>
                </a:lnTo>
                <a:cubicBezTo>
                  <a:pt x="3499" y="8638"/>
                  <a:pt x="3511" y="8652"/>
                  <a:pt x="3525" y="8665"/>
                </a:cubicBezTo>
                <a:cubicBezTo>
                  <a:pt x="3831" y="8962"/>
                  <a:pt x="4227" y="9110"/>
                  <a:pt x="4624" y="9110"/>
                </a:cubicBezTo>
                <a:cubicBezTo>
                  <a:pt x="5023" y="9110"/>
                  <a:pt x="5421" y="8960"/>
                  <a:pt x="5727" y="8660"/>
                </a:cubicBezTo>
                <a:cubicBezTo>
                  <a:pt x="5895" y="8494"/>
                  <a:pt x="6060" y="8327"/>
                  <a:pt x="6227" y="8160"/>
                </a:cubicBezTo>
                <a:lnTo>
                  <a:pt x="8208" y="6179"/>
                </a:lnTo>
                <a:cubicBezTo>
                  <a:pt x="8380" y="6007"/>
                  <a:pt x="8553" y="5838"/>
                  <a:pt x="8723" y="5664"/>
                </a:cubicBezTo>
                <a:cubicBezTo>
                  <a:pt x="9307" y="5069"/>
                  <a:pt x="9328" y="4129"/>
                  <a:pt x="8776" y="3506"/>
                </a:cubicBezTo>
                <a:cubicBezTo>
                  <a:pt x="8633" y="3346"/>
                  <a:pt x="8473" y="3201"/>
                  <a:pt x="8321" y="3049"/>
                </a:cubicBezTo>
                <a:lnTo>
                  <a:pt x="7372" y="2099"/>
                </a:lnTo>
                <a:cubicBezTo>
                  <a:pt x="6831" y="1560"/>
                  <a:pt x="6292" y="1018"/>
                  <a:pt x="5751" y="478"/>
                </a:cubicBezTo>
                <a:cubicBezTo>
                  <a:pt x="5440" y="169"/>
                  <a:pt x="5027" y="1"/>
                  <a:pt x="46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259FF3FC-B50B-C0A1-F27A-7335957FD9F0}"/>
              </a:ext>
            </a:extLst>
          </p:cNvPr>
          <p:cNvSpPr/>
          <p:nvPr/>
        </p:nvSpPr>
        <p:spPr>
          <a:xfrm>
            <a:off x="3375197" y="1162717"/>
            <a:ext cx="1035039" cy="1008865"/>
          </a:xfrm>
          <a:custGeom>
            <a:avLst/>
            <a:gdLst/>
            <a:ahLst/>
            <a:cxnLst/>
            <a:rect l="l" t="t" r="r" b="b"/>
            <a:pathLst>
              <a:path w="8423" h="8210" extrusionOk="0">
                <a:moveTo>
                  <a:pt x="4211" y="1"/>
                </a:moveTo>
                <a:cubicBezTo>
                  <a:pt x="3930" y="1"/>
                  <a:pt x="3648" y="107"/>
                  <a:pt x="3435" y="321"/>
                </a:cubicBezTo>
                <a:lnTo>
                  <a:pt x="428" y="3328"/>
                </a:lnTo>
                <a:cubicBezTo>
                  <a:pt x="0" y="3755"/>
                  <a:pt x="0" y="4454"/>
                  <a:pt x="428" y="4882"/>
                </a:cubicBezTo>
                <a:lnTo>
                  <a:pt x="3435" y="7888"/>
                </a:lnTo>
                <a:cubicBezTo>
                  <a:pt x="3648" y="8102"/>
                  <a:pt x="3930" y="8209"/>
                  <a:pt x="4211" y="8209"/>
                </a:cubicBezTo>
                <a:cubicBezTo>
                  <a:pt x="4493" y="8209"/>
                  <a:pt x="4775" y="8102"/>
                  <a:pt x="4988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8"/>
                </a:cubicBezTo>
                <a:lnTo>
                  <a:pt x="4988" y="321"/>
                </a:lnTo>
                <a:cubicBezTo>
                  <a:pt x="4775" y="107"/>
                  <a:pt x="4493" y="1"/>
                  <a:pt x="4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AAF99FD9-BFDF-F75B-AD82-127F183FFDB3}"/>
              </a:ext>
            </a:extLst>
          </p:cNvPr>
          <p:cNvSpPr txBox="1"/>
          <p:nvPr/>
        </p:nvSpPr>
        <p:spPr>
          <a:xfrm>
            <a:off x="3474631" y="137361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6B41B44E-9AEC-4CB9-6044-6F5F1BCEA74D}"/>
              </a:ext>
            </a:extLst>
          </p:cNvPr>
          <p:cNvSpPr/>
          <p:nvPr/>
        </p:nvSpPr>
        <p:spPr>
          <a:xfrm>
            <a:off x="3312650" y="2757593"/>
            <a:ext cx="1146248" cy="1119460"/>
          </a:xfrm>
          <a:custGeom>
            <a:avLst/>
            <a:gdLst/>
            <a:ahLst/>
            <a:cxnLst/>
            <a:rect l="l" t="t" r="r" b="b"/>
            <a:pathLst>
              <a:path w="9328" h="9110" extrusionOk="0">
                <a:moveTo>
                  <a:pt x="4707" y="907"/>
                </a:moveTo>
                <a:lnTo>
                  <a:pt x="4707" y="907"/>
                </a:lnTo>
                <a:cubicBezTo>
                  <a:pt x="4729" y="907"/>
                  <a:pt x="4748" y="909"/>
                  <a:pt x="4751" y="914"/>
                </a:cubicBezTo>
                <a:cubicBezTo>
                  <a:pt x="4751" y="915"/>
                  <a:pt x="4751" y="915"/>
                  <a:pt x="4750" y="915"/>
                </a:cubicBezTo>
                <a:cubicBezTo>
                  <a:pt x="4745" y="915"/>
                  <a:pt x="4723" y="910"/>
                  <a:pt x="4707" y="907"/>
                </a:cubicBezTo>
                <a:close/>
                <a:moveTo>
                  <a:pt x="4399" y="943"/>
                </a:moveTo>
                <a:cubicBezTo>
                  <a:pt x="4400" y="943"/>
                  <a:pt x="4382" y="953"/>
                  <a:pt x="4367" y="960"/>
                </a:cubicBezTo>
                <a:lnTo>
                  <a:pt x="4367" y="960"/>
                </a:lnTo>
                <a:cubicBezTo>
                  <a:pt x="4368" y="959"/>
                  <a:pt x="4369" y="959"/>
                  <a:pt x="4369" y="958"/>
                </a:cubicBezTo>
                <a:cubicBezTo>
                  <a:pt x="4390" y="947"/>
                  <a:pt x="4398" y="943"/>
                  <a:pt x="4399" y="943"/>
                </a:cubicBezTo>
                <a:close/>
                <a:moveTo>
                  <a:pt x="4348" y="966"/>
                </a:moveTo>
                <a:cubicBezTo>
                  <a:pt x="4348" y="966"/>
                  <a:pt x="4348" y="966"/>
                  <a:pt x="4349" y="966"/>
                </a:cubicBezTo>
                <a:lnTo>
                  <a:pt x="4349" y="966"/>
                </a:lnTo>
                <a:cubicBezTo>
                  <a:pt x="4348" y="966"/>
                  <a:pt x="4348" y="966"/>
                  <a:pt x="4348" y="966"/>
                </a:cubicBezTo>
                <a:close/>
                <a:moveTo>
                  <a:pt x="5026" y="1038"/>
                </a:moveTo>
                <a:lnTo>
                  <a:pt x="5026" y="1038"/>
                </a:lnTo>
                <a:cubicBezTo>
                  <a:pt x="5035" y="1045"/>
                  <a:pt x="5042" y="1051"/>
                  <a:pt x="5047" y="1058"/>
                </a:cubicBezTo>
                <a:lnTo>
                  <a:pt x="5047" y="1058"/>
                </a:lnTo>
                <a:cubicBezTo>
                  <a:pt x="5045" y="1055"/>
                  <a:pt x="5035" y="1046"/>
                  <a:pt x="5026" y="1038"/>
                </a:cubicBezTo>
                <a:close/>
                <a:moveTo>
                  <a:pt x="1127" y="4136"/>
                </a:moveTo>
                <a:cubicBezTo>
                  <a:pt x="1127" y="4137"/>
                  <a:pt x="1127" y="4137"/>
                  <a:pt x="1126" y="4137"/>
                </a:cubicBezTo>
                <a:lnTo>
                  <a:pt x="1126" y="4137"/>
                </a:lnTo>
                <a:cubicBezTo>
                  <a:pt x="1127" y="4137"/>
                  <a:pt x="1127" y="4137"/>
                  <a:pt x="1127" y="4136"/>
                </a:cubicBezTo>
                <a:close/>
                <a:moveTo>
                  <a:pt x="1028" y="4301"/>
                </a:moveTo>
                <a:cubicBezTo>
                  <a:pt x="1021" y="4316"/>
                  <a:pt x="1012" y="4332"/>
                  <a:pt x="1012" y="4332"/>
                </a:cubicBezTo>
                <a:cubicBezTo>
                  <a:pt x="1012" y="4332"/>
                  <a:pt x="1016" y="4323"/>
                  <a:pt x="1028" y="4301"/>
                </a:cubicBezTo>
                <a:cubicBezTo>
                  <a:pt x="1028" y="4301"/>
                  <a:pt x="1028" y="4301"/>
                  <a:pt x="1028" y="4301"/>
                </a:cubicBezTo>
                <a:close/>
                <a:moveTo>
                  <a:pt x="8269" y="4434"/>
                </a:move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lnTo>
                  <a:pt x="8269" y="4434"/>
                </a:lnTo>
                <a:cubicBezTo>
                  <a:pt x="8269" y="4434"/>
                  <a:pt x="8269" y="4434"/>
                  <a:pt x="8269" y="4434"/>
                </a:cubicBezTo>
                <a:close/>
                <a:moveTo>
                  <a:pt x="984" y="4433"/>
                </a:moveTo>
                <a:lnTo>
                  <a:pt x="984" y="4433"/>
                </a:lnTo>
                <a:cubicBezTo>
                  <a:pt x="983" y="4434"/>
                  <a:pt x="978" y="4460"/>
                  <a:pt x="976" y="4475"/>
                </a:cubicBezTo>
                <a:lnTo>
                  <a:pt x="976" y="4475"/>
                </a:lnTo>
                <a:cubicBezTo>
                  <a:pt x="976" y="4455"/>
                  <a:pt x="978" y="4436"/>
                  <a:pt x="984" y="4433"/>
                </a:cubicBezTo>
                <a:close/>
                <a:moveTo>
                  <a:pt x="8262" y="4677"/>
                </a:moveTo>
                <a:cubicBezTo>
                  <a:pt x="8261" y="4679"/>
                  <a:pt x="8261" y="4680"/>
                  <a:pt x="8261" y="4680"/>
                </a:cubicBezTo>
                <a:cubicBezTo>
                  <a:pt x="8261" y="4680"/>
                  <a:pt x="8262" y="4679"/>
                  <a:pt x="8262" y="4677"/>
                </a:cubicBezTo>
                <a:close/>
                <a:moveTo>
                  <a:pt x="1012" y="4784"/>
                </a:moveTo>
                <a:cubicBezTo>
                  <a:pt x="1012" y="4784"/>
                  <a:pt x="1020" y="4797"/>
                  <a:pt x="1026" y="4811"/>
                </a:cubicBezTo>
                <a:lnTo>
                  <a:pt x="1026" y="4811"/>
                </a:lnTo>
                <a:cubicBezTo>
                  <a:pt x="1015" y="4791"/>
                  <a:pt x="1012" y="4784"/>
                  <a:pt x="1012" y="4784"/>
                </a:cubicBezTo>
                <a:close/>
                <a:moveTo>
                  <a:pt x="1035" y="4836"/>
                </a:moveTo>
                <a:lnTo>
                  <a:pt x="1035" y="4836"/>
                </a:lnTo>
                <a:cubicBezTo>
                  <a:pt x="1035" y="4836"/>
                  <a:pt x="1035" y="4836"/>
                  <a:pt x="1035" y="4836"/>
                </a:cubicBezTo>
                <a:cubicBezTo>
                  <a:pt x="1035" y="4836"/>
                  <a:pt x="1035" y="4836"/>
                  <a:pt x="1035" y="4836"/>
                </a:cubicBezTo>
                <a:close/>
                <a:moveTo>
                  <a:pt x="8219" y="4837"/>
                </a:moveTo>
                <a:cubicBezTo>
                  <a:pt x="8218" y="4837"/>
                  <a:pt x="8218" y="4837"/>
                  <a:pt x="8218" y="4837"/>
                </a:cubicBezTo>
                <a:cubicBezTo>
                  <a:pt x="8218" y="4837"/>
                  <a:pt x="8218" y="4837"/>
                  <a:pt x="8219" y="4837"/>
                </a:cubicBezTo>
                <a:close/>
                <a:moveTo>
                  <a:pt x="4350" y="8151"/>
                </a:moveTo>
                <a:cubicBezTo>
                  <a:pt x="4351" y="8152"/>
                  <a:pt x="4376" y="8164"/>
                  <a:pt x="4391" y="8172"/>
                </a:cubicBezTo>
                <a:lnTo>
                  <a:pt x="4391" y="8172"/>
                </a:lnTo>
                <a:cubicBezTo>
                  <a:pt x="4372" y="8166"/>
                  <a:pt x="4356" y="8159"/>
                  <a:pt x="4350" y="8151"/>
                </a:cubicBezTo>
                <a:close/>
                <a:moveTo>
                  <a:pt x="4508" y="8194"/>
                </a:moveTo>
                <a:lnTo>
                  <a:pt x="4508" y="8194"/>
                </a:lnTo>
                <a:cubicBezTo>
                  <a:pt x="4508" y="8194"/>
                  <a:pt x="4509" y="8194"/>
                  <a:pt x="4511" y="8195"/>
                </a:cubicBezTo>
                <a:lnTo>
                  <a:pt x="4511" y="8195"/>
                </a:lnTo>
                <a:cubicBezTo>
                  <a:pt x="4509" y="8194"/>
                  <a:pt x="4508" y="8194"/>
                  <a:pt x="4508" y="8194"/>
                </a:cubicBezTo>
                <a:close/>
                <a:moveTo>
                  <a:pt x="4753" y="8202"/>
                </a:moveTo>
                <a:cubicBezTo>
                  <a:pt x="4758" y="8202"/>
                  <a:pt x="4752" y="8203"/>
                  <a:pt x="4722" y="8205"/>
                </a:cubicBezTo>
                <a:cubicBezTo>
                  <a:pt x="4717" y="8205"/>
                  <a:pt x="4711" y="8205"/>
                  <a:pt x="4706" y="8206"/>
                </a:cubicBezTo>
                <a:lnTo>
                  <a:pt x="4706" y="8206"/>
                </a:lnTo>
                <a:cubicBezTo>
                  <a:pt x="4721" y="8203"/>
                  <a:pt x="4747" y="8202"/>
                  <a:pt x="4753" y="8202"/>
                </a:cubicBezTo>
                <a:close/>
                <a:moveTo>
                  <a:pt x="4691" y="907"/>
                </a:moveTo>
                <a:cubicBezTo>
                  <a:pt x="4694" y="907"/>
                  <a:pt x="4696" y="907"/>
                  <a:pt x="4698" y="907"/>
                </a:cubicBezTo>
                <a:lnTo>
                  <a:pt x="4698" y="907"/>
                </a:lnTo>
                <a:cubicBezTo>
                  <a:pt x="4704" y="908"/>
                  <a:pt x="4712" y="910"/>
                  <a:pt x="4722" y="913"/>
                </a:cubicBezTo>
                <a:cubicBezTo>
                  <a:pt x="4748" y="919"/>
                  <a:pt x="4774" y="925"/>
                  <a:pt x="4799" y="931"/>
                </a:cubicBezTo>
                <a:cubicBezTo>
                  <a:pt x="4808" y="933"/>
                  <a:pt x="4849" y="947"/>
                  <a:pt x="4875" y="956"/>
                </a:cubicBezTo>
                <a:lnTo>
                  <a:pt x="4875" y="956"/>
                </a:lnTo>
                <a:cubicBezTo>
                  <a:pt x="4895" y="966"/>
                  <a:pt x="4929" y="982"/>
                  <a:pt x="4938" y="989"/>
                </a:cubicBezTo>
                <a:cubicBezTo>
                  <a:pt x="4958" y="1000"/>
                  <a:pt x="4986" y="1012"/>
                  <a:pt x="5010" y="1027"/>
                </a:cubicBezTo>
                <a:lnTo>
                  <a:pt x="5010" y="1027"/>
                </a:lnTo>
                <a:cubicBezTo>
                  <a:pt x="5013" y="1031"/>
                  <a:pt x="5020" y="1038"/>
                  <a:pt x="5033" y="1050"/>
                </a:cubicBezTo>
                <a:cubicBezTo>
                  <a:pt x="5048" y="1066"/>
                  <a:pt x="5065" y="1081"/>
                  <a:pt x="5081" y="1096"/>
                </a:cubicBezTo>
                <a:lnTo>
                  <a:pt x="5111" y="1127"/>
                </a:lnTo>
                <a:lnTo>
                  <a:pt x="5322" y="1338"/>
                </a:lnTo>
                <a:lnTo>
                  <a:pt x="6146" y="2162"/>
                </a:lnTo>
                <a:lnTo>
                  <a:pt x="7929" y="3944"/>
                </a:lnTo>
                <a:cubicBezTo>
                  <a:pt x="7980" y="3995"/>
                  <a:pt x="8032" y="4046"/>
                  <a:pt x="8084" y="4100"/>
                </a:cubicBezTo>
                <a:cubicBezTo>
                  <a:pt x="8089" y="4106"/>
                  <a:pt x="8095" y="4111"/>
                  <a:pt x="8100" y="4117"/>
                </a:cubicBezTo>
                <a:cubicBezTo>
                  <a:pt x="8109" y="4126"/>
                  <a:pt x="8117" y="4136"/>
                  <a:pt x="8126" y="4145"/>
                </a:cubicBezTo>
                <a:lnTo>
                  <a:pt x="8126" y="4145"/>
                </a:lnTo>
                <a:cubicBezTo>
                  <a:pt x="8137" y="4174"/>
                  <a:pt x="8200" y="4256"/>
                  <a:pt x="8211" y="4275"/>
                </a:cubicBezTo>
                <a:cubicBezTo>
                  <a:pt x="8216" y="4285"/>
                  <a:pt x="8221" y="4295"/>
                  <a:pt x="8226" y="4305"/>
                </a:cubicBezTo>
                <a:lnTo>
                  <a:pt x="8226" y="4305"/>
                </a:lnTo>
                <a:cubicBezTo>
                  <a:pt x="8237" y="4343"/>
                  <a:pt x="8251" y="4379"/>
                  <a:pt x="8261" y="4417"/>
                </a:cubicBezTo>
                <a:cubicBezTo>
                  <a:pt x="8263" y="4428"/>
                  <a:pt x="8265" y="4438"/>
                  <a:pt x="8268" y="4449"/>
                </a:cubicBezTo>
                <a:lnTo>
                  <a:pt x="8268" y="4449"/>
                </a:lnTo>
                <a:cubicBezTo>
                  <a:pt x="8266" y="4490"/>
                  <a:pt x="8277" y="4535"/>
                  <a:pt x="8276" y="4575"/>
                </a:cubicBezTo>
                <a:cubicBezTo>
                  <a:pt x="8276" y="4596"/>
                  <a:pt x="8274" y="4617"/>
                  <a:pt x="8273" y="4638"/>
                </a:cubicBezTo>
                <a:cubicBezTo>
                  <a:pt x="8272" y="4652"/>
                  <a:pt x="8265" y="4670"/>
                  <a:pt x="8262" y="4677"/>
                </a:cubicBezTo>
                <a:lnTo>
                  <a:pt x="8262" y="4677"/>
                </a:lnTo>
                <a:cubicBezTo>
                  <a:pt x="8264" y="4673"/>
                  <a:pt x="8267" y="4666"/>
                  <a:pt x="8273" y="4654"/>
                </a:cubicBezTo>
                <a:cubicBezTo>
                  <a:pt x="8273" y="4654"/>
                  <a:pt x="8273" y="4654"/>
                  <a:pt x="8273" y="4654"/>
                </a:cubicBezTo>
                <a:lnTo>
                  <a:pt x="8273" y="4654"/>
                </a:lnTo>
                <a:cubicBezTo>
                  <a:pt x="8271" y="4660"/>
                  <a:pt x="8269" y="4666"/>
                  <a:pt x="8268" y="4670"/>
                </a:cubicBezTo>
                <a:cubicBezTo>
                  <a:pt x="8264" y="4691"/>
                  <a:pt x="8259" y="4711"/>
                  <a:pt x="8252" y="4732"/>
                </a:cubicBezTo>
                <a:cubicBezTo>
                  <a:pt x="8249" y="4746"/>
                  <a:pt x="8245" y="4772"/>
                  <a:pt x="8238" y="4796"/>
                </a:cubicBezTo>
                <a:lnTo>
                  <a:pt x="8238" y="4796"/>
                </a:lnTo>
                <a:cubicBezTo>
                  <a:pt x="8235" y="4799"/>
                  <a:pt x="8231" y="4805"/>
                  <a:pt x="8226" y="4816"/>
                </a:cubicBezTo>
                <a:cubicBezTo>
                  <a:pt x="8213" y="4838"/>
                  <a:pt x="8201" y="4863"/>
                  <a:pt x="8187" y="4885"/>
                </a:cubicBezTo>
                <a:cubicBezTo>
                  <a:pt x="8176" y="4905"/>
                  <a:pt x="8166" y="4923"/>
                  <a:pt x="8153" y="4941"/>
                </a:cubicBezTo>
                <a:cubicBezTo>
                  <a:pt x="8151" y="4945"/>
                  <a:pt x="8145" y="4952"/>
                  <a:pt x="8139" y="4959"/>
                </a:cubicBezTo>
                <a:lnTo>
                  <a:pt x="8139" y="4959"/>
                </a:lnTo>
                <a:cubicBezTo>
                  <a:pt x="8122" y="4977"/>
                  <a:pt x="8095" y="5007"/>
                  <a:pt x="8089" y="5013"/>
                </a:cubicBezTo>
                <a:lnTo>
                  <a:pt x="8082" y="5021"/>
                </a:lnTo>
                <a:cubicBezTo>
                  <a:pt x="8027" y="5077"/>
                  <a:pt x="7972" y="5130"/>
                  <a:pt x="7918" y="5185"/>
                </a:cubicBezTo>
                <a:lnTo>
                  <a:pt x="6132" y="6971"/>
                </a:lnTo>
                <a:lnTo>
                  <a:pt x="5310" y="7793"/>
                </a:lnTo>
                <a:lnTo>
                  <a:pt x="5107" y="7995"/>
                </a:lnTo>
                <a:cubicBezTo>
                  <a:pt x="5091" y="8011"/>
                  <a:pt x="5075" y="8029"/>
                  <a:pt x="5059" y="8044"/>
                </a:cubicBezTo>
                <a:cubicBezTo>
                  <a:pt x="5055" y="8047"/>
                  <a:pt x="5038" y="8062"/>
                  <a:pt x="5025" y="8074"/>
                </a:cubicBezTo>
                <a:lnTo>
                  <a:pt x="5025" y="8074"/>
                </a:lnTo>
                <a:cubicBezTo>
                  <a:pt x="5037" y="8065"/>
                  <a:pt x="5053" y="8055"/>
                  <a:pt x="5054" y="8055"/>
                </a:cubicBezTo>
                <a:lnTo>
                  <a:pt x="5054" y="8055"/>
                </a:lnTo>
                <a:cubicBezTo>
                  <a:pt x="5054" y="8055"/>
                  <a:pt x="5047" y="8060"/>
                  <a:pt x="5023" y="8076"/>
                </a:cubicBezTo>
                <a:cubicBezTo>
                  <a:pt x="5022" y="8077"/>
                  <a:pt x="5020" y="8078"/>
                  <a:pt x="5018" y="8079"/>
                </a:cubicBezTo>
                <a:lnTo>
                  <a:pt x="5018" y="8079"/>
                </a:lnTo>
                <a:cubicBezTo>
                  <a:pt x="5020" y="8077"/>
                  <a:pt x="5022" y="8075"/>
                  <a:pt x="5025" y="8074"/>
                </a:cubicBezTo>
                <a:lnTo>
                  <a:pt x="5025" y="8074"/>
                </a:lnTo>
                <a:cubicBezTo>
                  <a:pt x="5020" y="8077"/>
                  <a:pt x="5015" y="8080"/>
                  <a:pt x="5012" y="8083"/>
                </a:cubicBezTo>
                <a:lnTo>
                  <a:pt x="5012" y="8083"/>
                </a:lnTo>
                <a:cubicBezTo>
                  <a:pt x="5014" y="8081"/>
                  <a:pt x="5016" y="8080"/>
                  <a:pt x="5018" y="8079"/>
                </a:cubicBezTo>
                <a:lnTo>
                  <a:pt x="5018" y="8079"/>
                </a:lnTo>
                <a:cubicBezTo>
                  <a:pt x="5013" y="8084"/>
                  <a:pt x="5009" y="8087"/>
                  <a:pt x="5009" y="8087"/>
                </a:cubicBezTo>
                <a:cubicBezTo>
                  <a:pt x="5009" y="8086"/>
                  <a:pt x="5010" y="8085"/>
                  <a:pt x="5012" y="8083"/>
                </a:cubicBezTo>
                <a:lnTo>
                  <a:pt x="5012" y="8083"/>
                </a:lnTo>
                <a:cubicBezTo>
                  <a:pt x="4984" y="8101"/>
                  <a:pt x="4957" y="8119"/>
                  <a:pt x="4927" y="8134"/>
                </a:cubicBezTo>
                <a:cubicBezTo>
                  <a:pt x="4912" y="8142"/>
                  <a:pt x="4897" y="8150"/>
                  <a:pt x="4882" y="8157"/>
                </a:cubicBezTo>
                <a:lnTo>
                  <a:pt x="4882" y="8157"/>
                </a:lnTo>
                <a:cubicBezTo>
                  <a:pt x="4839" y="8171"/>
                  <a:pt x="4799" y="8185"/>
                  <a:pt x="4756" y="8195"/>
                </a:cubicBezTo>
                <a:cubicBezTo>
                  <a:pt x="4743" y="8199"/>
                  <a:pt x="4713" y="8200"/>
                  <a:pt x="4699" y="8206"/>
                </a:cubicBezTo>
                <a:lnTo>
                  <a:pt x="4699" y="8206"/>
                </a:lnTo>
                <a:cubicBezTo>
                  <a:pt x="4670" y="8208"/>
                  <a:pt x="4642" y="8209"/>
                  <a:pt x="4613" y="8209"/>
                </a:cubicBezTo>
                <a:cubicBezTo>
                  <a:pt x="4593" y="8209"/>
                  <a:pt x="4570" y="8208"/>
                  <a:pt x="4550" y="8206"/>
                </a:cubicBezTo>
                <a:cubicBezTo>
                  <a:pt x="4536" y="8205"/>
                  <a:pt x="4518" y="8198"/>
                  <a:pt x="4511" y="8195"/>
                </a:cubicBezTo>
                <a:lnTo>
                  <a:pt x="4511" y="8195"/>
                </a:lnTo>
                <a:cubicBezTo>
                  <a:pt x="4514" y="8196"/>
                  <a:pt x="4518" y="8199"/>
                  <a:pt x="4525" y="8202"/>
                </a:cubicBezTo>
                <a:lnTo>
                  <a:pt x="4525" y="8202"/>
                </a:lnTo>
                <a:cubicBezTo>
                  <a:pt x="4507" y="8198"/>
                  <a:pt x="4489" y="8194"/>
                  <a:pt x="4471" y="8189"/>
                </a:cubicBezTo>
                <a:cubicBezTo>
                  <a:pt x="4457" y="8186"/>
                  <a:pt x="4426" y="8181"/>
                  <a:pt x="4399" y="8174"/>
                </a:cubicBezTo>
                <a:lnTo>
                  <a:pt x="4399" y="8174"/>
                </a:lnTo>
                <a:cubicBezTo>
                  <a:pt x="4395" y="8171"/>
                  <a:pt x="4386" y="8166"/>
                  <a:pt x="4373" y="8159"/>
                </a:cubicBezTo>
                <a:cubicBezTo>
                  <a:pt x="4353" y="8148"/>
                  <a:pt x="4334" y="8139"/>
                  <a:pt x="4316" y="8129"/>
                </a:cubicBezTo>
                <a:cubicBezTo>
                  <a:pt x="4288" y="8114"/>
                  <a:pt x="4262" y="8096"/>
                  <a:pt x="4237" y="8078"/>
                </a:cubicBezTo>
                <a:lnTo>
                  <a:pt x="4237" y="8078"/>
                </a:lnTo>
                <a:cubicBezTo>
                  <a:pt x="4237" y="8078"/>
                  <a:pt x="4237" y="8078"/>
                  <a:pt x="4236" y="8078"/>
                </a:cubicBezTo>
                <a:cubicBezTo>
                  <a:pt x="4212" y="8055"/>
                  <a:pt x="4190" y="8037"/>
                  <a:pt x="4170" y="8018"/>
                </a:cubicBezTo>
                <a:lnTo>
                  <a:pt x="4170" y="8018"/>
                </a:lnTo>
                <a:cubicBezTo>
                  <a:pt x="4170" y="8018"/>
                  <a:pt x="4170" y="8018"/>
                  <a:pt x="4170" y="8018"/>
                </a:cubicBezTo>
                <a:lnTo>
                  <a:pt x="2853" y="6700"/>
                </a:lnTo>
                <a:lnTo>
                  <a:pt x="1224" y="5073"/>
                </a:lnTo>
                <a:lnTo>
                  <a:pt x="1171" y="5018"/>
                </a:lnTo>
                <a:lnTo>
                  <a:pt x="1165" y="5012"/>
                </a:lnTo>
                <a:cubicBezTo>
                  <a:pt x="1148" y="4997"/>
                  <a:pt x="1135" y="4979"/>
                  <a:pt x="1119" y="4964"/>
                </a:cubicBezTo>
                <a:cubicBezTo>
                  <a:pt x="1113" y="4958"/>
                  <a:pt x="1106" y="4953"/>
                  <a:pt x="1101" y="4949"/>
                </a:cubicBezTo>
                <a:lnTo>
                  <a:pt x="1101" y="4949"/>
                </a:lnTo>
                <a:cubicBezTo>
                  <a:pt x="1080" y="4920"/>
                  <a:pt x="1063" y="4882"/>
                  <a:pt x="1049" y="4857"/>
                </a:cubicBezTo>
                <a:cubicBezTo>
                  <a:pt x="1045" y="4847"/>
                  <a:pt x="1040" y="4838"/>
                  <a:pt x="1035" y="4829"/>
                </a:cubicBezTo>
                <a:lnTo>
                  <a:pt x="1035" y="4829"/>
                </a:lnTo>
                <a:cubicBezTo>
                  <a:pt x="1033" y="4798"/>
                  <a:pt x="1003" y="4742"/>
                  <a:pt x="997" y="4716"/>
                </a:cubicBezTo>
                <a:cubicBezTo>
                  <a:pt x="992" y="4695"/>
                  <a:pt x="988" y="4675"/>
                  <a:pt x="983" y="4654"/>
                </a:cubicBezTo>
                <a:cubicBezTo>
                  <a:pt x="978" y="4635"/>
                  <a:pt x="976" y="4628"/>
                  <a:pt x="975" y="4628"/>
                </a:cubicBezTo>
                <a:lnTo>
                  <a:pt x="975" y="4628"/>
                </a:lnTo>
                <a:cubicBezTo>
                  <a:pt x="974" y="4628"/>
                  <a:pt x="986" y="4683"/>
                  <a:pt x="984" y="4683"/>
                </a:cubicBezTo>
                <a:cubicBezTo>
                  <a:pt x="984" y="4683"/>
                  <a:pt x="984" y="4683"/>
                  <a:pt x="984" y="4683"/>
                </a:cubicBezTo>
                <a:cubicBezTo>
                  <a:pt x="968" y="4674"/>
                  <a:pt x="977" y="4560"/>
                  <a:pt x="978" y="4542"/>
                </a:cubicBezTo>
                <a:cubicBezTo>
                  <a:pt x="978" y="4532"/>
                  <a:pt x="976" y="4509"/>
                  <a:pt x="976" y="4486"/>
                </a:cubicBezTo>
                <a:lnTo>
                  <a:pt x="976" y="4486"/>
                </a:lnTo>
                <a:cubicBezTo>
                  <a:pt x="977" y="4484"/>
                  <a:pt x="979" y="4476"/>
                  <a:pt x="983" y="4461"/>
                </a:cubicBezTo>
                <a:cubicBezTo>
                  <a:pt x="988" y="4440"/>
                  <a:pt x="992" y="4420"/>
                  <a:pt x="997" y="4399"/>
                </a:cubicBezTo>
                <a:cubicBezTo>
                  <a:pt x="1004" y="4374"/>
                  <a:pt x="1035" y="4317"/>
                  <a:pt x="1035" y="4286"/>
                </a:cubicBezTo>
                <a:lnTo>
                  <a:pt x="1035" y="4286"/>
                </a:lnTo>
                <a:cubicBezTo>
                  <a:pt x="1043" y="4272"/>
                  <a:pt x="1050" y="4259"/>
                  <a:pt x="1057" y="4245"/>
                </a:cubicBezTo>
                <a:cubicBezTo>
                  <a:pt x="1069" y="4224"/>
                  <a:pt x="1083" y="4193"/>
                  <a:pt x="1100" y="4168"/>
                </a:cubicBezTo>
                <a:lnTo>
                  <a:pt x="1100" y="4168"/>
                </a:lnTo>
                <a:cubicBezTo>
                  <a:pt x="1106" y="4164"/>
                  <a:pt x="1113" y="4158"/>
                  <a:pt x="1119" y="4152"/>
                </a:cubicBezTo>
                <a:cubicBezTo>
                  <a:pt x="1134" y="4135"/>
                  <a:pt x="1150" y="4118"/>
                  <a:pt x="1165" y="4103"/>
                </a:cubicBezTo>
                <a:lnTo>
                  <a:pt x="1172" y="4095"/>
                </a:lnTo>
                <a:cubicBezTo>
                  <a:pt x="1190" y="4076"/>
                  <a:pt x="1209" y="4059"/>
                  <a:pt x="1228" y="4039"/>
                </a:cubicBezTo>
                <a:lnTo>
                  <a:pt x="1480" y="3787"/>
                </a:lnTo>
                <a:lnTo>
                  <a:pt x="3364" y="1903"/>
                </a:lnTo>
                <a:lnTo>
                  <a:pt x="4067" y="1201"/>
                </a:lnTo>
                <a:cubicBezTo>
                  <a:pt x="4106" y="1161"/>
                  <a:pt x="4144" y="1122"/>
                  <a:pt x="4185" y="1083"/>
                </a:cubicBezTo>
                <a:cubicBezTo>
                  <a:pt x="4200" y="1068"/>
                  <a:pt x="4218" y="1054"/>
                  <a:pt x="4234" y="1039"/>
                </a:cubicBezTo>
                <a:lnTo>
                  <a:pt x="4234" y="1039"/>
                </a:lnTo>
                <a:cubicBezTo>
                  <a:pt x="4260" y="1021"/>
                  <a:pt x="4286" y="1003"/>
                  <a:pt x="4313" y="987"/>
                </a:cubicBezTo>
                <a:cubicBezTo>
                  <a:pt x="4328" y="979"/>
                  <a:pt x="4342" y="973"/>
                  <a:pt x="4356" y="966"/>
                </a:cubicBezTo>
                <a:lnTo>
                  <a:pt x="4356" y="966"/>
                </a:lnTo>
                <a:cubicBezTo>
                  <a:pt x="4388" y="964"/>
                  <a:pt x="4458" y="929"/>
                  <a:pt x="4483" y="924"/>
                </a:cubicBezTo>
                <a:cubicBezTo>
                  <a:pt x="4500" y="919"/>
                  <a:pt x="4517" y="916"/>
                  <a:pt x="4534" y="913"/>
                </a:cubicBezTo>
                <a:lnTo>
                  <a:pt x="4534" y="913"/>
                </a:lnTo>
                <a:cubicBezTo>
                  <a:pt x="4565" y="911"/>
                  <a:pt x="4595" y="908"/>
                  <a:pt x="4625" y="908"/>
                </a:cubicBezTo>
                <a:cubicBezTo>
                  <a:pt x="4633" y="908"/>
                  <a:pt x="4663" y="907"/>
                  <a:pt x="4691" y="907"/>
                </a:cubicBezTo>
                <a:close/>
                <a:moveTo>
                  <a:pt x="4607" y="0"/>
                </a:moveTo>
                <a:cubicBezTo>
                  <a:pt x="4349" y="0"/>
                  <a:pt x="4088" y="65"/>
                  <a:pt x="3849" y="200"/>
                </a:cubicBezTo>
                <a:cubicBezTo>
                  <a:pt x="3602" y="341"/>
                  <a:pt x="3407" y="566"/>
                  <a:pt x="3208" y="765"/>
                </a:cubicBezTo>
                <a:lnTo>
                  <a:pt x="1260" y="2712"/>
                </a:lnTo>
                <a:lnTo>
                  <a:pt x="580" y="3393"/>
                </a:lnTo>
                <a:cubicBezTo>
                  <a:pt x="470" y="3503"/>
                  <a:pt x="365" y="3620"/>
                  <a:pt x="285" y="3754"/>
                </a:cubicBezTo>
                <a:cubicBezTo>
                  <a:pt x="61" y="4122"/>
                  <a:pt x="0" y="4604"/>
                  <a:pt x="133" y="5016"/>
                </a:cubicBezTo>
                <a:cubicBezTo>
                  <a:pt x="251" y="5382"/>
                  <a:pt x="495" y="5630"/>
                  <a:pt x="756" y="5891"/>
                </a:cubicBezTo>
                <a:lnTo>
                  <a:pt x="1622" y="6758"/>
                </a:lnTo>
                <a:lnTo>
                  <a:pt x="3416" y="8551"/>
                </a:lnTo>
                <a:lnTo>
                  <a:pt x="3486" y="8622"/>
                </a:lnTo>
                <a:lnTo>
                  <a:pt x="3486" y="8622"/>
                </a:lnTo>
                <a:cubicBezTo>
                  <a:pt x="3498" y="8636"/>
                  <a:pt x="3510" y="8650"/>
                  <a:pt x="3524" y="8664"/>
                </a:cubicBezTo>
                <a:cubicBezTo>
                  <a:pt x="3831" y="8961"/>
                  <a:pt x="4227" y="9110"/>
                  <a:pt x="4624" y="9110"/>
                </a:cubicBezTo>
                <a:cubicBezTo>
                  <a:pt x="5023" y="9110"/>
                  <a:pt x="5422" y="8959"/>
                  <a:pt x="5728" y="8659"/>
                </a:cubicBezTo>
                <a:cubicBezTo>
                  <a:pt x="5895" y="8493"/>
                  <a:pt x="6061" y="8326"/>
                  <a:pt x="6227" y="8160"/>
                </a:cubicBezTo>
                <a:lnTo>
                  <a:pt x="8207" y="6179"/>
                </a:lnTo>
                <a:cubicBezTo>
                  <a:pt x="8379" y="6007"/>
                  <a:pt x="8553" y="5837"/>
                  <a:pt x="8723" y="5663"/>
                </a:cubicBezTo>
                <a:cubicBezTo>
                  <a:pt x="9306" y="5069"/>
                  <a:pt x="9328" y="4128"/>
                  <a:pt x="8775" y="3505"/>
                </a:cubicBezTo>
                <a:cubicBezTo>
                  <a:pt x="8634" y="3345"/>
                  <a:pt x="8472" y="3200"/>
                  <a:pt x="8322" y="3049"/>
                </a:cubicBezTo>
                <a:lnTo>
                  <a:pt x="7372" y="2098"/>
                </a:lnTo>
                <a:cubicBezTo>
                  <a:pt x="6831" y="1559"/>
                  <a:pt x="6292" y="1018"/>
                  <a:pt x="5751" y="478"/>
                </a:cubicBezTo>
                <a:cubicBezTo>
                  <a:pt x="5440" y="169"/>
                  <a:pt x="5026" y="0"/>
                  <a:pt x="46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A9B73EC6-0BF6-245A-0BB3-B308DBEC78D6}"/>
              </a:ext>
            </a:extLst>
          </p:cNvPr>
          <p:cNvSpPr/>
          <p:nvPr/>
        </p:nvSpPr>
        <p:spPr>
          <a:xfrm>
            <a:off x="3363400" y="2813135"/>
            <a:ext cx="1035039" cy="1008742"/>
          </a:xfrm>
          <a:custGeom>
            <a:avLst/>
            <a:gdLst/>
            <a:ahLst/>
            <a:cxnLst/>
            <a:rect l="l" t="t" r="r" b="b"/>
            <a:pathLst>
              <a:path w="8423" h="8209" extrusionOk="0">
                <a:moveTo>
                  <a:pt x="4212" y="0"/>
                </a:moveTo>
                <a:cubicBezTo>
                  <a:pt x="3930" y="0"/>
                  <a:pt x="3649" y="107"/>
                  <a:pt x="3435" y="320"/>
                </a:cubicBezTo>
                <a:lnTo>
                  <a:pt x="428" y="3327"/>
                </a:lnTo>
                <a:cubicBezTo>
                  <a:pt x="1" y="3755"/>
                  <a:pt x="1" y="4454"/>
                  <a:pt x="428" y="4882"/>
                </a:cubicBezTo>
                <a:lnTo>
                  <a:pt x="3435" y="7888"/>
                </a:lnTo>
                <a:cubicBezTo>
                  <a:pt x="3649" y="8101"/>
                  <a:pt x="3930" y="8208"/>
                  <a:pt x="4212" y="8208"/>
                </a:cubicBezTo>
                <a:cubicBezTo>
                  <a:pt x="4493" y="8208"/>
                  <a:pt x="4775" y="8101"/>
                  <a:pt x="4989" y="7888"/>
                </a:cubicBezTo>
                <a:lnTo>
                  <a:pt x="7995" y="4882"/>
                </a:lnTo>
                <a:cubicBezTo>
                  <a:pt x="8423" y="4454"/>
                  <a:pt x="8423" y="3755"/>
                  <a:pt x="7995" y="3327"/>
                </a:cubicBezTo>
                <a:lnTo>
                  <a:pt x="4989" y="320"/>
                </a:lnTo>
                <a:cubicBezTo>
                  <a:pt x="4775" y="107"/>
                  <a:pt x="4493" y="0"/>
                  <a:pt x="42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B292FEBD-B959-DA3E-4BCD-40410AA04AFD}"/>
              </a:ext>
            </a:extLst>
          </p:cNvPr>
          <p:cNvSpPr txBox="1"/>
          <p:nvPr/>
        </p:nvSpPr>
        <p:spPr>
          <a:xfrm>
            <a:off x="3485716" y="3072185"/>
            <a:ext cx="81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158;p16">
            <a:extLst>
              <a:ext uri="{FF2B5EF4-FFF2-40B4-BE49-F238E27FC236}">
                <a16:creationId xmlns:a16="http://schemas.microsoft.com/office/drawing/2014/main" id="{483867B7-8B58-77AB-D18F-D53F574EA2D5}"/>
              </a:ext>
            </a:extLst>
          </p:cNvPr>
          <p:cNvSpPr/>
          <p:nvPr/>
        </p:nvSpPr>
        <p:spPr>
          <a:xfrm rot="6026570" flipV="1">
            <a:off x="1731514" y="2945844"/>
            <a:ext cx="692811" cy="692795"/>
          </a:xfrm>
          <a:custGeom>
            <a:avLst/>
            <a:gdLst/>
            <a:ahLst/>
            <a:cxnLst/>
            <a:rect l="l" t="t" r="r" b="b"/>
            <a:pathLst>
              <a:path w="5998" h="5998" extrusionOk="0">
                <a:moveTo>
                  <a:pt x="1" y="0"/>
                </a:moveTo>
                <a:lnTo>
                  <a:pt x="1" y="1015"/>
                </a:lnTo>
                <a:lnTo>
                  <a:pt x="293" y="1015"/>
                </a:lnTo>
                <a:lnTo>
                  <a:pt x="293" y="500"/>
                </a:lnTo>
                <a:lnTo>
                  <a:pt x="4548" y="4754"/>
                </a:lnTo>
                <a:lnTo>
                  <a:pt x="4548" y="5562"/>
                </a:lnTo>
                <a:lnTo>
                  <a:pt x="4840" y="5562"/>
                </a:lnTo>
                <a:lnTo>
                  <a:pt x="4840" y="4840"/>
                </a:lnTo>
                <a:lnTo>
                  <a:pt x="5563" y="4840"/>
                </a:lnTo>
                <a:lnTo>
                  <a:pt x="5563" y="4546"/>
                </a:lnTo>
                <a:lnTo>
                  <a:pt x="4754" y="4546"/>
                </a:lnTo>
                <a:lnTo>
                  <a:pt x="501" y="293"/>
                </a:lnTo>
                <a:lnTo>
                  <a:pt x="1017" y="293"/>
                </a:lnTo>
                <a:lnTo>
                  <a:pt x="1017" y="0"/>
                </a:lnTo>
                <a:close/>
                <a:moveTo>
                  <a:pt x="4982" y="4981"/>
                </a:moveTo>
                <a:lnTo>
                  <a:pt x="4982" y="5997"/>
                </a:lnTo>
                <a:lnTo>
                  <a:pt x="5275" y="5997"/>
                </a:lnTo>
                <a:lnTo>
                  <a:pt x="5275" y="5274"/>
                </a:lnTo>
                <a:lnTo>
                  <a:pt x="5997" y="5274"/>
                </a:lnTo>
                <a:lnTo>
                  <a:pt x="5997" y="4981"/>
                </a:lnTo>
                <a:close/>
              </a:path>
            </a:pathLst>
          </a:custGeom>
          <a:solidFill>
            <a:srgbClr val="FF7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C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89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8CFBB41E-50EF-618B-BB8D-5B8A50E3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385" b="15016"/>
          <a:stretch/>
        </p:blipFill>
        <p:spPr>
          <a:xfrm>
            <a:off x="66086" y="2288295"/>
            <a:ext cx="882634" cy="325754"/>
          </a:xfrm>
          <a:prstGeom prst="rect">
            <a:avLst/>
          </a:prstGeom>
        </p:spPr>
      </p:pic>
      <p:sp>
        <p:nvSpPr>
          <p:cNvPr id="171" name="Google Shape;171;p17"/>
          <p:cNvSpPr txBox="1"/>
          <p:nvPr/>
        </p:nvSpPr>
        <p:spPr>
          <a:xfrm>
            <a:off x="338245" y="29667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800" b="1" dirty="0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 </a:t>
            </a:r>
            <a:r>
              <a:rPr lang="de-DE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– </a:t>
            </a:r>
            <a:r>
              <a:rPr lang="de-DE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erating</a:t>
            </a:r>
            <a:r>
              <a:rPr lang="de-DE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</a:t>
            </a:r>
            <a:r>
              <a:rPr lang="de-DE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</a:t>
            </a:r>
            <a:r>
              <a:rPr lang="de-DE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de-DE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really</a:t>
            </a:r>
            <a:r>
              <a:rPr lang="de-DE" sz="2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de-DE" sz="2800" b="1" dirty="0" err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matters</a:t>
            </a:r>
            <a:endParaRPr sz="2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500475" y="2713105"/>
            <a:ext cx="477250" cy="23426"/>
          </a:xfrm>
          <a:custGeom>
            <a:avLst/>
            <a:gdLst/>
            <a:ahLst/>
            <a:cxnLst/>
            <a:rect l="l" t="t" r="r" b="b"/>
            <a:pathLst>
              <a:path w="3769" h="185" extrusionOk="0">
                <a:moveTo>
                  <a:pt x="80" y="0"/>
                </a:moveTo>
                <a:cubicBezTo>
                  <a:pt x="36" y="0"/>
                  <a:pt x="0" y="35"/>
                  <a:pt x="0" y="78"/>
                </a:cubicBezTo>
                <a:cubicBezTo>
                  <a:pt x="0" y="122"/>
                  <a:pt x="35" y="158"/>
                  <a:pt x="78" y="158"/>
                </a:cubicBezTo>
                <a:lnTo>
                  <a:pt x="3689" y="184"/>
                </a:lnTo>
                <a:cubicBezTo>
                  <a:pt x="3731" y="184"/>
                  <a:pt x="3766" y="150"/>
                  <a:pt x="3769" y="107"/>
                </a:cubicBezTo>
                <a:cubicBezTo>
                  <a:pt x="3769" y="63"/>
                  <a:pt x="3734" y="27"/>
                  <a:pt x="3690" y="27"/>
                </a:cubicBezTo>
                <a:lnTo>
                  <a:pt x="80" y="0"/>
                </a:lnTo>
                <a:close/>
              </a:path>
            </a:pathLst>
          </a:custGeom>
          <a:solidFill>
            <a:srgbClr val="1C36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7"/>
          <p:cNvGrpSpPr/>
          <p:nvPr/>
        </p:nvGrpSpPr>
        <p:grpSpPr>
          <a:xfrm>
            <a:off x="457550" y="1987050"/>
            <a:ext cx="8228599" cy="1837582"/>
            <a:chOff x="457550" y="1987050"/>
            <a:chExt cx="8228599" cy="1837582"/>
          </a:xfrm>
        </p:grpSpPr>
        <p:sp>
          <p:nvSpPr>
            <p:cNvPr id="174" name="Google Shape;174;p17"/>
            <p:cNvSpPr/>
            <p:nvPr/>
          </p:nvSpPr>
          <p:spPr>
            <a:xfrm>
              <a:off x="457550" y="1987050"/>
              <a:ext cx="8228599" cy="1837582"/>
            </a:xfrm>
            <a:custGeom>
              <a:avLst/>
              <a:gdLst/>
              <a:ahLst/>
              <a:cxnLst/>
              <a:rect l="l" t="t" r="r" b="b"/>
              <a:pathLst>
                <a:path w="64984" h="14512" extrusionOk="0">
                  <a:moveTo>
                    <a:pt x="9721" y="0"/>
                  </a:moveTo>
                  <a:cubicBezTo>
                    <a:pt x="6547" y="0"/>
                    <a:pt x="3961" y="2556"/>
                    <a:pt x="3907" y="5717"/>
                  </a:cubicBezTo>
                  <a:lnTo>
                    <a:pt x="812" y="5693"/>
                  </a:lnTo>
                  <a:cubicBezTo>
                    <a:pt x="763" y="5523"/>
                    <a:pt x="607" y="5398"/>
                    <a:pt x="422" y="5395"/>
                  </a:cubicBezTo>
                  <a:cubicBezTo>
                    <a:pt x="420" y="5395"/>
                    <a:pt x="418" y="5395"/>
                    <a:pt x="416" y="5395"/>
                  </a:cubicBezTo>
                  <a:cubicBezTo>
                    <a:pt x="190" y="5395"/>
                    <a:pt x="7" y="5577"/>
                    <a:pt x="2" y="5805"/>
                  </a:cubicBezTo>
                  <a:cubicBezTo>
                    <a:pt x="0" y="6034"/>
                    <a:pt x="183" y="6220"/>
                    <a:pt x="412" y="6223"/>
                  </a:cubicBezTo>
                  <a:cubicBezTo>
                    <a:pt x="413" y="6223"/>
                    <a:pt x="415" y="6223"/>
                    <a:pt x="416" y="6223"/>
                  </a:cubicBezTo>
                  <a:cubicBezTo>
                    <a:pt x="600" y="6223"/>
                    <a:pt x="754" y="6104"/>
                    <a:pt x="809" y="5938"/>
                  </a:cubicBezTo>
                  <a:lnTo>
                    <a:pt x="4027" y="5962"/>
                  </a:lnTo>
                  <a:lnTo>
                    <a:pt x="4028" y="5962"/>
                  </a:lnTo>
                  <a:cubicBezTo>
                    <a:pt x="4095" y="5962"/>
                    <a:pt x="4149" y="5908"/>
                    <a:pt x="4150" y="5841"/>
                  </a:cubicBezTo>
                  <a:cubicBezTo>
                    <a:pt x="4150" y="5835"/>
                    <a:pt x="4147" y="5831"/>
                    <a:pt x="4147" y="5827"/>
                  </a:cubicBezTo>
                  <a:cubicBezTo>
                    <a:pt x="4147" y="5824"/>
                    <a:pt x="4150" y="5820"/>
                    <a:pt x="4150" y="5815"/>
                  </a:cubicBezTo>
                  <a:cubicBezTo>
                    <a:pt x="4150" y="2742"/>
                    <a:pt x="6649" y="245"/>
                    <a:pt x="9721" y="245"/>
                  </a:cubicBezTo>
                  <a:cubicBezTo>
                    <a:pt x="12791" y="245"/>
                    <a:pt x="15291" y="2744"/>
                    <a:pt x="15291" y="5815"/>
                  </a:cubicBezTo>
                  <a:lnTo>
                    <a:pt x="15291" y="8695"/>
                  </a:lnTo>
                  <a:cubicBezTo>
                    <a:pt x="15291" y="11902"/>
                    <a:pt x="17900" y="14511"/>
                    <a:pt x="21106" y="14511"/>
                  </a:cubicBezTo>
                  <a:cubicBezTo>
                    <a:pt x="24312" y="14511"/>
                    <a:pt x="26922" y="11902"/>
                    <a:pt x="26922" y="8695"/>
                  </a:cubicBezTo>
                  <a:lnTo>
                    <a:pt x="26922" y="5815"/>
                  </a:lnTo>
                  <a:cubicBezTo>
                    <a:pt x="26922" y="2742"/>
                    <a:pt x="29421" y="245"/>
                    <a:pt x="32492" y="245"/>
                  </a:cubicBezTo>
                  <a:cubicBezTo>
                    <a:pt x="35563" y="245"/>
                    <a:pt x="38062" y="2744"/>
                    <a:pt x="38062" y="5815"/>
                  </a:cubicBezTo>
                  <a:lnTo>
                    <a:pt x="38062" y="8695"/>
                  </a:lnTo>
                  <a:cubicBezTo>
                    <a:pt x="38062" y="11902"/>
                    <a:pt x="40671" y="14511"/>
                    <a:pt x="43877" y="14511"/>
                  </a:cubicBezTo>
                  <a:cubicBezTo>
                    <a:pt x="47083" y="14511"/>
                    <a:pt x="49693" y="11902"/>
                    <a:pt x="49693" y="8695"/>
                  </a:cubicBezTo>
                  <a:lnTo>
                    <a:pt x="49693" y="5815"/>
                  </a:lnTo>
                  <a:cubicBezTo>
                    <a:pt x="49693" y="2742"/>
                    <a:pt x="52192" y="245"/>
                    <a:pt x="55263" y="245"/>
                  </a:cubicBezTo>
                  <a:cubicBezTo>
                    <a:pt x="58333" y="245"/>
                    <a:pt x="60833" y="2744"/>
                    <a:pt x="60833" y="5815"/>
                  </a:cubicBezTo>
                  <a:cubicBezTo>
                    <a:pt x="60833" y="5825"/>
                    <a:pt x="60836" y="5832"/>
                    <a:pt x="60838" y="5842"/>
                  </a:cubicBezTo>
                  <a:cubicBezTo>
                    <a:pt x="60835" y="5851"/>
                    <a:pt x="60833" y="5860"/>
                    <a:pt x="60833" y="5870"/>
                  </a:cubicBezTo>
                  <a:cubicBezTo>
                    <a:pt x="60833" y="5938"/>
                    <a:pt x="60887" y="5991"/>
                    <a:pt x="60956" y="5991"/>
                  </a:cubicBezTo>
                  <a:lnTo>
                    <a:pt x="60957" y="5991"/>
                  </a:lnTo>
                  <a:lnTo>
                    <a:pt x="64175" y="5967"/>
                  </a:lnTo>
                  <a:cubicBezTo>
                    <a:pt x="64229" y="6132"/>
                    <a:pt x="64382" y="6252"/>
                    <a:pt x="64564" y="6252"/>
                  </a:cubicBezTo>
                  <a:cubicBezTo>
                    <a:pt x="64566" y="6252"/>
                    <a:pt x="64568" y="6252"/>
                    <a:pt x="64571" y="6252"/>
                  </a:cubicBezTo>
                  <a:cubicBezTo>
                    <a:pt x="64800" y="6250"/>
                    <a:pt x="64983" y="6062"/>
                    <a:pt x="64980" y="5832"/>
                  </a:cubicBezTo>
                  <a:cubicBezTo>
                    <a:pt x="64977" y="5609"/>
                    <a:pt x="64793" y="5426"/>
                    <a:pt x="64567" y="5426"/>
                  </a:cubicBezTo>
                  <a:cubicBezTo>
                    <a:pt x="64564" y="5426"/>
                    <a:pt x="64562" y="5426"/>
                    <a:pt x="64559" y="5426"/>
                  </a:cubicBezTo>
                  <a:cubicBezTo>
                    <a:pt x="64373" y="5428"/>
                    <a:pt x="64220" y="5554"/>
                    <a:pt x="64170" y="5724"/>
                  </a:cubicBezTo>
                  <a:lnTo>
                    <a:pt x="61076" y="5746"/>
                  </a:lnTo>
                  <a:cubicBezTo>
                    <a:pt x="61039" y="2571"/>
                    <a:pt x="58446" y="0"/>
                    <a:pt x="55263" y="0"/>
                  </a:cubicBezTo>
                  <a:cubicBezTo>
                    <a:pt x="52056" y="0"/>
                    <a:pt x="49447" y="2609"/>
                    <a:pt x="49447" y="5816"/>
                  </a:cubicBezTo>
                  <a:lnTo>
                    <a:pt x="49447" y="8696"/>
                  </a:lnTo>
                  <a:cubicBezTo>
                    <a:pt x="49447" y="11767"/>
                    <a:pt x="46948" y="14267"/>
                    <a:pt x="43877" y="14267"/>
                  </a:cubicBezTo>
                  <a:cubicBezTo>
                    <a:pt x="40806" y="14267"/>
                    <a:pt x="38308" y="11767"/>
                    <a:pt x="38308" y="8696"/>
                  </a:cubicBezTo>
                  <a:lnTo>
                    <a:pt x="38308" y="5816"/>
                  </a:lnTo>
                  <a:cubicBezTo>
                    <a:pt x="38308" y="2609"/>
                    <a:pt x="35698" y="0"/>
                    <a:pt x="32492" y="0"/>
                  </a:cubicBezTo>
                  <a:cubicBezTo>
                    <a:pt x="29285" y="0"/>
                    <a:pt x="26676" y="2609"/>
                    <a:pt x="26676" y="5816"/>
                  </a:cubicBezTo>
                  <a:lnTo>
                    <a:pt x="26676" y="8696"/>
                  </a:lnTo>
                  <a:cubicBezTo>
                    <a:pt x="26676" y="11767"/>
                    <a:pt x="24176" y="14267"/>
                    <a:pt x="21106" y="14267"/>
                  </a:cubicBezTo>
                  <a:cubicBezTo>
                    <a:pt x="18035" y="14267"/>
                    <a:pt x="15536" y="11767"/>
                    <a:pt x="15536" y="8696"/>
                  </a:cubicBezTo>
                  <a:lnTo>
                    <a:pt x="15536" y="5816"/>
                  </a:lnTo>
                  <a:cubicBezTo>
                    <a:pt x="15536" y="2609"/>
                    <a:pt x="12926" y="0"/>
                    <a:pt x="972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4000">
                  <a:schemeClr val="accent2"/>
                </a:gs>
                <a:gs pos="48000">
                  <a:schemeClr val="accent3"/>
                </a:gs>
                <a:gs pos="77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175;p17"/>
            <p:cNvGrpSpPr/>
            <p:nvPr/>
          </p:nvGrpSpPr>
          <p:grpSpPr>
            <a:xfrm>
              <a:off x="1105729" y="2150520"/>
              <a:ext cx="1177486" cy="1177486"/>
              <a:chOff x="1105729" y="2150520"/>
              <a:chExt cx="1177486" cy="1177486"/>
            </a:xfrm>
          </p:grpSpPr>
          <p:sp>
            <p:nvSpPr>
              <p:cNvPr id="176" name="Google Shape;176;p17"/>
              <p:cNvSpPr/>
              <p:nvPr/>
            </p:nvSpPr>
            <p:spPr>
              <a:xfrm>
                <a:off x="1105729" y="2150520"/>
                <a:ext cx="1177486" cy="1177486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299" extrusionOk="0">
                    <a:moveTo>
                      <a:pt x="4649" y="0"/>
                    </a:moveTo>
                    <a:cubicBezTo>
                      <a:pt x="3416" y="0"/>
                      <a:pt x="2234" y="490"/>
                      <a:pt x="1362" y="1362"/>
                    </a:cubicBezTo>
                    <a:cubicBezTo>
                      <a:pt x="490" y="2234"/>
                      <a:pt x="0" y="3416"/>
                      <a:pt x="0" y="4649"/>
                    </a:cubicBezTo>
                    <a:cubicBezTo>
                      <a:pt x="0" y="5883"/>
                      <a:pt x="490" y="7065"/>
                      <a:pt x="1362" y="7936"/>
                    </a:cubicBezTo>
                    <a:cubicBezTo>
                      <a:pt x="2234" y="8808"/>
                      <a:pt x="3416" y="9298"/>
                      <a:pt x="4649" y="9298"/>
                    </a:cubicBezTo>
                    <a:cubicBezTo>
                      <a:pt x="5883" y="9298"/>
                      <a:pt x="7065" y="8808"/>
                      <a:pt x="7936" y="7936"/>
                    </a:cubicBezTo>
                    <a:cubicBezTo>
                      <a:pt x="8808" y="7065"/>
                      <a:pt x="9298" y="5883"/>
                      <a:pt x="9298" y="4649"/>
                    </a:cubicBezTo>
                    <a:cubicBezTo>
                      <a:pt x="9298" y="3416"/>
                      <a:pt x="8808" y="2234"/>
                      <a:pt x="7936" y="1362"/>
                    </a:cubicBezTo>
                    <a:cubicBezTo>
                      <a:pt x="7065" y="490"/>
                      <a:pt x="5883" y="0"/>
                      <a:pt x="4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167774" y="2212565"/>
                <a:ext cx="1053393" cy="1053393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8319" extrusionOk="0">
                    <a:moveTo>
                      <a:pt x="4159" y="1"/>
                    </a:moveTo>
                    <a:cubicBezTo>
                      <a:pt x="3056" y="1"/>
                      <a:pt x="1998" y="439"/>
                      <a:pt x="1218" y="1218"/>
                    </a:cubicBezTo>
                    <a:cubicBezTo>
                      <a:pt x="438" y="1998"/>
                      <a:pt x="1" y="3056"/>
                      <a:pt x="1" y="4159"/>
                    </a:cubicBezTo>
                    <a:cubicBezTo>
                      <a:pt x="1" y="5263"/>
                      <a:pt x="438" y="6321"/>
                      <a:pt x="1218" y="7100"/>
                    </a:cubicBezTo>
                    <a:cubicBezTo>
                      <a:pt x="1998" y="7880"/>
                      <a:pt x="3056" y="8318"/>
                      <a:pt x="4159" y="8318"/>
                    </a:cubicBezTo>
                    <a:cubicBezTo>
                      <a:pt x="5263" y="8318"/>
                      <a:pt x="6321" y="7880"/>
                      <a:pt x="7100" y="7100"/>
                    </a:cubicBezTo>
                    <a:cubicBezTo>
                      <a:pt x="7880" y="6321"/>
                      <a:pt x="8318" y="5263"/>
                      <a:pt x="8318" y="4159"/>
                    </a:cubicBezTo>
                    <a:cubicBezTo>
                      <a:pt x="8318" y="3056"/>
                      <a:pt x="7880" y="1998"/>
                      <a:pt x="7100" y="1218"/>
                    </a:cubicBezTo>
                    <a:cubicBezTo>
                      <a:pt x="6321" y="439"/>
                      <a:pt x="5263" y="1"/>
                      <a:pt x="4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17"/>
            <p:cNvGrpSpPr/>
            <p:nvPr/>
          </p:nvGrpSpPr>
          <p:grpSpPr>
            <a:xfrm>
              <a:off x="6871221" y="2150520"/>
              <a:ext cx="1177486" cy="1177612"/>
              <a:chOff x="6871221" y="2150520"/>
              <a:chExt cx="1177486" cy="1177612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6871221" y="2150520"/>
                <a:ext cx="1177486" cy="1177612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0" extrusionOk="0">
                    <a:moveTo>
                      <a:pt x="4650" y="0"/>
                    </a:moveTo>
                    <a:cubicBezTo>
                      <a:pt x="3416" y="0"/>
                      <a:pt x="2234" y="491"/>
                      <a:pt x="1362" y="1362"/>
                    </a:cubicBezTo>
                    <a:cubicBezTo>
                      <a:pt x="490" y="2234"/>
                      <a:pt x="0" y="3417"/>
                      <a:pt x="0" y="4650"/>
                    </a:cubicBezTo>
                    <a:cubicBezTo>
                      <a:pt x="0" y="5883"/>
                      <a:pt x="490" y="7066"/>
                      <a:pt x="1362" y="7937"/>
                    </a:cubicBezTo>
                    <a:cubicBezTo>
                      <a:pt x="2234" y="8809"/>
                      <a:pt x="3416" y="9299"/>
                      <a:pt x="4650" y="9299"/>
                    </a:cubicBezTo>
                    <a:cubicBezTo>
                      <a:pt x="5883" y="9299"/>
                      <a:pt x="7064" y="8809"/>
                      <a:pt x="7936" y="7937"/>
                    </a:cubicBezTo>
                    <a:cubicBezTo>
                      <a:pt x="8809" y="7066"/>
                      <a:pt x="9298" y="5883"/>
                      <a:pt x="9298" y="4650"/>
                    </a:cubicBezTo>
                    <a:cubicBezTo>
                      <a:pt x="9298" y="3417"/>
                      <a:pt x="8809" y="2234"/>
                      <a:pt x="7936" y="1362"/>
                    </a:cubicBezTo>
                    <a:cubicBezTo>
                      <a:pt x="7064" y="491"/>
                      <a:pt x="5883" y="0"/>
                      <a:pt x="46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6933266" y="2212312"/>
                <a:ext cx="1053393" cy="1053520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8320" extrusionOk="0">
                    <a:moveTo>
                      <a:pt x="4160" y="1"/>
                    </a:moveTo>
                    <a:cubicBezTo>
                      <a:pt x="1863" y="1"/>
                      <a:pt x="0" y="1863"/>
                      <a:pt x="0" y="4160"/>
                    </a:cubicBezTo>
                    <a:cubicBezTo>
                      <a:pt x="0" y="6457"/>
                      <a:pt x="1863" y="8319"/>
                      <a:pt x="4160" y="8319"/>
                    </a:cubicBezTo>
                    <a:cubicBezTo>
                      <a:pt x="6458" y="8319"/>
                      <a:pt x="8319" y="6457"/>
                      <a:pt x="8319" y="4160"/>
                    </a:cubicBezTo>
                    <a:cubicBezTo>
                      <a:pt x="8319" y="1863"/>
                      <a:pt x="6458" y="1"/>
                      <a:pt x="41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7"/>
            <p:cNvGrpSpPr/>
            <p:nvPr/>
          </p:nvGrpSpPr>
          <p:grpSpPr>
            <a:xfrm>
              <a:off x="3994489" y="2150520"/>
              <a:ext cx="1177613" cy="1177612"/>
              <a:chOff x="3994489" y="2150520"/>
              <a:chExt cx="1177613" cy="1177612"/>
            </a:xfrm>
          </p:grpSpPr>
          <p:sp>
            <p:nvSpPr>
              <p:cNvPr id="185" name="Google Shape;185;p17"/>
              <p:cNvSpPr/>
              <p:nvPr/>
            </p:nvSpPr>
            <p:spPr>
              <a:xfrm>
                <a:off x="3994489" y="2150520"/>
                <a:ext cx="1177613" cy="1177612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9300" extrusionOk="0">
                    <a:moveTo>
                      <a:pt x="4650" y="0"/>
                    </a:moveTo>
                    <a:cubicBezTo>
                      <a:pt x="3417" y="0"/>
                      <a:pt x="2234" y="491"/>
                      <a:pt x="1362" y="1362"/>
                    </a:cubicBezTo>
                    <a:cubicBezTo>
                      <a:pt x="491" y="2234"/>
                      <a:pt x="0" y="3417"/>
                      <a:pt x="0" y="4650"/>
                    </a:cubicBezTo>
                    <a:cubicBezTo>
                      <a:pt x="0" y="5883"/>
                      <a:pt x="491" y="7066"/>
                      <a:pt x="1362" y="7937"/>
                    </a:cubicBezTo>
                    <a:cubicBezTo>
                      <a:pt x="2234" y="8809"/>
                      <a:pt x="3417" y="9299"/>
                      <a:pt x="4650" y="9299"/>
                    </a:cubicBezTo>
                    <a:cubicBezTo>
                      <a:pt x="5883" y="9299"/>
                      <a:pt x="7066" y="8809"/>
                      <a:pt x="7937" y="7937"/>
                    </a:cubicBezTo>
                    <a:cubicBezTo>
                      <a:pt x="8809" y="7066"/>
                      <a:pt x="9299" y="5883"/>
                      <a:pt x="9299" y="4650"/>
                    </a:cubicBezTo>
                    <a:cubicBezTo>
                      <a:pt x="9299" y="3417"/>
                      <a:pt x="8809" y="2234"/>
                      <a:pt x="7937" y="1362"/>
                    </a:cubicBezTo>
                    <a:cubicBezTo>
                      <a:pt x="7066" y="491"/>
                      <a:pt x="5883" y="0"/>
                      <a:pt x="46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4056661" y="2212312"/>
                <a:ext cx="1053520" cy="1053520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8320" extrusionOk="0">
                    <a:moveTo>
                      <a:pt x="4160" y="1"/>
                    </a:moveTo>
                    <a:cubicBezTo>
                      <a:pt x="1863" y="1"/>
                      <a:pt x="1" y="1863"/>
                      <a:pt x="1" y="4160"/>
                    </a:cubicBezTo>
                    <a:cubicBezTo>
                      <a:pt x="1" y="6457"/>
                      <a:pt x="1863" y="8319"/>
                      <a:pt x="4160" y="8319"/>
                    </a:cubicBezTo>
                    <a:cubicBezTo>
                      <a:pt x="6457" y="8319"/>
                      <a:pt x="8319" y="6457"/>
                      <a:pt x="8319" y="4160"/>
                    </a:cubicBezTo>
                    <a:cubicBezTo>
                      <a:pt x="8319" y="1863"/>
                      <a:pt x="6457" y="1"/>
                      <a:pt x="4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17"/>
            <p:cNvGrpSpPr/>
            <p:nvPr/>
          </p:nvGrpSpPr>
          <p:grpSpPr>
            <a:xfrm>
              <a:off x="5425448" y="2489742"/>
              <a:ext cx="1177486" cy="1177486"/>
              <a:chOff x="5425448" y="2489742"/>
              <a:chExt cx="1177486" cy="1177486"/>
            </a:xfrm>
          </p:grpSpPr>
          <p:sp>
            <p:nvSpPr>
              <p:cNvPr id="192" name="Google Shape;192;p17"/>
              <p:cNvSpPr/>
              <p:nvPr/>
            </p:nvSpPr>
            <p:spPr>
              <a:xfrm>
                <a:off x="5425448" y="2489742"/>
                <a:ext cx="1177486" cy="1177486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299" extrusionOk="0">
                    <a:moveTo>
                      <a:pt x="4650" y="0"/>
                    </a:moveTo>
                    <a:cubicBezTo>
                      <a:pt x="3417" y="0"/>
                      <a:pt x="2234" y="490"/>
                      <a:pt x="1362" y="1362"/>
                    </a:cubicBezTo>
                    <a:cubicBezTo>
                      <a:pt x="491" y="2234"/>
                      <a:pt x="1" y="3417"/>
                      <a:pt x="1" y="4650"/>
                    </a:cubicBezTo>
                    <a:cubicBezTo>
                      <a:pt x="1" y="5882"/>
                      <a:pt x="491" y="7065"/>
                      <a:pt x="1362" y="7937"/>
                    </a:cubicBezTo>
                    <a:cubicBezTo>
                      <a:pt x="2234" y="8809"/>
                      <a:pt x="3417" y="9299"/>
                      <a:pt x="4650" y="9299"/>
                    </a:cubicBezTo>
                    <a:cubicBezTo>
                      <a:pt x="5883" y="9299"/>
                      <a:pt x="7065" y="8809"/>
                      <a:pt x="7937" y="7937"/>
                    </a:cubicBezTo>
                    <a:cubicBezTo>
                      <a:pt x="8809" y="7065"/>
                      <a:pt x="9298" y="5882"/>
                      <a:pt x="9298" y="4650"/>
                    </a:cubicBezTo>
                    <a:cubicBezTo>
                      <a:pt x="9298" y="3417"/>
                      <a:pt x="8809" y="2234"/>
                      <a:pt x="7937" y="1362"/>
                    </a:cubicBezTo>
                    <a:cubicBezTo>
                      <a:pt x="7065" y="490"/>
                      <a:pt x="5883" y="0"/>
                      <a:pt x="46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5487493" y="2551787"/>
                <a:ext cx="1053520" cy="1053393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8319" extrusionOk="0">
                    <a:moveTo>
                      <a:pt x="4160" y="0"/>
                    </a:moveTo>
                    <a:cubicBezTo>
                      <a:pt x="3057" y="0"/>
                      <a:pt x="1999" y="438"/>
                      <a:pt x="1218" y="1219"/>
                    </a:cubicBezTo>
                    <a:cubicBezTo>
                      <a:pt x="439" y="1999"/>
                      <a:pt x="1" y="3057"/>
                      <a:pt x="1" y="4160"/>
                    </a:cubicBezTo>
                    <a:cubicBezTo>
                      <a:pt x="1" y="5263"/>
                      <a:pt x="439" y="6321"/>
                      <a:pt x="1218" y="7100"/>
                    </a:cubicBezTo>
                    <a:cubicBezTo>
                      <a:pt x="1999" y="7881"/>
                      <a:pt x="3057" y="8319"/>
                      <a:pt x="4160" y="8319"/>
                    </a:cubicBezTo>
                    <a:cubicBezTo>
                      <a:pt x="5263" y="8319"/>
                      <a:pt x="6321" y="7881"/>
                      <a:pt x="7101" y="7100"/>
                    </a:cubicBezTo>
                    <a:cubicBezTo>
                      <a:pt x="7880" y="6321"/>
                      <a:pt x="8319" y="5263"/>
                      <a:pt x="8319" y="4160"/>
                    </a:cubicBezTo>
                    <a:cubicBezTo>
                      <a:pt x="8319" y="3057"/>
                      <a:pt x="7880" y="1999"/>
                      <a:pt x="7101" y="1219"/>
                    </a:cubicBezTo>
                    <a:cubicBezTo>
                      <a:pt x="6321" y="438"/>
                      <a:pt x="5263" y="0"/>
                      <a:pt x="4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" name="Google Shape;195;p17"/>
            <p:cNvSpPr/>
            <p:nvPr/>
          </p:nvSpPr>
          <p:spPr>
            <a:xfrm>
              <a:off x="3282113" y="3175277"/>
              <a:ext cx="31783" cy="29124"/>
            </a:xfrm>
            <a:custGeom>
              <a:avLst/>
              <a:gdLst/>
              <a:ahLst/>
              <a:cxnLst/>
              <a:rect l="l" t="t" r="r" b="b"/>
              <a:pathLst>
                <a:path w="251" h="230" extrusionOk="0">
                  <a:moveTo>
                    <a:pt x="116" y="1"/>
                  </a:moveTo>
                  <a:cubicBezTo>
                    <a:pt x="89" y="1"/>
                    <a:pt x="62" y="11"/>
                    <a:pt x="42" y="32"/>
                  </a:cubicBezTo>
                  <a:cubicBezTo>
                    <a:pt x="1" y="73"/>
                    <a:pt x="1" y="137"/>
                    <a:pt x="42" y="178"/>
                  </a:cubicBezTo>
                  <a:lnTo>
                    <a:pt x="62" y="198"/>
                  </a:lnTo>
                  <a:cubicBezTo>
                    <a:pt x="82" y="219"/>
                    <a:pt x="109" y="229"/>
                    <a:pt x="136" y="229"/>
                  </a:cubicBezTo>
                  <a:cubicBezTo>
                    <a:pt x="162" y="229"/>
                    <a:pt x="189" y="219"/>
                    <a:pt x="210" y="198"/>
                  </a:cubicBezTo>
                  <a:cubicBezTo>
                    <a:pt x="251" y="157"/>
                    <a:pt x="251" y="93"/>
                    <a:pt x="210" y="52"/>
                  </a:cubicBezTo>
                  <a:lnTo>
                    <a:pt x="189" y="32"/>
                  </a:lnTo>
                  <a:cubicBezTo>
                    <a:pt x="169" y="11"/>
                    <a:pt x="142" y="1"/>
                    <a:pt x="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17"/>
            <p:cNvGrpSpPr/>
            <p:nvPr/>
          </p:nvGrpSpPr>
          <p:grpSpPr>
            <a:xfrm>
              <a:off x="2549983" y="2489742"/>
              <a:ext cx="1177613" cy="1177359"/>
              <a:chOff x="2549983" y="2489742"/>
              <a:chExt cx="1177613" cy="1177359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2549983" y="2489742"/>
                <a:ext cx="1177613" cy="1177359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9298" extrusionOk="0">
                    <a:moveTo>
                      <a:pt x="4650" y="0"/>
                    </a:moveTo>
                    <a:cubicBezTo>
                      <a:pt x="3417" y="0"/>
                      <a:pt x="2235" y="489"/>
                      <a:pt x="1363" y="1361"/>
                    </a:cubicBezTo>
                    <a:cubicBezTo>
                      <a:pt x="491" y="2234"/>
                      <a:pt x="1" y="3416"/>
                      <a:pt x="1" y="4649"/>
                    </a:cubicBezTo>
                    <a:cubicBezTo>
                      <a:pt x="1" y="5881"/>
                      <a:pt x="491" y="7064"/>
                      <a:pt x="1363" y="7936"/>
                    </a:cubicBezTo>
                    <a:cubicBezTo>
                      <a:pt x="2235" y="8808"/>
                      <a:pt x="3417" y="9298"/>
                      <a:pt x="4650" y="9298"/>
                    </a:cubicBezTo>
                    <a:cubicBezTo>
                      <a:pt x="5883" y="9298"/>
                      <a:pt x="7066" y="8808"/>
                      <a:pt x="7938" y="7936"/>
                    </a:cubicBezTo>
                    <a:cubicBezTo>
                      <a:pt x="8810" y="7064"/>
                      <a:pt x="9300" y="5881"/>
                      <a:pt x="9300" y="4649"/>
                    </a:cubicBezTo>
                    <a:cubicBezTo>
                      <a:pt x="9300" y="3416"/>
                      <a:pt x="8810" y="2234"/>
                      <a:pt x="7938" y="1361"/>
                    </a:cubicBezTo>
                    <a:cubicBezTo>
                      <a:pt x="7066" y="489"/>
                      <a:pt x="5883" y="0"/>
                      <a:pt x="46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612281" y="2551661"/>
                <a:ext cx="1053393" cy="1053393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8319" extrusionOk="0">
                    <a:moveTo>
                      <a:pt x="4159" y="0"/>
                    </a:moveTo>
                    <a:cubicBezTo>
                      <a:pt x="1862" y="0"/>
                      <a:pt x="0" y="1862"/>
                      <a:pt x="0" y="4160"/>
                    </a:cubicBezTo>
                    <a:cubicBezTo>
                      <a:pt x="0" y="6457"/>
                      <a:pt x="1862" y="8319"/>
                      <a:pt x="4159" y="8319"/>
                    </a:cubicBezTo>
                    <a:cubicBezTo>
                      <a:pt x="6456" y="8319"/>
                      <a:pt x="8319" y="6457"/>
                      <a:pt x="8319" y="4160"/>
                    </a:cubicBezTo>
                    <a:cubicBezTo>
                      <a:pt x="8319" y="1862"/>
                      <a:pt x="6456" y="0"/>
                      <a:pt x="41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1" name="Google Shape;201;p17"/>
          <p:cNvSpPr txBox="1"/>
          <p:nvPr/>
        </p:nvSpPr>
        <p:spPr>
          <a:xfrm>
            <a:off x="1039619" y="37430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CV Decoder</a:t>
            </a:r>
            <a:endParaRPr sz="16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2417268" y="1170010"/>
            <a:ext cx="1443042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Interest Finder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871762" y="4112069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analyze your past to personalize your future.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2314764" y="1539011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Talk to AI. </a:t>
            </a:r>
            <a:r>
              <a:rPr lang="de-DE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Define</a:t>
            </a: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path</a:t>
            </a: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3760697" y="3743070"/>
            <a:ext cx="1621463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Course Composer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3774445" y="4112069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Only the modules that matter.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5317472" y="1170010"/>
            <a:ext cx="1393438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Content Shaper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5228588" y="1539000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Weak points don’t stop you – they guide us.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6640069" y="4112069"/>
            <a:ext cx="1648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AI-</a:t>
            </a:r>
            <a:r>
              <a:rPr lang="de-DE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powered</a:t>
            </a: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quizzes</a:t>
            </a: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actually</a:t>
            </a:r>
            <a:r>
              <a:rPr lang="de-DE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teach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794339" y="3743070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Smart Tester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DFA3BE-195E-51AB-ABAA-DE347C1D3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851" y="2366052"/>
            <a:ext cx="710977" cy="7109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4ADEEA-7658-44E4-54DD-F2CDF423D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459" y="2748716"/>
            <a:ext cx="586785" cy="58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A866845-8572-428C-777F-6C88698E4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893" y="2390499"/>
            <a:ext cx="662082" cy="66208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20AD0B-02BF-D262-2523-B186BD027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742" y="2723623"/>
            <a:ext cx="662082" cy="66208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8F5743F-C867-D9E2-4B19-C43A9B6BE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042736" y="2351062"/>
            <a:ext cx="716020" cy="71602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5FD694F-D5FE-18C9-958B-5E444B554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2705" y="2881262"/>
            <a:ext cx="496948" cy="49694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98E8837-0678-DCDB-8103-C1411BACD8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5210" y="2023735"/>
            <a:ext cx="557964" cy="612366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BE0E5C7-68AD-1D81-0ED5-9FB61F585D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004" y="2822646"/>
            <a:ext cx="1079247" cy="388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2C0DD805-C83B-DFB2-181A-3DDA7825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91510F-4569-A7E2-E991-6B6C2755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60"/>
            <a:ext cx="9144000" cy="47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71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C0D4D1AE-E603-0E24-25E9-8B10CF45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B3F7419-3025-472D-D799-D874B2E2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16"/>
            <a:ext cx="9144000" cy="47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4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A6A9B"/>
      </a:accent1>
      <a:accent2>
        <a:srgbClr val="318EC2"/>
      </a:accent2>
      <a:accent3>
        <a:srgbClr val="65C3FF"/>
      </a:accent3>
      <a:accent4>
        <a:srgbClr val="C04F22"/>
      </a:accent4>
      <a:accent5>
        <a:srgbClr val="FF7B40"/>
      </a:accent5>
      <a:accent6>
        <a:srgbClr val="D6591F"/>
      </a:accent6>
      <a:hlink>
        <a:srgbClr val="D659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Bildschirmpräsentation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Aharoni</vt:lpstr>
      <vt:lpstr>Bahnschrift</vt:lpstr>
      <vt:lpstr>ADLaM Display</vt:lpstr>
      <vt:lpstr>Grandview</vt:lpstr>
      <vt:lpstr>Arial</vt:lpstr>
      <vt:lpstr>Rockwell Extra Bold</vt:lpstr>
      <vt:lpstr>Roboto</vt:lpstr>
      <vt:lpstr>Fira Sans Extra Condensed</vt:lpstr>
      <vt:lpstr>Simple Light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Philipp Peter</cp:lastModifiedBy>
  <cp:revision>1</cp:revision>
  <dcterms:modified xsi:type="dcterms:W3CDTF">2025-04-24T09:20:25Z</dcterms:modified>
</cp:coreProperties>
</file>