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Bahnschrift" panose="020B0502040204020203" pitchFamily="34" charset="0"/>
              </a:rPr>
              <a:t>Cricket League and Teams</a:t>
            </a:r>
            <a:endParaRPr lang="en-IN" dirty="0">
              <a:latin typeface="Bahnschrift" panose="020B0502040204020203" pitchFamily="34" charset="0"/>
            </a:endParaRPr>
          </a:p>
        </p:txBody>
      </p:sp>
    </p:spTree>
    <p:extLst>
      <p:ext uri="{BB962C8B-B14F-4D97-AF65-F5344CB8AC3E}">
        <p14:creationId xmlns:p14="http://schemas.microsoft.com/office/powerpoint/2010/main" val="365634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Screen</a:t>
            </a:r>
            <a:endParaRPr lang="en-IN" dirty="0"/>
          </a:p>
        </p:txBody>
      </p:sp>
      <p:sp>
        <p:nvSpPr>
          <p:cNvPr id="6" name="Content Placeholder 5"/>
          <p:cNvSpPr>
            <a:spLocks noGrp="1"/>
          </p:cNvSpPr>
          <p:nvPr>
            <p:ph idx="1"/>
          </p:nvPr>
        </p:nvSpPr>
        <p:spPr>
          <a:xfrm>
            <a:off x="371793" y="1580605"/>
            <a:ext cx="5140734" cy="3988525"/>
          </a:xfrm>
        </p:spPr>
        <p:txBody>
          <a:bodyPr/>
          <a:lstStyle/>
          <a:p>
            <a:r>
              <a:rPr lang="en-IN" dirty="0" smtClean="0"/>
              <a:t>This Screen allows the user to create the account in the application and once the  account is created user able to login into the application using login credentials.</a:t>
            </a:r>
          </a:p>
          <a:p>
            <a:r>
              <a:rPr lang="en-IN" dirty="0" smtClean="0"/>
              <a:t>If the user forgot the application credentials using forgot Password option they can retrieve the account.</a:t>
            </a:r>
          </a:p>
          <a:p>
            <a:endParaRPr lang="en-IN" dirty="0" smtClean="0"/>
          </a:p>
          <a:p>
            <a:pPr marL="0" indent="0">
              <a:buNone/>
            </a:pPr>
            <a:endParaRPr lang="en-IN" dirty="0"/>
          </a:p>
        </p:txBody>
      </p:sp>
      <p:pic>
        <p:nvPicPr>
          <p:cNvPr id="8" name="Picture 7"/>
          <p:cNvPicPr/>
          <p:nvPr/>
        </p:nvPicPr>
        <p:blipFill rotWithShape="1">
          <a:blip r:embed="rId2"/>
          <a:srcRect t="2660" r="1617" b="6010"/>
          <a:stretch/>
        </p:blipFill>
        <p:spPr bwMode="auto">
          <a:xfrm>
            <a:off x="5277394" y="1152983"/>
            <a:ext cx="6740435" cy="44161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27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Screen</a:t>
            </a:r>
            <a:endParaRPr lang="en-IN" dirty="0"/>
          </a:p>
        </p:txBody>
      </p:sp>
      <p:sp>
        <p:nvSpPr>
          <p:cNvPr id="5" name="Content Placeholder 4"/>
          <p:cNvSpPr>
            <a:spLocks noGrp="1"/>
          </p:cNvSpPr>
          <p:nvPr>
            <p:ph idx="1"/>
          </p:nvPr>
        </p:nvSpPr>
        <p:spPr>
          <a:xfrm>
            <a:off x="463233" y="1465090"/>
            <a:ext cx="4814161" cy="2675835"/>
          </a:xfrm>
        </p:spPr>
        <p:txBody>
          <a:bodyPr/>
          <a:lstStyle/>
          <a:p>
            <a:r>
              <a:rPr lang="en-IN" dirty="0" smtClean="0"/>
              <a:t>On Home Screen we can see the league matches</a:t>
            </a:r>
            <a:r>
              <a:rPr lang="en-IN" dirty="0"/>
              <a:t> </a:t>
            </a:r>
            <a:r>
              <a:rPr lang="en-IN" dirty="0" smtClean="0"/>
              <a:t>schedule and  live score of the ongoing match. In a short way we can say all the updates of the league can see on the </a:t>
            </a:r>
            <a:r>
              <a:rPr lang="en-IN" dirty="0"/>
              <a:t>H</a:t>
            </a:r>
            <a:r>
              <a:rPr lang="en-IN" dirty="0" smtClean="0"/>
              <a:t>ome Screen.</a:t>
            </a:r>
            <a:endParaRPr lang="en-IN" dirty="0"/>
          </a:p>
        </p:txBody>
      </p:sp>
      <p:pic>
        <p:nvPicPr>
          <p:cNvPr id="6" name="Picture 5"/>
          <p:cNvPicPr/>
          <p:nvPr/>
        </p:nvPicPr>
        <p:blipFill rotWithShape="1">
          <a:blip r:embed="rId2"/>
          <a:srcRect t="3250" r="3112" b="5123"/>
          <a:stretch/>
        </p:blipFill>
        <p:spPr bwMode="auto">
          <a:xfrm>
            <a:off x="5460272" y="1152983"/>
            <a:ext cx="6479177" cy="41409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422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Videos Screen</a:t>
            </a:r>
            <a:endParaRPr lang="en-IN" dirty="0"/>
          </a:p>
        </p:txBody>
      </p:sp>
      <p:sp>
        <p:nvSpPr>
          <p:cNvPr id="5" name="Content Placeholder 4"/>
          <p:cNvSpPr>
            <a:spLocks noGrp="1"/>
          </p:cNvSpPr>
          <p:nvPr>
            <p:ph idx="1"/>
          </p:nvPr>
        </p:nvSpPr>
        <p:spPr>
          <a:xfrm>
            <a:off x="254226" y="1393452"/>
            <a:ext cx="4853351" cy="4195481"/>
          </a:xfrm>
        </p:spPr>
        <p:txBody>
          <a:bodyPr/>
          <a:lstStyle/>
          <a:p>
            <a:r>
              <a:rPr lang="en-IN" dirty="0" smtClean="0"/>
              <a:t>In this screen application shows all the videos related to match reviews, Highlights of the match and also reviews of the cricket experts on the ongoing match.</a:t>
            </a:r>
          </a:p>
          <a:p>
            <a:r>
              <a:rPr lang="en-IN" dirty="0" smtClean="0"/>
              <a:t>User can easily switch from one video to another just by clicking on the video.</a:t>
            </a:r>
          </a:p>
          <a:p>
            <a:endParaRPr lang="en-IN" dirty="0" smtClean="0"/>
          </a:p>
          <a:p>
            <a:endParaRPr lang="en-IN" dirty="0"/>
          </a:p>
        </p:txBody>
      </p:sp>
      <p:pic>
        <p:nvPicPr>
          <p:cNvPr id="6" name="Picture 5"/>
          <p:cNvPicPr/>
          <p:nvPr/>
        </p:nvPicPr>
        <p:blipFill rotWithShape="1">
          <a:blip r:embed="rId2"/>
          <a:srcRect t="4434" r="4775" b="6305"/>
          <a:stretch/>
        </p:blipFill>
        <p:spPr bwMode="auto">
          <a:xfrm>
            <a:off x="5225143" y="1293223"/>
            <a:ext cx="6669541" cy="44674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367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Screen</a:t>
            </a:r>
            <a:endParaRPr lang="en-IN" dirty="0"/>
          </a:p>
        </p:txBody>
      </p:sp>
      <p:sp>
        <p:nvSpPr>
          <p:cNvPr id="3" name="Content Placeholder 2"/>
          <p:cNvSpPr>
            <a:spLocks noGrp="1"/>
          </p:cNvSpPr>
          <p:nvPr>
            <p:ph idx="1"/>
          </p:nvPr>
        </p:nvSpPr>
        <p:spPr>
          <a:xfrm>
            <a:off x="246927" y="1347524"/>
            <a:ext cx="5101545" cy="3054660"/>
          </a:xfrm>
        </p:spPr>
        <p:txBody>
          <a:bodyPr/>
          <a:lstStyle/>
          <a:p>
            <a:r>
              <a:rPr lang="en-IN" dirty="0" smtClean="0"/>
              <a:t>This screen shows all the results of the matches in the league and it clearly gives a summary of the match i.e., clear description of  scorecards of both the teams.</a:t>
            </a:r>
            <a:endParaRPr lang="en-IN" dirty="0"/>
          </a:p>
        </p:txBody>
      </p:sp>
      <p:pic>
        <p:nvPicPr>
          <p:cNvPr id="4" name="Picture 3"/>
          <p:cNvPicPr/>
          <p:nvPr/>
        </p:nvPicPr>
        <p:blipFill rotWithShape="1">
          <a:blip r:embed="rId2"/>
          <a:srcRect l="1" t="4433" r="5438" b="6898"/>
          <a:stretch/>
        </p:blipFill>
        <p:spPr bwMode="auto">
          <a:xfrm>
            <a:off x="5348472" y="1347523"/>
            <a:ext cx="6316659" cy="34465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952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Table Screen</a:t>
            </a:r>
            <a:endParaRPr lang="en-IN" dirty="0"/>
          </a:p>
        </p:txBody>
      </p:sp>
      <p:sp>
        <p:nvSpPr>
          <p:cNvPr id="3" name="Content Placeholder 2"/>
          <p:cNvSpPr>
            <a:spLocks noGrp="1"/>
          </p:cNvSpPr>
          <p:nvPr>
            <p:ph idx="1"/>
          </p:nvPr>
        </p:nvSpPr>
        <p:spPr>
          <a:xfrm>
            <a:off x="97473" y="1152983"/>
            <a:ext cx="5088482" cy="4195481"/>
          </a:xfrm>
        </p:spPr>
        <p:txBody>
          <a:bodyPr/>
          <a:lstStyle/>
          <a:p>
            <a:r>
              <a:rPr lang="en-IN" dirty="0" smtClean="0"/>
              <a:t>After the result of every match there should be a page which shows the position of the every team in the league.</a:t>
            </a:r>
          </a:p>
          <a:p>
            <a:r>
              <a:rPr lang="en-IN" dirty="0" smtClean="0"/>
              <a:t>This screen gives the information to the customer that which team is leading in the tournament and what are the teams going to clear playoffs all the information is recorded in the Points table screen. </a:t>
            </a:r>
            <a:endParaRPr lang="en-IN" dirty="0"/>
          </a:p>
        </p:txBody>
      </p:sp>
      <p:pic>
        <p:nvPicPr>
          <p:cNvPr id="4" name="Picture 3"/>
          <p:cNvPicPr/>
          <p:nvPr/>
        </p:nvPicPr>
        <p:blipFill rotWithShape="1">
          <a:blip r:embed="rId2"/>
          <a:srcRect t="3547" r="3444" b="6896"/>
          <a:stretch/>
        </p:blipFill>
        <p:spPr bwMode="auto">
          <a:xfrm>
            <a:off x="5185955" y="1152983"/>
            <a:ext cx="6792685" cy="39284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4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News Screen</a:t>
            </a:r>
            <a:endParaRPr lang="en-IN" dirty="0"/>
          </a:p>
        </p:txBody>
      </p:sp>
      <p:sp>
        <p:nvSpPr>
          <p:cNvPr id="3" name="Content Placeholder 2"/>
          <p:cNvSpPr>
            <a:spLocks noGrp="1"/>
          </p:cNvSpPr>
          <p:nvPr>
            <p:ph idx="1"/>
          </p:nvPr>
        </p:nvSpPr>
        <p:spPr>
          <a:xfrm>
            <a:off x="175850" y="1375051"/>
            <a:ext cx="6172700" cy="3079383"/>
          </a:xfrm>
        </p:spPr>
        <p:txBody>
          <a:bodyPr/>
          <a:lstStyle/>
          <a:p>
            <a:pPr>
              <a:buFont typeface="Wingdings" panose="05000000000000000000" pitchFamily="2" charset="2"/>
              <a:buChar char="Ø"/>
            </a:pPr>
            <a:r>
              <a:rPr lang="en-IN" dirty="0" smtClean="0"/>
              <a:t>This screen provides the information regarding the upcoming matches in the league and also the match reports of the league.</a:t>
            </a:r>
          </a:p>
          <a:p>
            <a:pPr>
              <a:buFont typeface="Wingdings" panose="05000000000000000000" pitchFamily="2" charset="2"/>
              <a:buChar char="Ø"/>
            </a:pPr>
            <a:r>
              <a:rPr lang="en-IN" dirty="0" smtClean="0"/>
              <a:t>This screen also provide the information of </a:t>
            </a:r>
            <a:r>
              <a:rPr lang="en-IN" dirty="0"/>
              <a:t>P</a:t>
            </a:r>
            <a:r>
              <a:rPr lang="en-IN" dirty="0" smtClean="0"/>
              <a:t>robable XI of teams before match start.</a:t>
            </a:r>
            <a:endParaRPr lang="en-IN" dirty="0"/>
          </a:p>
        </p:txBody>
      </p:sp>
      <p:pic>
        <p:nvPicPr>
          <p:cNvPr id="4" name="Picture 3"/>
          <p:cNvPicPr/>
          <p:nvPr/>
        </p:nvPicPr>
        <p:blipFill rotWithShape="1">
          <a:blip r:embed="rId2"/>
          <a:srcRect t="3842" r="2947" b="6600"/>
          <a:stretch/>
        </p:blipFill>
        <p:spPr bwMode="auto">
          <a:xfrm>
            <a:off x="5786846" y="914401"/>
            <a:ext cx="6139543" cy="39711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534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Social Media Screen</a:t>
            </a:r>
            <a:endParaRPr lang="en-IN" dirty="0"/>
          </a:p>
        </p:txBody>
      </p:sp>
      <p:sp>
        <p:nvSpPr>
          <p:cNvPr id="3" name="Content Placeholder 2"/>
          <p:cNvSpPr>
            <a:spLocks noGrp="1"/>
          </p:cNvSpPr>
          <p:nvPr>
            <p:ph idx="1"/>
          </p:nvPr>
        </p:nvSpPr>
        <p:spPr>
          <a:xfrm>
            <a:off x="201975" y="1152983"/>
            <a:ext cx="5467305" cy="4195481"/>
          </a:xfrm>
        </p:spPr>
        <p:txBody>
          <a:bodyPr/>
          <a:lstStyle/>
          <a:p>
            <a:r>
              <a:rPr lang="en-IN" dirty="0"/>
              <a:t>The internet changed the way people interact with each other as well as work culture, and those changes first arose on social media sites. That is why social networks for apps are so important</a:t>
            </a:r>
            <a:r>
              <a:rPr lang="en-IN" dirty="0" smtClean="0"/>
              <a:t>.</a:t>
            </a:r>
          </a:p>
          <a:p>
            <a:r>
              <a:rPr lang="en-IN" dirty="0" smtClean="0"/>
              <a:t>This screen intimates the users to follow the application in all the mentioned social networking sites for new updates of the application.</a:t>
            </a:r>
          </a:p>
          <a:p>
            <a:endParaRPr lang="en-IN" dirty="0"/>
          </a:p>
        </p:txBody>
      </p:sp>
      <p:pic>
        <p:nvPicPr>
          <p:cNvPr id="4" name="Picture 3"/>
          <p:cNvPicPr/>
          <p:nvPr/>
        </p:nvPicPr>
        <p:blipFill rotWithShape="1">
          <a:blip r:embed="rId2"/>
          <a:srcRect t="2956" r="3778" b="5714"/>
          <a:stretch/>
        </p:blipFill>
        <p:spPr bwMode="auto">
          <a:xfrm>
            <a:off x="5812970" y="1278119"/>
            <a:ext cx="5682344" cy="3542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730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9128" y="2529713"/>
            <a:ext cx="9404723" cy="1400530"/>
          </a:xfrm>
        </p:spPr>
        <p:txBody>
          <a:bodyPr/>
          <a:lstStyle/>
          <a:p>
            <a:r>
              <a:rPr lang="en-IN" sz="6000" dirty="0" smtClean="0">
                <a:latin typeface="Bell MT" panose="02020503060305020303" pitchFamily="18" charset="0"/>
              </a:rPr>
              <a:t>THANK YOU</a:t>
            </a:r>
            <a:endParaRPr lang="en-IN" sz="6000" dirty="0">
              <a:latin typeface="Bell MT" panose="02020503060305020303" pitchFamily="18" charset="0"/>
            </a:endParaRPr>
          </a:p>
        </p:txBody>
      </p:sp>
    </p:spTree>
    <p:extLst>
      <p:ext uri="{BB962C8B-B14F-4D97-AF65-F5344CB8AC3E}">
        <p14:creationId xmlns:p14="http://schemas.microsoft.com/office/powerpoint/2010/main" val="1007315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112</TotalTime>
  <Words>307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Bell MT</vt:lpstr>
      <vt:lpstr>Century Gothic</vt:lpstr>
      <vt:lpstr>Wingdings</vt:lpstr>
      <vt:lpstr>Wingdings 3</vt:lpstr>
      <vt:lpstr>Ion</vt:lpstr>
      <vt:lpstr>Cricket League and Teams</vt:lpstr>
      <vt:lpstr>Login Screen</vt:lpstr>
      <vt:lpstr>Home Screen</vt:lpstr>
      <vt:lpstr>Videos Screen</vt:lpstr>
      <vt:lpstr>Results Screen</vt:lpstr>
      <vt:lpstr>Points Table Screen</vt:lpstr>
      <vt:lpstr>News Screen</vt:lpstr>
      <vt:lpstr>Social Media Screen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League and Teams</dc:title>
  <dc:creator>Vara Prasad</dc:creator>
  <cp:lastModifiedBy>Vara Prasad</cp:lastModifiedBy>
  <cp:revision>20</cp:revision>
  <dcterms:created xsi:type="dcterms:W3CDTF">2019-05-02T19:38:00Z</dcterms:created>
  <dcterms:modified xsi:type="dcterms:W3CDTF">2019-05-02T22:07:33Z</dcterms:modified>
</cp:coreProperties>
</file>