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7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Bahnschrift" panose="020B0502040204020203" pitchFamily="34" charset="0"/>
              </a:rPr>
              <a:t>Cricket League and Teams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Media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75" y="1152983"/>
            <a:ext cx="5467305" cy="4195481"/>
          </a:xfrm>
        </p:spPr>
        <p:txBody>
          <a:bodyPr/>
          <a:lstStyle/>
          <a:p>
            <a:r>
              <a:rPr lang="en-IN" dirty="0"/>
              <a:t>The internet changed the way people interact with each other as well as work culture, and those changes first arose on social media sites. That is why social </a:t>
            </a:r>
            <a:r>
              <a:rPr lang="en-IN" dirty="0" smtClean="0"/>
              <a:t>networking sites</a:t>
            </a:r>
            <a:r>
              <a:rPr lang="en-IN" dirty="0"/>
              <a:t> are so important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screen intimates the users to follow the application in all the mentioned social networking sites for new updates of the application.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956" r="3778" b="5714"/>
          <a:stretch/>
        </p:blipFill>
        <p:spPr bwMode="auto">
          <a:xfrm>
            <a:off x="5812970" y="1278119"/>
            <a:ext cx="5682344" cy="3542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730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Logout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4" y="1267097"/>
            <a:ext cx="5930536" cy="2508069"/>
          </a:xfrm>
        </p:spPr>
        <p:txBody>
          <a:bodyPr/>
          <a:lstStyle/>
          <a:p>
            <a:r>
              <a:rPr lang="en-IN" dirty="0" smtClean="0"/>
              <a:t>On clicking the logout button in the menu bar user is able to logout from the application.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7094" r="2947" b="6601"/>
          <a:stretch/>
        </p:blipFill>
        <p:spPr bwMode="auto">
          <a:xfrm>
            <a:off x="5747657" y="1267097"/>
            <a:ext cx="6173289" cy="3526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461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128" y="2529713"/>
            <a:ext cx="9404723" cy="1400530"/>
          </a:xfrm>
        </p:spPr>
        <p:txBody>
          <a:bodyPr/>
          <a:lstStyle/>
          <a:p>
            <a:r>
              <a:rPr lang="en-IN" sz="6000" dirty="0" smtClean="0">
                <a:latin typeface="Bell MT" panose="02020503060305020303" pitchFamily="18" charset="0"/>
              </a:rPr>
              <a:t>THANK YOU</a:t>
            </a:r>
            <a:endParaRPr lang="en-IN" sz="6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1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Screen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1793" y="1580605"/>
            <a:ext cx="5140734" cy="3988525"/>
          </a:xfrm>
        </p:spPr>
        <p:txBody>
          <a:bodyPr/>
          <a:lstStyle/>
          <a:p>
            <a:r>
              <a:rPr lang="en-IN" dirty="0" smtClean="0"/>
              <a:t>This Screen allows the user to create </a:t>
            </a:r>
            <a:r>
              <a:rPr lang="en-IN" dirty="0" smtClean="0"/>
              <a:t>an</a:t>
            </a:r>
            <a:r>
              <a:rPr lang="en-IN" dirty="0" smtClean="0"/>
              <a:t> </a:t>
            </a:r>
            <a:r>
              <a:rPr lang="en-IN" dirty="0" smtClean="0"/>
              <a:t>account in the application and once the  account is created </a:t>
            </a:r>
            <a:r>
              <a:rPr lang="en-IN" dirty="0" smtClean="0"/>
              <a:t>user </a:t>
            </a:r>
            <a:r>
              <a:rPr lang="en-IN" dirty="0" smtClean="0"/>
              <a:t>can be</a:t>
            </a:r>
            <a:r>
              <a:rPr lang="en-IN" dirty="0" smtClean="0"/>
              <a:t> </a:t>
            </a:r>
            <a:r>
              <a:rPr lang="en-IN" dirty="0" smtClean="0"/>
              <a:t>able to login into the application using login credentials.</a:t>
            </a:r>
          </a:p>
          <a:p>
            <a:r>
              <a:rPr lang="en-IN" dirty="0" smtClean="0"/>
              <a:t>If the user forgot the application credentials using forgot Password option they can retrieve the account.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2660" r="1617" b="6010"/>
          <a:stretch/>
        </p:blipFill>
        <p:spPr bwMode="auto">
          <a:xfrm>
            <a:off x="5277394" y="1152983"/>
            <a:ext cx="6740435" cy="4416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233" y="1465090"/>
            <a:ext cx="4814161" cy="2675835"/>
          </a:xfrm>
        </p:spPr>
        <p:txBody>
          <a:bodyPr/>
          <a:lstStyle/>
          <a:p>
            <a:r>
              <a:rPr lang="en-IN" dirty="0" smtClean="0"/>
              <a:t>On Home Screen we can see the league matches</a:t>
            </a:r>
            <a:r>
              <a:rPr lang="en-IN" dirty="0"/>
              <a:t> </a:t>
            </a:r>
            <a:r>
              <a:rPr lang="en-IN" dirty="0" smtClean="0"/>
              <a:t>schedule and  live score of the ongoing match. In a short way we can say all the updates of the league </a:t>
            </a:r>
            <a:r>
              <a:rPr lang="en-IN" dirty="0" smtClean="0"/>
              <a:t>can be seen </a:t>
            </a:r>
            <a:r>
              <a:rPr lang="en-IN" dirty="0" smtClean="0"/>
              <a:t>on the </a:t>
            </a:r>
            <a:r>
              <a:rPr lang="en-IN" dirty="0"/>
              <a:t>H</a:t>
            </a:r>
            <a:r>
              <a:rPr lang="en-IN" dirty="0" smtClean="0"/>
              <a:t>ome Screen.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3250" r="3112" b="5123"/>
          <a:stretch/>
        </p:blipFill>
        <p:spPr bwMode="auto">
          <a:xfrm>
            <a:off x="5460272" y="1152983"/>
            <a:ext cx="6479177" cy="4140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42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Videos Screen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226" y="1393452"/>
            <a:ext cx="4853351" cy="4195481"/>
          </a:xfrm>
        </p:spPr>
        <p:txBody>
          <a:bodyPr/>
          <a:lstStyle/>
          <a:p>
            <a:r>
              <a:rPr lang="en-IN" dirty="0" smtClean="0"/>
              <a:t>In this screen application shows all the videos related to match reviews, Highlights of the match and also reviews of the cricket experts on the ongoing match.</a:t>
            </a:r>
          </a:p>
          <a:p>
            <a:r>
              <a:rPr lang="en-IN" dirty="0" smtClean="0"/>
              <a:t>User can easily switch from one video to another just by clicking on the video.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4434" r="4775" b="6305"/>
          <a:stretch/>
        </p:blipFill>
        <p:spPr bwMode="auto">
          <a:xfrm>
            <a:off x="5225143" y="1293223"/>
            <a:ext cx="6669541" cy="4467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367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927" y="1347524"/>
            <a:ext cx="5101545" cy="3054660"/>
          </a:xfrm>
        </p:spPr>
        <p:txBody>
          <a:bodyPr/>
          <a:lstStyle/>
          <a:p>
            <a:r>
              <a:rPr lang="en-IN" dirty="0" smtClean="0"/>
              <a:t>This screen shows all the results of the matches in the league and it clearly gives a summary of the match i.e., clear description of  scorecards of both the teams.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" t="4433" r="5438" b="6898"/>
          <a:stretch/>
        </p:blipFill>
        <p:spPr bwMode="auto">
          <a:xfrm>
            <a:off x="5348472" y="1347523"/>
            <a:ext cx="6316659" cy="3446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952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Points Table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3" y="1152983"/>
            <a:ext cx="5088482" cy="4195481"/>
          </a:xfrm>
        </p:spPr>
        <p:txBody>
          <a:bodyPr/>
          <a:lstStyle/>
          <a:p>
            <a:r>
              <a:rPr lang="en-IN" dirty="0" smtClean="0"/>
              <a:t>After the result of every match </a:t>
            </a:r>
            <a:r>
              <a:rPr lang="en-IN" dirty="0" smtClean="0"/>
              <a:t>this </a:t>
            </a:r>
            <a:r>
              <a:rPr lang="en-IN" dirty="0" smtClean="0"/>
              <a:t>page </a:t>
            </a:r>
            <a:r>
              <a:rPr lang="en-IN" dirty="0" smtClean="0"/>
              <a:t>will show </a:t>
            </a:r>
            <a:r>
              <a:rPr lang="en-IN" dirty="0" smtClean="0"/>
              <a:t>the position of </a:t>
            </a:r>
            <a:r>
              <a:rPr lang="en-IN" dirty="0" smtClean="0"/>
              <a:t> </a:t>
            </a:r>
            <a:r>
              <a:rPr lang="en-IN" dirty="0" smtClean="0"/>
              <a:t>every team in the league.</a:t>
            </a:r>
          </a:p>
          <a:p>
            <a:r>
              <a:rPr lang="en-IN" dirty="0" smtClean="0"/>
              <a:t>This screen gives the information to the </a:t>
            </a:r>
            <a:r>
              <a:rPr lang="en-IN" dirty="0" smtClean="0"/>
              <a:t>user</a:t>
            </a:r>
            <a:r>
              <a:rPr lang="en-IN" dirty="0" smtClean="0"/>
              <a:t> </a:t>
            </a:r>
            <a:r>
              <a:rPr lang="en-IN" dirty="0" smtClean="0"/>
              <a:t>that which team is leading in the tournament and what are the teams going to clear playoffs all the information is recorded in the Points table screen.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3547" r="3444" b="6896"/>
          <a:stretch/>
        </p:blipFill>
        <p:spPr bwMode="auto">
          <a:xfrm>
            <a:off x="5185955" y="1152983"/>
            <a:ext cx="6792685" cy="39284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4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Fantasy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235883"/>
            <a:ext cx="6126480" cy="27040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 this screen user can earn points by participating in the fantasy league and also user have multiple options to participate in the league.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6798" r="2614" b="6010"/>
          <a:stretch/>
        </p:blipFill>
        <p:spPr bwMode="auto">
          <a:xfrm>
            <a:off x="6008914" y="1187359"/>
            <a:ext cx="5848404" cy="3510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116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News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50" y="1375051"/>
            <a:ext cx="6172700" cy="30793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screen provides the information regarding the upcoming matches in the league and also the match reports of the league.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screen also provide the information of </a:t>
            </a:r>
            <a:r>
              <a:rPr lang="en-IN" dirty="0"/>
              <a:t>P</a:t>
            </a:r>
            <a:r>
              <a:rPr lang="en-IN" dirty="0" smtClean="0"/>
              <a:t>robable XI of teams before match </a:t>
            </a:r>
            <a:r>
              <a:rPr lang="en-IN" dirty="0" smtClean="0"/>
              <a:t>starts.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7389" r="2282" b="6306"/>
          <a:stretch/>
        </p:blipFill>
        <p:spPr bwMode="auto">
          <a:xfrm>
            <a:off x="5869033" y="1005840"/>
            <a:ext cx="6214110" cy="3931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534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Teams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62" y="1152983"/>
            <a:ext cx="5798910" cy="4195481"/>
          </a:xfrm>
        </p:spPr>
        <p:txBody>
          <a:bodyPr/>
          <a:lstStyle/>
          <a:p>
            <a:r>
              <a:rPr lang="en-IN" dirty="0" smtClean="0"/>
              <a:t>In this screen user will be able to see all the teams participating in the league.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7094" r="2780" b="6010"/>
          <a:stretch/>
        </p:blipFill>
        <p:spPr bwMode="auto">
          <a:xfrm>
            <a:off x="5935571" y="1349555"/>
            <a:ext cx="6256429" cy="3444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4745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372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Bell MT</vt:lpstr>
      <vt:lpstr>Century Gothic</vt:lpstr>
      <vt:lpstr>Wingdings</vt:lpstr>
      <vt:lpstr>Wingdings 3</vt:lpstr>
      <vt:lpstr>Ion</vt:lpstr>
      <vt:lpstr>Cricket League and Teams</vt:lpstr>
      <vt:lpstr>Login Screen</vt:lpstr>
      <vt:lpstr>Home Screen</vt:lpstr>
      <vt:lpstr>Videos Screen</vt:lpstr>
      <vt:lpstr>Results Screen</vt:lpstr>
      <vt:lpstr>Points Table Screen</vt:lpstr>
      <vt:lpstr>Fantasy Screen</vt:lpstr>
      <vt:lpstr>News Screen</vt:lpstr>
      <vt:lpstr>Teams Screen</vt:lpstr>
      <vt:lpstr>Social Media Screen</vt:lpstr>
      <vt:lpstr>Logout Screen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League and Teams</dc:title>
  <dc:creator>Vara Prasad</dc:creator>
  <cp:lastModifiedBy>Vara Prasad</cp:lastModifiedBy>
  <cp:revision>33</cp:revision>
  <dcterms:created xsi:type="dcterms:W3CDTF">2019-05-02T19:38:00Z</dcterms:created>
  <dcterms:modified xsi:type="dcterms:W3CDTF">2019-05-04T01:39:42Z</dcterms:modified>
</cp:coreProperties>
</file>