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5/2/2019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Bahnschrift" panose="020B0502040204020203" pitchFamily="34" charset="0"/>
              </a:rPr>
              <a:t>Cricket League and Teams</a:t>
            </a:r>
            <a:endParaRPr lang="en-IN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6341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Login Screen</a:t>
            </a:r>
            <a:endParaRPr lang="en-IN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71793" y="1580605"/>
            <a:ext cx="5140734" cy="3988525"/>
          </a:xfrm>
        </p:spPr>
        <p:txBody>
          <a:bodyPr/>
          <a:lstStyle/>
          <a:p>
            <a:r>
              <a:rPr lang="en-IN" dirty="0" smtClean="0"/>
              <a:t>This Screen allows the user to create the account in the application and once the  account is created user able to login into the application using login credentials.</a:t>
            </a:r>
          </a:p>
          <a:p>
            <a:r>
              <a:rPr lang="en-IN" dirty="0" smtClean="0"/>
              <a:t>If the user forgot the application credentials using forgot Password option they can retrieve the account.</a:t>
            </a:r>
          </a:p>
          <a:p>
            <a:endParaRPr lang="en-IN" dirty="0" smtClean="0"/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t="2660" r="1617" b="6010"/>
          <a:stretch/>
        </p:blipFill>
        <p:spPr bwMode="auto">
          <a:xfrm>
            <a:off x="5277394" y="1152983"/>
            <a:ext cx="6740435" cy="441614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3842799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Home Screen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63233" y="1465090"/>
            <a:ext cx="4814161" cy="2675835"/>
          </a:xfrm>
        </p:spPr>
        <p:txBody>
          <a:bodyPr/>
          <a:lstStyle/>
          <a:p>
            <a:r>
              <a:rPr lang="en-IN" dirty="0" smtClean="0"/>
              <a:t>On Home Screen we can see the league matches</a:t>
            </a:r>
            <a:r>
              <a:rPr lang="en-IN" dirty="0"/>
              <a:t> </a:t>
            </a:r>
            <a:r>
              <a:rPr lang="en-IN" dirty="0" smtClean="0"/>
              <a:t>schedule and  live score of the ongoing match. In a short way we can say all the updates of the league can see on the </a:t>
            </a:r>
            <a:r>
              <a:rPr lang="en-IN" dirty="0"/>
              <a:t>H</a:t>
            </a:r>
            <a:r>
              <a:rPr lang="en-IN" dirty="0" smtClean="0"/>
              <a:t>ome Screen.</a:t>
            </a:r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3250" r="3112" b="5123"/>
          <a:stretch/>
        </p:blipFill>
        <p:spPr bwMode="auto">
          <a:xfrm>
            <a:off x="5460272" y="1152983"/>
            <a:ext cx="6479177" cy="4140926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64222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Videos Screen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54226" y="1393452"/>
            <a:ext cx="4853351" cy="4195481"/>
          </a:xfrm>
        </p:spPr>
        <p:txBody>
          <a:bodyPr/>
          <a:lstStyle/>
          <a:p>
            <a:r>
              <a:rPr lang="en-IN" dirty="0" smtClean="0"/>
              <a:t>In this screen application shows all the videos related to match reviews, Highlights of the match and also reviews of the cricket experts on the ongoing match.</a:t>
            </a:r>
          </a:p>
          <a:p>
            <a:r>
              <a:rPr lang="en-IN" dirty="0" smtClean="0"/>
              <a:t>User can easily switch from one video to another just by clicking on the video.</a:t>
            </a:r>
          </a:p>
          <a:p>
            <a:endParaRPr lang="en-IN" dirty="0" smtClean="0"/>
          </a:p>
          <a:p>
            <a:endParaRPr lang="en-IN" dirty="0"/>
          </a:p>
        </p:txBody>
      </p:sp>
      <p:pic>
        <p:nvPicPr>
          <p:cNvPr id="6" name="Picture 5"/>
          <p:cNvPicPr/>
          <p:nvPr/>
        </p:nvPicPr>
        <p:blipFill rotWithShape="1">
          <a:blip r:embed="rId2"/>
          <a:srcRect t="4434" r="4775" b="6305"/>
          <a:stretch/>
        </p:blipFill>
        <p:spPr bwMode="auto">
          <a:xfrm>
            <a:off x="5225143" y="1293223"/>
            <a:ext cx="6669541" cy="4467497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87367101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73</TotalTime>
  <Words>139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Bahnschrift</vt:lpstr>
      <vt:lpstr>Century Gothic</vt:lpstr>
      <vt:lpstr>Wingdings 3</vt:lpstr>
      <vt:lpstr>Ion</vt:lpstr>
      <vt:lpstr>Cricket League and Teams</vt:lpstr>
      <vt:lpstr>Login Screen</vt:lpstr>
      <vt:lpstr>Home Screen</vt:lpstr>
      <vt:lpstr>Videos Screen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Cricket League and Teams</dc:title>
  <dc:creator>Vara Prasad</dc:creator>
  <cp:lastModifiedBy>Vara Prasad</cp:lastModifiedBy>
  <cp:revision>10</cp:revision>
  <dcterms:created xsi:type="dcterms:W3CDTF">2019-05-02T19:38:00Z</dcterms:created>
  <dcterms:modified xsi:type="dcterms:W3CDTF">2019-05-02T20:51:36Z</dcterms:modified>
</cp:coreProperties>
</file>