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8F4DC-0309-42DB-A2B9-333056C78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5CCDCD-78B4-4508-908E-7994206E99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AAE32-36D7-4A66-8F0C-755D342D2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86945-AB74-4F64-A2E6-5318ADFED809}" type="datetimeFigureOut">
              <a:rPr lang="en-IN" smtClean="0"/>
              <a:t>25-07-2021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3FD0B-9E3B-4BFA-B38A-E9C7967F7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EE0AD-DAF5-4117-A42E-0C0BEC072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DE808-5811-4CA6-AAFE-61D957A69C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53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1D9B6-1F5C-4846-AFB9-E309492CB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0B94FE-F14D-400B-A739-B57E55F198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C123E-52CD-4163-BCE8-2F4828295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86945-AB74-4F64-A2E6-5318ADFED809}" type="datetimeFigureOut">
              <a:rPr lang="en-IN" smtClean="0"/>
              <a:t>25-07-2021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219B3-53C8-4B96-A0FB-0F46D3A37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BFAB0-82CC-4823-8EA3-7ABF474DF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DE808-5811-4CA6-AAFE-61D957A69C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143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8C1147-032D-444B-BA8B-F96B863AB5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377547-0F4B-4395-8AA4-D4BA36B4E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108AC-84DF-484A-9120-886115361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86945-AB74-4F64-A2E6-5318ADFED809}" type="datetimeFigureOut">
              <a:rPr lang="en-IN" smtClean="0"/>
              <a:t>25-07-2021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FDFC7-90B2-49E0-AA1B-9A82644DF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86BC2-BBDB-4CFF-8583-45C3E4481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DE808-5811-4CA6-AAFE-61D957A69C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2410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5B2E6-0043-45C0-A96F-26DAFD96B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3A6A9-57CC-4251-971D-D49421353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F68BB-61D8-4F09-A3E0-35CE40F69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86945-AB74-4F64-A2E6-5318ADFED809}" type="datetimeFigureOut">
              <a:rPr lang="en-IN" smtClean="0"/>
              <a:t>25-07-2021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F8A20-A757-4474-92F1-9C772408C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ECC90-9A98-45C3-9F5B-D86274886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DE808-5811-4CA6-AAFE-61D957A69C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5927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AC35E-86D6-4FA0-A444-7651020B2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A0CFE8-2DFB-4D25-8B8B-91B6CCF61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B7C2A-9C8C-47D3-AF8D-C31C1FBF8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86945-AB74-4F64-A2E6-5318ADFED809}" type="datetimeFigureOut">
              <a:rPr lang="en-IN" smtClean="0"/>
              <a:t>25-07-2021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7D7A1-B387-4207-8BDE-F4D113B09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BE527-6EE6-4798-8106-E7E2A1E3A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DE808-5811-4CA6-AAFE-61D957A69C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29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90B46-BA0A-452D-ADEC-E9D5698C3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345C8-58CE-418A-BDBA-63C8CD4D3B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2F001-52EF-4C36-B806-000913590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6AA75-45C9-4611-904C-C6389DDB9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86945-AB74-4F64-A2E6-5318ADFED809}" type="datetimeFigureOut">
              <a:rPr lang="en-IN" smtClean="0"/>
              <a:t>25-07-2021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B37E2F-E170-458B-91E0-26C50761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6ED389-C39E-4834-846A-DE0AC3BCC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DE808-5811-4CA6-AAFE-61D957A69C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082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7EB83-7FAE-424C-9037-88106CD75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0519E-DE1E-416D-BEB6-4173B152E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D9A7A4-E7D4-4043-98E9-9D5F0D22E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665ECD-8959-4690-AF59-434BC29F51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328049-5057-4F5F-9F61-B0D3BDA99E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765D3C-9EB8-46CE-99D3-A2864A31A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86945-AB74-4F64-A2E6-5318ADFED809}" type="datetimeFigureOut">
              <a:rPr lang="en-IN" smtClean="0"/>
              <a:t>25-07-2021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5AB1E2-C158-4B89-B110-36F31172B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F0FBA4-FAD6-429F-BF19-11DA2C704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DE808-5811-4CA6-AAFE-61D957A69C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25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66343-59FC-4BE1-A484-893B7C898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AFA4A1-16FC-4073-B90C-DB5DDEA1F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86945-AB74-4F64-A2E6-5318ADFED809}" type="datetimeFigureOut">
              <a:rPr lang="en-IN" smtClean="0"/>
              <a:t>25-07-2021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5F9F7C-CFC3-468C-88B2-F83C5D2BC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0AEE0E-77CA-463E-9F3E-7751F37D0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DE808-5811-4CA6-AAFE-61D957A69C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68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E234AB-E7FE-46CB-B2EB-5E9EFA028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86945-AB74-4F64-A2E6-5318ADFED809}" type="datetimeFigureOut">
              <a:rPr lang="en-IN" smtClean="0"/>
              <a:t>25-07-2021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C4986B-1792-4C37-92BF-039F76E3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5F289D-3C97-4435-8EEB-BD8543A6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DE808-5811-4CA6-AAFE-61D957A69C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660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F6478-CB61-458D-81BA-287CE7B6B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9502E-9D53-488A-BCA0-D0F04F8B7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3C6B5B-BC7E-40F9-8659-850BFDACF1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8E90E8-ECD3-4C01-990B-33948CEF0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86945-AB74-4F64-A2E6-5318ADFED809}" type="datetimeFigureOut">
              <a:rPr lang="en-IN" smtClean="0"/>
              <a:t>25-07-2021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16B87-5A9A-4663-8099-C70E009B8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768DB-3534-414E-BBA4-1CAF2E70D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DE808-5811-4CA6-AAFE-61D957A69C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7963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F4661-1741-49D9-9619-96FA6ABEB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828C91-2FA9-4D68-847D-40CFB59923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9F9CF8-4A82-49DA-8A1C-0EC7B95A8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23924-3589-4A42-9872-E1131682F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86945-AB74-4F64-A2E6-5318ADFED809}" type="datetimeFigureOut">
              <a:rPr lang="en-IN" smtClean="0"/>
              <a:t>25-07-2021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70A6A-4DC2-4FE6-B488-992A6D46B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1DD0DF-6D51-41ED-8A18-813F33BF1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DE808-5811-4CA6-AAFE-61D957A69C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8987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E084DD-34B3-4EED-B648-6C2F9E8D9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0E987-A1DB-4D76-8DDF-A4809E95E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18955-9615-4E68-A9B2-337E253864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86945-AB74-4F64-A2E6-5318ADFED809}" type="datetimeFigureOut">
              <a:rPr lang="en-IN" smtClean="0"/>
              <a:t>25-07-2021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8959A-3C6B-456B-9914-097F0002C1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9143A-6ADC-4452-8CBE-E1000DB3A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DE808-5811-4CA6-AAFE-61D957A69C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4242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C4354-B007-4776-AD29-B84AF35D2D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D1F933-3095-4CA6-857D-28664B3AD0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873DB4-A91D-4A23-A816-08CEA5A24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481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3D0223-0673-466F-A4F5-ED2E79F0BE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1406118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7F8ABDA-62CD-4228-A5BB-A2BF84E007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874445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935E95C-C4BB-4591-B855-A9ECE09297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254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6B14620-F32F-4270-AEEB-6E51B4BECD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300468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harshith poojary</dc:creator>
  <cp:lastModifiedBy>harshith poojary</cp:lastModifiedBy>
  <cp:revision>3</cp:revision>
  <dcterms:created xsi:type="dcterms:W3CDTF">2021-07-25T02:50:41Z</dcterms:created>
  <dcterms:modified xsi:type="dcterms:W3CDTF">2021-07-25T03:25:52Z</dcterms:modified>
</cp:coreProperties>
</file>