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ED8DB83-382C-460E-9E2F-6CAA2BEACCE1}" type="datetimeFigureOut">
              <a:rPr lang="en-IN" smtClean="0"/>
              <a:t>19-11-2017</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99618EAC-445E-46DD-B657-713A1AD4431D}" type="slidenum">
              <a:rPr lang="en-IN" smtClean="0"/>
              <a:t>‹#›</a:t>
            </a:fld>
            <a:endParaRPr lang="en-IN"/>
          </a:p>
        </p:txBody>
      </p:sp>
    </p:spTree>
    <p:extLst>
      <p:ext uri="{BB962C8B-B14F-4D97-AF65-F5344CB8AC3E}">
        <p14:creationId xmlns:p14="http://schemas.microsoft.com/office/powerpoint/2010/main" val="1825435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ED8DB83-382C-460E-9E2F-6CAA2BEACCE1}" type="datetimeFigureOut">
              <a:rPr lang="en-IN" smtClean="0"/>
              <a:t>19-11-2017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618EAC-445E-46DD-B657-713A1AD4431D}" type="slidenum">
              <a:rPr lang="en-IN" smtClean="0"/>
              <a:t>‹#›</a:t>
            </a:fld>
            <a:endParaRPr lang="en-IN"/>
          </a:p>
        </p:txBody>
      </p:sp>
    </p:spTree>
    <p:extLst>
      <p:ext uri="{BB962C8B-B14F-4D97-AF65-F5344CB8AC3E}">
        <p14:creationId xmlns:p14="http://schemas.microsoft.com/office/powerpoint/2010/main" val="2635581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ED8DB83-382C-460E-9E2F-6CAA2BEACCE1}" type="datetimeFigureOut">
              <a:rPr lang="en-IN" smtClean="0"/>
              <a:t>19-11-2017</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99618EAC-445E-46DD-B657-713A1AD4431D}" type="slidenum">
              <a:rPr lang="en-IN" smtClean="0"/>
              <a:t>‹#›</a:t>
            </a:fld>
            <a:endParaRPr lang="en-IN"/>
          </a:p>
        </p:txBody>
      </p:sp>
    </p:spTree>
    <p:extLst>
      <p:ext uri="{BB962C8B-B14F-4D97-AF65-F5344CB8AC3E}">
        <p14:creationId xmlns:p14="http://schemas.microsoft.com/office/powerpoint/2010/main" val="3800932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ED8DB83-382C-460E-9E2F-6CAA2BEACCE1}" type="datetimeFigureOut">
              <a:rPr lang="en-IN" smtClean="0"/>
              <a:t>19-11-2017</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99618EAC-445E-46DD-B657-713A1AD4431D}"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46191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ED8DB83-382C-460E-9E2F-6CAA2BEACCE1}" type="datetimeFigureOut">
              <a:rPr lang="en-IN" smtClean="0"/>
              <a:t>19-11-2017</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99618EAC-445E-46DD-B657-713A1AD4431D}" type="slidenum">
              <a:rPr lang="en-IN" smtClean="0"/>
              <a:t>‹#›</a:t>
            </a:fld>
            <a:endParaRPr lang="en-IN"/>
          </a:p>
        </p:txBody>
      </p:sp>
    </p:spTree>
    <p:extLst>
      <p:ext uri="{BB962C8B-B14F-4D97-AF65-F5344CB8AC3E}">
        <p14:creationId xmlns:p14="http://schemas.microsoft.com/office/powerpoint/2010/main" val="71051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ED8DB83-382C-460E-9E2F-6CAA2BEACCE1}" type="datetimeFigureOut">
              <a:rPr lang="en-IN" smtClean="0"/>
              <a:t>19-11-2017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9618EAC-445E-46DD-B657-713A1AD4431D}" type="slidenum">
              <a:rPr lang="en-IN" smtClean="0"/>
              <a:t>‹#›</a:t>
            </a:fld>
            <a:endParaRPr lang="en-IN"/>
          </a:p>
        </p:txBody>
      </p:sp>
    </p:spTree>
    <p:extLst>
      <p:ext uri="{BB962C8B-B14F-4D97-AF65-F5344CB8AC3E}">
        <p14:creationId xmlns:p14="http://schemas.microsoft.com/office/powerpoint/2010/main" val="2511497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ED8DB83-382C-460E-9E2F-6CAA2BEACCE1}" type="datetimeFigureOut">
              <a:rPr lang="en-IN" smtClean="0"/>
              <a:t>19-11-2017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9618EAC-445E-46DD-B657-713A1AD4431D}" type="slidenum">
              <a:rPr lang="en-IN" smtClean="0"/>
              <a:t>‹#›</a:t>
            </a:fld>
            <a:endParaRPr lang="en-IN"/>
          </a:p>
        </p:txBody>
      </p:sp>
    </p:spTree>
    <p:extLst>
      <p:ext uri="{BB962C8B-B14F-4D97-AF65-F5344CB8AC3E}">
        <p14:creationId xmlns:p14="http://schemas.microsoft.com/office/powerpoint/2010/main" val="1971326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D8DB83-382C-460E-9E2F-6CAA2BEACCE1}" type="datetimeFigureOut">
              <a:rPr lang="en-IN" smtClean="0"/>
              <a:t>19-11-2017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618EAC-445E-46DD-B657-713A1AD4431D}" type="slidenum">
              <a:rPr lang="en-IN" smtClean="0"/>
              <a:t>‹#›</a:t>
            </a:fld>
            <a:endParaRPr lang="en-IN"/>
          </a:p>
        </p:txBody>
      </p:sp>
    </p:spTree>
    <p:extLst>
      <p:ext uri="{BB962C8B-B14F-4D97-AF65-F5344CB8AC3E}">
        <p14:creationId xmlns:p14="http://schemas.microsoft.com/office/powerpoint/2010/main" val="1563723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ED8DB83-382C-460E-9E2F-6CAA2BEACCE1}" type="datetimeFigureOut">
              <a:rPr lang="en-IN" smtClean="0"/>
              <a:t>19-11-2017</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99618EAC-445E-46DD-B657-713A1AD4431D}" type="slidenum">
              <a:rPr lang="en-IN" smtClean="0"/>
              <a:t>‹#›</a:t>
            </a:fld>
            <a:endParaRPr lang="en-IN"/>
          </a:p>
        </p:txBody>
      </p:sp>
    </p:spTree>
    <p:extLst>
      <p:ext uri="{BB962C8B-B14F-4D97-AF65-F5344CB8AC3E}">
        <p14:creationId xmlns:p14="http://schemas.microsoft.com/office/powerpoint/2010/main" val="1211146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D8DB83-382C-460E-9E2F-6CAA2BEACCE1}" type="datetimeFigureOut">
              <a:rPr lang="en-IN" smtClean="0"/>
              <a:t>19-11-2017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618EAC-445E-46DD-B657-713A1AD4431D}" type="slidenum">
              <a:rPr lang="en-IN" smtClean="0"/>
              <a:t>‹#›</a:t>
            </a:fld>
            <a:endParaRPr lang="en-IN"/>
          </a:p>
        </p:txBody>
      </p:sp>
    </p:spTree>
    <p:extLst>
      <p:ext uri="{BB962C8B-B14F-4D97-AF65-F5344CB8AC3E}">
        <p14:creationId xmlns:p14="http://schemas.microsoft.com/office/powerpoint/2010/main" val="392954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ED8DB83-382C-460E-9E2F-6CAA2BEACCE1}" type="datetimeFigureOut">
              <a:rPr lang="en-IN" smtClean="0"/>
              <a:t>19-11-2017</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99618EAC-445E-46DD-B657-713A1AD4431D}" type="slidenum">
              <a:rPr lang="en-IN" smtClean="0"/>
              <a:t>‹#›</a:t>
            </a:fld>
            <a:endParaRPr lang="en-IN"/>
          </a:p>
        </p:txBody>
      </p:sp>
    </p:spTree>
    <p:extLst>
      <p:ext uri="{BB962C8B-B14F-4D97-AF65-F5344CB8AC3E}">
        <p14:creationId xmlns:p14="http://schemas.microsoft.com/office/powerpoint/2010/main" val="3619590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ED8DB83-382C-460E-9E2F-6CAA2BEACCE1}" type="datetimeFigureOut">
              <a:rPr lang="en-IN" smtClean="0"/>
              <a:t>19-11-2017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618EAC-445E-46DD-B657-713A1AD4431D}" type="slidenum">
              <a:rPr lang="en-IN" smtClean="0"/>
              <a:t>‹#›</a:t>
            </a:fld>
            <a:endParaRPr lang="en-IN"/>
          </a:p>
        </p:txBody>
      </p:sp>
    </p:spTree>
    <p:extLst>
      <p:ext uri="{BB962C8B-B14F-4D97-AF65-F5344CB8AC3E}">
        <p14:creationId xmlns:p14="http://schemas.microsoft.com/office/powerpoint/2010/main" val="2645123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D8DB83-382C-460E-9E2F-6CAA2BEACCE1}" type="datetimeFigureOut">
              <a:rPr lang="en-IN" smtClean="0"/>
              <a:t>19-11-2017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9618EAC-445E-46DD-B657-713A1AD4431D}" type="slidenum">
              <a:rPr lang="en-IN" smtClean="0"/>
              <a:t>‹#›</a:t>
            </a:fld>
            <a:endParaRPr lang="en-IN"/>
          </a:p>
        </p:txBody>
      </p:sp>
    </p:spTree>
    <p:extLst>
      <p:ext uri="{BB962C8B-B14F-4D97-AF65-F5344CB8AC3E}">
        <p14:creationId xmlns:p14="http://schemas.microsoft.com/office/powerpoint/2010/main" val="3619826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D8DB83-382C-460E-9E2F-6CAA2BEACCE1}" type="datetimeFigureOut">
              <a:rPr lang="en-IN" smtClean="0"/>
              <a:t>19-11-2017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9618EAC-445E-46DD-B657-713A1AD4431D}" type="slidenum">
              <a:rPr lang="en-IN" smtClean="0"/>
              <a:t>‹#›</a:t>
            </a:fld>
            <a:endParaRPr lang="en-IN"/>
          </a:p>
        </p:txBody>
      </p:sp>
    </p:spTree>
    <p:extLst>
      <p:ext uri="{BB962C8B-B14F-4D97-AF65-F5344CB8AC3E}">
        <p14:creationId xmlns:p14="http://schemas.microsoft.com/office/powerpoint/2010/main" val="4099675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D8DB83-382C-460E-9E2F-6CAA2BEACCE1}" type="datetimeFigureOut">
              <a:rPr lang="en-IN" smtClean="0"/>
              <a:t>19-11-2017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9618EAC-445E-46DD-B657-713A1AD4431D}" type="slidenum">
              <a:rPr lang="en-IN" smtClean="0"/>
              <a:t>‹#›</a:t>
            </a:fld>
            <a:endParaRPr lang="en-IN"/>
          </a:p>
        </p:txBody>
      </p:sp>
    </p:spTree>
    <p:extLst>
      <p:ext uri="{BB962C8B-B14F-4D97-AF65-F5344CB8AC3E}">
        <p14:creationId xmlns:p14="http://schemas.microsoft.com/office/powerpoint/2010/main" val="3633013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ED8DB83-382C-460E-9E2F-6CAA2BEACCE1}" type="datetimeFigureOut">
              <a:rPr lang="en-IN" smtClean="0"/>
              <a:t>19-11-2017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618EAC-445E-46DD-B657-713A1AD4431D}" type="slidenum">
              <a:rPr lang="en-IN" smtClean="0"/>
              <a:t>‹#›</a:t>
            </a:fld>
            <a:endParaRPr lang="en-IN"/>
          </a:p>
        </p:txBody>
      </p:sp>
    </p:spTree>
    <p:extLst>
      <p:ext uri="{BB962C8B-B14F-4D97-AF65-F5344CB8AC3E}">
        <p14:creationId xmlns:p14="http://schemas.microsoft.com/office/powerpoint/2010/main" val="3363967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ED8DB83-382C-460E-9E2F-6CAA2BEACCE1}" type="datetimeFigureOut">
              <a:rPr lang="en-IN" smtClean="0"/>
              <a:t>19-11-2017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618EAC-445E-46DD-B657-713A1AD4431D}" type="slidenum">
              <a:rPr lang="en-IN" smtClean="0"/>
              <a:t>‹#›</a:t>
            </a:fld>
            <a:endParaRPr lang="en-IN"/>
          </a:p>
        </p:txBody>
      </p:sp>
    </p:spTree>
    <p:extLst>
      <p:ext uri="{BB962C8B-B14F-4D97-AF65-F5344CB8AC3E}">
        <p14:creationId xmlns:p14="http://schemas.microsoft.com/office/powerpoint/2010/main" val="3231653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ED8DB83-382C-460E-9E2F-6CAA2BEACCE1}" type="datetimeFigureOut">
              <a:rPr lang="en-IN" smtClean="0"/>
              <a:t>19-11-2017</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9618EAC-445E-46DD-B657-713A1AD4431D}" type="slidenum">
              <a:rPr lang="en-IN" smtClean="0"/>
              <a:t>‹#›</a:t>
            </a:fld>
            <a:endParaRPr lang="en-IN"/>
          </a:p>
        </p:txBody>
      </p:sp>
    </p:spTree>
    <p:extLst>
      <p:ext uri="{BB962C8B-B14F-4D97-AF65-F5344CB8AC3E}">
        <p14:creationId xmlns:p14="http://schemas.microsoft.com/office/powerpoint/2010/main" val="12412410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030140"/>
          </a:xfrm>
        </p:spPr>
        <p:txBody>
          <a:bodyPr>
            <a:normAutofit/>
          </a:bodyPr>
          <a:lstStyle/>
          <a:p>
            <a:r>
              <a:rPr lang="en-IN" dirty="0" smtClean="0"/>
              <a:t>Web Tech Project</a:t>
            </a:r>
            <a:endParaRPr lang="en-IN" dirty="0"/>
          </a:p>
        </p:txBody>
      </p:sp>
      <p:sp>
        <p:nvSpPr>
          <p:cNvPr id="3" name="Subtitle 2"/>
          <p:cNvSpPr>
            <a:spLocks noGrp="1"/>
          </p:cNvSpPr>
          <p:nvPr>
            <p:ph type="subTitle" idx="1"/>
          </p:nvPr>
        </p:nvSpPr>
        <p:spPr>
          <a:xfrm>
            <a:off x="1371599" y="3632202"/>
            <a:ext cx="9749247" cy="1044302"/>
          </a:xfrm>
        </p:spPr>
        <p:txBody>
          <a:bodyPr>
            <a:normAutofit fontScale="92500" lnSpcReduction="10000"/>
          </a:bodyPr>
          <a:lstStyle/>
          <a:p>
            <a:pPr algn="r"/>
            <a:r>
              <a:rPr lang="en-IN" dirty="0" smtClean="0"/>
              <a:t>By - Sree Hari K</a:t>
            </a:r>
          </a:p>
          <a:p>
            <a:pPr algn="r"/>
            <a:r>
              <a:rPr lang="en-IN" dirty="0" smtClean="0"/>
              <a:t>- Satyabhama R</a:t>
            </a:r>
          </a:p>
          <a:p>
            <a:pPr algn="r"/>
            <a:r>
              <a:rPr lang="en-IN" dirty="0" smtClean="0"/>
              <a:t>- </a:t>
            </a:r>
            <a:r>
              <a:rPr lang="en-IN" dirty="0" err="1" smtClean="0"/>
              <a:t>Harshith</a:t>
            </a:r>
            <a:r>
              <a:rPr lang="en-IN" dirty="0" smtClean="0"/>
              <a:t> G</a:t>
            </a:r>
          </a:p>
        </p:txBody>
      </p:sp>
    </p:spTree>
    <p:extLst>
      <p:ext uri="{BB962C8B-B14F-4D97-AF65-F5344CB8AC3E}">
        <p14:creationId xmlns:p14="http://schemas.microsoft.com/office/powerpoint/2010/main" val="2890876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pPr marL="0" indent="0">
              <a:buNone/>
            </a:pPr>
            <a:r>
              <a:rPr lang="en-IN" dirty="0" smtClean="0"/>
              <a:t>Dance is one of the most expressive art forms. There are millions of passionate people out there who love dance and want to perfect and be able to perform their favourite dance form.</a:t>
            </a:r>
          </a:p>
          <a:p>
            <a:pPr marL="0" indent="0">
              <a:buNone/>
            </a:pPr>
            <a:endParaRPr lang="en-IN" dirty="0" smtClean="0"/>
          </a:p>
          <a:p>
            <a:pPr marL="0" indent="0">
              <a:buNone/>
            </a:pPr>
            <a:r>
              <a:rPr lang="en-IN" dirty="0" smtClean="0"/>
              <a:t>Our website helps these people get a head start at learning dance, it has tutorials which teach the user how to perfect their preferred dance form starting with the basics.</a:t>
            </a:r>
          </a:p>
          <a:p>
            <a:pPr marL="0" indent="0">
              <a:buNone/>
            </a:pPr>
            <a:endParaRPr lang="en-IN" dirty="0"/>
          </a:p>
          <a:p>
            <a:pPr marL="0" indent="0">
              <a:buNone/>
            </a:pPr>
            <a:r>
              <a:rPr lang="en-IN" dirty="0" smtClean="0"/>
              <a:t>We hope everyone who visits this website gets inspired and takes up any form of dance.</a:t>
            </a:r>
          </a:p>
        </p:txBody>
      </p:sp>
    </p:spTree>
    <p:extLst>
      <p:ext uri="{BB962C8B-B14F-4D97-AF65-F5344CB8AC3E}">
        <p14:creationId xmlns:p14="http://schemas.microsoft.com/office/powerpoint/2010/main" val="2043523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 of technologies</a:t>
            </a:r>
            <a:endParaRPr lang="en-IN" dirty="0"/>
          </a:p>
        </p:txBody>
      </p:sp>
      <p:sp>
        <p:nvSpPr>
          <p:cNvPr id="3" name="Content Placeholder 2"/>
          <p:cNvSpPr>
            <a:spLocks noGrp="1"/>
          </p:cNvSpPr>
          <p:nvPr>
            <p:ph idx="1"/>
          </p:nvPr>
        </p:nvSpPr>
        <p:spPr/>
        <p:txBody>
          <a:bodyPr/>
          <a:lstStyle/>
          <a:p>
            <a:r>
              <a:rPr lang="en-IN" dirty="0"/>
              <a:t>A</a:t>
            </a:r>
            <a:r>
              <a:rPr lang="en-IN" dirty="0" smtClean="0"/>
              <a:t> variety of technologies were used to build our website.</a:t>
            </a:r>
          </a:p>
          <a:p>
            <a:r>
              <a:rPr lang="en-IN" dirty="0" smtClean="0"/>
              <a:t>HTML</a:t>
            </a:r>
          </a:p>
          <a:p>
            <a:r>
              <a:rPr lang="en-IN" dirty="0" smtClean="0"/>
              <a:t>CSS</a:t>
            </a:r>
          </a:p>
          <a:p>
            <a:r>
              <a:rPr lang="en-IN" dirty="0" smtClean="0"/>
              <a:t>JS</a:t>
            </a:r>
          </a:p>
          <a:p>
            <a:r>
              <a:rPr lang="en-IN" dirty="0" err="1" smtClean="0"/>
              <a:t>MySql</a:t>
            </a:r>
            <a:endParaRPr lang="en-IN" dirty="0" smtClean="0"/>
          </a:p>
          <a:p>
            <a:r>
              <a:rPr lang="en-IN" dirty="0" smtClean="0"/>
              <a:t>PHP</a:t>
            </a:r>
          </a:p>
          <a:p>
            <a:r>
              <a:rPr lang="en-IN" dirty="0" err="1" smtClean="0"/>
              <a:t>Wamp</a:t>
            </a:r>
            <a:r>
              <a:rPr lang="en-IN" dirty="0" smtClean="0"/>
              <a:t> servers</a:t>
            </a:r>
          </a:p>
        </p:txBody>
      </p:sp>
    </p:spTree>
    <p:extLst>
      <p:ext uri="{BB962C8B-B14F-4D97-AF65-F5344CB8AC3E}">
        <p14:creationId xmlns:p14="http://schemas.microsoft.com/office/powerpoint/2010/main" val="4177709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Key aspects</a:t>
            </a:r>
            <a:endParaRPr lang="en-IN" dirty="0"/>
          </a:p>
        </p:txBody>
      </p:sp>
      <p:sp>
        <p:nvSpPr>
          <p:cNvPr id="3" name="Content Placeholder 2"/>
          <p:cNvSpPr>
            <a:spLocks noGrp="1"/>
          </p:cNvSpPr>
          <p:nvPr>
            <p:ph idx="1"/>
          </p:nvPr>
        </p:nvSpPr>
        <p:spPr/>
        <p:txBody>
          <a:bodyPr/>
          <a:lstStyle/>
          <a:p>
            <a:r>
              <a:rPr lang="en-IN" sz="2800" dirty="0" smtClean="0"/>
              <a:t>It looks amazing.</a:t>
            </a:r>
          </a:p>
          <a:p>
            <a:r>
              <a:rPr lang="en-IN" sz="2800" dirty="0"/>
              <a:t>Our website helps a beginner, or an amateur dancer become an expert dancer</a:t>
            </a:r>
            <a:r>
              <a:rPr lang="en-IN" sz="2800" dirty="0" smtClean="0"/>
              <a:t>.</a:t>
            </a:r>
          </a:p>
          <a:p>
            <a:r>
              <a:rPr lang="en-IN" sz="2800" dirty="0" smtClean="0"/>
              <a:t>It helps you stay updated about the recent dance forms and the latest events that take place .</a:t>
            </a:r>
          </a:p>
          <a:p>
            <a:r>
              <a:rPr lang="en-IN" sz="2800" dirty="0" smtClean="0"/>
              <a:t>It boosts your confidence and brings you videos tutorials from the best choreographers in the world.</a:t>
            </a:r>
          </a:p>
          <a:p>
            <a:endParaRPr lang="en-IN" dirty="0"/>
          </a:p>
        </p:txBody>
      </p:sp>
    </p:spTree>
    <p:extLst>
      <p:ext uri="{BB962C8B-B14F-4D97-AF65-F5344CB8AC3E}">
        <p14:creationId xmlns:p14="http://schemas.microsoft.com/office/powerpoint/2010/main" val="796805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a:t>
            </a:r>
            <a:endParaRPr lang="en-IN" dirty="0"/>
          </a:p>
        </p:txBody>
      </p:sp>
      <p:sp>
        <p:nvSpPr>
          <p:cNvPr id="3" name="Content Placeholder 2"/>
          <p:cNvSpPr>
            <a:spLocks noGrp="1"/>
          </p:cNvSpPr>
          <p:nvPr>
            <p:ph idx="1"/>
          </p:nvPr>
        </p:nvSpPr>
        <p:spPr/>
        <p:txBody>
          <a:bodyPr/>
          <a:lstStyle/>
          <a:p>
            <a:r>
              <a:rPr lang="en-IN" dirty="0" smtClean="0"/>
              <a:t>It would be an insanely cool addition if this website was personalized based on the user by implementing machine learning algorithms which would then recommend custom videos based on the users body movements and grasping power.</a:t>
            </a:r>
          </a:p>
          <a:p>
            <a:r>
              <a:rPr lang="en-IN" dirty="0" smtClean="0"/>
              <a:t>An addition to this would be to create a reward system in terms of points and new bonus video unlocks where the user needs to upload a video of him performing everyday tutorial tasks, which would then lead to getting a chance to participate in an upcoming dance battle or featuring his video on the world of dance social media pages.</a:t>
            </a:r>
            <a:endParaRPr lang="en-IN" dirty="0"/>
          </a:p>
        </p:txBody>
      </p:sp>
    </p:spTree>
    <p:extLst>
      <p:ext uri="{BB962C8B-B14F-4D97-AF65-F5344CB8AC3E}">
        <p14:creationId xmlns:p14="http://schemas.microsoft.com/office/powerpoint/2010/main" val="649892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731" y="764373"/>
            <a:ext cx="7802880" cy="5436130"/>
          </a:xfrm>
        </p:spPr>
        <p:txBody>
          <a:bodyPr>
            <a:normAutofit/>
          </a:bodyPr>
          <a:lstStyle/>
          <a:p>
            <a:r>
              <a:rPr lang="en-IN" sz="6000" dirty="0" smtClean="0"/>
              <a:t>Thank you</a:t>
            </a:r>
            <a:endParaRPr lang="en-IN" sz="6000" dirty="0"/>
          </a:p>
        </p:txBody>
      </p:sp>
    </p:spTree>
    <p:extLst>
      <p:ext uri="{BB962C8B-B14F-4D97-AF65-F5344CB8AC3E}">
        <p14:creationId xmlns:p14="http://schemas.microsoft.com/office/powerpoint/2010/main" val="262592674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35</TotalTime>
  <Words>280</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Vapor Trail</vt:lpstr>
      <vt:lpstr>Web Tech Project</vt:lpstr>
      <vt:lpstr>Introduction</vt:lpstr>
      <vt:lpstr>List of technologies</vt:lpstr>
      <vt:lpstr>Key aspects</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 Project</dc:title>
  <dc:creator>Sree Hari K</dc:creator>
  <cp:lastModifiedBy>Sree Hari K</cp:lastModifiedBy>
  <cp:revision>4</cp:revision>
  <dcterms:created xsi:type="dcterms:W3CDTF">2017-11-19T08:30:51Z</dcterms:created>
  <dcterms:modified xsi:type="dcterms:W3CDTF">2017-11-19T09:05:58Z</dcterms:modified>
</cp:coreProperties>
</file>