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matic SC"/>
      <p:regular r:id="rId10"/>
      <p:bold r:id="rId11"/>
    </p:embeddedFont>
    <p:embeddedFont>
      <p:font typeface="Source Code Pr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bold.fntdata"/><Relationship Id="rId10" Type="http://schemas.openxmlformats.org/officeDocument/2006/relationships/font" Target="fonts/AmaticSC-regular.fntdata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4298533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4298533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4298533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4298533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4298533f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4298533f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1478000" y="3195225"/>
            <a:ext cx="9018300" cy="2781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lang="en" sz="3000"/>
              <a:t> Spreadin</a:t>
            </a:r>
            <a:r>
              <a:rPr lang="en" sz="3000"/>
              <a:t>g  </a:t>
            </a:r>
            <a:r>
              <a:rPr lang="en" sz="3000"/>
              <a:t>goodness  spreading  smiles   </a:t>
            </a:r>
            <a:r>
              <a:rPr lang="en" sz="3000"/>
              <a:t> </a:t>
            </a:r>
            <a:r>
              <a:rPr lang="en"/>
              <a:t>     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418250" y="0"/>
            <a:ext cx="8637000" cy="34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</a:t>
            </a:r>
            <a:r>
              <a:rPr lang="en"/>
              <a:t>his Idea was born as when i see people nowadays are more self centered and nowadays people posts mainly negative post in fb or other social media that’s why i came up with the idea that to make a completely different platform to showcase his/her good side of what they are doing towards society.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that society will acknowledge them.  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528700" y="3413625"/>
            <a:ext cx="30933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Sociogo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2677800" y="2953775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 </a:t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143805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JS, Firebase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2308100" y="294310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133945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Ayush Dixit (Team Leader):Frontend Developer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Harshit(Team Member):Backend Developer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2566900" y="29184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311700" y="1183075"/>
            <a:ext cx="8520600" cy="17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Firstly, we will be making it web based app and in future we will advancing towards its mobile based application and introducing new possibilities ..  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