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9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3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0E6F-0CB2-44B2-B15B-49A01DA1DFC9}" type="datetimeFigureOut">
              <a:rPr lang="en-CA" smtClean="0"/>
              <a:t>2021-07-05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17BC-296E-4B31-85AD-5FAB744BAA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479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0E6F-0CB2-44B2-B15B-49A01DA1DFC9}" type="datetimeFigureOut">
              <a:rPr lang="en-CA" smtClean="0"/>
              <a:t>2021-07-05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17BC-296E-4B31-85AD-5FAB744BAA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280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0E6F-0CB2-44B2-B15B-49A01DA1DFC9}" type="datetimeFigureOut">
              <a:rPr lang="en-CA" smtClean="0"/>
              <a:t>2021-07-05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17BC-296E-4B31-85AD-5FAB744BAA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172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0E6F-0CB2-44B2-B15B-49A01DA1DFC9}" type="datetimeFigureOut">
              <a:rPr lang="en-CA" smtClean="0"/>
              <a:t>2021-07-05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17BC-296E-4B31-85AD-5FAB744BAA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677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0E6F-0CB2-44B2-B15B-49A01DA1DFC9}" type="datetimeFigureOut">
              <a:rPr lang="en-CA" smtClean="0"/>
              <a:t>2021-07-05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17BC-296E-4B31-85AD-5FAB744BAA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17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0E6F-0CB2-44B2-B15B-49A01DA1DFC9}" type="datetimeFigureOut">
              <a:rPr lang="en-CA" smtClean="0"/>
              <a:t>2021-07-05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17BC-296E-4B31-85AD-5FAB744BAA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962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0E6F-0CB2-44B2-B15B-49A01DA1DFC9}" type="datetimeFigureOut">
              <a:rPr lang="en-CA" smtClean="0"/>
              <a:t>2021-07-05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17BC-296E-4B31-85AD-5FAB744BAA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825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0E6F-0CB2-44B2-B15B-49A01DA1DFC9}" type="datetimeFigureOut">
              <a:rPr lang="en-CA" smtClean="0"/>
              <a:t>2021-07-05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17BC-296E-4B31-85AD-5FAB744BAA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874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0E6F-0CB2-44B2-B15B-49A01DA1DFC9}" type="datetimeFigureOut">
              <a:rPr lang="en-CA" smtClean="0"/>
              <a:t>2021-07-05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17BC-296E-4B31-85AD-5FAB744BAA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195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0E6F-0CB2-44B2-B15B-49A01DA1DFC9}" type="datetimeFigureOut">
              <a:rPr lang="en-CA" smtClean="0"/>
              <a:t>2021-07-05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17BC-296E-4B31-85AD-5FAB744BAA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5872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0E6F-0CB2-44B2-B15B-49A01DA1DFC9}" type="datetimeFigureOut">
              <a:rPr lang="en-CA" smtClean="0"/>
              <a:t>2021-07-05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17BC-296E-4B31-85AD-5FAB744BAA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128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70E6F-0CB2-44B2-B15B-49A01DA1DFC9}" type="datetimeFigureOut">
              <a:rPr lang="en-CA" smtClean="0"/>
              <a:t>2021-07-05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817BC-296E-4B31-85AD-5FAB744BAA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269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355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Basic setup in COMSOL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93" b="37966"/>
          <a:stretch/>
        </p:blipFill>
        <p:spPr>
          <a:xfrm>
            <a:off x="1370657" y="1996888"/>
            <a:ext cx="9645552" cy="2554941"/>
          </a:xfrm>
        </p:spPr>
      </p:pic>
      <p:sp>
        <p:nvSpPr>
          <p:cNvPr id="5" name="TextBox 4"/>
          <p:cNvSpPr txBox="1"/>
          <p:nvPr/>
        </p:nvSpPr>
        <p:spPr>
          <a:xfrm>
            <a:off x="3664324" y="2111188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PMMA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6193433" y="2169458"/>
            <a:ext cx="111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Graphene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3850341" y="47580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Air</a:t>
            </a:r>
            <a:endParaRPr lang="en-CA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075723" y="2480982"/>
            <a:ext cx="0" cy="672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</p:cNvCxnSpPr>
          <p:nvPr/>
        </p:nvCxnSpPr>
        <p:spPr>
          <a:xfrm flipH="1">
            <a:off x="6749867" y="2538790"/>
            <a:ext cx="1" cy="66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0"/>
          </p:cNvCxnSpPr>
          <p:nvPr/>
        </p:nvCxnSpPr>
        <p:spPr>
          <a:xfrm flipV="1">
            <a:off x="4075723" y="3334871"/>
            <a:ext cx="0" cy="1423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2980" y="4008592"/>
            <a:ext cx="123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Fixed Constraint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10734764" y="3957045"/>
            <a:ext cx="123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Fixed Constraint</a:t>
            </a:r>
            <a:endParaRPr lang="en-CA" dirty="0"/>
          </a:p>
        </p:txBody>
      </p:sp>
      <p:cxnSp>
        <p:nvCxnSpPr>
          <p:cNvPr id="17" name="Straight Arrow Connector 16"/>
          <p:cNvCxnSpPr>
            <a:stCxn id="14" idx="0"/>
          </p:cNvCxnSpPr>
          <p:nvPr/>
        </p:nvCxnSpPr>
        <p:spPr>
          <a:xfrm flipV="1">
            <a:off x="1082016" y="3153335"/>
            <a:ext cx="726613" cy="855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0"/>
          </p:cNvCxnSpPr>
          <p:nvPr/>
        </p:nvCxnSpPr>
        <p:spPr>
          <a:xfrm flipH="1" flipV="1">
            <a:off x="10623176" y="3200400"/>
            <a:ext cx="730624" cy="75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755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2D Basic setup in COMSOL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lmukhang</dc:creator>
  <cp:lastModifiedBy>lmukhang</cp:lastModifiedBy>
  <cp:revision>2</cp:revision>
  <dcterms:created xsi:type="dcterms:W3CDTF">2021-07-05T18:07:40Z</dcterms:created>
  <dcterms:modified xsi:type="dcterms:W3CDTF">2021-07-05T18:08:28Z</dcterms:modified>
</cp:coreProperties>
</file>