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4" r:id="rId3"/>
    <p:sldId id="275" r:id="rId4"/>
    <p:sldId id="276" r:id="rId5"/>
    <p:sldId id="277" r:id="rId6"/>
    <p:sldId id="278" r:id="rId7"/>
    <p:sldId id="279" r:id="rId8"/>
    <p:sldId id="280" r:id="rId9"/>
    <p:sldId id="281" r:id="rId10"/>
    <p:sldId id="282" r:id="rId11"/>
    <p:sldId id="283" r:id="rId12"/>
    <p:sldId id="292" r:id="rId13"/>
    <p:sldId id="284" r:id="rId14"/>
    <p:sldId id="293" r:id="rId15"/>
    <p:sldId id="285" r:id="rId16"/>
    <p:sldId id="286" r:id="rId17"/>
    <p:sldId id="287" r:id="rId18"/>
    <p:sldId id="288" r:id="rId19"/>
    <p:sldId id="289" r:id="rId20"/>
    <p:sldId id="290" r:id="rId21"/>
    <p:sldId id="2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3A41D-D874-40FC-A7D9-FF20B88C2361}" type="datetimeFigureOut">
              <a:rPr lang="en-IN" smtClean="0"/>
              <a:t>30-08-2022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95E6F8-9384-4897-A6C8-A6097227EA2F}" type="slidenum">
              <a:rPr lang="en-IN" smtClean="0"/>
              <a:t>‹#›</a:t>
            </a:fld>
            <a:endParaRPr lang="en-IN"/>
          </a:p>
        </p:txBody>
      </p:sp>
    </p:spTree>
    <p:extLst>
      <p:ext uri="{BB962C8B-B14F-4D97-AF65-F5344CB8AC3E}">
        <p14:creationId xmlns:p14="http://schemas.microsoft.com/office/powerpoint/2010/main" val="400315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062BD282-440F-AF81-B016-74C6EF1A838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D124CC43-D19F-480D-8E54-5E7AA9A204FB}" type="slidenum">
              <a:rPr lang="en-IN" altLang="en-US" sz="1400" smtClean="0"/>
              <a:pPr>
                <a:spcBef>
                  <a:spcPct val="0"/>
                </a:spcBef>
                <a:buClrTx/>
                <a:buFontTx/>
                <a:buNone/>
              </a:pPr>
              <a:t>2</a:t>
            </a:fld>
            <a:endParaRPr lang="en-IN" altLang="en-US" sz="1400"/>
          </a:p>
        </p:txBody>
      </p:sp>
      <p:sp>
        <p:nvSpPr>
          <p:cNvPr id="48131" name="Rectangle 1">
            <a:extLst>
              <a:ext uri="{FF2B5EF4-FFF2-40B4-BE49-F238E27FC236}">
                <a16:creationId xmlns:a16="http://schemas.microsoft.com/office/drawing/2014/main" id="{ACB5A9EA-836B-7B1F-069D-0936CCD8BACE}"/>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2">
            <a:extLst>
              <a:ext uri="{FF2B5EF4-FFF2-40B4-BE49-F238E27FC236}">
                <a16:creationId xmlns:a16="http://schemas.microsoft.com/office/drawing/2014/main" id="{D1767392-BE48-511D-D581-C3FDAC45044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E073A874-0546-5E7F-3176-4931E097BDC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D03402D6-40B2-462A-91A0-911FE2AD4204}" type="slidenum">
              <a:rPr lang="en-IN" altLang="en-US" sz="1400" smtClean="0"/>
              <a:pPr>
                <a:spcBef>
                  <a:spcPct val="0"/>
                </a:spcBef>
                <a:buClrTx/>
                <a:buFontTx/>
                <a:buNone/>
              </a:pPr>
              <a:t>11</a:t>
            </a:fld>
            <a:endParaRPr lang="en-IN" altLang="en-US" sz="1400"/>
          </a:p>
        </p:txBody>
      </p:sp>
      <p:sp>
        <p:nvSpPr>
          <p:cNvPr id="66563" name="Rectangle 1">
            <a:extLst>
              <a:ext uri="{FF2B5EF4-FFF2-40B4-BE49-F238E27FC236}">
                <a16:creationId xmlns:a16="http://schemas.microsoft.com/office/drawing/2014/main" id="{469C6691-9EF7-9498-F7B1-CD13F928D8FB}"/>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a:extLst>
              <a:ext uri="{FF2B5EF4-FFF2-40B4-BE49-F238E27FC236}">
                <a16:creationId xmlns:a16="http://schemas.microsoft.com/office/drawing/2014/main" id="{2801D9A5-C97D-14EB-1D86-1040EFF64C1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9EBC98A7-033D-049E-F171-55FEA74A487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C54E3CD4-34E1-4BB6-A5E1-4E6AC402E6D8}" type="slidenum">
              <a:rPr lang="en-IN" altLang="en-US" sz="1400" smtClean="0"/>
              <a:pPr>
                <a:spcBef>
                  <a:spcPct val="0"/>
                </a:spcBef>
                <a:buClrTx/>
                <a:buFontTx/>
                <a:buNone/>
              </a:pPr>
              <a:t>13</a:t>
            </a:fld>
            <a:endParaRPr lang="en-IN" altLang="en-US" sz="1400"/>
          </a:p>
        </p:txBody>
      </p:sp>
      <p:sp>
        <p:nvSpPr>
          <p:cNvPr id="68611" name="Rectangle 1">
            <a:extLst>
              <a:ext uri="{FF2B5EF4-FFF2-40B4-BE49-F238E27FC236}">
                <a16:creationId xmlns:a16="http://schemas.microsoft.com/office/drawing/2014/main" id="{6C064758-8A26-71A5-9445-3DE1D431A1D8}"/>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Rectangle 2">
            <a:extLst>
              <a:ext uri="{FF2B5EF4-FFF2-40B4-BE49-F238E27FC236}">
                <a16:creationId xmlns:a16="http://schemas.microsoft.com/office/drawing/2014/main" id="{A3BD1217-A8F0-F4A9-7978-486B5238098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1BE3EC60-4936-C73D-19B3-7FF70D530F9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A69CFB9E-A5C3-4455-A8F0-51497CF736B7}" type="slidenum">
              <a:rPr lang="en-IN" altLang="en-US" sz="1400" smtClean="0"/>
              <a:pPr>
                <a:spcBef>
                  <a:spcPct val="0"/>
                </a:spcBef>
                <a:buClrTx/>
                <a:buFontTx/>
                <a:buNone/>
              </a:pPr>
              <a:t>15</a:t>
            </a:fld>
            <a:endParaRPr lang="en-IN" altLang="en-US" sz="1400"/>
          </a:p>
        </p:txBody>
      </p:sp>
      <p:sp>
        <p:nvSpPr>
          <p:cNvPr id="70659" name="Rectangle 1">
            <a:extLst>
              <a:ext uri="{FF2B5EF4-FFF2-40B4-BE49-F238E27FC236}">
                <a16:creationId xmlns:a16="http://schemas.microsoft.com/office/drawing/2014/main" id="{C671BD63-D637-8E1B-C9CB-DF70D9A12CE3}"/>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Rectangle 2">
            <a:extLst>
              <a:ext uri="{FF2B5EF4-FFF2-40B4-BE49-F238E27FC236}">
                <a16:creationId xmlns:a16="http://schemas.microsoft.com/office/drawing/2014/main" id="{4071E628-49CC-8D52-323D-EFBA6C2365C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43E475EE-E439-02C0-508E-60FF700C3E0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AAEEAF1-CD8E-4C55-BF55-D2A5F34685CD}" type="slidenum">
              <a:rPr lang="en-IN" altLang="en-US" sz="1400" smtClean="0"/>
              <a:pPr>
                <a:spcBef>
                  <a:spcPct val="0"/>
                </a:spcBef>
                <a:buClrTx/>
                <a:buFontTx/>
                <a:buNone/>
              </a:pPr>
              <a:t>16</a:t>
            </a:fld>
            <a:endParaRPr lang="en-IN" altLang="en-US" sz="1400"/>
          </a:p>
        </p:txBody>
      </p:sp>
      <p:sp>
        <p:nvSpPr>
          <p:cNvPr id="72707" name="Rectangle 1">
            <a:extLst>
              <a:ext uri="{FF2B5EF4-FFF2-40B4-BE49-F238E27FC236}">
                <a16:creationId xmlns:a16="http://schemas.microsoft.com/office/drawing/2014/main" id="{6B31D625-8E10-9D9E-6F72-D685BFCFFED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Rectangle 2">
            <a:extLst>
              <a:ext uri="{FF2B5EF4-FFF2-40B4-BE49-F238E27FC236}">
                <a16:creationId xmlns:a16="http://schemas.microsoft.com/office/drawing/2014/main" id="{661F899D-C978-0666-FAC3-67137739515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A06686D1-CC59-736F-49B5-32B2576E114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E9EE9AA4-F73F-4E85-9D13-0944D38810C8}" type="slidenum">
              <a:rPr lang="en-IN" altLang="en-US" sz="1400" smtClean="0"/>
              <a:pPr>
                <a:spcBef>
                  <a:spcPct val="0"/>
                </a:spcBef>
                <a:buClrTx/>
                <a:buFontTx/>
                <a:buNone/>
              </a:pPr>
              <a:t>17</a:t>
            </a:fld>
            <a:endParaRPr lang="en-IN" altLang="en-US" sz="1400"/>
          </a:p>
        </p:txBody>
      </p:sp>
      <p:sp>
        <p:nvSpPr>
          <p:cNvPr id="74755" name="Rectangle 1">
            <a:extLst>
              <a:ext uri="{FF2B5EF4-FFF2-40B4-BE49-F238E27FC236}">
                <a16:creationId xmlns:a16="http://schemas.microsoft.com/office/drawing/2014/main" id="{0133E9ED-DA4F-696D-B93A-1DF815F3753F}"/>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Rectangle 2">
            <a:extLst>
              <a:ext uri="{FF2B5EF4-FFF2-40B4-BE49-F238E27FC236}">
                <a16:creationId xmlns:a16="http://schemas.microsoft.com/office/drawing/2014/main" id="{32BDBAF2-91F0-2AE5-CAD3-BCCD03F3EA1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75DE7399-155E-2883-D9CF-EEE3C4031C5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03F791A2-3F4D-48A0-A723-5245DA0F0D22}" type="slidenum">
              <a:rPr lang="en-IN" altLang="en-US" sz="1400" smtClean="0"/>
              <a:pPr>
                <a:spcBef>
                  <a:spcPct val="0"/>
                </a:spcBef>
                <a:buClrTx/>
                <a:buFontTx/>
                <a:buNone/>
              </a:pPr>
              <a:t>18</a:t>
            </a:fld>
            <a:endParaRPr lang="en-IN" altLang="en-US" sz="1400"/>
          </a:p>
        </p:txBody>
      </p:sp>
      <p:sp>
        <p:nvSpPr>
          <p:cNvPr id="76803" name="Rectangle 1">
            <a:extLst>
              <a:ext uri="{FF2B5EF4-FFF2-40B4-BE49-F238E27FC236}">
                <a16:creationId xmlns:a16="http://schemas.microsoft.com/office/drawing/2014/main" id="{8C696415-2333-EE0F-CE43-1AC10F735283}"/>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4" name="Rectangle 2">
            <a:extLst>
              <a:ext uri="{FF2B5EF4-FFF2-40B4-BE49-F238E27FC236}">
                <a16:creationId xmlns:a16="http://schemas.microsoft.com/office/drawing/2014/main" id="{D73BA01A-1FB6-8B41-EDA0-9EA8F2D1E28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12817B23-5C88-B1EB-0014-1C982BA9E6E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2F212599-7AEB-46A1-8272-5A8FC8F8D31C}" type="slidenum">
              <a:rPr lang="en-IN" altLang="en-US" sz="1400" smtClean="0"/>
              <a:pPr>
                <a:spcBef>
                  <a:spcPct val="0"/>
                </a:spcBef>
                <a:buClrTx/>
                <a:buFontTx/>
                <a:buNone/>
              </a:pPr>
              <a:t>19</a:t>
            </a:fld>
            <a:endParaRPr lang="en-IN" altLang="en-US" sz="1400"/>
          </a:p>
        </p:txBody>
      </p:sp>
      <p:sp>
        <p:nvSpPr>
          <p:cNvPr id="78851" name="Rectangle 1">
            <a:extLst>
              <a:ext uri="{FF2B5EF4-FFF2-40B4-BE49-F238E27FC236}">
                <a16:creationId xmlns:a16="http://schemas.microsoft.com/office/drawing/2014/main" id="{8F8A7F11-5D32-9C7B-7A3D-9DA5A4A4B1E5}"/>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2" name="Rectangle 2">
            <a:extLst>
              <a:ext uri="{FF2B5EF4-FFF2-40B4-BE49-F238E27FC236}">
                <a16:creationId xmlns:a16="http://schemas.microsoft.com/office/drawing/2014/main" id="{CDCBCBD0-59AA-6365-91A1-9FA3551ECBC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23B13984-ED64-F1C9-0AD7-D97E9A20EBC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838D89A1-4EDE-4369-A94A-D4DDD006765B}" type="slidenum">
              <a:rPr lang="en-IN" altLang="en-US" sz="1400" smtClean="0"/>
              <a:pPr>
                <a:spcBef>
                  <a:spcPct val="0"/>
                </a:spcBef>
                <a:buClrTx/>
                <a:buFontTx/>
                <a:buNone/>
              </a:pPr>
              <a:t>20</a:t>
            </a:fld>
            <a:endParaRPr lang="en-IN" altLang="en-US" sz="1400"/>
          </a:p>
        </p:txBody>
      </p:sp>
      <p:sp>
        <p:nvSpPr>
          <p:cNvPr id="80899" name="Rectangle 1">
            <a:extLst>
              <a:ext uri="{FF2B5EF4-FFF2-40B4-BE49-F238E27FC236}">
                <a16:creationId xmlns:a16="http://schemas.microsoft.com/office/drawing/2014/main" id="{96177B1A-B24E-EA1C-886B-7447D40A1898}"/>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Rectangle 2">
            <a:extLst>
              <a:ext uri="{FF2B5EF4-FFF2-40B4-BE49-F238E27FC236}">
                <a16:creationId xmlns:a16="http://schemas.microsoft.com/office/drawing/2014/main" id="{994A3A62-C5FA-0481-C458-E51222E9813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987B52FF-8F29-5BC9-8257-ED506C6B29D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8D9BC47C-0A91-4799-84D7-07F1268E21B6}" type="slidenum">
              <a:rPr lang="en-IN" altLang="en-US" sz="1400" smtClean="0"/>
              <a:pPr>
                <a:spcBef>
                  <a:spcPct val="0"/>
                </a:spcBef>
                <a:buClrTx/>
                <a:buFontTx/>
                <a:buNone/>
              </a:pPr>
              <a:t>21</a:t>
            </a:fld>
            <a:endParaRPr lang="en-IN" altLang="en-US" sz="1400"/>
          </a:p>
        </p:txBody>
      </p:sp>
      <p:sp>
        <p:nvSpPr>
          <p:cNvPr id="82947" name="Rectangle 1">
            <a:extLst>
              <a:ext uri="{FF2B5EF4-FFF2-40B4-BE49-F238E27FC236}">
                <a16:creationId xmlns:a16="http://schemas.microsoft.com/office/drawing/2014/main" id="{96754E11-BC7F-B2F1-9DF4-E47DCDC392B7}"/>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Rectangle 2">
            <a:extLst>
              <a:ext uri="{FF2B5EF4-FFF2-40B4-BE49-F238E27FC236}">
                <a16:creationId xmlns:a16="http://schemas.microsoft.com/office/drawing/2014/main" id="{3F79A02E-CBFE-BEA1-8895-3C56F0C1645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B4A87AA8-715E-0302-EA8B-928BA0635E3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E9BD55D8-372E-415E-B965-473EDD58BB5E}" type="slidenum">
              <a:rPr lang="en-IN" altLang="en-US" sz="1400" smtClean="0"/>
              <a:pPr>
                <a:spcBef>
                  <a:spcPct val="0"/>
                </a:spcBef>
                <a:buClrTx/>
                <a:buFontTx/>
                <a:buNone/>
              </a:pPr>
              <a:t>3</a:t>
            </a:fld>
            <a:endParaRPr lang="en-IN" altLang="en-US" sz="1400"/>
          </a:p>
        </p:txBody>
      </p:sp>
      <p:sp>
        <p:nvSpPr>
          <p:cNvPr id="50179" name="Rectangle 1">
            <a:extLst>
              <a:ext uri="{FF2B5EF4-FFF2-40B4-BE49-F238E27FC236}">
                <a16:creationId xmlns:a16="http://schemas.microsoft.com/office/drawing/2014/main" id="{E11AA000-508E-7D11-A1D9-4A66CC8B07F7}"/>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a:extLst>
              <a:ext uri="{FF2B5EF4-FFF2-40B4-BE49-F238E27FC236}">
                <a16:creationId xmlns:a16="http://schemas.microsoft.com/office/drawing/2014/main" id="{6E09E6C0-EA34-B302-B2D7-6F66A91F8B3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EEC944F3-EDE4-4D9E-6FF4-23023E5976D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3723B29E-09C4-4E22-BCAE-2CF488038250}" type="slidenum">
              <a:rPr lang="en-IN" altLang="en-US" sz="1400" smtClean="0"/>
              <a:pPr>
                <a:spcBef>
                  <a:spcPct val="0"/>
                </a:spcBef>
                <a:buClrTx/>
                <a:buFontTx/>
                <a:buNone/>
              </a:pPr>
              <a:t>4</a:t>
            </a:fld>
            <a:endParaRPr lang="en-IN" altLang="en-US" sz="1400"/>
          </a:p>
        </p:txBody>
      </p:sp>
      <p:sp>
        <p:nvSpPr>
          <p:cNvPr id="52227" name="Rectangle 1">
            <a:extLst>
              <a:ext uri="{FF2B5EF4-FFF2-40B4-BE49-F238E27FC236}">
                <a16:creationId xmlns:a16="http://schemas.microsoft.com/office/drawing/2014/main" id="{08EBCFAB-9303-39CA-20D5-6263A6F507EF}"/>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a:extLst>
              <a:ext uri="{FF2B5EF4-FFF2-40B4-BE49-F238E27FC236}">
                <a16:creationId xmlns:a16="http://schemas.microsoft.com/office/drawing/2014/main" id="{225DD864-C551-F855-9690-918B1833BEB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964FE51-1136-4BB1-A7C2-77D4004C8E0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ECCCD374-B2FD-42D8-B2BD-4E8915E338CE}" type="slidenum">
              <a:rPr lang="en-IN" altLang="en-US" sz="1400" smtClean="0"/>
              <a:pPr>
                <a:spcBef>
                  <a:spcPct val="0"/>
                </a:spcBef>
                <a:buClrTx/>
                <a:buFontTx/>
                <a:buNone/>
              </a:pPr>
              <a:t>5</a:t>
            </a:fld>
            <a:endParaRPr lang="en-IN" altLang="en-US" sz="1400"/>
          </a:p>
        </p:txBody>
      </p:sp>
      <p:sp>
        <p:nvSpPr>
          <p:cNvPr id="54275" name="Rectangle 1">
            <a:extLst>
              <a:ext uri="{FF2B5EF4-FFF2-40B4-BE49-F238E27FC236}">
                <a16:creationId xmlns:a16="http://schemas.microsoft.com/office/drawing/2014/main" id="{1BC336FA-A22E-EC0B-8AFE-96786D193A49}"/>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Rectangle 2">
            <a:extLst>
              <a:ext uri="{FF2B5EF4-FFF2-40B4-BE49-F238E27FC236}">
                <a16:creationId xmlns:a16="http://schemas.microsoft.com/office/drawing/2014/main" id="{5D6F7DBE-C92A-D94B-0086-FC223C6AFC7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D06F9DB-381D-2F88-B2BA-9A186C9707B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E830999B-84A1-438B-877F-7FC62D7BF437}" type="slidenum">
              <a:rPr lang="en-IN" altLang="en-US" sz="1400" smtClean="0"/>
              <a:pPr>
                <a:spcBef>
                  <a:spcPct val="0"/>
                </a:spcBef>
                <a:buClrTx/>
                <a:buFontTx/>
                <a:buNone/>
              </a:pPr>
              <a:t>6</a:t>
            </a:fld>
            <a:endParaRPr lang="en-IN" altLang="en-US" sz="1400"/>
          </a:p>
        </p:txBody>
      </p:sp>
      <p:sp>
        <p:nvSpPr>
          <p:cNvPr id="56323" name="Rectangle 1">
            <a:extLst>
              <a:ext uri="{FF2B5EF4-FFF2-40B4-BE49-F238E27FC236}">
                <a16:creationId xmlns:a16="http://schemas.microsoft.com/office/drawing/2014/main" id="{C1965060-0C96-32EB-C567-5AD6AD68CE9E}"/>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a:extLst>
              <a:ext uri="{FF2B5EF4-FFF2-40B4-BE49-F238E27FC236}">
                <a16:creationId xmlns:a16="http://schemas.microsoft.com/office/drawing/2014/main" id="{F4B3C5C9-FC67-30B2-C594-37497EC16B36}"/>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BD99A156-C41B-2306-8660-68DA8CF3FC3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68701C00-672A-4BC0-B06C-9B846F73F372}" type="slidenum">
              <a:rPr lang="en-IN" altLang="en-US" sz="1400" smtClean="0"/>
              <a:pPr>
                <a:spcBef>
                  <a:spcPct val="0"/>
                </a:spcBef>
                <a:buClrTx/>
                <a:buFontTx/>
                <a:buNone/>
              </a:pPr>
              <a:t>7</a:t>
            </a:fld>
            <a:endParaRPr lang="en-IN" altLang="en-US" sz="1400"/>
          </a:p>
        </p:txBody>
      </p:sp>
      <p:sp>
        <p:nvSpPr>
          <p:cNvPr id="58371" name="Rectangle 1">
            <a:extLst>
              <a:ext uri="{FF2B5EF4-FFF2-40B4-BE49-F238E27FC236}">
                <a16:creationId xmlns:a16="http://schemas.microsoft.com/office/drawing/2014/main" id="{826B721C-AA22-7F0C-D1F7-997501D23F4D}"/>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a:extLst>
              <a:ext uri="{FF2B5EF4-FFF2-40B4-BE49-F238E27FC236}">
                <a16:creationId xmlns:a16="http://schemas.microsoft.com/office/drawing/2014/main" id="{168D250F-3846-F6EA-1699-05DEA48C080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9CF0E884-2848-79FD-ED5A-2847BCB43EE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3C5BF2B4-B9F7-47D7-B7EB-EE80431DAA01}" type="slidenum">
              <a:rPr lang="en-IN" altLang="en-US" sz="1400" smtClean="0"/>
              <a:pPr>
                <a:spcBef>
                  <a:spcPct val="0"/>
                </a:spcBef>
                <a:buClrTx/>
                <a:buFontTx/>
                <a:buNone/>
              </a:pPr>
              <a:t>8</a:t>
            </a:fld>
            <a:endParaRPr lang="en-IN" altLang="en-US" sz="1400"/>
          </a:p>
        </p:txBody>
      </p:sp>
      <p:sp>
        <p:nvSpPr>
          <p:cNvPr id="60419" name="Rectangle 1">
            <a:extLst>
              <a:ext uri="{FF2B5EF4-FFF2-40B4-BE49-F238E27FC236}">
                <a16:creationId xmlns:a16="http://schemas.microsoft.com/office/drawing/2014/main" id="{7A550515-D622-EDE2-1730-9DCEA2F65020}"/>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a:extLst>
              <a:ext uri="{FF2B5EF4-FFF2-40B4-BE49-F238E27FC236}">
                <a16:creationId xmlns:a16="http://schemas.microsoft.com/office/drawing/2014/main" id="{819957EE-0190-C1B3-70FE-BFB063B5A3B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57E08929-95B0-234D-6C76-323EC0303D7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DFA50664-7CDF-4354-A11C-116F109194B9}" type="slidenum">
              <a:rPr lang="en-IN" altLang="en-US" sz="1400" smtClean="0"/>
              <a:pPr>
                <a:spcBef>
                  <a:spcPct val="0"/>
                </a:spcBef>
                <a:buClrTx/>
                <a:buFontTx/>
                <a:buNone/>
              </a:pPr>
              <a:t>9</a:t>
            </a:fld>
            <a:endParaRPr lang="en-IN" altLang="en-US" sz="1400"/>
          </a:p>
        </p:txBody>
      </p:sp>
      <p:sp>
        <p:nvSpPr>
          <p:cNvPr id="62467" name="Rectangle 1">
            <a:extLst>
              <a:ext uri="{FF2B5EF4-FFF2-40B4-BE49-F238E27FC236}">
                <a16:creationId xmlns:a16="http://schemas.microsoft.com/office/drawing/2014/main" id="{ADE1266F-A401-B1E3-E485-3DD1BB39A53D}"/>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a:extLst>
              <a:ext uri="{FF2B5EF4-FFF2-40B4-BE49-F238E27FC236}">
                <a16:creationId xmlns:a16="http://schemas.microsoft.com/office/drawing/2014/main" id="{C113C64B-48D4-4608-2D2B-BB12DAD0E9B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C5854A31-F633-F788-15B4-00DA50C8514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2E15045E-A5EF-4DCB-A424-70DC9DB679D1}" type="slidenum">
              <a:rPr lang="en-IN" altLang="en-US" sz="1400" smtClean="0"/>
              <a:pPr>
                <a:spcBef>
                  <a:spcPct val="0"/>
                </a:spcBef>
                <a:buClrTx/>
                <a:buFontTx/>
                <a:buNone/>
              </a:pPr>
              <a:t>10</a:t>
            </a:fld>
            <a:endParaRPr lang="en-IN" altLang="en-US" sz="1400"/>
          </a:p>
        </p:txBody>
      </p:sp>
      <p:sp>
        <p:nvSpPr>
          <p:cNvPr id="64515" name="Rectangle 1">
            <a:extLst>
              <a:ext uri="{FF2B5EF4-FFF2-40B4-BE49-F238E27FC236}">
                <a16:creationId xmlns:a16="http://schemas.microsoft.com/office/drawing/2014/main" id="{9CAD9838-D1BA-3F87-D9BA-275F619B3496}"/>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a:extLst>
              <a:ext uri="{FF2B5EF4-FFF2-40B4-BE49-F238E27FC236}">
                <a16:creationId xmlns:a16="http://schemas.microsoft.com/office/drawing/2014/main" id="{3FF55461-5A55-8D9F-3F80-56F6698F79E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3BFB-A503-E424-FD88-660A3289A4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02D486-834B-71B8-EC92-AAD3E09C78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AA9C7D-61CB-6FB1-7891-D1D42C091B3D}"/>
              </a:ext>
            </a:extLst>
          </p:cNvPr>
          <p:cNvSpPr>
            <a:spLocks noGrp="1"/>
          </p:cNvSpPr>
          <p:nvPr>
            <p:ph type="dt" sz="half" idx="10"/>
          </p:nvPr>
        </p:nvSpPr>
        <p:spPr/>
        <p:txBody>
          <a:bodyPr/>
          <a:lstStyle/>
          <a:p>
            <a:fld id="{8A01E8C7-3527-48B8-92BE-7A48BBCC6DE2}" type="datetimeFigureOut">
              <a:rPr lang="en-IN" smtClean="0"/>
              <a:t>30-08-2022</a:t>
            </a:fld>
            <a:endParaRPr lang="en-IN"/>
          </a:p>
        </p:txBody>
      </p:sp>
      <p:sp>
        <p:nvSpPr>
          <p:cNvPr id="5" name="Footer Placeholder 4">
            <a:extLst>
              <a:ext uri="{FF2B5EF4-FFF2-40B4-BE49-F238E27FC236}">
                <a16:creationId xmlns:a16="http://schemas.microsoft.com/office/drawing/2014/main" id="{F9DCE3D8-BB43-03A8-162B-6FF75C50C3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950788-F8CC-7099-7B01-6D6A626040CB}"/>
              </a:ext>
            </a:extLst>
          </p:cNvPr>
          <p:cNvSpPr>
            <a:spLocks noGrp="1"/>
          </p:cNvSpPr>
          <p:nvPr>
            <p:ph type="sldNum" sz="quarter" idx="12"/>
          </p:nvPr>
        </p:nvSpPr>
        <p:spPr/>
        <p:txBody>
          <a:bodyPr/>
          <a:lstStyle/>
          <a:p>
            <a:fld id="{C47799B8-B127-436A-A237-11ADB9F130AB}" type="slidenum">
              <a:rPr lang="en-IN" smtClean="0"/>
              <a:t>‹#›</a:t>
            </a:fld>
            <a:endParaRPr lang="en-IN"/>
          </a:p>
        </p:txBody>
      </p:sp>
    </p:spTree>
    <p:extLst>
      <p:ext uri="{BB962C8B-B14F-4D97-AF65-F5344CB8AC3E}">
        <p14:creationId xmlns:p14="http://schemas.microsoft.com/office/powerpoint/2010/main" val="201502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C212-1F6B-DBC7-BAB1-044B1BF905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2FA2CC-C01F-DB54-D433-AD0456C17D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4FE3D6-1C35-E103-373D-5F68E7DCEC52}"/>
              </a:ext>
            </a:extLst>
          </p:cNvPr>
          <p:cNvSpPr>
            <a:spLocks noGrp="1"/>
          </p:cNvSpPr>
          <p:nvPr>
            <p:ph type="dt" sz="half" idx="10"/>
          </p:nvPr>
        </p:nvSpPr>
        <p:spPr/>
        <p:txBody>
          <a:bodyPr/>
          <a:lstStyle/>
          <a:p>
            <a:fld id="{8A01E8C7-3527-48B8-92BE-7A48BBCC6DE2}" type="datetimeFigureOut">
              <a:rPr lang="en-IN" smtClean="0"/>
              <a:t>30-08-2022</a:t>
            </a:fld>
            <a:endParaRPr lang="en-IN"/>
          </a:p>
        </p:txBody>
      </p:sp>
      <p:sp>
        <p:nvSpPr>
          <p:cNvPr id="5" name="Footer Placeholder 4">
            <a:extLst>
              <a:ext uri="{FF2B5EF4-FFF2-40B4-BE49-F238E27FC236}">
                <a16:creationId xmlns:a16="http://schemas.microsoft.com/office/drawing/2014/main" id="{957E3EEF-EAC1-3AC9-B333-58065414DC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57D490-D88C-2D53-E7E8-6C0BD2B0BC85}"/>
              </a:ext>
            </a:extLst>
          </p:cNvPr>
          <p:cNvSpPr>
            <a:spLocks noGrp="1"/>
          </p:cNvSpPr>
          <p:nvPr>
            <p:ph type="sldNum" sz="quarter" idx="12"/>
          </p:nvPr>
        </p:nvSpPr>
        <p:spPr/>
        <p:txBody>
          <a:bodyPr/>
          <a:lstStyle/>
          <a:p>
            <a:fld id="{C47799B8-B127-436A-A237-11ADB9F130AB}" type="slidenum">
              <a:rPr lang="en-IN" smtClean="0"/>
              <a:t>‹#›</a:t>
            </a:fld>
            <a:endParaRPr lang="en-IN"/>
          </a:p>
        </p:txBody>
      </p:sp>
    </p:spTree>
    <p:extLst>
      <p:ext uri="{BB962C8B-B14F-4D97-AF65-F5344CB8AC3E}">
        <p14:creationId xmlns:p14="http://schemas.microsoft.com/office/powerpoint/2010/main" val="309704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E377BE-C41D-94F3-38A0-1CB64A586D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E23E5B-817F-1E6F-39D0-3A8D82A54C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76873-AE4C-5952-02D6-5DE18E03BC8A}"/>
              </a:ext>
            </a:extLst>
          </p:cNvPr>
          <p:cNvSpPr>
            <a:spLocks noGrp="1"/>
          </p:cNvSpPr>
          <p:nvPr>
            <p:ph type="dt" sz="half" idx="10"/>
          </p:nvPr>
        </p:nvSpPr>
        <p:spPr/>
        <p:txBody>
          <a:bodyPr/>
          <a:lstStyle/>
          <a:p>
            <a:fld id="{8A01E8C7-3527-48B8-92BE-7A48BBCC6DE2}" type="datetimeFigureOut">
              <a:rPr lang="en-IN" smtClean="0"/>
              <a:t>30-08-2022</a:t>
            </a:fld>
            <a:endParaRPr lang="en-IN"/>
          </a:p>
        </p:txBody>
      </p:sp>
      <p:sp>
        <p:nvSpPr>
          <p:cNvPr id="5" name="Footer Placeholder 4">
            <a:extLst>
              <a:ext uri="{FF2B5EF4-FFF2-40B4-BE49-F238E27FC236}">
                <a16:creationId xmlns:a16="http://schemas.microsoft.com/office/drawing/2014/main" id="{DE1EB2EE-8AC8-86B5-6C51-18A9A7C4DF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5C9AB6-0079-F85B-BED4-4D8EEDEC2DFF}"/>
              </a:ext>
            </a:extLst>
          </p:cNvPr>
          <p:cNvSpPr>
            <a:spLocks noGrp="1"/>
          </p:cNvSpPr>
          <p:nvPr>
            <p:ph type="sldNum" sz="quarter" idx="12"/>
          </p:nvPr>
        </p:nvSpPr>
        <p:spPr/>
        <p:txBody>
          <a:bodyPr/>
          <a:lstStyle/>
          <a:p>
            <a:fld id="{C47799B8-B127-436A-A237-11ADB9F130AB}" type="slidenum">
              <a:rPr lang="en-IN" smtClean="0"/>
              <a:t>‹#›</a:t>
            </a:fld>
            <a:endParaRPr lang="en-IN"/>
          </a:p>
        </p:txBody>
      </p:sp>
    </p:spTree>
    <p:extLst>
      <p:ext uri="{BB962C8B-B14F-4D97-AF65-F5344CB8AC3E}">
        <p14:creationId xmlns:p14="http://schemas.microsoft.com/office/powerpoint/2010/main" val="285012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8A1A-4CFA-F32A-0EC8-C1B9ED9EC9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C14372-506A-21A6-1A5F-5E1C982582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3FEEB4-6DAD-78C8-1E9C-AC578E70927E}"/>
              </a:ext>
            </a:extLst>
          </p:cNvPr>
          <p:cNvSpPr>
            <a:spLocks noGrp="1"/>
          </p:cNvSpPr>
          <p:nvPr>
            <p:ph type="dt" sz="half" idx="10"/>
          </p:nvPr>
        </p:nvSpPr>
        <p:spPr/>
        <p:txBody>
          <a:bodyPr/>
          <a:lstStyle/>
          <a:p>
            <a:fld id="{8A01E8C7-3527-48B8-92BE-7A48BBCC6DE2}" type="datetimeFigureOut">
              <a:rPr lang="en-IN" smtClean="0"/>
              <a:t>30-08-2022</a:t>
            </a:fld>
            <a:endParaRPr lang="en-IN"/>
          </a:p>
        </p:txBody>
      </p:sp>
      <p:sp>
        <p:nvSpPr>
          <p:cNvPr id="5" name="Footer Placeholder 4">
            <a:extLst>
              <a:ext uri="{FF2B5EF4-FFF2-40B4-BE49-F238E27FC236}">
                <a16:creationId xmlns:a16="http://schemas.microsoft.com/office/drawing/2014/main" id="{71B041C0-437E-B98D-43B6-A04DBC7AC1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C9C918-C05D-4627-2FB5-BDFB1D74D66E}"/>
              </a:ext>
            </a:extLst>
          </p:cNvPr>
          <p:cNvSpPr>
            <a:spLocks noGrp="1"/>
          </p:cNvSpPr>
          <p:nvPr>
            <p:ph type="sldNum" sz="quarter" idx="12"/>
          </p:nvPr>
        </p:nvSpPr>
        <p:spPr/>
        <p:txBody>
          <a:bodyPr/>
          <a:lstStyle/>
          <a:p>
            <a:fld id="{C47799B8-B127-436A-A237-11ADB9F130AB}" type="slidenum">
              <a:rPr lang="en-IN" smtClean="0"/>
              <a:t>‹#›</a:t>
            </a:fld>
            <a:endParaRPr lang="en-IN"/>
          </a:p>
        </p:txBody>
      </p:sp>
    </p:spTree>
    <p:extLst>
      <p:ext uri="{BB962C8B-B14F-4D97-AF65-F5344CB8AC3E}">
        <p14:creationId xmlns:p14="http://schemas.microsoft.com/office/powerpoint/2010/main" val="3832306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5D26-9F8A-0B0A-0CBC-CE92456F1A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553B34-6D52-8EDF-D71E-A1F49C9DFA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200A46-E189-C7C1-4F37-73D7634D67D7}"/>
              </a:ext>
            </a:extLst>
          </p:cNvPr>
          <p:cNvSpPr>
            <a:spLocks noGrp="1"/>
          </p:cNvSpPr>
          <p:nvPr>
            <p:ph type="dt" sz="half" idx="10"/>
          </p:nvPr>
        </p:nvSpPr>
        <p:spPr/>
        <p:txBody>
          <a:bodyPr/>
          <a:lstStyle/>
          <a:p>
            <a:fld id="{8A01E8C7-3527-48B8-92BE-7A48BBCC6DE2}" type="datetimeFigureOut">
              <a:rPr lang="en-IN" smtClean="0"/>
              <a:t>30-08-2022</a:t>
            </a:fld>
            <a:endParaRPr lang="en-IN"/>
          </a:p>
        </p:txBody>
      </p:sp>
      <p:sp>
        <p:nvSpPr>
          <p:cNvPr id="5" name="Footer Placeholder 4">
            <a:extLst>
              <a:ext uri="{FF2B5EF4-FFF2-40B4-BE49-F238E27FC236}">
                <a16:creationId xmlns:a16="http://schemas.microsoft.com/office/drawing/2014/main" id="{8A2D9D60-5574-5F72-7094-8D11001A9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59AE00-0227-4F2D-E9F4-9F2224D8D463}"/>
              </a:ext>
            </a:extLst>
          </p:cNvPr>
          <p:cNvSpPr>
            <a:spLocks noGrp="1"/>
          </p:cNvSpPr>
          <p:nvPr>
            <p:ph type="sldNum" sz="quarter" idx="12"/>
          </p:nvPr>
        </p:nvSpPr>
        <p:spPr/>
        <p:txBody>
          <a:bodyPr/>
          <a:lstStyle/>
          <a:p>
            <a:fld id="{C47799B8-B127-436A-A237-11ADB9F130AB}" type="slidenum">
              <a:rPr lang="en-IN" smtClean="0"/>
              <a:t>‹#›</a:t>
            </a:fld>
            <a:endParaRPr lang="en-IN"/>
          </a:p>
        </p:txBody>
      </p:sp>
    </p:spTree>
    <p:extLst>
      <p:ext uri="{BB962C8B-B14F-4D97-AF65-F5344CB8AC3E}">
        <p14:creationId xmlns:p14="http://schemas.microsoft.com/office/powerpoint/2010/main" val="410667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FDA5-0952-2E85-8688-004D8C4E9D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1750A2-E4EC-692D-39B4-ED319F2770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440D85-29B8-49FB-396D-39ECDE5452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45A44F-07A0-066E-A7F9-5C32FC4813BC}"/>
              </a:ext>
            </a:extLst>
          </p:cNvPr>
          <p:cNvSpPr>
            <a:spLocks noGrp="1"/>
          </p:cNvSpPr>
          <p:nvPr>
            <p:ph type="dt" sz="half" idx="10"/>
          </p:nvPr>
        </p:nvSpPr>
        <p:spPr/>
        <p:txBody>
          <a:bodyPr/>
          <a:lstStyle/>
          <a:p>
            <a:fld id="{8A01E8C7-3527-48B8-92BE-7A48BBCC6DE2}" type="datetimeFigureOut">
              <a:rPr lang="en-IN" smtClean="0"/>
              <a:t>30-08-2022</a:t>
            </a:fld>
            <a:endParaRPr lang="en-IN"/>
          </a:p>
        </p:txBody>
      </p:sp>
      <p:sp>
        <p:nvSpPr>
          <p:cNvPr id="6" name="Footer Placeholder 5">
            <a:extLst>
              <a:ext uri="{FF2B5EF4-FFF2-40B4-BE49-F238E27FC236}">
                <a16:creationId xmlns:a16="http://schemas.microsoft.com/office/drawing/2014/main" id="{2BF6F4FA-356E-D065-DB16-B01673CA5D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43FEB2-51A1-6EEC-491F-60CEE8C70407}"/>
              </a:ext>
            </a:extLst>
          </p:cNvPr>
          <p:cNvSpPr>
            <a:spLocks noGrp="1"/>
          </p:cNvSpPr>
          <p:nvPr>
            <p:ph type="sldNum" sz="quarter" idx="12"/>
          </p:nvPr>
        </p:nvSpPr>
        <p:spPr/>
        <p:txBody>
          <a:bodyPr/>
          <a:lstStyle/>
          <a:p>
            <a:fld id="{C47799B8-B127-436A-A237-11ADB9F130AB}" type="slidenum">
              <a:rPr lang="en-IN" smtClean="0"/>
              <a:t>‹#›</a:t>
            </a:fld>
            <a:endParaRPr lang="en-IN"/>
          </a:p>
        </p:txBody>
      </p:sp>
    </p:spTree>
    <p:extLst>
      <p:ext uri="{BB962C8B-B14F-4D97-AF65-F5344CB8AC3E}">
        <p14:creationId xmlns:p14="http://schemas.microsoft.com/office/powerpoint/2010/main" val="62950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4C13-B80E-4F14-2315-74A7CD010A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ED7FD9-2173-4B3C-DBD4-88926225C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CAB8C-01F8-C29F-FE46-81183013B5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DCD33E-E2FF-6D2F-8B68-33EA756CC8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F7414A-AABE-9740-5B34-7A1A0BE508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2DEE64-00A5-CB19-8F23-1C48AE2F6208}"/>
              </a:ext>
            </a:extLst>
          </p:cNvPr>
          <p:cNvSpPr>
            <a:spLocks noGrp="1"/>
          </p:cNvSpPr>
          <p:nvPr>
            <p:ph type="dt" sz="half" idx="10"/>
          </p:nvPr>
        </p:nvSpPr>
        <p:spPr/>
        <p:txBody>
          <a:bodyPr/>
          <a:lstStyle/>
          <a:p>
            <a:fld id="{8A01E8C7-3527-48B8-92BE-7A48BBCC6DE2}" type="datetimeFigureOut">
              <a:rPr lang="en-IN" smtClean="0"/>
              <a:t>30-08-2022</a:t>
            </a:fld>
            <a:endParaRPr lang="en-IN"/>
          </a:p>
        </p:txBody>
      </p:sp>
      <p:sp>
        <p:nvSpPr>
          <p:cNvPr id="8" name="Footer Placeholder 7">
            <a:extLst>
              <a:ext uri="{FF2B5EF4-FFF2-40B4-BE49-F238E27FC236}">
                <a16:creationId xmlns:a16="http://schemas.microsoft.com/office/drawing/2014/main" id="{26A20D28-139E-47C4-6A10-BCB8FE0A5A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5F9EF0-E918-C8DF-C098-E5E9D49576E9}"/>
              </a:ext>
            </a:extLst>
          </p:cNvPr>
          <p:cNvSpPr>
            <a:spLocks noGrp="1"/>
          </p:cNvSpPr>
          <p:nvPr>
            <p:ph type="sldNum" sz="quarter" idx="12"/>
          </p:nvPr>
        </p:nvSpPr>
        <p:spPr/>
        <p:txBody>
          <a:bodyPr/>
          <a:lstStyle/>
          <a:p>
            <a:fld id="{C47799B8-B127-436A-A237-11ADB9F130AB}" type="slidenum">
              <a:rPr lang="en-IN" smtClean="0"/>
              <a:t>‹#›</a:t>
            </a:fld>
            <a:endParaRPr lang="en-IN"/>
          </a:p>
        </p:txBody>
      </p:sp>
    </p:spTree>
    <p:extLst>
      <p:ext uri="{BB962C8B-B14F-4D97-AF65-F5344CB8AC3E}">
        <p14:creationId xmlns:p14="http://schemas.microsoft.com/office/powerpoint/2010/main" val="2915569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CEE7-0DDF-425D-D6A4-2088F328F6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B078BA-73A0-0678-2C9E-D0D60D13CD2A}"/>
              </a:ext>
            </a:extLst>
          </p:cNvPr>
          <p:cNvSpPr>
            <a:spLocks noGrp="1"/>
          </p:cNvSpPr>
          <p:nvPr>
            <p:ph type="dt" sz="half" idx="10"/>
          </p:nvPr>
        </p:nvSpPr>
        <p:spPr/>
        <p:txBody>
          <a:bodyPr/>
          <a:lstStyle/>
          <a:p>
            <a:fld id="{8A01E8C7-3527-48B8-92BE-7A48BBCC6DE2}" type="datetimeFigureOut">
              <a:rPr lang="en-IN" smtClean="0"/>
              <a:t>30-08-2022</a:t>
            </a:fld>
            <a:endParaRPr lang="en-IN"/>
          </a:p>
        </p:txBody>
      </p:sp>
      <p:sp>
        <p:nvSpPr>
          <p:cNvPr id="4" name="Footer Placeholder 3">
            <a:extLst>
              <a:ext uri="{FF2B5EF4-FFF2-40B4-BE49-F238E27FC236}">
                <a16:creationId xmlns:a16="http://schemas.microsoft.com/office/drawing/2014/main" id="{7F4B6F5A-FF3A-9AC4-721B-71EB47B68C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E0C96F-197B-4ACA-C565-E008A80228FA}"/>
              </a:ext>
            </a:extLst>
          </p:cNvPr>
          <p:cNvSpPr>
            <a:spLocks noGrp="1"/>
          </p:cNvSpPr>
          <p:nvPr>
            <p:ph type="sldNum" sz="quarter" idx="12"/>
          </p:nvPr>
        </p:nvSpPr>
        <p:spPr/>
        <p:txBody>
          <a:bodyPr/>
          <a:lstStyle/>
          <a:p>
            <a:fld id="{C47799B8-B127-436A-A237-11ADB9F130AB}" type="slidenum">
              <a:rPr lang="en-IN" smtClean="0"/>
              <a:t>‹#›</a:t>
            </a:fld>
            <a:endParaRPr lang="en-IN"/>
          </a:p>
        </p:txBody>
      </p:sp>
    </p:spTree>
    <p:extLst>
      <p:ext uri="{BB962C8B-B14F-4D97-AF65-F5344CB8AC3E}">
        <p14:creationId xmlns:p14="http://schemas.microsoft.com/office/powerpoint/2010/main" val="229269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608420-755B-083B-1D62-0FD63AAED7D6}"/>
              </a:ext>
            </a:extLst>
          </p:cNvPr>
          <p:cNvSpPr>
            <a:spLocks noGrp="1"/>
          </p:cNvSpPr>
          <p:nvPr>
            <p:ph type="dt" sz="half" idx="10"/>
          </p:nvPr>
        </p:nvSpPr>
        <p:spPr/>
        <p:txBody>
          <a:bodyPr/>
          <a:lstStyle/>
          <a:p>
            <a:fld id="{8A01E8C7-3527-48B8-92BE-7A48BBCC6DE2}" type="datetimeFigureOut">
              <a:rPr lang="en-IN" smtClean="0"/>
              <a:t>30-08-2022</a:t>
            </a:fld>
            <a:endParaRPr lang="en-IN"/>
          </a:p>
        </p:txBody>
      </p:sp>
      <p:sp>
        <p:nvSpPr>
          <p:cNvPr id="3" name="Footer Placeholder 2">
            <a:extLst>
              <a:ext uri="{FF2B5EF4-FFF2-40B4-BE49-F238E27FC236}">
                <a16:creationId xmlns:a16="http://schemas.microsoft.com/office/drawing/2014/main" id="{000F9696-755D-27C6-4581-8207A98ED5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210062-A61F-7FF1-C450-9276D7354164}"/>
              </a:ext>
            </a:extLst>
          </p:cNvPr>
          <p:cNvSpPr>
            <a:spLocks noGrp="1"/>
          </p:cNvSpPr>
          <p:nvPr>
            <p:ph type="sldNum" sz="quarter" idx="12"/>
          </p:nvPr>
        </p:nvSpPr>
        <p:spPr/>
        <p:txBody>
          <a:bodyPr/>
          <a:lstStyle/>
          <a:p>
            <a:fld id="{C47799B8-B127-436A-A237-11ADB9F130AB}" type="slidenum">
              <a:rPr lang="en-IN" smtClean="0"/>
              <a:t>‹#›</a:t>
            </a:fld>
            <a:endParaRPr lang="en-IN"/>
          </a:p>
        </p:txBody>
      </p:sp>
    </p:spTree>
    <p:extLst>
      <p:ext uri="{BB962C8B-B14F-4D97-AF65-F5344CB8AC3E}">
        <p14:creationId xmlns:p14="http://schemas.microsoft.com/office/powerpoint/2010/main" val="91469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B37B-F6FB-80C9-3A44-9F70BB3F14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6B2A5A-0A43-69D5-37C9-499E2B070D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2979B7-FA5C-2B80-8717-A3A2AA62FC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4830E-B248-9F07-B061-BB2B2D4EDADE}"/>
              </a:ext>
            </a:extLst>
          </p:cNvPr>
          <p:cNvSpPr>
            <a:spLocks noGrp="1"/>
          </p:cNvSpPr>
          <p:nvPr>
            <p:ph type="dt" sz="half" idx="10"/>
          </p:nvPr>
        </p:nvSpPr>
        <p:spPr/>
        <p:txBody>
          <a:bodyPr/>
          <a:lstStyle/>
          <a:p>
            <a:fld id="{8A01E8C7-3527-48B8-92BE-7A48BBCC6DE2}" type="datetimeFigureOut">
              <a:rPr lang="en-IN" smtClean="0"/>
              <a:t>30-08-2022</a:t>
            </a:fld>
            <a:endParaRPr lang="en-IN"/>
          </a:p>
        </p:txBody>
      </p:sp>
      <p:sp>
        <p:nvSpPr>
          <p:cNvPr id="6" name="Footer Placeholder 5">
            <a:extLst>
              <a:ext uri="{FF2B5EF4-FFF2-40B4-BE49-F238E27FC236}">
                <a16:creationId xmlns:a16="http://schemas.microsoft.com/office/drawing/2014/main" id="{B0DEB985-5CF1-1F21-978D-B64EC887D1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0ADD55-2903-855C-A956-AAC75D38AE05}"/>
              </a:ext>
            </a:extLst>
          </p:cNvPr>
          <p:cNvSpPr>
            <a:spLocks noGrp="1"/>
          </p:cNvSpPr>
          <p:nvPr>
            <p:ph type="sldNum" sz="quarter" idx="12"/>
          </p:nvPr>
        </p:nvSpPr>
        <p:spPr/>
        <p:txBody>
          <a:bodyPr/>
          <a:lstStyle/>
          <a:p>
            <a:fld id="{C47799B8-B127-436A-A237-11ADB9F130AB}" type="slidenum">
              <a:rPr lang="en-IN" smtClean="0"/>
              <a:t>‹#›</a:t>
            </a:fld>
            <a:endParaRPr lang="en-IN"/>
          </a:p>
        </p:txBody>
      </p:sp>
    </p:spTree>
    <p:extLst>
      <p:ext uri="{BB962C8B-B14F-4D97-AF65-F5344CB8AC3E}">
        <p14:creationId xmlns:p14="http://schemas.microsoft.com/office/powerpoint/2010/main" val="171231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AA81-1409-122F-E27D-93A14711F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8322D4-1D5F-337A-89E5-CEF5AD2622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12D498-F034-EFDC-79F7-688189F28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DA500-9B45-275E-C89C-1D6FAE85C5F1}"/>
              </a:ext>
            </a:extLst>
          </p:cNvPr>
          <p:cNvSpPr>
            <a:spLocks noGrp="1"/>
          </p:cNvSpPr>
          <p:nvPr>
            <p:ph type="dt" sz="half" idx="10"/>
          </p:nvPr>
        </p:nvSpPr>
        <p:spPr/>
        <p:txBody>
          <a:bodyPr/>
          <a:lstStyle/>
          <a:p>
            <a:fld id="{8A01E8C7-3527-48B8-92BE-7A48BBCC6DE2}" type="datetimeFigureOut">
              <a:rPr lang="en-IN" smtClean="0"/>
              <a:t>30-08-2022</a:t>
            </a:fld>
            <a:endParaRPr lang="en-IN"/>
          </a:p>
        </p:txBody>
      </p:sp>
      <p:sp>
        <p:nvSpPr>
          <p:cNvPr id="6" name="Footer Placeholder 5">
            <a:extLst>
              <a:ext uri="{FF2B5EF4-FFF2-40B4-BE49-F238E27FC236}">
                <a16:creationId xmlns:a16="http://schemas.microsoft.com/office/drawing/2014/main" id="{DBFB5121-603F-305F-3585-0EBED2B324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A198F3-0353-5542-2333-6C4250FCD573}"/>
              </a:ext>
            </a:extLst>
          </p:cNvPr>
          <p:cNvSpPr>
            <a:spLocks noGrp="1"/>
          </p:cNvSpPr>
          <p:nvPr>
            <p:ph type="sldNum" sz="quarter" idx="12"/>
          </p:nvPr>
        </p:nvSpPr>
        <p:spPr/>
        <p:txBody>
          <a:bodyPr/>
          <a:lstStyle/>
          <a:p>
            <a:fld id="{C47799B8-B127-436A-A237-11ADB9F130AB}" type="slidenum">
              <a:rPr lang="en-IN" smtClean="0"/>
              <a:t>‹#›</a:t>
            </a:fld>
            <a:endParaRPr lang="en-IN"/>
          </a:p>
        </p:txBody>
      </p:sp>
    </p:spTree>
    <p:extLst>
      <p:ext uri="{BB962C8B-B14F-4D97-AF65-F5344CB8AC3E}">
        <p14:creationId xmlns:p14="http://schemas.microsoft.com/office/powerpoint/2010/main" val="332409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3C77C3-91B0-130D-D49A-52539E3AD6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B03E5F-6550-ECBF-3B03-E41A2B834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D05CA5-D42C-8A58-358B-EA71AF3CC9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1E8C7-3527-48B8-92BE-7A48BBCC6DE2}" type="datetimeFigureOut">
              <a:rPr lang="en-IN" smtClean="0"/>
              <a:t>30-08-2022</a:t>
            </a:fld>
            <a:endParaRPr lang="en-IN"/>
          </a:p>
        </p:txBody>
      </p:sp>
      <p:sp>
        <p:nvSpPr>
          <p:cNvPr id="5" name="Footer Placeholder 4">
            <a:extLst>
              <a:ext uri="{FF2B5EF4-FFF2-40B4-BE49-F238E27FC236}">
                <a16:creationId xmlns:a16="http://schemas.microsoft.com/office/drawing/2014/main" id="{7E7C4887-3E78-53D5-928E-7A6FA70865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C350AA-39F3-A74C-EBB6-939E337EF7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799B8-B127-436A-A237-11ADB9F130AB}" type="slidenum">
              <a:rPr lang="en-IN" smtClean="0"/>
              <a:t>‹#›</a:t>
            </a:fld>
            <a:endParaRPr lang="en-IN"/>
          </a:p>
        </p:txBody>
      </p:sp>
    </p:spTree>
    <p:extLst>
      <p:ext uri="{BB962C8B-B14F-4D97-AF65-F5344CB8AC3E}">
        <p14:creationId xmlns:p14="http://schemas.microsoft.com/office/powerpoint/2010/main" val="1401359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952FE-1B4F-7EC0-C629-0F3E1EE06D21}"/>
              </a:ext>
            </a:extLst>
          </p:cNvPr>
          <p:cNvSpPr>
            <a:spLocks noGrp="1"/>
          </p:cNvSpPr>
          <p:nvPr>
            <p:ph type="ctrTitle"/>
          </p:nvPr>
        </p:nvSpPr>
        <p:spPr>
          <a:xfrm>
            <a:off x="1524000" y="1122363"/>
            <a:ext cx="9144000" cy="1732980"/>
          </a:xfrm>
        </p:spPr>
        <p:txBody>
          <a:bodyPr>
            <a:normAutofit/>
          </a:bodyPr>
          <a:lstStyle/>
          <a:p>
            <a:r>
              <a:rPr lang="en-US" sz="4800" b="1" dirty="0">
                <a:latin typeface="Rockwell" panose="02060603020205020403" pitchFamily="18" charset="0"/>
              </a:rPr>
              <a:t>Introduction to Psychology</a:t>
            </a:r>
            <a:endParaRPr lang="en-IN" sz="4800" b="1" dirty="0">
              <a:latin typeface="Rockwell" panose="02060603020205020403" pitchFamily="18" charset="0"/>
            </a:endParaRPr>
          </a:p>
        </p:txBody>
      </p:sp>
      <p:sp>
        <p:nvSpPr>
          <p:cNvPr id="3" name="Subtitle 2">
            <a:extLst>
              <a:ext uri="{FF2B5EF4-FFF2-40B4-BE49-F238E27FC236}">
                <a16:creationId xmlns:a16="http://schemas.microsoft.com/office/drawing/2014/main" id="{F041301A-7113-AA08-4F2C-3C44DD7051FE}"/>
              </a:ext>
            </a:extLst>
          </p:cNvPr>
          <p:cNvSpPr>
            <a:spLocks noGrp="1"/>
          </p:cNvSpPr>
          <p:nvPr>
            <p:ph type="subTitle" idx="1"/>
          </p:nvPr>
        </p:nvSpPr>
        <p:spPr/>
        <p:txBody>
          <a:bodyPr/>
          <a:lstStyle/>
          <a:p>
            <a:r>
              <a:rPr lang="en-US" dirty="0">
                <a:latin typeface="Rockwell" panose="02060603020205020403" pitchFamily="18" charset="0"/>
              </a:rPr>
              <a:t>Thinking like a scientist – Case study</a:t>
            </a:r>
          </a:p>
          <a:p>
            <a:endParaRPr lang="en-US" dirty="0">
              <a:latin typeface="Rockwell" panose="02060603020205020403" pitchFamily="18" charset="0"/>
            </a:endParaRPr>
          </a:p>
          <a:p>
            <a:r>
              <a:rPr lang="en-US" dirty="0">
                <a:latin typeface="Rockwell" panose="02060603020205020403" pitchFamily="18" charset="0"/>
              </a:rPr>
              <a:t>Sumitava Mukherjee</a:t>
            </a:r>
            <a:endParaRPr lang="en-IN" dirty="0">
              <a:latin typeface="Rockwell" panose="02060603020205020403" pitchFamily="18" charset="0"/>
            </a:endParaRPr>
          </a:p>
        </p:txBody>
      </p:sp>
    </p:spTree>
    <p:extLst>
      <p:ext uri="{BB962C8B-B14F-4D97-AF65-F5344CB8AC3E}">
        <p14:creationId xmlns:p14="http://schemas.microsoft.com/office/powerpoint/2010/main" val="3545359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a:extLst>
              <a:ext uri="{FF2B5EF4-FFF2-40B4-BE49-F238E27FC236}">
                <a16:creationId xmlns:a16="http://schemas.microsoft.com/office/drawing/2014/main" id="{E8742ECE-580C-3F51-62F8-63B951E193EB}"/>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a:latin typeface="Rockwell Condensed" panose="02060603050405020104" pitchFamily="18" charset="0"/>
              </a:rPr>
              <a:t>Claimed merits of unconscious thought (UT)</a:t>
            </a:r>
          </a:p>
        </p:txBody>
      </p:sp>
      <p:pic>
        <p:nvPicPr>
          <p:cNvPr id="63491" name="Picture 2">
            <a:extLst>
              <a:ext uri="{FF2B5EF4-FFF2-40B4-BE49-F238E27FC236}">
                <a16:creationId xmlns:a16="http://schemas.microsoft.com/office/drawing/2014/main" id="{F07E4143-3B5E-9FAE-B5EB-86172618E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4728" y="1989326"/>
            <a:ext cx="3328555" cy="448251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492" name="Rectangle 3">
            <a:extLst>
              <a:ext uri="{FF2B5EF4-FFF2-40B4-BE49-F238E27FC236}">
                <a16:creationId xmlns:a16="http://schemas.microsoft.com/office/drawing/2014/main" id="{BA65CEF5-FB80-D586-0DDC-96682990E06D}"/>
              </a:ext>
            </a:extLst>
          </p:cNvPr>
          <p:cNvSpPr>
            <a:spLocks noChangeArrowheads="1"/>
          </p:cNvSpPr>
          <p:nvPr/>
        </p:nvSpPr>
        <p:spPr bwMode="auto">
          <a:xfrm>
            <a:off x="6538062" y="3284557"/>
            <a:ext cx="3716537" cy="675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88" tIns="44994" rIns="89988" bIns="44994">
            <a:spAutoFit/>
          </a:bodyPr>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100000"/>
              </a:lnSpc>
              <a:spcAft>
                <a:spcPct val="0"/>
              </a:spcAft>
              <a:buClrTx/>
              <a:buFontTx/>
              <a:buNone/>
            </a:pPr>
            <a:r>
              <a:rPr lang="en-IN" altLang="en-US"/>
              <a:t>“On making the right choice” </a:t>
            </a:r>
          </a:p>
          <a:p>
            <a:pPr eaLnBrk="1" hangingPunct="1">
              <a:lnSpc>
                <a:spcPct val="100000"/>
              </a:lnSpc>
              <a:spcAft>
                <a:spcPct val="0"/>
              </a:spcAft>
              <a:buClrTx/>
              <a:buFontTx/>
              <a:buNone/>
            </a:pPr>
            <a:r>
              <a:rPr lang="en-IN" altLang="en-US" sz="1800"/>
              <a:t>         – Dijksterhuis et al. 2006</a:t>
            </a:r>
          </a:p>
        </p:txBody>
      </p:sp>
      <p:pic>
        <p:nvPicPr>
          <p:cNvPr id="63493" name="Picture 4">
            <a:extLst>
              <a:ext uri="{FF2B5EF4-FFF2-40B4-BE49-F238E27FC236}">
                <a16:creationId xmlns:a16="http://schemas.microsoft.com/office/drawing/2014/main" id="{4B02FA2C-D754-2D74-3B58-307787419F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435" y="2255991"/>
            <a:ext cx="3538077" cy="362855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494" name="Rectangle 5">
            <a:extLst>
              <a:ext uri="{FF2B5EF4-FFF2-40B4-BE49-F238E27FC236}">
                <a16:creationId xmlns:a16="http://schemas.microsoft.com/office/drawing/2014/main" id="{B7A428EE-246C-F513-71FF-A69313643E6B}"/>
              </a:ext>
            </a:extLst>
          </p:cNvPr>
          <p:cNvSpPr>
            <a:spLocks noChangeArrowheads="1"/>
          </p:cNvSpPr>
          <p:nvPr/>
        </p:nvSpPr>
        <p:spPr bwMode="auto">
          <a:xfrm>
            <a:off x="857138" y="6340096"/>
            <a:ext cx="7249608" cy="460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88" tIns="44994" rIns="89988" bIns="44994">
            <a:spAutoFit/>
          </a:bodyPr>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100000"/>
              </a:lnSpc>
              <a:spcAft>
                <a:spcPct val="0"/>
              </a:spcAft>
              <a:buClrTx/>
              <a:buFontTx/>
              <a:buNone/>
            </a:pPr>
            <a:r>
              <a:rPr lang="en-IN" altLang="en-US" sz="1200"/>
              <a:t>Dijksterhuis, A., Bos, M. W., Nordgren, L. F., &amp; Van Baaren, R. B. (2006). </a:t>
            </a:r>
          </a:p>
          <a:p>
            <a:pPr eaLnBrk="1" hangingPunct="1">
              <a:lnSpc>
                <a:spcPct val="100000"/>
              </a:lnSpc>
              <a:spcAft>
                <a:spcPct val="0"/>
              </a:spcAft>
              <a:buClrTx/>
              <a:buFontTx/>
              <a:buNone/>
            </a:pPr>
            <a:r>
              <a:rPr lang="en-IN" altLang="en-US" sz="1200"/>
              <a:t>On making the right choice: The deliberation-without-attention effect. </a:t>
            </a:r>
            <a:r>
              <a:rPr lang="en-IN" altLang="en-US" sz="1200" i="1"/>
              <a:t>Science</a:t>
            </a:r>
            <a:r>
              <a:rPr lang="en-IN" altLang="en-US" sz="1200"/>
              <a:t>, 311(5763), 1005-1007.</a:t>
            </a:r>
          </a:p>
        </p:txBody>
      </p:sp>
      <p:sp>
        <p:nvSpPr>
          <p:cNvPr id="3" name="Slide Number Placeholder 2">
            <a:extLst>
              <a:ext uri="{FF2B5EF4-FFF2-40B4-BE49-F238E27FC236}">
                <a16:creationId xmlns:a16="http://schemas.microsoft.com/office/drawing/2014/main" id="{E2705F1B-C9BB-7AA6-F283-F41923DB3D84}"/>
              </a:ext>
            </a:extLst>
          </p:cNvPr>
          <p:cNvSpPr>
            <a:spLocks noGrp="1"/>
          </p:cNvSpPr>
          <p:nvPr>
            <p:ph type="sldNum" sz="quarter" idx="11"/>
          </p:nvPr>
        </p:nvSpPr>
        <p:spPr/>
        <p:txBody>
          <a:bodyPr/>
          <a:lstStyle/>
          <a:p>
            <a:pPr>
              <a:defRPr/>
            </a:pPr>
            <a:fld id="{2B5DA0B8-FCF1-4D92-AC90-285ACB4DFFA8}" type="slidenum">
              <a:rPr lang="en-IN" altLang="en-US"/>
              <a:pPr>
                <a:defRPr/>
              </a:pPr>
              <a:t>10</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a:extLst>
              <a:ext uri="{FF2B5EF4-FFF2-40B4-BE49-F238E27FC236}">
                <a16:creationId xmlns:a16="http://schemas.microsoft.com/office/drawing/2014/main" id="{DF2E0D14-B685-014F-2B90-4A39819A70B1}"/>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a:latin typeface="Rockwell Condensed" panose="02060603050405020104" pitchFamily="18" charset="0"/>
              </a:rPr>
              <a:t>And, we, the critics arrived: </a:t>
            </a:r>
            <a:br>
              <a:rPr lang="en-US" altLang="en-US" sz="5399">
                <a:latin typeface="Rockwell Condensed" panose="02060603050405020104" pitchFamily="18" charset="0"/>
              </a:rPr>
            </a:br>
            <a:r>
              <a:rPr lang="en-US" altLang="en-US" sz="5399">
                <a:latin typeface="Rockwell Condensed" panose="02060603050405020104" pitchFamily="18" charset="0"/>
              </a:rPr>
              <a:t>[1] Operationalization</a:t>
            </a:r>
          </a:p>
        </p:txBody>
      </p:sp>
      <p:sp>
        <p:nvSpPr>
          <p:cNvPr id="65539" name="Text Box 2">
            <a:extLst>
              <a:ext uri="{FF2B5EF4-FFF2-40B4-BE49-F238E27FC236}">
                <a16:creationId xmlns:a16="http://schemas.microsoft.com/office/drawing/2014/main" id="{4329E49B-ADCE-1926-D167-6ED25EE46DF3}"/>
              </a:ext>
            </a:extLst>
          </p:cNvPr>
          <p:cNvSpPr txBox="1">
            <a:spLocks noChangeArrowheads="1"/>
          </p:cNvSpPr>
          <p:nvPr/>
        </p:nvSpPr>
        <p:spPr bwMode="auto">
          <a:xfrm>
            <a:off x="1069836" y="2781385"/>
            <a:ext cx="10057090" cy="27349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88" tIns="44994" rIns="89988" bIns="44994"/>
          <a:lstStyle>
            <a:lvl1pPr marL="180975" indent="-180975">
              <a:lnSpc>
                <a:spcPct val="88000"/>
              </a:lnSpc>
              <a:spcAft>
                <a:spcPts val="1425"/>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9pPr>
          </a:lstStyle>
          <a:p>
            <a:pPr>
              <a:lnSpc>
                <a:spcPct val="90000"/>
              </a:lnSpc>
              <a:spcBef>
                <a:spcPts val="1200"/>
              </a:spcBef>
              <a:buClr>
                <a:srgbClr val="9E3611"/>
              </a:buClr>
              <a:buSzPct val="85000"/>
              <a:buFont typeface="Wingdings" panose="05000000000000000000" pitchFamily="2" charset="2"/>
              <a:buChar char=""/>
            </a:pPr>
            <a:r>
              <a:rPr lang="en-US" altLang="en-US" sz="2800"/>
              <a:t>“Deliberation-without-attention” = distraction</a:t>
            </a:r>
          </a:p>
          <a:p>
            <a:pPr>
              <a:lnSpc>
                <a:spcPct val="90000"/>
              </a:lnSpc>
              <a:spcBef>
                <a:spcPts val="1200"/>
              </a:spcBef>
              <a:buClrTx/>
            </a:pPr>
            <a:endParaRPr lang="en-US" altLang="en-US" sz="2800"/>
          </a:p>
          <a:p>
            <a:pPr>
              <a:lnSpc>
                <a:spcPct val="90000"/>
              </a:lnSpc>
              <a:spcBef>
                <a:spcPts val="1200"/>
              </a:spcBef>
              <a:buClrTx/>
            </a:pPr>
            <a:endParaRPr lang="en-US" altLang="en-US" sz="2800"/>
          </a:p>
          <a:p>
            <a:pPr algn="ctr">
              <a:lnSpc>
                <a:spcPct val="90000"/>
              </a:lnSpc>
              <a:spcBef>
                <a:spcPts val="1200"/>
              </a:spcBef>
              <a:buClrTx/>
            </a:pPr>
            <a:r>
              <a:rPr lang="en-US" altLang="en-US" sz="2800"/>
              <a:t>What if attention is itself manipulated?</a:t>
            </a:r>
          </a:p>
        </p:txBody>
      </p:sp>
      <p:sp>
        <p:nvSpPr>
          <p:cNvPr id="3" name="Slide Number Placeholder 2">
            <a:extLst>
              <a:ext uri="{FF2B5EF4-FFF2-40B4-BE49-F238E27FC236}">
                <a16:creationId xmlns:a16="http://schemas.microsoft.com/office/drawing/2014/main" id="{69CE088E-B4FA-8B8B-9CA2-910349E14355}"/>
              </a:ext>
            </a:extLst>
          </p:cNvPr>
          <p:cNvSpPr>
            <a:spLocks noGrp="1"/>
          </p:cNvSpPr>
          <p:nvPr>
            <p:ph type="sldNum" sz="quarter" idx="11"/>
          </p:nvPr>
        </p:nvSpPr>
        <p:spPr/>
        <p:txBody>
          <a:bodyPr/>
          <a:lstStyle/>
          <a:p>
            <a:pPr>
              <a:defRPr/>
            </a:pPr>
            <a:fld id="{5A1D962D-729E-44FF-8890-388DEEFD2333}" type="slidenum">
              <a:rPr lang="en-IN" altLang="en-US"/>
              <a:pPr>
                <a:defRPr/>
              </a:pPr>
              <a:t>11</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70EE9-B033-65D7-39BF-8B9681221DF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Choice problem</a:t>
            </a:r>
          </a:p>
        </p:txBody>
      </p:sp>
      <p:pic>
        <p:nvPicPr>
          <p:cNvPr id="1026" name="Picture 2">
            <a:extLst>
              <a:ext uri="{FF2B5EF4-FFF2-40B4-BE49-F238E27FC236}">
                <a16:creationId xmlns:a16="http://schemas.microsoft.com/office/drawing/2014/main" id="{2A11D62C-5431-B30D-6315-80D0101A13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44891" y="1249536"/>
            <a:ext cx="7313125" cy="469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52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a:extLst>
              <a:ext uri="{FF2B5EF4-FFF2-40B4-BE49-F238E27FC236}">
                <a16:creationId xmlns:a16="http://schemas.microsoft.com/office/drawing/2014/main" id="{1EBB5EAA-E910-FB2E-2D4C-11858274005A}"/>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a:latin typeface="Rockwell Condensed" panose="02060603050405020104" pitchFamily="18" charset="0"/>
              </a:rPr>
              <a:t>Perceptual scope of attention during UT</a:t>
            </a:r>
          </a:p>
        </p:txBody>
      </p:sp>
      <p:pic>
        <p:nvPicPr>
          <p:cNvPr id="67587" name="Picture 2">
            <a:extLst>
              <a:ext uri="{FF2B5EF4-FFF2-40B4-BE49-F238E27FC236}">
                <a16:creationId xmlns:a16="http://schemas.microsoft.com/office/drawing/2014/main" id="{89806D7A-2DEB-160F-EDEC-B3AA21881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526" y="1484566"/>
            <a:ext cx="7055518" cy="5087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8" name="Rectangle 3">
            <a:extLst>
              <a:ext uri="{FF2B5EF4-FFF2-40B4-BE49-F238E27FC236}">
                <a16:creationId xmlns:a16="http://schemas.microsoft.com/office/drawing/2014/main" id="{AF248D62-C635-0D0A-D8DF-314177FCCCDD}"/>
              </a:ext>
            </a:extLst>
          </p:cNvPr>
          <p:cNvSpPr>
            <a:spLocks noChangeArrowheads="1"/>
          </p:cNvSpPr>
          <p:nvPr/>
        </p:nvSpPr>
        <p:spPr bwMode="auto">
          <a:xfrm>
            <a:off x="3792045" y="6092478"/>
            <a:ext cx="5506320" cy="395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88" tIns="44994" rIns="89988" bIns="44994">
            <a:spAutoFit/>
          </a:bodyPr>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algn="ctr" eaLnBrk="1" hangingPunct="1">
              <a:lnSpc>
                <a:spcPct val="100000"/>
              </a:lnSpc>
              <a:spcAft>
                <a:spcPct val="0"/>
              </a:spcAft>
              <a:buClrTx/>
              <a:buFontTx/>
              <a:buNone/>
            </a:pPr>
            <a:r>
              <a:rPr lang="en-IN" altLang="en-US">
                <a:latin typeface="Times New Roman" panose="02020603050405020304" pitchFamily="18" charset="0"/>
              </a:rPr>
              <a:t>(Srinivasan, Mukherjee, Kesarwani, Mishra, 2013)</a:t>
            </a:r>
          </a:p>
        </p:txBody>
      </p:sp>
      <p:sp>
        <p:nvSpPr>
          <p:cNvPr id="3" name="Slide Number Placeholder 2">
            <a:extLst>
              <a:ext uri="{FF2B5EF4-FFF2-40B4-BE49-F238E27FC236}">
                <a16:creationId xmlns:a16="http://schemas.microsoft.com/office/drawing/2014/main" id="{E30ABF8B-90CE-2033-2267-956F1CFC6AAA}"/>
              </a:ext>
            </a:extLst>
          </p:cNvPr>
          <p:cNvSpPr>
            <a:spLocks noGrp="1"/>
          </p:cNvSpPr>
          <p:nvPr>
            <p:ph type="sldNum" sz="quarter" idx="11"/>
          </p:nvPr>
        </p:nvSpPr>
        <p:spPr/>
        <p:txBody>
          <a:bodyPr/>
          <a:lstStyle/>
          <a:p>
            <a:pPr>
              <a:defRPr/>
            </a:pPr>
            <a:fld id="{401F8E75-F5AD-4EEB-8BF5-BFC69823B57E}" type="slidenum">
              <a:rPr lang="en-IN" altLang="en-US"/>
              <a:pPr>
                <a:defRPr/>
              </a:pPr>
              <a:t>13</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9" name="Rectangle 3891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21" name="Rectangle 3892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914" name="Picture 2">
            <a:extLst>
              <a:ext uri="{FF2B5EF4-FFF2-40B4-BE49-F238E27FC236}">
                <a16:creationId xmlns:a16="http://schemas.microsoft.com/office/drawing/2014/main" id="{4C3708E3-63EA-7657-690B-FDDBC47273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7572" y="643467"/>
            <a:ext cx="981685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640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a:extLst>
              <a:ext uri="{FF2B5EF4-FFF2-40B4-BE49-F238E27FC236}">
                <a16:creationId xmlns:a16="http://schemas.microsoft.com/office/drawing/2014/main" id="{B3D98D9B-369F-EF1D-7865-F41E51EDE5A6}"/>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a:latin typeface="Rockwell Condensed" panose="02060603050405020104" pitchFamily="18" charset="0"/>
              </a:rPr>
              <a:t>Perceptual scope of attention during “UNCONSCIOUS THOUGHT”</a:t>
            </a:r>
          </a:p>
        </p:txBody>
      </p:sp>
      <p:pic>
        <p:nvPicPr>
          <p:cNvPr id="69635" name="Picture 2">
            <a:extLst>
              <a:ext uri="{FF2B5EF4-FFF2-40B4-BE49-F238E27FC236}">
                <a16:creationId xmlns:a16="http://schemas.microsoft.com/office/drawing/2014/main" id="{90683431-9EDC-43C1-A70E-7AAFB1707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7763" y="2429006"/>
            <a:ext cx="6207905" cy="442854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lide Number Placeholder 2">
            <a:extLst>
              <a:ext uri="{FF2B5EF4-FFF2-40B4-BE49-F238E27FC236}">
                <a16:creationId xmlns:a16="http://schemas.microsoft.com/office/drawing/2014/main" id="{28120ACA-2200-FA49-04A1-3269FB761787}"/>
              </a:ext>
            </a:extLst>
          </p:cNvPr>
          <p:cNvSpPr>
            <a:spLocks noGrp="1"/>
          </p:cNvSpPr>
          <p:nvPr>
            <p:ph type="sldNum" sz="quarter" idx="11"/>
          </p:nvPr>
        </p:nvSpPr>
        <p:spPr/>
        <p:txBody>
          <a:bodyPr/>
          <a:lstStyle/>
          <a:p>
            <a:pPr>
              <a:defRPr/>
            </a:pPr>
            <a:fld id="{211BFCD2-27B4-4713-B482-03713BCEF677}" type="slidenum">
              <a:rPr lang="en-IN" altLang="en-US"/>
              <a:pPr>
                <a:defRPr/>
              </a:pPr>
              <a:t>15</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a:extLst>
              <a:ext uri="{FF2B5EF4-FFF2-40B4-BE49-F238E27FC236}">
                <a16:creationId xmlns:a16="http://schemas.microsoft.com/office/drawing/2014/main" id="{0D0D392C-2476-F3B5-3C06-A53B8F171AA1}"/>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a:latin typeface="Rockwell Condensed" panose="02060603050405020104" pitchFamily="18" charset="0"/>
              </a:rPr>
              <a:t>So, operationalization is problematic</a:t>
            </a:r>
          </a:p>
        </p:txBody>
      </p:sp>
      <p:sp>
        <p:nvSpPr>
          <p:cNvPr id="71683" name="Text Box 2">
            <a:extLst>
              <a:ext uri="{FF2B5EF4-FFF2-40B4-BE49-F238E27FC236}">
                <a16:creationId xmlns:a16="http://schemas.microsoft.com/office/drawing/2014/main" id="{7FCEE9A8-DF33-28BB-A794-375D285239A5}"/>
              </a:ext>
            </a:extLst>
          </p:cNvPr>
          <p:cNvSpPr txBox="1">
            <a:spLocks noChangeArrowheads="1"/>
          </p:cNvSpPr>
          <p:nvPr/>
        </p:nvSpPr>
        <p:spPr bwMode="auto">
          <a:xfrm>
            <a:off x="1322216" y="3027416"/>
            <a:ext cx="10057090" cy="1996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88" tIns="44994" rIns="89988" bIns="44994"/>
          <a:lstStyle>
            <a:lvl1pPr marL="180975" indent="-180975">
              <a:lnSpc>
                <a:spcPct val="88000"/>
              </a:lnSpc>
              <a:spcAft>
                <a:spcPts val="1425"/>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9pPr>
          </a:lstStyle>
          <a:p>
            <a:pPr>
              <a:lnSpc>
                <a:spcPct val="90000"/>
              </a:lnSpc>
              <a:spcBef>
                <a:spcPts val="1200"/>
              </a:spcBef>
              <a:buClr>
                <a:srgbClr val="9E3611"/>
              </a:buClr>
              <a:buSzPct val="85000"/>
              <a:buFont typeface="Wingdings" panose="05000000000000000000" pitchFamily="2" charset="2"/>
              <a:buChar char=""/>
            </a:pPr>
            <a:r>
              <a:rPr lang="en-US" altLang="en-US" sz="3200"/>
              <a:t>Unconscious thought cannot be “without attention”</a:t>
            </a:r>
          </a:p>
          <a:p>
            <a:pPr>
              <a:lnSpc>
                <a:spcPct val="90000"/>
              </a:lnSpc>
              <a:spcBef>
                <a:spcPts val="1200"/>
              </a:spcBef>
              <a:buClr>
                <a:srgbClr val="9E3611"/>
              </a:buClr>
              <a:buSzPct val="85000"/>
              <a:buFont typeface="Wingdings" panose="05000000000000000000" pitchFamily="2" charset="2"/>
              <a:buChar char=""/>
            </a:pPr>
            <a:r>
              <a:rPr lang="en-US" altLang="en-US" sz="3200"/>
              <a:t>The thinking during distraction is crucial (but why should it be)</a:t>
            </a:r>
          </a:p>
        </p:txBody>
      </p:sp>
      <p:sp>
        <p:nvSpPr>
          <p:cNvPr id="3" name="Slide Number Placeholder 2">
            <a:extLst>
              <a:ext uri="{FF2B5EF4-FFF2-40B4-BE49-F238E27FC236}">
                <a16:creationId xmlns:a16="http://schemas.microsoft.com/office/drawing/2014/main" id="{84AB04E4-7AB7-493F-0359-FBA647FF7352}"/>
              </a:ext>
            </a:extLst>
          </p:cNvPr>
          <p:cNvSpPr>
            <a:spLocks noGrp="1"/>
          </p:cNvSpPr>
          <p:nvPr>
            <p:ph type="sldNum" sz="quarter" idx="11"/>
          </p:nvPr>
        </p:nvSpPr>
        <p:spPr/>
        <p:txBody>
          <a:bodyPr/>
          <a:lstStyle/>
          <a:p>
            <a:pPr>
              <a:defRPr/>
            </a:pPr>
            <a:fld id="{93C9760F-C133-4813-B650-946294B41368}" type="slidenum">
              <a:rPr lang="en-IN" altLang="en-US"/>
              <a:pPr>
                <a:defRPr/>
              </a:pPr>
              <a:t>16</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a:extLst>
              <a:ext uri="{FF2B5EF4-FFF2-40B4-BE49-F238E27FC236}">
                <a16:creationId xmlns:a16="http://schemas.microsoft.com/office/drawing/2014/main" id="{66B68C39-A9F3-F372-BAB8-4E7995526D99}"/>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a:latin typeface="Rockwell Condensed" panose="02060603050405020104" pitchFamily="18" charset="0"/>
              </a:rPr>
              <a:t>And, we, the critics arrived: </a:t>
            </a:r>
            <a:br>
              <a:rPr lang="en-US" altLang="en-US" sz="5399">
                <a:latin typeface="Rockwell Condensed" panose="02060603050405020104" pitchFamily="18" charset="0"/>
              </a:rPr>
            </a:br>
            <a:r>
              <a:rPr lang="en-US" altLang="en-US" sz="5399">
                <a:latin typeface="Rockwell Condensed" panose="02060603050405020104" pitchFamily="18" charset="0"/>
              </a:rPr>
              <a:t>[2] Cue integration / Weighting</a:t>
            </a:r>
          </a:p>
        </p:txBody>
      </p:sp>
      <p:sp>
        <p:nvSpPr>
          <p:cNvPr id="73731" name="Text Box 2">
            <a:extLst>
              <a:ext uri="{FF2B5EF4-FFF2-40B4-BE49-F238E27FC236}">
                <a16:creationId xmlns:a16="http://schemas.microsoft.com/office/drawing/2014/main" id="{73B5B493-1C37-D6E4-6F54-225AB611D645}"/>
              </a:ext>
            </a:extLst>
          </p:cNvPr>
          <p:cNvSpPr txBox="1">
            <a:spLocks noChangeArrowheads="1"/>
          </p:cNvSpPr>
          <p:nvPr/>
        </p:nvSpPr>
        <p:spPr bwMode="auto">
          <a:xfrm>
            <a:off x="1980942" y="2492497"/>
            <a:ext cx="8228529" cy="3631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88" tIns="44994" rIns="89988" bIns="44994"/>
          <a:lstStyle>
            <a:lvl1pPr marL="180975" indent="-180975">
              <a:lnSpc>
                <a:spcPct val="88000"/>
              </a:lnSpc>
              <a:spcAft>
                <a:spcPts val="1425"/>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9pPr>
          </a:lstStyle>
          <a:p>
            <a:pPr>
              <a:lnSpc>
                <a:spcPct val="90000"/>
              </a:lnSpc>
              <a:spcBef>
                <a:spcPts val="1200"/>
              </a:spcBef>
              <a:buClr>
                <a:srgbClr val="9E3611"/>
              </a:buClr>
              <a:buSzPct val="85000"/>
              <a:buFont typeface="Wingdings" panose="05000000000000000000" pitchFamily="2" charset="2"/>
              <a:buChar char=""/>
            </a:pPr>
            <a:r>
              <a:rPr lang="en-US" altLang="en-US" sz="3200"/>
              <a:t>Claims of unlimited capacity is difficult to test</a:t>
            </a:r>
          </a:p>
          <a:p>
            <a:pPr>
              <a:lnSpc>
                <a:spcPct val="90000"/>
              </a:lnSpc>
              <a:spcBef>
                <a:spcPts val="1200"/>
              </a:spcBef>
              <a:buClr>
                <a:srgbClr val="9E3611"/>
              </a:buClr>
              <a:buSzPct val="85000"/>
              <a:buFont typeface="Wingdings" panose="05000000000000000000" pitchFamily="2" charset="2"/>
              <a:buChar char=""/>
            </a:pPr>
            <a:r>
              <a:rPr lang="en-US" altLang="en-US" sz="3200"/>
              <a:t>How much information needs to be processed?</a:t>
            </a:r>
          </a:p>
          <a:p>
            <a:pPr>
              <a:lnSpc>
                <a:spcPct val="90000"/>
              </a:lnSpc>
              <a:spcBef>
                <a:spcPts val="1200"/>
              </a:spcBef>
              <a:buClr>
                <a:srgbClr val="9E3611"/>
              </a:buClr>
              <a:buSzPct val="85000"/>
              <a:buFont typeface="Wingdings" panose="05000000000000000000" pitchFamily="2" charset="2"/>
              <a:buChar char=""/>
            </a:pPr>
            <a:r>
              <a:rPr lang="en-US" altLang="en-US" sz="3200"/>
              <a:t>How is information selected (mechanisms)?</a:t>
            </a:r>
          </a:p>
        </p:txBody>
      </p:sp>
      <p:sp>
        <p:nvSpPr>
          <p:cNvPr id="3" name="Slide Number Placeholder 2">
            <a:extLst>
              <a:ext uri="{FF2B5EF4-FFF2-40B4-BE49-F238E27FC236}">
                <a16:creationId xmlns:a16="http://schemas.microsoft.com/office/drawing/2014/main" id="{070AF723-D55B-D79E-0FA5-F1CE7E5A6B38}"/>
              </a:ext>
            </a:extLst>
          </p:cNvPr>
          <p:cNvSpPr>
            <a:spLocks noGrp="1"/>
          </p:cNvSpPr>
          <p:nvPr>
            <p:ph type="sldNum" sz="quarter" idx="11"/>
          </p:nvPr>
        </p:nvSpPr>
        <p:spPr/>
        <p:txBody>
          <a:bodyPr/>
          <a:lstStyle/>
          <a:p>
            <a:pPr>
              <a:defRPr/>
            </a:pPr>
            <a:fld id="{26C1E2F1-90A1-4A7A-A9EA-D35274835E18}" type="slidenum">
              <a:rPr lang="en-IN" altLang="en-US"/>
              <a:pPr>
                <a:defRPr/>
              </a:pPr>
              <a:t>17</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a:extLst>
              <a:ext uri="{FF2B5EF4-FFF2-40B4-BE49-F238E27FC236}">
                <a16:creationId xmlns:a16="http://schemas.microsoft.com/office/drawing/2014/main" id="{B08B8930-B954-F641-F4AE-D1E819EEC905}"/>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a:latin typeface="Rockwell Condensed" panose="02060603050405020104" pitchFamily="18" charset="0"/>
              </a:rPr>
              <a:t>Computer simulations - Cars</a:t>
            </a:r>
          </a:p>
        </p:txBody>
      </p:sp>
      <p:pic>
        <p:nvPicPr>
          <p:cNvPr id="75779" name="Picture 2">
            <a:extLst>
              <a:ext uri="{FF2B5EF4-FFF2-40B4-BE49-F238E27FC236}">
                <a16:creationId xmlns:a16="http://schemas.microsoft.com/office/drawing/2014/main" id="{B1CAA7AD-B798-C771-32B7-7FE3CE46E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635" y="2015800"/>
            <a:ext cx="7364287" cy="4705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lide Number Placeholder 2">
            <a:extLst>
              <a:ext uri="{FF2B5EF4-FFF2-40B4-BE49-F238E27FC236}">
                <a16:creationId xmlns:a16="http://schemas.microsoft.com/office/drawing/2014/main" id="{D36042A8-C224-8C51-5891-7BC17E09388B}"/>
              </a:ext>
            </a:extLst>
          </p:cNvPr>
          <p:cNvSpPr>
            <a:spLocks noGrp="1"/>
          </p:cNvSpPr>
          <p:nvPr>
            <p:ph type="sldNum" sz="quarter" idx="11"/>
          </p:nvPr>
        </p:nvSpPr>
        <p:spPr/>
        <p:txBody>
          <a:bodyPr/>
          <a:lstStyle/>
          <a:p>
            <a:pPr>
              <a:defRPr/>
            </a:pPr>
            <a:fld id="{749B7B07-B1E7-40DA-9048-603C546035D7}" type="slidenum">
              <a:rPr lang="en-IN" altLang="en-US"/>
              <a:pPr>
                <a:defRPr/>
              </a:pPr>
              <a:t>18</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a:extLst>
              <a:ext uri="{FF2B5EF4-FFF2-40B4-BE49-F238E27FC236}">
                <a16:creationId xmlns:a16="http://schemas.microsoft.com/office/drawing/2014/main" id="{5D6643EC-3C03-6A0A-E9EA-55953BFFA40B}"/>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a:latin typeface="Rockwell Condensed" panose="02060603050405020104" pitchFamily="18" charset="0"/>
              </a:rPr>
              <a:t>Comparison of behavioral results and computation simulations</a:t>
            </a:r>
          </a:p>
        </p:txBody>
      </p:sp>
      <p:grpSp>
        <p:nvGrpSpPr>
          <p:cNvPr id="77827" name="Group 2">
            <a:extLst>
              <a:ext uri="{FF2B5EF4-FFF2-40B4-BE49-F238E27FC236}">
                <a16:creationId xmlns:a16="http://schemas.microsoft.com/office/drawing/2014/main" id="{316097EF-3FFD-FC1B-C119-3AF783EFCF43}"/>
              </a:ext>
            </a:extLst>
          </p:cNvPr>
          <p:cNvGrpSpPr>
            <a:grpSpLocks/>
          </p:cNvGrpSpPr>
          <p:nvPr/>
        </p:nvGrpSpPr>
        <p:grpSpPr bwMode="auto">
          <a:xfrm>
            <a:off x="1992054" y="2421070"/>
            <a:ext cx="8145989" cy="3201570"/>
            <a:chOff x="1255" y="1525"/>
            <a:chExt cx="5132" cy="2017"/>
          </a:xfrm>
        </p:grpSpPr>
        <p:sp>
          <p:nvSpPr>
            <p:cNvPr id="77830" name="Rectangle 3">
              <a:extLst>
                <a:ext uri="{FF2B5EF4-FFF2-40B4-BE49-F238E27FC236}">
                  <a16:creationId xmlns:a16="http://schemas.microsoft.com/office/drawing/2014/main" id="{3AA7F1D5-E1EE-6AF9-A092-DB26A104A6E3}"/>
                </a:ext>
              </a:extLst>
            </p:cNvPr>
            <p:cNvSpPr>
              <a:spLocks noChangeArrowheads="1"/>
            </p:cNvSpPr>
            <p:nvPr/>
          </p:nvSpPr>
          <p:spPr bwMode="auto">
            <a:xfrm>
              <a:off x="1255" y="1525"/>
              <a:ext cx="82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Cars</a:t>
              </a:r>
            </a:p>
          </p:txBody>
        </p:sp>
        <p:sp>
          <p:nvSpPr>
            <p:cNvPr id="77831" name="Rectangle 4">
              <a:extLst>
                <a:ext uri="{FF2B5EF4-FFF2-40B4-BE49-F238E27FC236}">
                  <a16:creationId xmlns:a16="http://schemas.microsoft.com/office/drawing/2014/main" id="{5FECDC73-07C8-80FE-FF01-B6D3F741B569}"/>
                </a:ext>
              </a:extLst>
            </p:cNvPr>
            <p:cNvSpPr>
              <a:spLocks noChangeArrowheads="1"/>
            </p:cNvSpPr>
            <p:nvPr/>
          </p:nvSpPr>
          <p:spPr bwMode="auto">
            <a:xfrm>
              <a:off x="2078" y="1525"/>
              <a:ext cx="718"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Study 1</a:t>
              </a:r>
            </a:p>
          </p:txBody>
        </p:sp>
        <p:sp>
          <p:nvSpPr>
            <p:cNvPr id="77832" name="Rectangle 5">
              <a:extLst>
                <a:ext uri="{FF2B5EF4-FFF2-40B4-BE49-F238E27FC236}">
                  <a16:creationId xmlns:a16="http://schemas.microsoft.com/office/drawing/2014/main" id="{1FCCAE15-29FC-71A9-33A7-92E426AE08FA}"/>
                </a:ext>
              </a:extLst>
            </p:cNvPr>
            <p:cNvSpPr>
              <a:spLocks noChangeArrowheads="1"/>
            </p:cNvSpPr>
            <p:nvPr/>
          </p:nvSpPr>
          <p:spPr bwMode="auto">
            <a:xfrm>
              <a:off x="2797" y="1525"/>
              <a:ext cx="725"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Study2</a:t>
              </a:r>
            </a:p>
          </p:txBody>
        </p:sp>
        <p:sp>
          <p:nvSpPr>
            <p:cNvPr id="77833" name="Rectangle 6">
              <a:extLst>
                <a:ext uri="{FF2B5EF4-FFF2-40B4-BE49-F238E27FC236}">
                  <a16:creationId xmlns:a16="http://schemas.microsoft.com/office/drawing/2014/main" id="{D04E98F7-4BD9-480F-7822-08094774CE04}"/>
                </a:ext>
              </a:extLst>
            </p:cNvPr>
            <p:cNvSpPr>
              <a:spLocks noChangeArrowheads="1"/>
            </p:cNvSpPr>
            <p:nvPr/>
          </p:nvSpPr>
          <p:spPr bwMode="auto">
            <a:xfrm>
              <a:off x="3523" y="1525"/>
              <a:ext cx="861"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Study3</a:t>
              </a:r>
            </a:p>
          </p:txBody>
        </p:sp>
        <p:sp>
          <p:nvSpPr>
            <p:cNvPr id="77834" name="Rectangle 7">
              <a:extLst>
                <a:ext uri="{FF2B5EF4-FFF2-40B4-BE49-F238E27FC236}">
                  <a16:creationId xmlns:a16="http://schemas.microsoft.com/office/drawing/2014/main" id="{11313062-4775-93CE-38A5-A232DE8A2B77}"/>
                </a:ext>
              </a:extLst>
            </p:cNvPr>
            <p:cNvSpPr>
              <a:spLocks noChangeArrowheads="1"/>
            </p:cNvSpPr>
            <p:nvPr/>
          </p:nvSpPr>
          <p:spPr bwMode="auto">
            <a:xfrm>
              <a:off x="4386" y="1525"/>
              <a:ext cx="535"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35" name="Rectangle 8">
              <a:extLst>
                <a:ext uri="{FF2B5EF4-FFF2-40B4-BE49-F238E27FC236}">
                  <a16:creationId xmlns:a16="http://schemas.microsoft.com/office/drawing/2014/main" id="{88546934-9545-3499-99C3-60B5D565B656}"/>
                </a:ext>
              </a:extLst>
            </p:cNvPr>
            <p:cNvSpPr>
              <a:spLocks noChangeArrowheads="1"/>
            </p:cNvSpPr>
            <p:nvPr/>
          </p:nvSpPr>
          <p:spPr bwMode="auto">
            <a:xfrm>
              <a:off x="4921" y="1525"/>
              <a:ext cx="73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SIM (3)</a:t>
              </a:r>
            </a:p>
          </p:txBody>
        </p:sp>
        <p:sp>
          <p:nvSpPr>
            <p:cNvPr id="77836" name="Rectangle 9">
              <a:extLst>
                <a:ext uri="{FF2B5EF4-FFF2-40B4-BE49-F238E27FC236}">
                  <a16:creationId xmlns:a16="http://schemas.microsoft.com/office/drawing/2014/main" id="{BD78B203-2BCF-5133-8133-EB72977DB6B8}"/>
                </a:ext>
              </a:extLst>
            </p:cNvPr>
            <p:cNvSpPr>
              <a:spLocks noChangeArrowheads="1"/>
            </p:cNvSpPr>
            <p:nvPr/>
          </p:nvSpPr>
          <p:spPr bwMode="auto">
            <a:xfrm>
              <a:off x="5655" y="1525"/>
              <a:ext cx="73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SIM(4)</a:t>
              </a:r>
            </a:p>
          </p:txBody>
        </p:sp>
        <p:sp>
          <p:nvSpPr>
            <p:cNvPr id="77837" name="Rectangle 10">
              <a:extLst>
                <a:ext uri="{FF2B5EF4-FFF2-40B4-BE49-F238E27FC236}">
                  <a16:creationId xmlns:a16="http://schemas.microsoft.com/office/drawing/2014/main" id="{C337D80E-AC00-945F-CCBD-7544F7BAFD6A}"/>
                </a:ext>
              </a:extLst>
            </p:cNvPr>
            <p:cNvSpPr>
              <a:spLocks noChangeArrowheads="1"/>
            </p:cNvSpPr>
            <p:nvPr/>
          </p:nvSpPr>
          <p:spPr bwMode="auto">
            <a:xfrm>
              <a:off x="1255" y="1813"/>
              <a:ext cx="82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38" name="Rectangle 11">
              <a:extLst>
                <a:ext uri="{FF2B5EF4-FFF2-40B4-BE49-F238E27FC236}">
                  <a16:creationId xmlns:a16="http://schemas.microsoft.com/office/drawing/2014/main" id="{AC94DEE4-656F-6409-95EB-A2837A7EA07A}"/>
                </a:ext>
              </a:extLst>
            </p:cNvPr>
            <p:cNvSpPr>
              <a:spLocks noChangeArrowheads="1"/>
            </p:cNvSpPr>
            <p:nvPr/>
          </p:nvSpPr>
          <p:spPr bwMode="auto">
            <a:xfrm>
              <a:off x="2078" y="1813"/>
              <a:ext cx="718"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39" name="Rectangle 12">
              <a:extLst>
                <a:ext uri="{FF2B5EF4-FFF2-40B4-BE49-F238E27FC236}">
                  <a16:creationId xmlns:a16="http://schemas.microsoft.com/office/drawing/2014/main" id="{B1FC01E7-ADDE-5AE8-FBD2-A1C2DF90790A}"/>
                </a:ext>
              </a:extLst>
            </p:cNvPr>
            <p:cNvSpPr>
              <a:spLocks noChangeArrowheads="1"/>
            </p:cNvSpPr>
            <p:nvPr/>
          </p:nvSpPr>
          <p:spPr bwMode="auto">
            <a:xfrm>
              <a:off x="2797" y="1813"/>
              <a:ext cx="725"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40" name="Rectangle 13">
              <a:extLst>
                <a:ext uri="{FF2B5EF4-FFF2-40B4-BE49-F238E27FC236}">
                  <a16:creationId xmlns:a16="http://schemas.microsoft.com/office/drawing/2014/main" id="{79132AEE-A3BF-39DF-D254-9AAA9C6691CE}"/>
                </a:ext>
              </a:extLst>
            </p:cNvPr>
            <p:cNvSpPr>
              <a:spLocks noChangeArrowheads="1"/>
            </p:cNvSpPr>
            <p:nvPr/>
          </p:nvSpPr>
          <p:spPr bwMode="auto">
            <a:xfrm>
              <a:off x="3523" y="1813"/>
              <a:ext cx="861"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41" name="Rectangle 14">
              <a:extLst>
                <a:ext uri="{FF2B5EF4-FFF2-40B4-BE49-F238E27FC236}">
                  <a16:creationId xmlns:a16="http://schemas.microsoft.com/office/drawing/2014/main" id="{41BE5FE2-2D4B-E8A7-62A0-13B48A6B939E}"/>
                </a:ext>
              </a:extLst>
            </p:cNvPr>
            <p:cNvSpPr>
              <a:spLocks noChangeArrowheads="1"/>
            </p:cNvSpPr>
            <p:nvPr/>
          </p:nvSpPr>
          <p:spPr bwMode="auto">
            <a:xfrm>
              <a:off x="4386" y="1813"/>
              <a:ext cx="535"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42" name="Rectangle 15">
              <a:extLst>
                <a:ext uri="{FF2B5EF4-FFF2-40B4-BE49-F238E27FC236}">
                  <a16:creationId xmlns:a16="http://schemas.microsoft.com/office/drawing/2014/main" id="{C90AA5EE-3131-05C0-9D6D-4A90C350B137}"/>
                </a:ext>
              </a:extLst>
            </p:cNvPr>
            <p:cNvSpPr>
              <a:spLocks noChangeArrowheads="1"/>
            </p:cNvSpPr>
            <p:nvPr/>
          </p:nvSpPr>
          <p:spPr bwMode="auto">
            <a:xfrm>
              <a:off x="4921" y="1813"/>
              <a:ext cx="73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43" name="Rectangle 16">
              <a:extLst>
                <a:ext uri="{FF2B5EF4-FFF2-40B4-BE49-F238E27FC236}">
                  <a16:creationId xmlns:a16="http://schemas.microsoft.com/office/drawing/2014/main" id="{DCAA0D02-D7C7-5CB5-C281-3D5D5A394B1F}"/>
                </a:ext>
              </a:extLst>
            </p:cNvPr>
            <p:cNvSpPr>
              <a:spLocks noChangeArrowheads="1"/>
            </p:cNvSpPr>
            <p:nvPr/>
          </p:nvSpPr>
          <p:spPr bwMode="auto">
            <a:xfrm>
              <a:off x="5655" y="1813"/>
              <a:ext cx="73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44" name="Rectangle 17">
              <a:extLst>
                <a:ext uri="{FF2B5EF4-FFF2-40B4-BE49-F238E27FC236}">
                  <a16:creationId xmlns:a16="http://schemas.microsoft.com/office/drawing/2014/main" id="{642C4406-08CF-CD32-A8BB-E6D8D7D807E2}"/>
                </a:ext>
              </a:extLst>
            </p:cNvPr>
            <p:cNvSpPr>
              <a:spLocks noChangeArrowheads="1"/>
            </p:cNvSpPr>
            <p:nvPr/>
          </p:nvSpPr>
          <p:spPr bwMode="auto">
            <a:xfrm>
              <a:off x="1255" y="2101"/>
              <a:ext cx="82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Hatsdun</a:t>
              </a:r>
            </a:p>
          </p:txBody>
        </p:sp>
        <p:sp>
          <p:nvSpPr>
            <p:cNvPr id="77845" name="Rectangle 18">
              <a:extLst>
                <a:ext uri="{FF2B5EF4-FFF2-40B4-BE49-F238E27FC236}">
                  <a16:creationId xmlns:a16="http://schemas.microsoft.com/office/drawing/2014/main" id="{92C06458-0AC9-2825-EB4F-39026E2D7D56}"/>
                </a:ext>
              </a:extLst>
            </p:cNvPr>
            <p:cNvSpPr>
              <a:spLocks noChangeArrowheads="1"/>
            </p:cNvSpPr>
            <p:nvPr/>
          </p:nvSpPr>
          <p:spPr bwMode="auto">
            <a:xfrm>
              <a:off x="2078" y="2101"/>
              <a:ext cx="718"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58</a:t>
              </a:r>
            </a:p>
          </p:txBody>
        </p:sp>
        <p:sp>
          <p:nvSpPr>
            <p:cNvPr id="77846" name="Rectangle 19">
              <a:extLst>
                <a:ext uri="{FF2B5EF4-FFF2-40B4-BE49-F238E27FC236}">
                  <a16:creationId xmlns:a16="http://schemas.microsoft.com/office/drawing/2014/main" id="{070C3585-F7BB-B46A-6125-1418F8887F7E}"/>
                </a:ext>
              </a:extLst>
            </p:cNvPr>
            <p:cNvSpPr>
              <a:spLocks noChangeArrowheads="1"/>
            </p:cNvSpPr>
            <p:nvPr/>
          </p:nvSpPr>
          <p:spPr bwMode="auto">
            <a:xfrm>
              <a:off x="2797" y="2101"/>
              <a:ext cx="725"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43</a:t>
              </a:r>
            </a:p>
          </p:txBody>
        </p:sp>
        <p:sp>
          <p:nvSpPr>
            <p:cNvPr id="77847" name="Rectangle 20">
              <a:extLst>
                <a:ext uri="{FF2B5EF4-FFF2-40B4-BE49-F238E27FC236}">
                  <a16:creationId xmlns:a16="http://schemas.microsoft.com/office/drawing/2014/main" id="{6A8F476A-5BA2-0233-5658-FD1B1202DDD3}"/>
                </a:ext>
              </a:extLst>
            </p:cNvPr>
            <p:cNvSpPr>
              <a:spLocks noChangeArrowheads="1"/>
            </p:cNvSpPr>
            <p:nvPr/>
          </p:nvSpPr>
          <p:spPr bwMode="auto">
            <a:xfrm>
              <a:off x="3523" y="2101"/>
              <a:ext cx="861"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63</a:t>
              </a:r>
            </a:p>
          </p:txBody>
        </p:sp>
        <p:sp>
          <p:nvSpPr>
            <p:cNvPr id="77848" name="Rectangle 21">
              <a:extLst>
                <a:ext uri="{FF2B5EF4-FFF2-40B4-BE49-F238E27FC236}">
                  <a16:creationId xmlns:a16="http://schemas.microsoft.com/office/drawing/2014/main" id="{D99A5F01-40C4-6D8F-239C-D74CBFAF8AFA}"/>
                </a:ext>
              </a:extLst>
            </p:cNvPr>
            <p:cNvSpPr>
              <a:spLocks noChangeArrowheads="1"/>
            </p:cNvSpPr>
            <p:nvPr/>
          </p:nvSpPr>
          <p:spPr bwMode="auto">
            <a:xfrm>
              <a:off x="4386" y="2101"/>
              <a:ext cx="535"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49" name="Rectangle 22">
              <a:extLst>
                <a:ext uri="{FF2B5EF4-FFF2-40B4-BE49-F238E27FC236}">
                  <a16:creationId xmlns:a16="http://schemas.microsoft.com/office/drawing/2014/main" id="{E286CD62-05DC-2098-F709-3427C77C3B73}"/>
                </a:ext>
              </a:extLst>
            </p:cNvPr>
            <p:cNvSpPr>
              <a:spLocks noChangeArrowheads="1"/>
            </p:cNvSpPr>
            <p:nvPr/>
          </p:nvSpPr>
          <p:spPr bwMode="auto">
            <a:xfrm>
              <a:off x="4921" y="2101"/>
              <a:ext cx="73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56</a:t>
              </a:r>
            </a:p>
          </p:txBody>
        </p:sp>
        <p:sp>
          <p:nvSpPr>
            <p:cNvPr id="77850" name="Rectangle 23">
              <a:extLst>
                <a:ext uri="{FF2B5EF4-FFF2-40B4-BE49-F238E27FC236}">
                  <a16:creationId xmlns:a16="http://schemas.microsoft.com/office/drawing/2014/main" id="{10D6BD01-FC3B-82BE-00E8-AD6D1A7F6E55}"/>
                </a:ext>
              </a:extLst>
            </p:cNvPr>
            <p:cNvSpPr>
              <a:spLocks noChangeArrowheads="1"/>
            </p:cNvSpPr>
            <p:nvPr/>
          </p:nvSpPr>
          <p:spPr bwMode="auto">
            <a:xfrm>
              <a:off x="5655" y="2101"/>
              <a:ext cx="73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63</a:t>
              </a:r>
            </a:p>
          </p:txBody>
        </p:sp>
        <p:sp>
          <p:nvSpPr>
            <p:cNvPr id="77851" name="Rectangle 24">
              <a:extLst>
                <a:ext uri="{FF2B5EF4-FFF2-40B4-BE49-F238E27FC236}">
                  <a16:creationId xmlns:a16="http://schemas.microsoft.com/office/drawing/2014/main" id="{ED28171B-6198-E232-7797-3EE029E939BC}"/>
                </a:ext>
              </a:extLst>
            </p:cNvPr>
            <p:cNvSpPr>
              <a:spLocks noChangeArrowheads="1"/>
            </p:cNvSpPr>
            <p:nvPr/>
          </p:nvSpPr>
          <p:spPr bwMode="auto">
            <a:xfrm>
              <a:off x="1255" y="2389"/>
              <a:ext cx="82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Kaiwa</a:t>
              </a:r>
            </a:p>
          </p:txBody>
        </p:sp>
        <p:sp>
          <p:nvSpPr>
            <p:cNvPr id="77852" name="Rectangle 25">
              <a:extLst>
                <a:ext uri="{FF2B5EF4-FFF2-40B4-BE49-F238E27FC236}">
                  <a16:creationId xmlns:a16="http://schemas.microsoft.com/office/drawing/2014/main" id="{1E4E5E72-77E0-24E5-D918-0FB27F55F928}"/>
                </a:ext>
              </a:extLst>
            </p:cNvPr>
            <p:cNvSpPr>
              <a:spLocks noChangeArrowheads="1"/>
            </p:cNvSpPr>
            <p:nvPr/>
          </p:nvSpPr>
          <p:spPr bwMode="auto">
            <a:xfrm>
              <a:off x="2078" y="2389"/>
              <a:ext cx="718"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a:t>
              </a:r>
            </a:p>
          </p:txBody>
        </p:sp>
        <p:sp>
          <p:nvSpPr>
            <p:cNvPr id="77853" name="Rectangle 26">
              <a:extLst>
                <a:ext uri="{FF2B5EF4-FFF2-40B4-BE49-F238E27FC236}">
                  <a16:creationId xmlns:a16="http://schemas.microsoft.com/office/drawing/2014/main" id="{BB1C5DC7-A4F2-4244-E08D-EEFC72B57B6A}"/>
                </a:ext>
              </a:extLst>
            </p:cNvPr>
            <p:cNvSpPr>
              <a:spLocks noChangeArrowheads="1"/>
            </p:cNvSpPr>
            <p:nvPr/>
          </p:nvSpPr>
          <p:spPr bwMode="auto">
            <a:xfrm>
              <a:off x="2797" y="2389"/>
              <a:ext cx="725"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27</a:t>
              </a:r>
            </a:p>
          </p:txBody>
        </p:sp>
        <p:sp>
          <p:nvSpPr>
            <p:cNvPr id="77854" name="Rectangle 27">
              <a:extLst>
                <a:ext uri="{FF2B5EF4-FFF2-40B4-BE49-F238E27FC236}">
                  <a16:creationId xmlns:a16="http://schemas.microsoft.com/office/drawing/2014/main" id="{76E53D05-D72A-941E-D5B4-BEA2ECD1CE13}"/>
                </a:ext>
              </a:extLst>
            </p:cNvPr>
            <p:cNvSpPr>
              <a:spLocks noChangeArrowheads="1"/>
            </p:cNvSpPr>
            <p:nvPr/>
          </p:nvSpPr>
          <p:spPr bwMode="auto">
            <a:xfrm>
              <a:off x="3523" y="2389"/>
              <a:ext cx="861"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23</a:t>
              </a:r>
            </a:p>
          </p:txBody>
        </p:sp>
        <p:sp>
          <p:nvSpPr>
            <p:cNvPr id="77855" name="Rectangle 28">
              <a:extLst>
                <a:ext uri="{FF2B5EF4-FFF2-40B4-BE49-F238E27FC236}">
                  <a16:creationId xmlns:a16="http://schemas.microsoft.com/office/drawing/2014/main" id="{7EFA79F1-F2AC-78B3-C2C5-F7B36AD23948}"/>
                </a:ext>
              </a:extLst>
            </p:cNvPr>
            <p:cNvSpPr>
              <a:spLocks noChangeArrowheads="1"/>
            </p:cNvSpPr>
            <p:nvPr/>
          </p:nvSpPr>
          <p:spPr bwMode="auto">
            <a:xfrm>
              <a:off x="4386" y="2389"/>
              <a:ext cx="535"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56" name="Rectangle 29">
              <a:extLst>
                <a:ext uri="{FF2B5EF4-FFF2-40B4-BE49-F238E27FC236}">
                  <a16:creationId xmlns:a16="http://schemas.microsoft.com/office/drawing/2014/main" id="{A8A84DB5-8CF1-831E-BF8C-E6834FB4C8E7}"/>
                </a:ext>
              </a:extLst>
            </p:cNvPr>
            <p:cNvSpPr>
              <a:spLocks noChangeArrowheads="1"/>
            </p:cNvSpPr>
            <p:nvPr/>
          </p:nvSpPr>
          <p:spPr bwMode="auto">
            <a:xfrm>
              <a:off x="4921" y="2389"/>
              <a:ext cx="73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23</a:t>
              </a:r>
            </a:p>
          </p:txBody>
        </p:sp>
        <p:sp>
          <p:nvSpPr>
            <p:cNvPr id="77857" name="Rectangle 30">
              <a:extLst>
                <a:ext uri="{FF2B5EF4-FFF2-40B4-BE49-F238E27FC236}">
                  <a16:creationId xmlns:a16="http://schemas.microsoft.com/office/drawing/2014/main" id="{3171589F-9629-2EEA-C092-2E4D8E759DBB}"/>
                </a:ext>
              </a:extLst>
            </p:cNvPr>
            <p:cNvSpPr>
              <a:spLocks noChangeArrowheads="1"/>
            </p:cNvSpPr>
            <p:nvPr/>
          </p:nvSpPr>
          <p:spPr bwMode="auto">
            <a:xfrm>
              <a:off x="5655" y="2389"/>
              <a:ext cx="73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29</a:t>
              </a:r>
            </a:p>
          </p:txBody>
        </p:sp>
        <p:sp>
          <p:nvSpPr>
            <p:cNvPr id="77858" name="Rectangle 31">
              <a:extLst>
                <a:ext uri="{FF2B5EF4-FFF2-40B4-BE49-F238E27FC236}">
                  <a16:creationId xmlns:a16="http://schemas.microsoft.com/office/drawing/2014/main" id="{CCD93A5A-9248-37D0-96AF-1ABB011F651E}"/>
                </a:ext>
              </a:extLst>
            </p:cNvPr>
            <p:cNvSpPr>
              <a:spLocks noChangeArrowheads="1"/>
            </p:cNvSpPr>
            <p:nvPr/>
          </p:nvSpPr>
          <p:spPr bwMode="auto">
            <a:xfrm>
              <a:off x="1255" y="2677"/>
              <a:ext cx="82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Dasuka</a:t>
              </a:r>
            </a:p>
          </p:txBody>
        </p:sp>
        <p:sp>
          <p:nvSpPr>
            <p:cNvPr id="77859" name="Rectangle 32">
              <a:extLst>
                <a:ext uri="{FF2B5EF4-FFF2-40B4-BE49-F238E27FC236}">
                  <a16:creationId xmlns:a16="http://schemas.microsoft.com/office/drawing/2014/main" id="{C9869238-7E05-D6AF-89B1-74C8E19295A4}"/>
                </a:ext>
              </a:extLst>
            </p:cNvPr>
            <p:cNvSpPr>
              <a:spLocks noChangeArrowheads="1"/>
            </p:cNvSpPr>
            <p:nvPr/>
          </p:nvSpPr>
          <p:spPr bwMode="auto">
            <a:xfrm>
              <a:off x="2078" y="2677"/>
              <a:ext cx="718"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a:t>
              </a:r>
            </a:p>
          </p:txBody>
        </p:sp>
        <p:sp>
          <p:nvSpPr>
            <p:cNvPr id="77860" name="Rectangle 33">
              <a:extLst>
                <a:ext uri="{FF2B5EF4-FFF2-40B4-BE49-F238E27FC236}">
                  <a16:creationId xmlns:a16="http://schemas.microsoft.com/office/drawing/2014/main" id="{3AA9F0AF-5EB0-6F8A-3BB1-E9BB82A49ED0}"/>
                </a:ext>
              </a:extLst>
            </p:cNvPr>
            <p:cNvSpPr>
              <a:spLocks noChangeArrowheads="1"/>
            </p:cNvSpPr>
            <p:nvPr/>
          </p:nvSpPr>
          <p:spPr bwMode="auto">
            <a:xfrm>
              <a:off x="2797" y="2677"/>
              <a:ext cx="725"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27</a:t>
              </a:r>
            </a:p>
          </p:txBody>
        </p:sp>
        <p:sp>
          <p:nvSpPr>
            <p:cNvPr id="77861" name="Rectangle 34">
              <a:extLst>
                <a:ext uri="{FF2B5EF4-FFF2-40B4-BE49-F238E27FC236}">
                  <a16:creationId xmlns:a16="http://schemas.microsoft.com/office/drawing/2014/main" id="{EB729486-2241-45F9-35BC-7A01CD5C628E}"/>
                </a:ext>
              </a:extLst>
            </p:cNvPr>
            <p:cNvSpPr>
              <a:spLocks noChangeArrowheads="1"/>
            </p:cNvSpPr>
            <p:nvPr/>
          </p:nvSpPr>
          <p:spPr bwMode="auto">
            <a:xfrm>
              <a:off x="3523" y="2677"/>
              <a:ext cx="861"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3</a:t>
              </a:r>
            </a:p>
          </p:txBody>
        </p:sp>
        <p:sp>
          <p:nvSpPr>
            <p:cNvPr id="77862" name="Rectangle 35">
              <a:extLst>
                <a:ext uri="{FF2B5EF4-FFF2-40B4-BE49-F238E27FC236}">
                  <a16:creationId xmlns:a16="http://schemas.microsoft.com/office/drawing/2014/main" id="{38BC0718-11EB-1460-E778-C0B342A987EC}"/>
                </a:ext>
              </a:extLst>
            </p:cNvPr>
            <p:cNvSpPr>
              <a:spLocks noChangeArrowheads="1"/>
            </p:cNvSpPr>
            <p:nvPr/>
          </p:nvSpPr>
          <p:spPr bwMode="auto">
            <a:xfrm>
              <a:off x="4386" y="2677"/>
              <a:ext cx="535"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63" name="Rectangle 36">
              <a:extLst>
                <a:ext uri="{FF2B5EF4-FFF2-40B4-BE49-F238E27FC236}">
                  <a16:creationId xmlns:a16="http://schemas.microsoft.com/office/drawing/2014/main" id="{99C8BF14-4C6E-E137-EE2B-578DB23B1D15}"/>
                </a:ext>
              </a:extLst>
            </p:cNvPr>
            <p:cNvSpPr>
              <a:spLocks noChangeArrowheads="1"/>
            </p:cNvSpPr>
            <p:nvPr/>
          </p:nvSpPr>
          <p:spPr bwMode="auto">
            <a:xfrm>
              <a:off x="4921" y="2677"/>
              <a:ext cx="73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10</a:t>
              </a:r>
            </a:p>
          </p:txBody>
        </p:sp>
        <p:sp>
          <p:nvSpPr>
            <p:cNvPr id="77864" name="Rectangle 37">
              <a:extLst>
                <a:ext uri="{FF2B5EF4-FFF2-40B4-BE49-F238E27FC236}">
                  <a16:creationId xmlns:a16="http://schemas.microsoft.com/office/drawing/2014/main" id="{4A5810DA-2548-355D-24D8-924F504E5634}"/>
                </a:ext>
              </a:extLst>
            </p:cNvPr>
            <p:cNvSpPr>
              <a:spLocks noChangeArrowheads="1"/>
            </p:cNvSpPr>
            <p:nvPr/>
          </p:nvSpPr>
          <p:spPr bwMode="auto">
            <a:xfrm>
              <a:off x="5655" y="2677"/>
              <a:ext cx="73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7</a:t>
              </a:r>
            </a:p>
          </p:txBody>
        </p:sp>
        <p:sp>
          <p:nvSpPr>
            <p:cNvPr id="77865" name="Rectangle 38">
              <a:extLst>
                <a:ext uri="{FF2B5EF4-FFF2-40B4-BE49-F238E27FC236}">
                  <a16:creationId xmlns:a16="http://schemas.microsoft.com/office/drawing/2014/main" id="{D1B5B7FE-7BBE-651D-50F1-ACF48D504D47}"/>
                </a:ext>
              </a:extLst>
            </p:cNvPr>
            <p:cNvSpPr>
              <a:spLocks noChangeArrowheads="1"/>
            </p:cNvSpPr>
            <p:nvPr/>
          </p:nvSpPr>
          <p:spPr bwMode="auto">
            <a:xfrm>
              <a:off x="1255" y="2966"/>
              <a:ext cx="82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Nabusi</a:t>
              </a:r>
            </a:p>
          </p:txBody>
        </p:sp>
        <p:sp>
          <p:nvSpPr>
            <p:cNvPr id="77866" name="Rectangle 39">
              <a:extLst>
                <a:ext uri="{FF2B5EF4-FFF2-40B4-BE49-F238E27FC236}">
                  <a16:creationId xmlns:a16="http://schemas.microsoft.com/office/drawing/2014/main" id="{82FBB523-73C3-3CFC-50DC-486EAE502552}"/>
                </a:ext>
              </a:extLst>
            </p:cNvPr>
            <p:cNvSpPr>
              <a:spLocks noChangeArrowheads="1"/>
            </p:cNvSpPr>
            <p:nvPr/>
          </p:nvSpPr>
          <p:spPr bwMode="auto">
            <a:xfrm>
              <a:off x="2078" y="2966"/>
              <a:ext cx="718"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25</a:t>
              </a:r>
            </a:p>
          </p:txBody>
        </p:sp>
        <p:sp>
          <p:nvSpPr>
            <p:cNvPr id="77867" name="Rectangle 40">
              <a:extLst>
                <a:ext uri="{FF2B5EF4-FFF2-40B4-BE49-F238E27FC236}">
                  <a16:creationId xmlns:a16="http://schemas.microsoft.com/office/drawing/2014/main" id="{3B2AD096-89E8-BEEC-C8C6-A93B96493816}"/>
                </a:ext>
              </a:extLst>
            </p:cNvPr>
            <p:cNvSpPr>
              <a:spLocks noChangeArrowheads="1"/>
            </p:cNvSpPr>
            <p:nvPr/>
          </p:nvSpPr>
          <p:spPr bwMode="auto">
            <a:xfrm>
              <a:off x="2797" y="2966"/>
              <a:ext cx="725"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3</a:t>
              </a:r>
            </a:p>
          </p:txBody>
        </p:sp>
        <p:sp>
          <p:nvSpPr>
            <p:cNvPr id="77868" name="Rectangle 41">
              <a:extLst>
                <a:ext uri="{FF2B5EF4-FFF2-40B4-BE49-F238E27FC236}">
                  <a16:creationId xmlns:a16="http://schemas.microsoft.com/office/drawing/2014/main" id="{9A10ABBD-EB52-5D45-F403-39557FE8C782}"/>
                </a:ext>
              </a:extLst>
            </p:cNvPr>
            <p:cNvSpPr>
              <a:spLocks noChangeArrowheads="1"/>
            </p:cNvSpPr>
            <p:nvPr/>
          </p:nvSpPr>
          <p:spPr bwMode="auto">
            <a:xfrm>
              <a:off x="3523" y="2966"/>
              <a:ext cx="861"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10</a:t>
              </a:r>
            </a:p>
          </p:txBody>
        </p:sp>
        <p:sp>
          <p:nvSpPr>
            <p:cNvPr id="77869" name="Rectangle 42">
              <a:extLst>
                <a:ext uri="{FF2B5EF4-FFF2-40B4-BE49-F238E27FC236}">
                  <a16:creationId xmlns:a16="http://schemas.microsoft.com/office/drawing/2014/main" id="{F5846C25-A178-815E-0DB9-CFD65A8AD9BE}"/>
                </a:ext>
              </a:extLst>
            </p:cNvPr>
            <p:cNvSpPr>
              <a:spLocks noChangeArrowheads="1"/>
            </p:cNvSpPr>
            <p:nvPr/>
          </p:nvSpPr>
          <p:spPr bwMode="auto">
            <a:xfrm>
              <a:off x="4386" y="2966"/>
              <a:ext cx="535"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70" name="Rectangle 43">
              <a:extLst>
                <a:ext uri="{FF2B5EF4-FFF2-40B4-BE49-F238E27FC236}">
                  <a16:creationId xmlns:a16="http://schemas.microsoft.com/office/drawing/2014/main" id="{D676BF83-4160-AE50-42F5-CBA48D435A94}"/>
                </a:ext>
              </a:extLst>
            </p:cNvPr>
            <p:cNvSpPr>
              <a:spLocks noChangeArrowheads="1"/>
            </p:cNvSpPr>
            <p:nvPr/>
          </p:nvSpPr>
          <p:spPr bwMode="auto">
            <a:xfrm>
              <a:off x="4921" y="2966"/>
              <a:ext cx="73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10</a:t>
              </a:r>
            </a:p>
          </p:txBody>
        </p:sp>
        <p:sp>
          <p:nvSpPr>
            <p:cNvPr id="77871" name="Rectangle 44">
              <a:extLst>
                <a:ext uri="{FF2B5EF4-FFF2-40B4-BE49-F238E27FC236}">
                  <a16:creationId xmlns:a16="http://schemas.microsoft.com/office/drawing/2014/main" id="{E4D30CDE-FF84-8732-E7BD-814084935961}"/>
                </a:ext>
              </a:extLst>
            </p:cNvPr>
            <p:cNvSpPr>
              <a:spLocks noChangeArrowheads="1"/>
            </p:cNvSpPr>
            <p:nvPr/>
          </p:nvSpPr>
          <p:spPr bwMode="auto">
            <a:xfrm>
              <a:off x="5655" y="2966"/>
              <a:ext cx="732" cy="287"/>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0832"/>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95000"/>
                </a:lnSpc>
                <a:spcAft>
                  <a:spcPct val="0"/>
                </a:spcAft>
                <a:buClrTx/>
                <a:buFontTx/>
                <a:buNone/>
              </a:pPr>
              <a:r>
                <a:rPr lang="en-IN" altLang="en-US" sz="2400">
                  <a:latin typeface="Times New Roman" panose="02020603050405020304" pitchFamily="18" charset="0"/>
                </a:rPr>
                <a:t>1</a:t>
              </a:r>
            </a:p>
          </p:txBody>
        </p:sp>
        <p:sp>
          <p:nvSpPr>
            <p:cNvPr id="77872" name="Rectangle 45">
              <a:extLst>
                <a:ext uri="{FF2B5EF4-FFF2-40B4-BE49-F238E27FC236}">
                  <a16:creationId xmlns:a16="http://schemas.microsoft.com/office/drawing/2014/main" id="{EF32E430-2DFB-4F4F-0E1E-08A0A543767C}"/>
                </a:ext>
              </a:extLst>
            </p:cNvPr>
            <p:cNvSpPr>
              <a:spLocks noChangeArrowheads="1"/>
            </p:cNvSpPr>
            <p:nvPr/>
          </p:nvSpPr>
          <p:spPr bwMode="auto">
            <a:xfrm>
              <a:off x="1255" y="3254"/>
              <a:ext cx="822" cy="288"/>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73" name="Rectangle 46">
              <a:extLst>
                <a:ext uri="{FF2B5EF4-FFF2-40B4-BE49-F238E27FC236}">
                  <a16:creationId xmlns:a16="http://schemas.microsoft.com/office/drawing/2014/main" id="{0B826A0A-F4C0-EE60-4B30-F85B5F492EA8}"/>
                </a:ext>
              </a:extLst>
            </p:cNvPr>
            <p:cNvSpPr>
              <a:spLocks noChangeArrowheads="1"/>
            </p:cNvSpPr>
            <p:nvPr/>
          </p:nvSpPr>
          <p:spPr bwMode="auto">
            <a:xfrm>
              <a:off x="2078" y="3254"/>
              <a:ext cx="718" cy="288"/>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74" name="Rectangle 47">
              <a:extLst>
                <a:ext uri="{FF2B5EF4-FFF2-40B4-BE49-F238E27FC236}">
                  <a16:creationId xmlns:a16="http://schemas.microsoft.com/office/drawing/2014/main" id="{0D948FF6-DD7F-9344-09B4-49CA182B84FB}"/>
                </a:ext>
              </a:extLst>
            </p:cNvPr>
            <p:cNvSpPr>
              <a:spLocks noChangeArrowheads="1"/>
            </p:cNvSpPr>
            <p:nvPr/>
          </p:nvSpPr>
          <p:spPr bwMode="auto">
            <a:xfrm>
              <a:off x="2797" y="3254"/>
              <a:ext cx="725" cy="288"/>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75" name="Rectangle 48">
              <a:extLst>
                <a:ext uri="{FF2B5EF4-FFF2-40B4-BE49-F238E27FC236}">
                  <a16:creationId xmlns:a16="http://schemas.microsoft.com/office/drawing/2014/main" id="{7FA24BF8-41C9-ECF0-B918-13EEBBD62759}"/>
                </a:ext>
              </a:extLst>
            </p:cNvPr>
            <p:cNvSpPr>
              <a:spLocks noChangeArrowheads="1"/>
            </p:cNvSpPr>
            <p:nvPr/>
          </p:nvSpPr>
          <p:spPr bwMode="auto">
            <a:xfrm>
              <a:off x="3523" y="3254"/>
              <a:ext cx="861" cy="288"/>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76" name="Rectangle 49">
              <a:extLst>
                <a:ext uri="{FF2B5EF4-FFF2-40B4-BE49-F238E27FC236}">
                  <a16:creationId xmlns:a16="http://schemas.microsoft.com/office/drawing/2014/main" id="{56E31458-0CB1-0810-9E44-F72C3298D5C3}"/>
                </a:ext>
              </a:extLst>
            </p:cNvPr>
            <p:cNvSpPr>
              <a:spLocks noChangeArrowheads="1"/>
            </p:cNvSpPr>
            <p:nvPr/>
          </p:nvSpPr>
          <p:spPr bwMode="auto">
            <a:xfrm>
              <a:off x="4386" y="3254"/>
              <a:ext cx="535" cy="288"/>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77" name="Rectangle 50">
              <a:extLst>
                <a:ext uri="{FF2B5EF4-FFF2-40B4-BE49-F238E27FC236}">
                  <a16:creationId xmlns:a16="http://schemas.microsoft.com/office/drawing/2014/main" id="{0A438E2C-521E-DDFF-2CD0-B9B1045C6D72}"/>
                </a:ext>
              </a:extLst>
            </p:cNvPr>
            <p:cNvSpPr>
              <a:spLocks noChangeArrowheads="1"/>
            </p:cNvSpPr>
            <p:nvPr/>
          </p:nvSpPr>
          <p:spPr bwMode="auto">
            <a:xfrm>
              <a:off x="4921" y="3254"/>
              <a:ext cx="732" cy="288"/>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
          <p:nvSpPr>
            <p:cNvPr id="77878" name="Rectangle 51">
              <a:extLst>
                <a:ext uri="{FF2B5EF4-FFF2-40B4-BE49-F238E27FC236}">
                  <a16:creationId xmlns:a16="http://schemas.microsoft.com/office/drawing/2014/main" id="{75BC1260-55EC-35F8-6851-C4E3784112A1}"/>
                </a:ext>
              </a:extLst>
            </p:cNvPr>
            <p:cNvSpPr>
              <a:spLocks noChangeArrowheads="1"/>
            </p:cNvSpPr>
            <p:nvPr/>
          </p:nvSpPr>
          <p:spPr bwMode="auto">
            <a:xfrm>
              <a:off x="5655" y="3254"/>
              <a:ext cx="732" cy="288"/>
            </a:xfrm>
            <a:prstGeom prst="rect">
              <a:avLst/>
            </a:prstGeom>
            <a:solidFill>
              <a:srgbClr val="CFE7F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grpSp>
      <p:sp>
        <p:nvSpPr>
          <p:cNvPr id="77828" name="Rectangle 52">
            <a:extLst>
              <a:ext uri="{FF2B5EF4-FFF2-40B4-BE49-F238E27FC236}">
                <a16:creationId xmlns:a16="http://schemas.microsoft.com/office/drawing/2014/main" id="{174CBEC9-A395-0F40-65E2-D7B656A6C020}"/>
              </a:ext>
            </a:extLst>
          </p:cNvPr>
          <p:cNvSpPr>
            <a:spLocks noChangeArrowheads="1"/>
          </p:cNvSpPr>
          <p:nvPr/>
        </p:nvSpPr>
        <p:spPr bwMode="auto">
          <a:xfrm>
            <a:off x="4379342" y="5733750"/>
            <a:ext cx="3941249" cy="699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88" tIns="44994" rIns="89988" bIns="44994">
            <a:spAutoFit/>
          </a:bodyPr>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100000"/>
              </a:lnSpc>
              <a:spcAft>
                <a:spcPct val="0"/>
              </a:spcAft>
              <a:buClrTx/>
              <a:buFontTx/>
              <a:buNone/>
            </a:pPr>
            <a:r>
              <a:rPr lang="en-IN" altLang="en-US">
                <a:latin typeface="Times New Roman" panose="02020603050405020304" pitchFamily="18" charset="0"/>
              </a:rPr>
              <a:t>Percentage of choices for each car</a:t>
            </a:r>
          </a:p>
          <a:p>
            <a:pPr eaLnBrk="1" hangingPunct="1">
              <a:lnSpc>
                <a:spcPct val="100000"/>
              </a:lnSpc>
              <a:spcAft>
                <a:spcPct val="0"/>
              </a:spcAft>
              <a:buClrTx/>
              <a:buFontTx/>
              <a:buNone/>
            </a:pPr>
            <a:r>
              <a:rPr lang="en-IN" altLang="en-US">
                <a:latin typeface="Times New Roman" panose="02020603050405020304" pitchFamily="18" charset="0"/>
              </a:rPr>
              <a:t>From Srinivasan &amp; Mukherjee, 2010</a:t>
            </a:r>
          </a:p>
        </p:txBody>
      </p:sp>
      <p:sp>
        <p:nvSpPr>
          <p:cNvPr id="3" name="Slide Number Placeholder 2">
            <a:extLst>
              <a:ext uri="{FF2B5EF4-FFF2-40B4-BE49-F238E27FC236}">
                <a16:creationId xmlns:a16="http://schemas.microsoft.com/office/drawing/2014/main" id="{3DA03DF7-047A-8577-BBBC-8EE13E88FF37}"/>
              </a:ext>
            </a:extLst>
          </p:cNvPr>
          <p:cNvSpPr>
            <a:spLocks noGrp="1"/>
          </p:cNvSpPr>
          <p:nvPr>
            <p:ph type="sldNum" sz="quarter" idx="11"/>
          </p:nvPr>
        </p:nvSpPr>
        <p:spPr/>
        <p:txBody>
          <a:bodyPr/>
          <a:lstStyle/>
          <a:p>
            <a:pPr>
              <a:defRPr/>
            </a:pPr>
            <a:fld id="{96794B21-3BFE-4CB3-9A39-EFDC3AF0315F}" type="slidenum">
              <a:rPr lang="en-IN" altLang="en-US"/>
              <a:pPr>
                <a:defRPr/>
              </a:pPr>
              <a:t>19</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a:extLst>
              <a:ext uri="{FF2B5EF4-FFF2-40B4-BE49-F238E27FC236}">
                <a16:creationId xmlns:a16="http://schemas.microsoft.com/office/drawing/2014/main" id="{3B8455C3-750B-2A3B-3A17-8CBCA3D8F032}"/>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dirty="0">
                <a:latin typeface="Rockwell Condensed" panose="02060603050405020104" pitchFamily="18" charset="0"/>
              </a:rPr>
              <a:t>Studying real world phenomena:</a:t>
            </a:r>
            <a:br>
              <a:rPr lang="en-US" altLang="en-US" sz="5399" dirty="0">
                <a:latin typeface="Rockwell Condensed" panose="02060603050405020104" pitchFamily="18" charset="0"/>
              </a:rPr>
            </a:br>
            <a:r>
              <a:rPr lang="en-US" altLang="en-US" sz="5399" dirty="0">
                <a:latin typeface="Rockwell Condensed" panose="02060603050405020104" pitchFamily="18" charset="0"/>
              </a:rPr>
              <a:t>LAY IDEA TO BASIC RESEARCH</a:t>
            </a:r>
          </a:p>
        </p:txBody>
      </p:sp>
      <p:sp>
        <p:nvSpPr>
          <p:cNvPr id="47107" name="Text Box 2">
            <a:extLst>
              <a:ext uri="{FF2B5EF4-FFF2-40B4-BE49-F238E27FC236}">
                <a16:creationId xmlns:a16="http://schemas.microsoft.com/office/drawing/2014/main" id="{64CC3C71-08EE-210E-3752-D06BE1850305}"/>
              </a:ext>
            </a:extLst>
          </p:cNvPr>
          <p:cNvSpPr txBox="1">
            <a:spLocks noChangeArrowheads="1"/>
          </p:cNvSpPr>
          <p:nvPr/>
        </p:nvSpPr>
        <p:spPr bwMode="auto">
          <a:xfrm>
            <a:off x="1069836" y="2121070"/>
            <a:ext cx="10057090" cy="3772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88" tIns="44994" rIns="89988" bIns="44994"/>
          <a:lstStyle>
            <a:lvl1pPr marL="180975" indent="-180975">
              <a:lnSpc>
                <a:spcPct val="88000"/>
              </a:lnSpc>
              <a:spcAft>
                <a:spcPts val="1425"/>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1pPr>
            <a:lvl2pPr marL="457200" indent="-180975">
              <a:lnSpc>
                <a:spcPct val="88000"/>
              </a:lnSpc>
              <a:spcAft>
                <a:spcPts val="113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9pPr>
          </a:lstStyle>
          <a:p>
            <a:pPr>
              <a:lnSpc>
                <a:spcPct val="90000"/>
              </a:lnSpc>
              <a:spcBef>
                <a:spcPts val="1200"/>
              </a:spcBef>
              <a:buClr>
                <a:srgbClr val="9E3611"/>
              </a:buClr>
              <a:buSzPct val="85000"/>
              <a:buFont typeface="Wingdings" panose="05000000000000000000" pitchFamily="2" charset="2"/>
              <a:buChar char=""/>
            </a:pPr>
            <a:r>
              <a:rPr lang="en-US" altLang="en-US" sz="2800" dirty="0"/>
              <a:t>Think or Sleep on it </a:t>
            </a:r>
          </a:p>
          <a:p>
            <a:pPr>
              <a:lnSpc>
                <a:spcPct val="90000"/>
              </a:lnSpc>
              <a:spcBef>
                <a:spcPts val="1200"/>
              </a:spcBef>
              <a:buClr>
                <a:srgbClr val="9E3611"/>
              </a:buClr>
              <a:buSzPct val="85000"/>
              <a:buFont typeface="Wingdings" panose="05000000000000000000" pitchFamily="2" charset="2"/>
              <a:buChar char=""/>
            </a:pPr>
            <a:r>
              <a:rPr lang="en-US" altLang="en-US" sz="2800" dirty="0"/>
              <a:t>Lay intuition</a:t>
            </a:r>
          </a:p>
          <a:p>
            <a:pPr>
              <a:lnSpc>
                <a:spcPct val="90000"/>
              </a:lnSpc>
              <a:spcBef>
                <a:spcPts val="1200"/>
              </a:spcBef>
              <a:buClr>
                <a:srgbClr val="9E3611"/>
              </a:buClr>
              <a:buSzPct val="85000"/>
              <a:buFont typeface="Wingdings" panose="05000000000000000000" pitchFamily="2" charset="2"/>
              <a:buChar char=""/>
            </a:pPr>
            <a:r>
              <a:rPr lang="en-US" altLang="en-US" sz="2800" dirty="0"/>
              <a:t> Scientific Psychology </a:t>
            </a:r>
          </a:p>
          <a:p>
            <a:pPr lvl="1">
              <a:lnSpc>
                <a:spcPct val="90000"/>
              </a:lnSpc>
              <a:spcBef>
                <a:spcPts val="400"/>
              </a:spcBef>
              <a:spcAft>
                <a:spcPts val="200"/>
              </a:spcAft>
              <a:buClr>
                <a:srgbClr val="9E3611"/>
              </a:buClr>
              <a:buSzPct val="85000"/>
              <a:buFont typeface="Wingdings" panose="05000000000000000000" pitchFamily="2" charset="2"/>
              <a:buChar char=""/>
            </a:pPr>
            <a:r>
              <a:rPr lang="en-US" altLang="en-US" sz="2400" dirty="0">
                <a:solidFill>
                  <a:srgbClr val="FF0000"/>
                </a:solidFill>
              </a:rPr>
              <a:t>Operationalize</a:t>
            </a:r>
          </a:p>
          <a:p>
            <a:pPr lvl="1">
              <a:lnSpc>
                <a:spcPct val="90000"/>
              </a:lnSpc>
              <a:spcBef>
                <a:spcPts val="400"/>
              </a:spcBef>
              <a:spcAft>
                <a:spcPts val="200"/>
              </a:spcAft>
              <a:buClr>
                <a:srgbClr val="9E3611"/>
              </a:buClr>
              <a:buSzPct val="85000"/>
              <a:buFont typeface="Wingdings" panose="05000000000000000000" pitchFamily="2" charset="2"/>
              <a:buChar char=""/>
            </a:pPr>
            <a:r>
              <a:rPr lang="en-US" altLang="en-US" sz="2400" dirty="0">
                <a:solidFill>
                  <a:srgbClr val="FF0000"/>
                </a:solidFill>
              </a:rPr>
              <a:t>Hypothesize</a:t>
            </a:r>
          </a:p>
          <a:p>
            <a:pPr lvl="1">
              <a:lnSpc>
                <a:spcPct val="90000"/>
              </a:lnSpc>
              <a:spcBef>
                <a:spcPts val="400"/>
              </a:spcBef>
              <a:spcAft>
                <a:spcPts val="200"/>
              </a:spcAft>
              <a:buClr>
                <a:srgbClr val="9E3611"/>
              </a:buClr>
              <a:buSzPct val="85000"/>
              <a:buFont typeface="Wingdings" panose="05000000000000000000" pitchFamily="2" charset="2"/>
              <a:buChar char=""/>
            </a:pPr>
            <a:r>
              <a:rPr lang="en-US" altLang="en-US" sz="2400" dirty="0">
                <a:solidFill>
                  <a:srgbClr val="FF0000"/>
                </a:solidFill>
              </a:rPr>
              <a:t>Measure</a:t>
            </a:r>
          </a:p>
          <a:p>
            <a:pPr lvl="1">
              <a:lnSpc>
                <a:spcPct val="90000"/>
              </a:lnSpc>
              <a:spcBef>
                <a:spcPts val="400"/>
              </a:spcBef>
              <a:spcAft>
                <a:spcPts val="200"/>
              </a:spcAft>
              <a:buClr>
                <a:srgbClr val="9E3611"/>
              </a:buClr>
              <a:buSzPct val="85000"/>
              <a:buFont typeface="Wingdings" panose="05000000000000000000" pitchFamily="2" charset="2"/>
              <a:buChar char=""/>
            </a:pPr>
            <a:r>
              <a:rPr lang="en-US" altLang="en-US" sz="2400" dirty="0">
                <a:solidFill>
                  <a:srgbClr val="FF0000"/>
                </a:solidFill>
              </a:rPr>
              <a:t>Analyze</a:t>
            </a:r>
          </a:p>
          <a:p>
            <a:pPr lvl="1">
              <a:lnSpc>
                <a:spcPct val="90000"/>
              </a:lnSpc>
              <a:spcBef>
                <a:spcPts val="400"/>
              </a:spcBef>
              <a:spcAft>
                <a:spcPts val="200"/>
              </a:spcAft>
              <a:buClr>
                <a:srgbClr val="9E3611"/>
              </a:buClr>
              <a:buSzPct val="85000"/>
              <a:buFont typeface="Wingdings" panose="05000000000000000000" pitchFamily="2" charset="2"/>
              <a:buChar char=""/>
            </a:pPr>
            <a:r>
              <a:rPr lang="en-US" altLang="en-US" sz="2400" dirty="0">
                <a:solidFill>
                  <a:srgbClr val="FF0000"/>
                </a:solidFill>
              </a:rPr>
              <a:t>Conclude</a:t>
            </a:r>
          </a:p>
        </p:txBody>
      </p:sp>
      <p:sp>
        <p:nvSpPr>
          <p:cNvPr id="47108" name="Text Box 3">
            <a:extLst>
              <a:ext uri="{FF2B5EF4-FFF2-40B4-BE49-F238E27FC236}">
                <a16:creationId xmlns:a16="http://schemas.microsoft.com/office/drawing/2014/main" id="{042C0E4F-0E0B-3DE6-ECFF-855936C1F1B5}"/>
              </a:ext>
            </a:extLst>
          </p:cNvPr>
          <p:cNvSpPr txBox="1">
            <a:spLocks noChangeArrowheads="1"/>
          </p:cNvSpPr>
          <p:nvPr/>
        </p:nvSpPr>
        <p:spPr bwMode="auto">
          <a:xfrm>
            <a:off x="11309465" y="6271844"/>
            <a:ext cx="639679" cy="365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88" tIns="44994" rIns="89988" bIns="44994"/>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100000"/>
              </a:lnSpc>
              <a:spcAft>
                <a:spcPct val="0"/>
              </a:spcAft>
              <a:buClrTx/>
              <a:buFontTx/>
              <a:buNone/>
            </a:pPr>
            <a:fld id="{F50807F9-57D6-4D16-9C8D-B021042BF5F4}" type="slidenum">
              <a:rPr lang="en-IN" altLang="en-US" sz="1800">
                <a:cs typeface="Lucida Sans Unicode" panose="020B0602030504020204" pitchFamily="34" charset="0"/>
              </a:rPr>
              <a:pPr eaLnBrk="1" hangingPunct="1">
                <a:lnSpc>
                  <a:spcPct val="100000"/>
                </a:lnSpc>
                <a:spcAft>
                  <a:spcPct val="0"/>
                </a:spcAft>
                <a:buClrTx/>
                <a:buFontTx/>
                <a:buNone/>
              </a:pPr>
              <a:t>2</a:t>
            </a:fld>
            <a:endParaRPr lang="en-IN" altLang="en-US" sz="1800">
              <a:cs typeface="Lucida Sans Unicode" panose="020B0602030504020204" pitchFamily="34" charset="0"/>
            </a:endParaRPr>
          </a:p>
        </p:txBody>
      </p:sp>
      <p:sp>
        <p:nvSpPr>
          <p:cNvPr id="3" name="Slide Number Placeholder 2">
            <a:extLst>
              <a:ext uri="{FF2B5EF4-FFF2-40B4-BE49-F238E27FC236}">
                <a16:creationId xmlns:a16="http://schemas.microsoft.com/office/drawing/2014/main" id="{2A0968A8-5ECD-0017-EF3E-B6995937AFDA}"/>
              </a:ext>
            </a:extLst>
          </p:cNvPr>
          <p:cNvSpPr>
            <a:spLocks noGrp="1"/>
          </p:cNvSpPr>
          <p:nvPr>
            <p:ph type="sldNum" sz="quarter" idx="11"/>
          </p:nvPr>
        </p:nvSpPr>
        <p:spPr/>
        <p:txBody>
          <a:bodyPr/>
          <a:lstStyle/>
          <a:p>
            <a:pPr>
              <a:defRPr/>
            </a:pPr>
            <a:fld id="{E87300F7-6B5D-4918-B801-C9EF60466F26}" type="slidenum">
              <a:rPr lang="en-IN" altLang="en-US"/>
              <a:pPr>
                <a:defRPr/>
              </a:pPr>
              <a:t>2</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a:extLst>
              <a:ext uri="{FF2B5EF4-FFF2-40B4-BE49-F238E27FC236}">
                <a16:creationId xmlns:a16="http://schemas.microsoft.com/office/drawing/2014/main" id="{2722E750-DDA8-2A85-E04E-BA49A4733743}"/>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a:latin typeface="Rockwell Condensed" panose="02060603050405020104" pitchFamily="18" charset="0"/>
              </a:rPr>
              <a:t>So, the assumptions of UTT are problematic</a:t>
            </a:r>
          </a:p>
        </p:txBody>
      </p:sp>
      <p:sp>
        <p:nvSpPr>
          <p:cNvPr id="38914" name="Text Box 2">
            <a:extLst>
              <a:ext uri="{FF2B5EF4-FFF2-40B4-BE49-F238E27FC236}">
                <a16:creationId xmlns:a16="http://schemas.microsoft.com/office/drawing/2014/main" id="{C47ED229-E8D3-D568-6F97-3EDE85F22CBB}"/>
              </a:ext>
            </a:extLst>
          </p:cNvPr>
          <p:cNvSpPr txBox="1">
            <a:spLocks noChangeArrowheads="1"/>
          </p:cNvSpPr>
          <p:nvPr/>
        </p:nvSpPr>
        <p:spPr bwMode="auto">
          <a:xfrm>
            <a:off x="1823800" y="2235356"/>
            <a:ext cx="8228529" cy="4852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88" tIns="44994" rIns="89988" bIns="44994"/>
          <a:lstStyle>
            <a:lvl1pPr marL="180975" indent="-180975">
              <a:lnSpc>
                <a:spcPct val="88000"/>
              </a:lnSpc>
              <a:spcAft>
                <a:spcPts val="1425"/>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1pPr>
            <a:lvl2pPr marL="457200" indent="-180975">
              <a:lnSpc>
                <a:spcPct val="88000"/>
              </a:lnSpc>
              <a:spcAft>
                <a:spcPts val="113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9pPr>
          </a:lstStyle>
          <a:p>
            <a:pPr>
              <a:lnSpc>
                <a:spcPct val="90000"/>
              </a:lnSpc>
              <a:spcBef>
                <a:spcPts val="1200"/>
              </a:spcBef>
              <a:buClr>
                <a:srgbClr val="9E3611"/>
              </a:buClr>
              <a:buSzPct val="85000"/>
              <a:buFont typeface="Wingdings" panose="05000000000000000000" pitchFamily="2" charset="2"/>
              <a:buChar char=""/>
            </a:pPr>
            <a:r>
              <a:rPr lang="en-US" altLang="en-US"/>
              <a:t>There is no need to posit unlimited processing – Sub-sampling works fine</a:t>
            </a:r>
          </a:p>
          <a:p>
            <a:pPr>
              <a:lnSpc>
                <a:spcPct val="90000"/>
              </a:lnSpc>
              <a:spcBef>
                <a:spcPts val="1200"/>
              </a:spcBef>
              <a:buClr>
                <a:srgbClr val="9E3611"/>
              </a:buClr>
              <a:buSzPct val="85000"/>
              <a:buFont typeface="Wingdings" panose="05000000000000000000" pitchFamily="2" charset="2"/>
              <a:buChar char=""/>
            </a:pPr>
            <a:r>
              <a:rPr lang="en-US" altLang="en-US"/>
              <a:t>In reality, UT does not consider all/most attributes</a:t>
            </a:r>
          </a:p>
          <a:p>
            <a:pPr>
              <a:lnSpc>
                <a:spcPct val="90000"/>
              </a:lnSpc>
              <a:spcBef>
                <a:spcPts val="1200"/>
              </a:spcBef>
              <a:buClr>
                <a:srgbClr val="9E3611"/>
              </a:buClr>
              <a:buSzPct val="85000"/>
              <a:buFont typeface="Wingdings" panose="05000000000000000000" pitchFamily="2" charset="2"/>
              <a:buChar char=""/>
            </a:pPr>
            <a:r>
              <a:rPr lang="en-US" altLang="en-US"/>
              <a:t>There is no need to posit comprehensive weighting </a:t>
            </a:r>
          </a:p>
          <a:p>
            <a:pPr lvl="1">
              <a:lnSpc>
                <a:spcPct val="90000"/>
              </a:lnSpc>
              <a:spcBef>
                <a:spcPts val="400"/>
              </a:spcBef>
              <a:spcAft>
                <a:spcPts val="200"/>
              </a:spcAft>
              <a:buClr>
                <a:srgbClr val="9E3611"/>
              </a:buClr>
              <a:buSzPct val="85000"/>
              <a:buFont typeface="Wingdings" panose="05000000000000000000" pitchFamily="2" charset="2"/>
              <a:buChar char=""/>
            </a:pPr>
            <a:r>
              <a:rPr lang="en-US" altLang="en-US" sz="1800"/>
              <a:t>Probability-based sampling works well</a:t>
            </a:r>
          </a:p>
        </p:txBody>
      </p:sp>
      <p:sp>
        <p:nvSpPr>
          <p:cNvPr id="3" name="Slide Number Placeholder 2">
            <a:extLst>
              <a:ext uri="{FF2B5EF4-FFF2-40B4-BE49-F238E27FC236}">
                <a16:creationId xmlns:a16="http://schemas.microsoft.com/office/drawing/2014/main" id="{EF3142A5-3DF1-A8D8-9B04-B3D237E63CAA}"/>
              </a:ext>
            </a:extLst>
          </p:cNvPr>
          <p:cNvSpPr>
            <a:spLocks noGrp="1"/>
          </p:cNvSpPr>
          <p:nvPr>
            <p:ph type="sldNum" sz="quarter" idx="11"/>
          </p:nvPr>
        </p:nvSpPr>
        <p:spPr/>
        <p:txBody>
          <a:bodyPr/>
          <a:lstStyle/>
          <a:p>
            <a:pPr>
              <a:defRPr/>
            </a:pPr>
            <a:fld id="{6283D79E-86FA-48A5-ADF8-ECC231B3A3CF}" type="slidenum">
              <a:rPr lang="en-IN" altLang="en-US"/>
              <a:pPr>
                <a:defRPr/>
              </a:pPr>
              <a:t>20</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fill="hold" nodeType="clickEffect">
                                  <p:stCondLst>
                                    <p:cond delay="0"/>
                                  </p:stCondLst>
                                  <p:childTnLst>
                                    <p:set>
                                      <p:cBhvr additive="repl">
                                        <p:cTn id="14" dur="1" fill="hold">
                                          <p:stCondLst>
                                            <p:cond delay="0"/>
                                          </p:stCondLst>
                                        </p:cTn>
                                        <p:tgtEl>
                                          <p:spTgt spid="38914">
                                            <p:txEl>
                                              <p:pRg st="0" end="0"/>
                                            </p:txEl>
                                          </p:spTgt>
                                        </p:tgtEl>
                                        <p:attrNameLst>
                                          <p:attrName>style.visibility</p:attrName>
                                        </p:attrNameLst>
                                      </p:cBhvr>
                                      <p:to>
                                        <p:strVal val="hidden"/>
                                      </p:to>
                                    </p:set>
                                  </p:childTnLst>
                                </p:cTn>
                              </p:par>
                              <p:par>
                                <p:cTn id="15" presetID="1" presetClass="exit" fill="hold" nodeType="withEffect">
                                  <p:stCondLst>
                                    <p:cond delay="0"/>
                                  </p:stCondLst>
                                  <p:childTnLst>
                                    <p:set>
                                      <p:cBhvr additive="repl">
                                        <p:cTn id="16" dur="1" fill="hold">
                                          <p:stCondLst>
                                            <p:cond delay="0"/>
                                          </p:stCondLst>
                                        </p:cTn>
                                        <p:tgtEl>
                                          <p:spTgt spid="38914">
                                            <p:txEl>
                                              <p:pRg st="1" end="1"/>
                                            </p:txEl>
                                          </p:spTgt>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fill="hold" nodeType="clickEffect">
                                  <p:stCondLst>
                                    <p:cond delay="0"/>
                                  </p:stCondLst>
                                  <p:childTnLst>
                                    <p:set>
                                      <p:cBhvr additive="repl">
                                        <p:cTn id="20"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fill="hold" nodeType="clickEffect">
                                  <p:stCondLst>
                                    <p:cond delay="0"/>
                                  </p:stCondLst>
                                  <p:childTnLst>
                                    <p:set>
                                      <p:cBhvr additive="repl">
                                        <p:cTn id="24"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
            <a:extLst>
              <a:ext uri="{FF2B5EF4-FFF2-40B4-BE49-F238E27FC236}">
                <a16:creationId xmlns:a16="http://schemas.microsoft.com/office/drawing/2014/main" id="{3B67EE2C-BF91-87A1-A412-5BC6761627F7}"/>
              </a:ext>
            </a:extLst>
          </p:cNvPr>
          <p:cNvSpPr>
            <a:spLocks noGrp="1" noChangeArrowheads="1"/>
          </p:cNvSpPr>
          <p:nvPr>
            <p:ph type="title"/>
          </p:nvPr>
        </p:nvSpPr>
        <p:spPr>
          <a:xfrm>
            <a:off x="1069836" y="484572"/>
            <a:ext cx="10057090" cy="734628"/>
          </a:xfrm>
        </p:spPr>
        <p:txBody>
          <a:bodyPr>
            <a:normAutofit fontScale="90000"/>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dirty="0">
                <a:latin typeface="Rockwell Condensed" panose="02060603050405020104" pitchFamily="18" charset="0"/>
              </a:rPr>
              <a:t>Sum up</a:t>
            </a:r>
          </a:p>
        </p:txBody>
      </p:sp>
      <p:sp>
        <p:nvSpPr>
          <p:cNvPr id="81923" name="Text Box 2">
            <a:extLst>
              <a:ext uri="{FF2B5EF4-FFF2-40B4-BE49-F238E27FC236}">
                <a16:creationId xmlns:a16="http://schemas.microsoft.com/office/drawing/2014/main" id="{ACB71D58-DB65-3795-E1C0-596B69562058}"/>
              </a:ext>
            </a:extLst>
          </p:cNvPr>
          <p:cNvSpPr txBox="1">
            <a:spLocks noChangeArrowheads="1"/>
          </p:cNvSpPr>
          <p:nvPr/>
        </p:nvSpPr>
        <p:spPr bwMode="auto">
          <a:xfrm>
            <a:off x="912694" y="1387763"/>
            <a:ext cx="10057090" cy="4082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88" tIns="44994" rIns="89988" bIns="44994"/>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000">
                <a:solidFill>
                  <a:srgbClr val="000000"/>
                </a:solidFill>
                <a:latin typeface="Rockwell" panose="02060603020205020403" pitchFamily="18" charset="0"/>
                <a:ea typeface="Microsoft YaHei" panose="020B0503020204020204" pitchFamily="34" charset="-122"/>
              </a:defRPr>
            </a:lvl9pPr>
          </a:lstStyle>
          <a:p>
            <a:pPr>
              <a:lnSpc>
                <a:spcPct val="90000"/>
              </a:lnSpc>
              <a:spcBef>
                <a:spcPts val="1200"/>
              </a:spcBef>
              <a:buClrTx/>
            </a:pPr>
            <a:r>
              <a:rPr lang="en-US" altLang="en-US" sz="2400" dirty="0"/>
              <a:t>PSYCHOLOGICAL SCIENCE NEEDS TO BE SOLID, TESTABLE, REPLICABLE, INFORMATIVE,  CONSISTENT.</a:t>
            </a:r>
          </a:p>
          <a:p>
            <a:pPr>
              <a:lnSpc>
                <a:spcPct val="90000"/>
              </a:lnSpc>
              <a:spcBef>
                <a:spcPts val="1200"/>
              </a:spcBef>
              <a:buClrTx/>
            </a:pPr>
            <a:endParaRPr lang="en-US" altLang="en-US" sz="2400" dirty="0"/>
          </a:p>
          <a:p>
            <a:pPr>
              <a:lnSpc>
                <a:spcPct val="90000"/>
              </a:lnSpc>
              <a:spcBef>
                <a:spcPts val="1200"/>
              </a:spcBef>
              <a:buClrTx/>
            </a:pPr>
            <a:r>
              <a:rPr lang="en-US" altLang="en-US" sz="2400" dirty="0"/>
              <a:t>TERMS SHOULD BE WELL DEFINED (OPERATIONALIZED)</a:t>
            </a:r>
          </a:p>
          <a:p>
            <a:pPr>
              <a:lnSpc>
                <a:spcPct val="90000"/>
              </a:lnSpc>
              <a:spcBef>
                <a:spcPts val="1200"/>
              </a:spcBef>
              <a:buClrTx/>
            </a:pPr>
            <a:r>
              <a:rPr lang="en-US" altLang="en-US" sz="2400" dirty="0"/>
              <a:t>MEASURES SHOULD BE WELL DEFINED, TESTABLE, OPEN DATA (HOPEFULLY)</a:t>
            </a:r>
          </a:p>
          <a:p>
            <a:pPr>
              <a:lnSpc>
                <a:spcPct val="90000"/>
              </a:lnSpc>
              <a:spcBef>
                <a:spcPts val="1200"/>
              </a:spcBef>
              <a:buClrTx/>
            </a:pPr>
            <a:r>
              <a:rPr lang="en-US" altLang="en-US" sz="2400" dirty="0"/>
              <a:t>BOUNDARIES AND CONSTRAINTS TO BE DEFINED OR DISCOVERED</a:t>
            </a:r>
          </a:p>
          <a:p>
            <a:pPr>
              <a:lnSpc>
                <a:spcPct val="90000"/>
              </a:lnSpc>
              <a:spcBef>
                <a:spcPts val="1200"/>
              </a:spcBef>
              <a:buClrTx/>
            </a:pPr>
            <a:r>
              <a:rPr lang="en-US" altLang="en-US" sz="2400" dirty="0"/>
              <a:t>THEORY AND DATA NEEDS TO CROSS-TALK</a:t>
            </a:r>
          </a:p>
          <a:p>
            <a:pPr>
              <a:lnSpc>
                <a:spcPct val="90000"/>
              </a:lnSpc>
              <a:spcBef>
                <a:spcPts val="1200"/>
              </a:spcBef>
              <a:buClrTx/>
            </a:pPr>
            <a:r>
              <a:rPr lang="en-US" altLang="en-US" sz="2400" dirty="0"/>
              <a:t>APPLY THE FINDING TO YEILD INSIGHTS – LINK BASIC TO APPLIED DOMAINS</a:t>
            </a:r>
          </a:p>
        </p:txBody>
      </p:sp>
      <p:sp>
        <p:nvSpPr>
          <p:cNvPr id="81924" name="Text Box 3">
            <a:extLst>
              <a:ext uri="{FF2B5EF4-FFF2-40B4-BE49-F238E27FC236}">
                <a16:creationId xmlns:a16="http://schemas.microsoft.com/office/drawing/2014/main" id="{97FB437A-9D2C-ED92-3014-9C646B2F9607}"/>
              </a:ext>
            </a:extLst>
          </p:cNvPr>
          <p:cNvSpPr txBox="1">
            <a:spLocks noChangeArrowheads="1"/>
          </p:cNvSpPr>
          <p:nvPr/>
        </p:nvSpPr>
        <p:spPr bwMode="auto">
          <a:xfrm>
            <a:off x="11309465" y="6271844"/>
            <a:ext cx="639679" cy="365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88" tIns="44994" rIns="89988" bIns="44994"/>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100000"/>
              </a:lnSpc>
              <a:spcAft>
                <a:spcPct val="0"/>
              </a:spcAft>
              <a:buClrTx/>
              <a:buFontTx/>
              <a:buNone/>
            </a:pPr>
            <a:fld id="{C57AF026-35FE-46AF-BDC6-772A11A645DD}" type="slidenum">
              <a:rPr lang="en-IN" altLang="en-US" sz="1800">
                <a:cs typeface="Lucida Sans Unicode" panose="020B0602030504020204" pitchFamily="34" charset="0"/>
              </a:rPr>
              <a:pPr eaLnBrk="1" hangingPunct="1">
                <a:lnSpc>
                  <a:spcPct val="100000"/>
                </a:lnSpc>
                <a:spcAft>
                  <a:spcPct val="0"/>
                </a:spcAft>
                <a:buClrTx/>
                <a:buFontTx/>
                <a:buNone/>
              </a:pPr>
              <a:t>21</a:t>
            </a:fld>
            <a:endParaRPr lang="en-IN" altLang="en-US" sz="1800">
              <a:cs typeface="Lucida Sans Unicode" panose="020B0602030504020204" pitchFamily="34" charset="0"/>
            </a:endParaRPr>
          </a:p>
        </p:txBody>
      </p:sp>
      <p:sp>
        <p:nvSpPr>
          <p:cNvPr id="3" name="Slide Number Placeholder 2">
            <a:extLst>
              <a:ext uri="{FF2B5EF4-FFF2-40B4-BE49-F238E27FC236}">
                <a16:creationId xmlns:a16="http://schemas.microsoft.com/office/drawing/2014/main" id="{1E2128AB-7F70-FD5D-A882-C8789489E837}"/>
              </a:ext>
            </a:extLst>
          </p:cNvPr>
          <p:cNvSpPr>
            <a:spLocks noGrp="1"/>
          </p:cNvSpPr>
          <p:nvPr>
            <p:ph type="sldNum" sz="quarter" idx="11"/>
          </p:nvPr>
        </p:nvSpPr>
        <p:spPr/>
        <p:txBody>
          <a:bodyPr/>
          <a:lstStyle/>
          <a:p>
            <a:pPr>
              <a:defRPr/>
            </a:pPr>
            <a:fld id="{14904DAB-2E8B-485A-B94E-A6F56E0F52B9}" type="slidenum">
              <a:rPr lang="en-IN" altLang="en-US"/>
              <a:pPr>
                <a:defRPr/>
              </a:pPr>
              <a:t>21</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a:extLst>
              <a:ext uri="{FF2B5EF4-FFF2-40B4-BE49-F238E27FC236}">
                <a16:creationId xmlns:a16="http://schemas.microsoft.com/office/drawing/2014/main" id="{4A202811-7C64-3F8F-A66C-9BAA6FE66BC5}"/>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a:latin typeface="Rockwell Condensed" panose="02060603050405020104" pitchFamily="18" charset="0"/>
              </a:rPr>
              <a:t>A common picture</a:t>
            </a:r>
          </a:p>
        </p:txBody>
      </p:sp>
      <p:pic>
        <p:nvPicPr>
          <p:cNvPr id="49155" name="Picture 2">
            <a:extLst>
              <a:ext uri="{FF2B5EF4-FFF2-40B4-BE49-F238E27FC236}">
                <a16:creationId xmlns:a16="http://schemas.microsoft.com/office/drawing/2014/main" id="{D125EF0A-9E92-BFD5-7CF1-6E0635BA0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054" y="1844881"/>
            <a:ext cx="8314242" cy="467934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9156" name="Rectangle 3">
            <a:extLst>
              <a:ext uri="{FF2B5EF4-FFF2-40B4-BE49-F238E27FC236}">
                <a16:creationId xmlns:a16="http://schemas.microsoft.com/office/drawing/2014/main" id="{EE0F691E-B34C-0A86-13EA-CD73E728F60E}"/>
              </a:ext>
            </a:extLst>
          </p:cNvPr>
          <p:cNvSpPr>
            <a:spLocks noChangeArrowheads="1"/>
          </p:cNvSpPr>
          <p:nvPr/>
        </p:nvSpPr>
        <p:spPr bwMode="auto">
          <a:xfrm>
            <a:off x="2882525" y="5660735"/>
            <a:ext cx="6963798" cy="460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88" tIns="44994" rIns="89988" bIns="44994">
            <a:spAutoFit/>
          </a:bodyPr>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100000"/>
              </a:lnSpc>
              <a:spcAft>
                <a:spcPct val="0"/>
              </a:spcAft>
              <a:buClrTx/>
              <a:buFontTx/>
              <a:buNone/>
            </a:pPr>
            <a:r>
              <a:rPr lang="en-IN" altLang="en-US" sz="2400">
                <a:latin typeface="Times New Roman" panose="02020603050405020304" pitchFamily="18" charset="0"/>
              </a:rPr>
              <a:t>Let the unconscious                      guide one’s decisions</a:t>
            </a:r>
          </a:p>
        </p:txBody>
      </p:sp>
      <p:sp>
        <p:nvSpPr>
          <p:cNvPr id="3" name="Slide Number Placeholder 2">
            <a:extLst>
              <a:ext uri="{FF2B5EF4-FFF2-40B4-BE49-F238E27FC236}">
                <a16:creationId xmlns:a16="http://schemas.microsoft.com/office/drawing/2014/main" id="{1821F8F5-3E65-C7A3-51EC-A9965B83BEE9}"/>
              </a:ext>
            </a:extLst>
          </p:cNvPr>
          <p:cNvSpPr>
            <a:spLocks noGrp="1"/>
          </p:cNvSpPr>
          <p:nvPr>
            <p:ph type="sldNum" sz="quarter" idx="11"/>
          </p:nvPr>
        </p:nvSpPr>
        <p:spPr/>
        <p:txBody>
          <a:bodyPr/>
          <a:lstStyle/>
          <a:p>
            <a:pPr>
              <a:defRPr/>
            </a:pPr>
            <a:fld id="{63AAF7B4-9C74-46D9-BF0D-C63A1D6924A3}" type="slidenum">
              <a:rPr lang="en-IN" altLang="en-US"/>
              <a:pPr>
                <a:defRPr/>
              </a:pPr>
              <a:t>3</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a:extLst>
              <a:ext uri="{FF2B5EF4-FFF2-40B4-BE49-F238E27FC236}">
                <a16:creationId xmlns:a16="http://schemas.microsoft.com/office/drawing/2014/main" id="{86DEB142-3A0F-273D-906E-B16758250517}"/>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a:latin typeface="Rockwell Condensed" panose="02060603050405020104" pitchFamily="18" charset="0"/>
              </a:rPr>
              <a:t>A large collection of books</a:t>
            </a:r>
          </a:p>
        </p:txBody>
      </p:sp>
      <p:pic>
        <p:nvPicPr>
          <p:cNvPr id="51203" name="Picture 2">
            <a:extLst>
              <a:ext uri="{FF2B5EF4-FFF2-40B4-BE49-F238E27FC236}">
                <a16:creationId xmlns:a16="http://schemas.microsoft.com/office/drawing/2014/main" id="{F5291B94-2397-D46C-21C9-65DC0E33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801" y="1484567"/>
            <a:ext cx="9142810" cy="509362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lide Number Placeholder 2">
            <a:extLst>
              <a:ext uri="{FF2B5EF4-FFF2-40B4-BE49-F238E27FC236}">
                <a16:creationId xmlns:a16="http://schemas.microsoft.com/office/drawing/2014/main" id="{02A3AC64-C993-6122-D207-3A37A5DD391D}"/>
              </a:ext>
            </a:extLst>
          </p:cNvPr>
          <p:cNvSpPr>
            <a:spLocks noGrp="1"/>
          </p:cNvSpPr>
          <p:nvPr>
            <p:ph type="sldNum" sz="quarter" idx="11"/>
          </p:nvPr>
        </p:nvSpPr>
        <p:spPr/>
        <p:txBody>
          <a:bodyPr/>
          <a:lstStyle/>
          <a:p>
            <a:pPr>
              <a:defRPr/>
            </a:pPr>
            <a:fld id="{1EA862CB-5B74-4FE5-8D1D-12B0CCCD3E7F}" type="slidenum">
              <a:rPr lang="en-IN" altLang="en-US"/>
              <a:pPr>
                <a:defRPr/>
              </a:pPr>
              <a:t>4</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a:extLst>
              <a:ext uri="{FF2B5EF4-FFF2-40B4-BE49-F238E27FC236}">
                <a16:creationId xmlns:a16="http://schemas.microsoft.com/office/drawing/2014/main" id="{672B213E-C61B-6124-EA95-EA453510E2B2}"/>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a:latin typeface="Rockwell Condensed" panose="02060603050405020104" pitchFamily="18" charset="0"/>
              </a:rPr>
              <a:t>What is unconscious thought?</a:t>
            </a:r>
          </a:p>
        </p:txBody>
      </p:sp>
      <p:grpSp>
        <p:nvGrpSpPr>
          <p:cNvPr id="53251" name="Group 2">
            <a:extLst>
              <a:ext uri="{FF2B5EF4-FFF2-40B4-BE49-F238E27FC236}">
                <a16:creationId xmlns:a16="http://schemas.microsoft.com/office/drawing/2014/main" id="{870D0A56-0793-C51D-BE91-50C7103C4199}"/>
              </a:ext>
            </a:extLst>
          </p:cNvPr>
          <p:cNvGrpSpPr>
            <a:grpSpLocks/>
          </p:cNvGrpSpPr>
          <p:nvPr/>
        </p:nvGrpSpPr>
        <p:grpSpPr bwMode="auto">
          <a:xfrm>
            <a:off x="2712685" y="1557581"/>
            <a:ext cx="6472982" cy="4749182"/>
            <a:chOff x="1709" y="981"/>
            <a:chExt cx="4078" cy="2992"/>
          </a:xfrm>
        </p:grpSpPr>
        <p:pic>
          <p:nvPicPr>
            <p:cNvPr id="53254" name="Picture 3">
              <a:extLst>
                <a:ext uri="{FF2B5EF4-FFF2-40B4-BE49-F238E27FC236}">
                  <a16:creationId xmlns:a16="http://schemas.microsoft.com/office/drawing/2014/main" id="{18B8A476-9BAC-6230-1B13-81FD683B8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 y="981"/>
              <a:ext cx="4078" cy="2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3255" name="Picture 4">
              <a:extLst>
                <a:ext uri="{FF2B5EF4-FFF2-40B4-BE49-F238E27FC236}">
                  <a16:creationId xmlns:a16="http://schemas.microsoft.com/office/drawing/2014/main" id="{8AA39D4D-D451-25A8-6888-BB497F86CB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5" y="2704"/>
              <a:ext cx="1901" cy="126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53252" name="Rectangle 5">
            <a:extLst>
              <a:ext uri="{FF2B5EF4-FFF2-40B4-BE49-F238E27FC236}">
                <a16:creationId xmlns:a16="http://schemas.microsoft.com/office/drawing/2014/main" id="{021B838D-7E60-EE6E-E631-A07699F579A5}"/>
              </a:ext>
            </a:extLst>
          </p:cNvPr>
          <p:cNvSpPr>
            <a:spLocks noChangeArrowheads="1"/>
          </p:cNvSpPr>
          <p:nvPr/>
        </p:nvSpPr>
        <p:spPr bwMode="auto">
          <a:xfrm>
            <a:off x="2839668" y="5108357"/>
            <a:ext cx="3096809" cy="1553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88" tIns="44994" rIns="89988" bIns="44994">
            <a:spAutoFit/>
          </a:bodyPr>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Rockwell" panose="02060603020205020403" pitchFamily="18" charset="0"/>
                <a:ea typeface="Microsoft YaHei" panose="020B0503020204020204" pitchFamily="34" charset="-122"/>
              </a:defRPr>
            </a:lvl9pPr>
          </a:lstStyle>
          <a:p>
            <a:pPr eaLnBrk="1" hangingPunct="1">
              <a:lnSpc>
                <a:spcPct val="100000"/>
              </a:lnSpc>
              <a:spcAft>
                <a:spcPct val="0"/>
              </a:spcAft>
              <a:buClrTx/>
              <a:buFontTx/>
              <a:buNone/>
            </a:pPr>
            <a:r>
              <a:rPr lang="en-IN" altLang="en-US" sz="2400" b="1"/>
              <a:t>“The conscious mind can sometimes create problems,"</a:t>
            </a:r>
          </a:p>
        </p:txBody>
      </p:sp>
      <p:sp>
        <p:nvSpPr>
          <p:cNvPr id="3" name="Slide Number Placeholder 2">
            <a:extLst>
              <a:ext uri="{FF2B5EF4-FFF2-40B4-BE49-F238E27FC236}">
                <a16:creationId xmlns:a16="http://schemas.microsoft.com/office/drawing/2014/main" id="{A801900C-88EB-0A06-86E0-A9BADE7FB441}"/>
              </a:ext>
            </a:extLst>
          </p:cNvPr>
          <p:cNvSpPr>
            <a:spLocks noGrp="1"/>
          </p:cNvSpPr>
          <p:nvPr>
            <p:ph type="sldNum" sz="quarter" idx="11"/>
          </p:nvPr>
        </p:nvSpPr>
        <p:spPr/>
        <p:txBody>
          <a:bodyPr/>
          <a:lstStyle/>
          <a:p>
            <a:pPr>
              <a:defRPr/>
            </a:pPr>
            <a:fld id="{C79CC151-7F6D-4C9C-A3B2-1DA3EC210750}" type="slidenum">
              <a:rPr lang="en-IN" altLang="en-US"/>
              <a:pPr>
                <a:defRPr/>
              </a:pPr>
              <a:t>5</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a:extLst>
              <a:ext uri="{FF2B5EF4-FFF2-40B4-BE49-F238E27FC236}">
                <a16:creationId xmlns:a16="http://schemas.microsoft.com/office/drawing/2014/main" id="{4E43AB13-5716-0B00-E14C-FFB3E0B8AFE6}"/>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a:latin typeface="Rockwell Condensed" panose="02060603050405020104" pitchFamily="18" charset="0"/>
              </a:rPr>
              <a:t>What is unconscious thought?</a:t>
            </a:r>
          </a:p>
        </p:txBody>
      </p:sp>
      <p:sp>
        <p:nvSpPr>
          <p:cNvPr id="26626" name="Text Box 2">
            <a:extLst>
              <a:ext uri="{FF2B5EF4-FFF2-40B4-BE49-F238E27FC236}">
                <a16:creationId xmlns:a16="http://schemas.microsoft.com/office/drawing/2014/main" id="{00E8AFFC-C2D8-0543-079E-67EFC7DD9C73}"/>
              </a:ext>
            </a:extLst>
          </p:cNvPr>
          <p:cNvSpPr txBox="1">
            <a:spLocks noChangeArrowheads="1"/>
          </p:cNvSpPr>
          <p:nvPr/>
        </p:nvSpPr>
        <p:spPr bwMode="auto">
          <a:xfrm>
            <a:off x="1069836" y="2121071"/>
            <a:ext cx="10057090" cy="4049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88" tIns="44994" rIns="89988" bIns="44994"/>
          <a:lstStyle>
            <a:lvl1pPr marL="180975" indent="-180975">
              <a:lnSpc>
                <a:spcPct val="88000"/>
              </a:lnSpc>
              <a:spcAft>
                <a:spcPts val="1425"/>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1pPr>
            <a:lvl2pPr marL="457200" indent="-180975">
              <a:lnSpc>
                <a:spcPct val="88000"/>
              </a:lnSpc>
              <a:spcAft>
                <a:spcPts val="113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9pPr>
          </a:lstStyle>
          <a:p>
            <a:pPr>
              <a:lnSpc>
                <a:spcPct val="90000"/>
              </a:lnSpc>
              <a:spcBef>
                <a:spcPts val="1200"/>
              </a:spcBef>
              <a:buClr>
                <a:srgbClr val="9E3611"/>
              </a:buClr>
              <a:buSzPct val="85000"/>
              <a:buFont typeface="Wingdings" panose="05000000000000000000" pitchFamily="2" charset="2"/>
              <a:buChar char=""/>
            </a:pPr>
            <a:r>
              <a:rPr lang="en-US" altLang="en-US"/>
              <a:t>Attempts to operationalize and delineate</a:t>
            </a:r>
          </a:p>
          <a:p>
            <a:pPr lvl="1">
              <a:lnSpc>
                <a:spcPct val="90000"/>
              </a:lnSpc>
              <a:spcBef>
                <a:spcPts val="400"/>
              </a:spcBef>
              <a:spcAft>
                <a:spcPts val="200"/>
              </a:spcAft>
              <a:buClr>
                <a:srgbClr val="9E3611"/>
              </a:buClr>
              <a:buSzPct val="85000"/>
              <a:buFont typeface="Wingdings" panose="05000000000000000000" pitchFamily="2" charset="2"/>
              <a:buChar char=""/>
            </a:pPr>
            <a:r>
              <a:rPr lang="en-US" altLang="en-US" sz="1800"/>
              <a:t>Beyond/Below the “thinking” mind (Freud?)</a:t>
            </a:r>
          </a:p>
          <a:p>
            <a:pPr lvl="1">
              <a:lnSpc>
                <a:spcPct val="90000"/>
              </a:lnSpc>
              <a:spcBef>
                <a:spcPts val="400"/>
              </a:spcBef>
              <a:spcAft>
                <a:spcPts val="200"/>
              </a:spcAft>
              <a:buClr>
                <a:srgbClr val="9E3611"/>
              </a:buClr>
              <a:buSzPct val="85000"/>
              <a:buFont typeface="Wingdings" panose="05000000000000000000" pitchFamily="2" charset="2"/>
              <a:buChar char=""/>
            </a:pPr>
            <a:r>
              <a:rPr lang="en-US" altLang="en-US" sz="1800"/>
              <a:t>Not conscious (not being aware, not attend to)</a:t>
            </a:r>
          </a:p>
          <a:p>
            <a:pPr lvl="1">
              <a:lnSpc>
                <a:spcPct val="90000"/>
              </a:lnSpc>
              <a:spcBef>
                <a:spcPts val="400"/>
              </a:spcBef>
              <a:spcAft>
                <a:spcPts val="200"/>
              </a:spcAft>
              <a:buClr>
                <a:srgbClr val="9E3611"/>
              </a:buClr>
              <a:buSzPct val="85000"/>
              <a:buFont typeface="Wingdings" panose="05000000000000000000" pitchFamily="2" charset="2"/>
              <a:buChar char=""/>
            </a:pPr>
            <a:r>
              <a:rPr lang="en-US" altLang="en-US" sz="1800"/>
              <a:t>Not thinking actively (but sleep over)</a:t>
            </a:r>
          </a:p>
          <a:p>
            <a:pPr lvl="1">
              <a:lnSpc>
                <a:spcPct val="90000"/>
              </a:lnSpc>
              <a:spcBef>
                <a:spcPts val="400"/>
              </a:spcBef>
              <a:spcAft>
                <a:spcPts val="200"/>
              </a:spcAft>
              <a:buClr>
                <a:srgbClr val="9E3611"/>
              </a:buClr>
              <a:buSzPct val="85000"/>
              <a:buFont typeface="Wingdings" panose="05000000000000000000" pitchFamily="2" charset="2"/>
              <a:buChar char=""/>
            </a:pPr>
            <a:r>
              <a:rPr lang="en-US" altLang="en-US" sz="1800"/>
              <a:t>Not thinking actively (and nothing else)</a:t>
            </a:r>
          </a:p>
        </p:txBody>
      </p:sp>
      <p:sp>
        <p:nvSpPr>
          <p:cNvPr id="3" name="Slide Number Placeholder 2">
            <a:extLst>
              <a:ext uri="{FF2B5EF4-FFF2-40B4-BE49-F238E27FC236}">
                <a16:creationId xmlns:a16="http://schemas.microsoft.com/office/drawing/2014/main" id="{9B50BCF7-2F99-CB35-D9B5-8F9E42E25E7F}"/>
              </a:ext>
            </a:extLst>
          </p:cNvPr>
          <p:cNvSpPr>
            <a:spLocks noGrp="1"/>
          </p:cNvSpPr>
          <p:nvPr>
            <p:ph type="sldNum" sz="quarter" idx="11"/>
          </p:nvPr>
        </p:nvSpPr>
        <p:spPr/>
        <p:txBody>
          <a:bodyPr/>
          <a:lstStyle/>
          <a:p>
            <a:pPr>
              <a:defRPr/>
            </a:pPr>
            <a:fld id="{4EFBBDFF-4E8C-4FA6-9BE7-0E34E0D27176}" type="slidenum">
              <a:rPr lang="en-IN" altLang="en-US"/>
              <a:pPr>
                <a:defRPr/>
              </a:pPr>
              <a:t>6</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a:extLst>
              <a:ext uri="{FF2B5EF4-FFF2-40B4-BE49-F238E27FC236}">
                <a16:creationId xmlns:a16="http://schemas.microsoft.com/office/drawing/2014/main" id="{8B851139-5E86-9F9C-58A1-745D29B093C5}"/>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a:latin typeface="Rockwell Condensed" panose="02060603050405020104" pitchFamily="18" charset="0"/>
              </a:rPr>
              <a:t>Key questions</a:t>
            </a:r>
          </a:p>
        </p:txBody>
      </p:sp>
      <p:sp>
        <p:nvSpPr>
          <p:cNvPr id="57347" name="Text Box 2">
            <a:extLst>
              <a:ext uri="{FF2B5EF4-FFF2-40B4-BE49-F238E27FC236}">
                <a16:creationId xmlns:a16="http://schemas.microsoft.com/office/drawing/2014/main" id="{68A94344-A03E-45A7-81B7-6394AD5200D9}"/>
              </a:ext>
            </a:extLst>
          </p:cNvPr>
          <p:cNvSpPr txBox="1">
            <a:spLocks noChangeArrowheads="1"/>
          </p:cNvSpPr>
          <p:nvPr/>
        </p:nvSpPr>
        <p:spPr bwMode="auto">
          <a:xfrm>
            <a:off x="1774594" y="1600438"/>
            <a:ext cx="8890430" cy="4525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88" tIns="44994" rIns="89988" bIns="44994"/>
          <a:lstStyle>
            <a:lvl1pPr marL="180975" indent="-180975">
              <a:lnSpc>
                <a:spcPct val="88000"/>
              </a:lnSpc>
              <a:spcAft>
                <a:spcPts val="1425"/>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defRPr sz="2000">
                <a:solidFill>
                  <a:srgbClr val="000000"/>
                </a:solidFill>
                <a:latin typeface="Rockwell" panose="02060603020205020403" pitchFamily="18" charset="0"/>
                <a:ea typeface="Microsoft YaHei" panose="020B0503020204020204" pitchFamily="34" charset="-122"/>
              </a:defRPr>
            </a:lvl9pPr>
          </a:lstStyle>
          <a:p>
            <a:pPr>
              <a:lnSpc>
                <a:spcPct val="90000"/>
              </a:lnSpc>
              <a:spcBef>
                <a:spcPts val="1200"/>
              </a:spcBef>
              <a:buClr>
                <a:srgbClr val="9E3611"/>
              </a:buClr>
              <a:buSzPct val="85000"/>
              <a:buFont typeface="Wingdings" panose="05000000000000000000" pitchFamily="2" charset="2"/>
              <a:buChar char=""/>
            </a:pPr>
            <a:r>
              <a:rPr lang="en-US" altLang="en-US" sz="2800"/>
              <a:t>How to define unconscious thought?</a:t>
            </a:r>
          </a:p>
          <a:p>
            <a:pPr>
              <a:lnSpc>
                <a:spcPct val="90000"/>
              </a:lnSpc>
              <a:spcBef>
                <a:spcPts val="1200"/>
              </a:spcBef>
              <a:buClr>
                <a:srgbClr val="9E3611"/>
              </a:buClr>
              <a:buSzPct val="85000"/>
              <a:buFont typeface="Wingdings" panose="05000000000000000000" pitchFamily="2" charset="2"/>
              <a:buChar char=""/>
            </a:pPr>
            <a:r>
              <a:rPr lang="en-US" altLang="en-US" sz="2800"/>
              <a:t>How to measure quality of choice?</a:t>
            </a:r>
          </a:p>
          <a:p>
            <a:pPr>
              <a:lnSpc>
                <a:spcPct val="90000"/>
              </a:lnSpc>
              <a:spcBef>
                <a:spcPts val="1200"/>
              </a:spcBef>
              <a:buClr>
                <a:srgbClr val="9E3611"/>
              </a:buClr>
              <a:buSzPct val="85000"/>
              <a:buFont typeface="Wingdings" panose="05000000000000000000" pitchFamily="2" charset="2"/>
              <a:buChar char=""/>
            </a:pPr>
            <a:r>
              <a:rPr lang="en-US" altLang="en-US" sz="2800"/>
              <a:t>What are the information processing mechanisms?</a:t>
            </a:r>
          </a:p>
          <a:p>
            <a:pPr>
              <a:lnSpc>
                <a:spcPct val="90000"/>
              </a:lnSpc>
              <a:spcBef>
                <a:spcPts val="1200"/>
              </a:spcBef>
              <a:buClr>
                <a:srgbClr val="9E3611"/>
              </a:buClr>
              <a:buSzPct val="85000"/>
              <a:buFont typeface="Wingdings" panose="05000000000000000000" pitchFamily="2" charset="2"/>
              <a:buChar char=""/>
            </a:pPr>
            <a:r>
              <a:rPr lang="en-US" altLang="en-US" sz="2800"/>
              <a:t>Where are the influences?</a:t>
            </a:r>
          </a:p>
          <a:p>
            <a:pPr>
              <a:lnSpc>
                <a:spcPct val="90000"/>
              </a:lnSpc>
              <a:spcBef>
                <a:spcPts val="1200"/>
              </a:spcBef>
              <a:buClr>
                <a:srgbClr val="9E3611"/>
              </a:buClr>
              <a:buSzPct val="85000"/>
              <a:buFont typeface="Wingdings" panose="05000000000000000000" pitchFamily="2" charset="2"/>
              <a:buChar char=""/>
            </a:pPr>
            <a:r>
              <a:rPr lang="en-US" altLang="en-US" sz="2800"/>
              <a:t>How do we know it is ‘unconscious’?</a:t>
            </a:r>
          </a:p>
          <a:p>
            <a:pPr>
              <a:lnSpc>
                <a:spcPct val="90000"/>
              </a:lnSpc>
              <a:spcBef>
                <a:spcPts val="1200"/>
              </a:spcBef>
              <a:buClr>
                <a:srgbClr val="9E3611"/>
              </a:buClr>
              <a:buSzPct val="85000"/>
              <a:buFont typeface="Wingdings" panose="05000000000000000000" pitchFamily="2" charset="2"/>
              <a:buChar char=""/>
            </a:pPr>
            <a:r>
              <a:rPr lang="en-US" altLang="en-US" sz="2800"/>
              <a:t>Is the ‘unconscious’ superior?</a:t>
            </a:r>
          </a:p>
          <a:p>
            <a:pPr>
              <a:lnSpc>
                <a:spcPct val="90000"/>
              </a:lnSpc>
              <a:spcBef>
                <a:spcPts val="1200"/>
              </a:spcBef>
              <a:buClr>
                <a:srgbClr val="9E3611"/>
              </a:buClr>
              <a:buSzPct val="85000"/>
              <a:buFont typeface="Wingdings" panose="05000000000000000000" pitchFamily="2" charset="2"/>
              <a:buChar char=""/>
            </a:pPr>
            <a:r>
              <a:rPr lang="en-US" altLang="en-US" sz="2800"/>
              <a:t>Is it Reliable? Relevant? </a:t>
            </a:r>
          </a:p>
        </p:txBody>
      </p:sp>
      <p:sp>
        <p:nvSpPr>
          <p:cNvPr id="3" name="Slide Number Placeholder 2">
            <a:extLst>
              <a:ext uri="{FF2B5EF4-FFF2-40B4-BE49-F238E27FC236}">
                <a16:creationId xmlns:a16="http://schemas.microsoft.com/office/drawing/2014/main" id="{8C6114C6-14E2-DD19-7931-73EBAA794DB9}"/>
              </a:ext>
            </a:extLst>
          </p:cNvPr>
          <p:cNvSpPr>
            <a:spLocks noGrp="1"/>
          </p:cNvSpPr>
          <p:nvPr>
            <p:ph type="sldNum" sz="quarter" idx="11"/>
          </p:nvPr>
        </p:nvSpPr>
        <p:spPr/>
        <p:txBody>
          <a:bodyPr/>
          <a:lstStyle/>
          <a:p>
            <a:pPr>
              <a:defRPr/>
            </a:pPr>
            <a:fld id="{9BFEACD1-9B77-402B-8B6A-0FF60F3BE4FD}" type="slidenum">
              <a:rPr lang="en-IN" altLang="en-US"/>
              <a:pPr>
                <a:defRPr/>
              </a:pPr>
              <a:t>7</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a:extLst>
              <a:ext uri="{FF2B5EF4-FFF2-40B4-BE49-F238E27FC236}">
                <a16:creationId xmlns:a16="http://schemas.microsoft.com/office/drawing/2014/main" id="{F5397043-EA2C-23DA-CD65-ED7A83305099}"/>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a:latin typeface="Rockwell Condensed" panose="02060603050405020104" pitchFamily="18" charset="0"/>
              </a:rPr>
              <a:t>Operational attempt</a:t>
            </a:r>
          </a:p>
        </p:txBody>
      </p:sp>
      <p:sp>
        <p:nvSpPr>
          <p:cNvPr id="59395" name="Text Box 2">
            <a:extLst>
              <a:ext uri="{FF2B5EF4-FFF2-40B4-BE49-F238E27FC236}">
                <a16:creationId xmlns:a16="http://schemas.microsoft.com/office/drawing/2014/main" id="{2D4141AC-8C0C-4F64-948B-7B56FFC5C985}"/>
              </a:ext>
            </a:extLst>
          </p:cNvPr>
          <p:cNvSpPr txBox="1">
            <a:spLocks noChangeArrowheads="1"/>
          </p:cNvSpPr>
          <p:nvPr/>
        </p:nvSpPr>
        <p:spPr bwMode="auto">
          <a:xfrm>
            <a:off x="1238089" y="1700438"/>
            <a:ext cx="10057090" cy="4049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88" tIns="44994" rIns="89988" bIns="44994"/>
          <a:lstStyle>
            <a:lvl1pPr>
              <a:lnSpc>
                <a:spcPct val="88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000">
                <a:solidFill>
                  <a:srgbClr val="000000"/>
                </a:solidFill>
                <a:latin typeface="Rockwell" panose="02060603020205020403" pitchFamily="18" charset="0"/>
                <a:ea typeface="Microsoft YaHei" panose="020B0503020204020204" pitchFamily="34" charset="-122"/>
              </a:defRPr>
            </a:lvl1pPr>
            <a:lvl2pPr>
              <a:lnSpc>
                <a:spcPct val="88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000">
                <a:solidFill>
                  <a:srgbClr val="000000"/>
                </a:solidFill>
                <a:latin typeface="Rockwell" panose="02060603020205020403" pitchFamily="18" charset="0"/>
                <a:ea typeface="Microsoft YaHei" panose="020B0503020204020204" pitchFamily="34" charset="-122"/>
              </a:defRPr>
            </a:lvl9pPr>
          </a:lstStyle>
          <a:p>
            <a:pPr>
              <a:lnSpc>
                <a:spcPct val="90000"/>
              </a:lnSpc>
              <a:spcBef>
                <a:spcPts val="1200"/>
              </a:spcBef>
              <a:buClrTx/>
            </a:pPr>
            <a:r>
              <a:rPr lang="en-US" altLang="en-US" sz="2400"/>
              <a:t>“Conscious thought is defined as ‘object- relevant’ or task-relevant cognitive or affective thought processes that occur while the object or task is the focus of one’s unconscious attention, while unconscious thought simply occurs when the object or task is outside of attention” (Dijksterhuis &amp; Nordgren, 2006).</a:t>
            </a:r>
          </a:p>
          <a:p>
            <a:pPr>
              <a:lnSpc>
                <a:spcPct val="90000"/>
              </a:lnSpc>
              <a:spcBef>
                <a:spcPts val="1200"/>
              </a:spcBef>
              <a:buClrTx/>
            </a:pPr>
            <a:endParaRPr lang="en-US" altLang="en-US" sz="2400"/>
          </a:p>
          <a:p>
            <a:pPr>
              <a:lnSpc>
                <a:spcPct val="90000"/>
              </a:lnSpc>
              <a:spcBef>
                <a:spcPts val="1200"/>
              </a:spcBef>
              <a:buClrTx/>
            </a:pPr>
            <a:r>
              <a:rPr lang="en-US" altLang="en-US" sz="2400"/>
              <a:t>ASSUMPTIONS OF UNCNSCIOUS THOUGHT THEORY</a:t>
            </a:r>
          </a:p>
          <a:p>
            <a:pPr>
              <a:lnSpc>
                <a:spcPct val="90000"/>
              </a:lnSpc>
              <a:spcBef>
                <a:spcPts val="1200"/>
              </a:spcBef>
              <a:buClrTx/>
            </a:pPr>
            <a:r>
              <a:rPr lang="en-US" altLang="en-US" sz="2400"/>
              <a:t>“Unconscious cognition is just not suitable for simple feats, but the unconscious is powerful, without capacity limitations, which uses a bottom-up processing style, appropriately weights the relative importance for attributes in decision, engages in associative processing and divergent thinking.”</a:t>
            </a:r>
          </a:p>
          <a:p>
            <a:pPr>
              <a:lnSpc>
                <a:spcPct val="90000"/>
              </a:lnSpc>
              <a:spcBef>
                <a:spcPts val="1200"/>
              </a:spcBef>
              <a:buClrTx/>
            </a:pPr>
            <a:endParaRPr lang="en-US" altLang="en-US" sz="2400"/>
          </a:p>
        </p:txBody>
      </p:sp>
      <p:sp>
        <p:nvSpPr>
          <p:cNvPr id="3" name="Slide Number Placeholder 2">
            <a:extLst>
              <a:ext uri="{FF2B5EF4-FFF2-40B4-BE49-F238E27FC236}">
                <a16:creationId xmlns:a16="http://schemas.microsoft.com/office/drawing/2014/main" id="{01811A62-C058-8655-4631-8DCC752548C2}"/>
              </a:ext>
            </a:extLst>
          </p:cNvPr>
          <p:cNvSpPr>
            <a:spLocks noGrp="1"/>
          </p:cNvSpPr>
          <p:nvPr>
            <p:ph type="sldNum" sz="quarter" idx="11"/>
          </p:nvPr>
        </p:nvSpPr>
        <p:spPr/>
        <p:txBody>
          <a:bodyPr/>
          <a:lstStyle/>
          <a:p>
            <a:pPr>
              <a:defRPr/>
            </a:pPr>
            <a:fld id="{F0308A95-00A9-4786-9F2D-CD1A2E965855}" type="slidenum">
              <a:rPr lang="en-IN" altLang="en-US"/>
              <a:pPr>
                <a:defRPr/>
              </a:pPr>
              <a:t>8</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a:extLst>
              <a:ext uri="{FF2B5EF4-FFF2-40B4-BE49-F238E27FC236}">
                <a16:creationId xmlns:a16="http://schemas.microsoft.com/office/drawing/2014/main" id="{8C36EC4E-7C39-27AC-5E89-2BD138980C1F}"/>
              </a:ext>
            </a:extLst>
          </p:cNvPr>
          <p:cNvSpPr>
            <a:spLocks noGrp="1" noChangeArrowheads="1"/>
          </p:cNvSpPr>
          <p:nvPr>
            <p:ph type="title"/>
          </p:nvPr>
        </p:nvSpPr>
        <p:spPr>
          <a:xfrm>
            <a:off x="1069836" y="484572"/>
            <a:ext cx="10057090" cy="1607928"/>
          </a:xfrm>
        </p:spPr>
        <p:txBody>
          <a:bodyPr/>
          <a:lstStyle/>
          <a:p>
            <a:pPr>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pPr>
            <a:r>
              <a:rPr lang="en-US" altLang="en-US" sz="5399">
                <a:latin typeface="Rockwell Condensed" panose="02060603050405020104" pitchFamily="18" charset="0"/>
              </a:rPr>
              <a:t>How to measure quality of choice?</a:t>
            </a:r>
          </a:p>
        </p:txBody>
      </p:sp>
      <p:sp>
        <p:nvSpPr>
          <p:cNvPr id="61443" name="Text Box 2">
            <a:extLst>
              <a:ext uri="{FF2B5EF4-FFF2-40B4-BE49-F238E27FC236}">
                <a16:creationId xmlns:a16="http://schemas.microsoft.com/office/drawing/2014/main" id="{BE72F28C-C110-6D6A-3430-E3754D797651}"/>
              </a:ext>
            </a:extLst>
          </p:cNvPr>
          <p:cNvSpPr txBox="1">
            <a:spLocks noChangeArrowheads="1"/>
          </p:cNvSpPr>
          <p:nvPr/>
        </p:nvSpPr>
        <p:spPr bwMode="auto">
          <a:xfrm>
            <a:off x="1069836" y="2121071"/>
            <a:ext cx="10057090" cy="4049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88" tIns="44994" rIns="89988" bIns="44994"/>
          <a:lstStyle>
            <a:lvl1pPr marL="180975" indent="-180975">
              <a:lnSpc>
                <a:spcPct val="88000"/>
              </a:lnSpc>
              <a:spcAft>
                <a:spcPts val="1425"/>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1pPr>
            <a:lvl2pPr marL="457200" indent="-180975">
              <a:lnSpc>
                <a:spcPct val="88000"/>
              </a:lnSpc>
              <a:spcAft>
                <a:spcPts val="113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1600">
                <a:solidFill>
                  <a:srgbClr val="000000"/>
                </a:solidFill>
                <a:latin typeface="Rockwell" panose="02060603020205020403" pitchFamily="18" charset="0"/>
                <a:ea typeface="Microsoft YaHei" panose="020B0503020204020204" pitchFamily="34" charset="-122"/>
              </a:defRPr>
            </a:lvl2pPr>
            <a:lvl3pPr>
              <a:lnSpc>
                <a:spcPct val="88000"/>
              </a:lnSpc>
              <a:spcAft>
                <a:spcPts val="850"/>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1600">
                <a:solidFill>
                  <a:srgbClr val="000000"/>
                </a:solidFill>
                <a:latin typeface="Rockwell" panose="02060603020205020403" pitchFamily="18" charset="0"/>
                <a:ea typeface="Microsoft YaHei" panose="020B0503020204020204" pitchFamily="34" charset="-122"/>
              </a:defRPr>
            </a:lvl3pPr>
            <a:lvl4pPr>
              <a:lnSpc>
                <a:spcPct val="88000"/>
              </a:lnSpc>
              <a:spcAft>
                <a:spcPts val="575"/>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1600">
                <a:solidFill>
                  <a:srgbClr val="000000"/>
                </a:solidFill>
                <a:latin typeface="Rockwell" panose="02060603020205020403" pitchFamily="18" charset="0"/>
                <a:ea typeface="Microsoft YaHei" panose="020B0503020204020204" pitchFamily="34" charset="-122"/>
              </a:defRPr>
            </a:lvl4pPr>
            <a:lvl5pPr>
              <a:lnSpc>
                <a:spcPct val="88000"/>
              </a:lnSpc>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5pPr>
            <a:lvl6pPr marL="25146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6pPr>
            <a:lvl7pPr marL="29718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7pPr>
            <a:lvl8pPr marL="34290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8pPr>
            <a:lvl9pPr marL="3886200" indent="-228600" defTabSz="449263" eaLnBrk="0" fontAlgn="base" hangingPunct="0">
              <a:lnSpc>
                <a:spcPct val="88000"/>
              </a:lnSpc>
              <a:spcBef>
                <a:spcPct val="0"/>
              </a:spcBef>
              <a:spcAft>
                <a:spcPts val="288"/>
              </a:spcAft>
              <a:buClr>
                <a:srgbClr val="000000"/>
              </a:buClr>
              <a:buSzPct val="100000"/>
              <a:buFont typeface="Times New Roman" panose="02020603050405020304" pitchFamily="18"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10700" algn="l"/>
              </a:tabLst>
              <a:defRPr sz="2000">
                <a:solidFill>
                  <a:srgbClr val="000000"/>
                </a:solidFill>
                <a:latin typeface="Rockwell" panose="02060603020205020403" pitchFamily="18" charset="0"/>
                <a:ea typeface="Microsoft YaHei" panose="020B0503020204020204" pitchFamily="34" charset="-122"/>
              </a:defRPr>
            </a:lvl9pPr>
          </a:lstStyle>
          <a:p>
            <a:pPr>
              <a:lnSpc>
                <a:spcPct val="90000"/>
              </a:lnSpc>
              <a:spcBef>
                <a:spcPts val="1200"/>
              </a:spcBef>
              <a:buClr>
                <a:srgbClr val="9E3611"/>
              </a:buClr>
              <a:buSzPct val="85000"/>
              <a:buFont typeface="Wingdings" panose="05000000000000000000" pitchFamily="2" charset="2"/>
              <a:buChar char=""/>
            </a:pPr>
            <a:r>
              <a:rPr lang="en-US" altLang="en-US" sz="2800"/>
              <a:t>Procedure:</a:t>
            </a:r>
          </a:p>
          <a:p>
            <a:pPr lvl="1">
              <a:lnSpc>
                <a:spcPct val="90000"/>
              </a:lnSpc>
              <a:spcBef>
                <a:spcPts val="400"/>
              </a:spcBef>
              <a:spcAft>
                <a:spcPts val="200"/>
              </a:spcAft>
              <a:buClr>
                <a:srgbClr val="9E3611"/>
              </a:buClr>
              <a:buSzPct val="85000"/>
              <a:buFont typeface="Wingdings" panose="05000000000000000000" pitchFamily="2" charset="2"/>
              <a:buChar char=""/>
            </a:pPr>
            <a:r>
              <a:rPr lang="en-US" altLang="en-US" sz="2400"/>
              <a:t>Information presentation stage (3 min)</a:t>
            </a:r>
          </a:p>
          <a:p>
            <a:pPr lvl="1">
              <a:lnSpc>
                <a:spcPct val="90000"/>
              </a:lnSpc>
              <a:spcBef>
                <a:spcPts val="400"/>
              </a:spcBef>
              <a:spcAft>
                <a:spcPts val="200"/>
              </a:spcAft>
              <a:buClr>
                <a:srgbClr val="9E3611"/>
              </a:buClr>
              <a:buSzPct val="85000"/>
              <a:buFont typeface="Wingdings" panose="05000000000000000000" pitchFamily="2" charset="2"/>
              <a:buChar char=""/>
            </a:pPr>
            <a:r>
              <a:rPr lang="en-US" altLang="en-US" sz="2400"/>
              <a:t>Distraction stage (3 mins)</a:t>
            </a:r>
          </a:p>
          <a:p>
            <a:pPr lvl="1">
              <a:lnSpc>
                <a:spcPct val="90000"/>
              </a:lnSpc>
              <a:spcBef>
                <a:spcPts val="400"/>
              </a:spcBef>
              <a:spcAft>
                <a:spcPts val="200"/>
              </a:spcAft>
              <a:buClr>
                <a:srgbClr val="9E3611"/>
              </a:buClr>
              <a:buSzPct val="85000"/>
              <a:buFont typeface="Wingdings" panose="05000000000000000000" pitchFamily="2" charset="2"/>
              <a:buChar char=""/>
            </a:pPr>
            <a:r>
              <a:rPr lang="en-US" altLang="en-US" sz="2400"/>
              <a:t>Judgment/Decision stage (no limit)</a:t>
            </a:r>
          </a:p>
          <a:p>
            <a:pPr>
              <a:lnSpc>
                <a:spcPct val="90000"/>
              </a:lnSpc>
              <a:spcBef>
                <a:spcPts val="1200"/>
              </a:spcBef>
              <a:spcAft>
                <a:spcPts val="200"/>
              </a:spcAft>
              <a:buClrTx/>
            </a:pPr>
            <a:endParaRPr lang="en-US" altLang="en-US" sz="2800"/>
          </a:p>
          <a:p>
            <a:pPr>
              <a:lnSpc>
                <a:spcPct val="90000"/>
              </a:lnSpc>
              <a:spcBef>
                <a:spcPts val="1200"/>
              </a:spcBef>
              <a:spcAft>
                <a:spcPts val="200"/>
              </a:spcAft>
              <a:buClr>
                <a:srgbClr val="9E3611"/>
              </a:buClr>
              <a:buSzPct val="85000"/>
              <a:buFont typeface="Wingdings" panose="05000000000000000000" pitchFamily="2" charset="2"/>
              <a:buChar char=""/>
            </a:pPr>
            <a:r>
              <a:rPr lang="en-US" altLang="en-US" sz="2800"/>
              <a:t>Quality is based on how many follow a normative rule (e.g., weighted-additive or Tally)</a:t>
            </a:r>
          </a:p>
          <a:p>
            <a:pPr>
              <a:lnSpc>
                <a:spcPct val="90000"/>
              </a:lnSpc>
              <a:spcBef>
                <a:spcPts val="1200"/>
              </a:spcBef>
              <a:spcAft>
                <a:spcPts val="200"/>
              </a:spcAft>
              <a:buClr>
                <a:srgbClr val="9E3611"/>
              </a:buClr>
              <a:buSzPct val="85000"/>
              <a:buFont typeface="Wingdings" panose="05000000000000000000" pitchFamily="2" charset="2"/>
              <a:buChar char=""/>
            </a:pPr>
            <a:r>
              <a:rPr lang="en-US" altLang="en-US" sz="2800"/>
              <a:t>Satisfaction (post-choice rating)</a:t>
            </a:r>
          </a:p>
        </p:txBody>
      </p:sp>
      <p:sp>
        <p:nvSpPr>
          <p:cNvPr id="3" name="Slide Number Placeholder 2">
            <a:extLst>
              <a:ext uri="{FF2B5EF4-FFF2-40B4-BE49-F238E27FC236}">
                <a16:creationId xmlns:a16="http://schemas.microsoft.com/office/drawing/2014/main" id="{244D6D84-4A8F-6AE8-ACF2-37A99D9FF6A2}"/>
              </a:ext>
            </a:extLst>
          </p:cNvPr>
          <p:cNvSpPr>
            <a:spLocks noGrp="1"/>
          </p:cNvSpPr>
          <p:nvPr>
            <p:ph type="sldNum" sz="quarter" idx="11"/>
          </p:nvPr>
        </p:nvSpPr>
        <p:spPr/>
        <p:txBody>
          <a:bodyPr/>
          <a:lstStyle/>
          <a:p>
            <a:pPr>
              <a:defRPr/>
            </a:pPr>
            <a:fld id="{BC220587-C596-457A-A244-04B7D39C4AAC}" type="slidenum">
              <a:rPr lang="en-IN" altLang="en-US"/>
              <a:pPr>
                <a:defRPr/>
              </a:pPr>
              <a:t>9</a:t>
            </a:fld>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712</Words>
  <Application>Microsoft Office PowerPoint</Application>
  <PresentationFormat>Widescreen</PresentationFormat>
  <Paragraphs>151</Paragraphs>
  <Slides>21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Rockwell</vt:lpstr>
      <vt:lpstr>Rockwell Condensed</vt:lpstr>
      <vt:lpstr>Times New Roman</vt:lpstr>
      <vt:lpstr>Wingdings</vt:lpstr>
      <vt:lpstr>Office Theme</vt:lpstr>
      <vt:lpstr>Introduction to Psychology</vt:lpstr>
      <vt:lpstr>Studying real world phenomena: LAY IDEA TO BASIC RESEARCH</vt:lpstr>
      <vt:lpstr>A common picture</vt:lpstr>
      <vt:lpstr>A large collection of books</vt:lpstr>
      <vt:lpstr>What is unconscious thought?</vt:lpstr>
      <vt:lpstr>What is unconscious thought?</vt:lpstr>
      <vt:lpstr>Key questions</vt:lpstr>
      <vt:lpstr>Operational attempt</vt:lpstr>
      <vt:lpstr>How to measure quality of choice?</vt:lpstr>
      <vt:lpstr>Claimed merits of unconscious thought (UT)</vt:lpstr>
      <vt:lpstr>And, we, the critics arrived:  [1] Operationalization</vt:lpstr>
      <vt:lpstr>Choice problem</vt:lpstr>
      <vt:lpstr>Perceptual scope of attention during UT</vt:lpstr>
      <vt:lpstr>PowerPoint Presentation</vt:lpstr>
      <vt:lpstr>Perceptual scope of attention during “UNCONSCIOUS THOUGHT”</vt:lpstr>
      <vt:lpstr>So, operationalization is problematic</vt:lpstr>
      <vt:lpstr>And, we, the critics arrived:  [2] Cue integration / Weighting</vt:lpstr>
      <vt:lpstr>Computer simulations - Cars</vt:lpstr>
      <vt:lpstr>Comparison of behavioral results and computation simulations</vt:lpstr>
      <vt:lpstr>So, the assumptions of UTT are problematic</vt:lpstr>
      <vt:lpstr>Sum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Psychology</dc:title>
  <dc:creator>Sumitava Mukherjee</dc:creator>
  <cp:lastModifiedBy>Sumitava Mukherjee</cp:lastModifiedBy>
  <cp:revision>4</cp:revision>
  <dcterms:created xsi:type="dcterms:W3CDTF">2022-08-25T07:15:09Z</dcterms:created>
  <dcterms:modified xsi:type="dcterms:W3CDTF">2022-08-30T09:49:35Z</dcterms:modified>
</cp:coreProperties>
</file>