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84" r:id="rId3"/>
    <p:sldId id="327" r:id="rId4"/>
    <p:sldId id="266" r:id="rId5"/>
    <p:sldId id="326" r:id="rId6"/>
    <p:sldId id="328" r:id="rId7"/>
    <p:sldId id="329" r:id="rId8"/>
    <p:sldId id="381" r:id="rId9"/>
    <p:sldId id="269" r:id="rId10"/>
    <p:sldId id="333" r:id="rId11"/>
    <p:sldId id="334" r:id="rId12"/>
    <p:sldId id="335" r:id="rId13"/>
    <p:sldId id="336" r:id="rId14"/>
    <p:sldId id="277" r:id="rId15"/>
    <p:sldId id="337" r:id="rId16"/>
    <p:sldId id="274" r:id="rId17"/>
    <p:sldId id="276" r:id="rId18"/>
    <p:sldId id="375" r:id="rId19"/>
    <p:sldId id="278" r:id="rId20"/>
    <p:sldId id="279" r:id="rId21"/>
    <p:sldId id="338" r:id="rId22"/>
    <p:sldId id="349" r:id="rId23"/>
    <p:sldId id="339" r:id="rId24"/>
    <p:sldId id="340" r:id="rId25"/>
    <p:sldId id="341" r:id="rId26"/>
    <p:sldId id="342" r:id="rId27"/>
    <p:sldId id="343" r:id="rId28"/>
    <p:sldId id="345" r:id="rId29"/>
    <p:sldId id="350" r:id="rId30"/>
    <p:sldId id="351" r:id="rId31"/>
    <p:sldId id="346" r:id="rId32"/>
    <p:sldId id="282" r:id="rId33"/>
    <p:sldId id="352" r:id="rId34"/>
    <p:sldId id="353" r:id="rId35"/>
    <p:sldId id="284" r:id="rId36"/>
    <p:sldId id="285" r:id="rId37"/>
    <p:sldId id="286" r:id="rId38"/>
    <p:sldId id="287" r:id="rId39"/>
    <p:sldId id="288" r:id="rId40"/>
    <p:sldId id="289" r:id="rId41"/>
    <p:sldId id="291" r:id="rId42"/>
    <p:sldId id="290" r:id="rId43"/>
    <p:sldId id="293" r:id="rId44"/>
    <p:sldId id="297" r:id="rId45"/>
    <p:sldId id="294" r:id="rId46"/>
    <p:sldId id="298" r:id="rId47"/>
    <p:sldId id="296" r:id="rId48"/>
    <p:sldId id="299" r:id="rId49"/>
    <p:sldId id="304" r:id="rId50"/>
    <p:sldId id="300" r:id="rId51"/>
    <p:sldId id="301" r:id="rId52"/>
    <p:sldId id="302" r:id="rId53"/>
    <p:sldId id="303" r:id="rId54"/>
    <p:sldId id="305" r:id="rId55"/>
    <p:sldId id="306" r:id="rId56"/>
    <p:sldId id="307" r:id="rId57"/>
    <p:sldId id="308" r:id="rId58"/>
    <p:sldId id="380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264" r:id="rId70"/>
    <p:sldId id="283" r:id="rId71"/>
    <p:sldId id="31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 Ranu" userId="2820c45f-ee2c-4ce8-9218-48eb8548b264" providerId="ADAL" clId="{3EEB055A-9014-D449-B852-C41D4974C0C8}"/>
    <pc:docChg chg="custSel modSld">
      <pc:chgData name="Sayan Ranu" userId="2820c45f-ee2c-4ce8-9218-48eb8548b264" providerId="ADAL" clId="{3EEB055A-9014-D449-B852-C41D4974C0C8}" dt="2020-10-13T10:27:19.610" v="23" actId="7634"/>
      <pc:docMkLst>
        <pc:docMk/>
      </pc:docMkLst>
      <pc:sldChg chg="addSp">
        <pc:chgData name="Sayan Ranu" userId="2820c45f-ee2c-4ce8-9218-48eb8548b264" providerId="ADAL" clId="{3EEB055A-9014-D449-B852-C41D4974C0C8}" dt="2020-10-13T10:27:19.610" v="23" actId="7634"/>
        <pc:sldMkLst>
          <pc:docMk/>
          <pc:sldMk cId="2201143830" sldId="264"/>
        </pc:sldMkLst>
        <pc:inkChg chg="add">
          <ac:chgData name="Sayan Ranu" userId="2820c45f-ee2c-4ce8-9218-48eb8548b264" providerId="ADAL" clId="{3EEB055A-9014-D449-B852-C41D4974C0C8}" dt="2020-10-13T10:27:19.610" v="23" actId="7634"/>
          <ac:inkMkLst>
            <pc:docMk/>
            <pc:sldMk cId="2201143830" sldId="264"/>
            <ac:inkMk id="2" creationId="{5770DA0C-55E1-A344-A5DC-4119A0A77240}"/>
          </ac:inkMkLst>
        </pc:inkChg>
      </pc:sldChg>
      <pc:sldChg chg="addSp delSp modSp">
        <pc:chgData name="Sayan Ranu" userId="2820c45f-ee2c-4ce8-9218-48eb8548b264" providerId="ADAL" clId="{3EEB055A-9014-D449-B852-C41D4974C0C8}" dt="2020-10-06T11:40:20.153" v="9"/>
        <pc:sldMkLst>
          <pc:docMk/>
          <pc:sldMk cId="2081377055" sldId="278"/>
        </pc:sldMkLst>
        <pc:spChg chg="mod">
          <ac:chgData name="Sayan Ranu" userId="2820c45f-ee2c-4ce8-9218-48eb8548b264" providerId="ADAL" clId="{3EEB055A-9014-D449-B852-C41D4974C0C8}" dt="2020-10-06T11:40:02.296" v="2" actId="1076"/>
          <ac:spMkLst>
            <pc:docMk/>
            <pc:sldMk cId="2081377055" sldId="278"/>
            <ac:spMk id="660483" creationId="{00000000-0000-0000-0000-000000000000}"/>
          </ac:spMkLst>
        </pc:spChg>
        <pc:inkChg chg="add del mod modStrokes">
          <ac:chgData name="Sayan Ranu" userId="2820c45f-ee2c-4ce8-9218-48eb8548b264" providerId="ADAL" clId="{3EEB055A-9014-D449-B852-C41D4974C0C8}" dt="2020-10-06T11:40:20.153" v="9"/>
          <ac:inkMkLst>
            <pc:docMk/>
            <pc:sldMk cId="2081377055" sldId="278"/>
            <ac:inkMk id="2" creationId="{3C1FCF7B-019B-9A41-ADF5-9A68F4E20ECE}"/>
          </ac:inkMkLst>
        </pc:inkChg>
        <pc:inkChg chg="add del">
          <ac:chgData name="Sayan Ranu" userId="2820c45f-ee2c-4ce8-9218-48eb8548b264" providerId="ADAL" clId="{3EEB055A-9014-D449-B852-C41D4974C0C8}" dt="2020-10-06T11:40:06.028" v="7"/>
          <ac:inkMkLst>
            <pc:docMk/>
            <pc:sldMk cId="2081377055" sldId="278"/>
            <ac:inkMk id="3" creationId="{8043F361-EBC6-4741-B444-9626716B2BF1}"/>
          </ac:inkMkLst>
        </pc:inkChg>
        <pc:inkChg chg="add del">
          <ac:chgData name="Sayan Ranu" userId="2820c45f-ee2c-4ce8-9218-48eb8548b264" providerId="ADAL" clId="{3EEB055A-9014-D449-B852-C41D4974C0C8}" dt="2020-10-06T11:40:06.021" v="5"/>
          <ac:inkMkLst>
            <pc:docMk/>
            <pc:sldMk cId="2081377055" sldId="278"/>
            <ac:inkMk id="4" creationId="{2931FAE1-1289-694E-AF48-C705D5AA19E2}"/>
          </ac:inkMkLst>
        </pc:inkChg>
        <pc:inkChg chg="add">
          <ac:chgData name="Sayan Ranu" userId="2820c45f-ee2c-4ce8-9218-48eb8548b264" providerId="ADAL" clId="{3EEB055A-9014-D449-B852-C41D4974C0C8}" dt="2020-10-06T11:40:20.153" v="9"/>
          <ac:inkMkLst>
            <pc:docMk/>
            <pc:sldMk cId="2081377055" sldId="278"/>
            <ac:inkMk id="5" creationId="{AA4483A0-14F8-1449-90CE-1E5291D5FB30}"/>
          </ac:inkMkLst>
        </pc:inkChg>
      </pc:sldChg>
      <pc:sldChg chg="addSp">
        <pc:chgData name="Sayan Ranu" userId="2820c45f-ee2c-4ce8-9218-48eb8548b264" providerId="ADAL" clId="{3EEB055A-9014-D449-B852-C41D4974C0C8}" dt="2020-10-13T10:27:19.610" v="23" actId="7634"/>
        <pc:sldMkLst>
          <pc:docMk/>
          <pc:sldMk cId="1239374249" sldId="282"/>
        </pc:sldMkLst>
        <pc:inkChg chg="add">
          <ac:chgData name="Sayan Ranu" userId="2820c45f-ee2c-4ce8-9218-48eb8548b264" providerId="ADAL" clId="{3EEB055A-9014-D449-B852-C41D4974C0C8}" dt="2020-10-13T10:27:19.610" v="23" actId="7634"/>
          <ac:inkMkLst>
            <pc:docMk/>
            <pc:sldMk cId="1239374249" sldId="282"/>
            <ac:inkMk id="2" creationId="{D7D1551B-9BE7-7F4E-A17C-8DA1609A2046}"/>
          </ac:inkMkLst>
        </pc:inkChg>
      </pc:sldChg>
      <pc:sldChg chg="addSp">
        <pc:chgData name="Sayan Ranu" userId="2820c45f-ee2c-4ce8-9218-48eb8548b264" providerId="ADAL" clId="{3EEB055A-9014-D449-B852-C41D4974C0C8}" dt="2020-10-13T10:27:19.610" v="23" actId="7634"/>
        <pc:sldMkLst>
          <pc:docMk/>
          <pc:sldMk cId="645729166" sldId="283"/>
        </pc:sldMkLst>
        <pc:inkChg chg="add">
          <ac:chgData name="Sayan Ranu" userId="2820c45f-ee2c-4ce8-9218-48eb8548b264" providerId="ADAL" clId="{3EEB055A-9014-D449-B852-C41D4974C0C8}" dt="2020-10-13T10:27:19.610" v="23" actId="7634"/>
          <ac:inkMkLst>
            <pc:docMk/>
            <pc:sldMk cId="645729166" sldId="283"/>
            <ac:inkMk id="4" creationId="{436235E0-1560-5B41-8D2C-BB322C328FE4}"/>
          </ac:inkMkLst>
        </pc:inkChg>
      </pc:sldChg>
      <pc:sldChg chg="addSp">
        <pc:chgData name="Sayan Ranu" userId="2820c45f-ee2c-4ce8-9218-48eb8548b264" providerId="ADAL" clId="{3EEB055A-9014-D449-B852-C41D4974C0C8}" dt="2020-10-13T10:27:19.610" v="23" actId="7634"/>
        <pc:sldMkLst>
          <pc:docMk/>
          <pc:sldMk cId="3372921665" sldId="302"/>
        </pc:sldMkLst>
        <pc:inkChg chg="add">
          <ac:chgData name="Sayan Ranu" userId="2820c45f-ee2c-4ce8-9218-48eb8548b264" providerId="ADAL" clId="{3EEB055A-9014-D449-B852-C41D4974C0C8}" dt="2020-10-13T10:27:19.610" v="23" actId="7634"/>
          <ac:inkMkLst>
            <pc:docMk/>
            <pc:sldMk cId="3372921665" sldId="302"/>
            <ac:inkMk id="2" creationId="{330A235D-54AE-6B4E-985F-C6371BBCA3C8}"/>
          </ac:inkMkLst>
        </pc:inkChg>
      </pc:sldChg>
      <pc:sldChg chg="addSp">
        <pc:chgData name="Sayan Ranu" userId="2820c45f-ee2c-4ce8-9218-48eb8548b264" providerId="ADAL" clId="{3EEB055A-9014-D449-B852-C41D4974C0C8}" dt="2020-10-13T10:27:19.610" v="23" actId="7634"/>
        <pc:sldMkLst>
          <pc:docMk/>
          <pc:sldMk cId="1972866660" sldId="304"/>
        </pc:sldMkLst>
        <pc:inkChg chg="add">
          <ac:chgData name="Sayan Ranu" userId="2820c45f-ee2c-4ce8-9218-48eb8548b264" providerId="ADAL" clId="{3EEB055A-9014-D449-B852-C41D4974C0C8}" dt="2020-10-13T10:27:19.610" v="23" actId="7634"/>
          <ac:inkMkLst>
            <pc:docMk/>
            <pc:sldMk cId="1972866660" sldId="304"/>
            <ac:inkMk id="2" creationId="{B750968D-A3F5-8940-829F-C3ECF2A0D5B5}"/>
          </ac:inkMkLst>
        </pc:inkChg>
      </pc:sldChg>
      <pc:sldChg chg="addSp">
        <pc:chgData name="Sayan Ranu" userId="2820c45f-ee2c-4ce8-9218-48eb8548b264" providerId="ADAL" clId="{3EEB055A-9014-D449-B852-C41D4974C0C8}" dt="2020-10-06T10:17:22.299" v="0" actId="7634"/>
        <pc:sldMkLst>
          <pc:docMk/>
          <pc:sldMk cId="819936051" sldId="338"/>
        </pc:sldMkLst>
        <pc:inkChg chg="add">
          <ac:chgData name="Sayan Ranu" userId="2820c45f-ee2c-4ce8-9218-48eb8548b264" providerId="ADAL" clId="{3EEB055A-9014-D449-B852-C41D4974C0C8}" dt="2020-10-06T10:17:22.299" v="0" actId="7634"/>
          <ac:inkMkLst>
            <pc:docMk/>
            <pc:sldMk cId="819936051" sldId="338"/>
            <ac:inkMk id="3" creationId="{2B87A425-7047-B446-B875-E83724AE0AA3}"/>
          </ac:inkMkLst>
        </pc:inkChg>
      </pc:sldChg>
      <pc:sldChg chg="addSp delSp modSp">
        <pc:chgData name="Sayan Ranu" userId="2820c45f-ee2c-4ce8-9218-48eb8548b264" providerId="ADAL" clId="{3EEB055A-9014-D449-B852-C41D4974C0C8}" dt="2020-10-06T11:40:48.884" v="14"/>
        <pc:sldMkLst>
          <pc:docMk/>
          <pc:sldMk cId="2310507956" sldId="339"/>
        </pc:sldMkLst>
        <pc:grpChg chg="add">
          <ac:chgData name="Sayan Ranu" userId="2820c45f-ee2c-4ce8-9218-48eb8548b264" providerId="ADAL" clId="{3EEB055A-9014-D449-B852-C41D4974C0C8}" dt="2020-10-06T11:40:28.141" v="12"/>
          <ac:grpSpMkLst>
            <pc:docMk/>
            <pc:sldMk cId="2310507956" sldId="339"/>
            <ac:grpSpMk id="6" creationId="{E9BEAF33-F655-C94E-944A-468BA3A53A7B}"/>
          </ac:grpSpMkLst>
        </pc:grpChg>
        <pc:inkChg chg="add del">
          <ac:chgData name="Sayan Ranu" userId="2820c45f-ee2c-4ce8-9218-48eb8548b264" providerId="ADAL" clId="{3EEB055A-9014-D449-B852-C41D4974C0C8}" dt="2020-10-06T11:40:27.551" v="10"/>
          <ac:inkMkLst>
            <pc:docMk/>
            <pc:sldMk cId="2310507956" sldId="339"/>
            <ac:inkMk id="2" creationId="{8C861F25-21C5-7C4C-B8E8-118BA6AD2E8E}"/>
          </ac:inkMkLst>
        </pc:inkChg>
        <pc:inkChg chg="add del">
          <ac:chgData name="Sayan Ranu" userId="2820c45f-ee2c-4ce8-9218-48eb8548b264" providerId="ADAL" clId="{3EEB055A-9014-D449-B852-C41D4974C0C8}" dt="2020-10-06T11:40:27.577" v="11"/>
          <ac:inkMkLst>
            <pc:docMk/>
            <pc:sldMk cId="2310507956" sldId="339"/>
            <ac:inkMk id="3" creationId="{73137079-94C4-0347-951C-148752FF2AB5}"/>
          </ac:inkMkLst>
        </pc:inkChg>
        <pc:inkChg chg="add mod modStrokes">
          <ac:chgData name="Sayan Ranu" userId="2820c45f-ee2c-4ce8-9218-48eb8548b264" providerId="ADAL" clId="{3EEB055A-9014-D449-B852-C41D4974C0C8}" dt="2020-10-06T11:40:48.871" v="13"/>
          <ac:inkMkLst>
            <pc:docMk/>
            <pc:sldMk cId="2310507956" sldId="339"/>
            <ac:inkMk id="4" creationId="{D3D54C4C-A039-7A40-922B-2BBEE90127AF}"/>
          </ac:inkMkLst>
        </pc:inkChg>
        <pc:inkChg chg="add mod modStrokes">
          <ac:chgData name="Sayan Ranu" userId="2820c45f-ee2c-4ce8-9218-48eb8548b264" providerId="ADAL" clId="{3EEB055A-9014-D449-B852-C41D4974C0C8}" dt="2020-10-06T11:40:48.884" v="14"/>
          <ac:inkMkLst>
            <pc:docMk/>
            <pc:sldMk cId="2310507956" sldId="339"/>
            <ac:inkMk id="5" creationId="{CF54E35D-04CA-A840-BF0B-8C9630D6EB24}"/>
          </ac:inkMkLst>
        </pc:inkChg>
      </pc:sldChg>
      <pc:sldChg chg="addSp modSp">
        <pc:chgData name="Sayan Ranu" userId="2820c45f-ee2c-4ce8-9218-48eb8548b264" providerId="ADAL" clId="{3EEB055A-9014-D449-B852-C41D4974C0C8}" dt="2020-10-06T11:41:08.028" v="15"/>
        <pc:sldMkLst>
          <pc:docMk/>
          <pc:sldMk cId="1177269746" sldId="340"/>
        </pc:sldMkLst>
        <pc:inkChg chg="add mod modStrokes">
          <ac:chgData name="Sayan Ranu" userId="2820c45f-ee2c-4ce8-9218-48eb8548b264" providerId="ADAL" clId="{3EEB055A-9014-D449-B852-C41D4974C0C8}" dt="2020-10-06T11:41:08.028" v="15"/>
          <ac:inkMkLst>
            <pc:docMk/>
            <pc:sldMk cId="1177269746" sldId="340"/>
            <ac:inkMk id="2" creationId="{62E68505-CD97-EE4F-8C51-8F91A4181279}"/>
          </ac:inkMkLst>
        </pc:inkChg>
      </pc:sldChg>
      <pc:sldChg chg="addSp modSp">
        <pc:chgData name="Sayan Ranu" userId="2820c45f-ee2c-4ce8-9218-48eb8548b264" providerId="ADAL" clId="{3EEB055A-9014-D449-B852-C41D4974C0C8}" dt="2020-10-06T11:41:24.458" v="16"/>
        <pc:sldMkLst>
          <pc:docMk/>
          <pc:sldMk cId="4212432025" sldId="341"/>
        </pc:sldMkLst>
        <pc:inkChg chg="add mod modStrokes">
          <ac:chgData name="Sayan Ranu" userId="2820c45f-ee2c-4ce8-9218-48eb8548b264" providerId="ADAL" clId="{3EEB055A-9014-D449-B852-C41D4974C0C8}" dt="2020-10-06T11:41:24.458" v="16"/>
          <ac:inkMkLst>
            <pc:docMk/>
            <pc:sldMk cId="4212432025" sldId="341"/>
            <ac:inkMk id="3" creationId="{E403949B-ED97-1E46-A39A-35BE77389E52}"/>
          </ac:inkMkLst>
        </pc:inkChg>
      </pc:sldChg>
      <pc:sldChg chg="addSp delSp modSp">
        <pc:chgData name="Sayan Ranu" userId="2820c45f-ee2c-4ce8-9218-48eb8548b264" providerId="ADAL" clId="{3EEB055A-9014-D449-B852-C41D4974C0C8}" dt="2020-10-06T11:41:51.633" v="18"/>
        <pc:sldMkLst>
          <pc:docMk/>
          <pc:sldMk cId="2664383990" sldId="342"/>
        </pc:sldMkLst>
        <pc:inkChg chg="add del mod modStrokes">
          <ac:chgData name="Sayan Ranu" userId="2820c45f-ee2c-4ce8-9218-48eb8548b264" providerId="ADAL" clId="{3EEB055A-9014-D449-B852-C41D4974C0C8}" dt="2020-10-06T11:41:51.633" v="18"/>
          <ac:inkMkLst>
            <pc:docMk/>
            <pc:sldMk cId="2664383990" sldId="342"/>
            <ac:inkMk id="2" creationId="{25E14740-D5FA-4C4A-9089-B941E4AD90EA}"/>
          </ac:inkMkLst>
        </pc:inkChg>
      </pc:sldChg>
      <pc:sldChg chg="addSp modSp">
        <pc:chgData name="Sayan Ranu" userId="2820c45f-ee2c-4ce8-9218-48eb8548b264" providerId="ADAL" clId="{3EEB055A-9014-D449-B852-C41D4974C0C8}" dt="2020-10-06T11:42:08.749" v="22"/>
        <pc:sldMkLst>
          <pc:docMk/>
          <pc:sldMk cId="4224083541" sldId="343"/>
        </pc:sldMkLst>
        <pc:inkChg chg="add mod modStrokes">
          <ac:chgData name="Sayan Ranu" userId="2820c45f-ee2c-4ce8-9218-48eb8548b264" providerId="ADAL" clId="{3EEB055A-9014-D449-B852-C41D4974C0C8}" dt="2020-10-06T11:42:08.749" v="22"/>
          <ac:inkMkLst>
            <pc:docMk/>
            <pc:sldMk cId="4224083541" sldId="343"/>
            <ac:inkMk id="2" creationId="{6958CEB3-90CE-B746-ACB0-9E6C0371384F}"/>
          </ac:inkMkLst>
        </pc:inkChg>
      </pc:sldChg>
      <pc:sldChg chg="addSp">
        <pc:chgData name="Sayan Ranu" userId="2820c45f-ee2c-4ce8-9218-48eb8548b264" providerId="ADAL" clId="{3EEB055A-9014-D449-B852-C41D4974C0C8}" dt="2020-10-06T11:20:22.773" v="1" actId="7634"/>
        <pc:sldMkLst>
          <pc:docMk/>
          <pc:sldMk cId="1951577597" sldId="349"/>
        </pc:sldMkLst>
        <pc:inkChg chg="add">
          <ac:chgData name="Sayan Ranu" userId="2820c45f-ee2c-4ce8-9218-48eb8548b264" providerId="ADAL" clId="{3EEB055A-9014-D449-B852-C41D4974C0C8}" dt="2020-10-06T11:20:22.773" v="1" actId="7634"/>
          <ac:inkMkLst>
            <pc:docMk/>
            <pc:sldMk cId="1951577597" sldId="349"/>
            <ac:inkMk id="3" creationId="{CB5F63C5-DE30-AE42-A8C0-71BBD2B4BBC4}"/>
          </ac:inkMkLst>
        </pc:inkChg>
      </pc:sldChg>
      <pc:sldChg chg="addSp">
        <pc:chgData name="Sayan Ranu" userId="2820c45f-ee2c-4ce8-9218-48eb8548b264" providerId="ADAL" clId="{3EEB055A-9014-D449-B852-C41D4974C0C8}" dt="2020-10-13T10:27:19.610" v="23" actId="7634"/>
        <pc:sldMkLst>
          <pc:docMk/>
          <pc:sldMk cId="3705062571" sldId="352"/>
        </pc:sldMkLst>
        <pc:inkChg chg="add">
          <ac:chgData name="Sayan Ranu" userId="2820c45f-ee2c-4ce8-9218-48eb8548b264" providerId="ADAL" clId="{3EEB055A-9014-D449-B852-C41D4974C0C8}" dt="2020-10-13T10:27:19.610" v="23" actId="7634"/>
          <ac:inkMkLst>
            <pc:docMk/>
            <pc:sldMk cId="3705062571" sldId="352"/>
            <ac:inkMk id="8" creationId="{E3AD2E39-0896-D944-B841-FEDAEEECB23E}"/>
          </ac:inkMkLst>
        </pc:inkChg>
      </pc:sldChg>
      <pc:sldChg chg="addSp">
        <pc:chgData name="Sayan Ranu" userId="2820c45f-ee2c-4ce8-9218-48eb8548b264" providerId="ADAL" clId="{3EEB055A-9014-D449-B852-C41D4974C0C8}" dt="2020-10-13T10:27:19.610" v="23" actId="7634"/>
        <pc:sldMkLst>
          <pc:docMk/>
          <pc:sldMk cId="1388041576" sldId="353"/>
        </pc:sldMkLst>
        <pc:inkChg chg="add">
          <ac:chgData name="Sayan Ranu" userId="2820c45f-ee2c-4ce8-9218-48eb8548b264" providerId="ADAL" clId="{3EEB055A-9014-D449-B852-C41D4974C0C8}" dt="2020-10-13T10:27:19.610" v="23" actId="7634"/>
          <ac:inkMkLst>
            <pc:docMk/>
            <pc:sldMk cId="1388041576" sldId="353"/>
            <ac:inkMk id="3" creationId="{4340CE5D-3B14-9C4C-9786-DAADDE5E5A56}"/>
          </ac:inkMkLst>
        </pc:inkChg>
      </pc:sldChg>
      <pc:sldChg chg="addSp">
        <pc:chgData name="Sayan Ranu" userId="2820c45f-ee2c-4ce8-9218-48eb8548b264" providerId="ADAL" clId="{3EEB055A-9014-D449-B852-C41D4974C0C8}" dt="2020-10-13T10:27:19.610" v="23" actId="7634"/>
        <pc:sldMkLst>
          <pc:docMk/>
          <pc:sldMk cId="1748467846" sldId="382"/>
        </pc:sldMkLst>
        <pc:inkChg chg="add">
          <ac:chgData name="Sayan Ranu" userId="2820c45f-ee2c-4ce8-9218-48eb8548b264" providerId="ADAL" clId="{3EEB055A-9014-D449-B852-C41D4974C0C8}" dt="2020-10-13T10:27:19.610" v="23" actId="7634"/>
          <ac:inkMkLst>
            <pc:docMk/>
            <pc:sldMk cId="1748467846" sldId="382"/>
            <ac:inkMk id="2" creationId="{59C22C28-DED4-994A-B6CB-5499ED37DFB8}"/>
          </ac:inkMkLst>
        </pc:inkChg>
      </pc:sldChg>
    </pc:docChg>
  </pc:docChgLst>
  <pc:docChgLst>
    <pc:chgData name="Sayan Ranu" userId="2820c45f-ee2c-4ce8-9218-48eb8548b264" providerId="ADAL" clId="{19A309E2-B8AE-5B43-90EE-1DFDF2CD27DA}"/>
    <pc:docChg chg="addSld modSld sldOrd">
      <pc:chgData name="Sayan Ranu" userId="2820c45f-ee2c-4ce8-9218-48eb8548b264" providerId="ADAL" clId="{19A309E2-B8AE-5B43-90EE-1DFDF2CD27DA}" dt="2020-12-14T11:51:32.500" v="145" actId="20577"/>
      <pc:docMkLst>
        <pc:docMk/>
      </pc:docMkLst>
      <pc:sldChg chg="modSp">
        <pc:chgData name="Sayan Ranu" userId="2820c45f-ee2c-4ce8-9218-48eb8548b264" providerId="ADAL" clId="{19A309E2-B8AE-5B43-90EE-1DFDF2CD27DA}" dt="2020-12-14T11:51:32.500" v="145" actId="20577"/>
        <pc:sldMkLst>
          <pc:docMk/>
          <pc:sldMk cId="1748467846" sldId="382"/>
        </pc:sldMkLst>
        <pc:spChg chg="mod">
          <ac:chgData name="Sayan Ranu" userId="2820c45f-ee2c-4ce8-9218-48eb8548b264" providerId="ADAL" clId="{19A309E2-B8AE-5B43-90EE-1DFDF2CD27DA}" dt="2020-12-14T11:51:32.500" v="145" actId="20577"/>
          <ac:spMkLst>
            <pc:docMk/>
            <pc:sldMk cId="1748467846" sldId="382"/>
            <ac:spMk id="6" creationId="{F27F6F6B-2EEE-4358-B94E-800F95D26D02}"/>
          </ac:spMkLst>
        </pc:spChg>
      </pc:sldChg>
      <pc:sldChg chg="modSp new ord">
        <pc:chgData name="Sayan Ranu" userId="2820c45f-ee2c-4ce8-9218-48eb8548b264" providerId="ADAL" clId="{19A309E2-B8AE-5B43-90EE-1DFDF2CD27DA}" dt="2020-12-07T11:35:04.497" v="133" actId="20577"/>
        <pc:sldMkLst>
          <pc:docMk/>
          <pc:sldMk cId="2597898541" sldId="383"/>
        </pc:sldMkLst>
        <pc:spChg chg="mod">
          <ac:chgData name="Sayan Ranu" userId="2820c45f-ee2c-4ce8-9218-48eb8548b264" providerId="ADAL" clId="{19A309E2-B8AE-5B43-90EE-1DFDF2CD27DA}" dt="2020-12-07T11:34:38.059" v="35" actId="20577"/>
          <ac:spMkLst>
            <pc:docMk/>
            <pc:sldMk cId="2597898541" sldId="383"/>
            <ac:spMk id="2" creationId="{FCEB42E5-9495-114B-AA53-A1B9E999FAE7}"/>
          </ac:spMkLst>
        </pc:spChg>
        <pc:spChg chg="mod">
          <ac:chgData name="Sayan Ranu" userId="2820c45f-ee2c-4ce8-9218-48eb8548b264" providerId="ADAL" clId="{19A309E2-B8AE-5B43-90EE-1DFDF2CD27DA}" dt="2020-12-07T11:35:04.497" v="133" actId="20577"/>
          <ac:spMkLst>
            <pc:docMk/>
            <pc:sldMk cId="2597898541" sldId="383"/>
            <ac:spMk id="3" creationId="{AA3089C7-99B3-434A-A468-7272ADF28BBC}"/>
          </ac:spMkLst>
        </pc:spChg>
      </pc:sldChg>
    </pc:docChg>
  </pc:docChgLst>
  <pc:docChgLst>
    <pc:chgData name="Sayan Ranu" userId="2820c45f-ee2c-4ce8-9218-48eb8548b264" providerId="ADAL" clId="{740EF1E3-BB4E-1644-8F1A-AD5071EA2AED}"/>
    <pc:docChg chg="custSel addSld modSld">
      <pc:chgData name="Sayan Ranu" userId="2820c45f-ee2c-4ce8-9218-48eb8548b264" providerId="ADAL" clId="{740EF1E3-BB4E-1644-8F1A-AD5071EA2AED}" dt="2023-08-03T15:06:06.978" v="3" actId="7634"/>
      <pc:docMkLst>
        <pc:docMk/>
      </pc:docMkLst>
      <pc:sldChg chg="addSp">
        <pc:chgData name="Sayan Ranu" userId="2820c45f-ee2c-4ce8-9218-48eb8548b264" providerId="ADAL" clId="{740EF1E3-BB4E-1644-8F1A-AD5071EA2AED}" dt="2023-07-30T16:18:35.931" v="2" actId="7634"/>
        <pc:sldMkLst>
          <pc:docMk/>
          <pc:sldMk cId="549991254" sldId="266"/>
        </pc:sldMkLst>
        <pc:inkChg chg="add">
          <ac:chgData name="Sayan Ranu" userId="2820c45f-ee2c-4ce8-9218-48eb8548b264" providerId="ADAL" clId="{740EF1E3-BB4E-1644-8F1A-AD5071EA2AED}" dt="2023-07-30T16:18:35.931" v="2" actId="7634"/>
          <ac:inkMkLst>
            <pc:docMk/>
            <pc:sldMk cId="549991254" sldId="266"/>
            <ac:inkMk id="2" creationId="{F28EAB9C-85E5-F7BC-7644-E7D535BDD1BB}"/>
          </ac:inkMkLst>
        </pc:inkChg>
      </pc:sldChg>
      <pc:sldChg chg="addSp">
        <pc:chgData name="Sayan Ranu" userId="2820c45f-ee2c-4ce8-9218-48eb8548b264" providerId="ADAL" clId="{740EF1E3-BB4E-1644-8F1A-AD5071EA2AED}" dt="2023-08-03T15:06:06.978" v="3" actId="7634"/>
        <pc:sldMkLst>
          <pc:docMk/>
          <pc:sldMk cId="3024288305" sldId="276"/>
        </pc:sldMkLst>
        <pc:inkChg chg="add">
          <ac:chgData name="Sayan Ranu" userId="2820c45f-ee2c-4ce8-9218-48eb8548b264" providerId="ADAL" clId="{740EF1E3-BB4E-1644-8F1A-AD5071EA2AED}" dt="2023-08-03T15:06:06.978" v="3" actId="7634"/>
          <ac:inkMkLst>
            <pc:docMk/>
            <pc:sldMk cId="3024288305" sldId="276"/>
            <ac:inkMk id="2" creationId="{368B3A4F-B70E-E124-74D6-7A11B92D4539}"/>
          </ac:inkMkLst>
        </pc:inkChg>
      </pc:sldChg>
      <pc:sldChg chg="addSp">
        <pc:chgData name="Sayan Ranu" userId="2820c45f-ee2c-4ce8-9218-48eb8548b264" providerId="ADAL" clId="{740EF1E3-BB4E-1644-8F1A-AD5071EA2AED}" dt="2022-08-06T11:18:44.197" v="1" actId="7634"/>
        <pc:sldMkLst>
          <pc:docMk/>
          <pc:sldMk cId="2081377055" sldId="278"/>
        </pc:sldMkLst>
        <pc:inkChg chg="add">
          <ac:chgData name="Sayan Ranu" userId="2820c45f-ee2c-4ce8-9218-48eb8548b264" providerId="ADAL" clId="{740EF1E3-BB4E-1644-8F1A-AD5071EA2AED}" dt="2022-08-06T11:18:44.197" v="1" actId="7634"/>
          <ac:inkMkLst>
            <pc:docMk/>
            <pc:sldMk cId="2081377055" sldId="278"/>
            <ac:inkMk id="2" creationId="{55F13820-A572-6264-2D74-9DBD392C85E6}"/>
          </ac:inkMkLst>
        </pc:inkChg>
      </pc:sldChg>
      <pc:sldChg chg="addSp">
        <pc:chgData name="Sayan Ranu" userId="2820c45f-ee2c-4ce8-9218-48eb8548b264" providerId="ADAL" clId="{740EF1E3-BB4E-1644-8F1A-AD5071EA2AED}" dt="2023-07-30T16:18:35.931" v="2" actId="7634"/>
        <pc:sldMkLst>
          <pc:docMk/>
          <pc:sldMk cId="655566687" sldId="326"/>
        </pc:sldMkLst>
        <pc:inkChg chg="add">
          <ac:chgData name="Sayan Ranu" userId="2820c45f-ee2c-4ce8-9218-48eb8548b264" providerId="ADAL" clId="{740EF1E3-BB4E-1644-8F1A-AD5071EA2AED}" dt="2023-07-30T16:18:35.931" v="2" actId="7634"/>
          <ac:inkMkLst>
            <pc:docMk/>
            <pc:sldMk cId="655566687" sldId="326"/>
            <ac:inkMk id="3" creationId="{26E8DDAD-0561-64AA-EBE3-3FE88C4D5B2F}"/>
          </ac:inkMkLst>
        </pc:inkChg>
      </pc:sldChg>
      <pc:sldChg chg="addSp">
        <pc:chgData name="Sayan Ranu" userId="2820c45f-ee2c-4ce8-9218-48eb8548b264" providerId="ADAL" clId="{740EF1E3-BB4E-1644-8F1A-AD5071EA2AED}" dt="2023-07-30T16:18:35.931" v="2" actId="7634"/>
        <pc:sldMkLst>
          <pc:docMk/>
          <pc:sldMk cId="3416912492" sldId="328"/>
        </pc:sldMkLst>
        <pc:inkChg chg="add">
          <ac:chgData name="Sayan Ranu" userId="2820c45f-ee2c-4ce8-9218-48eb8548b264" providerId="ADAL" clId="{740EF1E3-BB4E-1644-8F1A-AD5071EA2AED}" dt="2023-07-30T16:18:35.931" v="2" actId="7634"/>
          <ac:inkMkLst>
            <pc:docMk/>
            <pc:sldMk cId="3416912492" sldId="328"/>
            <ac:inkMk id="6" creationId="{1FE2C24B-EFC3-AB91-8A46-E080E9CDAD5E}"/>
          </ac:inkMkLst>
        </pc:inkChg>
      </pc:sldChg>
      <pc:sldChg chg="addSp">
        <pc:chgData name="Sayan Ranu" userId="2820c45f-ee2c-4ce8-9218-48eb8548b264" providerId="ADAL" clId="{740EF1E3-BB4E-1644-8F1A-AD5071EA2AED}" dt="2022-08-06T11:18:44.197" v="1" actId="7634"/>
        <pc:sldMkLst>
          <pc:docMk/>
          <pc:sldMk cId="2542751219" sldId="334"/>
        </pc:sldMkLst>
        <pc:inkChg chg="add">
          <ac:chgData name="Sayan Ranu" userId="2820c45f-ee2c-4ce8-9218-48eb8548b264" providerId="ADAL" clId="{740EF1E3-BB4E-1644-8F1A-AD5071EA2AED}" dt="2022-08-06T11:18:44.197" v="1" actId="7634"/>
          <ac:inkMkLst>
            <pc:docMk/>
            <pc:sldMk cId="2542751219" sldId="334"/>
            <ac:inkMk id="3" creationId="{D00F8A82-F9A7-A2F0-84B3-6FC01FECFAB7}"/>
          </ac:inkMkLst>
        </pc:inkChg>
      </pc:sldChg>
      <pc:sldChg chg="addSp">
        <pc:chgData name="Sayan Ranu" userId="2820c45f-ee2c-4ce8-9218-48eb8548b264" providerId="ADAL" clId="{740EF1E3-BB4E-1644-8F1A-AD5071EA2AED}" dt="2022-08-06T11:18:44.197" v="1" actId="7634"/>
        <pc:sldMkLst>
          <pc:docMk/>
          <pc:sldMk cId="3060579233" sldId="337"/>
        </pc:sldMkLst>
        <pc:inkChg chg="add">
          <ac:chgData name="Sayan Ranu" userId="2820c45f-ee2c-4ce8-9218-48eb8548b264" providerId="ADAL" clId="{740EF1E3-BB4E-1644-8F1A-AD5071EA2AED}" dt="2022-08-06T11:18:44.197" v="1" actId="7634"/>
          <ac:inkMkLst>
            <pc:docMk/>
            <pc:sldMk cId="3060579233" sldId="337"/>
            <ac:inkMk id="4" creationId="{5AD6D29F-E133-86B7-2CA5-3AF4EE60059E}"/>
          </ac:inkMkLst>
        </pc:inkChg>
      </pc:sldChg>
      <pc:sldChg chg="addSp">
        <pc:chgData name="Sayan Ranu" userId="2820c45f-ee2c-4ce8-9218-48eb8548b264" providerId="ADAL" clId="{740EF1E3-BB4E-1644-8F1A-AD5071EA2AED}" dt="2022-08-06T11:18:44.197" v="1" actId="7634"/>
        <pc:sldMkLst>
          <pc:docMk/>
          <pc:sldMk cId="819936051" sldId="338"/>
        </pc:sldMkLst>
        <pc:inkChg chg="add">
          <ac:chgData name="Sayan Ranu" userId="2820c45f-ee2c-4ce8-9218-48eb8548b264" providerId="ADAL" clId="{740EF1E3-BB4E-1644-8F1A-AD5071EA2AED}" dt="2022-08-06T11:18:44.197" v="1" actId="7634"/>
          <ac:inkMkLst>
            <pc:docMk/>
            <pc:sldMk cId="819936051" sldId="338"/>
            <ac:inkMk id="3" creationId="{553CD585-115A-610D-A67B-39E841599AE6}"/>
          </ac:inkMkLst>
        </pc:inkChg>
      </pc:sldChg>
      <pc:sldChg chg="addSp">
        <pc:chgData name="Sayan Ranu" userId="2820c45f-ee2c-4ce8-9218-48eb8548b264" providerId="ADAL" clId="{740EF1E3-BB4E-1644-8F1A-AD5071EA2AED}" dt="2022-08-06T11:18:44.197" v="1" actId="7634"/>
        <pc:sldMkLst>
          <pc:docMk/>
          <pc:sldMk cId="2310507956" sldId="339"/>
        </pc:sldMkLst>
        <pc:inkChg chg="add">
          <ac:chgData name="Sayan Ranu" userId="2820c45f-ee2c-4ce8-9218-48eb8548b264" providerId="ADAL" clId="{740EF1E3-BB4E-1644-8F1A-AD5071EA2AED}" dt="2022-08-06T11:18:44.197" v="1" actId="7634"/>
          <ac:inkMkLst>
            <pc:docMk/>
            <pc:sldMk cId="2310507956" sldId="339"/>
            <ac:inkMk id="2" creationId="{9CEB5EDB-0235-245F-9796-53431B390F91}"/>
          </ac:inkMkLst>
        </pc:inkChg>
      </pc:sldChg>
      <pc:sldChg chg="addSp">
        <pc:chgData name="Sayan Ranu" userId="2820c45f-ee2c-4ce8-9218-48eb8548b264" providerId="ADAL" clId="{740EF1E3-BB4E-1644-8F1A-AD5071EA2AED}" dt="2022-08-06T11:18:44.197" v="1" actId="7634"/>
        <pc:sldMkLst>
          <pc:docMk/>
          <pc:sldMk cId="1177269746" sldId="340"/>
        </pc:sldMkLst>
        <pc:inkChg chg="add">
          <ac:chgData name="Sayan Ranu" userId="2820c45f-ee2c-4ce8-9218-48eb8548b264" providerId="ADAL" clId="{740EF1E3-BB4E-1644-8F1A-AD5071EA2AED}" dt="2022-08-06T11:18:44.197" v="1" actId="7634"/>
          <ac:inkMkLst>
            <pc:docMk/>
            <pc:sldMk cId="1177269746" sldId="340"/>
            <ac:inkMk id="3" creationId="{F7796A6C-B729-9B94-4F9B-3CD1F2A2B027}"/>
          </ac:inkMkLst>
        </pc:inkChg>
      </pc:sldChg>
      <pc:sldChg chg="addSp">
        <pc:chgData name="Sayan Ranu" userId="2820c45f-ee2c-4ce8-9218-48eb8548b264" providerId="ADAL" clId="{740EF1E3-BB4E-1644-8F1A-AD5071EA2AED}" dt="2023-07-30T16:18:35.931" v="2" actId="7634"/>
        <pc:sldMkLst>
          <pc:docMk/>
          <pc:sldMk cId="339655178" sldId="384"/>
        </pc:sldMkLst>
        <pc:inkChg chg="add">
          <ac:chgData name="Sayan Ranu" userId="2820c45f-ee2c-4ce8-9218-48eb8548b264" providerId="ADAL" clId="{740EF1E3-BB4E-1644-8F1A-AD5071EA2AED}" dt="2023-07-30T16:18:35.931" v="2" actId="7634"/>
          <ac:inkMkLst>
            <pc:docMk/>
            <pc:sldMk cId="339655178" sldId="384"/>
            <ac:inkMk id="4" creationId="{6A3DB480-AA19-0F62-E859-044EC5B768D0}"/>
          </ac:inkMkLst>
        </pc:inkChg>
      </pc:sldChg>
      <pc:sldChg chg="addSp new">
        <pc:chgData name="Sayan Ranu" userId="2820c45f-ee2c-4ce8-9218-48eb8548b264" providerId="ADAL" clId="{740EF1E3-BB4E-1644-8F1A-AD5071EA2AED}" dt="2022-08-06T11:18:44.197" v="1" actId="7634"/>
        <pc:sldMkLst>
          <pc:docMk/>
          <pc:sldMk cId="3989555860" sldId="385"/>
        </pc:sldMkLst>
        <pc:inkChg chg="add">
          <ac:chgData name="Sayan Ranu" userId="2820c45f-ee2c-4ce8-9218-48eb8548b264" providerId="ADAL" clId="{740EF1E3-BB4E-1644-8F1A-AD5071EA2AED}" dt="2022-08-06T11:18:44.197" v="1" actId="7634"/>
          <ac:inkMkLst>
            <pc:docMk/>
            <pc:sldMk cId="3989555860" sldId="385"/>
            <ac:inkMk id="4" creationId="{AD3DE9D8-8017-AD53-B201-2101D4ACA8D3}"/>
          </ac:inkMkLst>
        </pc:inkChg>
      </pc:sldChg>
    </pc:docChg>
  </pc:docChgLst>
  <pc:docChgLst>
    <pc:chgData name="Sayan Ranu" userId="2820c45f-ee2c-4ce8-9218-48eb8548b264" providerId="ADAL" clId="{EED7411D-A56F-45E8-9ADF-A98E1BD59D7A}"/>
    <pc:docChg chg="undo custSel addSld delSld modSld">
      <pc:chgData name="Sayan Ranu" userId="2820c45f-ee2c-4ce8-9218-48eb8548b264" providerId="ADAL" clId="{EED7411D-A56F-45E8-9ADF-A98E1BD59D7A}" dt="2021-08-17T05:45:43.465" v="519" actId="20577"/>
      <pc:docMkLst>
        <pc:docMk/>
      </pc:docMkLst>
      <pc:sldChg chg="addSp delSp modSp mod">
        <pc:chgData name="Sayan Ranu" userId="2820c45f-ee2c-4ce8-9218-48eb8548b264" providerId="ADAL" clId="{EED7411D-A56F-45E8-9ADF-A98E1BD59D7A}" dt="2021-08-10T08:06:28.965" v="197" actId="478"/>
        <pc:sldMkLst>
          <pc:docMk/>
          <pc:sldMk cId="873714400" sldId="256"/>
        </pc:sldMkLst>
        <pc:spChg chg="del mod">
          <ac:chgData name="Sayan Ranu" userId="2820c45f-ee2c-4ce8-9218-48eb8548b264" providerId="ADAL" clId="{EED7411D-A56F-45E8-9ADF-A98E1BD59D7A}" dt="2021-08-10T08:06:28.965" v="197" actId="478"/>
          <ac:spMkLst>
            <pc:docMk/>
            <pc:sldMk cId="873714400" sldId="256"/>
            <ac:spMk id="3" creationId="{00000000-0000-0000-0000-000000000000}"/>
          </ac:spMkLst>
        </pc:spChg>
        <pc:spChg chg="add mod">
          <ac:chgData name="Sayan Ranu" userId="2820c45f-ee2c-4ce8-9218-48eb8548b264" providerId="ADAL" clId="{EED7411D-A56F-45E8-9ADF-A98E1BD59D7A}" dt="2021-08-10T08:06:28.965" v="197" actId="478"/>
          <ac:spMkLst>
            <pc:docMk/>
            <pc:sldMk cId="873714400" sldId="256"/>
            <ac:spMk id="5" creationId="{B420C2F3-7A15-46E9-A733-35BACFAC9FA6}"/>
          </ac:spMkLst>
        </pc:spChg>
      </pc:sldChg>
      <pc:sldChg chg="delSp mod">
        <pc:chgData name="Sayan Ranu" userId="2820c45f-ee2c-4ce8-9218-48eb8548b264" providerId="ADAL" clId="{EED7411D-A56F-45E8-9ADF-A98E1BD59D7A}" dt="2021-08-17T04:44:31.923" v="203" actId="478"/>
        <pc:sldMkLst>
          <pc:docMk/>
          <pc:sldMk cId="398637265" sldId="269"/>
        </pc:sldMkLst>
        <pc:inkChg chg="del">
          <ac:chgData name="Sayan Ranu" userId="2820c45f-ee2c-4ce8-9218-48eb8548b264" providerId="ADAL" clId="{EED7411D-A56F-45E8-9ADF-A98E1BD59D7A}" dt="2021-08-17T04:44:31.923" v="203" actId="478"/>
          <ac:inkMkLst>
            <pc:docMk/>
            <pc:sldMk cId="398637265" sldId="269"/>
            <ac:inkMk id="4" creationId="{9C66E248-262D-024D-B4F3-049B15B48771}"/>
          </ac:inkMkLst>
        </pc:inkChg>
      </pc:sldChg>
      <pc:sldChg chg="delSp mod">
        <pc:chgData name="Sayan Ranu" userId="2820c45f-ee2c-4ce8-9218-48eb8548b264" providerId="ADAL" clId="{EED7411D-A56F-45E8-9ADF-A98E1BD59D7A}" dt="2021-08-17T05:29:36.527" v="510" actId="478"/>
        <pc:sldMkLst>
          <pc:docMk/>
          <pc:sldMk cId="3372921665" sldId="302"/>
        </pc:sldMkLst>
        <pc:inkChg chg="del">
          <ac:chgData name="Sayan Ranu" userId="2820c45f-ee2c-4ce8-9218-48eb8548b264" providerId="ADAL" clId="{EED7411D-A56F-45E8-9ADF-A98E1BD59D7A}" dt="2021-08-17T05:29:36.527" v="510" actId="478"/>
          <ac:inkMkLst>
            <pc:docMk/>
            <pc:sldMk cId="3372921665" sldId="302"/>
            <ac:inkMk id="2" creationId="{330A235D-54AE-6B4E-985F-C6371BBCA3C8}"/>
          </ac:inkMkLst>
        </pc:inkChg>
      </pc:sldChg>
      <pc:sldChg chg="delSp mod">
        <pc:chgData name="Sayan Ranu" userId="2820c45f-ee2c-4ce8-9218-48eb8548b264" providerId="ADAL" clId="{EED7411D-A56F-45E8-9ADF-A98E1BD59D7A}" dt="2021-08-17T04:44:02.798" v="199" actId="478"/>
        <pc:sldMkLst>
          <pc:docMk/>
          <pc:sldMk cId="655566687" sldId="326"/>
        </pc:sldMkLst>
        <pc:inkChg chg="del">
          <ac:chgData name="Sayan Ranu" userId="2820c45f-ee2c-4ce8-9218-48eb8548b264" providerId="ADAL" clId="{EED7411D-A56F-45E8-9ADF-A98E1BD59D7A}" dt="2021-08-17T04:44:02.798" v="199" actId="478"/>
          <ac:inkMkLst>
            <pc:docMk/>
            <pc:sldMk cId="655566687" sldId="326"/>
            <ac:inkMk id="3" creationId="{F58808DE-684F-494E-A8D5-8032EE6B4637}"/>
          </ac:inkMkLst>
        </pc:inkChg>
      </pc:sldChg>
      <pc:sldChg chg="addSp delSp modSp mod setBg">
        <pc:chgData name="Sayan Ranu" userId="2820c45f-ee2c-4ce8-9218-48eb8548b264" providerId="ADAL" clId="{EED7411D-A56F-45E8-9ADF-A98E1BD59D7A}" dt="2021-07-27T10:37:42.871" v="15" actId="1076"/>
        <pc:sldMkLst>
          <pc:docMk/>
          <pc:sldMk cId="699914689" sldId="327"/>
        </pc:sldMkLst>
        <pc:spChg chg="mod">
          <ac:chgData name="Sayan Ranu" userId="2820c45f-ee2c-4ce8-9218-48eb8548b264" providerId="ADAL" clId="{EED7411D-A56F-45E8-9ADF-A98E1BD59D7A}" dt="2021-07-27T10:37:39.722" v="14" actId="26606"/>
          <ac:spMkLst>
            <pc:docMk/>
            <pc:sldMk cId="699914689" sldId="327"/>
            <ac:spMk id="2" creationId="{00000000-0000-0000-0000-000000000000}"/>
          </ac:spMkLst>
        </pc:spChg>
        <pc:spChg chg="del">
          <ac:chgData name="Sayan Ranu" userId="2820c45f-ee2c-4ce8-9218-48eb8548b264" providerId="ADAL" clId="{EED7411D-A56F-45E8-9ADF-A98E1BD59D7A}" dt="2021-07-27T10:27:35.277" v="0" actId="478"/>
          <ac:spMkLst>
            <pc:docMk/>
            <pc:sldMk cId="699914689" sldId="327"/>
            <ac:spMk id="3" creationId="{00000000-0000-0000-0000-000000000000}"/>
          </ac:spMkLst>
        </pc:spChg>
        <pc:spChg chg="add del mod">
          <ac:chgData name="Sayan Ranu" userId="2820c45f-ee2c-4ce8-9218-48eb8548b264" providerId="ADAL" clId="{EED7411D-A56F-45E8-9ADF-A98E1BD59D7A}" dt="2021-07-27T10:37:39.722" v="14" actId="26606"/>
          <ac:spMkLst>
            <pc:docMk/>
            <pc:sldMk cId="699914689" sldId="327"/>
            <ac:spMk id="5" creationId="{9E1861FA-BC87-4E9F-95FE-806F5C1EB54F}"/>
          </ac:spMkLst>
        </pc:spChg>
        <pc:spChg chg="add del">
          <ac:chgData name="Sayan Ranu" userId="2820c45f-ee2c-4ce8-9218-48eb8548b264" providerId="ADAL" clId="{EED7411D-A56F-45E8-9ADF-A98E1BD59D7A}" dt="2021-07-27T10:37:39.722" v="14" actId="26606"/>
          <ac:spMkLst>
            <pc:docMk/>
            <pc:sldMk cId="699914689" sldId="327"/>
            <ac:spMk id="16" creationId="{D12DDE76-C203-4047-9998-63900085B5E8}"/>
          </ac:spMkLst>
        </pc:spChg>
        <pc:picChg chg="add del">
          <ac:chgData name="Sayan Ranu" userId="2820c45f-ee2c-4ce8-9218-48eb8548b264" providerId="ADAL" clId="{EED7411D-A56F-45E8-9ADF-A98E1BD59D7A}" dt="2021-07-27T10:27:48.758" v="2" actId="478"/>
          <ac:picMkLst>
            <pc:docMk/>
            <pc:sldMk cId="699914689" sldId="327"/>
            <ac:picMk id="7" creationId="{78AE00EE-CEC7-481E-8488-CBCD137CF827}"/>
          </ac:picMkLst>
        </pc:picChg>
        <pc:picChg chg="add del mod">
          <ac:chgData name="Sayan Ranu" userId="2820c45f-ee2c-4ce8-9218-48eb8548b264" providerId="ADAL" clId="{EED7411D-A56F-45E8-9ADF-A98E1BD59D7A}" dt="2021-07-27T10:33:47.935" v="9" actId="478"/>
          <ac:picMkLst>
            <pc:docMk/>
            <pc:sldMk cId="699914689" sldId="327"/>
            <ac:picMk id="9" creationId="{DAB70507-97E3-4030-9E5B-42EC79C57D1B}"/>
          </ac:picMkLst>
        </pc:picChg>
        <pc:picChg chg="add mod">
          <ac:chgData name="Sayan Ranu" userId="2820c45f-ee2c-4ce8-9218-48eb8548b264" providerId="ADAL" clId="{EED7411D-A56F-45E8-9ADF-A98E1BD59D7A}" dt="2021-07-27T10:37:42.871" v="15" actId="1076"/>
          <ac:picMkLst>
            <pc:docMk/>
            <pc:sldMk cId="699914689" sldId="327"/>
            <ac:picMk id="11" creationId="{A5276A25-2C6C-4B70-8A39-5CFEBCCE790F}"/>
          </ac:picMkLst>
        </pc:picChg>
      </pc:sldChg>
      <pc:sldChg chg="delSp mod">
        <pc:chgData name="Sayan Ranu" userId="2820c45f-ee2c-4ce8-9218-48eb8548b264" providerId="ADAL" clId="{EED7411D-A56F-45E8-9ADF-A98E1BD59D7A}" dt="2021-08-17T04:44:10.239" v="200" actId="478"/>
        <pc:sldMkLst>
          <pc:docMk/>
          <pc:sldMk cId="3416912492" sldId="328"/>
        </pc:sldMkLst>
        <pc:inkChg chg="del">
          <ac:chgData name="Sayan Ranu" userId="2820c45f-ee2c-4ce8-9218-48eb8548b264" providerId="ADAL" clId="{EED7411D-A56F-45E8-9ADF-A98E1BD59D7A}" dt="2021-08-17T04:44:10.239" v="200" actId="478"/>
          <ac:inkMkLst>
            <pc:docMk/>
            <pc:sldMk cId="3416912492" sldId="328"/>
            <ac:inkMk id="6" creationId="{5E585520-281A-E949-A20E-F472071F97EE}"/>
          </ac:inkMkLst>
        </pc:inkChg>
      </pc:sldChg>
      <pc:sldChg chg="delSp mod">
        <pc:chgData name="Sayan Ranu" userId="2820c45f-ee2c-4ce8-9218-48eb8548b264" providerId="ADAL" clId="{EED7411D-A56F-45E8-9ADF-A98E1BD59D7A}" dt="2021-08-17T04:44:15.597" v="201" actId="478"/>
        <pc:sldMkLst>
          <pc:docMk/>
          <pc:sldMk cId="2058371142" sldId="329"/>
        </pc:sldMkLst>
        <pc:inkChg chg="del">
          <ac:chgData name="Sayan Ranu" userId="2820c45f-ee2c-4ce8-9218-48eb8548b264" providerId="ADAL" clId="{EED7411D-A56F-45E8-9ADF-A98E1BD59D7A}" dt="2021-08-17T04:44:15.597" v="201" actId="478"/>
          <ac:inkMkLst>
            <pc:docMk/>
            <pc:sldMk cId="2058371142" sldId="329"/>
            <ac:inkMk id="2" creationId="{0527DC20-9E93-3646-8847-5BFE4F094F34}"/>
          </ac:inkMkLst>
        </pc:inkChg>
      </pc:sldChg>
      <pc:sldChg chg="del">
        <pc:chgData name="Sayan Ranu" userId="2820c45f-ee2c-4ce8-9218-48eb8548b264" providerId="ADAL" clId="{EED7411D-A56F-45E8-9ADF-A98E1BD59D7A}" dt="2021-07-27T11:30:04.525" v="195" actId="47"/>
        <pc:sldMkLst>
          <pc:docMk/>
          <pc:sldMk cId="1470856575" sldId="330"/>
        </pc:sldMkLst>
      </pc:sldChg>
      <pc:sldChg chg="delSp mod">
        <pc:chgData name="Sayan Ranu" userId="2820c45f-ee2c-4ce8-9218-48eb8548b264" providerId="ADAL" clId="{EED7411D-A56F-45E8-9ADF-A98E1BD59D7A}" dt="2021-08-17T04:44:38.411" v="204" actId="478"/>
        <pc:sldMkLst>
          <pc:docMk/>
          <pc:sldMk cId="3614390425" sldId="335"/>
        </pc:sldMkLst>
        <pc:inkChg chg="del">
          <ac:chgData name="Sayan Ranu" userId="2820c45f-ee2c-4ce8-9218-48eb8548b264" providerId="ADAL" clId="{EED7411D-A56F-45E8-9ADF-A98E1BD59D7A}" dt="2021-08-17T04:44:38.411" v="204" actId="478"/>
          <ac:inkMkLst>
            <pc:docMk/>
            <pc:sldMk cId="3614390425" sldId="335"/>
            <ac:inkMk id="2" creationId="{E5EF4023-BBEB-8F41-9BC4-D2D2F26AFC8D}"/>
          </ac:inkMkLst>
        </pc:inkChg>
      </pc:sldChg>
      <pc:sldChg chg="modSp mod">
        <pc:chgData name="Sayan Ranu" userId="2820c45f-ee2c-4ce8-9218-48eb8548b264" providerId="ADAL" clId="{EED7411D-A56F-45E8-9ADF-A98E1BD59D7A}" dt="2021-08-17T04:45:31.017" v="212" actId="20577"/>
        <pc:sldMkLst>
          <pc:docMk/>
          <pc:sldMk cId="819936051" sldId="338"/>
        </pc:sldMkLst>
        <pc:spChg chg="mod">
          <ac:chgData name="Sayan Ranu" userId="2820c45f-ee2c-4ce8-9218-48eb8548b264" providerId="ADAL" clId="{EED7411D-A56F-45E8-9ADF-A98E1BD59D7A}" dt="2021-08-17T04:45:31.017" v="212" actId="20577"/>
          <ac:spMkLst>
            <pc:docMk/>
            <pc:sldMk cId="819936051" sldId="338"/>
            <ac:spMk id="5" creationId="{00000000-0000-0000-0000-000000000000}"/>
          </ac:spMkLst>
        </pc:spChg>
      </pc:sldChg>
      <pc:sldChg chg="mod modShow">
        <pc:chgData name="Sayan Ranu" userId="2820c45f-ee2c-4ce8-9218-48eb8548b264" providerId="ADAL" clId="{EED7411D-A56F-45E8-9ADF-A98E1BD59D7A}" dt="2021-08-17T04:55:08.498" v="509" actId="729"/>
        <pc:sldMkLst>
          <pc:docMk/>
          <pc:sldMk cId="3705062571" sldId="352"/>
        </pc:sldMkLst>
      </pc:sldChg>
      <pc:sldChg chg="mod modShow">
        <pc:chgData name="Sayan Ranu" userId="2820c45f-ee2c-4ce8-9218-48eb8548b264" providerId="ADAL" clId="{EED7411D-A56F-45E8-9ADF-A98E1BD59D7A}" dt="2021-08-17T04:55:08.498" v="509" actId="729"/>
        <pc:sldMkLst>
          <pc:docMk/>
          <pc:sldMk cId="1388041576" sldId="353"/>
        </pc:sldMkLst>
      </pc:sldChg>
      <pc:sldChg chg="modSp mod">
        <pc:chgData name="Sayan Ranu" userId="2820c45f-ee2c-4ce8-9218-48eb8548b264" providerId="ADAL" clId="{EED7411D-A56F-45E8-9ADF-A98E1BD59D7A}" dt="2021-08-17T05:45:43.465" v="519" actId="20577"/>
        <pc:sldMkLst>
          <pc:docMk/>
          <pc:sldMk cId="3797381218" sldId="357"/>
        </pc:sldMkLst>
        <pc:spChg chg="mod">
          <ac:chgData name="Sayan Ranu" userId="2820c45f-ee2c-4ce8-9218-48eb8548b264" providerId="ADAL" clId="{EED7411D-A56F-45E8-9ADF-A98E1BD59D7A}" dt="2021-08-17T05:45:43.465" v="519" actId="20577"/>
          <ac:spMkLst>
            <pc:docMk/>
            <pc:sldMk cId="3797381218" sldId="357"/>
            <ac:spMk id="2" creationId="{00000000-0000-0000-0000-000000000000}"/>
          </ac:spMkLst>
        </pc:spChg>
      </pc:sldChg>
      <pc:sldChg chg="del">
        <pc:chgData name="Sayan Ranu" userId="2820c45f-ee2c-4ce8-9218-48eb8548b264" providerId="ADAL" clId="{EED7411D-A56F-45E8-9ADF-A98E1BD59D7A}" dt="2021-08-17T05:31:20.778" v="511" actId="47"/>
        <pc:sldMkLst>
          <pc:docMk/>
          <pc:sldMk cId="1199959032" sldId="378"/>
        </pc:sldMkLst>
      </pc:sldChg>
      <pc:sldChg chg="delSp mod">
        <pc:chgData name="Sayan Ranu" userId="2820c45f-ee2c-4ce8-9218-48eb8548b264" providerId="ADAL" clId="{EED7411D-A56F-45E8-9ADF-A98E1BD59D7A}" dt="2021-08-17T04:44:23.019" v="202" actId="478"/>
        <pc:sldMkLst>
          <pc:docMk/>
          <pc:sldMk cId="3408873734" sldId="381"/>
        </pc:sldMkLst>
        <pc:inkChg chg="del">
          <ac:chgData name="Sayan Ranu" userId="2820c45f-ee2c-4ce8-9218-48eb8548b264" providerId="ADAL" clId="{EED7411D-A56F-45E8-9ADF-A98E1BD59D7A}" dt="2021-08-17T04:44:23.019" v="202" actId="478"/>
          <ac:inkMkLst>
            <pc:docMk/>
            <pc:sldMk cId="3408873734" sldId="381"/>
            <ac:inkMk id="4" creationId="{129FDC0D-D5C8-974F-B539-90ABA5052635}"/>
          </ac:inkMkLst>
        </pc:inkChg>
      </pc:sldChg>
      <pc:sldChg chg="del">
        <pc:chgData name="Sayan Ranu" userId="2820c45f-ee2c-4ce8-9218-48eb8548b264" providerId="ADAL" clId="{EED7411D-A56F-45E8-9ADF-A98E1BD59D7A}" dt="2021-07-27T11:30:06.596" v="196" actId="47"/>
        <pc:sldMkLst>
          <pc:docMk/>
          <pc:sldMk cId="2597898541" sldId="383"/>
        </pc:sldMkLst>
      </pc:sldChg>
      <pc:sldChg chg="addSp modSp new mod">
        <pc:chgData name="Sayan Ranu" userId="2820c45f-ee2c-4ce8-9218-48eb8548b264" providerId="ADAL" clId="{EED7411D-A56F-45E8-9ADF-A98E1BD59D7A}" dt="2021-07-27T10:33:36.847" v="8" actId="14100"/>
        <pc:sldMkLst>
          <pc:docMk/>
          <pc:sldMk cId="339655178" sldId="384"/>
        </pc:sldMkLst>
        <pc:picChg chg="add mod">
          <ac:chgData name="Sayan Ranu" userId="2820c45f-ee2c-4ce8-9218-48eb8548b264" providerId="ADAL" clId="{EED7411D-A56F-45E8-9ADF-A98E1BD59D7A}" dt="2021-07-27T10:33:36.847" v="8" actId="14100"/>
          <ac:picMkLst>
            <pc:docMk/>
            <pc:sldMk cId="339655178" sldId="384"/>
            <ac:picMk id="5" creationId="{081FF7B7-5189-47E1-9F02-EB148915C0A8}"/>
          </ac:picMkLst>
        </pc:picChg>
      </pc:sldChg>
      <pc:sldChg chg="modSp new mod">
        <pc:chgData name="Sayan Ranu" userId="2820c45f-ee2c-4ce8-9218-48eb8548b264" providerId="ADAL" clId="{EED7411D-A56F-45E8-9ADF-A98E1BD59D7A}" dt="2021-08-17T04:48:53.333" v="508" actId="20577"/>
        <pc:sldMkLst>
          <pc:docMk/>
          <pc:sldMk cId="1761235773" sldId="385"/>
        </pc:sldMkLst>
        <pc:spChg chg="mod">
          <ac:chgData name="Sayan Ranu" userId="2820c45f-ee2c-4ce8-9218-48eb8548b264" providerId="ADAL" clId="{EED7411D-A56F-45E8-9ADF-A98E1BD59D7A}" dt="2021-08-17T04:46:54.377" v="244" actId="20577"/>
          <ac:spMkLst>
            <pc:docMk/>
            <pc:sldMk cId="1761235773" sldId="385"/>
            <ac:spMk id="2" creationId="{8DA2C776-5DA5-4B0B-917F-6D0DFF8CFC6E}"/>
          </ac:spMkLst>
        </pc:spChg>
        <pc:spChg chg="mod">
          <ac:chgData name="Sayan Ranu" userId="2820c45f-ee2c-4ce8-9218-48eb8548b264" providerId="ADAL" clId="{EED7411D-A56F-45E8-9ADF-A98E1BD59D7A}" dt="2021-08-17T04:48:53.333" v="508" actId="20577"/>
          <ac:spMkLst>
            <pc:docMk/>
            <pc:sldMk cId="1761235773" sldId="385"/>
            <ac:spMk id="3" creationId="{AFDA6783-F081-4059-892B-C549895FDA29}"/>
          </ac:spMkLst>
        </pc:spChg>
      </pc:sldChg>
      <pc:sldChg chg="modSp new del mod">
        <pc:chgData name="Sayan Ranu" userId="2820c45f-ee2c-4ce8-9218-48eb8548b264" providerId="ADAL" clId="{EED7411D-A56F-45E8-9ADF-A98E1BD59D7A}" dt="2021-08-10T08:06:32.772" v="198" actId="47"/>
        <pc:sldMkLst>
          <pc:docMk/>
          <pc:sldMk cId="3814084629" sldId="385"/>
        </pc:sldMkLst>
        <pc:spChg chg="mod">
          <ac:chgData name="Sayan Ranu" userId="2820c45f-ee2c-4ce8-9218-48eb8548b264" providerId="ADAL" clId="{EED7411D-A56F-45E8-9ADF-A98E1BD59D7A}" dt="2021-07-27T11:24:21.114" v="37" actId="20577"/>
          <ac:spMkLst>
            <pc:docMk/>
            <pc:sldMk cId="3814084629" sldId="385"/>
            <ac:spMk id="2" creationId="{2D87AB58-D519-425E-A32F-5611D03ADA5E}"/>
          </ac:spMkLst>
        </pc:spChg>
      </pc:sldChg>
    </pc:docChg>
  </pc:docChgLst>
  <pc:docChgLst>
    <pc:chgData name="Sayan Ranu" userId="ef92560ae8680184" providerId="LiveId" clId="{16A4F91D-E594-43CC-9793-07FD7E573797}"/>
    <pc:docChg chg="custSel addSld delSld modSld sldOrd">
      <pc:chgData name="Sayan Ranu" userId="ef92560ae8680184" providerId="LiveId" clId="{16A4F91D-E594-43CC-9793-07FD7E573797}" dt="2019-07-31T07:20:21.451" v="1270"/>
      <pc:docMkLst>
        <pc:docMk/>
      </pc:docMkLst>
      <pc:sldChg chg="ord">
        <pc:chgData name="Sayan Ranu" userId="ef92560ae8680184" providerId="LiveId" clId="{16A4F91D-E594-43CC-9793-07FD7E573797}" dt="2019-07-29T03:13:06.741" v="200"/>
        <pc:sldMkLst>
          <pc:docMk/>
          <pc:sldMk cId="2201143830" sldId="264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4151350379" sldId="284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40632409" sldId="285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2016444756" sldId="286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3198738373" sldId="287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1368918610" sldId="288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2785380217" sldId="289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572013693" sldId="290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2995290498" sldId="291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4246683701" sldId="293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2623145265" sldId="294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885404965" sldId="296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2796150997" sldId="297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3098396633" sldId="298"/>
        </pc:sldMkLst>
      </pc:sldChg>
      <pc:sldChg chg="modTransition">
        <pc:chgData name="Sayan Ranu" userId="ef92560ae8680184" providerId="LiveId" clId="{16A4F91D-E594-43CC-9793-07FD7E573797}" dt="2019-07-25T07:04:16.571" v="6"/>
        <pc:sldMkLst>
          <pc:docMk/>
          <pc:sldMk cId="710139514" sldId="376"/>
        </pc:sldMkLst>
      </pc:sldChg>
      <pc:sldChg chg="modSp add">
        <pc:chgData name="Sayan Ranu" userId="ef92560ae8680184" providerId="LiveId" clId="{16A4F91D-E594-43CC-9793-07FD7E573797}" dt="2019-07-25T08:54:49.494" v="199" actId="313"/>
        <pc:sldMkLst>
          <pc:docMk/>
          <pc:sldMk cId="1346319120" sldId="377"/>
        </pc:sldMkLst>
        <pc:spChg chg="mod">
          <ac:chgData name="Sayan Ranu" userId="ef92560ae8680184" providerId="LiveId" clId="{16A4F91D-E594-43CC-9793-07FD7E573797}" dt="2019-07-25T07:12:32.909" v="20" actId="20577"/>
          <ac:spMkLst>
            <pc:docMk/>
            <pc:sldMk cId="1346319120" sldId="377"/>
            <ac:spMk id="2" creationId="{84FF5C72-D457-49A1-94FF-91F89AEE4947}"/>
          </ac:spMkLst>
        </pc:spChg>
        <pc:spChg chg="mod">
          <ac:chgData name="Sayan Ranu" userId="ef92560ae8680184" providerId="LiveId" clId="{16A4F91D-E594-43CC-9793-07FD7E573797}" dt="2019-07-25T08:54:49.494" v="199" actId="313"/>
          <ac:spMkLst>
            <pc:docMk/>
            <pc:sldMk cId="1346319120" sldId="377"/>
            <ac:spMk id="3" creationId="{158C49DE-B49A-4103-9C53-A9BDAFB644DF}"/>
          </ac:spMkLst>
        </pc:spChg>
      </pc:sldChg>
      <pc:sldChg chg="modSp add">
        <pc:chgData name="Sayan Ranu" userId="ef92560ae8680184" providerId="LiveId" clId="{16A4F91D-E594-43CC-9793-07FD7E573797}" dt="2019-07-31T07:16:42.203" v="1268" actId="20577"/>
        <pc:sldMkLst>
          <pc:docMk/>
          <pc:sldMk cId="1199959032" sldId="378"/>
        </pc:sldMkLst>
        <pc:spChg chg="mod">
          <ac:chgData name="Sayan Ranu" userId="ef92560ae8680184" providerId="LiveId" clId="{16A4F91D-E594-43CC-9793-07FD7E573797}" dt="2019-07-31T05:59:17.824" v="214" actId="20577"/>
          <ac:spMkLst>
            <pc:docMk/>
            <pc:sldMk cId="1199959032" sldId="378"/>
            <ac:spMk id="2" creationId="{DC503943-3C61-415F-A0F0-BB334D932803}"/>
          </ac:spMkLst>
        </pc:spChg>
        <pc:spChg chg="mod">
          <ac:chgData name="Sayan Ranu" userId="ef92560ae8680184" providerId="LiveId" clId="{16A4F91D-E594-43CC-9793-07FD7E573797}" dt="2019-07-31T07:16:42.203" v="1268" actId="20577"/>
          <ac:spMkLst>
            <pc:docMk/>
            <pc:sldMk cId="1199959032" sldId="378"/>
            <ac:spMk id="3" creationId="{3D7EB7D6-B720-4A8F-888F-A77A65D2FD22}"/>
          </ac:spMkLst>
        </pc:spChg>
      </pc:sldChg>
      <pc:sldChg chg="modSp add modAnim">
        <pc:chgData name="Sayan Ranu" userId="ef92560ae8680184" providerId="LiveId" clId="{16A4F91D-E594-43CC-9793-07FD7E573797}" dt="2019-07-31T07:20:14.596" v="1269"/>
        <pc:sldMkLst>
          <pc:docMk/>
          <pc:sldMk cId="1562435189" sldId="379"/>
        </pc:sldMkLst>
        <pc:spChg chg="mod">
          <ac:chgData name="Sayan Ranu" userId="ef92560ae8680184" providerId="LiveId" clId="{16A4F91D-E594-43CC-9793-07FD7E573797}" dt="2019-07-31T06:03:20.510" v="685" actId="20577"/>
          <ac:spMkLst>
            <pc:docMk/>
            <pc:sldMk cId="1562435189" sldId="379"/>
            <ac:spMk id="2" creationId="{01A0A638-22C4-465B-B8D4-FE404C0759B6}"/>
          </ac:spMkLst>
        </pc:spChg>
        <pc:spChg chg="mod">
          <ac:chgData name="Sayan Ranu" userId="ef92560ae8680184" providerId="LiveId" clId="{16A4F91D-E594-43CC-9793-07FD7E573797}" dt="2019-07-31T06:10:42.803" v="773" actId="20577"/>
          <ac:spMkLst>
            <pc:docMk/>
            <pc:sldMk cId="1562435189" sldId="379"/>
            <ac:spMk id="3" creationId="{E4DC955D-FAD2-4841-9D62-321251D980F1}"/>
          </ac:spMkLst>
        </pc:spChg>
      </pc:sldChg>
      <pc:sldChg chg="modSp add modAnim">
        <pc:chgData name="Sayan Ranu" userId="ef92560ae8680184" providerId="LiveId" clId="{16A4F91D-E594-43CC-9793-07FD7E573797}" dt="2019-07-31T07:20:21.451" v="1270"/>
        <pc:sldMkLst>
          <pc:docMk/>
          <pc:sldMk cId="715268676" sldId="380"/>
        </pc:sldMkLst>
        <pc:spChg chg="mod">
          <ac:chgData name="Sayan Ranu" userId="ef92560ae8680184" providerId="LiveId" clId="{16A4F91D-E594-43CC-9793-07FD7E573797}" dt="2019-07-31T06:54:09.357" v="799" actId="20577"/>
          <ac:spMkLst>
            <pc:docMk/>
            <pc:sldMk cId="715268676" sldId="380"/>
            <ac:spMk id="2" creationId="{C6A675F8-CFF1-45CA-9B92-34732E5AC4E5}"/>
          </ac:spMkLst>
        </pc:spChg>
        <pc:spChg chg="mod">
          <ac:chgData name="Sayan Ranu" userId="ef92560ae8680184" providerId="LiveId" clId="{16A4F91D-E594-43CC-9793-07FD7E573797}" dt="2019-07-31T06:56:48.686" v="1254" actId="20577"/>
          <ac:spMkLst>
            <pc:docMk/>
            <pc:sldMk cId="715268676" sldId="380"/>
            <ac:spMk id="3" creationId="{F5281010-C264-4AB7-8D75-13430C1D38C1}"/>
          </ac:spMkLst>
        </pc:spChg>
      </pc:sldChg>
    </pc:docChg>
  </pc:docChgLst>
  <pc:docChgLst>
    <pc:chgData name="Sayan Ranu" userId="2820c45f-ee2c-4ce8-9218-48eb8548b264" providerId="ADAL" clId="{0AEB75D1-F090-3649-B824-FDA783505B69}"/>
    <pc:docChg chg="custSel addSld delSld modSld sldOrd">
      <pc:chgData name="Sayan Ranu" userId="2820c45f-ee2c-4ce8-9218-48eb8548b264" providerId="ADAL" clId="{0AEB75D1-F090-3649-B824-FDA783505B69}" dt="2023-07-31T17:05:42.413" v="20" actId="478"/>
      <pc:docMkLst>
        <pc:docMk/>
      </pc:docMkLst>
      <pc:sldChg chg="del mod ord modShow">
        <pc:chgData name="Sayan Ranu" userId="2820c45f-ee2c-4ce8-9218-48eb8548b264" providerId="ADAL" clId="{0AEB75D1-F090-3649-B824-FDA783505B69}" dt="2023-07-30T06:02:50.094" v="13" actId="2696"/>
        <pc:sldMkLst>
          <pc:docMk/>
          <pc:sldMk cId="2201143830" sldId="264"/>
        </pc:sldMkLst>
      </pc:sldChg>
      <pc:sldChg chg="add">
        <pc:chgData name="Sayan Ranu" userId="2820c45f-ee2c-4ce8-9218-48eb8548b264" providerId="ADAL" clId="{0AEB75D1-F090-3649-B824-FDA783505B69}" dt="2023-07-30T06:02:54.668" v="14"/>
        <pc:sldMkLst>
          <pc:docMk/>
          <pc:sldMk cId="3321064789" sldId="264"/>
        </pc:sldMkLst>
      </pc:sldChg>
      <pc:sldChg chg="delSp modSp mod">
        <pc:chgData name="Sayan Ranu" userId="2820c45f-ee2c-4ce8-9218-48eb8548b264" providerId="ADAL" clId="{0AEB75D1-F090-3649-B824-FDA783505B69}" dt="2023-07-31T17:05:38.505" v="19" actId="478"/>
        <pc:sldMkLst>
          <pc:docMk/>
          <pc:sldMk cId="549991254" sldId="266"/>
        </pc:sldMkLst>
        <pc:inkChg chg="del mod">
          <ac:chgData name="Sayan Ranu" userId="2820c45f-ee2c-4ce8-9218-48eb8548b264" providerId="ADAL" clId="{0AEB75D1-F090-3649-B824-FDA783505B69}" dt="2023-07-31T17:05:38.505" v="19" actId="478"/>
          <ac:inkMkLst>
            <pc:docMk/>
            <pc:sldMk cId="549991254" sldId="266"/>
            <ac:inkMk id="2" creationId="{F28EAB9C-85E5-F7BC-7644-E7D535BDD1BB}"/>
          </ac:inkMkLst>
        </pc:inkChg>
      </pc:sldChg>
      <pc:sldChg chg="delSp mod">
        <pc:chgData name="Sayan Ranu" userId="2820c45f-ee2c-4ce8-9218-48eb8548b264" providerId="ADAL" clId="{0AEB75D1-F090-3649-B824-FDA783505B69}" dt="2023-07-30T05:52:57.590" v="3" actId="478"/>
        <pc:sldMkLst>
          <pc:docMk/>
          <pc:sldMk cId="2081377055" sldId="278"/>
        </pc:sldMkLst>
        <pc:inkChg chg="del">
          <ac:chgData name="Sayan Ranu" userId="2820c45f-ee2c-4ce8-9218-48eb8548b264" providerId="ADAL" clId="{0AEB75D1-F090-3649-B824-FDA783505B69}" dt="2023-07-30T05:52:57.590" v="3" actId="478"/>
          <ac:inkMkLst>
            <pc:docMk/>
            <pc:sldMk cId="2081377055" sldId="278"/>
            <ac:inkMk id="2" creationId="{55F13820-A572-6264-2D74-9DBD392C85E6}"/>
          </ac:inkMkLst>
        </pc:inkChg>
      </pc:sldChg>
      <pc:sldChg chg="mod modShow">
        <pc:chgData name="Sayan Ranu" userId="2820c45f-ee2c-4ce8-9218-48eb8548b264" providerId="ADAL" clId="{0AEB75D1-F090-3649-B824-FDA783505B69}" dt="2023-07-30T06:02:14.114" v="9" actId="729"/>
        <pc:sldMkLst>
          <pc:docMk/>
          <pc:sldMk cId="1239374249" sldId="282"/>
        </pc:sldMkLst>
      </pc:sldChg>
      <pc:sldChg chg="add">
        <pc:chgData name="Sayan Ranu" userId="2820c45f-ee2c-4ce8-9218-48eb8548b264" providerId="ADAL" clId="{0AEB75D1-F090-3649-B824-FDA783505B69}" dt="2023-07-30T06:02:54.668" v="14"/>
        <pc:sldMkLst>
          <pc:docMk/>
          <pc:sldMk cId="202252145" sldId="283"/>
        </pc:sldMkLst>
      </pc:sldChg>
      <pc:sldChg chg="del mod ord modShow">
        <pc:chgData name="Sayan Ranu" userId="2820c45f-ee2c-4ce8-9218-48eb8548b264" providerId="ADAL" clId="{0AEB75D1-F090-3649-B824-FDA783505B69}" dt="2023-07-30T06:02:50.094" v="13" actId="2696"/>
        <pc:sldMkLst>
          <pc:docMk/>
          <pc:sldMk cId="645729166" sldId="283"/>
        </pc:sldMkLst>
      </pc:sldChg>
      <pc:sldChg chg="mod modShow">
        <pc:chgData name="Sayan Ranu" userId="2820c45f-ee2c-4ce8-9218-48eb8548b264" providerId="ADAL" clId="{0AEB75D1-F090-3649-B824-FDA783505B69}" dt="2023-07-30T06:03:18.517" v="16" actId="729"/>
        <pc:sldMkLst>
          <pc:docMk/>
          <pc:sldMk cId="4219638387" sldId="299"/>
        </pc:sldMkLst>
      </pc:sldChg>
      <pc:sldChg chg="mod modShow">
        <pc:chgData name="Sayan Ranu" userId="2820c45f-ee2c-4ce8-9218-48eb8548b264" providerId="ADAL" clId="{0AEB75D1-F090-3649-B824-FDA783505B69}" dt="2023-07-30T06:03:18.517" v="16" actId="729"/>
        <pc:sldMkLst>
          <pc:docMk/>
          <pc:sldMk cId="1634614605" sldId="300"/>
        </pc:sldMkLst>
      </pc:sldChg>
      <pc:sldChg chg="mod modShow">
        <pc:chgData name="Sayan Ranu" userId="2820c45f-ee2c-4ce8-9218-48eb8548b264" providerId="ADAL" clId="{0AEB75D1-F090-3649-B824-FDA783505B69}" dt="2023-07-30T06:03:18.517" v="16" actId="729"/>
        <pc:sldMkLst>
          <pc:docMk/>
          <pc:sldMk cId="1528602146" sldId="301"/>
        </pc:sldMkLst>
      </pc:sldChg>
      <pc:sldChg chg="mod modShow">
        <pc:chgData name="Sayan Ranu" userId="2820c45f-ee2c-4ce8-9218-48eb8548b264" providerId="ADAL" clId="{0AEB75D1-F090-3649-B824-FDA783505B69}" dt="2023-07-30T06:03:18.517" v="16" actId="729"/>
        <pc:sldMkLst>
          <pc:docMk/>
          <pc:sldMk cId="3372921665" sldId="302"/>
        </pc:sldMkLst>
      </pc:sldChg>
      <pc:sldChg chg="mod modShow">
        <pc:chgData name="Sayan Ranu" userId="2820c45f-ee2c-4ce8-9218-48eb8548b264" providerId="ADAL" clId="{0AEB75D1-F090-3649-B824-FDA783505B69}" dt="2023-07-30T06:03:18.517" v="16" actId="729"/>
        <pc:sldMkLst>
          <pc:docMk/>
          <pc:sldMk cId="1114498274" sldId="303"/>
        </pc:sldMkLst>
      </pc:sldChg>
      <pc:sldChg chg="mod modShow">
        <pc:chgData name="Sayan Ranu" userId="2820c45f-ee2c-4ce8-9218-48eb8548b264" providerId="ADAL" clId="{0AEB75D1-F090-3649-B824-FDA783505B69}" dt="2023-07-30T06:03:18.517" v="16" actId="729"/>
        <pc:sldMkLst>
          <pc:docMk/>
          <pc:sldMk cId="1972866660" sldId="304"/>
        </pc:sldMkLst>
      </pc:sldChg>
      <pc:sldChg chg="mod modShow">
        <pc:chgData name="Sayan Ranu" userId="2820c45f-ee2c-4ce8-9218-48eb8548b264" providerId="ADAL" clId="{0AEB75D1-F090-3649-B824-FDA783505B69}" dt="2023-07-30T06:03:18.517" v="16" actId="729"/>
        <pc:sldMkLst>
          <pc:docMk/>
          <pc:sldMk cId="802714782" sldId="305"/>
        </pc:sldMkLst>
      </pc:sldChg>
      <pc:sldChg chg="add">
        <pc:chgData name="Sayan Ranu" userId="2820c45f-ee2c-4ce8-9218-48eb8548b264" providerId="ADAL" clId="{0AEB75D1-F090-3649-B824-FDA783505B69}" dt="2023-07-30T06:02:54.668" v="14"/>
        <pc:sldMkLst>
          <pc:docMk/>
          <pc:sldMk cId="381449702" sldId="310"/>
        </pc:sldMkLst>
      </pc:sldChg>
      <pc:sldChg chg="del mod ord modShow">
        <pc:chgData name="Sayan Ranu" userId="2820c45f-ee2c-4ce8-9218-48eb8548b264" providerId="ADAL" clId="{0AEB75D1-F090-3649-B824-FDA783505B69}" dt="2023-07-30T06:02:50.094" v="13" actId="2696"/>
        <pc:sldMkLst>
          <pc:docMk/>
          <pc:sldMk cId="1862490091" sldId="310"/>
        </pc:sldMkLst>
      </pc:sldChg>
      <pc:sldChg chg="delSp mod">
        <pc:chgData name="Sayan Ranu" userId="2820c45f-ee2c-4ce8-9218-48eb8548b264" providerId="ADAL" clId="{0AEB75D1-F090-3649-B824-FDA783505B69}" dt="2023-07-31T17:05:35.787" v="17" actId="478"/>
        <pc:sldMkLst>
          <pc:docMk/>
          <pc:sldMk cId="655566687" sldId="326"/>
        </pc:sldMkLst>
        <pc:inkChg chg="del">
          <ac:chgData name="Sayan Ranu" userId="2820c45f-ee2c-4ce8-9218-48eb8548b264" providerId="ADAL" clId="{0AEB75D1-F090-3649-B824-FDA783505B69}" dt="2023-07-31T17:05:35.787" v="17" actId="478"/>
          <ac:inkMkLst>
            <pc:docMk/>
            <pc:sldMk cId="655566687" sldId="326"/>
            <ac:inkMk id="3" creationId="{26E8DDAD-0561-64AA-EBE3-3FE88C4D5B2F}"/>
          </ac:inkMkLst>
        </pc:inkChg>
      </pc:sldChg>
      <pc:sldChg chg="delSp mod">
        <pc:chgData name="Sayan Ranu" userId="2820c45f-ee2c-4ce8-9218-48eb8548b264" providerId="ADAL" clId="{0AEB75D1-F090-3649-B824-FDA783505B69}" dt="2023-07-30T05:50:44.632" v="0" actId="478"/>
        <pc:sldMkLst>
          <pc:docMk/>
          <pc:sldMk cId="2542751219" sldId="334"/>
        </pc:sldMkLst>
        <pc:inkChg chg="del">
          <ac:chgData name="Sayan Ranu" userId="2820c45f-ee2c-4ce8-9218-48eb8548b264" providerId="ADAL" clId="{0AEB75D1-F090-3649-B824-FDA783505B69}" dt="2023-07-30T05:50:44.632" v="0" actId="478"/>
          <ac:inkMkLst>
            <pc:docMk/>
            <pc:sldMk cId="2542751219" sldId="334"/>
            <ac:inkMk id="3" creationId="{D00F8A82-F9A7-A2F0-84B3-6FC01FECFAB7}"/>
          </ac:inkMkLst>
        </pc:inkChg>
      </pc:sldChg>
      <pc:sldChg chg="delSp mod">
        <pc:chgData name="Sayan Ranu" userId="2820c45f-ee2c-4ce8-9218-48eb8548b264" providerId="ADAL" clId="{0AEB75D1-F090-3649-B824-FDA783505B69}" dt="2023-07-30T05:52:03.538" v="2" actId="478"/>
        <pc:sldMkLst>
          <pc:docMk/>
          <pc:sldMk cId="3060579233" sldId="337"/>
        </pc:sldMkLst>
        <pc:inkChg chg="del">
          <ac:chgData name="Sayan Ranu" userId="2820c45f-ee2c-4ce8-9218-48eb8548b264" providerId="ADAL" clId="{0AEB75D1-F090-3649-B824-FDA783505B69}" dt="2023-07-30T05:52:03.538" v="2" actId="478"/>
          <ac:inkMkLst>
            <pc:docMk/>
            <pc:sldMk cId="3060579233" sldId="337"/>
            <ac:inkMk id="4" creationId="{5AD6D29F-E133-86B7-2CA5-3AF4EE60059E}"/>
          </ac:inkMkLst>
        </pc:inkChg>
      </pc:sldChg>
      <pc:sldChg chg="delSp mod">
        <pc:chgData name="Sayan Ranu" userId="2820c45f-ee2c-4ce8-9218-48eb8548b264" providerId="ADAL" clId="{0AEB75D1-F090-3649-B824-FDA783505B69}" dt="2023-07-30T05:57:11.293" v="4" actId="478"/>
        <pc:sldMkLst>
          <pc:docMk/>
          <pc:sldMk cId="819936051" sldId="338"/>
        </pc:sldMkLst>
        <pc:inkChg chg="del">
          <ac:chgData name="Sayan Ranu" userId="2820c45f-ee2c-4ce8-9218-48eb8548b264" providerId="ADAL" clId="{0AEB75D1-F090-3649-B824-FDA783505B69}" dt="2023-07-30T05:57:11.293" v="4" actId="478"/>
          <ac:inkMkLst>
            <pc:docMk/>
            <pc:sldMk cId="819936051" sldId="338"/>
            <ac:inkMk id="3" creationId="{553CD585-115A-610D-A67B-39E841599AE6}"/>
          </ac:inkMkLst>
        </pc:inkChg>
      </pc:sldChg>
      <pc:sldChg chg="delSp modSp mod">
        <pc:chgData name="Sayan Ranu" userId="2820c45f-ee2c-4ce8-9218-48eb8548b264" providerId="ADAL" clId="{0AEB75D1-F090-3649-B824-FDA783505B69}" dt="2023-07-30T06:01:10.321" v="6" actId="478"/>
        <pc:sldMkLst>
          <pc:docMk/>
          <pc:sldMk cId="2310507956" sldId="339"/>
        </pc:sldMkLst>
        <pc:inkChg chg="del mod">
          <ac:chgData name="Sayan Ranu" userId="2820c45f-ee2c-4ce8-9218-48eb8548b264" providerId="ADAL" clId="{0AEB75D1-F090-3649-B824-FDA783505B69}" dt="2023-07-30T06:01:10.321" v="6" actId="478"/>
          <ac:inkMkLst>
            <pc:docMk/>
            <pc:sldMk cId="2310507956" sldId="339"/>
            <ac:inkMk id="2" creationId="{9CEB5EDB-0235-245F-9796-53431B390F91}"/>
          </ac:inkMkLst>
        </pc:inkChg>
      </pc:sldChg>
      <pc:sldChg chg="delSp mod">
        <pc:chgData name="Sayan Ranu" userId="2820c45f-ee2c-4ce8-9218-48eb8548b264" providerId="ADAL" clId="{0AEB75D1-F090-3649-B824-FDA783505B69}" dt="2023-07-30T06:01:15.967" v="7" actId="478"/>
        <pc:sldMkLst>
          <pc:docMk/>
          <pc:sldMk cId="1177269746" sldId="340"/>
        </pc:sldMkLst>
        <pc:inkChg chg="del">
          <ac:chgData name="Sayan Ranu" userId="2820c45f-ee2c-4ce8-9218-48eb8548b264" providerId="ADAL" clId="{0AEB75D1-F090-3649-B824-FDA783505B69}" dt="2023-07-30T06:01:15.967" v="7" actId="478"/>
          <ac:inkMkLst>
            <pc:docMk/>
            <pc:sldMk cId="1177269746" sldId="340"/>
            <ac:inkMk id="3" creationId="{F7796A6C-B729-9B94-4F9B-3CD1F2A2B027}"/>
          </ac:inkMkLst>
        </pc:inkChg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3797381218" sldId="357"/>
        </pc:sldMkLst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1533433159" sldId="358"/>
        </pc:sldMkLst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872296958" sldId="359"/>
        </pc:sldMkLst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1427365386" sldId="360"/>
        </pc:sldMkLst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2098849483" sldId="361"/>
        </pc:sldMkLst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2003568994" sldId="362"/>
        </pc:sldMkLst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525306741" sldId="363"/>
        </pc:sldMkLst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547355522" sldId="364"/>
        </pc:sldMkLst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148060056" sldId="365"/>
        </pc:sldMkLst>
      </pc:sldChg>
      <pc:sldChg chg="mod modShow">
        <pc:chgData name="Sayan Ranu" userId="2820c45f-ee2c-4ce8-9218-48eb8548b264" providerId="ADAL" clId="{0AEB75D1-F090-3649-B824-FDA783505B69}" dt="2023-07-30T06:03:05.050" v="15" actId="729"/>
        <pc:sldMkLst>
          <pc:docMk/>
          <pc:sldMk cId="1294454684" sldId="366"/>
        </pc:sldMkLst>
      </pc:sldChg>
      <pc:sldChg chg="delSp mod">
        <pc:chgData name="Sayan Ranu" userId="2820c45f-ee2c-4ce8-9218-48eb8548b264" providerId="ADAL" clId="{0AEB75D1-F090-3649-B824-FDA783505B69}" dt="2023-07-31T17:05:42.413" v="20" actId="478"/>
        <pc:sldMkLst>
          <pc:docMk/>
          <pc:sldMk cId="339655178" sldId="384"/>
        </pc:sldMkLst>
        <pc:inkChg chg="del">
          <ac:chgData name="Sayan Ranu" userId="2820c45f-ee2c-4ce8-9218-48eb8548b264" providerId="ADAL" clId="{0AEB75D1-F090-3649-B824-FDA783505B69}" dt="2023-07-31T17:05:42.413" v="20" actId="478"/>
          <ac:inkMkLst>
            <pc:docMk/>
            <pc:sldMk cId="339655178" sldId="384"/>
            <ac:inkMk id="4" creationId="{6A3DB480-AA19-0F62-E859-044EC5B768D0}"/>
          </ac:inkMkLst>
        </pc:inkChg>
      </pc:sldChg>
      <pc:sldChg chg="del">
        <pc:chgData name="Sayan Ranu" userId="2820c45f-ee2c-4ce8-9218-48eb8548b264" providerId="ADAL" clId="{0AEB75D1-F090-3649-B824-FDA783505B69}" dt="2023-07-30T05:51:10.745" v="1" actId="2696"/>
        <pc:sldMkLst>
          <pc:docMk/>
          <pc:sldMk cId="3989555860" sldId="385"/>
        </pc:sldMkLst>
      </pc:sldChg>
      <pc:sldChg chg="del">
        <pc:chgData name="Sayan Ranu" userId="2820c45f-ee2c-4ce8-9218-48eb8548b264" providerId="ADAL" clId="{0AEB75D1-F090-3649-B824-FDA783505B69}" dt="2023-07-30T06:01:42.805" v="8" actId="2696"/>
        <pc:sldMkLst>
          <pc:docMk/>
          <pc:sldMk cId="1819919861" sldId="386"/>
        </pc:sldMkLst>
      </pc:sldChg>
    </pc:docChg>
  </pc:docChgLst>
  <pc:docChgLst>
    <pc:chgData name="Sayan Ranu" userId="2820c45f-ee2c-4ce8-9218-48eb8548b264" providerId="ADAL" clId="{890087B3-DA12-475F-91A4-B59C9F87F6C7}"/>
    <pc:docChg chg="custSel addSld delSld modSld">
      <pc:chgData name="Sayan Ranu" userId="2820c45f-ee2c-4ce8-9218-48eb8548b264" providerId="ADAL" clId="{890087B3-DA12-475F-91A4-B59C9F87F6C7}" dt="2020-10-09T03:31:24.268" v="56" actId="2696"/>
      <pc:docMkLst>
        <pc:docMk/>
      </pc:docMkLst>
      <pc:sldChg chg="del">
        <pc:chgData name="Sayan Ranu" userId="2820c45f-ee2c-4ce8-9218-48eb8548b264" providerId="ADAL" clId="{890087B3-DA12-475F-91A4-B59C9F87F6C7}" dt="2020-10-09T03:31:24.268" v="56" actId="2696"/>
        <pc:sldMkLst>
          <pc:docMk/>
          <pc:sldMk cId="710139514" sldId="376"/>
        </pc:sldMkLst>
      </pc:sldChg>
      <pc:sldChg chg="del">
        <pc:chgData name="Sayan Ranu" userId="2820c45f-ee2c-4ce8-9218-48eb8548b264" providerId="ADAL" clId="{890087B3-DA12-475F-91A4-B59C9F87F6C7}" dt="2020-10-09T03:14:29.826" v="0" actId="47"/>
        <pc:sldMkLst>
          <pc:docMk/>
          <pc:sldMk cId="1562435189" sldId="379"/>
        </pc:sldMkLst>
      </pc:sldChg>
      <pc:sldChg chg="addSp delSp modSp new mod modClrScheme chgLayout">
        <pc:chgData name="Sayan Ranu" userId="2820c45f-ee2c-4ce8-9218-48eb8548b264" providerId="ADAL" clId="{890087B3-DA12-475F-91A4-B59C9F87F6C7}" dt="2020-10-09T03:19:43.269" v="55" actId="20577"/>
        <pc:sldMkLst>
          <pc:docMk/>
          <pc:sldMk cId="1748467846" sldId="382"/>
        </pc:sldMkLst>
        <pc:spChg chg="del mod ord">
          <ac:chgData name="Sayan Ranu" userId="2820c45f-ee2c-4ce8-9218-48eb8548b264" providerId="ADAL" clId="{890087B3-DA12-475F-91A4-B59C9F87F6C7}" dt="2020-10-09T03:19:14.083" v="2" actId="700"/>
          <ac:spMkLst>
            <pc:docMk/>
            <pc:sldMk cId="1748467846" sldId="382"/>
            <ac:spMk id="2" creationId="{20CB7A99-4EB3-450F-BAF6-711BD8B6D851}"/>
          </ac:spMkLst>
        </pc:spChg>
        <pc:spChg chg="del">
          <ac:chgData name="Sayan Ranu" userId="2820c45f-ee2c-4ce8-9218-48eb8548b264" providerId="ADAL" clId="{890087B3-DA12-475F-91A4-B59C9F87F6C7}" dt="2020-10-09T03:19:14.083" v="2" actId="700"/>
          <ac:spMkLst>
            <pc:docMk/>
            <pc:sldMk cId="1748467846" sldId="382"/>
            <ac:spMk id="3" creationId="{68F3DB59-4E86-43DF-9E0D-445120C96AF3}"/>
          </ac:spMkLst>
        </pc:spChg>
        <pc:spChg chg="del mod ord">
          <ac:chgData name="Sayan Ranu" userId="2820c45f-ee2c-4ce8-9218-48eb8548b264" providerId="ADAL" clId="{890087B3-DA12-475F-91A4-B59C9F87F6C7}" dt="2020-10-09T03:19:14.083" v="2" actId="700"/>
          <ac:spMkLst>
            <pc:docMk/>
            <pc:sldMk cId="1748467846" sldId="382"/>
            <ac:spMk id="4" creationId="{68E8A4BD-8027-4C59-992C-75209E46CAF9}"/>
          </ac:spMkLst>
        </pc:spChg>
        <pc:spChg chg="add mod ord">
          <ac:chgData name="Sayan Ranu" userId="2820c45f-ee2c-4ce8-9218-48eb8548b264" providerId="ADAL" clId="{890087B3-DA12-475F-91A4-B59C9F87F6C7}" dt="2020-10-09T03:19:21.244" v="15" actId="20577"/>
          <ac:spMkLst>
            <pc:docMk/>
            <pc:sldMk cId="1748467846" sldId="382"/>
            <ac:spMk id="5" creationId="{CFE2C3D7-9994-4D25-B458-FD5F59632E78}"/>
          </ac:spMkLst>
        </pc:spChg>
        <pc:spChg chg="add mod ord">
          <ac:chgData name="Sayan Ranu" userId="2820c45f-ee2c-4ce8-9218-48eb8548b264" providerId="ADAL" clId="{890087B3-DA12-475F-91A4-B59C9F87F6C7}" dt="2020-10-09T03:19:43.269" v="55" actId="20577"/>
          <ac:spMkLst>
            <pc:docMk/>
            <pc:sldMk cId="1748467846" sldId="382"/>
            <ac:spMk id="6" creationId="{F27F6F6B-2EEE-4358-B94E-800F95D26D02}"/>
          </ac:spMkLst>
        </pc:spChg>
      </pc:sldChg>
    </pc:docChg>
  </pc:docChgLst>
  <pc:docChgLst>
    <pc:chgData name="Sayan Ranu" userId="2820c45f-ee2c-4ce8-9218-48eb8548b264" providerId="ADAL" clId="{B6FE525E-7B37-5E43-9366-A01BAE6C4CFA}"/>
    <pc:docChg chg="custSel delSld modSld">
      <pc:chgData name="Sayan Ranu" userId="2820c45f-ee2c-4ce8-9218-48eb8548b264" providerId="ADAL" clId="{B6FE525E-7B37-5E43-9366-A01BAE6C4CFA}" dt="2021-08-17T09:50:45.141" v="3" actId="478"/>
      <pc:docMkLst>
        <pc:docMk/>
      </pc:docMkLst>
      <pc:sldChg chg="addSp delSp">
        <pc:chgData name="Sayan Ranu" userId="2820c45f-ee2c-4ce8-9218-48eb8548b264" providerId="ADAL" clId="{B6FE525E-7B37-5E43-9366-A01BAE6C4CFA}" dt="2021-08-17T09:50:45.141" v="3" actId="478"/>
        <pc:sldMkLst>
          <pc:docMk/>
          <pc:sldMk cId="549991254" sldId="266"/>
        </pc:sldMkLst>
        <pc:inkChg chg="add del">
          <ac:chgData name="Sayan Ranu" userId="2820c45f-ee2c-4ce8-9218-48eb8548b264" providerId="ADAL" clId="{B6FE525E-7B37-5E43-9366-A01BAE6C4CFA}" dt="2021-08-17T09:50:45.141" v="3" actId="478"/>
          <ac:inkMkLst>
            <pc:docMk/>
            <pc:sldMk cId="549991254" sldId="266"/>
            <ac:inkMk id="2" creationId="{7488DE71-39AC-6141-824C-B6BEB35374B7}"/>
          </ac:inkMkLst>
        </pc:inkChg>
      </pc:sldChg>
      <pc:sldChg chg="addSp">
        <pc:chgData name="Sayan Ranu" userId="2820c45f-ee2c-4ce8-9218-48eb8548b264" providerId="ADAL" clId="{B6FE525E-7B37-5E43-9366-A01BAE6C4CFA}" dt="2021-08-10T11:12:02.204" v="0" actId="7634"/>
        <pc:sldMkLst>
          <pc:docMk/>
          <pc:sldMk cId="398637265" sldId="269"/>
        </pc:sldMkLst>
        <pc:inkChg chg="add">
          <ac:chgData name="Sayan Ranu" userId="2820c45f-ee2c-4ce8-9218-48eb8548b264" providerId="ADAL" clId="{B6FE525E-7B37-5E43-9366-A01BAE6C4CFA}" dt="2021-08-10T11:12:02.204" v="0" actId="7634"/>
          <ac:inkMkLst>
            <pc:docMk/>
            <pc:sldMk cId="398637265" sldId="269"/>
            <ac:inkMk id="4" creationId="{9C66E248-262D-024D-B4F3-049B15B48771}"/>
          </ac:inkMkLst>
        </pc:inkChg>
      </pc:sldChg>
      <pc:sldChg chg="addSp">
        <pc:chgData name="Sayan Ranu" userId="2820c45f-ee2c-4ce8-9218-48eb8548b264" providerId="ADAL" clId="{B6FE525E-7B37-5E43-9366-A01BAE6C4CFA}" dt="2021-08-10T11:12:02.204" v="0" actId="7634"/>
        <pc:sldMkLst>
          <pc:docMk/>
          <pc:sldMk cId="655566687" sldId="326"/>
        </pc:sldMkLst>
        <pc:inkChg chg="add">
          <ac:chgData name="Sayan Ranu" userId="2820c45f-ee2c-4ce8-9218-48eb8548b264" providerId="ADAL" clId="{B6FE525E-7B37-5E43-9366-A01BAE6C4CFA}" dt="2021-08-10T11:12:02.204" v="0" actId="7634"/>
          <ac:inkMkLst>
            <pc:docMk/>
            <pc:sldMk cId="655566687" sldId="326"/>
            <ac:inkMk id="3" creationId="{F58808DE-684F-494E-A8D5-8032EE6B4637}"/>
          </ac:inkMkLst>
        </pc:inkChg>
      </pc:sldChg>
      <pc:sldChg chg="addSp delSp">
        <pc:chgData name="Sayan Ranu" userId="2820c45f-ee2c-4ce8-9218-48eb8548b264" providerId="ADAL" clId="{B6FE525E-7B37-5E43-9366-A01BAE6C4CFA}" dt="2021-08-17T09:50:38.735" v="2" actId="478"/>
        <pc:sldMkLst>
          <pc:docMk/>
          <pc:sldMk cId="699914689" sldId="327"/>
        </pc:sldMkLst>
        <pc:inkChg chg="add del">
          <ac:chgData name="Sayan Ranu" userId="2820c45f-ee2c-4ce8-9218-48eb8548b264" providerId="ADAL" clId="{B6FE525E-7B37-5E43-9366-A01BAE6C4CFA}" dt="2021-08-17T09:50:38.735" v="2" actId="478"/>
          <ac:inkMkLst>
            <pc:docMk/>
            <pc:sldMk cId="699914689" sldId="327"/>
            <ac:inkMk id="3" creationId="{75ED751F-809F-AA4E-9BF6-B477A76A7F47}"/>
          </ac:inkMkLst>
        </pc:inkChg>
      </pc:sldChg>
      <pc:sldChg chg="addSp">
        <pc:chgData name="Sayan Ranu" userId="2820c45f-ee2c-4ce8-9218-48eb8548b264" providerId="ADAL" clId="{B6FE525E-7B37-5E43-9366-A01BAE6C4CFA}" dt="2021-08-10T11:12:02.204" v="0" actId="7634"/>
        <pc:sldMkLst>
          <pc:docMk/>
          <pc:sldMk cId="3416912492" sldId="328"/>
        </pc:sldMkLst>
        <pc:inkChg chg="add">
          <ac:chgData name="Sayan Ranu" userId="2820c45f-ee2c-4ce8-9218-48eb8548b264" providerId="ADAL" clId="{B6FE525E-7B37-5E43-9366-A01BAE6C4CFA}" dt="2021-08-10T11:12:02.204" v="0" actId="7634"/>
          <ac:inkMkLst>
            <pc:docMk/>
            <pc:sldMk cId="3416912492" sldId="328"/>
            <ac:inkMk id="6" creationId="{5E585520-281A-E949-A20E-F472071F97EE}"/>
          </ac:inkMkLst>
        </pc:inkChg>
      </pc:sldChg>
      <pc:sldChg chg="addSp">
        <pc:chgData name="Sayan Ranu" userId="2820c45f-ee2c-4ce8-9218-48eb8548b264" providerId="ADAL" clId="{B6FE525E-7B37-5E43-9366-A01BAE6C4CFA}" dt="2021-08-10T11:12:02.204" v="0" actId="7634"/>
        <pc:sldMkLst>
          <pc:docMk/>
          <pc:sldMk cId="2058371142" sldId="329"/>
        </pc:sldMkLst>
        <pc:inkChg chg="add">
          <ac:chgData name="Sayan Ranu" userId="2820c45f-ee2c-4ce8-9218-48eb8548b264" providerId="ADAL" clId="{B6FE525E-7B37-5E43-9366-A01BAE6C4CFA}" dt="2021-08-10T11:12:02.204" v="0" actId="7634"/>
          <ac:inkMkLst>
            <pc:docMk/>
            <pc:sldMk cId="2058371142" sldId="329"/>
            <ac:inkMk id="2" creationId="{0527DC20-9E93-3646-8847-5BFE4F094F34}"/>
          </ac:inkMkLst>
        </pc:inkChg>
      </pc:sldChg>
      <pc:sldChg chg="addSp">
        <pc:chgData name="Sayan Ranu" userId="2820c45f-ee2c-4ce8-9218-48eb8548b264" providerId="ADAL" clId="{B6FE525E-7B37-5E43-9366-A01BAE6C4CFA}" dt="2021-08-10T11:12:02.204" v="0" actId="7634"/>
        <pc:sldMkLst>
          <pc:docMk/>
          <pc:sldMk cId="3614390425" sldId="335"/>
        </pc:sldMkLst>
        <pc:inkChg chg="add">
          <ac:chgData name="Sayan Ranu" userId="2820c45f-ee2c-4ce8-9218-48eb8548b264" providerId="ADAL" clId="{B6FE525E-7B37-5E43-9366-A01BAE6C4CFA}" dt="2021-08-10T11:12:02.204" v="0" actId="7634"/>
          <ac:inkMkLst>
            <pc:docMk/>
            <pc:sldMk cId="3614390425" sldId="335"/>
            <ac:inkMk id="2" creationId="{E5EF4023-BBEB-8F41-9BC4-D2D2F26AFC8D}"/>
          </ac:inkMkLst>
        </pc:inkChg>
      </pc:sldChg>
      <pc:sldChg chg="addSp">
        <pc:chgData name="Sayan Ranu" userId="2820c45f-ee2c-4ce8-9218-48eb8548b264" providerId="ADAL" clId="{B6FE525E-7B37-5E43-9366-A01BAE6C4CFA}" dt="2021-08-10T11:12:02.204" v="0" actId="7634"/>
        <pc:sldMkLst>
          <pc:docMk/>
          <pc:sldMk cId="3408873734" sldId="381"/>
        </pc:sldMkLst>
        <pc:inkChg chg="add">
          <ac:chgData name="Sayan Ranu" userId="2820c45f-ee2c-4ce8-9218-48eb8548b264" providerId="ADAL" clId="{B6FE525E-7B37-5E43-9366-A01BAE6C4CFA}" dt="2021-08-10T11:12:02.204" v="0" actId="7634"/>
          <ac:inkMkLst>
            <pc:docMk/>
            <pc:sldMk cId="3408873734" sldId="381"/>
            <ac:inkMk id="4" creationId="{129FDC0D-D5C8-974F-B539-90ABA5052635}"/>
          </ac:inkMkLst>
        </pc:inkChg>
      </pc:sldChg>
      <pc:sldChg chg="del">
        <pc:chgData name="Sayan Ranu" userId="2820c45f-ee2c-4ce8-9218-48eb8548b264" providerId="ADAL" clId="{B6FE525E-7B37-5E43-9366-A01BAE6C4CFA}" dt="2021-08-13T09:48:26.473" v="1" actId="2696"/>
        <pc:sldMkLst>
          <pc:docMk/>
          <pc:sldMk cId="1748467846" sldId="382"/>
        </pc:sldMkLst>
      </pc:sldChg>
    </pc:docChg>
  </pc:docChgLst>
  <pc:docChgLst>
    <pc:chgData name="Sayan Ranu" userId="2820c45f-ee2c-4ce8-9218-48eb8548b264" providerId="ADAL" clId="{72982382-CA05-478C-834A-050D3CD1712A}"/>
    <pc:docChg chg="undo custSel modSld">
      <pc:chgData name="Sayan Ranu" userId="2820c45f-ee2c-4ce8-9218-48eb8548b264" providerId="ADAL" clId="{72982382-CA05-478C-834A-050D3CD1712A}" dt="2020-12-10T11:48:50.164" v="13" actId="478"/>
      <pc:docMkLst>
        <pc:docMk/>
      </pc:docMkLst>
      <pc:sldChg chg="delSp mod">
        <pc:chgData name="Sayan Ranu" userId="2820c45f-ee2c-4ce8-9218-48eb8548b264" providerId="ADAL" clId="{72982382-CA05-478C-834A-050D3CD1712A}" dt="2020-12-10T11:48:03.459" v="6" actId="478"/>
        <pc:sldMkLst>
          <pc:docMk/>
          <pc:sldMk cId="2201143830" sldId="264"/>
        </pc:sldMkLst>
        <pc:inkChg chg="del">
          <ac:chgData name="Sayan Ranu" userId="2820c45f-ee2c-4ce8-9218-48eb8548b264" providerId="ADAL" clId="{72982382-CA05-478C-834A-050D3CD1712A}" dt="2020-12-10T11:48:03.459" v="6" actId="478"/>
          <ac:inkMkLst>
            <pc:docMk/>
            <pc:sldMk cId="2201143830" sldId="264"/>
            <ac:inkMk id="2" creationId="{5770DA0C-55E1-A344-A5DC-4119A0A77240}"/>
          </ac:inkMkLst>
        </pc:inkChg>
      </pc:sldChg>
      <pc:sldChg chg="delSp mod">
        <pc:chgData name="Sayan Ranu" userId="2820c45f-ee2c-4ce8-9218-48eb8548b264" providerId="ADAL" clId="{72982382-CA05-478C-834A-050D3CD1712A}" dt="2020-12-10T11:48:10.148" v="7" actId="478"/>
        <pc:sldMkLst>
          <pc:docMk/>
          <pc:sldMk cId="1239374249" sldId="282"/>
        </pc:sldMkLst>
        <pc:inkChg chg="del">
          <ac:chgData name="Sayan Ranu" userId="2820c45f-ee2c-4ce8-9218-48eb8548b264" providerId="ADAL" clId="{72982382-CA05-478C-834A-050D3CD1712A}" dt="2020-12-10T11:48:10.148" v="7" actId="478"/>
          <ac:inkMkLst>
            <pc:docMk/>
            <pc:sldMk cId="1239374249" sldId="282"/>
            <ac:inkMk id="2" creationId="{D7D1551B-9BE7-7F4E-A17C-8DA1609A2046}"/>
          </ac:inkMkLst>
        </pc:inkChg>
      </pc:sldChg>
      <pc:sldChg chg="delSp mod">
        <pc:chgData name="Sayan Ranu" userId="2820c45f-ee2c-4ce8-9218-48eb8548b264" providerId="ADAL" clId="{72982382-CA05-478C-834A-050D3CD1712A}" dt="2020-12-10T11:48:19.623" v="8" actId="478"/>
        <pc:sldMkLst>
          <pc:docMk/>
          <pc:sldMk cId="645729166" sldId="283"/>
        </pc:sldMkLst>
        <pc:inkChg chg="del">
          <ac:chgData name="Sayan Ranu" userId="2820c45f-ee2c-4ce8-9218-48eb8548b264" providerId="ADAL" clId="{72982382-CA05-478C-834A-050D3CD1712A}" dt="2020-12-10T11:48:19.623" v="8" actId="478"/>
          <ac:inkMkLst>
            <pc:docMk/>
            <pc:sldMk cId="645729166" sldId="283"/>
            <ac:inkMk id="4" creationId="{436235E0-1560-5B41-8D2C-BB322C328FE4}"/>
          </ac:inkMkLst>
        </pc:inkChg>
      </pc:sldChg>
      <pc:sldChg chg="delSp mod">
        <pc:chgData name="Sayan Ranu" userId="2820c45f-ee2c-4ce8-9218-48eb8548b264" providerId="ADAL" clId="{72982382-CA05-478C-834A-050D3CD1712A}" dt="2020-12-10T11:48:50.164" v="13" actId="478"/>
        <pc:sldMkLst>
          <pc:docMk/>
          <pc:sldMk cId="1972866660" sldId="304"/>
        </pc:sldMkLst>
        <pc:inkChg chg="del">
          <ac:chgData name="Sayan Ranu" userId="2820c45f-ee2c-4ce8-9218-48eb8548b264" providerId="ADAL" clId="{72982382-CA05-478C-834A-050D3CD1712A}" dt="2020-12-10T11:48:50.164" v="13" actId="478"/>
          <ac:inkMkLst>
            <pc:docMk/>
            <pc:sldMk cId="1972866660" sldId="304"/>
            <ac:inkMk id="2" creationId="{B750968D-A3F5-8940-829F-C3ECF2A0D5B5}"/>
          </ac:inkMkLst>
        </pc:inkChg>
      </pc:sldChg>
      <pc:sldChg chg="delSp mod">
        <pc:chgData name="Sayan Ranu" userId="2820c45f-ee2c-4ce8-9218-48eb8548b264" providerId="ADAL" clId="{72982382-CA05-478C-834A-050D3CD1712A}" dt="2020-12-10T11:47:22.904" v="0" actId="478"/>
        <pc:sldMkLst>
          <pc:docMk/>
          <pc:sldMk cId="819936051" sldId="338"/>
        </pc:sldMkLst>
        <pc:inkChg chg="del">
          <ac:chgData name="Sayan Ranu" userId="2820c45f-ee2c-4ce8-9218-48eb8548b264" providerId="ADAL" clId="{72982382-CA05-478C-834A-050D3CD1712A}" dt="2020-12-10T11:47:22.904" v="0" actId="478"/>
          <ac:inkMkLst>
            <pc:docMk/>
            <pc:sldMk cId="819936051" sldId="338"/>
            <ac:inkMk id="3" creationId="{2B87A425-7047-B446-B875-E83724AE0AA3}"/>
          </ac:inkMkLst>
        </pc:inkChg>
      </pc:sldChg>
      <pc:sldChg chg="delSp mod">
        <pc:chgData name="Sayan Ranu" userId="2820c45f-ee2c-4ce8-9218-48eb8548b264" providerId="ADAL" clId="{72982382-CA05-478C-834A-050D3CD1712A}" dt="2020-12-10T11:47:33.869" v="2" actId="478"/>
        <pc:sldMkLst>
          <pc:docMk/>
          <pc:sldMk cId="2310507956" sldId="339"/>
        </pc:sldMkLst>
        <pc:grpChg chg="del">
          <ac:chgData name="Sayan Ranu" userId="2820c45f-ee2c-4ce8-9218-48eb8548b264" providerId="ADAL" clId="{72982382-CA05-478C-834A-050D3CD1712A}" dt="2020-12-10T11:47:33.869" v="2" actId="478"/>
          <ac:grpSpMkLst>
            <pc:docMk/>
            <pc:sldMk cId="2310507956" sldId="339"/>
            <ac:grpSpMk id="6" creationId="{E9BEAF33-F655-C94E-944A-468BA3A53A7B}"/>
          </ac:grpSpMkLst>
        </pc:grpChg>
      </pc:sldChg>
      <pc:sldChg chg="delSp mod">
        <pc:chgData name="Sayan Ranu" userId="2820c45f-ee2c-4ce8-9218-48eb8548b264" providerId="ADAL" clId="{72982382-CA05-478C-834A-050D3CD1712A}" dt="2020-12-10T11:47:27.713" v="1" actId="478"/>
        <pc:sldMkLst>
          <pc:docMk/>
          <pc:sldMk cId="1951577597" sldId="349"/>
        </pc:sldMkLst>
        <pc:inkChg chg="del">
          <ac:chgData name="Sayan Ranu" userId="2820c45f-ee2c-4ce8-9218-48eb8548b264" providerId="ADAL" clId="{72982382-CA05-478C-834A-050D3CD1712A}" dt="2020-12-10T11:47:27.713" v="1" actId="478"/>
          <ac:inkMkLst>
            <pc:docMk/>
            <pc:sldMk cId="1951577597" sldId="349"/>
            <ac:inkMk id="3" creationId="{CB5F63C5-DE30-AE42-A8C0-71BBD2B4BBC4}"/>
          </ac:inkMkLst>
        </pc:inkChg>
      </pc:sldChg>
      <pc:sldChg chg="addSp delSp mod addAnim delAnim">
        <pc:chgData name="Sayan Ranu" userId="2820c45f-ee2c-4ce8-9218-48eb8548b264" providerId="ADAL" clId="{72982382-CA05-478C-834A-050D3CD1712A}" dt="2020-12-10T11:48:32.560" v="11" actId="478"/>
        <pc:sldMkLst>
          <pc:docMk/>
          <pc:sldMk cId="3705062571" sldId="352"/>
        </pc:sldMkLst>
        <pc:spChg chg="add del">
          <ac:chgData name="Sayan Ranu" userId="2820c45f-ee2c-4ce8-9218-48eb8548b264" providerId="ADAL" clId="{72982382-CA05-478C-834A-050D3CD1712A}" dt="2020-12-10T11:48:27.791" v="10" actId="478"/>
          <ac:spMkLst>
            <pc:docMk/>
            <pc:sldMk cId="3705062571" sldId="352"/>
            <ac:spMk id="7" creationId="{00000000-0000-0000-0000-000000000000}"/>
          </ac:spMkLst>
        </pc:spChg>
        <pc:inkChg chg="del">
          <ac:chgData name="Sayan Ranu" userId="2820c45f-ee2c-4ce8-9218-48eb8548b264" providerId="ADAL" clId="{72982382-CA05-478C-834A-050D3CD1712A}" dt="2020-12-10T11:48:32.560" v="11" actId="478"/>
          <ac:inkMkLst>
            <pc:docMk/>
            <pc:sldMk cId="3705062571" sldId="352"/>
            <ac:inkMk id="8" creationId="{E3AD2E39-0896-D944-B841-FEDAEEECB23E}"/>
          </ac:inkMkLst>
        </pc:inkChg>
      </pc:sldChg>
      <pc:sldChg chg="delSp mod">
        <pc:chgData name="Sayan Ranu" userId="2820c45f-ee2c-4ce8-9218-48eb8548b264" providerId="ADAL" clId="{72982382-CA05-478C-834A-050D3CD1712A}" dt="2020-12-10T11:48:37.274" v="12" actId="478"/>
        <pc:sldMkLst>
          <pc:docMk/>
          <pc:sldMk cId="1388041576" sldId="353"/>
        </pc:sldMkLst>
        <pc:inkChg chg="del">
          <ac:chgData name="Sayan Ranu" userId="2820c45f-ee2c-4ce8-9218-48eb8548b264" providerId="ADAL" clId="{72982382-CA05-478C-834A-050D3CD1712A}" dt="2020-12-10T11:48:37.274" v="12" actId="478"/>
          <ac:inkMkLst>
            <pc:docMk/>
            <pc:sldMk cId="1388041576" sldId="353"/>
            <ac:inkMk id="3" creationId="{4340CE5D-3B14-9C4C-9786-DAADDE5E5A56}"/>
          </ac:inkMkLst>
        </pc:inkChg>
      </pc:sldChg>
      <pc:sldChg chg="addSp delSp modSp mod">
        <pc:chgData name="Sayan Ranu" userId="2820c45f-ee2c-4ce8-9218-48eb8548b264" providerId="ADAL" clId="{72982382-CA05-478C-834A-050D3CD1712A}" dt="2020-12-10T11:47:53.449" v="5" actId="478"/>
        <pc:sldMkLst>
          <pc:docMk/>
          <pc:sldMk cId="1748467846" sldId="382"/>
        </pc:sldMkLst>
        <pc:spChg chg="add del mod">
          <ac:chgData name="Sayan Ranu" userId="2820c45f-ee2c-4ce8-9218-48eb8548b264" providerId="ADAL" clId="{72982382-CA05-478C-834A-050D3CD1712A}" dt="2020-12-10T11:47:48.209" v="4" actId="478"/>
          <ac:spMkLst>
            <pc:docMk/>
            <pc:sldMk cId="1748467846" sldId="382"/>
            <ac:spMk id="4" creationId="{075A067D-6050-4C19-B61A-46C2418A7C70}"/>
          </ac:spMkLst>
        </pc:spChg>
        <pc:spChg chg="add del">
          <ac:chgData name="Sayan Ranu" userId="2820c45f-ee2c-4ce8-9218-48eb8548b264" providerId="ADAL" clId="{72982382-CA05-478C-834A-050D3CD1712A}" dt="2020-12-10T11:47:48.209" v="4" actId="478"/>
          <ac:spMkLst>
            <pc:docMk/>
            <pc:sldMk cId="1748467846" sldId="382"/>
            <ac:spMk id="6" creationId="{F27F6F6B-2EEE-4358-B94E-800F95D26D02}"/>
          </ac:spMkLst>
        </pc:spChg>
        <pc:inkChg chg="del">
          <ac:chgData name="Sayan Ranu" userId="2820c45f-ee2c-4ce8-9218-48eb8548b264" providerId="ADAL" clId="{72982382-CA05-478C-834A-050D3CD1712A}" dt="2020-12-10T11:47:53.449" v="5" actId="478"/>
          <ac:inkMkLst>
            <pc:docMk/>
            <pc:sldMk cId="1748467846" sldId="382"/>
            <ac:inkMk id="2" creationId="{59C22C28-DED4-994A-B6CB-5499ED37DFB8}"/>
          </ac:inkMkLst>
        </pc:inkChg>
      </pc:sldChg>
    </pc:docChg>
  </pc:docChgLst>
  <pc:docChgLst>
    <pc:chgData name="Sayan Ranu" userId="2820c45f-ee2c-4ce8-9218-48eb8548b264" providerId="ADAL" clId="{0044523D-8588-4F07-864A-4CC78C3AEC8E}"/>
    <pc:docChg chg="custSel addSld delSld modSld">
      <pc:chgData name="Sayan Ranu" userId="2820c45f-ee2c-4ce8-9218-48eb8548b264" providerId="ADAL" clId="{0044523D-8588-4F07-864A-4CC78C3AEC8E}" dt="2022-08-12T05:59:45.099" v="263" actId="20577"/>
      <pc:docMkLst>
        <pc:docMk/>
      </pc:docMkLst>
      <pc:sldChg chg="del">
        <pc:chgData name="Sayan Ranu" userId="2820c45f-ee2c-4ce8-9218-48eb8548b264" providerId="ADAL" clId="{0044523D-8588-4F07-864A-4CC78C3AEC8E}" dt="2022-08-05T13:20:18.044" v="0" actId="47"/>
        <pc:sldMkLst>
          <pc:docMk/>
          <pc:sldMk cId="1761235773" sldId="385"/>
        </pc:sldMkLst>
      </pc:sldChg>
      <pc:sldChg chg="addSp delSp modSp new mod modClrScheme chgLayout">
        <pc:chgData name="Sayan Ranu" userId="2820c45f-ee2c-4ce8-9218-48eb8548b264" providerId="ADAL" clId="{0044523D-8588-4F07-864A-4CC78C3AEC8E}" dt="2022-08-12T05:59:45.099" v="263" actId="20577"/>
        <pc:sldMkLst>
          <pc:docMk/>
          <pc:sldMk cId="1819919861" sldId="386"/>
        </pc:sldMkLst>
        <pc:spChg chg="del mod ord">
          <ac:chgData name="Sayan Ranu" userId="2820c45f-ee2c-4ce8-9218-48eb8548b264" providerId="ADAL" clId="{0044523D-8588-4F07-864A-4CC78C3AEC8E}" dt="2022-08-12T05:57:25.768" v="2" actId="700"/>
          <ac:spMkLst>
            <pc:docMk/>
            <pc:sldMk cId="1819919861" sldId="386"/>
            <ac:spMk id="2" creationId="{A243BE4A-C370-31B4-152F-1721DFCFA08E}"/>
          </ac:spMkLst>
        </pc:spChg>
        <pc:spChg chg="del">
          <ac:chgData name="Sayan Ranu" userId="2820c45f-ee2c-4ce8-9218-48eb8548b264" providerId="ADAL" clId="{0044523D-8588-4F07-864A-4CC78C3AEC8E}" dt="2022-08-12T05:57:25.768" v="2" actId="700"/>
          <ac:spMkLst>
            <pc:docMk/>
            <pc:sldMk cId="1819919861" sldId="386"/>
            <ac:spMk id="3" creationId="{AB47E66A-F4C1-760A-1C7E-09537E524FFF}"/>
          </ac:spMkLst>
        </pc:spChg>
        <pc:spChg chg="del mod ord">
          <ac:chgData name="Sayan Ranu" userId="2820c45f-ee2c-4ce8-9218-48eb8548b264" providerId="ADAL" clId="{0044523D-8588-4F07-864A-4CC78C3AEC8E}" dt="2022-08-12T05:57:25.768" v="2" actId="700"/>
          <ac:spMkLst>
            <pc:docMk/>
            <pc:sldMk cId="1819919861" sldId="386"/>
            <ac:spMk id="4" creationId="{68F56A62-8406-6EED-E310-8D4E50AF69EC}"/>
          </ac:spMkLst>
        </pc:spChg>
        <pc:spChg chg="add mod ord">
          <ac:chgData name="Sayan Ranu" userId="2820c45f-ee2c-4ce8-9218-48eb8548b264" providerId="ADAL" clId="{0044523D-8588-4F07-864A-4CC78C3AEC8E}" dt="2022-08-12T05:57:29.902" v="15" actId="20577"/>
          <ac:spMkLst>
            <pc:docMk/>
            <pc:sldMk cId="1819919861" sldId="386"/>
            <ac:spMk id="5" creationId="{E3EC5093-31D4-EF84-170F-AA31F6D9A898}"/>
          </ac:spMkLst>
        </pc:spChg>
        <pc:spChg chg="add mod ord">
          <ac:chgData name="Sayan Ranu" userId="2820c45f-ee2c-4ce8-9218-48eb8548b264" providerId="ADAL" clId="{0044523D-8588-4F07-864A-4CC78C3AEC8E}" dt="2022-08-12T05:59:45.099" v="263" actId="20577"/>
          <ac:spMkLst>
            <pc:docMk/>
            <pc:sldMk cId="1819919861" sldId="386"/>
            <ac:spMk id="6" creationId="{77D657BD-8C2F-39AE-9A64-771B9B88A846}"/>
          </ac:spMkLst>
        </pc:spChg>
      </pc:sldChg>
    </pc:docChg>
  </pc:docChgLst>
  <pc:docChgLst>
    <pc:chgData name="Sayan Ranu" userId="2820c45f-ee2c-4ce8-9218-48eb8548b264" providerId="ADAL" clId="{5862659F-0BE4-4B93-84DF-5BF61BB5B7FF}"/>
    <pc:docChg chg="custSel addSld delSld modSld sldOrd">
      <pc:chgData name="Sayan Ranu" userId="2820c45f-ee2c-4ce8-9218-48eb8548b264" providerId="ADAL" clId="{5862659F-0BE4-4B93-84DF-5BF61BB5B7FF}" dt="2020-10-06T06:34:00.729" v="369" actId="20577"/>
      <pc:docMkLst>
        <pc:docMk/>
      </pc:docMkLst>
      <pc:sldChg chg="ord">
        <pc:chgData name="Sayan Ranu" userId="2820c45f-ee2c-4ce8-9218-48eb8548b264" providerId="ADAL" clId="{5862659F-0BE4-4B93-84DF-5BF61BB5B7FF}" dt="2020-10-06T06:01:34.251" v="322"/>
        <pc:sldMkLst>
          <pc:docMk/>
          <pc:sldMk cId="2201143830" sldId="264"/>
        </pc:sldMkLst>
      </pc:sldChg>
      <pc:sldChg chg="delSp mod">
        <pc:chgData name="Sayan Ranu" userId="2820c45f-ee2c-4ce8-9218-48eb8548b264" providerId="ADAL" clId="{5862659F-0BE4-4B93-84DF-5BF61BB5B7FF}" dt="2020-10-06T06:02:43.874" v="323" actId="21"/>
        <pc:sldMkLst>
          <pc:docMk/>
          <pc:sldMk cId="4219638387" sldId="299"/>
        </pc:sldMkLst>
        <pc:spChg chg="del">
          <ac:chgData name="Sayan Ranu" userId="2820c45f-ee2c-4ce8-9218-48eb8548b264" providerId="ADAL" clId="{5862659F-0BE4-4B93-84DF-5BF61BB5B7FF}" dt="2020-10-06T06:02:43.874" v="323" actId="21"/>
          <ac:spMkLst>
            <pc:docMk/>
            <pc:sldMk cId="4219638387" sldId="299"/>
            <ac:spMk id="2" creationId="{00000000-0000-0000-0000-000000000000}"/>
          </ac:spMkLst>
        </pc:spChg>
      </pc:sldChg>
      <pc:sldChg chg="modSp mod">
        <pc:chgData name="Sayan Ranu" userId="2820c45f-ee2c-4ce8-9218-48eb8548b264" providerId="ADAL" clId="{5862659F-0BE4-4B93-84DF-5BF61BB5B7FF}" dt="2020-10-06T06:33:47.136" v="351" actId="6549"/>
        <pc:sldMkLst>
          <pc:docMk/>
          <pc:sldMk cId="1634614605" sldId="300"/>
        </pc:sldMkLst>
        <pc:spChg chg="mod">
          <ac:chgData name="Sayan Ranu" userId="2820c45f-ee2c-4ce8-9218-48eb8548b264" providerId="ADAL" clId="{5862659F-0BE4-4B93-84DF-5BF61BB5B7FF}" dt="2020-10-06T06:33:47.136" v="351" actId="6549"/>
          <ac:spMkLst>
            <pc:docMk/>
            <pc:sldMk cId="1634614605" sldId="300"/>
            <ac:spMk id="713731" creationId="{00000000-0000-0000-0000-000000000000}"/>
          </ac:spMkLst>
        </pc:spChg>
      </pc:sldChg>
      <pc:sldChg chg="modSp mod">
        <pc:chgData name="Sayan Ranu" userId="2820c45f-ee2c-4ce8-9218-48eb8548b264" providerId="ADAL" clId="{5862659F-0BE4-4B93-84DF-5BF61BB5B7FF}" dt="2020-10-06T06:34:00.729" v="369" actId="20577"/>
        <pc:sldMkLst>
          <pc:docMk/>
          <pc:sldMk cId="1528602146" sldId="301"/>
        </pc:sldMkLst>
        <pc:spChg chg="mod">
          <ac:chgData name="Sayan Ranu" userId="2820c45f-ee2c-4ce8-9218-48eb8548b264" providerId="ADAL" clId="{5862659F-0BE4-4B93-84DF-5BF61BB5B7FF}" dt="2020-10-06T06:34:00.729" v="369" actId="20577"/>
          <ac:spMkLst>
            <pc:docMk/>
            <pc:sldMk cId="1528602146" sldId="301"/>
            <ac:spMk id="714755" creationId="{00000000-0000-0000-0000-000000000000}"/>
          </ac:spMkLst>
        </pc:spChg>
      </pc:sldChg>
      <pc:sldChg chg="addSp modSp mod modShow">
        <pc:chgData name="Sayan Ranu" userId="2820c45f-ee2c-4ce8-9218-48eb8548b264" providerId="ADAL" clId="{5862659F-0BE4-4B93-84DF-5BF61BB5B7FF}" dt="2020-10-06T06:04:00.316" v="326" actId="729"/>
        <pc:sldMkLst>
          <pc:docMk/>
          <pc:sldMk cId="3271893133" sldId="306"/>
        </pc:sldMkLst>
        <pc:spChg chg="add mod">
          <ac:chgData name="Sayan Ranu" userId="2820c45f-ee2c-4ce8-9218-48eb8548b264" providerId="ADAL" clId="{5862659F-0BE4-4B93-84DF-5BF61BB5B7FF}" dt="2020-10-06T06:02:57.024" v="325" actId="1076"/>
          <ac:spMkLst>
            <pc:docMk/>
            <pc:sldMk cId="3271893133" sldId="306"/>
            <ac:spMk id="2" creationId="{0E430FEA-D006-4736-917A-469DCB5E5BC3}"/>
          </ac:spMkLst>
        </pc:spChg>
      </pc:sldChg>
      <pc:sldChg chg="mod modShow">
        <pc:chgData name="Sayan Ranu" userId="2820c45f-ee2c-4ce8-9218-48eb8548b264" providerId="ADAL" clId="{5862659F-0BE4-4B93-84DF-5BF61BB5B7FF}" dt="2020-10-06T06:04:00.316" v="326" actId="729"/>
        <pc:sldMkLst>
          <pc:docMk/>
          <pc:sldMk cId="2791452967" sldId="307"/>
        </pc:sldMkLst>
      </pc:sldChg>
      <pc:sldChg chg="mod modShow">
        <pc:chgData name="Sayan Ranu" userId="2820c45f-ee2c-4ce8-9218-48eb8548b264" providerId="ADAL" clId="{5862659F-0BE4-4B93-84DF-5BF61BB5B7FF}" dt="2020-10-06T06:04:00.316" v="326" actId="729"/>
        <pc:sldMkLst>
          <pc:docMk/>
          <pc:sldMk cId="3196445870" sldId="308"/>
        </pc:sldMkLst>
      </pc:sldChg>
      <pc:sldChg chg="del">
        <pc:chgData name="Sayan Ranu" userId="2820c45f-ee2c-4ce8-9218-48eb8548b264" providerId="ADAL" clId="{5862659F-0BE4-4B93-84DF-5BF61BB5B7FF}" dt="2020-10-02T04:31:26.006" v="317" actId="47"/>
        <pc:sldMkLst>
          <pc:docMk/>
          <pc:sldMk cId="3126652819" sldId="331"/>
        </pc:sldMkLst>
      </pc:sldChg>
      <pc:sldChg chg="del">
        <pc:chgData name="Sayan Ranu" userId="2820c45f-ee2c-4ce8-9218-48eb8548b264" providerId="ADAL" clId="{5862659F-0BE4-4B93-84DF-5BF61BB5B7FF}" dt="2020-10-02T04:31:30.271" v="318" actId="47"/>
        <pc:sldMkLst>
          <pc:docMk/>
          <pc:sldMk cId="384979991" sldId="332"/>
        </pc:sldMkLst>
      </pc:sldChg>
      <pc:sldChg chg="del">
        <pc:chgData name="Sayan Ranu" userId="2820c45f-ee2c-4ce8-9218-48eb8548b264" providerId="ADAL" clId="{5862659F-0BE4-4B93-84DF-5BF61BB5B7FF}" dt="2020-09-29T09:07:08.577" v="0" actId="47"/>
        <pc:sldMkLst>
          <pc:docMk/>
          <pc:sldMk cId="1346319120" sldId="377"/>
        </pc:sldMkLst>
      </pc:sldChg>
      <pc:sldChg chg="mod modShow">
        <pc:chgData name="Sayan Ranu" userId="2820c45f-ee2c-4ce8-9218-48eb8548b264" providerId="ADAL" clId="{5862659F-0BE4-4B93-84DF-5BF61BB5B7FF}" dt="2020-10-06T06:04:00.316" v="326" actId="729"/>
        <pc:sldMkLst>
          <pc:docMk/>
          <pc:sldMk cId="1199959032" sldId="378"/>
        </pc:sldMkLst>
      </pc:sldChg>
      <pc:sldChg chg="mod modShow">
        <pc:chgData name="Sayan Ranu" userId="2820c45f-ee2c-4ce8-9218-48eb8548b264" providerId="ADAL" clId="{5862659F-0BE4-4B93-84DF-5BF61BB5B7FF}" dt="2020-10-06T06:04:00.316" v="326" actId="729"/>
        <pc:sldMkLst>
          <pc:docMk/>
          <pc:sldMk cId="1562435189" sldId="379"/>
        </pc:sldMkLst>
      </pc:sldChg>
      <pc:sldChg chg="mod modShow">
        <pc:chgData name="Sayan Ranu" userId="2820c45f-ee2c-4ce8-9218-48eb8548b264" providerId="ADAL" clId="{5862659F-0BE4-4B93-84DF-5BF61BB5B7FF}" dt="2020-10-06T06:04:00.316" v="326" actId="729"/>
        <pc:sldMkLst>
          <pc:docMk/>
          <pc:sldMk cId="715268676" sldId="380"/>
        </pc:sldMkLst>
      </pc:sldChg>
      <pc:sldChg chg="addSp modSp new mod ord modClrScheme chgLayout">
        <pc:chgData name="Sayan Ranu" userId="2820c45f-ee2c-4ce8-9218-48eb8548b264" providerId="ADAL" clId="{5862659F-0BE4-4B93-84DF-5BF61BB5B7FF}" dt="2020-10-02T04:31:38.411" v="320"/>
        <pc:sldMkLst>
          <pc:docMk/>
          <pc:sldMk cId="3408873734" sldId="381"/>
        </pc:sldMkLst>
        <pc:spChg chg="mod ord">
          <ac:chgData name="Sayan Ranu" userId="2820c45f-ee2c-4ce8-9218-48eb8548b264" providerId="ADAL" clId="{5862659F-0BE4-4B93-84DF-5BF61BB5B7FF}" dt="2020-10-02T04:30:05.185" v="59" actId="700"/>
          <ac:spMkLst>
            <pc:docMk/>
            <pc:sldMk cId="3408873734" sldId="381"/>
            <ac:spMk id="2" creationId="{9D8D51CA-1691-41C9-A476-5E6049D0A5A4}"/>
          </ac:spMkLst>
        </pc:spChg>
        <pc:spChg chg="add mod ord">
          <ac:chgData name="Sayan Ranu" userId="2820c45f-ee2c-4ce8-9218-48eb8548b264" providerId="ADAL" clId="{5862659F-0BE4-4B93-84DF-5BF61BB5B7FF}" dt="2020-10-02T04:31:22.120" v="316" actId="114"/>
          <ac:spMkLst>
            <pc:docMk/>
            <pc:sldMk cId="3408873734" sldId="381"/>
            <ac:spMk id="3" creationId="{F3A1EBA6-7579-469D-9BEA-9B0B7C0C9441}"/>
          </ac:spMkLst>
        </pc:spChg>
      </pc:sldChg>
      <pc:sldChg chg="modSp new del mod">
        <pc:chgData name="Sayan Ranu" userId="2820c45f-ee2c-4ce8-9218-48eb8548b264" providerId="ADAL" clId="{5862659F-0BE4-4B93-84DF-5BF61BB5B7FF}" dt="2020-09-29T09:22:47.787" v="15" actId="47"/>
        <pc:sldMkLst>
          <pc:docMk/>
          <pc:sldMk cId="3809791848" sldId="381"/>
        </pc:sldMkLst>
        <pc:spChg chg="mod">
          <ac:chgData name="Sayan Ranu" userId="2820c45f-ee2c-4ce8-9218-48eb8548b264" providerId="ADAL" clId="{5862659F-0BE4-4B93-84DF-5BF61BB5B7FF}" dt="2020-09-29T09:22:43.590" v="14" actId="20577"/>
          <ac:spMkLst>
            <pc:docMk/>
            <pc:sldMk cId="3809791848" sldId="381"/>
            <ac:spMk id="2" creationId="{9374CB29-F784-4349-937D-AF45A1FB4F9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5:01:37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21188 10592 7817,'-8'0'-1297,"0"0"972,5-6 1,-4 3 194,3-5 130,3 5 0,-6-4 0,3 3 0,2 3 0,-3-6 0,5 3 0,-2 3 0,-2-4 0,3 4 0,-5 1 0,6-6 0,0 5 0,0-4 0,2 5 0,2 0 0,4-5 0,9 1 0,3-5 0,9 0 0,6-2 0,10-1 0,2 0 0,11-1 0,0-1-123,4-2 1,4 2 151,0-2 1,-28 7 0,0 0-140,-1 0 1,0 1 0,5 0 0,-1 0 166,1 1 0,-1 1 0,0-2 0,1 0-23,1-1 0,0 1 0,1-1 0,1 0-20,2 1 1,1 0 0,-2 1 0,-1 0-46,-3-1 0,-2-1 0,-1 2 0,-2-1-48,-1 0 0,-1 0 0,24-5-86,-1 1 0,-7-1-3,-6 5 1,-2 1 76,-6-1 1,-7 5 90,-5-1 0,-5 3 415,-8 1-415,0 0 206,-10 0 0,-15 5 0,-13 2 0</inkml:trace>
  <inkml:trace contextRef="#ctx0" brushRef="#br0" timeOffset="1">21436 10096 7831,'7'0'-1681,"0"0"1293,-3 0 388,-2 0 0,5 0-2,-3 0 1,-3 0 2,5 0-2,-6-6 2,0 5-1,0-5 0,0 6 0,-2-4 0,-2 0 0,3 0 0,-10 4 0,3 0 0,1 1 0,-2 3 0,1-1 0,-4 5 0,1 1 0,2 3 0,-6 0 0,3 1 0,-5-1 0,1 1 0,1 0 0,-6 4 0,0-2 0,-4 6 1,-1-2-1,-3 2 1,3 2 107,-3-2 0,3 2-99,1 2 1,0 0 27,1 0 0,-4-1-19,3 1 1,-2 0 19,6 0 1,3-5-9,1 1 1,4-6 1,0 2 1,2-3 12,3-2 0,-2 0-9,6 1 1,0-1 1,4 1-10,0-1 1,0 0 33,0 1 1,6-5-32,2 0 0,-1-1 46,1 2 0,2 0-35,6-5 0,-1 5 0,6-5 1,0 0 45,3-4 0,7 0 2,2 0 1,3 0-7,1 0 0,6-4-19,2 0 1,3-5 54,2 5 1,2-4-187,-2 4 0,2-5 87,-6 5 1,-3-4 22,-2 4 0,-8 0-75,-4 4 0,-3 0 34,-1 0 1,-6 0-14,-2 0 0,-3 1-334,-2 3 0,-1-1 144,-3 5 0,3 1-130,-2 3 0,-4 2 330,-1 2 0,3 4 0,0 4 0</inkml:trace>
  <inkml:trace contextRef="#ctx0" brushRef="#br0" timeOffset="2">20407 12613 7751,'-7'-1'-938,"3"-3"1,1 2 812,-1-2 125,3 3 0,-5 1 0,6-6 0,0 5 0,0-5 0,0 6 0,0 0 0,0 6 0,0 1 0,0 5 0,1-4 0,4 1 0,-3-1 0,7 4 0,-1-1 0,4-2 0,1 2 0,-1-3 0,5-1 0,-1 1 0,6-4 0,-1 5 0,4-7 15,4 2 0,-2-1 1,6 1 0,0-2 42,5 2 1,-1 1 8,0-1 0,2 2-27,2-2 0,-1-1-18,5 5 1,-3-5-34,3 1 1,-3 2 38,3-2 1,-4 1-128,5-1 0,-6-2 42,1 2 1,-6-3 22,-2-1 1,-2 0 23,3 0 0,-4 0-14,-5 0 0,0 2 17,-1 2 0,0-3-8,-4 3 1,-2-2 24,-5-2 1,-1 1-18,1 3 45,-1-2-38,-5 9 0,-2-10 0,-5 4 0</inkml:trace>
  <inkml:trace contextRef="#ctx0" brushRef="#br0" timeOffset="3">20667 12452 6544,'6'-7'-769,"-5"0"769,3 3 0,-2 3 0,-2-5 0,0 6 0,-4-1 0,-1-3 0,-4 2 0,1-2 0,-3 3 9,-2 1 1,1 0-10,-1 0 1,1 1 105,0 3 1,-2-1-58,-3 5 1,-1 1-43,-2 3 1,-4-1-11,3-3 0,-2 3-3,-2-2 1,2 2-11,2 1 1,-2 0-10,2 1 1,3-2-9,2-3 1,0 3 16,0-3 0,2-1 108,-2 2 1,6-5-103,2 4 143,-1 0 0,-3 5-17,0-1 1,3-4-23,1 1 0,4-1-54,-4 4 1,5-4 40,-1 1-48,2-1 0,2 4 27,0 1 0,0-5-35,0 0 1,0-4 29,0 5 1,4-5 4,1 4 1,4-1 3,0 1 1,-3 3 6,3-2 0,0-3-23,8 3 1,-3-5-3,2 4 0,2-1 10,-1 1 1,5 2 5,-2-6 0,0 6 23,0-2 0,0-2-4,0-2 1,4 1 10,-4-1 0,2 2-38,-1-2 1,1-3 4,-5 3 0,1 2-93,-2-2 1,-2 0 92,3-4 1,-4 4-375,0 1 1,3 3 153,1-4 0,-1 6-696,-3-2 857,5 3 0,-5 1 0,5 1 0</inkml:trace>
  <inkml:trace contextRef="#ctx0" brushRef="#br0" timeOffset="4">15271 18169 7674,'0'7'-1568,"-1"0"1206,-3-3 362,2-2 0,-3 3 0,5-5 0,0 0 0,0-5 0,0 3 0,0-3 0,-5 3 0,1-2 0,0 3 0,-1-5 0,3 6 0,-9 0 0,10 0 0,-5-1 0,6-3 0,0 3 0,0-5 0,0 6 1668,0 0-1791,6 0 162,-5 0-26,10 0 10,-9 0 60,3 0 1,-3 0-39,2 0 133,-3 6-89,5-5 6,-6 4-6,5-5-7,-3 0-45,3 0 6,-5 0 1,1 0-20,4 0-4,-4 0 0,4 2 25,-5 2 1,0-3 0,2 5 51,2-6-18,-3 0-13,5 0-31,-6 0 41,5 5-30,-3-3 7,3 3 4,-5-5-1161,0 0 0,6 4 781,2 1 0,3-1 323,1-4 0,6 0 0,-4 0 0,4 0 0</inkml:trace>
  <inkml:trace contextRef="#ctx0" brushRef="#br0" timeOffset="5">14217 18231 7697,'-6'7'0,"3"-1"-245,-5-6 1,4 0-306,-4 0 0,3 0 183,-3 0 367,5 0 0,-2 0 0,4 0 0,-4 0 0,4 0 0,-4 0 0,5 0 4825,0 0-4870,0-6 67,0 5 1,-2-5-25,-2 6 53,3 0 6,-5 0-13,6 0-4462,0 0 4418,6 6 0,6-5 0,7 10 0,6-4 0</inkml:trace>
  <inkml:trace contextRef="#ctx0" brushRef="#br0" timeOffset="6">19886 18492 7608,'-7'0'-1747,"0"-1"1630,3-4 117,3 4 0,-5-5 0,6 6 0,0 0 0,6 0 0,2 0 0,4 0 0,5 0 1,3 0 0,9 0 1,0 0 0,9 0 0,-1 2-2,12 2 0,1-3 0,12 4 0,-1 0-198,-27-3 0,2 0 0,0 1 0,0 0 199,3-1 0,0 0 0,-3-1 0,0 1-1,1 2 1,0 0 0,31 0 1,-33 0 0,0 0 0,34 0-3,-34 1 0,0-1 0,33 0-197,-6 4 1,-3-5 218,-5 1 0,0 1-9,-9 0 1,-1 0-25,2-1 0,-6-2 0,1 2 0,-8-3 23,-4-1 0,-3 0-51,-1 0 0,-6 0 831,-2 0-827,-3 0 488,-2 0-452,-5 0 0,-12-16 0,-9-5 0</inkml:trace>
  <inkml:trace contextRef="#ctx0" brushRef="#br0" timeOffset="7">20097 17934 6910,'-7'0'-921,"1"0"890,6 0-32,0 0 1,-1 5 48,-3 4 1,-2 3-5,-2 5 0,-7-2 30,2 5 1,-3 1-22,-1 4 0,-2 0 80,-6-1 0,-4 1-37,0 0 0,0 4 78,5 0 1,-1 1-102,0-1 0,2-1 7,2 5 0,-1-6-30,5 2 1,-3-3 41,3-1 1,1 0-120,3 0 1,1-2 73,-1-2 0,1 2-17,-1-2 1,1-3 21,0-1 1,3 0-5,1 0 0,4 1 119,-4-2 0,5-2-106,-1 3 0,2-3 101,2-2 1,0-4-83,0 0 0,5 1 45,-1 3 1,5-4 25,0 1 0,3-2 8,5 1 1,-2 3-8,5-3 1,2-1 103,7 1 1,-1-4-103,5 5 0,0-7 9,4 3 0,1-3-50,-1 2 1,-3-2 33,3 2 1,-3-3-13,3-1 0,-1 5 20,-7-1 1,4 0-121,-4-4 1,0 1 101,-5 3 0,1-2 2,0 2 1,0 1 28,0-1 1,-5 5 115,1-5 0,-5 1-246,5-1 0,-6-1 108,2 6 1,-3-5-74,-2 4 1,-1-4 72,-3 4 1,3-5-105,-2 1 39,-4 3-237,6 0-6,-9 0-281,3-2-417,-5-5-768,0 0 1690,-5-5 0,-2-8 0,-6-6 0</inkml:trace>
  <inkml:trace contextRef="#ctx0" brushRef="#br0" timeOffset="8">21895 15218 7199,'0'-20'-1087,"5"2"906,-1 6 0,5 4 181,0 0 0,0 3 0,0-3 0,2 5 0,-10-2 0,5 5 0,-6 0 0,0 0 0,-6 1 0,-2 3 0,-5 7 0,-3 6 0,-4 9 0,-4-1 0,-5 8 0,0 0 0,-4 4 0,4 5 0,-6-2-169,2 5 1,-3-4 189,-1 5 0,0-6 3,0 1 0,0 2-13,-1-2 0,1-1 3,0-7 1,0 3-24,-1-3 1,1 2 21,0-2 1,0 3-55,0-3 0,3 1-25,1-1 1,2-1 20,-2-3 1,2-3 36,6 3 1,5-4-1,-1-5 1,6 2 1,-2-5 0,8-1 2,1-3 1,5-5-3,-1 0 0,2-3 415,2 3-409,0-5 0,0 2 0,0-5 0</inkml:trace>
  <inkml:trace contextRef="#ctx0" brushRef="#br0" timeOffset="9">20779 15466 7666,'0'-7'-1781,"0"1"1662,0 6 119,0 0 0,0 6 0,0-3 0,0 5 0,0-4 50,0 4 1,0 1 102,0 3 0,0 0-47,0 1 0,0-1-71,0 1 0,0 0 103,0 4 1,0-2-53,0 6 0,0-5 87,0 5 1,0-5-85,0 5 1,0 0 7,0 4 0,-4 4-57,0-1 1,-2 1-18,2-4 1,1 4-78,-5 0 1,4 1 86,-4-1 1,5-2-84,-1 1 0,-2 0 47,2 1 0,0-3-25,4 3 1,-1-3 58,-4-1 1,4-2 5,-3-2 1,3 1-9,1-5 1,-5 5 9,1-2 0,0-2-42,4-1 0,-4 1 31,0-2 0,0 1-42,4-5 0,-2 1 35,-2-1 0,3 1-16,-3-1 1,2-4 116,2 0-58,0 1 1,4 3-9,1 1 0,0-5 8,-1 0 0,-1-4 27,5 4 1,-4-5-40,5 1 1,-1 2-68,4-2 1,2 0 67,3-4 0,-1 0-123,9 0 1,-2-1 44,11-3 1,-1-3-13,4-6 0,1 0 42,4-4 0,1 2-3,2-6 0,3 1 91,-2-5 0,2 5-92,2 4 0,-5-2 156,1 1 0,-2 1-77,1 3 1,-2 2 1,-6 3 0,3-1-87,-3 4 1,2-3-107,-10 4 1,3 0-72,-8 4 1,4-4-259,-7 0 0,-3-1-147,-2 5 0,-2 2 7,-2 2 580,-5 3 0,-1 5 0,-6 1 0</inkml:trace>
  <inkml:trace contextRef="#ctx0" brushRef="#br0" timeOffset="10">19117 10344 7786,'-7'0'-1658,"0"0"1275,3 0 383,2 0 0,-3 0 0,5 0 0,-2-5 0,-2 1 0,3-1 0,-3 1 0,2 1 0,2-5 0,0-1 0,0-3 0,0 0 0,0-1 0,0 1 0,0-5 0,0 1 0,0-6 0,0 1 0,5-2 0,-1-2 0,5 0 0,0 0 0,-1-5 0,4-3 0,-2-3 0,7-1 0,3-6 0,5-3 0,1 2 0,7-1 0,0-1-312,5-3 0,0-5 312,4 0 0,-23 25 0,1-1 0,3 1 0,0 0 0,0-1 0,-1 0 0,3-1 0,0 0 0,0 0 0,0 0 0,-1-1 0,1 2 0,1 0 0,-1 0 0,2-1 0,0 0 0,1 4 0,1-1-231,1-3 0,2 0 0,-1 1 0,1 1 231,1-2 0,0 0 0,-1 2 0,1 0 0,2 0 0,0 0 0,3 0 0,0 0 0,3-2 0,1 0 0,0 0 0,1 0 0,0 0 0,1 0 0,0 2 0,0 0 66,2 0 1,-1 0 0,2 1 0,0-1-287,2-3 1,1 2 0,-1 1 0,0 2 242,-1 2 0,-1 1 0,0-1 0,-1 0-17,-3 2 0,0 1 1,-1 0-1,-1 1 3,1 0 1,-1 1 0,-2 0 0,-1 1-185,1 0 0,1 1 1,-1 0-1,2 0 172,-2 2 0,0-1 0,-2 0 0,-1 0-14,-3 2 1,0 1-1,1-1 1,0 1 49,-1 1 1,0 1 0,32-13-47,-7 0 1,-3 2 10,-6 2 1,-4-1 439,-4 6 1,-3-2-367,0 1 1,-7 7 480,-2-2 1,-7 4-601,-1 0 0,-6-2 322,2 6 0,-3 0-470,-2 4 1,-4 0 704,1 0-510,-7 0 0,4 11 0,-6 2 0</inkml:trace>
  <inkml:trace contextRef="#ctx0" brushRef="#br0" timeOffset="11">22218 7057 7851,'-19'0'0,"1"0"0,5 0-652,1 0 0,0 0 326,-1 0 0,5 0 196,0 0 127,5 0 1,-8 0 1,9 1-2,-2 3 1,7-1 1,1 5 0,10-3-3,-2 3 1,9-1 2,0 1 0,8 3 2,4-3 0,3-1-1,1 1 0,6 1 0,2 3 0,3 1 0,2-1 0,4 2-135,-1 2 0,5-2 136,-4 3 0,5 2-1,-1 2 0,-4-2 0,-4 2 1,-2-2-1,-7 1 0,1 4 0,-5-3 0,-7-2 9,-5 2 1,-2-1 0,-6 5 0,-6 0 27,-7 0 1,-3-1 77,-1 1 1,-11 1-45,-5 3 0,-12-2-43,-5 1 0,-3 3-18,-1-2 0,-4 0 29,-1-5 1,1 1-181,4 0 1,1 0 15,3 0 1,1-2 213,3-2 0,7 2-89,-3-2 0,3-3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21461 670 6773,'-7'-6'399,"3"6"0,3 6-114,1 6 1,1 1-16,3-1 1,-2 2-109,2 2 1,1-2-59,0 3 0,4-2 106,-1 1 0,-2-2-456,-2 3 0,2-2-149,-2 1 0,4-2-381,-4 3 1,4-4 165,-3 0 323,-1-1 287,1 1 0,2-1 0,6 0 0</inkml:trace>
  <inkml:trace contextRef="#ctx0" brushRef="#br0">21784 905 8026,'-7'-7'-1370,"1"-4"2779,6 10-758,0-4-1819,0 5 507,0 0 98,0 5 327,0-4 236,0 10 0,0-4 0,0 6 0</inkml:trace>
  <inkml:trace contextRef="#ctx0" brushRef="#br0">22751 595 8119,'-6'-5'-1813,"-5"3"1669,9-9 0,-5 10 351,3-3 372,3 3-387,-5 1 1,6 1-1,0 3 301,0 4 1,2 7 163,2 2-517,-3 5 0,9-3 15,-6 6 1,1 0-69,0 0 1,-3 0 236,7-1-679,-7-4 0,5 3 281,-3-2 0,-1-3-1124,5-2 629,-5-2-230,3-2 500,-1 1 1,-3-1 298,2 1 0,3-7 0,-1 5 0,7-4 0</inkml:trace>
  <inkml:trace contextRef="#ctx0" brushRef="#br0">23049 521 8102,'-5'-13'-1833,"3"7"1721,-3-5 158,5 9 54,0 2 1,0 7 0,1 7 449,3 2 1,-1 4 271,5 5-515,1-1 0,-1 5-85,0 0 1,0 4-108,5-4 1,-2 4-103,-3-4 1,3 4 73,-3-4 1,-1 4-596,2-4 1,-7 0 18,2-4 1,2-4-309,-2-1 1,0-3 796,-4 4 0,0-6 0,0 3 0,0-6 0,0 0 0</inkml:trace>
  <inkml:trace contextRef="#ctx0" brushRef="#br0">22876 930 8102,'0'-8'-721,"0"0"0,0 4 83,0-5 624,0 6 0,5-6 23,3 5 1,3-2 0,2 3 8,-1-1 0,6-1-69,3 1 63,-3 2 0,5-3-24,-2 5 1,2-4-3,2-1 0,-4 1-157,-1 4 171,1-5 0,4-2 0,0-5 0</inkml:trace>
  <inkml:trace contextRef="#ctx0" brushRef="#br0">23347 645 6712,'-7'0'-234,"2"0"0,5 1 383,0 3 1,0 3 0,0 6 164,0-1 1,0 2-86,0 2 1,4 2 10,0 3 1,1 2-115,-1-2 0,-1-2-46,5 2 1,-3-4 204,3 3-463,-5-5 131,8 3 1,-9-5-183,7-1 178,-1 1 1,0-5 0,0-1-532,2-2 395,-4-1 1,5-4-75,-3 0 1,-1 0-35,1 0 0,-1-1 98,1-3 0,3-3 197,-2-5 0,-3 3-36,3 1 0,-7-4 78,3-5 0,-3 1-67,3 3 1,-4 1 119,3-1 1,-3 1 46,-1 0 1,5 3 107,-1 1-107,0 5 0,-3-2-40,3 5 1,-1 1 18,5 3 1,-4-1 58,5 5 0,-5 1-45,4 3 0,0-4-45,5 0 0,-5-1 0,0 3-107,2-2 84,1-5 0,1 7-18,1-6 0,1 1-107,2-1 1,-2-2 50,3 2 0,-4-3-146,0-1 0,-1-1-45,1-3 107,-1 2 0,0-9 29,1 3 1,-5-3 48,0-1 0,-5-1 0,1 1-24,-2 0 0,2-6-38,0-3 47,0 3 0,-4-5-164,0 2 1,-1 2-240,-4-2 1,4 6 198,-3-2 231,-3 4 0,6 0 0,-10 6 0,9 2 0,-3 5 0</inkml:trace>
  <inkml:trace contextRef="#ctx0" brushRef="#br0">24352 633 8030,'-7'-6'-1993,"-4"-1"1956,9 0 97,-3 2 1,1 10 47,0 3 0,0 4 1,4 1 612,0 4-425,0-3 1,0 9-45,0-2 1,0 2 0,0 2 66,0 0-181,0 0 8,0-6 1,0 3-74,0-6 0,5 1 121,3-5 1,-1-3-199,1-1 0,5-5 43,3 1 0,5-3-94,-4-1 0,5-3 32,-2-5 0,2-1 296,-1-12-235,3 0 0,-7 0 0,3 1 262,-8-2-139,1-2 1,-12 0 0,3 0 188,-3 3 0,-6-2-224,-3 2 0,-9-1-116,-4 2 0,2-2-873,-2 5 659,1-5 0,-5 12 1,0-2-910,0 1 0,5 5 530,-1 2 1,2 4 582,-2 4 0,-2 3 0,3 6 0</inkml:trace>
  <inkml:trace contextRef="#ctx0" brushRef="#br0">25692 794 8020,'0'-7'-1776,"0"3"1917,0 8 1,1 4 18,3 9 1,-1-2-21,5 5 0,-5-3-534,1 4 292,-3-6 0,-1 7 0,0-6-6,0 0 0,0-3 136,0 0 0,2-2-251,2-3 87,-3-2 19,10-6 117,-9 0 0,9-6 0,-4-1 0,5-5 0</inkml:trace>
  <inkml:trace contextRef="#ctx0" brushRef="#br0">25803 881 8020,'-1'-25'-930,"-3"0"348,-5 0 1,2 0 511,-1 1 0,-1-3 70,-8-2 0,3 3 28,-2-3 1,2 7-6,2 2 1,-1 4 31,1 0-73,-1 2 38,1 2-42,0 5 31,5 1 0,1 8-136,6 2 127,0 3 0,6 5 0,1 1 0</inkml:trace>
  <inkml:trace contextRef="#ctx0" brushRef="#br0">26213 670 8115,'-13'5'-1079,"1"-3"1,-1 7 1058,1-5 33,0 6 0,-1-7 0,-1 5 13,-2 2 0,2 1-6,-3 1 1,4 1-13,0-1 0,5-1-30,0-3 1,4 3 35,-5-2 0,7-3-31,-3 3 1,4-5 28,1 4 0,1-5-11,4 1 0,1-3 32,7-1 0,-1 0 6,1 0 0,3 0-39,1 0 1,3 0 1,-3 0 1,4 0-2,-5 0 1,5 0 12,-5 0 0,5 0-29,-4 0 1,3 0 38,-3 0 137,-1 0 0,-3 2-123,-1 2 216,-5-3-137,-1 10 0,-8-8 0,-2 4 22,-4-2 0,-9 5-123,-3-2 0,0-1 68,0 2 1,-1-1-346,-4 4 0,4-4 116,1 1 1,5-5-148,-2 4 1,7-4 291,2 5 0,0-7 0,-4 4 0</inkml:trace>
  <inkml:trace contextRef="#ctx0" brushRef="#br0">27441 732 7966,'-13'0'0,"1"0"-626,-1-6 1,1 3 324,0-5 1,-5 5 265,1-1 1,-1 3 62,5 1 1,-2 0 207,-3 0 1,4 1-71,-4 3 1,3-1-46,2 5 1,4-3 13,-1 3 0,2 0-54,-1 5 0,-2 3 10,6 1 1,0-1 12,4-3 1,0-1-156,0 0 1,0-3 147,0-1-181,0 0 1,6 3 31,2-3 1,3-2-30,1-6 1,5 0 16,-1 0 1,5-6 57,-4-2 1,5-3-132,-2-1 1,-2-2 64,-1-3 0,1 2-72,-2-5 1,1-1 89,-5-4 1,1 0-55,-1 1 0,-4-5 50,1 0 1,-7-6-5,3 2 1,-4 1 65,-1-1 0,0 2-63,0-2 1,-4-2 286,0 6 1,-6 2-74,2 6 0,1 3 190,-1 6 1,3 5-114,-3 3 1,4 4-111,-4 4 0,4 4 47,-5 9 0,5 3-2,-4 9 0,5 3 7,-1 5 0,3 0-41,1 0 1,0-1-48,0-3 0,5 2-59,3-6 0,5 1 1,2-4-1,2 0 1,-1-3-1,2-3-135,3-1 33,2-3 0,2 0-328,0-8 267,-6 3 0,4-9-86,-2 2 1,-2-3 57,2-1 0,-2-1 145,2-3 1,-3-3-60,-6-5 1,1 1 73,-1 2 0,-1-6-78,-2 3 0,0-3 233,-5 2 1,0 1 27,-4-1 1,0 1 246,0 0 150,0-1-297,0 1-126,0 5 44,0 1-213,0 6 1,0 2 68,0 2 0,0 3 47,0 5-72,0 1 0,0-1-106,0 0 0,2-1-45,2-2 1,-1 0 84,5-5 1,-4 5-126,4-5 0,-3 4 96,3-4 1,0 4-298,4-3 233,1-1 1,1-4 0,1 0-143,1 0 1,1 0 66,-5 0 0,1-2-65,-1-2 0,-4 1 270,1-5-33,-1 0 0,0-2 0,-1-1 76,-1-3 1,-2-1-24,-4 3 0,1 0 367,3-1-130,-2 1 783,3-1-341,-5 1-546,0 5 1,0 3-51,0 8 158,0 3-241,0 5 0,0 1-141,0-1 135,6 1 0,-4-1-457,7 0 0,-5 1 188,4-1 1,0-4-701,5 1 1,3-1 555,1 4 0,1-3 400,-2-1 0,-2-5 0,10 2 0,-5-5 0</inkml:trace>
  <inkml:trace contextRef="#ctx0" brushRef="#br0">28359 719 7966,'-13'6'-1079,"6"-5"745,2 5 1,1-5-63,0 3 588,-1-2-151,5 3 0,0-5 54,0 6-45,0-5 140,6 5-83,1-6 0,5 0-177,1 0 1,0-5 75,4 1 1,1-4-87,3 4 0,1-6 74,-6 2 0,2 1-119,-1-1 0,-8 1 129,4-1-56,-4-3 1,-2 4 38,-3-6 1,-2 5 1,-2 0 0,-6 0 190,-2-5 0,-3 6-112,-1 3 1,-1-1 342,1 0 1,-1 1-148,1 4 0,0 0 91,-1 0 0,1 6-65,-1 2 1,1 4 259,-1 5 1,1-2-118,0 6 1,3 0-39,1 3 1,1 1-360,-1 0 0,2-2 135,6-2 0,2 1-385,2-5 0,4 3 189,9-3 1,2-2-675,6-7 0,5 2 377,3-6 0,3 0-406,1-4 1,1 0 112,-1 0 0,0-4 616,0 0 0,0-11 0,1 1 0</inkml:trace>
  <inkml:trace contextRef="#ctx0" brushRef="#br0">29872 397 7978,'-12'-13'-973,"5"7"1,1 6 991,6 8 0,0 4 686,0 5 0,0 2-156,0 6 1,0 0-19,0-1 0,0 3-328,0 2 0,0-3-164,0 3 0,4 1-553,1-1 0,-1 4 345,-4-4 0,0 0-640,0-4 0,0 0 416,0-1 1,0 0 183,0-4 0,0-2 209,0-5 0,0-6 0,5 4 0,2-4 0</inkml:trace>
  <inkml:trace contextRef="#ctx0" brushRef="#br0">29872 806 7978,'0'-12'0,"0"-1"-689,0 1 1,0 0 343,0-1 1,6 5 275,2 0 0,-1 1 93,1-2 1,0 0-22,5 5 1,3-5 23,1 5 0,1-4-21,-2 4 1,-1-2 6,6 2 0,-6 3 6,2-3 1,-3 2 2,-2 2 0,-4 0 412,1 0-331,-7 0 0,8 2 167,-6 2 1,0 3-58,-4 5 1,0-4 28,0 1 1,0-1-109,0 4 0,0 1-57,0-1 1,2 1 120,2-1-344,-3 0 192,10 1 0,-4-2-21,5-3 0,-3-2-122,-1-6 1,4 0 67,5 0 0,1 0-151,-2 0 0,-2-2 43,3-2 0,-3-1 1,-2-4 0,-1-2 44,-3 3 1,-2-3 148,-6-1 0,0-1-122,0 1 1,0-1 0,0 1 1,-4 0-117,-1-1 1,-4 1 131,1-1 1,-3 6-294,-2 3 1,5-1 340,0 1 0,-1 0 0,-3 4 0,1 5 0,3 3 0,-2-1 0,6 1 0,-6 1 0,3 3 0</inkml:trace>
  <inkml:trace contextRef="#ctx0" brushRef="#br0">30889 781 7978,'0'-12'-1040,"0"0"0,0 3 1066,0 1 0,-5 4-3,-3-4 0,1 3-5,-2-3 1,1 5 58,-4-1 1,-1 3 7,1 1 0,-5 0 62,1 0 0,-1 0-98,5 0 0,-5 1 93,1 3 0,-1 2-74,5 2 0,-1 3 16,1-2 1,0 2-7,-1 1 1,1 4-15,-1 1 0,5 0-9,0-5 1,5 0-11,-1 1 0,3-5-94,1 0 0,1-4 59,3 5 0,3-7-79,5 3 1,1-4 94,-1-1 1,6-1-99,3-4 1,-2-1 80,2-7 0,-2-3-211,2-1 0,1-1-8,-6 2 1,2-2 98,-1-3 0,-3-2-89,2 2 0,-2-2 65,-2-2 1,-3-1 154,-1-3 1,-5 2-21,1-2 0,-3-2 3,-1-2 0,-1 1-56,-3-1 0,-2 5 307,-2-1 1,-3 7 13,3 2 0,1 9 249,-2-2-425,1 9 0,-4-1 6,-1 5 1,2 7 112,3 5 1,-2 6-82,6 7 0,-4-1 159,4 1 1,0 1-94,4 3 1,1-1 6,3 5 0,-1-5-106,5 1 1,2 1-68,6-1 1,0 0-141,4-4 1,1-2 80,4-2 1,0 1-81,-1-6 1,3 5 96,2-5 1,-3 0-246,3-8 0,1 1 74,-1-4 1,0-1-86,-4-4 1,0 0 101,-1 0 1,-3 0 57,0 0 0,-5-6 63,5-2 0,-7-3 17,-2-1 1,0-1 55,-3 1 1,-4-5-101,-1 1 1,-2-1 225,-2 5 0,0-1-99,0 1 1,-2 4 215,-2-1 1,2 7-40,-7-2 0,1 2-132,-4 2 1,-2 0 21,-3 0 1,3 0-39,-2 0 0,2 6-14,2 2 1,-1-1 18,1 1 0,4 0-31,-1 5 1,2-1 6,-1 1 0,3-5-78,5 0 1,-4 0 137,-1 5-258,1-1-350,4 1 346,6-1 1,1-1-153,5-3 1,2-2 68,2-6 1,-2 0-164,3 0 0,1 0 63,-2 0 0,1 0 47,-5 0 0,1-4 144,-1-1 0,-1-4 149,-3 1 0,2-3 31,-6-2 0,4 1-131,-4-1 0,1 1 228,-5 0 0,4-1-64,0 1 1,0-1 271,-4 1 1,0 4 84,0-1 306,0 7-193,0-4-186,0 6-274,-6 0 1,5 2 142,-3 2-16,3 3 49,1 5-298,0 0 1,1-1 78,3-2 0,-1-2-146,5-3 1,0-3 44,5 3 0,-5 2-45,0-2 0,5 0-215,3-4 1,1 0 115,-5 0 0,5 0-116,-1 0 0,1-4 68,-5 0 1,1-2 240,-1 2 1,-4-1-148,1-4 1,-2-2 216,1 3 0,1-3-22,-4-1 1,0 1 237,-1 2-73,-2-2 1,3 8-35,-5-5 261,0 5-52,0-2-262,0 5 0,0 5-14,0 4 0,-1-2 144,-3 1 1,2-4-127,-2 4 1,3 1-47,1 3 0,4-4-157,0 0 1,4-3 105,-4 3 0,6-1-58,-2 1 0,5-2 102,3-6 0,-1 4-343,6 0 0,-6 0 108,2-4 1,2 0-187,2 0 0,-3-4 92,-2 0 1,-1-2-23,2 2 1,-3 1 265,2-5 0,2 1-90,-1-1 1,-2-3 82,-7 3 1,3-2-59,-3 2 1,-1-2 637,2 6-218,-7-6 146,4 9-135,-6-5-196,0 6 387,0 0-222,0 6-35,0 1 0,0 5-69,0 1 0,0 3 5,0 1 1,1 1-61,3-2 0,-2 2 32,2 3 1,-3 2-50,-1-2 1,4 6-83,1 2 0,3 2-98,-4-3 1,1-1-60,0 2 0,0 1-302,3-1 1,3 0 197,-2-4 1,0-1-350,0 1 1,2-4 249,-3 0 1,-1-5-97,1 5 1,-5-6-42,1 1 1,-3-2-19,-1-1 1,-1-2 443,-3-3 1,-3 2-89,-5-6 1,-1 4 359,1-4 0,-1 0-182,1-4 1,-5 0 490,1 0 0,-5 0-300,5 0 1,-1-7 197,5-5 1,1-6-146,2-7 0,2-1-131,3-3 1,4-7-755,0-5 1,7 0 338,10 3 0,2 1-930,6 0 1,1 5 535,3 3 1,-3 3-103,3 1 711,-3 6 0,-1-10 0,0 3 0</inkml:trace>
  <inkml:trace contextRef="#ctx0" brushRef="#br0">21474 2133 6076,'-7'0'-143,"-3"-1"204,6-3 7,0 2 3,4-3 1,4 3 102,0-2 0,7 3-34,2-3 0,-1-2 78,5 2 1,-2-1 0,0 2 331,1-1-336,1 0 0,-1 4 87,1 0 1,1 0-230,-2 0 0,-2 0 0,3 0 29,-3 0 1,-2 0-50,0 0 19,-5 5-269,4-4 0,-9 11 57,2-4 1,1-1 66,-1 1 1,-1 0 0,-6 5 76,-1-1-7,-5 0 1,2 6 21,-6 3 0,1-2 28,0 2 1,-1 0-18,1 3 1,-1 1 16,1 0 0,1 0 131,3 0 0,-2-2-2,6-2 1,-2-3 317,2-6-338,3 0 0,-3-3-26,8-1 1,-1-5-155,5 1 1,2-3 0,5-2-115,1-3 0,6-3-1441,-1-6 1043,2 1 0,8-2-171,2-2 0,-3 2 708,-1-3 0,3-2 0,-1 0 0</inkml:trace>
  <inkml:trace contextRef="#ctx0" brushRef="#br0">22106 2282 7742,'-5'7'-275,"2"-2"1119,-5-5 1089,5 0-1549,-8 0-866,10 0 505,-5 0-23,6 0 0,0 6 0,0 1 0</inkml:trace>
  <inkml:trace contextRef="#ctx0" brushRef="#br0">23248 1960 7966,'0'-7'-1930,"0"-4"1908,0 9 50,0-3 0,-2 5 245,-2 0-169,3 0 0,-5 1 0,6 3 127,0 5 0,-4 2-110,0 1 0,-4 2 196,4 2 1,-6 4-61,2 4-158,-3 1 1,-2 4-1,-1 1-232,-2 2 0,2 0 73,-2 1 1,2-1-378,1-3 1,-3-3 144,-1 3 1,5-5 4,4-3 1,4-2 118,-5-2 0,6-7 168,-1 2 0,3-2 0,1-3 0,0-2 0</inkml:trace>
  <inkml:trace contextRef="#ctx0" brushRef="#br0">23248 1972 7966,'0'-12'0,"0"-1"-1203,0 6 750,0 2 508,0 5-5,5 0 0,-2 1 224,5 3 1,0 7-65,5 6 1,-1 4 230,1-5 0,-1 6-114,1-1 0,-1 2-218,0 2-33,6 0 1,-4 4 0,3 0-221,-4-2 0,-2-1-244,-2-1 0,2-4-801,-3 0 984,-3-6 0,5 7 0,-6-6-319,-1-1 524,-2-1 0,-1-1 0,0-1 0</inkml:trace>
  <inkml:trace contextRef="#ctx0" brushRef="#br0">23198 2307 6201,'1'-7'-105,"4"3"1,-1 2 71,8 2 0,-2-1 47,6-3 0,4 3-22,0-4 1,2 0 18,-1 1 1,2-5-12,-2 5 0,3-5 0,0 2 0</inkml:trace>
  <inkml:trace contextRef="#ctx0" brushRef="#br0">23731 2170 7861,'0'7'-1126,"0"0"885,0-3 0,2 3 108,2 6 247,-3 5 0,9-3 0,-6 5 101,-1 2 0,2 3-21,0 4 1,-1-3-100,-4 3 0,4-3-179,0-1 0,0 0 57,-4 0 1,4-2-104,0-2 1,2-3 9,-2-6 1,-1 1-387,5-1 233,-5-5 273,2-2 0,1 1 0,1 1 0</inkml:trace>
  <inkml:trace contextRef="#ctx0" brushRef="#br0">23707 2195 7861,'-7'-16'0,"3"-1"0,4 5-616,4 3 0,-1 1 337,5-4 0,1 4 254,8-1 1,-3 7 35,2-3 0,2 4 14,-1 1 0,3 0 210,-3 0 1,4 1-122,-5 4 0,1 1 135,-5 7 0,1-1-67,-1 1 1,-5-1-110,-3 0 1,-3 2 6,-1 3 1,-1-3-104,-3 2 1,-7-2-237,-6-2 0,1 1 154,3-1 0,-3 0-199,-1 1 0,1-1-62,3 1 51,1-6 315,0 4 0,-1-10 0,6 4 0,2-5 0</inkml:trace>
  <inkml:trace contextRef="#ctx0" brushRef="#br0">23992 2108 6741,'12'-6'-569,"-1"-1"542,-2 2 0,2 4 92,-3-3 799,3 3-503,1 1 1,1 0 40,-1 0 1,1 0 35,-1 0 0,0 0-321,1 0 0,-1 1 124,1 3 1,0-1-208,4 5 0,-3-4 108,2 5 1,-2-5-274,-1 4 0,-5-1 79,0 1 0,0 3-73,5-3 1,-5-1-184,0 2 0,-4-1-166,5 4 1,-7-4 16,3 1 1,0-5-223,-1 4 631,0-5-243,-4 2 462,0 1-143,-5-5 0,2 5 0,-5-6 24,-2 0 0,3 0 120,-1 0 1,0 0 103,-5 0 0,5-2-89,0-2 1,1 2-120,-1-7 1,-2 1-780,6-4 419,0-1-341,4 1 410,0-1 0,5 1 58,3 0 1,4-1 164,0 1 0,0-1 0,1 1 0</inkml:trace>
  <inkml:trace contextRef="#ctx0" brushRef="#br0">24550 2034 7470,'7'12'-1088,"3"1"930,-6-1 1,1 1 142,0-1 1,-4 0 49,3 1 1,-1-1 26,1 1-111,-3-1 1,5 0 77,-6 1-29,0-6 0,0 4 0,0-4 0</inkml:trace>
  <inkml:trace contextRef="#ctx0" brushRef="#br0">24587 1947 7959,'-8'-11'-2026,"0"3"1891,5-3 135,-2 9 0,5-3 0,-6 5 0,-1 0 0</inkml:trace>
  <inkml:trace contextRef="#ctx0" brushRef="#br0">25059 2121 7898,'-13'0'-602,"7"0"1,-5 0 0,2 0 563,4 0 0,-5 1 26,6 3 0,-2-1 32,2 5 0,3 1 0,-3 3 1,2-4-3,2 1 1,0-1 261,0 4-175,6-5 0,-3 4 0,5-4 22,2 0 0,1 3-91,1-6 13,0 0 0,5-4 0,1 0-175,1 0 168,-4 0 0,7-6 0,-5-2-113,-2-3 0,-1-1 52,-2-1 1,1 1-55,-1-1 1,-4 2 73,1 3-17,-7-8 10,4 13 1,-7-14 27,-4 9 1,-1-3-33,-7-1 1,-3-1-139,-1 1 1,-1 5 87,2 3 1,2-2-119,-3 2 1,-1 0 86,2 4 1,-1 1 53,5 3 0,4 2 37,-1 2 0,7 3 0,-9-4 0,4 6 0,-6-1 0</inkml:trace>
  <inkml:trace contextRef="#ctx0" brushRef="#br0">25295 2084 7842,'1'-9'-1382,"2"1"1097,1-2 1,5 5 994,0 1 1,-2 1-201,1-1 1,0 2-142,5-2 1,-1 3-118,0 1 0,1 0 26,-1 0 1,1 0-256,-1 0 0,0 1 125,1 3 1,-1-1-223,1 6 16,-1-7 0,-4 8 1,1-5-201,0 2 0,2 0 146,2 1 1,-2 4-125,-3-4 0,3-1-211,-3 1 0,-1-1 165,1 1 0,-5 3-207,1-3 0,2-1-30,-2 2 519,0-7 0,-4 9-318,0-9 318,0 3 0,-1-5 92,-3 0 27,-3 0 113,-6 0-65,1 0 33,-1-5 0,7-2-14,1-6 0,4 1-485,1 0 0,0-2 132,0-3 1,4 4 56,0-4 0,6 3-131,-2 2 241,3-1 0,7 1 0,2 0 0</inkml:trace>
  <inkml:trace contextRef="#ctx0" brushRef="#br0">25791 1960 7842,'7'5'-1686,"4"-2"1648,-3 5 0,-1 0 73,1 5 1,-4-1 169,5 1 0,-3-1-10,3 0-122,2 1-14,-10-1 0,9 1 20,-6-1 0,4 0 4,-4 1 1,2-5-84,-2 0 0,-3 1 0,5 3 0</inkml:trace>
  <inkml:trace contextRef="#ctx0" brushRef="#br0">25878 1811 7897,'-13'-13'0,"5"5"-1256,0 0 649,5 5 512,-3-2-5,6 5 100,0 0 0,6 5 0,1 2 0</inkml:trace>
  <inkml:trace contextRef="#ctx0" brushRef="#br0">27143 1774 7954,'-7'-7'-845,"2"7"1369,5 8 1,-2 4-88,-2 5 0,3 4-227,-3 7 1,-3-1 11,-2 2 0,2 2-329,-1 2 0,4-1 148,-4 1 1,1-5-227,-1 1 0,-2-5-198,6-3 1,-2-2-1145,2-2 570,3-3 957,-5 4 0,6-6 0,6-5 0,1-2 0</inkml:trace>
  <inkml:trace contextRef="#ctx0" brushRef="#br0">27093 1836 7954,'0'-20'0,"0"6"-653,0 6 1,2 4 132,2-4 834,-3 5-131,10-2 0,-4 6 438,6 3 0,-1 3-157,0 5 0,5 5-24,-1-1 0,5 6-160,-4-1 1,5-2-53,-2 2 0,0 0-6,0 4 0,-3-1-534,4 1 0,-6 0-131,1 0 0,-2-5-505,-2 1 0,-1 0 285,-2 4 0,0-5 66,-4 1 597,-1-6 0,1 3 0,2-6 0</inkml:trace>
  <inkml:trace contextRef="#ctx0" brushRef="#br0">27143 2158 7954,'0'-8'-864,"0"-1"0,1 7 695,3-2 0,3-2 178,6 2 1,5-2-14,2 2 0,4 3 4,1-3 0,-1-3 0,1 0 0</inkml:trace>
  <inkml:trace contextRef="#ctx0" brushRef="#br0">27614 2183 7402,'6'-13'499,"-1"1"-477,4 0-126,2-1 35,-4 1 1,5-2-219,0-3 0,5 2 160,-1-5 0,1-1-30,-5-4 1,1 0-17,-1 1 0,1-1 110,-1 0 0,-5-4 19,-3 0 1,-3 0-22,-1 4 0,-1 1 126,-3-1 0,-3-3-70,-5 3 0,-1-1 14,1 10 0,-1 0 207,1 8 1,0 3-71,-1 5 1,1 1 219,-1 3 0,1 3-84,0 6 0,3 4 296,1 4 1,5 4-205,-1 4 1,3-3 126,1 3 0,1 1-186,3-1 1,3 2-136,6-3 0,-1-1-277,0 2 1,6-5 146,3-3 1,2 1-770,2-5 1,1-1 417,3-3 1,-1-2-917,5-3 1,-4 2 153,4-6 1067,-5 0 0,7-4 0,-3 0 0</inkml:trace>
  <inkml:trace contextRef="#ctx0" brushRef="#br0">28644 1935 7954,'-7'-6'0,"-4"1"-637,3-4 1,1 0 328,-1 5 1,-1-2 282,-3 2 1,0 3 52,-1-3 0,-3 4 44,-1 4 0,1-2 7,3 7 0,1-2 110,-1 1 1,1 3-89,0-3 0,0 3-42,4 2 0,-1-1-67,4 0 0,-3 1 76,4-1 1,0 1-605,4-1 376,0 0 1,5-1 57,4-2 0,2-4 41,1-5 0,5 0-33,-1 0 0,5 0 79,-5 0 0,5-4 15,-4 0 0,-1-6-12,-3 2 1,-1-3 11,0-1 0,-5-1 21,-3 1 0,2-1-18,-2 1 0,0 4 24,-4-1 1,0 5-11,0-4 4,0 5 262,0-2-255,0 5 204,0 0 0,0 5-60,0 4 1,0-3 175,0 3 0,0-1-64,0 4 1,0 5 70,0-1 0,4 2 26,0-1 1,5 1-41,-5 2 1,6 4-144,-2-3 1,-1 1 47,1-2 0,0 4-197,5-4 0,-1 4 51,0 1 0,2-5-338,3 1 1,-3 0 158,2 3 1,2-3-493,-1 0 1,3-6 77,-3 1 0,-1-2-140,-3-1 0,-2-1 165,-3 0 0,2-3 190,-6-1 0,0-4 278,-4 4 0,-6-3 0,-2 3 0,-4-5 0,-5 1 0,-1 1 0,-2-1 0,-4 0 0,3-4 0,-2 0-49,-2 0 1,5-1-37,-1-3 0,4-3 232,-3-5 1,5-5-17,-2 1 0,3-5-1,2 4 1,5-1-91,3 2 0,2-3 114,2-6 0,3 1-83,5 4 1,1-4-200,7 4 1,4-4 12,0-1 0,4 2-113,0 2 1,5-2 98,0 2 0,0-2 81,-4-2 0,0 6 70,0 2 0,-2-1-84,-2 2 1,-2-1 142,-2 5 0,-8 4-70,4-1 1,-9 5 859,0-4-154,-3 5 74,-1-2-723,0 5 1,-5 0 107,-3 0 0,-3 4-83,-2 0 1,2 10 55,3-2 1,-3 3-79,3-2 0,2-1 35,2 0 0,-2 2 11,2 3-54,0-4 1,4 5-7,0-5 0,0-5-107,0 0 1,6-5 97,2 1 1,3-2-165,1-2 1,2 0 43,3 0 0,-2-2-171,5-2 0,-4-1 66,0-4 1,2-2 120,-1 3 0,-2-3 126,-7-1 1,2 3-132,-6 1 1,4 0 133,-4-5 0,0 1-117,-4 0 1,-1-1-226,-3 1 1,-2 4 97,-2-1 0,-3 5-314,3-4 0,-3 5 177,-2-1 1,1 3 73,0 1 0,-1 0 234,1 0 0,-1 5 0,1 3 0,0 3 0,-1 2 0</inkml:trace>
  <inkml:trace contextRef="#ctx0" brushRef="#br0">29165 2009 7954,'6'-7'-770,"-5"2"0,10 1 737,-3 0 1,3-2 384,2 2 1,-1 2 31,0-2 1,2 3-136,3 1 0,-3 0 79,2 0 1,2 0-55,-1 0 1,0 1-99,0 3 0,-3-2 46,2 2 0,0 2-262,0-2 0,-2 4-99,2-4 1,-2 4-177,-1-4 1,-1 5-265,0-5 1,1 5 275,-1 0 1,-4-2-12,1 1 0,-5-4-208,4 4 27,-5-5 495,2 8 0,-5-8 0,0 5 20,-5-5 1,-2 2 32,-5-5 1,3 0 299,1 0 0,0 0-153,-5 0 1,1-1 89,0-3 0,3-3-64,1-5 0,1-1-228,-1 1 1,2-1-135,6 1 1,0 0-358,0-1 1,0-3 235,0-1 0,6 5 50,2 3 0,3 1 207,2-4 0,-1 1 0,0 2 0,6-2 0,2 5 0,4-7 0</inkml:trace>
  <inkml:trace contextRef="#ctx0" brushRef="#br0">29649 1860 7954,'12'0'-1772,"-3"4"1686,-1 1 1,-5 4 113,1 0 0,1 2 183,-1 1 0,2 0-93,-2 1 1,-1 1-187,5 2 1,-4-2 26,4 2 1,-3-2-69,3-1 1,-5-1 169,1 0-61,-3-5 0,5 4 0,0-4 0</inkml:trace>
  <inkml:trace contextRef="#ctx0" brushRef="#br0">29798 1699 7954,'-6'-7'-2027,"-1"-4"1972,-5 10 0,4-5 58,-1 6-3,7 0 0,-9 0 0,4 0 0</inkml:trace>
  <inkml:trace contextRef="#ctx0" brushRef="#br0">29984 1550 6774,'0'13'205,"0"-1"1,0 5 192,0-1 1,0 6-1,0-1 1,4 4-177,0 4 0,4-2-205,-4 6 0,5-4-119,-5 4 1,0-4-354,-4 4 1,4-1 124,0 1 0,0-1-204,-4-3 0,0-5 534,0 1 0,6 0 0,1-6 0</inkml:trace>
  <inkml:trace contextRef="#ctx0" brushRef="#br0">30120 1997 7954,'2'-11'-1179,"2"2"913,3-2 1,5 5 456,0-7 0,1 5-39,-1 0 1,1-1-262,-1-3 1,5 0 110,-1-1 1,1 1-170,-5-1 1,-1-3 42,-3-1 1,3-1 109,-2 2 1,-4-3-18,-1-6 0,-2 1-14,-2 4 0,-2-4 53,-2 4 1,-1-3-46,-4 3 0,0 2 405,5 5-210,-6 1 161,3 5-158,-5 2 0,1 10 74,2 3 0,3 8 10,1 0 1,4 6-72,-3-1 0,2 2 159,2 2 1,0 0-30,0 0 0,0 0-116,0-1 1,2 5 1,2 0 1,-3-1-143,4-8 1,1 4-64,3-3 0,-2-4-211,1 0 0,-4-3-78,4-2 0,-5 1 14,1-1-334,3 0 1,-4-5 255,5-3 1,-4-2-173,4-2 314,-5 0 1,7-6 322,-6-2 1,4-3 53,-4-1 0,2-5 140,-2 1 0,-3-1 907,4 5-856,1-1 1,-3 2 27,5 3 0,-3 1-73,3 3 1,-4 2 26,4-2 1,-4 4-82,5 4 0,-1 2-341,4 2 1,-1 3-210,-2-2 0,2-3-321,-3 3 1,3-1-541,1 4 0,-3-3 154,-1-1 1014,0 0 0,5 5 0,-1-1 0</inkml:trace>
  <inkml:trace contextRef="#ctx0" brushRef="#br0">30753 1960 7954,'0'-13'-1964,"1"2"2558,3 3 0,3 1 356,6 3-725,-1 2 0,1-3 246,-1 5-81,0 0 1,1 1-119,-1 3 1,-4-1-38,1 5 0,-5-3-68,4 3 0,-5 0 55,1 5 0,2-5-199,-2 0 1,1 0 59,-1 5 1,-2-5-291,2 0 1,-3-4 144,-1 5 0,0-5-1041,0 4 302,0-5-28,0 2 562,0-5-76,0 0 169,6 0 1,-5-1 250,3-3 0,-2-3-41,-2-5 0,1-1 67,3 1 1,-3-5 56,4 1 1,2-2-104,1 1 0,-1 3 90,1-2 1,0 2-27,5 2 14,-1-1 1,0 2-66,1 3 0,-1 3 201,1 5 0,-5 0-25,0 0 1,-1 1 58,1 3 0,3 2-28,-2 2 0,-2 3-55,1-3 0,-4 3-177,4 2 0,-4-1 76,5 0 1,-5 1-181,4-1 1,-4-4 45,4 1 1,-3-2-125,3 1 1,-4 2 43,4-6 0,-5 1-303,1-1 0,-1-2-227,1 2-84,-3-3 414,5-1 145,-1 0 0,-3-1 209,2-3 0,1 1-52,0-5 1,3-1 276,-4-3 0,4-5-135,-4 1 1,5-1 338,-5 5-110,5 0 0,-2 1 193,6 2 1,-5 0-14,0 4 1,1 1-155,3 4 0,0 2-221,1 2 0,-5 3-5,0 5 1,1 1-267,3-1 1,5 2 150,-1 2 1,-4-2-1034,-3 3 0,-1-4 142,4 0 1,-5-5-938,-3 0 1763,3 1 0,0 3 0,6 0 0</inkml:trace>
  <inkml:trace contextRef="#ctx0" brushRef="#br0">32366 1910 7399,'-7'-1'-1249,"3"-4"1249,2 4 610,2-4-239,0-1 0,6 3-176,2-5 1,4 4-35,5-4 0,-2 3-94,6-3 0,-5 0-36,5-4 1,-4-1-103,3 1 1,-3-1-135,3 1 1,-4-5 110,0 1 0,-2-1-145,-2 5 0,-5 0 52,-3-1 1,2 1-33,-2-1 0,0 1 24,-4 0 0,0-1 102,0 1 1,-4-1 83,0 1 0,-6-1 9,2 1 0,1 5 70,-1 3 1,0-1-94,-5 0 1,1 3 206,-1 6 0,1 3-53,-1 5 1,1 2 210,0 2 1,3 2-22,1 3 1,1 7-27,-1-4 0,1 5 41,3 0 1,3 3 126,-4 5 0,4 4-10,1 1 0,0 5-168,0-2 0,0 3-286,0 2 0,0-5 94,0 1 1,0-5-738,0 5 0,0-8 154,0 0 0,0-3-725,0-6 0,4 4 767,0-4 1,0-4 447,-4-4 0,-1-6 0,-3 2 0,-3-9 0,-5-3 0</inkml:trace>
  <inkml:trace contextRef="#ctx0" brushRef="#br0">32266 2183 7954,'2'-11'-273,"2"3"0,3-4-342,5 4 0,6-1 410,3 0 0,4-2 205,4 3 0,-2-2 0,6 2 0,-2-3 0,6 3 0,-7 1 0,7-1 0,-6 4 0,2-5 0,-7 6 146,-1-1 0,-2-1-9,-6 1 0,2-2 86,-7 2 0,4 3 29,-8-3 156,-3 2-139,6 2-72,-9 0-41,3 0 0,-9 2-38,0 2 0,-2-2-37,2 7 0,3-1 34,-3 4 0,-2-3-36,2-1 0,0 0-4,4 5 1,0-5 9,0 0 1,1-1-215,4 1 0,-3 2 71,7-6 0,-1 4-209,4-4 1,5 2 82,-1-2 1,5-3 16,-4 4 1,5-4-114,-2-1 1,4 0-117,0 0 1,1-4-40,0 0 435,0 0 0,-2 2 0,-2-2 0,-9 3 0,-6-10 0,-6 4 0,0-6 0,-6 5 0,-2 0 0,-4 0-21,-5-5 0,3 5-6,-2 0 0,-3 5 69,-2-1 0,2-2 82,-2 2 1,6 0 97,-2 4 1,3-4 89,2 0 339,0 0-147,-1 4 262,6 0-412,2 0 1,5-2-119,0-2 1,1 1-54,3-5 0,2 4-77,2-4 0,5 4 69,-1-5 1,0 5-83,5-4 1,-3 4-12,-2-5 0,2 7 73,2-2 0,-2 1-16,3-1 1,-2 2-45,1-2 0,-2 3-79,3 1 1,1 0 59,-2 0 1,5 1-12,-5 3 0,2-1-154,-1 5 1,-3-4 106,2 5 1,-2-1-150,-2 4 1,2-1 87,3-2 1,-6 2-204,5-3 1,-6 3-84,2 1 1,1 1-66,-5-1 1,3 1 157,1-1 0,-5-4-74,-3 1 0,-1-3 24,1 3 0,-2-2 65,2-3 1,-4-3 237,-4 3 1,-2-1-144,-2 1 0,-3-3 270,3 4 0,1-4 95,-1-1 0,1-1 213,-2-4 1,-2 3-125,3-7 1,3 1 209,0-4 0,0-2-165,1-3 1,0 2-73,4-5 1,1 3-320,3-4 1,3 6 180,5-1 1,2-2-642,3 1 0,2 5-81,6 4 1,-2 3-347,-2-3 0,2 5-170,-2-1 1,3 3 302,0 1 772,-4 0 0,-2 0 0,-12 0 0,0 0 0</inkml:trace>
  <inkml:trace contextRef="#ctx0" brushRef="#br0">23310 3435 8058,'-7'0'-1649,"-4"0"1649,9 0 0,-3 0 0,5 0 0,0 0 0,5-1 108,4-3 1,-2 1 158,1-5 0,4 0 73,5-5 0,-1-1-167,-3-2 0,-1 1-155,1-6 38,-1 6 1,0-8 0,1 3-115,-1 1 0,1-5-242,-1 4 0,0-4 189,1 0 0,-2 0-55,-3 4 1,2-3 60,-6 7 0,0-1 9,-4 5 0,-1 0 16,-4-1 1,0 5 87,-3 0 1,-3 5-25,2-1 1,-2-2 111,-1 2 1,0 0-86,-1 4 0,2 1 92,3 3 1,-3 5 24,3 7 0,-3 4-10,-2 4-65,6 1 1,-2 1-1,4 2 23,3 1 0,0 1 199,2-1 1,0 3-121,0 5 1,2-4 299,2 0-247,3 0 0,5 4 0,1 1 219,-1-1 0,0 0-438,1 0 1,1 0 148,2 1 1,-6-5-267,2 0 126,-2-6 1,2 8 0,-1-6-563,-3-2 0,2-5 259,-6-1 0,2-4-575,-2 3 0,-3-9-95,3 2 975,-2-9 0,-2 7 0,0-15 0,0 2 0</inkml:trace>
  <inkml:trace contextRef="#ctx0" brushRef="#br0">23335 3634 8058,'0'-13'-2167,"0"1"2011,0-6 156,0 4 0,5-4 0,5 6 0,5 0 0,0 3 484,6 1 0,1 4-178,7-4 1,-3 5 96,3-1 0,1 1-166,-1-1 1,1 3-194,-1-4 1,-4 5 130,0 5 1,-2 1-269,-6 7 1,-1-2 13,-3-3 0,-1 3 9,1-3 0,-1 3-306,1 2 0,-5-1 193,0 1 1,-4-1-283,4 0 1,-3 0-62,3-4 526,-5 3 0,2-8 0,-3 3 0,2 0 0,-3-2 0,5-4 0,-6 0 0,-6 0 0,-1-1 0,-5-3 0,3 1 37,1-5 0,4-5 48,-4-3 0,5-2 21,-1 1 1,3 2-60,1-6 1,0 6-183,0-1 1,5-1 116,3 5 0,3-3-139,2 6 0,3 0 83,1 0 1,3 0 73,-3 5 0,4-2 0,-5 2 0,6-3 0,-2-5 0</inkml:trace>
  <inkml:trace contextRef="#ctx0" brushRef="#br0">24141 3497 8058,'0'7'0,"0"4"-1457,0-4 874,0 6 583,0-6 0,5 4 0,2-10 0,6 3 0,-5-3 0,0-1 0,0-4 0,5 0 0,-1-4 0,1 4 0,-1-6 0,1 2 0,-5 1 0,0-1 0,0-1 0,-1-3 0,-1 0 0,-6-1 0,-2 5 0,-2 0 0,-3 4 0,-5-5 0,-5 5 0,1-4 0,-5 5 0,5-1 0,-5 3 0,4 1 0,-3 5 2,3 3 0,1 3 136,3 2 1,2-1 243,3 1 1,-2 3 55,6 1 1,0-1-116,4-3 1,0 3-280,0 1 1,6-1 136,2-3 0,3-2 42,1-3 1,6 3 19,3-3 0,2-2-537,2-2 0,0 1-247,0 0 1,0-1-437,-1-4 1,3 0 741,1 0 1,-1-2 234,2-2 0,-3 3 0,4-10 0,2 4 0</inkml:trace>
  <inkml:trace contextRef="#ctx0" brushRef="#br0">24836 3448 7974,'-13'-7'-555,"5"-3"-694,0 6 1041,-1-5 0,-3 3 208,0-2 0,-1 2 177,1 6 0,-1 0-93,1 0 0,-2 0 282,-2 0 0,2 4-104,-3 1 0,2 4-31,-1-1 0,2-1-43,-3 2 1,3-1-46,2 4 1,4 2-91,0 3 1,3-4 138,-3 4 0,5-3-260,-1-2 1,3 0 31,1 1-180,0-1 130,0 1 0,5-5-66,4 0 1,2-5-51,1 1 1,5-3-1,-1-1 0,2-4-105,-1 0 0,-4-5 87,4 0 1,1 0 41,-2 0 1,-3-2 50,-5 3 1,0-2 137,5 2 1,-6-3-12,-3 3 0,1 1 51,-1-1 67,1-1 390,-5-3-5,0 5-245,0 2-56,0 5 1,0 1-74,0 3 1,0-1 106,0 5 1,0 2-120,0 6 1,0-2 193,0 3 0,0 2-76,0 2 0,0-1-102,0 5 1,4-7-45,0 7 1,4-4-110,-4-1 0,4 2-80,-3-5 0,3-1 64,-4-3 0,6-2-166,-2-3 1,-1 2-91,1-6 141,0 0 0,5-4-83,-1 0 1,1-1-106,-1-4 1,0-1-20,1-7 1,-5 1 94,0-1 0,1 1 120,3 0 1,-4-2 20,1-3 0,-5-1 75,4-2 1,-5-8 46,1 3 0,-3-2 0,-1 2 0,2 1 24,2 4 0,-3-4-86,3 4 620,-2 2-372,-2 0 1,0 10 264,0-1-81,0 7-116,0 7 0,0 3-91,0 9 1,0-3 142,0-2 1,0 0-87,0 1 1,0-1-73,0 1 0,0 3-183,0 1 66,0-1 1,4-3-135,0-1 1,4-4 44,-4 1-200,6-7 0,-3 8 102,5-6 0,1 0-248,-1-4 0,0-1 35,1-3 0,-1 1-82,1-5 0,-1 4 451,1-5 0,-5 1 0,0-4 0,-1 3 0,1 1 0,-1 0 0,-3-5 0,-2 1-255,2 0 0,-3-1 255,-1 1 0,0 4 491,0-1 612,0 1-478,0 1-173,0 2-288,0 5 0,0 1-111,0 3 1,0 3 139,0 5 1,0-3-237,0-1 1,0 0 62,0 5 0,2-1-387,2 0 1,-2-3 156,7-1 0,-1-1-557,4 1 0,1 2 455,-1-6 0,1 0 312,-1-4 0,6 6 0,1 0 0</inkml:trace>
  <inkml:trace contextRef="#ctx0" brushRef="#br0">25481 3522 7929,'-7'0'-2035,"1"0"1899,6 0 282,0 0 0,6 0-129,2 0 1,-1-4 107,1 0 0,0-2-84,5 2 1,-1 2-77,1-7 0,-1 5 73,0-4 1,-3 1-370,-1-1 81,0-3 190,5 4 40,-6-6 5,-2 1 1,-5 0 16,0-1 1,-4 5-3,0 0 0,-6 4 1,2-5 0,1 7 4,-1-3 42,-1 4 3,-3 1 0,1 1 99,3 4 0,2 1 87,6 7 0,-4-1-62,0 1 1,0 0-50,4 4 0,0-3-30,0 2 0,1-2-284,3-2 1,-1 1 107,5-1 0,-3-1-238,3-2 0,0 0 181,4-5 0,1 2 138,-1-2 0,-3-3 0,-1 3 0,0-2 0,5-2 0,-1-2 0,0-2 0,1 2 0,-1-7 0,-4 5 0,1-4 0,-5 1 0,4-1 0,-4-3-224,4 2 230,-5-2 0,7-1-6,-6 0 0,0 3-11,-4 1 1,2 4 8,2-4 632,-3 5-419,5-3 1,-5 6 581,3 0-214,-3 0 286,10 0-540,-9 6 0,8 1-50,-6 5 0,0-3 14,-4-1 151,5 0-378,-3 4 36,9 1 0,-9-2-297,7-3 145,-7-2-225,10-6 0,-6 0-286,7 0 173,-1 0 0,1 0 60,-1 0 1,-4-6 86,1-2 0,-3 1-82,3-1 155,2-1 0,-6-3 153,4 0 1,0-1-117,-5 1 1,2 1 469,-2 3 48,-3-3 243,10 9-308,-4-3 1,2 5-99,-1 0 1,-4 4 13,4 0 1,-5 6 137,1-2 132,3 3-332,0 7 1,5-4-218,1 2 1,-1-4 14,0-3 0,1 0 100,-1-4 0,2-1-166,3-4 0,-2 0 104,5 0 1,-3 0-328,4 0 1,-6-6 138,1-2 1,-2 1-59,-1-1 0,-1-5 121,0-3 0,1-2-209,-1 1 1,-1 2-26,-3-5 1,-1 0-11,-2 0 1,-4-8 252,3 3 1,-3-2-54,-1 2 0,-4-4 177,0 0 0,-6-6-39,2 2 0,-3 2 239,-1-2 0,1 9-98,2-1 1,3 13 312,1 0-139,4 7 0,-9 1 44,6 8 1,0 9 249,4 8 0,0 2-215,0 2 0,0 4 158,0 0 1,6 4-125,2-4 0,-1 5-298,1-1 1,0-1 125,5 1 0,-2-4-194,-3 4 1,3-5-271,-3 0 0,-1-3-378,2-4 0,-1-3-791,4-6 0,1-1 658,-1-2 0,0 0-387,1-5 1129,-1 0 0,1-9 0,-1-2 0</inkml:trace>
  <inkml:trace contextRef="#ctx0" brushRef="#br0">26287 3336 7873,'-7'0'-750,"2"0"1,6-4 1259,3 0 0,7-4-367,6 4 1,5-6 24,-2 2 1,0 1-575,0-2 1,1 5 122,4-4 283,0 5 0,5-8 0,2 4 0</inkml:trace>
  <inkml:trace contextRef="#ctx0" brushRef="#br0">27639 3287 6339,'0'8'610,"0"0"0,4 0-372,0 5 1,5 1-53,-5 2 1,1-2-349,-1 2 1,-2-2 100,2-1 0,2 0-503,-2 4 1,0-7 300,-4 2 0,0-2-89,0 2 352,5-5 0,-3 4 0,3-4 0</inkml:trace>
  <inkml:trace contextRef="#ctx0" brushRef="#br0">27639 3163 7873,'-12'-13'-666,"-1"1"0,5 1 333,0 3 0,4-2 333,-5 6 0,7 0 0,-4 4 0,6 5 0,0 2 0</inkml:trace>
  <inkml:trace contextRef="#ctx0" brushRef="#br0">27862 3051 6537,'0'12'-174,"0"1"1,6 5 418,2 2 0,-1 2 149,1-1 0,-1 3-361,2-4 1,2 5 50,-3 4 0,-1-3-454,1 3 1,-4-3 209,4-1 0,-3-4-114,3-1 0,-4-3-33,4 4 307,-5-6 0,8 3 0,-4-6 0</inkml:trace>
  <inkml:trace contextRef="#ctx0" brushRef="#br0">27862 3373 7873,'14'-6'-937,"3"1"1,-2 0 807,6 1 0,-5-2 129,5 2 0,-5 1 0,5-5 0,5 0 0,6-5 0</inkml:trace>
  <inkml:trace contextRef="#ctx0" brushRef="#br0">28235 3349 5748,'8'0'0,"0"0"0,0 0 0,5 0 0,-1-5 0,1 1 0,-1-4 0,0 4 0,1-2 0,-1 2 0,3 2 0,-2-7 0,2 5 0,-7-4 0,-2 4 0,-2-5 0,-3 7 0,-1-9 0,-5 5 0,-3-2 0,-4 1 0,0 3 0,0 3 0,-1-4 0,1 4 0,-1 1 0,1 0 31,0 0 0,1 1 132,2 4 0,-2 0 222,3 3 0,3 3 246,0-2 1,0 6-267,1 1 1,0 1 89,4-5 1,0 5-71,0-1 0,0 1-202,0-5 0,5 1 31,3-1 0,3 0-300,2 1 0,1-2-216,2-3 1,-1 2-311,6-6 0,-4 0-572,3-4 0,1 0 729,4 0 1,0-1 454,-1-3 0,-4-3 0,3-6 0,-4 1 0</inkml:trace>
  <inkml:trace contextRef="#ctx0" brushRef="#br0">28644 3274 7873,'-6'-7'-1984,"5"2"1853,-4 5 343,5 0 71,-6 5 0,5 2 233,-3 6 0,2-1-217,2 0 1,2-3 56,2-1 1,-3 0-117,3 5 0,2-1 97,-2 0 122,6 1-508,-4-1-32,7 1 1,-5-2-56,0-3 0,-4-3-709,5-5 398,-6 0 141,8 0 1,-9-4 84,7 0 1,-5-4 163,4 4 1,-5-6-80,1 2 0,1-3 184,0-2 1,-1 1-25,-4 0 0,4-1 79,0 1 1,0-1 139,-4 1-185,6 5 0,-4-3 383,7 6-84,-7 0-158,9 4 0,-8 0 77,5 0-84,-5 0-118,8 6 0,-9-4-90,2 7 1,-2-5-28,3 4 70,-4-5 0,6 7-78,-3-6 124,-3 0-543,5-4 303,-1 0 0,-3 1-426,2 3 306,3-2 0,-4 3 48,5-5 0,-4 0 287,4 0 1,-4-4-119,5 0 0,-5-6 131,4 2 0,0-3-98,5-1 1,-5-1 403,0 1 0,-4 1-157,5 3 0,-5-2 419,4 6 0,-5-2 490,1 2-436,3 3 0,0-5-212,5 6 1,-4 6 316,1 2-758,-1 3 1,4 1 78,1 1 0,-1-1-122,1 1 0,-5-5 104,0 0 0,0-1-930,5 1 1,-1-1-290,1-3 0,-5-2-1938,0 2 3066,-5-3 0,8 5 0,-4 1 0</inkml:trace>
  <inkml:trace contextRef="#ctx0" brushRef="#br0">29649 3187 7873,'-6'-12'0,"5"0"-663,-3-1 0,1 5 331,-1 0 1,1 5 265,-5-1 0,0-2 66,-5 2 0,1 0 0,-1 4 0,0 4 0,-4 0 0,2 6 0,-6-2 0,6 3 8,-1 2 0,2-1 6,1 0 0,1 1 2,0-1 1,5 1 53,3-1 0,-2-4-49,2 1 43,0-1 1,9 3-46,4-3 1,2-2 62,1-6 0,4 4-48,1 0 0,6 0 22,2-4 0,0 0-54,4 0 0,-3 0-3,-1 0 1,-2 0-3,-2 0 1,1 0 55,-5 0 131,-1 0-161,-3 6 0,-6-4 121,-3 7 1,-4-5-112,-4 4 0,-7-4 120,-6 4 1,-5 1-129,1 3 0,2-4-84,-2 1 1,5-3-131,-5 3 1,6 0 75,-2-4 0,4 3-553,0-4 666,1 0 0,4-4 0,-1 0 0,6 0 0,-2 0 0,10-5 0,2-2 0</inkml:trace>
  <inkml:trace contextRef="#ctx0" brushRef="#br0">29785 3287 7873,'20'0'-531,"-5"0"-67,-3 0 1,-2 0 398,6 0 0,-2 0 199,-1 0 0,-1 0 0,0 0 0,1 0 0,-1 0 0,1 0 0,-1 0 0,-1-2 0,-3-2 0,3 3 0,-2-3 0,-3-2 0,3 2 0,-1-2 0,4 2 0,-3 3 0,-1-3 0,-4-2 0,4 2 0,-5-1 0,1 0 0,-2 4 0,-2-10 0,-6 10 0,-1-5 0,-5 6 0,-1 0 0,1 0 0,4 0 0,-1 0 47,1 0-46,-4 6 1,1 1 173,2 5 0,4-4-97,5 1 1,0-1 134,0 4 1,0-4 125,0 1-134,0-1 1,5 3-95,4-3 0,-2-1-6,1-3 1,2-2-26,6 2 0,-1-3 32,6-1 0,-5 0-129,5 0 1,-2-5 100,2-4 0,1 0-299,-5 1 1,3-8-3,-3 4 0,1-3-109,-2 2 0,-2 0 62,3-4 0,-3 2 19,-2-6 0,-1 1 245,-3-5 0,2 1 0,-6 4 0,0-5 0,-4 0 0,0 0 0,0-4 0,-1 3 0,-3 1 0,1-4 16,-5 0 0,-1 1-18,-3 3 1,0 5 232,-1 4 1,5 6 60,0 2 1,3 5 7,-3-1 1,1 8-138,-1 5 0,1 3 223,3 4 1,3 4-57,-4 5 1,5 1-63,5 3 0,1 2-22,7 7 0,-2-1 22,-3 0 1,3-4-149,-3 0 1,5-4-161,3 4 1,-2-5-539,3 1 0,-3-7 365,-2-2 0,0-4-962,1 0 0,1-2 613,2-2 0,-2-5 562,2-3 0,-2-2 0,-1-2 0</inkml:trace>
  <inkml:trace contextRef="#ctx0" brushRef="#br0">30344 3113 7873,'5'-7'-1328,"3"0"996,9 3 0,-2 1 265,6-5 1,1 5 66,7-1 0,-3-1 0,3 1 0,3-2 0,1 2 0,-3 2 0,11-9 0,-2 5 0</inkml:trace>
  <inkml:trace contextRef="#ctx0" brushRef="#br0">31311 3249 7873,'0'-12'-1726,"2"4"2018,2-1 0,-2 7 0,7-2 1,-5 2 142,4 2 0,0 0-94,5 0 1,-5 6-298,0 2 0,-4-1 76,5 1 1,-2 0-100,1 5 0,-1-1-55,-3 1 0,-3-5-27,3 0 0,-2 0-169,-2 5 1,0-5 86,0 0 1,0-4-420,0 5 207,5-6-53,-3 2 256,3-5 1,-3 0 47,2 0 1,-3-1 50,3-3 0,2 1-93,-2-6 269,6 1-143,-4-10 1,5 0 130,-2-2 1,-2 3-31,-3 9 1,-3-3 333,3 3-190,3 2 1,-4-4 243,5 6-249,-5 0-111,8 4 1,-10 2-107,3 2 0,-2-2 107,-2 7 0,1-5-149,3 4 0,-2-4 93,2 5-128,-3-1 1,3 0 19,1 0 1,0-4-124,-1 5 21,-2-6-51,9 2 0,-9-5 25,7 0 1,-5 0 85,4 0 1,-4 0-123,4 0 1,-3 0 66,3 0 0,-1-1 108,1-3 1,3 1-3,-3-6 0,-1 5 145,1-4 1,-1 0 79,2-5 103,2 1 1,-9 1 201,7 3-247,-7-3 132,9 9 0,-8-3 198,5 5 47,-5 0-455,8 0 1,-8 5-172,5 4 0,-4-3-572,5 3 357,-7-1-1457,9 4 835,-9 1 210,9-1 638,-4 1 0,5-6 0,1-3 0,-1-3 0,0-1 0,1 0 0</inkml:trace>
  <inkml:trace contextRef="#ctx0" brushRef="#br0">32006 3200 7873,'-7'0'-1743,"1"1"1647,6 3 0,-1-1-2,-3 5 1,3 1 269,-4 3 1,4-4-92,1 1 0,1-1-235,4 4 0,-4 1 73,3-1 64,3 0 0,-4-1 5,5-2 12,-5-4 0,8-5 0,-4 0 0</inkml:trace>
  <inkml:trace contextRef="#ctx0" brushRef="#br0">31956 2952 7873,'-7'-20'0,"-4"3"-1061,4 4 397,1 6 265,0 2 385,6 5 14,0 0 0,0 5 0,0 4 2,0 2-4,0-5 2,0 5 0,0 2 0,0 6 0</inkml:trace>
  <inkml:trace contextRef="#ctx0" brushRef="#br0">32204 3175 6541,'0'7'-799,"0"4"929,0-3 1,4-1 231,1 1 1,-1 1 35,-4 3-286,0 0 1,1 1-143,3-1 158,-2 1-225,3-1 1,-5-4-84,0 1-245,0-7 196,0 4 0,2-6 79,2 0 1,-2 0 78,7 0 1,-1 0 70,4 0 0,-3-6 0,-1-2 0,0 1 0,5-1 0,-2 0 0,-3-5 0,3 1 52,-3-1 1,-1 5 109,1 0 0,-4 4 192,5-5 1,-5 7 98,4-2 501,-5 2-641,8 2 0,-6 2 16,4 2 0,-2-2 193,-3 7-517,-3-1 1,9 4-184,-6 1 1,0-5-636,-4 0-122,6 1 0,-4-1 9,7 0 926,-7-5 0,9 2 0,-4-5 0,6-5 0,-1-2 0</inkml:trace>
  <inkml:trace contextRef="#ctx0" brushRef="#br0">32651 3187 7921,'0'7'-1351,"-1"4"675,-4-2 608,4 2 1,-4 1 189,5 0 0,0 1 211,0-1 1,4 1-552,0-1 0,1-1-106,-1-3 205,-2 3 119,3-9 0,1 3 0,1-5 0</inkml:trace>
  <inkml:trace contextRef="#ctx0" brushRef="#br0">32626 2952 7921,'-7'0'-1353,"2"1"676,5 3 542,0 3 135,0 6 0,0-1 0,0 0 0</inkml:trace>
  <inkml:trace contextRef="#ctx0" brushRef="#br0">32775 3150 7921,'1'7'-880,"4"-3"1,-3-1 770,7 1 0,-5-3 175,4 4 300,-5 2 0,4-2-85,-3 3 0,-3 3 145,3-2 1,-2-3-98,-2 3 1,0-5-193,0 4 0,0-4-16,0 5 0,0-5-264,0 4-163,0-5 0,0 4 153,0-3-550,0-3 299,-6 5-95,5-6 256,-5 0 1,8 0 13,2 0 0,-2 0 229,7 0 0,-2-2 0,1-2 0,3-3 0,-3-5 0,3-1 0,2 1 0,-5 0 0,0-1 0,0 5 0,5 0 0,-5 5 99,0-1 0,-3 2-2,3 2 121,-5 0 0,3 0 80,-1 0 0,-3 2 419,7 2-435,4 3 1,-3 5-62,2 1 1,-6-2-65,2-3 0,1 3 31,3-3 1,0-1-250,1 1 1,5-5 45,2 1 0,0-2-84,0-2 1,1 0-104,4 0 1,0 0-190,-1 0 0,3 0 34,2 0 0,-3-5 93,3 1 1,-7-1 26,-2 1 0,-4-2 71,0-2 0,-2-3 235,-2 3 1,1-1-71,-1-3 0,-5 2 126,-3-6 1,-2 2 3,-2 2 1,-2-1-5,-2 1 1,-3-1 159,-5 1 0,-1 5-85,1 3 0,-1 3 68,1 1 0,0 0-106,-1 0 0,1 1 94,-1 3 1,1 2 12,0 2-183,-1 3 1,5-4 20,0 5-373,5-5 129,-3 4 1,8-10 126,2 4-354,3-4 0,9-1 128,1 0 1,-1 0-762,-3 0 660,-1 0 1,1 0 170,-1 0 1,-4-4 86,1 0 1,-7-2 295,3 2-9,-4 3-203,-1-5 24,0 6 1340,0 0-1137,0 6 0,0 1 189,0 5-111,0 0 1,0 2 28,0 3 1,0-4-141,0 4 1,0-2 1,0 2 0,0-2 26,0 6 1,1-2-123,3 2 1,-2 2-49,2-2 0,-3-2-120,-1 2 1,4-2 1,1 2 0,0 1-180,-1-6 1,-1 2-253,5-1 0,-1-4 249,1 4 1,2 1-393,-6-2 0,6 0 238,-2-8 0,-1 3-546,1-3 944,-5 3 0,8 1 0,-10-3 0,4-1 0,-5-5 0,-5 1 0,-3 1 0,-8 0 0,2-1 0,-3-4 0,2 4-158,-1 0 0,2 0 206,-3-4 0,3 0 376,2 0 0,4-5 134,0-4 1,5-3 336,-1-5 1,2-3-522,2-9 1,7 1-165,6-5 0,0-1-713,8-8 1,5 2 388,7-5 1,3 1-1225,1-2 0,-5 4 1338,-3 4 0,-3 3 0,-1-1 0,0-1 0,0-3 0</inkml:trace>
  <inkml:trace contextRef="#ctx0" brushRef="#br0">24315 4688 7966,'0'-7'-1322,"1"2"1021,3 5 1,3 5 412,5 3 0,6 5 131,3 3 1,2 4 323,2 5 1,1 1-104,3 3 0,-2-2-119,1 6 0,-5-4-443,-3 4 0,-5-4 99,2 4 0,-3-5-258,-2 1 0,0-9 227,1-3 1,-1-5-817,1-3 1,-1-4 845,1-5 0,-1-5 0,0-2 0</inkml:trace>
  <inkml:trace contextRef="#ctx0" brushRef="#br0">24786 4750 7951,'-12'-21'-686,"-1"1"0,1 5 343,-1-2 1,5 3 356,0 2 0,4 5 7,-5 3 0,5 2 242,-4 2 1,4 3-74,-4 6 1,3 0 113,-3 12 1,1-1-122,-1 5 1,-2 1 2,6 3 0,-5 2-100,0 2 0,0 1 16,0-5 1,-2 8-650,3-4 0,-2 1 333,2-10 0,-1 0-174,4-4 1,1-2 194,4-5 1,6-6 192,2-3 0,3-8 0,7-9 0,1-6 0</inkml:trace>
  <inkml:trace contextRef="#ctx0" brushRef="#br0">24724 4812 7951,'-6'-32'-1372,"0"-5"1029,-7 0 0,2 4 274,3-4 1,-2 9 68,6 3 161,-6 6 318,9 7 0,-6 6-188,3 6 0,3 11 114,-4 10 0,4 4-102,1 4 0,4 0 197,0 8 1,5-3-106,-5 8 0,1 0-18,-1 0 0,-2 4-293,2 0 0,-3-2-271,-1 1 1,0-5-238,0 2 1,0-5-655,0-4 1,-4-3 238,0-5 0,0-6 198,4-2 641,0-3 0,0-7 0,0-2 0</inkml:trace>
  <inkml:trace contextRef="#ctx0" brushRef="#br0">24364 5023 7910,'-7'-1'-1297,"3"-4"1142,3 4 0,6-10 468,4 3 1,8-3-54,8-2 1,8 1-23,13 0 0,-1-2-160,9-3 1,1 3-155,-1-2 1,-4 2-475,-5 2 0,-5 3 163,1 1 306,-8 5 1,-2-2 0,-6 5 0</inkml:trace>
  <inkml:trace contextRef="#ctx0" brushRef="#br0">25915 4775 7978,'-7'-12'-1016,"-4"-1"0,10 5 1062,-4 0 409,4 5-218,1-3 159,0 6 0,1 2-108,4 2 1,0 3 50,3 5 0,3 2 65,-2 2 0,0 4-82,0 5 1,0-2-410,-5-2 0,5 2 135,-5-2 1,0-2-659,-4 2 1,1-6 365,3 1 1,-2 2-546,2-1 0,-3-5 77,-1-4 712,0 1 0,0 3 0,0 1 0,0-1 0</inkml:trace>
  <inkml:trace contextRef="#ctx0" brushRef="#br0">25853 4812 7978,'-7'-12'0,"-4"-1"-678,3 1 0,2 0 343,2-1 0,3 1 383,1-1 1,1 1 155,3-1 0,-1 5 275,5 0 0,5 1 107,3-1 1,5-3-197,-5 3 0,6 1 30,-1-2 1,2 7-197,2-3 1,1 0-33,3 1 0,-2 0 60,2 4 1,-7 0-277,-2 0 0,-5 0-88,2 0 0,-3 0-99,-2 0 0,-4 5-189,1 3 1,-7-1 205,3 2 1,-4-1-252,-1 4 288,0 1 1,0 3-61,0 1 0,-6-1 18,-2-3 0,-3 0-9,-1 4 0,-2-2 47,-3 6 0,4-6-8,-4 2 0,3-4 74,2 0 0,4-2-165,-1-3 350,7 3-198,-4-10 280,6 5-197,0-6 0,1-4 157,4 0 0,1-5-1,7 5 0,1-4 6,2 4 0,4-4 12,4 3 1,-3-3-105,0 4 0,-1-1 115,5 0 1,-1 4-109,-4-3 0,0 4 29,-4 4 0,-3-1-17,-1 5 1,-1-4 114,-7 4-123,6 1 1,-9 3-2,3 1 1,-4-1-84,-4 0 0,-3 1 88,-5-1 1,-6 1-125,-3-1 0,-2 0 100,-2 1 0,0-1-134,0 1 1,2-1 74,2 0 0,-1-1-179,6-2 1,-1 0-605,5-5-480,-1 1 1286,1-5 0,5 0 0,2 0 0,10-6 0,2-1 0</inkml:trace>
  <inkml:trace contextRef="#ctx0" brushRef="#br0">26535 4775 7978,'12'-1'-800,"1"-4"0,-1 4 1334,1-3-220,-1 3 0,1 1 171,-1 0 1,4 0-98,1 0 0,0 0-52,-5 0 1,0 0-113,1 0 1,-1 4-205,1 0 1,-1 1-57,0-1 1,1 2-125,-1 2 0,-4 2-8,1-6 0,-2 6 129,1-2 0,2-1-329,-6 1 0,5-4 126,0 4 0,-4-3-99,-1 3 1,2-4-136,-2 4-158,6-5 292,-9 8 404,4-10 10,-5 5 0,-5-2-76,-3 0 1,1 0 147,-2-4-147,1 0 1,-4-4 245,-1 0 1,2-6-80,3 2 0,-2-3-32,6-1 1,0-1-213,4 1 1,0 0-244,0-1 0,0 5-2,0 0 0,7 1 118,5-2 0,2 0 207,7 5 0,0-6 0,3 3 0,1-5 0</inkml:trace>
  <inkml:trace contextRef="#ctx0" brushRef="#br0">27081 4763 7978,'5'6'-1237,"-3"5"710,3-4 524,1 0 733,-5 4-191,10-9-86,-4 3-323,6-5 1,-1 0-113,0 0 0,1-1 119,-1-3 0,1 1-96,-1-5 1,0 3-55,1-3 0,-2 4-380,-3-4-58,3 0 182,-4-5 99,0 1 0,-2-1 71,-5 1 0,-5 4-3,-3-1 1,-3 7 28,-2-3 0,1 4 68,-1 1 0,1 0 56,0 0 0,-1 0 213,1 0 0,-1 6 193,1 2 0,1 3-189,3 1 0,-2 1 244,6-1 1,-4 5-117,3-1 1,1 1-28,4-5 1,0 1-114,0-1 0,0 0-391,0 1 0,6-5 26,2 0 0,7-4-104,2 5 0,5-7-820,-1 3 1,7-4 493,6-1 0,-3-1 539,2-4 0,0-1 0,5-7 0</inkml:trace>
  <inkml:trace contextRef="#ctx0" brushRef="#br0">27862 4800 7922,'-8'-4'-673,"0"-1"0,0-3 51,-5 4 591,1 0 1,-5 0 55,1 0 1,-1 0-10,5 4 0,-1 0 102,1 0 1,-5 1-94,1 3 0,-1-1 274,5 5 1,0 0-32,-1 5 0,5-2-50,0-3 0,5 3-159,-1-3 0,1 2 11,-1-2 0,2 3-61,-2-3 246,3-2-347,6 5 1,-2-10 88,5 4 0,1-4-101,3-1 0,1 0 59,-1 0 0,2 0-249,2 0 0,-1-1 11,6-4 0,-6 0-104,2-3 1,1-3 354,-2 2 0,-1-2 32,-6-1 0,0 4 0,-4-1 0,3 1 0,-4-4 0,0-1 21,-4 1 1,0 4-51,0-1 854,0 1-141,0 1-322,0 2 1,1 5-37,4 0 1,0 5-100,3 3 0,3 4-162,-2 0 1,-2 0 122,1 1 1,0 3-541,4 1 1,5-1-113,0-3 1,-1 3-343,-3 1 1,3-1 264,1-3 541,-1-1 0,2 1 0,1-1 0</inkml:trace>
  <inkml:trace contextRef="#ctx0" brushRef="#br0">28495 4738 7922,'-12'-7'0,"3"0"-662,1 3 1,4 2 3,-4-2 637,0 3 0,-5 1 33,1 0 0,-2 0 11,-3 0 0,4 1 56,-4 3 1,3-1-60,2 5 0,-1-3 199,1 3 0,0 0-58,-1 5 0,2-1 33,3 0 1,-2 1-108,6-1 1,-4 1-80,4-1 1,0 0 54,4 1 0,0-5-109,0 0 65,0 1 1,5-1 35,3 0 0,3-5-71,2 1 0,-1-3 49,1-1 0,3 0-95,1 0 1,3-5 81,-3-3 0,-1-2-191,-3 2 1,2-3 56,-3 2 1,4-2-59,-8-1 1,2-5 81,-2 1 1,-1-2-17,-3 1 0,-3-2-79,3-6 0,-2 0 59,-2 1 0,0-1 131,0 0 0,-2-4-5,-2 0 0,1-4 5,-5 4 1,-4-4 34,-5 4 1,1 0 79,3 4 0,1 1 283,-1-1 0,5 10 73,0 2-253,5 4 1,-6 3-104,4 6 1,1 11 191,4 10 1,2 2-11,2 2 1,3 1 126,5 3 0,5 1-42,-1 4 0,2 1-262,-1-2 1,-4 2-383,4-2 1,1 1 216,-2-5 1,5 0-510,-4-4 1,3 0 327,-3 0 0,4-2-273,-5-2 0,6-3 160,-1-6 1,1-1-284,-1-3 0,2-2 617,-2-6 0,2 0 0,2 0 0</inkml:trace>
  <inkml:trace contextRef="#ctx0" brushRef="#br0">28805 4403 7922,'-12'0'0,"4"1"-572,-1 3 0,7-1 319,-3 5 0,4 5 828,1 3 1,0 6 2,0-1 0,6 2 83,2 2 0,3 4-158,1 0 1,1 1-142,-1-1 0,0-2-455,1 2 1,-2 1 108,-3-1 0,3 0-780,-3-4 1,-1-1 514,2 1 0,-2-6-530,1-2 1,1-3-366,-4-2 299,4 1 845,-2-7 0,11 0 0,1-6 0</inkml:trace>
  <inkml:trace contextRef="#ctx0" brushRef="#br0">28855 4738 7922,'-8'0'0,"-1"0"-1210,7 0 922,-4 0 1,6-2 661,0-2-230,0 3 0,1-6 248,4 3 0,-3 2-116,7-2 0,-1-3-132,4-1 0,5-3-159,-1-1 1,2-1 102,-1 1 1,-3-1-446,2 1 1,-1-4 199,2-1 0,-7 0-194,2 5 0,-4-4 126,0-1 0,-2-5 81,-6 1 1,0 2 72,0-2 1,-1 2 180,-4-2 0,0-1 342,-3 6-164,-3-1-53,4 10-130,-6 2 1,1 10 240,0 4 0,5 7-67,3 5 0,-2 1 151,2-1 0,0 2-64,4-2 1,0 2 40,0 2 0,1 0-168,3-1 0,-1 1-6,5 0 1,-4-4-72,5-1 1,-2-4 56,1 0 0,3 2-223,-3-1 1,3-1 40,2-3 1,-2-5-401,-3 0 0,2-4-290,-6 4-286,5-5 582,-2 3 0,1-6-197,1 0 527,-7 0 1,8-6-125,-6-2 0,2-3 104,-2-1 0,-3-1-91,3 1 1,2 3 342,-2 1 1,2 4 470,-2-4 253,-3 5-340,10-3 1,-4 8-239,5 2 0,-3-1-49,-1 5 0,0 0 140,5 5-730,-1-1 0,0-1 214,1-3 0,-1 3-387,1-2 0,3-4-292,1-1 1,-1-1-705,-3 1 1,-1-2 308,1 2 1148,-1-3 0,6-1 0,1 0 0</inkml:trace>
  <inkml:trace contextRef="#ctx0" brushRef="#br0">29488 4676 7922,'-7'0'-735,"1"0"610,6 0 1,6-4 154,2-1 0,4 1-19,5 4 1,-2-1-210,6-3 0,-5 2 198,5-2 0,0-3 0,3 0 0</inkml:trace>
  <inkml:trace contextRef="#ctx0" brushRef="#br0">30257 4614 6637,'0'-13'-419,"1"5"517,3 0 1,2 4 619,2-5 1,4 5-302,1-4 0,-1 4-203,5-4 0,1-1-131,-2-3 1,1-1-254,-5 1 1,5 0-339,-1-1 0,1 1 341,-5-1 1,-1 1-304,-3 0 0,2-1 198,-6 1 0,0-1 272,-4 1 0,0 0 0,0-1 0,0 1 0,-6-1 0,-7 1 0,1 1 0,-5 3 0,-1-2-151,2 6 1,-1-4 141,5 4 0,-5-1 78,1 5 1,-1 6-19,5 2 0,-1 5 120,1 3 0,4-1-30,-1 6 0,7 1 192,-3 7 0,4 1 101,1 3 1,0 5-150,0-1 1,1 1 104,4 8 0,-3-5-29,7 5 1,-5-6-307,4 1 1,-4-2 140,4-2 0,-1-1-525,2-3 1,2 1 39,-3-5 1,-1 4-125,1-4 0,-4-1-552,4-8 0,-1-2 191,2-5 774,2-1 0,-10 0 0,5 1 0</inkml:trace>
  <inkml:trace contextRef="#ctx0" brushRef="#br0">30257 4837 7922,'0'-8'0,"0"-1"0,1 2-647,3-1 1,-1-1 337,5 4 1,6-4 265,7 1 0,-2 1 60,2-2 1,-1 2-3,5-1 1,0-3-20,0 3 1,-2 1 17,-2-1 1,1 4 27,-6-5 0,5 7 72,-4-3 0,-5 3 432,-4-2-356,1 2 0,2-2 129,-3 8 0,-3-1 40,-5 5 0,2 0-109,2 5 1,-3-1-84,3 1 0,-2-1 55,-2 1 1,1 3-408,3 1 1,-1-2-115,5-7 0,-3 3-342,3-3 0,-4-1-78,4 1-136,0-5 855,5 3 0,5-6 0,1 0 0</inkml:trace>
  <inkml:trace contextRef="#ctx0" brushRef="#br0">30678 4465 7922,'-12'-13'-530,"0"7"-66,-1 1 0,6 3 199,3-2 449,3 2-48,-5-3 1,5 6-29,-3 3 29,2 3-5,2 0 0,6 4 0,1-4 0</inkml:trace>
  <inkml:trace contextRef="#ctx0" brushRef="#br0">30951 4713 7922,'14'-4'-816,"3"0"1,-6-1 1573,5 5 0,-5 0-198,6 0 0,-3 0-422,-2 0 0,0 5 27,1-1 1,-2 1-284,-3-1 0,3 2 127,-3 2 1,-1 2-270,2-6 1,-5 6 134,4-2 1,-4-1-45,4 1 1,-3-4-169,3 4 0,-5-3-123,1 3 24,3 0 1,-5 0 435,7 1 0,-7-7 0,4 9 0,-6-9-101,0 3 0,-6-5 101,-2 0 0,-3 0-110,-1 0 0,1-1 110,2-3 0,-2 1 175,3-5 0,-3 0-13,-1-5 0,3-3 88,1-1-269,5 1 1,-2 3-187,5 1 1,0 3 122,0 1 0,1 5 33,3-1 0,3 3-6,6 1 1,0-1 54,4-4 0,-3 4 0,4-5 0</inkml:trace>
  <inkml:trace contextRef="#ctx0" brushRef="#br0">31696 4626 7922,'-13'-5'-1997,"1"3"1959,0-2 0,2 3 46,-3 1 1,8 1-7,-7 3 0,2-1 4,-3 5 1,1-4 7,0 5 0,-1-1 0,2 4-7,3 1 1,2-5 8,6 0 0,0-4 2,0 5 40,0-7 1,2 5-46,2-3 0,3-2 32,5 2 1,1-3-45,-1-1 1,2 4-1,2 1 1,-2-1 34,3-4 1,-3 4-20,-2 0 1,0 4 92,1-4 0,-2 2-87,-3-2 0,-1-3 296,-3 4-144,-3 1-6,5 1 0,-12 4-162,-2-2 1,-4 0-141,-5-5 0,2 6 30,-6-2 1,6-2-610,-1-2 511,-4 3 1,7-6 200,-4 3 0,9-2 0,-3-8 0,4-1 0</inkml:trace>
  <inkml:trace contextRef="#ctx0" brushRef="#br0">31795 4254 7922,'5'-7'-840,"-3"2"0,5 5 1724,-3 0-494,3 0 0,5 9 407,1 4 1,-2 9-321,-3 3 0,3 5 337,-3 7 0,2 0-297,-2 0 1,3 1-32,-3-1 0,-1 0-206,2 0 0,-3 0-249,3 1 0,2-5-980,-3 0 0,3-6 674,1 2 1,1-2-1514,-1-3 1,1-4 807,-1-4 0,2-3 583,2-5 1,-2-3 396,3-5 0,-3-5 0,-2-2 0</inkml:trace>
  <inkml:trace contextRef="#ctx0" brushRef="#br0">31993 4651 7922,'-12'-7'0,"5"-4"-1227,3 3 1272,3 2 608,1 1 0,1 1-243,3-1 0,7 1-127,6 4 0,5-1-667,-2-3 1,8 2 271,1-2 0,1 1-663,-1-1 0,-3 3 775,3-3 0,3-3 0,0 0 0</inkml:trace>
  <inkml:trace contextRef="#ctx0" brushRef="#br0">25952 6090 7840,'-7'-13'-1903,"-4"1"1864,4-1 1,-5 2 69,-1 3 0,1 1-13,0 3 1,2 3 45,-2-3 0,2 4-40,-7 4 0,2 3 237,-1 5 0,2 0-77,-3 1 1,2 3 102,-1 1 1,6 3-86,-2-3 1,2 4-34,-2-5 1,3 5-81,1-5 0,5 5 75,-1-4 0,3-1-371,1-3 198,0-1 0,1-1-248,3-3 1,3-2 115,6-6 0,0 0-248,4 0 0,-2-2 92,6-2 0,-5-3 34,5-5 1,-6 0 262,2-1 0,-8 1 0,0-1 0,-7 1 0,4 0 0,-6-1 0,0 5-45,0 0 1,-2 1-20,-2-2 540,3-2-214,-10 10 1,8-4 91,-5 5-323,5 0 111,-2 0-146,5 5 89,0 2 1,0 1-197,0 1 1,1-7 57,3 2-53,3-2 0,5-2-17,1 0 0,1 0-83,2 0 0,-1-6 44,6-2 0,-5-3 69,5-1 1,-2-1 64,2 1 0,-2-1 28,-2 1 0,-5 0-1,1-1 0,-1 1 1,-4-1 0,-2 1 12,-2 0 0,-1 1 20,1 2 1,-3-2 20,4 3 287,-4 2-203,-1 1 31,0 5-104,0 0 61,0 5 1,0 2-70,0 6 1,0 1 182,0 2 0,0 2 30,0 3 0,0 3-107,0 1 0,4 0 90,0 4 1,4 3-123,-3 1 1,3 3-50,-4 1 0,6-4 69,-2 0 1,-1-1-132,1 1 0,-4-3 70,4-5 1,-1-2-369,2-2 0,2 1 65,-3-5 1,-1-1-42,1-4 1,-5-3-89,1-1 134,3-5 241,-6 2 0,5-6-179,-6-3 196,-6-3 1,1-10-49,-4 1 0,-4-2 82,4 1 1,-4-2-41,4-6 0,-2-5 7,-1-3 1,0-3-139,-1-1 1,2-6 95,3-2 0,2 1-166,6-2 1,0 6 84,0-1 0,2 8 75,2 4 0,3 4-38,5 4 1,5 3 175,-1 6 0,5 4-74,-5-1 1,6 7-45,-1-2 1,-3 2 16,-1 2 1,-8 6-8,0 2 1,-7 3-139,2 1 0,-2 5 129,-2-1 1,-3 6-271,-5-1 1,-1-2 66,-7 2 0,-2-4-221,1 3 0,0-3 401,0 4 0,3-6 0,-2 1 0,2 3 0,-4-5 0,-1 4 0</inkml:trace>
  <inkml:trace contextRef="#ctx0" brushRef="#br0">26510 6028 7877,'13'6'-1252,"-2"5"1452,-3-2 0,3 6 96,-3 1 0,2 6 98,-2-1 1,3 3-73,-3 0 0,-2 1 24,-2 0 1,2 0-133,-2 0 0,1-2-185,-1-2 0,-2 1 101,2-6 0,-3 1-430,-1-5 0,0 1-264,0-1 0,0-4 356,0 1 0,-1-7-485,-3 2 121,2-2 460,-9-2 1,9-6-64,-7-2 0,5-3 221,-4-1 0,4-5-36,-4 1 1,3-8 163,-3-1 0,4-1-18,-4-7 1,4 0-122,-5-4 0,5-5-98,-4 1 0,5 1 68,-1 7 0,3 0 246,1 8 1,4-1-93,0 9 1,7 1 30,1 4 0,1-1-91,3 1 0,2 5 170,-1 3 0,5-2 4,-1 2 0,-4 0-87,0 4 1,-3 5-236,-2 4 0,-4 2 129,1 1 1,-7 2-244,3 2 0,-4 0 59,-1 4 1,0 0-486,0 0 1,-4 2 117,0-5 1,-6 3-79,2-3 1,-3 4 267,-2-5 0,1 1 281,0-5 0,-1 1 0,1-1 0,-6 0 0,-1 1 0</inkml:trace>
  <inkml:trace contextRef="#ctx0" brushRef="#br0">26771 5916 7877,'16'0'0,"1"0"0,4-4-556,-5 0 0,5-5 810,-5 5 0,5 0 46,-4 4 0,5 0 143,-2 0 0,2 0-59,-1 0 1,-3 6-374,-6 2 0,2 3 81,3 1 1,-5-3-409,0-1 1,1 0 120,-5 5 0,2-1-305,-2 0 0,2-3-311,-6-1 529,5 0 0,-6 3-156,5-3 438,-5 3 0,3-9 0,-6 9 0,-6-8 0,-2 5 0,1-5-49,-1 1 12,0-3 1,-5-1 101,1 0 0,3-5-69,1-4 0,1-3 23,-1-5 1,1 0-21,3-4 0,3-1 12,-4 5 1,5-3-12,5 3 0,-3 1 2,7 3 1,-1 1-23,4-1 1,1 5-4,-1 0 1,1 4-82,-1-5 104,0 7 0,6-9 0,2 4 0</inkml:trace>
  <inkml:trace contextRef="#ctx0" brushRef="#br0">27788 5854 7926,'-8'0'-259,"-1"0"0,5-4-324,-4 0 1,4 0 691,-4 4 0,-1 0 34,-3 0 19,0 5 1,-1 2 142,1 5 1,4 1 110,-1-1 0,5 5-95,-4-1 1,5 1-32,-1-5 0,3 1-166,1-1 0,0 0-75,0 1 1,0-1-119,0 1 1,1-5-53,3 0 0,3-5-218,5 1 1,2-3 177,3-1 1,-2-1-340,6-3 1,-2-2 140,2-2 1,-4-3 69,-4 3 0,-1-3 139,1-2 16,-6 1 0,-2 0 251,-5-1 1,-1 1-113,-3-1 1,-3 1-172,-6 0 0,1 3 166,-1 1 0,1 4-7,0-4 0,-1 5 7,1-1 0,4 2 0,-1 2 0,2 2 0,-1 2 0,3-3 0,-1 10 0,-1-4 0</inkml:trace>
  <inkml:trace contextRef="#ctx0" brushRef="#br0">28148 5866 7926,'0'-7'-1956,"0"1"1931,0 1 1,-2 4 33,-2-3 1,-3 3 7,-5 1 0,4 0 19,-1 0 0,1 4-18,-4 0 0,-1 4 320,1-4 0,4 6-102,-1-2 1,5 2 33,-4-2 0,4 3-37,-4-3 0,5 3-74,-1 2 0,-2-5-222,2 0 1,0-4 83,4 5 1,0-5-297,0 4 0,1-4 132,3 4 1,-1-5-379,5 1 310,1-2 0,3-2-132,1 0 1,-1-2 342,0-2 0,1-1 0,-1-4 0,1-2 0,-1 3 0,-5-3 0,3-1-130,-6-1 1,0 1 129,-4 0 0,0-1 2,0 1 1,0 3 32,0 1 470,0 5-72,0-2-235,0 5 0,0 1-237,0 3 1,0 3 123,0 6 0,0-5-332,0 0 0,4 1 105,0 3 0,2 0-11,-2 1 0,1-1 19,3 1 1,4-5 133,-4 0 0,3 0 0,1 5 0</inkml:trace>
  <inkml:trace contextRef="#ctx0" brushRef="#br0">28669 5854 7926,'-8'0'-1347,"-1"0"692,7 0 546,-10 0 139,6 0 1,-7 0-10,1 0 10,-1 0 1,1 0-20,0 0 1,1 1 259,2 3 0,-2-2-91,3 2 0,1-3 157,-1-1 0,4 4-10,-5 1 1,5 3-78,-4-4 0,4 1 110,-4 0-159,5 2 1,-7 5-51,6 0 1,0 1 48,4-1 0,0-4 2,0 1 1,0-1-49,0 4 1,0-3-153,0-1 0,5-4-76,4 4 1,2-5-193,1 1 0,1-2-781,-1-2 1,2 0 541,2 0 1,-2 0-1,3 0 1,-4 0 503,0 0 0,5-6 0,1-1 0</inkml:trace>
  <inkml:trace contextRef="#ctx0" brushRef="#br0">28954 5432 7926,'-12'0'-832,"5"0"1,0 0 1821,3 0-587,2 0 0,-3 6 109,5 2 1,0 7-112,0 2 0,0 5-17,0-2 1,0 8-111,0 1 0,4 1 15,0-1 0,4 1-143,-3 4 0,3 0-111,-4-5 0,2 1-177,-2-1 1,-3-5 171,3 5 0,2-10-526,-2 6 1,1-9 291,-1 1 1,-2-3-719,2-2 380,3-5-1,0-2 460,5-5 1,-1-1 119,-3-3 0,3-3 182,-2-5 0,-2-2-116,1-3 0,-1 2 268,1-6 0,2 2-180,-6-2 0,6 4 451,-2 4 0,-1 2-254,1 3 0,2-2 211,6 6 1,-2 0-273,2 4 1,2 1-150,-1 3 0,1-1-267,-2 5 0,0 1 107,4 3 0,-3-4-998,3 1 1,0-1 523,0 4 0,0-1-2551,-4-2 3007,-2 2 0,9-4 0,-3 5 0</inkml:trace>
  <inkml:trace contextRef="#ctx0" brushRef="#br0">30058 6028 5881,'7'12'671,"-3"0"0,-2 1-607,-2-1 0,0 1 39,0-1 1,-6 2-560,-2 2 0,-2-2 244,2 3 0,-3-4 212,3 0 0,-3 5 0,-2 1 0</inkml:trace>
  <inkml:trace contextRef="#ctx0" brushRef="#br0">30753 5792 6419,'-7'1'94,"3"3"1,3 3 153,1 6 1,0 0 477,0 4 1,-5-3-267,1 2 1,0-2-393,4-1 1,0-1-79,0 0 1,0 1-128,0-1 1,0 1-201,0-1 196,0 0 1,4-3-232,0-1 0,6-5 178,-2 1 0,3-3-119,2-1 1,-1 0 37,1 0 1,-1-1 49,0-3 0,1-2 225,-1-2 0,1-3 0,-1 3 0,-4-3 59,1-2 1,-7 1-56,2-1 0,2 5 776,-2 0-371,0 0 503,-4-5-318,0 6-33,0 2-349,6 5 1,1 1-12,5 3 0,-4-1-194,1 5 1,-3-4 107,3 5 1,2-5-204,-3 4 0,2-4 63,-2 4 0,3-3-167,-3 3 1,-1-5 82,1 1 0,-3 1-351,3-1 39,0 1 1,4-5-301,1 0 0,-5 0 353,0 0 1,-3 0 367,3 0 0,-4-6 0,4-2 0,-4 1 0,5-1 0,-7 3 0,3-3 0,-4 0 0,-1-4 0,0-1 0,0 1 0,0 3-94,0 1 210,0 5 976,0-2-764,0-1 0,1 5 406,3-3-229,-2 3 150,9 1-370,-4 0 1,5 0-206,1 0 0,-1-5 45,0 1 1,2-5-101,3 0 0,-4 2-457,4-1 0,-2-1 243,2-8 0,-4 3-300,4-2 1,-3-2 198,-2 1 0,1-3-185,-1 3 0,-4-4 130,1 5 1,-7-6 282,2 1 0,-2-2 27,-2-2 0,-4 1 170,0 4 1,-6-2 9,2 5 1,-2 1-69,2 3 1,-2 5 223,6 0 1,-6 5-83,2-1 0,-2 8 76,2 4 1,-3 7-51,3 2 1,1 5 94,-1-1 1,5 2-7,-1 2 0,2 0 10,2-1 0,0 1-9,0 0 1,0 0-140,0 0 1,0-1-42,0 1 0,6-1 114,2-4 0,-1 2-287,1-5 0,-1 4 61,1-5 0,3 1-398,-2-5 1,-2-1-57,1-3 1,-4 2-247,4-6 1,-4 4-257,5-3 225,-7-1 476,10-4-23,-6-6 1,5-1 317,-2-5 1,0 0-69,-5-1 1,2 1 223,-2-1 0,-2 1 20,2 0 1,1 3 485,-1 1 111,0 5-556,2-2 0,-3 5-84,5 0 0,-4 0-63,4 0 0,-3 5-107,3 3 0,-4-1-112,4 2 0,-4-2-228,5 1 1,-3 3-102,3-3 1,0-1-370,-4 1 1,4-5-381,-1 1 0,3-1 721,2 1 1,-5-3 422,0 4 0,1-4 0,9-1 0,1 0 0</inkml:trace>
  <inkml:trace contextRef="#ctx0" brushRef="#br0">31721 5842 7926,'-13'0'-2033,"5"0"1965,0 0 1,3 4 67,-3 0 0,5 0 0,-2-3 216,5 3 373,0-2-329,0 3 0,5-5-176,4 0 0,2 0-299,1 0 1,2 0 107,2 0 1,0-4-103,4 0 1,-5-6 75,2 2 0,-3 1 54,-2-1 0,-4 4 79,1-4 0,-7 3 0,3-3 0,-4 0 0,-1-5 0,-1 2 0,-4 3 0,0-3 142,-3 3 0,-3 1-62,2-1 0,-2 5 292,-1-1 1,0 2-127,-1 2 1,5 6 267,0 2 1,1 3-169,-2 2 0,4-1 7,5 0 0,0 1-400,0-1 1,0 5 131,0-1 0,0 1-594,0-5 1,1 1 297,3-1 0,3-1-671,6-3 1,-5 2 514,0-6 1,1 0 366,3-4 0,0 0 0,1 0 0,5 0 0,1 0 0</inkml:trace>
  <inkml:trace contextRef="#ctx0" brushRef="#br0">32031 5792 7926,'0'-7'-755,"5"-4"1,1 8 864,2-5 1,-1 5 301,-3-1 1,-1 3-90,5 1 1,0 0-17,5 0 0,-1 0-77,1 0 1,-5 0-28,0 0 1,0 4-22,5 0 1,-2 6-103,-3-2 1,3-1-293,-3 1 1,-1-1 147,1 1-121,1 3 0,-1-5-61,0 2-669,-5 3 208,3-4 331,-6 5 1,0-3-29,0-1 479,-6-5 224,-1 2 1,-5-5-167,-1 0 1,5 0 999,0 0-841,0-5 0,-3-4 101,2-7 1,0 1-7,4-6 0,1 4-264,4-3 0,0 3-142,0-3 0,6 4-360,2 0 1,3 2-518,2 2 1,-1 3 464,0 1 0,1 5-114,-1-1 0,1 3 545,-1 1 0,0 0 0,1 0 0,-6 0 0,9 0 0,-2 0 0</inkml:trace>
  <inkml:trace contextRef="#ctx0" brushRef="#br0">32477 5767 7926,'13'7'-1768,"-1"-2"1564,0-5 0,1 0 204,-1 0 0,-3 0 0,-1 0 0,0 0 0,5 0 0,-1 0 0,0 0 0,1-1 0,-1-3 0,1 1 0,-1-5 0,-4 4 0,0-4 0,-3 3 0,3-3 0,-5 4 27,1-4 1,-3-1 114,-1-3 0,-5 0-129,-4-1 0,-2 6 244,-1 3 1,0-1 129,-1 1-11,-5-1 0,0 5-9,-2 0 0,6 2 120,6 2 0,-1 3-217,-3 5 1,1 1-88,3-1 0,-2 2-157,6 2 0,0-2 113,4 3 0,0 1-847,0-2 1,5 1 374,3-5 1,5 1-613,3-1 1,4 0 573,5 1 0,-1-6 371,1-3 0,5-3 0,2-1 0</inkml:trace>
  <inkml:trace contextRef="#ctx0" brushRef="#br0">33308 5680 7892,'-6'-7'-297,"0"2"0,5 5-297,-3 0 1,-2 1 889,-2 3 1,1-1 581,3 5 1,-2 1-277,-2 3 1,-2 0-200,6 1 0,-4-1-149,4 1 0,0-1 205,4 0-394,-6 1 0,5-1-133,-3 1 0,2-5-218,2 0 0,0-4-242,0 5-100,6-7 0,1 4-161,5-6 1,0 0 331,1 0 1,-1 0-237,1 0 693,-1 0-7,0-6 0,-1 0 14,-2-7 0,-4 5-52,-5 0 0,4 3 289,1-3 269,-1 5 495,-4-2-371,0 5 168,0 0-161,0 5-86,0 2-342,0 6 0,1-2-7,3-3 1,-1 2 91,5-6-294,0 5 1,5-7-173,-1 2 1,1-3 130,-1-1 1,5 0-364,-1 0 0,2 0 189,-1 0 1,-2-4-170,5 0 0,-3-4 122,4 4 0,-2-6-24,2 2 0,-2-2 132,-3 2 1,-6-3-8,3 3 1,-9-4 52,0 0 1,-3 0-39,-1-1 0,0-3 54,0-1 1,0-3-40,0 3 1,-5 0 190,-4 5 0,-2 0 94,-1-1 1,0 6 97,-1 3 1,1 3 186,-1 1 1,1 0-203,0 0 1,-1 1 333,1 3-374,-1 3 1,2 6 311,3-1 1,-2 0-96,6 1 1,0 3-56,4 1 1,0-1-187,0-3 0,1-1-162,4 1 0,2-1-485,5 0 1,0 0 345,1-4 0,3 1-952,1-4 811,5 4 1,1-7-1161,6 2 1,0-3 295,-4-1 1126,-6 0 0,-1 0 0,-5 0 0</inkml:trace>
  <inkml:trace contextRef="#ctx0" brushRef="#br0">33569 5792 7892,'12'0'-1345,"-1"-1"1008,-2-4 1,2 4 202,-3-3 134,8-3 0,-4 1 0,4-2 0,-8-3 0,9 3 0,6 1 0,6-1 0,-7 1 0,-13-1 0,-7-3 0,2 2 0,-2 2 0,-2-1 0,0 4 0,0-4 0,9 4 0,4-5 0,-8 5 78,-5-4 1,-1 5 335,5-1-43,-2 3-41,-2 1 1,-7 0 4,-6 0 1,-12 5-45,1 3 0,2 3 336,9 2 1,-1 3-175,-6 1 0,2 1 91,5-2 1,5 0-103,0 4 0,5-3-48,-1 3 0,3-4-347,1 0 0,5-2 121,3-2 1,-1-1-510,2-2 1,13 0 291,7-5 0,9 5-757,-1-5 806,6 0 0,-4-4 0,-29 0 0</inkml:trace>
  <inkml:trace contextRef="#ctx0" brushRef="#br0">23558 7218 7814,'0'-8'-1287,"0"0"960,0 5 0,1-3 685,3 6 0,3 0-6,6 0 1,0 6 322,4 2 1,-2 3-190,6 2 1,-5 3-42,5 1 1,-9-1-253,5-3 1,-10 3 18,5 1 1,-6 3-310,2-3 0,-5-1 141,1-3 1,-3-1-405,-1 1 0,0-1 260,0 0 0,0-3-442,0-1-502,6-5 300,-5 2 588,5-5-15,-6 0 0,4-5 208,0-4 0,1 1-31,0-4 0,-4 2 120,3-6 0,-2 2 59,-2 1 1,1 1 2,3 0 0,-3-1-26,4 1 1,-3 4-65,2-1 0,-1 6 152,5-1 0,-3 3-95,3 1 1,-4 0 47,4 0 1,-4 0 40,5 0-248,-1 0 1,4 0 129,1 0 1,-5 1-218,0 3 1,-4-2-15,5 2 0,-5-3 163,4-1 0,-4 0-308,5 0 1,-5 0-55,4 0-77,0 0 0,5 0 141,-1 0 0,-4 0-96,1 0 0,-1-4 122,4 0 1,-4-6 260,1 2 0,-2 1 160,1-1 0,3 1-155,-3-1 1,-1-3 101,1 3 1,-5-3 46,1-2 222,3 1 0,-5 3 195,2 1 469,3 5-679,-6-2 1,10 9 61,-3 0 1,-1 6-100,1-2 0,-3 3-131,3 2 0,-1 3-392,1 1 1,2-1 208,-6-3 0,5 3-278,0 1 1,-2-1 175,1-3 0,-4-1-1047,4 0 1,-4-3 76,5-1 0,-5-4-1516,4 4 2531,0-5 0,5 3 0,-1-6 0,1 0 0,4-6 0,3-1 0</inkml:trace>
  <inkml:trace contextRef="#ctx0" brushRef="#br0">24439 7280 7860,'6'-12'-1976,"0"5"1910,0-4 1,-4 9 65,7-2 0,-5 4 463,4 4 0,-4 3-169,4 6 0,1-5-13,3 0 1,-4 1-291,1 3 0,-1 0-265,4 1 0,-3-2-157,-1-3 1,-4 2 430,4-6 0,-5 6 0,2-4 0</inkml:trace>
  <inkml:trace contextRef="#ctx0" brushRef="#br0">24439 6921 7842,'-13'-6'-262,"1"5"1,4-5-916,-1 6 981,6 0 0,-3 10 196,1 2 0,4 3 0,-4 3 0,5 2 0</inkml:trace>
  <inkml:trace contextRef="#ctx0" brushRef="#br0">24761 7231 7403,'6'6'-1239,"-4"4"1791,7-6 1,-7 6-104,3-2 1,-3-1 423,2 1-586,-2 1 1,3 3-181,-5 0 1,0-3 364,0-1-593,0-5 1,2 6-198,2-5-344,-3 1-167,5-5 595,-6 0 0,1-2 75,3-2 0,2 1 29,2-5 1,2-4 167,-6-5 1,4-1-126,-4 2 1,5 2 377,-5-3 0,4 4 33,-4 0 1,4 5 171,-4 0 0,2 5 347,-2-1-261,3 2-539,5 2 1,1 2 86,-1 2 1,-4 3-156,1 5 1,-5-4 88,4 1 1,-4-1-695,5 4 1,-3 1-106,3-1 1,2-1-345,-3-3 0,3 2 1079,1-6 0,1 6 0,-1-3 0</inkml:trace>
  <inkml:trace contextRef="#ctx0" brushRef="#br0">25419 7243 7865,'-7'0'-1465,"1"0"3060,6 0-938,0 5 1,4-2-295,0 6 0,2-7-148,-2 2 0,3-2-34,5-2-407,1 0 0,3 0 233,1 0 0,-1-4-633,-3 0 1,-1-6 386,1 2 1,-1-3-463,0-2 0,-3 5 254,-1 0 1,-4-1 446,4-3 0,-5 0 0,1-1 0,-2 1 0,-8-1 0,-2 1 0,-4 0 0,-5-1 0,3 5-198,-2 0 1,2 5 197,1-1 0,1 2 417,0 2 1,1 6-114,2 2 1,0 3 445,5 2 1,-1 4-132,5 4 1,0 3 19,0 0 1,2 0-201,2-4 1,4 4-153,9-3 0,-2-4-78,6 0 0,-1-3 4,5-2 1,1-5-553,3-3 1,2-2 262,2-2 1,2 0-1610,-1 0 0,-3-2 1685,2-2 0,-5-3 0,2-5 0</inkml:trace>
  <inkml:trace contextRef="#ctx0" brushRef="#br0">27205 7131 7875,'0'-12'0,"0"0"-668,0-1 1,-4 1 333,0-1 1,-2 6 1089,2 3 1,1 3-221,-5 1 1,0 0-176,-5 0 0,0 3-260,-4 5 0,3 0 126,-2 9 1,2 1-83,2-2 1,0 5 81,4-5 1,-1 5-205,4-4 0,-3 3-95,4-3 0,0 1-247,4-2 237,-6-2 0,5 4-29,-3-6 0,4-1-441,4-2 0,-1-4 232,5-5 1,-4 0-473,4 0 0,2 0 792,7 0 0,-4-5 0,4-4 0,-3-2 0,-2-1 0,-1 0 0,-3-1 0,-2-3 0,-6-1 0,0-1 0,0 2 0,0 2 0,0-3 0,0 8 0,0 0 111,0 7 183,0-4 1,0 8 215,0 2 0,0 3-185,0 5 1,1 0 203,3 1 0,3-1-148,6 1 1,-2 3-136,-3 1 0,3-5 25,-3-4 1,3-1-58,2 1 0,-1-2-100,1-6 0,3 0 127,1 0 0,3 0-445,-3 0 0,5-10 151,-1-2 1,2-5-613,2 1 1,0-2 27,-1-3 1,-3-2 322,0 2 1,-6-2-14,2-2 1,-4 0 87,0 0 0,-2-1 93,-3-3 1,-1 2-115,-3-6 1,-3 0 231,4-5 1,-10 5 13,-3 0 1,-3 4 100,-1-4 1,-1 11 231,1 1 1,4 8-73,-1 4-35,1 4 0,-4 10-68,-1 4 1,5 7 306,0 5 1,5 6-144,-1 2 1,2 6 21,2-2 1,0 3-83,0 1 1,2 3 141,2-3 0,-1 6-75,5-10 1,0 4 41,5-8 1,3 0-21,1-4 0,5-6-123,-1-2 0,-2-4 13,1 0 1,3-2-1,5-3 1,-1-2-565,2-6 0,1-2 273,-1-2 1,4-4-929,-4-9 1,0 2-165,-4-6 1,-2 5 560,-2-5 1,-3 1 296,-6-5 0,-1 0 84,-3 0 0,2 0 351,-6 1 0,0-3-182,-4-2 0,-4 3 409,0-3 0,-6 3-96,2 1 1,1 10 518,-1 3-119,5 8 1,-6-1-253,4 10 0,1 7 159,4 9 1,0 3-187,0 5 1,2-1-297,2 5 1,3-4 32,5 4 0,2-5-550,2 1 1,4-3 103,5-1 1,-1-5-100,1 1 0,5-6-1346,4 2 1,1-8-28,3 0 1792,-1-7 0,6 4 0,1-6 0</inkml:trace>
  <inkml:trace contextRef="#ctx0" brushRef="#br0">29053 6846 7875,'-7'-12'0,"2"-1"-321,5 1-302,0 5 2049,0 1-920,0 6 1,5 7 273,4 6 0,2 1-298,1 6 1,-1 1-103,-3 4 0,4 0-132,-4-1 0,1 5-193,0 0 1,0 0-239,-5-4 0,2 0-398,-2 0 0,-2-5-74,2 1 1,1-6-2351,-1 2 2328,6-4 0,-3-2 677,5-2 0,6-4 0,1-5 0</inkml:trace>
  <inkml:trace contextRef="#ctx0" brushRef="#br0">29488 6883 7875,'-2'-11'-1988,"-2"3"1921,3-3 1,-6 10 802,3-4 186,2 4 0,-9 1-386,3 0 0,-3 6-192,-1 2 0,-1 4-14,1 5 1,-1-3-90,1 2 0,-2-1 1,-2 2 0,2-3-28,-3 2 0,3-1-72,2 2 1,0-3-27,-1 2 1,1-2-152,-1-2 0,2 1-100,3-1 0,-1 1 114,4-1-1118,-4 0 541,7 1-213,-3-6 505,5-2 1,5-5 459,4 0 1,2-4 102,1 0 0,0-4 142,1 3 1,-1-3 6,1 4 0,3 0-144,1 4 1,-1 0 287,-3 0 1,5 0-95,2 0 1,0 1-368,0 3 0,1 2 65,4 2 1,-2 2-507,-2-6 1,4 4 22,-1-4 0,1 1-865,4-5 0,-3 0-558,-1 0 1,-4 0 1139,0 0 0,-6 0 612,1 0 0,-2-6 0,-2-1 0</inkml:trace>
  <inkml:trace contextRef="#ctx0" brushRef="#br0">30021 6995 7875,'-19'0'-531,"5"-4"-666,6 0 799,5 0 1737,-3 4-611,6 0-9,0 0-389,6 0 0,6 0-17,9 0 1,2 0 41,2 0 1,1 0-617,3 0 0,2 0 230,2 0 1,1 0-378,-5 0 1,6 4 324,-2 0 1,-3 0 82,-1-4 0,3 0 0,-1 0 0</inkml:trace>
  <inkml:trace contextRef="#ctx0" brushRef="#br0">30877 6871 7875,'0'-13'-1332,"-6"7"999,-2 1 0,-3 4 266,-1 1 1,-5 1 174,1 4 0,-5-3 186,4 7 1,0-1 21,0 4 1,3 1-87,-2-1 0,6-1-180,2-3 0,4 3 189,-5-2-213,7 2 158,-4 1-106,6 1 0,6-7 70,2-1 1,7 0-31,2-1 0,5 0-60,-2-4 1,4 0 32,1 0 1,-1 0-40,1 0 0,-4 2 47,0 2 0,-6-3 102,1 3 1,-2 2 11,-2-2-204,-5 6 0,3-8 20,-6 7 1,-1-2-136,-7 1 1,-3 3 84,-6-3 0,0 2-158,-4-2 0,3 3-611,-2-3 1,2-1 365,2 1 0,-1-1-99,1 2 0,3-2 523,1-3 0,0-3 0,-4 5 0</inkml:trace>
  <inkml:trace contextRef="#ctx0" brushRef="#br0">31088 6858 7875,'8'2'-277,"0"2"1,1 3 258,3 5 1,-1 2 465,-3 3 0,3-2-50,-2 5 0,-4-3-197,-1 4 1,2-6 12,-2 1 0,0 0-888,-4 0 0,0-6-319,0 2 993,0-2 0,6 2 0,1 1 0</inkml:trace>
  <inkml:trace contextRef="#ctx0" brushRef="#br0">31162 6672 7875,'-12'-19'-533,"4"5"-666,-1 6 799,7 5 400,-4-2 0,6 5 0,0 0 0,0 0 0</inkml:trace>
  <inkml:trace contextRef="#ctx0" brushRef="#br0">31497 6759 7341,'-12'11'-925,"-1"-2"1116,1 2 0,0-5 209,-1 7 1,-3-1-173,-1 1 1,-4-2-213,5-3 0,-1 3 109,5-3 0,1 3-129,3 2 1,-2-5 194,6 0-319,0-5 135,4 8 1,1-10 26,3 4 0,3-4 84,6-1 1,0 0-66,4 0 0,-2 0-123,6 0 1,-2 0 126,2 0 0,2-1-111,-2-4 0,-2 4 101,2-3 1,-6 3 126,1 1 0,-2 0-95,-1 0 0,-1 0 81,0 0 0,-3 4-106,-1 0 1,-4 4 80,4-4-94,1 6 1,-1-3 49,0 5 0,1-1 60,3-3 0,-4 3-63,0-2 0,1 0 128,3 0 0,-4 2-86,1-3 1,-1 3 114,4 1 0,1 1-100,-1-1 0,1 1-7,-1-1 0,0 0-13,1 1 1,-1-1 30,1 1 0,-1-1-228,0 0 1,1 1 71,-1-1 0,-4 1-270,1-1 1,-5 0-6,4 1 1,-1-1-116,1 1 1,-2-1-3,-6 0 1,0 1 136,0-1 1,-3-1 90,-5-3 0,-2 4 2,-11-4 0,1 3 83,-5 1 1,0-4-109,0 1 1,5-2 276,-1 1 0,4-3 92,-3-5 0,3 0 107,-3 0 0,4 0-64,0 0 1,6-5-76,2-3 1,4-8-210,-4 0 1,5-6 135,-1 1 1,8 2-673,4-2 0,7 1-44,2-5 1,5 4-220,-1 0 0,1 1 858,-2-5 0,4 4 0,-4 1 0,0 4 0,0 0 0,-5-3 0,9 5 0,-5-4 0</inkml:trace>
  <inkml:trace contextRef="#ctx0" brushRef="#br0">31187 6772 7875,'-7'-2'-1001,"3"-2"0,4 3 1227,4-3 0,3 2 118,6 2 1,-1 0 72,0 0 0,2 0-396,3 0 1,-2 0-374,5 0 1,0 0-12,0 0 1,4 0 153,-3 0 209,-4 0 0,7 0 0,-5 0 0</inkml:trace>
  <inkml:trace contextRef="#ctx0" brushRef="#br0">31931 6945 7802,'9'0'318,"-1"0"0,-4 0 230,4 0 0,1 0-500,3 0 1,0-4 52,1 0 1,1 0-463,2 4 1,-2-4 253,3 0 0,-4-6-131,0 2 0,3 1-63,1-1 0,-1 3-166,-3-3 1,-5 1-63,0-1 139,1-3 637,-3 4-209,0-5 0,-7 3 108,-4 1 0,-1 5-40,-7-1 1,1 3 147,-1 1 1,1 0-9,0 0 0,-4 1 11,4 3 1,-3-1-66,7 5 0,-4 1 159,0 3 0,4-2-14,0 2 1,5-5-94,-1 10 0,-2-6-238,2 5 0,0-6 135,4-2 0,4 0-287,0 5 1,7-1 44,2 1 1,0-5-46,8 0 0,0-5-244,4 1 1,1-3 172,3-1 0,-3 0-255,3 0 0,2 0 146,3 0 1,1-1-52,3-3 0,-1 1 50,0-5 0,-4 4 305,0-5 1,-4 2 95,4-1 1,-5-3 9,1 3 0,-4 1-79,-5-1 0,-2 0 176,-5-5 0,-5 2 443,0 3 0,-5-3-288,1 3 1,-4 1 240,-4-2 0,-3 5-134,-5-4 1,-2 5 17,-3-1 1,2 3-113,-6 1 1,6 0 75,-1 0 0,-2 5-106,1 3 1,1-1 64,3 2 1,1-1-100,-1 4 0,1 1-71,0-1 0,5 1-166,3-1 1,-2-4 136,2 0 1,0-3-114,4 3 5,0-5 0,5 6-71,4-5 1,2 1-160,1-5 0,2-2-258,2-2 1,2-3-88,3-5 0,1-2 216,-5-3 1,3-1-623,-3-2 1,-1-4 299,-3 4 0,-1-8 95,1-1 1,-2-5 261,-3 1 1,-3-3 255,-5-1 1,0-2 350,0-2 0,-5 1-312,-3-6 0,1 8 785,-2 0 0,7 8-413,-2 10 0,-3 3 296,-2 9 1,2 2-187,-1 6 1,1 7 372,-1 5 1,3 13-178,5 12 1,0 3 118,0 10 1,1-2-358,3 10 0,2 0-154,2 4 0,7-7-670,-3-5 1,9-2 243,0-7 0,2-5-578,2-7 0,4-4 520,0-4 1,4-5-2687,-4-8 1,10 2 176,-2-6 2659,-3 0 0,1-4 0,-4-2 0,2-4 0,2-2 0,-2 0 0</inkml:trace>
  <inkml:trace contextRef="#ctx0" brushRef="#br0">23620 8310 7857,'-7'0'247,"1"-6"992,6 5-835,0-5 0,6 1-129,2-4 0,3 2-164,2-1 1,-1-4 104,0-5 1,5 1-396,0 3 1,-1-3-497,-4-1 1,1 1 455,-1 3 1,-3-3-349,-1-1 1,-4 1 211,4 3 0,-5 1 28,1 0 1,-2-1 6,-2 1 1,0 3 202,0 1 1,-2 1 104,-2-1 0,1-3 12,-5 3 14,0 2 0,-5 1 3,1 5 1,-1 1 259,1 3 0,0 3-132,-1 6 1,5 4 349,0 4 1,4-2-231,-5 2 1,7 1 334,-3 7 0,4-3-216,1 3 0,1 1 267,4-1 0,-3 4-196,7-4 1,-1 6-68,4-2 1,-3-1-229,-1 1 0,0-4 56,4 4 0,1-4-660,-1 4 1,-3-6 356,-1 2 0,0-3-1330,5-1 0,-5-4 688,0 0 0,-5-6-282,1 1 0,1-6 1011,0-2 0,4-5 0,-2 2 0</inkml:trace>
  <inkml:trace contextRef="#ctx0" brushRef="#br0">23607 8458 7914,'0'-8'-675,"0"0"0,0 4 337,0-5 1,6 3 1080,2-3 1,9 2-174,3 3 0,4 2-92,1-7 0,1 6-126,3-1 0,-3 3-134,3 1 0,1 0-160,-1 0 1,-4 0 133,-4 0 0,-6 4-341,1 0 0,-2 5 183,-1-5 0,-1 4-1033,0-4 548,1 6 0,-2-3-116,-3 5 1,-1-4 153,-3 1 1,-2-5 123,2 4 1,-3-4 157,-1 4-87,0-5 0,-1 7 440,-3-6 0,1 0-171,-6-4 0,5 0 344,-4 0 1,4 0 231,-4 0 1,4-1-308,-5-4 0,5-1 159,-4-7 1,4-3-96,-5-1 1,7 1-135,-2 3 0,2-1-11,2-2 0,2 6-140,2-2 0,3 2-22,5-2 1,2 1-148,2 2 0,-1 0-342,6 5 1,-4-5 279,3 5 1,0 0-877,0 4 1,2 0 468,-5 0 1,4 0-233,-5 0 1,1 2 770,-5 2 0,1 3 0,-1 5 0</inkml:trace>
  <inkml:trace contextRef="#ctx0" brushRef="#br0">24439 8409 6522,'0'-7'921,"5"1"0,2 6-385,5 0 0,1-4-143,-1 0 0,1-4-186,-1 4 0,0-6-131,1 2 1,1 1-139,2-1 0,-2-1-408,2-3 1,-2 0 213,-1-1-361,-1 1 0,-1-1 241,-3 1 0,-2 4 62,-6-1 1,0 5 65,0-4 0,-1 4 86,-4-4 0,-2 5 132,-5-1 0,-4-2-56,-1 2 0,-4 0 267,5 4 1,-2 4-126,1 0 1,4 6 321,-4-2 0,3 3-162,2 2 1,4-1 131,-1 0 1,5 2-75,-4 3 0,5-4 12,-1 4 1,3-3-17,1-2 1,4 1-83,0-1 1,7 0-60,1 1 1,2-2 44,7-3 0,-5 2-183,5-6 0,0 0 33,3-4 0,5 0-148,0 0 1,2-1 57,-2-4 0,-3-1-430,3-7 0,2 1-134,3-1 0,-3 2 287,2 3 1,-6-3 114,-3 3 0,0-3-189,-8-2 468,1 1 1,-6 0-178,-3-1 307,-2 1 1,-8 1-9,-2 2 0,-4 0 116,-9 5 0,4 0 84,-4 4 1,-1 1-156,2 3 0,-5-1 104,4 5 1,1 0-56,3 5 0,2-5-93,3 0 1,-2 1-26,6 3 0,0-4-185,4 1-86,0-1-124,0 4 1,2-1 84,2-3 1,-2-2-79,7-6 0,-1 0-73,4 0 0,1 0 69,-1 0 0,1-1-151,-1-4 1,5 0 81,-1-3 1,1-3 93,-5 2 0,-4 3 3,1-3 270,-1 1 532,-1-4-418,4-1 640,-10 1-433,5 5 86,-6 1-249,0 6 0,0 6 74,0 2 1,0 3 8,0 2 1,0 4 131,0 4 0,0-2-71,0 2 0,0 0-148,0 4 0,0-1-137,0 1 0,1 0 119,3 0 1,-1-5-230,5 1 0,-4-4 79,5 3 0,-3-4-6,3 0 1,2-2-159,-3-2 0,3-5-147,1-3 0,1-2-326,-1-2 1,5-2 292,-1-2 0,1-3-339,-5-5 0,1-1 224,-1 1 1,-1-5 84,-3 1 0,2-6 116,-6 1 1,4 2 227,-3-2 0,-1-4-6,-4-3 0,0-3 156,0 2 0,0 3 54,0-3 0,0 4-6,0 5 869,0-4-739,0 10 1,0 1 539,0 4-249,0 7-218,0 7 0,0 3-61,0 9 0,0 1-84,0-2 0,0 5-70,0-4 0,0 1-26,0-2 0,4-2-134,0 2 0,2-2 94,-2-1 1,-3-1-561,3 0 379,3 1 1,-4-6-596,5-3 1,-4 1 312,5-1 1,-5 1-595,4-5 0,0-5-20,5 1 1,-1-5 440,0 0 0,1-2 299,-1-1 1,-1 0-17,-3-1 1,2-3 254,-6-1 0,0-4-110,-4 5 0,5-5 347,-1 5 0,0-1 455,-4 5 698,0 5-204,0 1-823,0 6 0,1 2 26,3 2 0,-2 3-111,2 5 1,-3 1-266,-1-1 0,4 0 121,1 1 0,3-1-579,-4 1 1,6-1-205,-2 0 0,1-3-538,0-1 1,2-5 137,-3 1 0,3 1 1016,1-1 0,6 1 0,2-5 0</inkml:trace>
  <inkml:trace contextRef="#ctx0" brushRef="#br0">25754 8359 6529,'-7'0'-465,"1"0"908,6 0 0,2 0-171,2 0-137,3 0 0,5-1-311,0-3 0,2 1 90,3-5 1,-4-1-150,4-3 0,-3 1 104,-2 3 0,-4-3 42,1 2 1,-7-2 53,3-1 1,-4 4-46,-1-1 0,0 1 233,0-4 0,-6 3-66,-2 1 0,-3 1 352,-1-1 0,-2 3-195,-3 5 1,4 0 411,-4 0 1,3 1-231,2 3 1,4 3 355,-1 5 0,3 1-226,-3-1 0,4 1-25,5-1 0,0 4-110,0 1 0,1 0-153,3-5 0,3 0-166,6 1 1,0-1-192,4 1 0,-2-5-815,6 0 1,-5-5 549,5 1 1,-2-3-3130,2-1 3483,2 0 0,-9 6 0,4 1 0</inkml:trace>
  <inkml:trace contextRef="#ctx0" brushRef="#br0">26213 8285 7815,'5'-13'299,"-4"1"0,10 5 18,-2 3 1,-2 3 592,1 1 1,0 5-328,5 3 1,-1-1-212,0 1 1,-3-1-401,-1 2 0,-4 0 174,4-5-757,-5 6 514,8-3-1096,-10 5 858,11-5 0,-10-1-160,7-6 1,-5 0-53,4 0 0,-4 0 170,4 0 1,1-2 315,3-2 0,0-3-55,1-5 0,-5 0 265,0-1 1,-1-3-138,2-1 1,2-1 311,-3 2 0,-3 2-191,-1-3 1,2 8 396,-2 0 120,0 7-307,2-9 1,-3 11-76,5 0 1,-4 5 4,4 8 0,-5-1-51,1 0 1,3 1-49,1-1 1,-1 1-95,1-1 0,-1 0 81,2 1 1,2-1-92,-3 1 1,3-5 39,1 0 1,5-5-104,-1 1 0,2-3-347,-1-1 0,-2-1 169,6-3 0,-2-3-564,2-5 1,1-2 343,-6-3 1,5 2-222,-5-6 0,1 5 150,-5-5 1,-3 1 22,-1-5 0,-1 0 200,1 0 1,-2-4 116,-6 0 1,0-1 142,0 1 1,-2 1-129,-2-5 0,-3 4 407,-5-4 1,-1 6-238,1-2 0,4 8 1172,-1 5-292,1 2-439,-4 7 1,5 11-17,3 9 1,2 11 172,2 1 0,0 8-138,0 0 1,5 3-150,-1 1 0,5 5 108,0-1 1,2 4-95,1-3 0,-4-1-519,1-4 0,-1-4 165,4 0 1,5-6-1186,-1-3 0,1 0-20,-5-8 0,2 0-612,3-8 1,-4 2 759,4-6 1023,-3 0 0,-2-10 0,1-1 0</inkml:trace>
  <inkml:trace contextRef="#ctx0" brushRef="#br0">26994 8099 7858,'-7'0'-1961,"2"0"2086,5 0 1,1 4-90,3 0 0,4 0-202,9-4 0,2 0 147,6 0 0,4 0 19,0 0 0,11-11 0,-1-3 0</inkml:trace>
  <inkml:trace contextRef="#ctx0" brushRef="#br0">28024 8173 7842,'0'-7'-209,"0"2"1,0 6 801,0 3 1,1 7-124,3 6 1,2 9-165,2-1 1,3 4-83,-3 0 0,3-2-84,2 6 0,-5-1 70,0 1 1,-4-3-227,5-5 1,-5 0 95,4 0 0,-4-5-383,5 1 0,-7-6 164,2 2 0,2-8-503,-2 0 145,0-6 164,-4 2 265,0-5-25,0-5 0,-4-7 205,0-4 0,-4-1-50,4 5 1,-5-6 206,5-3 1,-4-2-92,4-2 0,-5-1 1,5-3 1,0-3-165,4-5 1,0 0-126,0 0 1,2-2-67,2-2 1,3 8 142,5 0 0,2 5-3,2 3 1,4 6 2,4 2 1,1 5 108,0 4 1,-2 2-62,-2 6 1,1 0 31,-5 0 0,-1 0 0,-3 0 1,-6 10 4,-3 2 1,-3 5-36,-1-1 0,-1 4-1,-3 5 0,-7-5-17,-6 1 1,-4 0 22,5 3 1,-5-3-370,5 0 0,-5-6 133,4 1 1,-1 2-658,2-1 0,2-1 209,-2-3 0,6-2 662,2-3 0,4 2 0,-5-6 0,1 5 0,-4-2 0</inkml:trace>
  <inkml:trace contextRef="#ctx0" brushRef="#br0">28582 8111 7842,'12'0'-522,"-5"-1"-655,-3-3 1270,-2 2 0,-8-2 624,-2 8 1,1 3-91,-1 6 1,0-1-222,-5 0 1,1 1-78,-1-1 0,5 5-92,0-1 1,1 1-225,-1-5 1,-2 1 9,6-1 1,0 0 1,4 1 0,0-5-841,0 0 502,0 1-229,0-3 0,5 0 222,4-6 1,2 0-374,1 0 0,2-1 323,2-4 0,-2-1 371,3-7 0,1 1 0,-2-1 0,-1 1 0,-7 0 0,4-5 0,-4 0 0,-3 0 0,-1 0 0,-1 3 0,1-2 0,-2 6 0,2 2 0,-3 4 622,-1-5-31,0 7 367,0-4 1,0 16-446,0 2 1,2 3-159,2-2 0,-2 1-145,7 2 1,-1-5 90,4 6 1,-3-10-65,-1 5 0,0-4 61,5 0 0,-1 2-88,0-6 1,5 0-142,0-4 0,0 0 40,0 0 1,-2-5-562,6-3 1,-5-3-377,5-2 0,-4-1 478,3-2 0,-5 1-26,2-6 0,-3 0 54,-2-3 1,1-1-229,-1 0 1,-1-1 160,-3-3 1,2-3 216,-6-5 1,0 2-40,-4-2 0,0 3 246,0-8 0,-5 4 279,-4 1 1,0 5-233,0 3 0,0 4 221,5 5 1,-5 6-139,5 6 0,-1 5 363,1-1 0,1 9-197,-5 8 1,5 6 367,-1 10 0,2 2-153,2 7 0,2 4-33,2 4 1,1-2-71,4 1 0,0 0-129,-5 0 1,5 2-218,-5-6 1,5-5 139,0-7 0,2 0-126,1-4 1,1 1 99,-1-10 0,2 0-288,2-8 1,-1-3-275,6-5 0,-2 0-335,2 0 0,3-1-267,-4-3 0,6-4 109,-1-9 0,3 3-394,-8-2 604,-2 2 337,0-4 1,-7 3 207,-2-6 0,-4 1-34,-5-5 0,0 0 72,0 0 0,-1 2 117,-3 2 0,1 3 209,-5 6 0,3 1 1093,-3 2-996,5 4 1,-3 5 130,1 0 1,4 7-165,-3 5 0,3 2 211,1 7 0,1-2-159,3 2 1,-1 2-174,5-2 1,-1 1-103,1-2 1,3 0-130,-2-4 1,0-2-518,-1 3 1,3-5 352,-2-4 0,-2 2-2607,1-6 1315,-5 0-370,8 2 1839,-10-5 0,5 5 0,-6-6 0</inkml:trace>
  <inkml:trace contextRef="#ctx0" brushRef="#br0">29091 8012 6150,'5'-7'1881,"2"2"-1305,5 5 1,5-2-181,-1-2 1,7 3-112,-3-4 1,5 4-633,4 1 0,-3 0-195,3 0 0,-3-4-516,-1 0 1,0 0 717,0 4 0,-6 0 340,-2 0 0,2-6 0,0-1 0</inkml:trace>
  <inkml:trace contextRef="#ctx0" brushRef="#br0">29661 8124 8912,'13'0'674,"-1"0"0,0 0-759,1 0 1,-1 0 123,1 0 0,-1-5-639,0 1 0,1-5 87,-1 0 1,1 2-208,-1-1 1,1 4 230,-1-4 489,-5 0 0,-2-5 0,-5 1 0,-1-1 0,-3 1 0,-3 1 0,-5 3 0,-1-2-10,1 6 0,-1-4 157,1 3 1,4 1 223,-1 4 1,1 0 215,-4 0 0,3 6-207,1 2 1,4 3 155,-4 2 0,5 0-141,-1 4 0,2-2-90,2 6 1,0-5-82,0 5 0,0-5-117,0 5 1,6-6-94,2 2-201,3 2 0,6-5-943,-1 2 1,1-3 589,-5-5 1,2 2-378,3-6 1,-4 0 916,4-4 0,2 0 0,1 0 0</inkml:trace>
  <inkml:trace contextRef="#ctx0" brushRef="#br0">30046 8000 7842,'-4'-9'-675,"0"1"0,-1 4 123,5-4 1900,0 5 1,2-3-556,2 6 0,3 0-290,5 0 0,-4 0-172,1 0 1,0 4-16,8 1 0,-3 4-104,2-1 1,2 5-27,-1 3 0,1-2-213,-2 3 1,-2-8 120,3 0 1,-4-1-381,0 4 0,-1-1-5,1-2-1030,-1 2 642,0-4-13,-5 5 1,-1-4-307,-6 0 228,0-5 726,0 8 0,-6-8-138,-2 5 1,1-5 342,-1 1 1,4-2-147,-5-2 463,1 0 0,-3-6-246,3-2 1,2-5-96,6-3 0,0 1-292,0-6 1,6 4-489,2-3 1,7 5 54,2-2 1,3 3 587,-3 2 0,5-6 0,-3-1 0</inkml:trace>
  <inkml:trace contextRef="#ctx0" brushRef="#br0">30604 8086 7842,'-7'-7'-1970,"2"-4"2278,5 10-122,0-4 1,1 5 104,3 0 1,2 5-24,2 3 1,4 3 214,1 2 0,-1 3-258,5 1 0,-8-1-9,0-3 0,-2-1-295,1 1 1,1-1 25,-4 0-399,-1 1 61,1-1-263,-3-5 243,3-1 260,-5-6 0,1 0 43,4 0 1,-3 0-8,7 0 1,-1-6 153,4-2 0,1-3-129,-1-2 1,-1-3 324,-3-1 1,3-3-9,-2 3 0,2 1 80,1 3 1,1 1 220,-1-1 1,0 6 107,1 3-239,-1 3 0,1 1 335,-1 0-514,0 5 1,-1 2 5,-2 6 0,0-1-502,-5 1 0,1 3-630,-5 1 6,5-1 0,-3-3-179,2-1 0,-3 0 282,-1 1 799,6-6 0,0 4 0,7-4 0</inkml:trace>
  <inkml:trace contextRef="#ctx0" brushRef="#br0">31410 7950 7842,'-12'0'-850,"0"0"0,3 0 656,1 0 1,0 5 192,-5 4 1,1 2 203,0 1 0,-1 1-114,1-1 1,5 0 240,3 1-231,2-1 1,4 1 172,2-1 1,3-4-65,5 0 0,5-5 86,-1 1 0,5 2-17,-5-2 1,7 0-107,-3-4-1,2 4 41,-1 0 0,-2 5 122,-2-5 141,-3 5-231,3-2 0,-10 6-23,-3-1 1,-4-4-101,-4 1 0,-4-1-115,-8 4 1,2-3-763,-3-1 0,-2 0 423,-2 5 1,3-5-909,2 0 1,-2-1 1241,1 1 0,-5 3 0,3-4 0</inkml:trace>
  <inkml:trace contextRef="#ctx0" brushRef="#br0">24091 9128 7992,'-11'-8'-699,"3"0"1,-2 3 0,6-3 1991,0 5-743,4-2 0,4 10-57,0 4 0,6 6-66,-2 1 0,3 6-137,2-1 1,-1 7-116,0 1 1,1 0 50,-1-5 0,-1 1-338,-2 0 1,0-4 140,-5-1 0,5-3-299,-5 4 0,0-6-133,-4 1 1,1-2 42,3-2 149,-2 1 1,3-5-88,-5 0 108,0-5 4,0 3 284,0-6-213,0 0 234,0-6 1,0-1-48,0-5 1,2-1-46,2 1 1,1-5 61,4 1 1,2-1-82,-3 5 0,4 0 105,5-1 1,-2 1-84,6-1 0,-5 2 216,5 3 1,-5 1-70,5 3 0,-6 3-11,2-3 1,-3 2-56,-2 2 0,-4 6 1,1 2 1,-7-1-45,2 1 46,3 0 0,-5 5-163,2-1 1,-4 1 73,-4-1 0,-2 0-54,-2 1 0,-3-1 69,3 1 0,-5-1-275,-3 0 0,6-1-372,-2-2 1,2 2-19,-2-3 0,3-3-1255,1 0 1880,5 2 0,-2-6 0,10 4 0,2-5 0</inkml:trace>
  <inkml:trace contextRef="#ctx0" brushRef="#br0">24612 9327 7987,'13'6'-1410,"-1"0"847,0-6 986,1 0 1,-1 4-45,1 0 1,-5 0 55,0-4 0,1 0-150,3 0 0,-4 0-315,0 0 0,-1-1 74,2-3 1,2 2-320,-3-2 1,-1-3 119,1-1 0,0-1-71,5 0 0,-2-2-155,-3 3 1,2-3 130,-6-1 0,0 3-43,-4 1 147,0 0 0,-1-5 190,-4 1 0,3 4 2,-7-1 88,1 7 0,-4-8-97,-1 6 0,2 1 28,3 7 1,-2-1 231,6 5 0,-4 1-72,4 3 1,-4 0 20,3 1 1,1 3-11,4 1 1,0-1-442,0-3 0,0 3-153,0 1 0,2-1-244,2-3 0,3-1 434,5 1 0,1-2 168,-1-3 0,6 3 0,1-4 0</inkml:trace>
  <inkml:trace contextRef="#ctx0" brushRef="#br0">25183 9277 7955,'0'-8'0,"0"-1"0,4 1-690,0-4 0,0-1 443,-4 1 0,4 0 313,1-1 1,3-3 25,-4-1 0,4-4 107,-4 5 0,5-5-251,-5 5 0,4-6 74,-4 1 0,0 2-97,-4-2 0,0 2 89,0-2 0,0-1-203,0 5 0,0 1 67,0 3 0,0 1 14,0 0 1,-4 3 107,0 1 0,-6 5 0,8-2-12,-7 5 1,5 5 11,-4 4 0,4 3 238,-4 5 0,5 2-67,-1 6 1,2 1 33,2 3 1,0 3-24,0 5 0,0 0 139,0 0 0,4 2 83,1 2 0,-1-1-78,-4 5 1,4-5-293,0 2 1,4-2 103,-4 1 1,5-4-779,-5 1 0,4-3 379,-4-6 1,4 4-436,-3-4 0,0-4 696,-1-4 0,3-1 0,6 5 0</inkml:trace>
  <inkml:trace contextRef="#ctx0" brushRef="#br0">25158 9500 7921,'0'-12'0,"0"-1"-678,0 1 0,7 4 339,5-1 0,2 1 271,7-4 0,0 4 68,3-1 0,1 0 0,0-8 0,0 3 0,0-2 0,-1 2 0,1 2 0,-1 3 0,-4 1 0,-2 1 0,-5-1 0,-1-3 0,-5 9 246,-2-3-132,-5 5 0,-1 5 173,-3 4 1,1 0-34,-5 0 0,4 2-109,-4-3 1,5 3 425,-1 1-141,-3 6-288,5 2 1,-3-1 224,5-3-386,0-2 46,0-1 1,4-5-106,0 0 0,2-5-93,-2 1-64,3-3 1,5-1-338,0 0 205,1-5-593,-1-2 621,-5-5 0,3 3 339,-6 1 0,0 4 0,-4-4 0,0 4 0,0-5 0,-1 1 0,-3-4 0,2 3 0,-2 1 0,3 0-17,1-5 0,0 5-31,0 0 0,0 0 196,0-5 0,0 5 0,0 0 0,4 3 189,0-3 0,6 4-67,-2-4 1,-1 5 216,1-1 1,0 3-41,5 1 0,-1 0-47,1 0 1,0 0-313,4 0 1,-3 0 97,2 0 1,-1 4-78,2 0 0,-3 4 60,2-4 0,-2 6-279,-2-2 1,1-1-29,-1 1 0,1-1-4,-1 1 0,3 3-168,-2-2 1,4-2 111,-8 1 1,5-4-428,-6 4 145,-3-5 100,6 8 257,-9-4 0,3 1 103,-5 1 0,-5-7 12,-4 2 0,3-1 229,-3 1 1,5-2 311,-4 2 0,4-3-288,-5-1 0,7-1 113,-2-3 0,1-5-46,-1-7 1,2 2-483,-2-2 1,7-4 126,1 0 1,10-2-202,-2 1 1,3-1-62,-2 5 0,3-3-1708,1 3 2013,-6 1 0,5 3 0,-2 1 0</inkml:trace>
  <inkml:trace contextRef="#ctx0" brushRef="#br0">26312 9339 7849,'-13'0'-658,"1"0"0,4 0 126,-1 0 633,7 0 1,-4 5 78,6 4 1,0-2 79,0 1 1,2-4-60,2 4 0,3-5 55,5 1 0,-4-2-207,1-2 40,4 0 1,5 0-155,3 0 0,-3-6 77,-6-2 1,1 1-296,-1-1 1,0-5 134,1-3 1,-1-1-25,1 5 0,-5-1 19,0 1 0,-5 0 52,1-1 0,-3 5 208,-1 0 0,-1-1-63,-3-3 0,-3 5 111,-5 3 0,-1 3-39,1 1 1,-5 0 110,1 0 1,-1 5-8,5 3 1,-1 5 168,1 3 0,5-1-14,3 6 0,3-4-21,1 3 1,0-3-89,0 4 0,1-5-46,3 5 1,4-6-253,9 1 0,-2-6 87,6-2 0,1-4-633,7 5 0,2-7 342,7 3 1,-1-5-1855,0-5 2090,6-1 0,-5-7 0,5 1 0</inkml:trace>
  <inkml:trace contextRef="#ctx0" brushRef="#br0">27850 8967 7382,'-12'-13'-944,"5"7"1182,1-5 1139,6 9-442,0-3-30,0 5-4812,0 0 3907,6 0 0,-5 0 0,10 0 0,-9 0 0,3-6 0,-5 5 0,0-5 0,0 5-223,0-3 225,0 2-2,0-3-18,0 5 16,0 0 2,0 5 0,-5-3 0,-2 3 0</inkml:trace>
  <inkml:trace contextRef="#ctx0" brushRef="#br0">27776 9289 6146,'12'-5'657,"0"3"-418,1-2 1,-5-1 73,0 1 0,1-5-80,3 5 0,0-5-212,1 0 0,-5 2 12,0-1 1,1 0-167,3-4 1,0-1-252,1 1 0,-1-1 207,1 1 1,-5 0-124,0-1 1,-5 1 72,1-1 1,2 1 145,-2 0 0,0 3 81,-4 1 0,-4 0-28,0-5 1,-6 2 152,2 3 0,-7-2-128,-2 6 0,0 0 185,5 4 1,0 0-43,-1 0 0,1 1 163,-1 4 0,1 2-76,0 5 0,5 0 38,3 1 1,-2-5 16,2 0 0,0 1 130,4 3 1,0 0-113,0 1 0,4-1-62,0 1 1,6-1-365,-2 0 1,3-1 115,1-2 1,1 2-504,-1-3 1,5 3 286,-1 1 0,1-3-836,-5-1 0,5-5 629,-1 1 0,1-3 433,-5-1 0,6 0 0,2 0 0,4 0 0</inkml:trace>
  <inkml:trace contextRef="#ctx0" brushRef="#br0">28185 9079 6920,'6'-7'1053,"0"1"-498,7 6 0,-1 0-155,1 0 0,0 0-124,4 0 0,-2 0-10,6 0 0,-5 1-33,5 4 0,-6-3-64,2 7 0,-4-7 50,0 3 0,-5 1-159,0 3 0,-3-2-47,3 1 1,-5 0-127,1 5 0,-3-1-25,-1 0 1,0 1 100,0-1 0,0 1 7,0-1 0,-5 0 25,-4 1 1,2-1-159,-1 1 1,4-2 28,-4-3 0,1 3-295,-1-3 94,-3 3-81,4 2 286,0-7 18,1 0 111,6-6 1,0-1-101,0-4 0,6-1-162,2-7 1,3-3 117,1-1 0,2-1-183,3 2 1,-3 2 48,2-3 0,-2-1 97,-2 2 1,2-5 220,3 5 0,-6-1-129,5 5 0,-9-2 441,6-3-275,-4 4 0,-1-5 264,1 5-181,-7 6 0,4 1 832,-6 1-660,0 4 0,0-3-131,0 8 0,0-1 30,0 5 1,0 0-67,0 5 1,0-1 48,0 1 0,-4-1-35,0 0 0,0 1-153,4-1 1,0 1 66,0-1 0,4-4-76,0 0 1,1-1-46,-1 2-97,3-4 0,6-1-132,-1 0 0,1 1 98,-1-5 1,0-2-281,1-2 1,-1 1 149,1-5 0,-1 4-8,0-4 0,-3 3 137,-1-3 0,-4 4 94,4-4 1,-3 4 56,3-5 1,-5 5 151,1-4 1,-3 4 199,-1-4 0,1 5-13,4-1 290,-4 2-144,4 2-321,-5 0 0,0 2-31,0 2 1,0 3 126,0 5 1,0 1-13,0-1 0,0 6 108,0 3 0,5 2-15,-1 2 0,4 5-116,-4 3 1,2 2-122,-2-2 0,-3 2 134,3-1 1,-1-4-266,1-1 1,-1 0 80,5-4 1,-5 2-431,1-6 0,2-3 98,-2-2 1,4-2-30,-4-2 0,2-1-792,-2-2 349,-3-4 120,5 1 396,-6-5 0,0 3 261,0-8 1,-2 1-107,-2-5 0,1 0 254,-5-5 0,1 0-43,-1-4 0,-3 2 45,3-6 1,-2-1-68,2-7 0,-3-2-79,2-7 1,4 1 21,1 0 1,2-2-24,2-2 0,0 1-30,0-5 0,2 3 21,2-3 1,3 9-127,5-1 1,1 9 152,-1 3 1,5 6 120,-1 7 1,6 1 37,-1 2 0,-2 4-107,2 5 1,-5 0 80,5 0 0,-6 0-103,2 0 1,-8 5-86,0 4 0,-7 6 119,3 1 0,-4 2-154,-1-1 1,-6-3 118,-2 2 0,-3 2 36,-1-1 1,-2 1-221,-3-2 0,0-2 93,-4 2 1,-1-2-262,5-1 0,1-1 98,3 0 1,1 1-1072,-1-1 1,1 1 496,0-1 1,3-4 760,1 0 0,5 1 0,-2 3 0</inkml:trace>
  <inkml:trace contextRef="#ctx0" brushRef="#br0">29227 9227 7926,'8'-4'-679,"1"0"1,-3-1 2092,3 0-949,2 4 0,-4-9-58,5 6 0,-1-5-468,-3 0 0,3-2 105,-2-1 0,2 0-431,1-1 1,-1 1 255,-3-1 1,3-3-134,-2-1 0,-2-3 114,1 3 0,-4-5 20,4 1 0,-5-3 200,1-5 1,-2 1-96,-2-5 1,0 4 74,0-4 0,-6 1-68,-2-1 1,1 0 70,-1 8 1,3-1-24,-3 10 1,4 0 101,-4 8 0,4 3-107,-5 5 0,2 1 295,-1 3 1,-3 9-7,3 7 0,2 4 8,2 0 1,3 1 76,1 0 1,0 4-85,0 0 1,0 5 17,0-1 0,1-1-53,3 1 0,3-4-108,6 4 0,-1-5 61,1 1 0,-1-7-278,0-2 1,1-4 29,-1 0 0,2-2 6,2-2 0,2-1-335,3-2 0,2-4 197,-2-5 0,3 0-497,0 0 0,0-1 292,-3-3 0,1 1-332,-6-5 0,1 1 205,-5-2 1,-1-2 332,-3 3 1,2 1 83,-6-1 1,0 0 165,-4-5 0,0 5 241,0 0-359,0 5 972,-5-2-424,-2 5 364,-6 5-572,1 2 1,4 5 405,0 1-662,5-1 1,-3 1 49,6-1 0,0-4-154,0 0 0,2-5 120,2 1 1,-1-2-42,5-2 1,0 0 48,4 0 1,2 0-232,3 0 0,-3-2 21,2-2 1,2-1-81,-1-4 0,-2-2 41,-7 3 0,2 1 92,-6-1 119,5 0-98,-7-5 0,-1 1-115,-5 0 1,-10 0 118,2 4 0,-5-1-578,1 4 1,2-3 245,-3 4 1,0 0-811,0 4 1,0 0 1179,5 0 0,-6 0 0,-1 0 0</inkml:trace>
  <inkml:trace contextRef="#ctx0" brushRef="#br0">30021 9066 7926,'0'-12'-1771,"1"-1"1775,4 1 0,-1 5 546,8 3 0,-2 1 157,6-1 0,-1 3-274,2-4 1,2 5 1,6 5 1,-4 2-132,-1 5 0,-3-4-204,4 0 1,-5 1-34,5 3 0,-6 1-103,2-1 1,-4-4 17,0 0 1,-1 1-222,1 3 1,-2-4 41,-3 1 0,3-5 60,-3 4 1,-1-4-268,1 4 0,-5-3-139,1 3-229,-2-5 156,3 8 574,-4-10 0,4 6-6,-10-3 1,-1-3 217,-7 4 0,1 0-53,-1-1 1,5 0-142,0-4 0,0 0 519,-5 0-265,1 0 0,1-5-72,2-3 1,0-3-224,5-2 1,0 1-249,4-1 0,0 1-497,0 0 0,1-1 492,3 1 1,3 1 317,5 2 0,1-2 0,-1 3 0,1-3 0,-1-1 0,4 3 0,1 1 0,0 1 0,-5-1 0,6-3 0,-4 4 0,4-5 0</inkml:trace>
  <inkml:trace contextRef="#ctx0" brushRef="#br0">30492 8979 7926,'13'0'-1765,"-5"2"1593,0 2 0,-4-1 136,5 5 1,-6 0 34,1 5 0,-2-1 0,3 0 0,-3 5 1,7-1 1,-5 1-1,4-5 0,-4 1 1,4-1-1,-5-5 0,8 4 0,-4-4 0</inkml:trace>
  <inkml:trace contextRef="#ctx0" brushRef="#br0">30592 8768 7926,'-13'-6'0,"6"-1"-1090,3 3 409,3 2 269,1-3 409,0 5 4,0 5 0,0 2-1,0 5 0,0 6 0,0 2 0</inkml:trace>
  <inkml:trace contextRef="#ctx0" brushRef="#br0">30803 9004 6152,'11'8'-409,"-3"1"2271,3-1-733,-4 4-678,5 1 1,-4-2 97,1-3-544,-7 3 0,4-8-84,-6 5 0,1-5-392,3 1 165,-2-3-35,3-1 1,-3 0 52,2 0 0,-1 0 66,5 0 1,-4 0-84,4 0 1,-4-5-143,5-3 435,-1-3 0,4-6-19,1 0 1,-5 1 104,0 4 1,-1-1 7,2 1 1,2 3 162,-3 1 0,-1 5 24,1-1 0,0-1-90,5 1 1,-5-1 335,0 5 0,0 6-148,5 2 0,-5-1 159,0 1 0,-1 1-147,2 3 0,2 1-197,-3-1 1,3 0-1,1 1 0,-3-1-103,-1 1 0,1-2-62,8-3 1,-3 1 93,2-4 0,2 3-108,-1-4 0,5 0 50,-1-4 0,2 0-396,2 0 0,2-1 0,-2-3 1,7 1-173,-7-5 0,6 3 197,-2-3 1,4 1 64,-4-1 1,4-3 54,-4 3 1,-1 1-76,-7-1 0,-3-1 330,-6-3 1,0 0 72,1-1 1,-6-3 7,-3-1 0,-3 0-36,-1 5 1,-5-3 72,-4 3 1,-2-4 62,-1 8 1,-2 3-146,-2 0 0,0 4 74,-4 1 0,3 1-58,-3 4 1,4 0 97,0 3 0,-2 3-118,1-2 1,5 2 53,4 1 1,-1 0-91,-3 1 0,5-1-94,3 1 1,3-1-241,1 1 1,0-5-4,0 0-23,0 0 0,5 1 93,3-1 0,-1-5-84,2 1 0,3-3 39,5-1 0,3 0-264,-3 0 0,3-4 153,-3 0 0,1-6 6,-2 2 1,-2 1 171,3-1 0,-3 1 192,-2-1 0,-1-3 0,-3 2 0,2 2 0,-6-1 0,0 4 678,-4-4-455,6 5 880,-5-3-376,5 6-196,-6 0 120,0 0-318,0 6 1,0 1 49,0 5 1,-5-3-84,1-1 1,0 1 39,4 8 0,0-3-121,0 2 0,0 2 174,0-1 1,2 5-61,2-1 1,-2-2-36,7 1 0,-5 1-65,4 4 0,-4-4-14,5-1 1,-5 0-197,4 0 0,-4 2 84,4-5 0,1 1-297,3-2 0,0-2 154,1 3 0,-1-4-417,1 0 0,-1-2 40,0-3 0,-2 3-119,2-3 0,-6-1 111,6 2 1,-6-5-210,2 4 238,-5-5 0,2 4 64,-5-3 1,-1-2 356,-3 7 0,-7-5-120,-6 4 0,-5-1 258,2 1 1,-4 2-26,-1-6 0,-1 4 59,-3-4 0,3 1 370,-3-5 1,4 0-250,5 0 0,-2-3 21,5-5 0,2-2-52,7-11 1,2-5-435,6-7 1,1-3 149,4-1 1,3 0-1129,8 0 0,4-1 15,5 1 0,-1 5-303,1 4 1,0 3 1408,0 4 0,0-8 0,-1 3 0</inkml:trace>
  <inkml:trace contextRef="#ctx0" brushRef="#br0">29004 10232 7926,'-4'-17'0,"-1"1"0,1 3 419,4 5-200,0 5 0,2-2 564,2 5 1,-1 5-276,5 4 0,0 3 142,5 5 1,-1 2-329,0 6 0,1 0-275,-1-1 1,-5 5-116,-3 0 1,-1 4 128,1-4 0,-3 0-779,4-4 1,-4 0 366,-1 0 1,4-5-1343,0 1 0,6-6-42,-2 2 1735,3-9 0,7-3 0,1-5 0</inkml:trace>
  <inkml:trace contextRef="#ctx0" brushRef="#br0">29351 10182 7390,'0'13'931,"-4"1"-573,0 2 1,-2-2-161,2 2 1,-1 4 9,-4 0 1,-2-2-104,3-1 1,1 1-85,-1-2 1,1 5 143,-1-5 1,-3 2-262,2-1 1,0-3 54,1 2 1,-3-2-27,2-2 1,2-1 7,-1-2 0,5 2-547,-1-3 173,-3-3-89,6 1 527,-5-6-106,6 0 262,6 0 1,-1-6-66,4-2 0,0-3 157,-4-1-121,4-1 1,-2 2 345,5 3 1,-3-2-39,-1 6 0,-4 0 591,4 4-556,1 0 1,3 4-88,0 0 0,1 6-291,-1-2 1,1 3 80,-1 2 1,2-1-415,2 1 1,-5-1 180,6 0 1,-6 1-306,6-1 0,-4-4-254,0 1 1,-1-7-612,1 3 0,3 0-83,1-1 0,-1 0 412,-3-4 896,-1 0 0,11-5 0,4-2 0</inkml:trace>
  <inkml:trace contextRef="#ctx0" brushRef="#br0">29723 10381 7926,'6'-7'-843,"1"1"0,6 2 1148,4 0 1,-3 0 180,2 4 1,-1 0-128,2 0 0,-2 0-409,6 0 0,0 0 95,3 0 0,-3-1-678,0-4 1,-2 4 374,2-3 0,1 1 258,-6-1 0,6 3 0,-2-5 0</inkml:trace>
  <inkml:trace contextRef="#ctx0" brushRef="#br0">29897 10182 7926,'-7'7'-353,"-3"0"-45,6-3 0,0 3 2007,4 6-596,0-1-618,6 6 1,-4 1 763,7 6-764,-7-6 0,8 9-225,-6-3 1,4-2 7,-3-2 1,3-1-443,-4 5 0,2-4 269,-2 0 0,-3-6-1543,3 1 1,-1-3 387,1-5 1150,-3-3 0,16 1 0,-3 1 0</inkml:trace>
  <inkml:trace contextRef="#ctx0" brushRef="#br0">30145 10058 6943,'0'13'478,"0"-1"0,6 2 331,2 2 1,3 4 265,1 5 1,1 1-627,-1 3 1,0-3-89,1 3 0,-2-3-1137,-3-1 0,3 0 541,-3-1 0,-2-3-2393,-2 0 2628,3-6 0,-6 8 0,5-3 0</inkml:trace>
  <inkml:trace contextRef="#ctx0" brushRef="#br0">30827 10294 7926,'-12'0'0,"5"-1"-542,3-4-680,3 4 2020,1-4 0,1 5-250,3 0 1,3 0-100,5 0 1,6-2-122,3-2 0,2 3-216,2-3 1,3 2-175,-3 2 1,6 0-292,-6 0 1,-1 0-141,-4 0 0,-3 0-1354,3 0 1847,-4 0 0,13 0 0,-3 0 0</inkml:trace>
  <inkml:trace contextRef="#ctx0" brushRef="#br0">31671 10096 7926,'-19'0'0,"1"0"-272,5 0 0,1 0-341,-1 0 1,-3 5 817,-1 3 0,-3 2 37,3-2 1,-3 3 104,3-3 1,0 4-60,5 0 1,0 0-196,-1 1-45,6-1 1,2 1-148,5-1 401,0-5-171,0 4 0,9-6 121,4 4 1,2-4-135,-3-5 1,2 2-41,3 2 0,-2-3 38,6 3 0,-1-2-126,5-2 0,-6 4 108,-2 0 0,-2 0 34,2-4 1,-8 4 195,4 0-237,-4 6 1,-2-7-30,-3 5 37,-2-5 0,-2 8-121,0-3 0,-6-1 83,-2 1 1,-3-1-370,-1 1 1,-1 3-163,1-2 1,1-3-359,2 3 0,-2-5-259,3 4 32,3-5 1055,-1 2 0,6-5 0,0 6 0,0 1 0</inkml:trace>
  <inkml:trace contextRef="#ctx0" brushRef="#br0">31820 10220 7926,'8'4'0,"0"0"0,-4 4-680,5-4 1,-2 6 730,1-2 1,2-1 785,-6 1 0,4 1-1107,-4 3 255,6 0 1,-9 1-691,3-1 1,-2-4 70,-2 1 634,0-7 0,0 4 0,0-6 0,0 0 0</inkml:trace>
  <inkml:trace contextRef="#ctx0" brushRef="#br0">31832 9959 7926,'-7'-7'0,"-2"-4"-1090,5 3 409,-1 2 273,0 1 408,3 5 0,-3 0 0,5 0 0</inkml:trace>
  <inkml:trace contextRef="#ctx0" brushRef="#br0">32155 10108 7927,'-7'0'-425,"-4"5"1,4 1 888,-5 2 1,-1 2-174,1-6 0,-1 6-206,1-2 1,-3-1 133,2 1 1,0-4-264,8 4 0,0-5 105,1 1-302,2 3 226,-3-5-18,10 3 1,2-5 34,6 0 1,-1 0 92,0 0 0,2 0-63,3 0 0,-3 0 18,2 0 1,-1-1-59,2-3 0,-3 2 75,2-2 0,-2 3-17,-2 1 0,1 0 83,-1 0-178,1-6 32,-1 5 1,-4-5-19,1 6-110,-7 0 183,4 6-230,-6 1 190,0 5 1,0 1-127,0-1 0,0-4-20,0 0 184,0 1 0,0 3 43,0 1 92,0-1 0,0 0 32,0 1 0,0-5-112,0 0 0,1-4 108,3 5 1,-1-5-134,5 4 0,-4-1 473,5 1-351,-1 3 0,4-4-33,1 6 0,-2-5-67,-3 0 1,3 0-94,-3 5 1,3-5 47,2 0 1,-5 1-148,0 3 0,1 0-81,3 1 1,-4-5 56,1 0 1,-5 1-28,4 3 1,-4 0 7,4 1 1,-5-5-524,1 0 367,-2 1 0,-2 3 53,0 0 0,0-3 214,0-1 1,-6-1-120,-2 1 1,-3 2 91,-2-6 1,-3 6-67,-1-2 1,-1-1 36,2 1 1,1-5-21,-6 1 1,2 1 136,-2-1 0,3 1-33,6-5 0,-1 0 165,1 0 1,1-2-12,3-2 1,-2-3-133,6-5 1,0-2-80,4-2 1,0 0 73,0-4 0,5-1-241,4-4 0,3-1 76,4-3 0,0 2 5,4-7 1,1 7-22,4-2 0,-3 1-132,3-1 0,-3 3 194,7-3 1,-3 3-28,-1 1 1,-5 1 213,1-1 0,-4 1-131,3 4 1,-9-2 381,2 5 0,-5 1 29,0 3 770,-2 1-734,-6 5 1,-6 1-44,-2 6 0,-3 0 187,-1 0 0,-1 6-128,1 2 0,-1 3 133,1 2 1,-1 3-155,1 1 0,0 3 42,-1-3 0,6 3-316,3-3 0,-1 1-266,1-2 1,-1-2 134,5 3 1,0-3-108,0-2 0,5 0-886,-1 1 1,5-5 506,0 0 1,3-1-1094,5 1 0,-2-2 777,5-6 1,1 0 814,4 0 0,0 0 0,0-6 0,-1 0 0</inkml:trace>
  <inkml:trace contextRef="#ctx0" brushRef="#br0">33135 10133 7923,'-9'-4'-853,"1"-1"717,0 1 1,-4 4 669,-1 0 0,1 2-106,-1 2 1,1-1 102,0 5 0,-1 0-157,1 5 0,-1-1 91,1 0 0,1 1-75,3-1 1,-2 1-154,6-1 0,-2 0-236,2 1 1,3-5 91,-3 0 1,2-4-8,2 5 40,0-7 1,6 4-562,2-6 0,3-1-205,1-4 0,1-1-439,-1-7 0,1 1 437,-1-1 1,1-3-108,-1-1 1,0-3 655,1 3 0,-2-5-22,-3 1 0,2-2 497,-6-2 0,0-4-407,-4 0 0,0-4 225,0 4 1,0-2 222,0 6 1,-1-1 1381,-4 9-337,4 0-448,-10 11 1,6 1-131,-4 10 0,2 3-394,3 8 0,3 8 148,-3 5 0,2 5-213,2-1 0,2 3-70,2 1 1,1-1-188,4-3 0,2 2-344,-3-6 1,4-5-289,5-3 1,-2-6-568,6 2 0,1-5-1266,7-4 0,-3-2 1112,3-6 1,-3 0 95,-1 0 0,-2-1 1083,-2-4 0,2-7 0,-3-7 0</inkml:trace>
  <inkml:trace contextRef="#ctx0" brushRef="#br0">25084 11621 7894,'0'-8'-535,"0"-1"-669,0 7 1003,-6-9 1,-1 5 200,-5-2 0,-1 2 359,1 6 0,0-4-111,-1 0 0,1 0 8,-1 4 0,1 1 55,0 3 0,-1 3 167,1 6 1,-1-1 27,1 1 1,1 3-117,3 1 0,2 5-227,6-2 0,0-2 66,0-1 1,0 1-440,0-2 1,6 5 205,2-5 1,4 1-816,5-5 1,-2-1 228,6-2 0,-1 0-72,5-4 0,0 0 230,0-1 0,0-2 432,-1 2 0,1-4 0,0-4 0,0-3 0,11-6 0,2 1 0</inkml:trace>
  <inkml:trace contextRef="#ctx0" brushRef="#br0">25481 11683 7894,'0'-12'-1335,"-2"-1"1001,-2 1 1,1 5 266,-5 3 0,0 2 67,-5 2 0,1 0 483,0 0 1,1 2-106,2 2 0,-2 3 25,3 5 0,-2 1-28,2-1 1,-2 0-136,6 1 1,-4-1-44,4 1 1,-4-1 62,4 0 0,-1-3-186,5-1 38,0 0 0,2 3-227,2-2 0,-1-4-47,5-5 1,0 0 0,5 0 0,-1 0-304,0 0 0,-2 0 237,2 0 1,-2-5-199,7-4 0,-4 2 138,0-1 0,-5 0-182,0-5 0,-1 5 470,2 0 0,0 0 0,-5-5 0,0 1-50,-4-1 1,0 1 49,0 0 0,0-1 612,0 1-289,0-1 880,0 1-472,0 5-384,0 2 1,0 6 3,0 3 1,0 3-153,0 5 1,5 1-88,-1-1 0,1 1-200,-1-1 0,-2 0-492,2 1 1,1-1 348,0 1 0,3-1-852,-4 0 0,1-3 647,0-1 0,-3-4 436,7 4 0,-1-5 0,4 3 0</inkml:trace>
  <inkml:trace contextRef="#ctx0" brushRef="#br0">25704 11596 7894,'0'-8'0,"0"0"-591,0 5 487,0-3 581,0 6 0,0 6-65,0 2 0,4 3-158,0 2 0,4-1-25,-3 0 1,0-1-170,-1-2 0,-1 2 115,5-3-126,-5 3 1,4 0-989,-3-3 749,-3 3 1,6-9-942,-3 2 467,-2-3 250,9-1 0,-4 0 167,5 0 1,-4 0 205,1 0 1,-2-5 70,1-4 1,3 3-13,-3-3 0,-1 1 435,1-4 1,-4-1-219,5 1 1,-7-1 198,3 1 1,0 4-123,-1-1 1,2 7-177,-2-2 1,-1-2 60,5 2 0,-4 0-272,4 4 0,-4 4-290,5 0 57,-1 6 0,3-3-59,-3 5 1,3-1 135,-2-3 0,2 3-269,1-2 1,-4 0 499,1-1 0,-1 2 0,4-6 0,6 6 0,1-3 0,6 5 0</inkml:trace>
  <inkml:trace contextRef="#ctx0" brushRef="#br0">26572 11584 7894,'-11'-13'-1002,"3"1"0,-3 1 935,3 3 0,-5-2 67,-3 6 0,2 0 80,-3 4 0,4 0-63,0 0 0,-3 1 480,-1 3 1,1 3-90,3 6 1,5-1 82,0 0 0,1 1-127,-1-1 0,-2 1-123,6-1 1,-5 0-124,5 1 1,0-1 238,4 1-141,0-1 198,0 0-650,0-5 59,6-1 1,1-6 7,5 0 0,0-2-409,1-2 0,1-3 291,2-5 1,-2 0-266,2-1 0,-2-1 186,-1-2 0,-5-2 5,0-3 0,0-1 361,5 6 0,-5-6 0,0 1 0,-5-2 0,1-2 0,-2 0 0,-2 0 0,0 0 0,0 1 0,0-1 0,0 0 0,-2 2-43,-2 2 0,1 3 7,-5 6 0,4 3 547,-4 1-255,5 5 0,-7 3 7,6 8 0,-1 5 83,1 3 0,2 4 264,-2 5 1,3-1 35,1 1 1,4 4-217,0 0 1,4 5 0,-4 0 1,5-4-162,-5-1 0,5 1-173,0-1 1,-2-1 87,1-8 1,-1 2-167,1-5 1,3-1-166,-3-3 1,3-2-245,2-3 0,-1-2-538,1-6 1,-1 0 454,0 0 0,1 0-441,-1 0 0,1-6 399,-1-2 0,0-3 357,1-2 0,-1 1-72,1 0 1,-1-1 400,0 1 0,-3-5-100,-1 1-102,-5-1 0,6 5 1076,-5-1-515,1 6 270,0 2-214,-4 5-206,11 0 0,-10 5-189,7 4 1,-7 2-288,2 1 1,2-4-278,-2 1-226,6-1 0,-8 3-972,7-3 844,-6 3 727,8-9 0,-5 9 0,7-4 0</inkml:trace>
  <inkml:trace contextRef="#ctx0" brushRef="#br0">26845 11348 7886,'-12'-12'0,"1"-1"-1337,3 1 666,-4 0 535,11 5 136,-10 1 0,10 6 0,-5 0 0</inkml:trace>
  <inkml:trace contextRef="#ctx0" brushRef="#br0">27416 11534 7886,'-8'-4'-669,"-1"0"1,5-4 334,-4 4 0,4-5 380,-4 5 1,3 0 58,-3 4 0,0 0 408,-5 0-375,1 0 1,0 4-26,-1 0 0,1 6 54,-1-2 1,5 3-68,0 2 0,1-1-42,-1 0 1,1-3 212,3-1-421,2 0-10,-3 5-232,5-1 13,0-5 240,0-2-232,5-5 0,2 0 371,6 0 0,-1-5 0,0-3 0,-1 1 0,-2-2 0,2 1 0,-6-4 0,4-1 0,0 5 0,-5 0 0,0 4 0,-4-5 0,0 7-389,0-4 435,0 6 196,6 0 1,-3 0-68,5 0 1,-4 2 112,4 2 0,-3 3-49,3 5 1,-1 0-30,1 1 0,3-2-70,-3-3 0,3 3-116,2-3 0,-2 3-195,-3 2 0,3-6 89,-3-3 0,5 1-170,3-1 1,-2 1 80,3-5 0,-4 0 171,0 0 0,5-6 0,1-1 0</inkml:trace>
  <inkml:trace contextRef="#ctx0" brushRef="#br0">27093 11547 7886,'-12'0'-1334,"4"0"1000,-1 0 0,5 0 201,-4 0 133,0 0 0,-5 5 0,2-2 0,3 5 0,-2-4 0,6 5 0,-1-3 0,1 3 0,2 2 0,-3-4 0,5 5 0,0-5 0,0 4 0,0-10 0,0 10 0,1-9 0,3 2 0,-1-4 0,5-4 0,-4 1 0,5-5 0,-5-1 0,4-3 0,-1 0 0,1-1 0,3 1 0,-3-1 0,2 0 0,-2-4 0,2 3 0,-6-2 0,4-2 0,-3 1 0,0-1 0,-1 2 0,-2 2 0,2-2 0,-3-2 0,-1 1 0,-4-1 0,0 2 0,-4 2 0,3-3 94,-4 4 11,2 0 312,0 6-265,2 2 0,5 12 96,0 5 1,0 2-40,0 6 1,5 1-102,3 4 1,3 0 26,2 0 1,1-1-398,2 1 1,-2 4-14,2 0 1,2 0-174,-1-4 0,1 2 448,-2-2 0,-2 3 0,3-8 0,1-6 0,-2-1 0,6-4 0,-3 4 0</inkml:trace>
  <inkml:trace contextRef="#ctx0" brushRef="#br0">27590 11311 7886,'-7'5'-2003,"1"2"2039,6 6 0,0-1-8,0 1 0,4 0 595,0 4 1,6-2-189,-2 6 0,2-5-396,-2 5 1,3-6-217,-2 2 1,0 1-193,-1-2 0,2 1-50,-6-5 1,5-4 119,-5 1 299,5-1 0,-7 4 0,3 1 0</inkml:trace>
  <inkml:trace contextRef="#ctx0" brushRef="#br0">27664 11497 7886,'7'0'-998,"4"0"0,-4 0 942,5 0 1,5-1 56,-1-4 0,2 3 77,-1-7 0,-2 5-64,6-4 1,-6 4-66,1-4 0,2 3 38,-1-3 0,-1 1-21,-3-1 15,-1-3 18,0 4 0,-5-1-5,-2 0-7,-4 5 5,-1-8 2,-6 9 0,-1-3 91,-5 5 1,4 0-41,0 0 0,3 0 88,-3 0 0,4 5 48,-4 4 0,5 2-80,-1 1 0,-2 5 94,2-1 0,0 2-107,4-1 0,0-4-129,0 4 1,0 1 138,0-2 1,0 1-154,0-5 1,1-3 21,4-1 37,1-5 1,7 2-162,-1-5 1,1 0 44,-1 0 1,0-1-241,1-3 1,-1 1 351,1-5 0,-1-1 0,1-3 0,-1 0 0,0-1 0,1 1-117,-1-1 1,-4 1 278,1 0 0,-1-1 36,4 1 1,1-1 44,-1 1 0,2 1-97,2 3 0,-2 2 357,3 6 0,1 0-123,-2 0 1,5 0 70,-5 0 1,2 6-75,-1 2 1,-3 2-112,2-2 1,-2 6 31,-2-6 0,-1 10 160,-2-6-303,2 3 1,-10-2 72,3-1 1,-4 1-500,-4-1 1,-4 0 189,-9 1 0,2-1-1109,-5 1 0,3-1 235,-4 0 1,6-1 954,-1-2 0,-9 2 0,-1-4 0</inkml:trace>
  <inkml:trace contextRef="#ctx0" brushRef="#br0">22553 1600 8260,'-7'-13'-312,"2"1"1,5 4-390,0 0 1,1 5 472,3-1 1,8-2 235,9 2 1,8-6 7,4 2 1,9 0-12,3-5 0,9 4-227,4-8 0,8 3 225,-32 8 0,2 0 0,5-1 0,1 0-249,1-1 1,1 0 0,2 1 0,1 0 246,-1-1 0,-1-1 1,7 2-1,1-1 0,-1 0 1,0 0-1,4 1 1,1 0-4,-2-1 0,1-1 0,0 0 0,0 1 4,2-1 0,0 1 1,-2-1-1,-1 1-6,-1 2 1,0 0-1,0 0 1,1 0-259,-3-1 1,-1 1-1,0 0 1,0 1 265,-3 1 0,-1 0 0,0-2 0,-1 1-4,-3 1 0,0 0 1,-4-1-1,0 0-126,-2 1 0,0 0 1,28-6 130,-3 6 1,-10-4 177,-6 4 1,-12-1-184,-1 5 0,-11 0 872,-5 0-876,-3 0 1,-9 2 587,-5 2 1,-16-1-589,-13 5 1,-17-4 3,-8 4 1,-15 1-2,33-3 0,-2 0 0,-4-2 0,-1 0-132,-3 0 1,1 1 0,-3-1 0,-1 0 131,-6 2 1,-2 0 0,3 0-1,-2 1-383,-3-1 0,-2 0 0,1 0 1,-1 0 383,-3 1 0,0-1 0,2 0 0,1 0 0,-3 0 0,0 1 0,1 1 0,0 0 0,-1 0 0,0 1 0,0 1 0,1 0 2,5-1 1,1-1-1,1 0 1,1 0-214,3-1 0,1-1 0,3 0 0,1 0 218,1 0 1,1 1 0,6-1-1,1 0-73,2 0 1,1 0 0,-28 7 68,5-1 1,9-3 19,7-1 0,15-5 736,6 1-632,6-3 621,8-1 0,19-1-797,17-3 0,14-5 48,15-7 0,-24 6 1,1 0-3,5-2 1,2 0 0,6-3 0,1 1-23,2-1 0,1 1 0,2-1 0,0-1 23,3 2 0,2 0 0,-1 0 1,1 0-360,6-3 1,2 1 0,-1 1-1,0 1 361,3-3 0,-1 1 0,0 2 0,-1 0-7,-1 0 0,0-1 0,-1 2 1,0 0 3,-3 0 0,0 1 1,-4 2-1,0 1-262,-4 0 0,-1 2 0,2 0 0,-1 1 260,-4 2 1,-1 0 4,0 1 0,-1 0 0,-1 2 0,0 1 0,-3 0 0,0 1 0,-1 2 0,1 0 0,-2 0 0</inkml:trace>
  <inkml:trace contextRef="#ctx0" brushRef="#br0">29785 744 8434,'-12'-5'-1,"5"2"-1604,3-5 1217,2 5 1,9-3 324,6 6 1,6 0 76,10 0 1,12 0 2,9 0 0,8 4-1,0 1 0,11-1-313,1-4 0,-30 0 0,1 0 292,-1 0 0,-1 0 0,3 0 0,0 1 9,1 1 1,1 0 0,0-1 0,0 0-12,1 1 1,1 0 0,0-1 0,0-1 5,2 1 0,-1-2 0,2-1 1,0-1-2,-1-1 0,-1-1 1,2 0-1,-1-2 1,0-1 1,-1-1 0,-1 3 0,0-1-1,-2-1 1,-1-1-1,-2 0 1,-2 0-3,-1 1 1,-1 0 0,26-9-46,-9 5 0,-16-1 47,-9 1 1,-9 0 0,-12-1 0,-4 2 41,-8 3 1,-14-3-41,-11 3 1,-16 1 0,-9-2 0,19 8 0,-1 0-235,-2-2 1,-2 1 0,-5 1-1,-1 1 235,-3 0 0,-1 0 0,0 1 1,-1-1-6,-3 2 0,1 1 0,0 0 1,1 0 5,-4 3 0,0 1 0,0 0 0,0 0-100,-1 1 1,-1 0 0,1-1-1,2 0 98,7 1 1,1 1 0,1 0 0,1 1 117,5 0 0,1 0 0,4 2 0,1 1-78,1 1 1,0 1 0,-19 11 172,11 3 1,13 2-390,7-2 1,13 0 159,8-5 0,18 1 12,15 0 0,17-7 39,16-6 1,-28-7-1,1-3-120,8-1 1,1-2-1,3-1 1,0-1 79,7-1 1,0-1 0,-2 0 0,0-2-82,3-1 0,2-1 0,-1 0 0,1-1 32,5-2 1,0-1 0,-3 1-1,0 1-53,-3 0 1,-1 1 0,-3 0-1,-1 1 101,1 0 1,-1 1 0,-5 2 0,-2-1-2,1-2 0,-3 1 1,-7 1-1,-2 0 559,25-5 1,-14 1-638,-19 3 277,-5 2 1,-26 2-234,-10 0 0,-21 0 93,-25 4 0,23 0 1,-2 0-48,-9-1 0,-3 2 1,0 1-1,-1 1-337,-3 1 0,-1 1 0,-6 0 0,0 1 330,0 0 1,0 0-1,0 0 1,1 0-3,3 0 0,1 1 1,5 1-1,2 0 215,6 0 0,1 1 0,4 0 0,1 0-205,-22 7 1,14-1-72,11 6 0,12-6 76,9 2 1,6 1-129,10-2 1,16 1 115,13-5 0,8-5 0,9-1 0</inkml:trace>
  <inkml:trace contextRef="#ctx0" brushRef="#br0">29326 1116 6361,'0'13'712,"0"-1"0,6 6-340,2 3 0,3 2-110,2 2 1,-1-2-27,0-2 1,1 2 25,-1-2 0,-4 2-720,1 2 0,-5-1-482,4-4 1,-4 2 586,4-5 0,-5 4 96,1-5 1,-2 1 256,-2-5 0,0 0 0,0 1 0</inkml:trace>
  <inkml:trace contextRef="#ctx0" brushRef="#br0">29388 1401 8122,'0'-12'0,"-4"4"0,0 0-1099,0-1 761,9-3 1,2 4 145,6-1 1,1 7 208,2-3 1,-1 0-27,6 1 0,0-4 21,3 3 1,5-3 24,0 4 1,0-4-25,-4 4 1,0-5 123,0 5 1,-2 0 21,-2 4 0,-3-1 366,-6-3-20,0 2-334,-5-3 1,-1 6 53,-6 3 1,0-1-94,0 5 1,-1 0 164,-4 5 0,3-1-94,-7 1 0,5 3-68,-4 1 1,5-1-10,-1-3 0,1 3-19,-1 1 0,3-1-256,-3-3 177,2-1-149,8 0 1,1 0 101,5-4 1,-4-3-64,1-5 0,0 0 38,8 0 1,-3-5-149,2-3 0,-1-4-28,2 0 0,-3 0-37,2-1 1,-3 1 206,-5-1 1,1 1-38,-4 0 0,-1 3 123,-4 1 1,-2 0-133,-2-5 1,-3 5-244,-5 0 0,0 1 86,-1-1 0,1 2-194,-1 6 1,1 0 446,0 0 0,-1 0 0,1 0 0,-1 6 0,1 1 0,-1 5 0</inkml:trace>
  <inkml:trace contextRef="#ctx0" brushRef="#br0">30046 1302 6853,'1'-7'-210,"3"3"1,-2 1 412,2-1 862,3 3-266,-6-5-181,10 6-406,-9 0 0,7 2-57,-5 2 0,0-1-24,-4 5 1,2-1-121,2 1 0,-3 3-81,3-3 1,2-1 82,-2 2 1,0-5-117,-4 4 1,4-4 46,1 4 1,0-5-87,-1 1 159,-2-2-167,9-2 0,-9 0-10,7 0 0,-5 0-46,4 0 1,-4 0 132,4 0 0,-3-6 16,3-2 1,-4 1 106,4-1 1,-4-1-76,5-3 1,-7 4 406,3 0-256,1-1 1,-3-2 141,5 3-35,-5 2-35,3 6 1,-5 0-138,3 0 110,-2 0-270,3 6 157,1 1-119,-5 5 0,6-1 43,-3-2-15,-3 2 1,9-9 5,-6 7 0,2-7-181,-2 2-300,-3-2 144,10-2-117,-4 0 256,6 0 0,-1-4 177,0 0 0,-3-5-91,-1 5 1,-4-5 286,4 0 0,-4 0-23,5 0 1,-5-2 71,4 3 380,-5 3-212,8-6-69,-4 9-77,0-3-377,4 10 0,-6 2 24,3 5-384,-2 1 1,-2-1 33,0 1 1,5-1-28,-5 0 0,5 1 511,0-1 0,2-1 0,1-2 0,6 2 0,1-5 0</inkml:trace>
  <inkml:trace contextRef="#ctx0" brushRef="#br0">30964 1302 7852,'-13'0'0,"5"0"-1209,0 0 913,0 0 591,-5 0 0,1 4-52,-1 1 0,6 4 220,3-1 0,-1-1-88,1 2 0,0-5 48,4 4-328,0 0 83,0 5 0,1-2-284,3-3 0,-1-3-48,5-5 1,-4 0-280,5 0-120,-1 0-402,4 0 537,1 0 0,-2-1 146,-3-3 0,-3 1 272,-5-5 0,0 4 0,0-4 0,0 3 0,0-3 0,0 4 0,0-4 0,-1 1 0,-3-1 0,-2-3-168,-2 2 1,-2-2 156,6-1 0,-4 4 173,4-1 0,0 5-29,4-4 0,0 4 78,0-4 0,0 3-104,0-3 0,5 5 252,4-1 0,-1-1 38,4 1 1,-2-1 30,6 5 1,-2 0-27,-1 0 1,3 0-72,1 0 1,-1 0-229,-3 0 1,3 5 61,1-1 0,-1 4-124,-3-4 1,3 6 90,1-2 1,-1-1-71,-3 1 1,-1-1-94,1 1 0,-5 2-262,0-6 1,-4 4-980,4-3 962,-5 4 0,4-7-639,-3 2 384,-2 3 383,3-6-26,-5 4 1,-1-5 224,-3 0 58,2 0 187,-9 0 0,8 0 92,-5 0 1,4-1 73,-4-3-253,5-3 1,-7-5 2,6-1-488,0 1 0,4-1 168,0 1 0,6 0-738,2-1 0,2 5 489,-2 0 0,3-1 391,-3-3 0,-2 5 0,10-9 0,-2 2 0</inkml:trace>
  <inkml:trace contextRef="#ctx0" brushRef="#br0">31348 1178 7852,'7'7'-1231,"4"3"926,-2-6 1,-3 1 721,3 0 0,-5-4 5,4 3 0,0 2 56,5-2 0,-1 4 140,1-4-362,-1 6 0,5-5 120,-1 4-138,1 2 1,-5-9-272,0 7 1,-1-5 194,-2 4-802,2-5 330,-4 8-695,0-10 694,-2 5 1,-5-5-250,0 3 584,-5-2 1,-2 3-108,-6-5 0,5 0 249,0 0-218,-1 0 309,-3-5 1,1-2-118,3-6 1,2-1-100,6-2 0,0 2-194,0-2 1,0 2-353,0 1 1,6 1 40,2 0 1,3 1 463,1 2 0,1 0 0,-1 5 0,6-6 0,1 3 0</inkml:trace>
  <inkml:trace contextRef="#ctx0" brushRef="#br0">31857 1153 7852,'0'13'-646,"0"-1"0,-1-4 62,-4 1 566,-1-1 0,-7 4 96,1 1 0,1-5 15,2 0 0,0 1 425,5 3 0,-5 0-179,5 1 1,0-1 48,4 1 0,0-5 212,0 0-453,0 0 0,2 3 147,2-2-197,3 2 1,5-10 19,0 3 0,2-2-228,3-2 0,-4-2-238,4-2 1,1-1 229,-2-4 0,5-2-197,-4 3 0,-2-3 118,-7-1 0,2 3 144,-6 1 0,1 1-26,0-1 0,-5-3 86,0 3 0,-2-2-9,-6 2 1,-4-3-4,-5 2 1,-4 3-357,5-3 1,-5 5 124,5-4 1,-5 5-101,4-1 0,-3 3 337,3 1 0,2 1 0,7 3 0,-3-1 0,2 5 0,4-5 0,-1 2 0</inkml:trace>
  <inkml:trace contextRef="#ctx0" brushRef="#br0">32366 1265 7937,'7'-18'-667,"-2"4"0,-5-4 1210,0 6 1446,0 5-1293,0 2-211,0 5-92,0 0 0,0 5-199,0 3 1,0 3 37,0 2 0,-1-1 97,-3 1 0,2-5-109,-2 0 0,3 0-188,1 5 1,0-5 34,0 0 1,0-3-508,0 3 1,1-5 277,3 1 1,-1-3-466,5-1 0,0 0 114,5 0 0,-1 0-112,1 0 1,-1-4 419,0 0 0,1-4-19,-1 3 1,-3-3 240,-1 4 1,-4-2-237,4 2 1021,-5 3-113,2-5-236,-5 6 0,2 2-83,2 2 0,-3 3 45,4 5 0,-4-3 155,-1-1-189,0 0-291,0 4 0,5-1 62,4-2 0,-2-4-83,1-5 1,1 0 45,8 0 0,-2-1-220,6-3 1,-6-3-1,2-6 1,0 1-32,0 0 0,0-5 428,-5 1 0,-4-1-72,1 5 0,-7-1 268,2 1 0,2-5-159,-2 1 1,0-1-145,-4 5 1,-4-2-307,0-2 1,-4 6-403,4-3 0,-6 5-323,2 0 0,1-2-2161,-2 6 3007,7 0 0,-9 10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1:39:56.339"/>
    </inkml:context>
    <inkml:brush xml:id="br0">
      <inkml:brushProperty name="height" value="0.053" units="cm"/>
      <inkml:brushProperty name="color" value="#FF0000"/>
    </inkml:brush>
  </inkml:definitions>
  <inkml:trace contextRef="#ctx0" brushRef="#br0">285 4006 8130,'-12'-4'-348,"-1"0"1837</inkml:trace>
  <inkml:trace contextRef="#ctx0" brushRef="#br0" timeOffset="1">297 4031 8096,'-12'-7'-170,"0"-4"1249,5 4-660,1 0 1,6 6-413</inkml:trace>
  <inkml:trace contextRef="#ctx0" brushRef="#br0" timeOffset="42">14969 8940 12410,'23'2'-399,"-2"-2"120</inkml:trace>
  <inkml:trace contextRef="#ctx0" brushRef="#br0" timeOffset="48">17728 8831 13714,'4'-5'9,"10"-14"67,3-2 0,-8 5 187,0 8-46,-7-4-244,4 11 0,-6-1 106</inkml:trace>
  <inkml:trace contextRef="#ctx0" brushRef="#br0" timeOffset="40">17673 8834 15423,'28'-2'15,"-1"1"2</inkml:trace>
  <inkml:trace contextRef="#ctx0" brushRef="#br0" timeOffset="41">14969 8940 14196,'8'19'-735,"-4"-3"-173,2-1-609,-2-6 1168,-3-4 0,6-6-445,-3-3 0,-2-10-865,2-11 1659,3-5 0,-6 27 0</inkml:trace>
  <inkml:trace contextRef="#ctx0" brushRef="#br0" timeOffset="46">17620 8833 14920,'8'-3'16,"8"3"-91,1 0 0,-5 4 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1:39:56.846"/>
    </inkml:context>
    <inkml:brush xml:id="br0">
      <inkml:brushProperty name="height" value="0.053" units="cm"/>
      <inkml:brushProperty name="color" value="#FF0000"/>
    </inkml:brush>
  </inkml:definitions>
  <inkml:trace contextRef="#ctx0" brushRef="#br0">8671 18517 8141,'-12'0'0,"0"0"53,-1 0 153,1 0 1,3 0 464,1 0-129,5 0-97,-2 0-222,5 0 1,0-2 283,0-2-330,0 3 0,0-6-4,0 3 1,-1 2 149,-4-2 31,4 3-323,-4 1 86,5-6-220,0 5 276,0-5-177,0 6-18,0 0-121,-6 0 205,5 0-69,-5 0 155,6 0 3108,0 0-3128,0-5-92,0 4-538,0-5 140,0 6 2155,0 0-1785,0-5-258,0 3 220,0-3 53,0 5 1,-4-2-50,0-2 173,0 3-120,4-5 0,0 5 46,0-3 4,0 2-31,0-3 0,-2 1 16,-2 0 113,3-1-116,-5 5 170,6 0-5019,0 0 1,6 0 4789,2 0 0,9 12 0,2 1 0</inkml:trace>
  <inkml:trace contextRef="#ctx0" brushRef="#br0" timeOffset="12">2022 595 8186,'-7'6'-580,"-4"-5"0,8 5 954,-5-6-62,5 0-534,-2 0 305,5 0-327,0 0 231,-6 5-314,5-3-144,-5 3 169,6-5 302,0 0 0,-5 6 0,-2 1 0</inkml:trace>
  <inkml:trace contextRef="#ctx0" brushRef="#br0" timeOffset="54">28073 757 7979,'-7'-13'2137,"3"1"-531,3 5 2181,1 1-1890,0 6-747,0 0-1128,5 6 1,1 1 85,2 5 1,2 5-217,-6-1 1,4 5 132,-4-5 1,2 5-1132,-2-4 0,-3-1 32,4-3-2507,-4 4 3581,-1-3 0,0 4 0,0-5 0</inkml:trace>
  <inkml:trace contextRef="#ctx0" brushRef="#br0" timeOffset="58">29736 409 7979,'-7'-12'0,"-3"4"742,6-1 1098,0 7-2768,4-4 0,1 6-93,3 0 1021,3 6 0,11 6 0,1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1:39:57.071"/>
    </inkml:context>
    <inkml:brush xml:id="br0">
      <inkml:brushProperty name="height" value="0.053" units="cm"/>
      <inkml:brushProperty name="color" value="#FF0000"/>
    </inkml:brush>
  </inkml:definitions>
  <inkml:trace contextRef="#ctx0" brushRef="#br0">26188 4316 7947,'-6'7'4280,"5"-2"-2377,-5-5-925,6 0-2939,0 0 1049,6 0 1,-3 0 911,5 0 0,0 0 0,5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1:39:57.405"/>
    </inkml:context>
    <inkml:brush xml:id="br0">
      <inkml:brushProperty name="height" value="0.053" units="cm"/>
      <inkml:brushProperty name="color" value="#FF0000"/>
    </inkml:brush>
  </inkml:definitions>
  <inkml:trace contextRef="#ctx0" brushRef="#br0">10731 11410 8169,'7'6'2372,"-2"-5"-982,-5 5-188,0-6-1458,0 0-793,6 0 1,0 0 1048,7 0 0,-1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19F6F-207B-4A67-807A-DF2EFB0085AD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114B8-F9EF-4C96-A43F-4C419D994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114B8-F9EF-4C96-A43F-4C419D9949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114B8-F9EF-4C96-A43F-4C419D9949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114B8-F9EF-4C96-A43F-4C419D99491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114B8-F9EF-4C96-A43F-4C419D99491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1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8F1D2B-7DC8-49C6-9559-9116E57DBE5F}" type="slidenum">
              <a:rPr lang="en-US" altLang="en-US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61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A108-72CA-45DB-8753-B0BB38A20C8F}" type="datetime1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4E80-48D9-4DC2-ABF3-2C2FF96AE0B2}" type="datetime1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0A08-2125-4223-AC63-3669166A6BCE}" type="datetime1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7416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Natural Language Processing Lab., NTU,  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169119A-4676-4B94-91E9-D205B11F2F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8588-B77B-4E00-AC28-B5B4CAF18686}" type="datetime1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C462-87BE-44D9-8629-38567F1ADC3E}" type="datetime1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2116-AFDE-4668-AB3B-DA2AAFF9D741}" type="datetime1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9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06A5-CE91-4320-B9CC-2567DBD21293}" type="datetime1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3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164-DB53-4C4A-B930-FD9B39D187AE}" type="datetime1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F70-7375-4158-A246-D65B0E4AAC8F}" type="datetime1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F3C3-39EA-48EC-8301-5857BB299A1F}" type="datetime1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4AE9-3B7B-4208-B491-4AC516128646}" type="datetime1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998A-3915-4C6F-B72C-88571382D129}" type="datetime1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Natural Language Processing Lab., NTU,  2005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19F9-8BD5-47AF-BCB9-F3E5D347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2.bin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.google.com/scholar?oi=bibs&amp;cluster=13087855760141604029&amp;btnI=1&amp;hl=en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cholar.google.com/scholar?oi=bibs&amp;hl=en&amp;cites=13087855760141604029&amp;as_sdt=5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Frequent Itemset Mining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20C2F3-7A15-46E9-A733-35BACFAC9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1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Apriori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87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70" y="-125068"/>
            <a:ext cx="10515600" cy="1325563"/>
          </a:xfrm>
        </p:spPr>
        <p:txBody>
          <a:bodyPr/>
          <a:lstStyle/>
          <a:p>
            <a:r>
              <a:rPr lang="en-US"/>
              <a:t>Apriori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39" y="1061985"/>
            <a:ext cx="9067555" cy="5599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2295" y="2757993"/>
            <a:ext cx="8957179" cy="60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3415" y="3134943"/>
            <a:ext cx="8875480" cy="3001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8360" y="6135966"/>
            <a:ext cx="8811655" cy="60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681037"/>
            <a:ext cx="45529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9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7" y="0"/>
            <a:ext cx="9953674" cy="66842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65369" y="6572138"/>
            <a:ext cx="3303917" cy="22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 we need to count support of all generated candidates?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6263" y="2220913"/>
            <a:ext cx="8107362" cy="4799012"/>
          </a:xfrm>
        </p:spPr>
        <p:txBody>
          <a:bodyPr/>
          <a:lstStyle/>
          <a:p>
            <a:r>
              <a:rPr lang="en-GB" sz="2600" i="1"/>
              <a:t>F</a:t>
            </a:r>
            <a:r>
              <a:rPr lang="en-GB" sz="2600" baseline="-25000"/>
              <a:t>3</a:t>
            </a:r>
            <a:r>
              <a:rPr lang="en-GB" sz="2600"/>
              <a:t> = {{1, 2,  3}, {1,  2,  4}, {1,  3,  4},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600"/>
              <a:t>			{1,  3,  5}, {2,  3,  4}}</a:t>
            </a:r>
          </a:p>
          <a:p>
            <a:pPr>
              <a:buFont typeface="Wingdings" panose="05000000000000000000" pitchFamily="2" charset="2"/>
              <a:buNone/>
            </a:pPr>
            <a:endParaRPr lang="en-GB" sz="2600"/>
          </a:p>
          <a:p>
            <a:r>
              <a:rPr lang="en-GB" sz="2600"/>
              <a:t>After join	</a:t>
            </a:r>
          </a:p>
          <a:p>
            <a:pPr marL="742950" lvl="1" indent="-285750"/>
            <a:r>
              <a:rPr lang="en-GB" sz="2200" i="1"/>
              <a:t>C</a:t>
            </a:r>
            <a:r>
              <a:rPr lang="en-GB" baseline="-25000"/>
              <a:t>4</a:t>
            </a:r>
            <a:r>
              <a:rPr lang="en-GB" sz="2200"/>
              <a:t> = {{1,  2,  3,  4}, {1,  3,  4,  5}, {1,2,3,5}}</a:t>
            </a:r>
          </a:p>
          <a:p>
            <a:r>
              <a:rPr lang="en-GB" sz="2600"/>
              <a:t>After pruning:</a:t>
            </a:r>
          </a:p>
          <a:p>
            <a:pPr marL="742950" lvl="1" indent="-285750"/>
            <a:r>
              <a:rPr lang="en-GB" sz="2200" i="1"/>
              <a:t>C</a:t>
            </a:r>
            <a:r>
              <a:rPr lang="en-GB" baseline="-25000"/>
              <a:t>4</a:t>
            </a:r>
            <a:r>
              <a:rPr lang="en-GB" sz="2200"/>
              <a:t> = {{1,  2,  3,   4}}</a:t>
            </a:r>
          </a:p>
          <a:p>
            <a:pPr marL="742950" lvl="1" indent="-285750">
              <a:spcAft>
                <a:spcPct val="50000"/>
              </a:spcAft>
              <a:buNone/>
            </a:pPr>
            <a:r>
              <a:rPr lang="en-GB" sz="2200"/>
              <a:t>	because </a:t>
            </a:r>
            <a:r>
              <a:rPr lang="en-GB" sz="2200">
                <a:solidFill>
                  <a:srgbClr val="FF0000"/>
                </a:solidFill>
              </a:rPr>
              <a:t>{1,  4,  5}</a:t>
            </a:r>
            <a:r>
              <a:rPr lang="en-GB" sz="2200"/>
              <a:t> and </a:t>
            </a:r>
            <a:r>
              <a:rPr lang="en-GB" sz="2200">
                <a:solidFill>
                  <a:srgbClr val="FF0000"/>
                </a:solidFill>
              </a:rPr>
              <a:t>{1, 2, 5 } </a:t>
            </a:r>
            <a:r>
              <a:rPr lang="en-GB" sz="2200"/>
              <a:t>are not in </a:t>
            </a:r>
            <a:r>
              <a:rPr lang="en-GB" sz="2200" i="1"/>
              <a:t>F</a:t>
            </a:r>
            <a:r>
              <a:rPr lang="en-GB" baseline="-25000"/>
              <a:t>3</a:t>
            </a:r>
            <a:r>
              <a:rPr lang="en-GB" sz="2200"/>
              <a:t> ({1,  3,  4,  5} and {1, 2, 3, 5} are removed) </a:t>
            </a:r>
          </a:p>
        </p:txBody>
      </p:sp>
    </p:spTree>
    <p:extLst>
      <p:ext uri="{BB962C8B-B14F-4D97-AF65-F5344CB8AC3E}">
        <p14:creationId xmlns:p14="http://schemas.microsoft.com/office/powerpoint/2010/main" val="23943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Itemsets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ja-JP">
                <a:ea typeface="MS PGothic" panose="020B0600070205080204" pitchFamily="34" charset="-128"/>
              </a:rPr>
              <a:t>The items in </a:t>
            </a:r>
            <a:r>
              <a:rPr lang="en-GB" altLang="ja-JP" i="1">
                <a:ea typeface="MS PGothic" panose="020B0600070205080204" pitchFamily="34" charset="-128"/>
              </a:rPr>
              <a:t>I</a:t>
            </a:r>
            <a:r>
              <a:rPr lang="en-GB" altLang="ja-JP">
                <a:ea typeface="MS PGothic" panose="020B0600070205080204" pitchFamily="34" charset="-128"/>
              </a:rPr>
              <a:t> are sorted in </a:t>
            </a:r>
            <a:r>
              <a:rPr lang="en-GB" altLang="ja-JP">
                <a:solidFill>
                  <a:srgbClr val="FF0000"/>
                </a:solidFill>
                <a:ea typeface="MS PGothic" panose="020B0600070205080204" pitchFamily="34" charset="-128"/>
              </a:rPr>
              <a:t>lexicographic order</a:t>
            </a:r>
            <a:r>
              <a:rPr lang="en-GB" altLang="ja-JP">
                <a:ea typeface="MS PGothic" panose="020B0600070205080204" pitchFamily="34" charset="-128"/>
              </a:rPr>
              <a:t> (which is a total order). </a:t>
            </a:r>
          </a:p>
          <a:p>
            <a:r>
              <a:rPr lang="en-GB" altLang="ja-JP">
                <a:solidFill>
                  <a:srgbClr val="3333CC"/>
                </a:solidFill>
                <a:ea typeface="MS PGothic" panose="020B0600070205080204" pitchFamily="34" charset="-128"/>
              </a:rPr>
              <a:t>The order is used throughout the algorithm in each </a:t>
            </a:r>
            <a:r>
              <a:rPr lang="en-GB" altLang="ja-JP" err="1">
                <a:solidFill>
                  <a:srgbClr val="3333CC"/>
                </a:solidFill>
                <a:ea typeface="MS PGothic" panose="020B0600070205080204" pitchFamily="34" charset="-128"/>
              </a:rPr>
              <a:t>itemset</a:t>
            </a:r>
            <a:r>
              <a:rPr lang="en-GB" altLang="ja-JP">
                <a:solidFill>
                  <a:srgbClr val="3333CC"/>
                </a:solidFill>
                <a:ea typeface="MS PGothic" panose="020B0600070205080204" pitchFamily="34" charset="-128"/>
              </a:rPr>
              <a:t>.</a:t>
            </a:r>
            <a:r>
              <a:rPr lang="en-GB" altLang="ja-JP">
                <a:ea typeface="MS PGothic" panose="020B0600070205080204" pitchFamily="34" charset="-128"/>
              </a:rPr>
              <a:t> </a:t>
            </a:r>
          </a:p>
          <a:p>
            <a:r>
              <a:rPr lang="en-GB" altLang="ja-JP">
                <a:ea typeface="MS PGothic" panose="020B0600070205080204" pitchFamily="34" charset="-128"/>
              </a:rPr>
              <a:t>{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[1], 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[2], …, 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[</a:t>
            </a:r>
            <a:r>
              <a:rPr lang="en-GB" altLang="ja-JP" i="1">
                <a:ea typeface="MS PGothic" panose="020B0600070205080204" pitchFamily="34" charset="-128"/>
              </a:rPr>
              <a:t>k</a:t>
            </a:r>
            <a:r>
              <a:rPr lang="en-GB" altLang="ja-JP">
                <a:ea typeface="MS PGothic" panose="020B0600070205080204" pitchFamily="34" charset="-128"/>
              </a:rPr>
              <a:t>]} represents a </a:t>
            </a:r>
            <a:r>
              <a:rPr lang="en-GB" altLang="ja-JP" i="1">
                <a:ea typeface="MS PGothic" panose="020B0600070205080204" pitchFamily="34" charset="-128"/>
              </a:rPr>
              <a:t>k</a:t>
            </a:r>
            <a:r>
              <a:rPr lang="en-GB" altLang="ja-JP">
                <a:ea typeface="MS PGothic" panose="020B0600070205080204" pitchFamily="34" charset="-128"/>
              </a:rPr>
              <a:t>-</a:t>
            </a:r>
            <a:r>
              <a:rPr lang="en-GB" altLang="ja-JP" err="1">
                <a:ea typeface="MS PGothic" panose="020B0600070205080204" pitchFamily="34" charset="-128"/>
              </a:rPr>
              <a:t>itemset</a:t>
            </a:r>
            <a:r>
              <a:rPr lang="en-GB" altLang="ja-JP">
                <a:ea typeface="MS PGothic" panose="020B0600070205080204" pitchFamily="34" charset="-128"/>
              </a:rPr>
              <a:t> 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 consisting of items 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[1], 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[2], …, 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[</a:t>
            </a:r>
            <a:r>
              <a:rPr lang="en-GB" altLang="ja-JP" i="1">
                <a:ea typeface="MS PGothic" panose="020B0600070205080204" pitchFamily="34" charset="-128"/>
              </a:rPr>
              <a:t>k</a:t>
            </a:r>
            <a:r>
              <a:rPr lang="en-GB" altLang="ja-JP">
                <a:ea typeface="MS PGothic" panose="020B0600070205080204" pitchFamily="34" charset="-128"/>
              </a:rPr>
              <a:t>], where 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[1] &lt; 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[2] &lt; … &lt; </a:t>
            </a:r>
            <a:r>
              <a:rPr lang="en-GB" altLang="ja-JP" i="1">
                <a:ea typeface="MS PGothic" panose="020B0600070205080204" pitchFamily="34" charset="-128"/>
              </a:rPr>
              <a:t>w</a:t>
            </a:r>
            <a:r>
              <a:rPr lang="en-GB" altLang="ja-JP">
                <a:ea typeface="MS PGothic" panose="020B0600070205080204" pitchFamily="34" charset="-128"/>
              </a:rPr>
              <a:t>[</a:t>
            </a:r>
            <a:r>
              <a:rPr lang="en-GB" altLang="ja-JP" i="1">
                <a:ea typeface="MS PGothic" panose="020B0600070205080204" pitchFamily="34" charset="-128"/>
              </a:rPr>
              <a:t>k</a:t>
            </a:r>
            <a:r>
              <a:rPr lang="en-GB" altLang="ja-JP">
                <a:ea typeface="MS PGothic" panose="020B0600070205080204" pitchFamily="34" charset="-128"/>
              </a:rPr>
              <a:t>] according to the total order.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Details: the algorithm</a:t>
            </a:r>
            <a:endParaRPr lang="en-US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4155" y="1616486"/>
            <a:ext cx="8470900" cy="49704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b="1">
                <a:ea typeface="MS PGothic" panose="020B0600070205080204" pitchFamily="34" charset="-128"/>
              </a:rPr>
              <a:t>Algorithm Apriori(</a:t>
            </a:r>
            <a:r>
              <a:rPr lang="en-US" altLang="ja-JP" sz="2100" b="1" i="1">
                <a:ea typeface="MS PGothic" panose="020B0600070205080204" pitchFamily="34" charset="-128"/>
              </a:rPr>
              <a:t>T</a:t>
            </a:r>
            <a:r>
              <a:rPr lang="en-US" altLang="ja-JP" sz="2100" b="1">
                <a:ea typeface="MS PGothic" panose="020B0600070205080204" pitchFamily="34" charset="-128"/>
              </a:rPr>
              <a:t>)</a:t>
            </a:r>
            <a:r>
              <a:rPr lang="en-US" altLang="ja-JP" sz="2100">
                <a:ea typeface="MS PGothic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i="1">
                <a:ea typeface="MS PGothic" panose="020B0600070205080204" pitchFamily="34" charset="-128"/>
              </a:rPr>
              <a:t>	C</a:t>
            </a:r>
            <a:r>
              <a:rPr lang="en-US" altLang="ja-JP" sz="2100" baseline="-25000">
                <a:ea typeface="MS PGothic" panose="020B0600070205080204" pitchFamily="34" charset="-128"/>
              </a:rPr>
              <a:t>1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err="1">
                <a:ea typeface="MS PGothic" panose="020B0600070205080204" pitchFamily="34" charset="-128"/>
              </a:rPr>
              <a:t>init</a:t>
            </a:r>
            <a:r>
              <a:rPr lang="en-US" altLang="ja-JP" sz="2100">
                <a:ea typeface="MS PGothic" panose="020B0600070205080204" pitchFamily="34" charset="-128"/>
              </a:rPr>
              <a:t>-pass(</a:t>
            </a:r>
            <a:r>
              <a:rPr lang="en-US" altLang="ja-JP" sz="2100" i="1">
                <a:ea typeface="MS PGothic" panose="020B0600070205080204" pitchFamily="34" charset="-128"/>
              </a:rPr>
              <a:t>T</a:t>
            </a:r>
            <a:r>
              <a:rPr lang="en-US" altLang="ja-JP" sz="2100">
                <a:ea typeface="MS PGothic" panose="020B0600070205080204" pitchFamily="34" charset="-128"/>
              </a:rPr>
              <a:t>);  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i="1">
                <a:ea typeface="MS PGothic" panose="020B0600070205080204" pitchFamily="34" charset="-128"/>
              </a:rPr>
              <a:t>	F</a:t>
            </a:r>
            <a:r>
              <a:rPr lang="en-US" altLang="ja-JP" sz="2100" baseline="-25000">
                <a:ea typeface="MS PGothic" panose="020B0600070205080204" pitchFamily="34" charset="-128"/>
              </a:rPr>
              <a:t>1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ja-JP" sz="2100">
                <a:ea typeface="MS PGothic" panose="020B0600070205080204" pitchFamily="34" charset="-128"/>
              </a:rPr>
              <a:t> {</a:t>
            </a:r>
            <a:r>
              <a:rPr lang="en-US" altLang="ja-JP" sz="2100" i="1">
                <a:ea typeface="MS PGothic" panose="020B0600070205080204" pitchFamily="34" charset="-128"/>
              </a:rPr>
              <a:t>f</a:t>
            </a:r>
            <a:r>
              <a:rPr lang="en-US" altLang="ja-JP" sz="2100">
                <a:ea typeface="MS PGothic" panose="020B0600070205080204" pitchFamily="34" charset="-128"/>
              </a:rPr>
              <a:t> | </a:t>
            </a:r>
            <a:r>
              <a:rPr lang="en-US" altLang="ja-JP" sz="2100" i="1">
                <a:ea typeface="MS PGothic" panose="020B0600070205080204" pitchFamily="34" charset="-128"/>
              </a:rPr>
              <a:t>f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i="1">
                <a:ea typeface="MS PGothic" panose="020B0600070205080204" pitchFamily="34" charset="-128"/>
              </a:rPr>
              <a:t>C</a:t>
            </a:r>
            <a:r>
              <a:rPr lang="en-US" altLang="ja-JP" sz="2100" baseline="-25000">
                <a:ea typeface="MS PGothic" panose="020B0600070205080204" pitchFamily="34" charset="-128"/>
              </a:rPr>
              <a:t>1</a:t>
            </a:r>
            <a:r>
              <a:rPr lang="en-US" altLang="ja-JP" sz="2100">
                <a:ea typeface="MS PGothic" panose="020B0600070205080204" pitchFamily="34" charset="-128"/>
              </a:rPr>
              <a:t>, </a:t>
            </a:r>
            <a:r>
              <a:rPr lang="en-US" altLang="ja-JP" sz="2100" i="1" err="1">
                <a:ea typeface="MS PGothic" panose="020B0600070205080204" pitchFamily="34" charset="-128"/>
              </a:rPr>
              <a:t>f</a:t>
            </a:r>
            <a:r>
              <a:rPr lang="en-US" altLang="ja-JP" sz="2100" err="1">
                <a:ea typeface="MS PGothic" panose="020B0600070205080204" pitchFamily="34" charset="-128"/>
              </a:rPr>
              <a:t>.count</a:t>
            </a:r>
            <a:r>
              <a:rPr lang="en-US" altLang="ja-JP" sz="2100">
                <a:ea typeface="MS PGothic" panose="020B0600070205080204" pitchFamily="34" charset="-128"/>
              </a:rPr>
              <a:t>/</a:t>
            </a:r>
            <a:r>
              <a:rPr lang="en-US" altLang="ja-JP" sz="2100" i="1">
                <a:ea typeface="MS PGothic" panose="020B0600070205080204" pitchFamily="34" charset="-128"/>
              </a:rPr>
              <a:t>n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i="1" err="1">
                <a:ea typeface="MS PGothic" panose="020B0600070205080204" pitchFamily="34" charset="-128"/>
              </a:rPr>
              <a:t>minsup</a:t>
            </a:r>
            <a:r>
              <a:rPr lang="en-US" altLang="ja-JP" sz="2100">
                <a:ea typeface="MS PGothic" panose="020B0600070205080204" pitchFamily="34" charset="-128"/>
              </a:rPr>
              <a:t>};    // n: no. of transactions in 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b="1">
                <a:ea typeface="MS PGothic" panose="020B0600070205080204" pitchFamily="34" charset="-128"/>
              </a:rPr>
              <a:t>	for</a:t>
            </a:r>
            <a:r>
              <a:rPr lang="en-US" altLang="ja-JP" sz="2100">
                <a:ea typeface="MS PGothic" panose="020B0600070205080204" pitchFamily="34" charset="-128"/>
              </a:rPr>
              <a:t> (</a:t>
            </a:r>
            <a:r>
              <a:rPr lang="en-US" altLang="ja-JP" sz="2100" i="1">
                <a:ea typeface="MS PGothic" panose="020B0600070205080204" pitchFamily="34" charset="-128"/>
              </a:rPr>
              <a:t>k</a:t>
            </a:r>
            <a:r>
              <a:rPr lang="en-US" altLang="ja-JP" sz="2100">
                <a:ea typeface="MS PGothic" panose="020B0600070205080204" pitchFamily="34" charset="-128"/>
              </a:rPr>
              <a:t> = 2; </a:t>
            </a:r>
            <a:r>
              <a:rPr lang="en-US" altLang="ja-JP" sz="2100" i="1">
                <a:ea typeface="MS PGothic" panose="020B0600070205080204" pitchFamily="34" charset="-128"/>
              </a:rPr>
              <a:t>F</a:t>
            </a:r>
            <a:r>
              <a:rPr lang="en-US" altLang="ja-JP" sz="2100" baseline="-25000">
                <a:ea typeface="MS PGothic" panose="020B0600070205080204" pitchFamily="34" charset="-128"/>
              </a:rPr>
              <a:t>k-1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</a:t>
            </a:r>
            <a:r>
              <a:rPr lang="en-US" altLang="ja-JP" sz="2100">
                <a:ea typeface="MS PGothic" panose="020B0600070205080204" pitchFamily="34" charset="-128"/>
              </a:rPr>
              <a:t>; </a:t>
            </a:r>
            <a:r>
              <a:rPr lang="en-US" altLang="ja-JP" sz="2100" i="1">
                <a:ea typeface="MS PGothic" panose="020B0600070205080204" pitchFamily="34" charset="-128"/>
              </a:rPr>
              <a:t>k</a:t>
            </a:r>
            <a:r>
              <a:rPr lang="en-US" altLang="ja-JP" sz="2100">
                <a:ea typeface="MS PGothic" panose="020B0600070205080204" pitchFamily="34" charset="-128"/>
              </a:rPr>
              <a:t>++) </a:t>
            </a:r>
            <a:r>
              <a:rPr lang="en-US" altLang="ja-JP" sz="2100" b="1">
                <a:ea typeface="MS PGothic" panose="020B0600070205080204" pitchFamily="34" charset="-128"/>
              </a:rPr>
              <a:t>do	</a:t>
            </a:r>
            <a:r>
              <a:rPr lang="en-US" altLang="ja-JP" sz="2100">
                <a:ea typeface="MS PGothic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i="1">
                <a:ea typeface="MS PGothic" panose="020B0600070205080204" pitchFamily="34" charset="-128"/>
              </a:rPr>
              <a:t>		</a:t>
            </a:r>
            <a:r>
              <a:rPr lang="en-US" altLang="ja-JP" sz="2100" i="1" err="1">
                <a:ea typeface="MS PGothic" panose="020B0600070205080204" pitchFamily="34" charset="-128"/>
              </a:rPr>
              <a:t>C</a:t>
            </a:r>
            <a:r>
              <a:rPr lang="en-US" altLang="ja-JP" sz="2100" i="1" baseline="-25000" err="1">
                <a:ea typeface="MS PGothic" panose="020B0600070205080204" pitchFamily="34" charset="-128"/>
              </a:rPr>
              <a:t>k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ja-JP" sz="2100">
                <a:ea typeface="MS PGothic" panose="020B0600070205080204" pitchFamily="34" charset="-128"/>
              </a:rPr>
              <a:t> candidate-gen(</a:t>
            </a:r>
            <a:r>
              <a:rPr lang="en-US" altLang="ja-JP" sz="2100" i="1">
                <a:ea typeface="MS PGothic" panose="020B0600070205080204" pitchFamily="34" charset="-128"/>
              </a:rPr>
              <a:t>F</a:t>
            </a:r>
            <a:r>
              <a:rPr lang="en-US" altLang="ja-JP" sz="2100" i="1" baseline="-25000">
                <a:ea typeface="MS PGothic" panose="020B0600070205080204" pitchFamily="34" charset="-128"/>
              </a:rPr>
              <a:t>k</a:t>
            </a:r>
            <a:r>
              <a:rPr lang="en-US" altLang="ja-JP" sz="2100" baseline="-25000">
                <a:ea typeface="MS PGothic" panose="020B0600070205080204" pitchFamily="34" charset="-128"/>
              </a:rPr>
              <a:t>-1</a:t>
            </a:r>
            <a:r>
              <a:rPr lang="en-US" altLang="ja-JP" sz="2100">
                <a:ea typeface="MS PGothic" panose="020B0600070205080204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b="1">
                <a:ea typeface="MS PGothic" panose="020B0600070205080204" pitchFamily="34" charset="-128"/>
              </a:rPr>
              <a:t>		for</a:t>
            </a:r>
            <a:r>
              <a:rPr lang="en-US" altLang="ja-JP" sz="2100">
                <a:ea typeface="MS PGothic" panose="020B0600070205080204" pitchFamily="34" charset="-128"/>
              </a:rPr>
              <a:t> each transaction </a:t>
            </a:r>
            <a:r>
              <a:rPr lang="en-US" altLang="ja-JP" sz="2100" i="1">
                <a:ea typeface="MS PGothic" panose="020B0600070205080204" pitchFamily="34" charset="-128"/>
              </a:rPr>
              <a:t>t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i="1">
                <a:ea typeface="MS PGothic" panose="020B0600070205080204" pitchFamily="34" charset="-128"/>
              </a:rPr>
              <a:t>T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b="1">
                <a:ea typeface="MS PGothic" panose="020B0600070205080204" pitchFamily="34" charset="-128"/>
              </a:rPr>
              <a:t>do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b="1">
                <a:ea typeface="MS PGothic" panose="020B0600070205080204" pitchFamily="34" charset="-128"/>
              </a:rPr>
              <a:t>		    for</a:t>
            </a:r>
            <a:r>
              <a:rPr lang="en-US" altLang="ja-JP" sz="2100">
                <a:ea typeface="MS PGothic" panose="020B0600070205080204" pitchFamily="34" charset="-128"/>
              </a:rPr>
              <a:t> each candidate </a:t>
            </a:r>
            <a:r>
              <a:rPr lang="en-US" altLang="ja-JP" sz="2100" i="1">
                <a:ea typeface="MS PGothic" panose="020B0600070205080204" pitchFamily="34" charset="-128"/>
              </a:rPr>
              <a:t>c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i="1" err="1">
                <a:ea typeface="MS PGothic" panose="020B0600070205080204" pitchFamily="34" charset="-128"/>
              </a:rPr>
              <a:t>C</a:t>
            </a:r>
            <a:r>
              <a:rPr lang="en-US" altLang="ja-JP" sz="2100" i="1" baseline="-25000" err="1">
                <a:ea typeface="MS PGothic" panose="020B0600070205080204" pitchFamily="34" charset="-128"/>
              </a:rPr>
              <a:t>k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b="1">
                <a:ea typeface="MS PGothic" panose="020B0600070205080204" pitchFamily="34" charset="-128"/>
              </a:rPr>
              <a:t>do</a:t>
            </a:r>
            <a:r>
              <a:rPr lang="en-US" altLang="ja-JP" sz="2100">
                <a:ea typeface="MS PGothic" panose="020B0600070205080204" pitchFamily="34" charset="-128"/>
              </a:rPr>
              <a:t> 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b="1">
                <a:ea typeface="MS PGothic" panose="020B0600070205080204" pitchFamily="34" charset="-128"/>
              </a:rPr>
              <a:t>			if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i="1">
                <a:ea typeface="MS PGothic" panose="020B0600070205080204" pitchFamily="34" charset="-128"/>
              </a:rPr>
              <a:t>c</a:t>
            </a:r>
            <a:r>
              <a:rPr lang="en-US" altLang="ja-JP" sz="2100">
                <a:ea typeface="MS PGothic" panose="020B0600070205080204" pitchFamily="34" charset="-128"/>
              </a:rPr>
              <a:t> is contained in </a:t>
            </a:r>
            <a:r>
              <a:rPr lang="en-US" altLang="ja-JP" sz="2100" i="1">
                <a:ea typeface="MS PGothic" panose="020B0600070205080204" pitchFamily="34" charset="-128"/>
              </a:rPr>
              <a:t>t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b="1">
                <a:ea typeface="MS PGothic" panose="020B0600070205080204" pitchFamily="34" charset="-128"/>
              </a:rPr>
              <a:t>then</a:t>
            </a:r>
            <a:r>
              <a:rPr lang="en-US" altLang="ja-JP" sz="2100">
                <a:ea typeface="MS PGothic" panose="020B0600070205080204" pitchFamily="34" charset="-128"/>
              </a:rPr>
              <a:t>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i="1">
                <a:ea typeface="MS PGothic" panose="020B0600070205080204" pitchFamily="34" charset="-128"/>
              </a:rPr>
              <a:t>			   </a:t>
            </a:r>
            <a:r>
              <a:rPr lang="en-US" altLang="ja-JP" sz="2100" i="1" err="1">
                <a:ea typeface="MS PGothic" panose="020B0600070205080204" pitchFamily="34" charset="-128"/>
              </a:rPr>
              <a:t>c</a:t>
            </a:r>
            <a:r>
              <a:rPr lang="en-US" altLang="ja-JP" sz="2100" err="1">
                <a:ea typeface="MS PGothic" panose="020B0600070205080204" pitchFamily="34" charset="-128"/>
              </a:rPr>
              <a:t>.</a:t>
            </a:r>
            <a:r>
              <a:rPr lang="en-US" altLang="ja-JP" sz="2100" i="1" err="1">
                <a:ea typeface="MS PGothic" panose="020B0600070205080204" pitchFamily="34" charset="-128"/>
              </a:rPr>
              <a:t>count</a:t>
            </a:r>
            <a:r>
              <a:rPr lang="en-US" altLang="ja-JP" sz="2100">
                <a:ea typeface="MS PGothic" panose="020B0600070205080204" pitchFamily="34" charset="-128"/>
              </a:rPr>
              <a:t>++;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b="1">
                <a:ea typeface="MS PGothic" panose="020B0600070205080204" pitchFamily="34" charset="-128"/>
              </a:rPr>
              <a:t>		    end</a:t>
            </a:r>
            <a:r>
              <a:rPr lang="en-US" altLang="ja-JP" sz="2100">
                <a:ea typeface="MS PGothic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b="1">
                <a:ea typeface="MS PGothic" panose="020B0600070205080204" pitchFamily="34" charset="-128"/>
              </a:rPr>
              <a:t>		end</a:t>
            </a:r>
            <a:r>
              <a:rPr lang="en-US" altLang="ja-JP" sz="2100">
                <a:ea typeface="MS PGothic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i="1">
                <a:ea typeface="MS PGothic" panose="020B0600070205080204" pitchFamily="34" charset="-128"/>
              </a:rPr>
              <a:t>	       </a:t>
            </a:r>
            <a:r>
              <a:rPr lang="en-US" altLang="ja-JP" sz="2100" i="1" err="1">
                <a:ea typeface="MS PGothic" panose="020B0600070205080204" pitchFamily="34" charset="-128"/>
              </a:rPr>
              <a:t>F</a:t>
            </a:r>
            <a:r>
              <a:rPr lang="en-US" altLang="ja-JP" sz="2100" i="1" baseline="-25000" err="1">
                <a:ea typeface="MS PGothic" panose="020B0600070205080204" pitchFamily="34" charset="-128"/>
              </a:rPr>
              <a:t>k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ja-JP" sz="2100">
                <a:ea typeface="MS PGothic" panose="020B0600070205080204" pitchFamily="34" charset="-128"/>
              </a:rPr>
              <a:t> {</a:t>
            </a:r>
            <a:r>
              <a:rPr lang="en-US" altLang="ja-JP" sz="2100" i="1">
                <a:ea typeface="MS PGothic" panose="020B0600070205080204" pitchFamily="34" charset="-128"/>
              </a:rPr>
              <a:t>c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i="1" err="1">
                <a:ea typeface="MS PGothic" panose="020B0600070205080204" pitchFamily="34" charset="-128"/>
              </a:rPr>
              <a:t>C</a:t>
            </a:r>
            <a:r>
              <a:rPr lang="en-US" altLang="ja-JP" sz="2100" i="1" baseline="-25000" err="1">
                <a:ea typeface="MS PGothic" panose="020B0600070205080204" pitchFamily="34" charset="-128"/>
              </a:rPr>
              <a:t>k</a:t>
            </a:r>
            <a:r>
              <a:rPr lang="en-US" altLang="ja-JP" sz="2100">
                <a:ea typeface="MS PGothic" panose="020B0600070205080204" pitchFamily="34" charset="-128"/>
              </a:rPr>
              <a:t> | </a:t>
            </a:r>
            <a:r>
              <a:rPr lang="en-US" altLang="ja-JP" sz="2100" i="1" err="1">
                <a:ea typeface="MS PGothic" panose="020B0600070205080204" pitchFamily="34" charset="-128"/>
              </a:rPr>
              <a:t>c</a:t>
            </a:r>
            <a:r>
              <a:rPr lang="en-US" altLang="ja-JP" sz="2100" err="1">
                <a:ea typeface="MS PGothic" panose="020B0600070205080204" pitchFamily="34" charset="-128"/>
              </a:rPr>
              <a:t>.</a:t>
            </a:r>
            <a:r>
              <a:rPr lang="en-US" altLang="ja-JP" sz="2100" i="1" err="1">
                <a:ea typeface="MS PGothic" panose="020B0600070205080204" pitchFamily="34" charset="-128"/>
              </a:rPr>
              <a:t>count</a:t>
            </a:r>
            <a:r>
              <a:rPr lang="en-US" altLang="ja-JP" sz="2100" i="1">
                <a:ea typeface="MS PGothic" panose="020B0600070205080204" pitchFamily="34" charset="-128"/>
              </a:rPr>
              <a:t>/n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i="1" err="1">
                <a:ea typeface="MS PGothic" panose="020B0600070205080204" pitchFamily="34" charset="-128"/>
              </a:rPr>
              <a:t>minsup</a:t>
            </a:r>
            <a:r>
              <a:rPr lang="en-US" altLang="ja-JP" sz="2100">
                <a:ea typeface="MS PGothic" panose="020B0600070205080204" pitchFamily="34" charset="-128"/>
              </a:rPr>
              <a:t>}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b="1">
                <a:ea typeface="MS PGothic" panose="020B0600070205080204" pitchFamily="34" charset="-128"/>
              </a:rPr>
              <a:t>	end</a:t>
            </a:r>
            <a:r>
              <a:rPr lang="en-US" altLang="ja-JP" sz="2100">
                <a:ea typeface="MS PGothic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>
                <a:ea typeface="MS PGothic" panose="020B0600070205080204" pitchFamily="34" charset="-128"/>
              </a:rPr>
              <a:t>return </a:t>
            </a:r>
            <a:r>
              <a:rPr lang="en-US" altLang="ja-JP" sz="2100" i="1">
                <a:ea typeface="MS PGothic" panose="020B0600070205080204" pitchFamily="34" charset="-128"/>
              </a:rPr>
              <a:t>F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>
                <a:ea typeface="MS PGothic" panose="020B0600070205080204" pitchFamily="34" charset="-128"/>
                <a:sym typeface="MT Extra" panose="05050102010205020202" pitchFamily="18" charset="2"/>
              </a:rPr>
              <a:t></a:t>
            </a:r>
            <a:r>
              <a:rPr lang="en-US" altLang="ja-JP" sz="2100" baseline="-25000">
                <a:ea typeface="MS PGothic" panose="020B0600070205080204" pitchFamily="34" charset="-128"/>
              </a:rPr>
              <a:t>k</a:t>
            </a:r>
            <a:r>
              <a:rPr lang="en-US" altLang="ja-JP" sz="2100">
                <a:ea typeface="MS PGothic" panose="020B0600070205080204" pitchFamily="34" charset="-128"/>
              </a:rPr>
              <a:t> </a:t>
            </a:r>
            <a:r>
              <a:rPr lang="en-US" altLang="ja-JP" sz="2100" i="1" err="1">
                <a:ea typeface="MS PGothic" panose="020B0600070205080204" pitchFamily="34" charset="-128"/>
              </a:rPr>
              <a:t>F</a:t>
            </a:r>
            <a:r>
              <a:rPr lang="en-US" altLang="ja-JP" sz="2100" baseline="-25000" err="1">
                <a:ea typeface="MS PGothic" panose="020B0600070205080204" pitchFamily="34" charset="-128"/>
              </a:rPr>
              <a:t>k</a:t>
            </a:r>
            <a:r>
              <a:rPr lang="en-US" altLang="ja-JP" sz="2100">
                <a:ea typeface="MS PGothic" panose="020B0600070205080204" pitchFamily="34" charset="-128"/>
              </a:rPr>
              <a:t>;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71805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Candidate-gen function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7152" y="1576387"/>
            <a:ext cx="8229600" cy="4962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 b="1">
                <a:ea typeface="MS PGothic" panose="020B0600070205080204" pitchFamily="34" charset="-128"/>
              </a:rPr>
              <a:t>Function</a:t>
            </a:r>
            <a:r>
              <a:rPr lang="en-US" altLang="ja-JP" sz="2400">
                <a:ea typeface="MS PGothic" panose="020B0600070205080204" pitchFamily="34" charset="-128"/>
              </a:rPr>
              <a:t> candidate-gen(</a:t>
            </a:r>
            <a:r>
              <a:rPr lang="en-US" altLang="ja-JP" sz="2400" i="1">
                <a:ea typeface="MS PGothic" panose="020B0600070205080204" pitchFamily="34" charset="-128"/>
              </a:rPr>
              <a:t>F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</a:t>
            </a:r>
            <a:r>
              <a:rPr lang="en-US" altLang="ja-JP" sz="2400" baseline="-25000">
                <a:ea typeface="MS PGothic" panose="020B0600070205080204" pitchFamily="34" charset="-128"/>
              </a:rPr>
              <a:t>-1</a:t>
            </a:r>
            <a:r>
              <a:rPr lang="en-US" altLang="ja-JP" sz="2400">
                <a:ea typeface="MS PGothic" panose="020B0600070205080204" pitchFamily="34" charset="-128"/>
              </a:rPr>
              <a:t>)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 i="1">
                <a:ea typeface="MS PGothic" panose="020B0600070205080204" pitchFamily="34" charset="-128"/>
              </a:rPr>
              <a:t>	</a:t>
            </a:r>
            <a:r>
              <a:rPr lang="en-US" altLang="ja-JP" sz="2400" i="1" err="1">
                <a:ea typeface="MS PGothic" panose="020B0600070205080204" pitchFamily="34" charset="-128"/>
              </a:rPr>
              <a:t>C</a:t>
            </a:r>
            <a:r>
              <a:rPr lang="en-US" altLang="ja-JP" sz="2400" i="1" baseline="-25000" err="1">
                <a:ea typeface="MS PGothic" panose="020B0600070205080204" pitchFamily="34" charset="-128"/>
              </a:rPr>
              <a:t>k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</a:t>
            </a:r>
            <a:r>
              <a:rPr lang="en-US" altLang="ja-JP" sz="2400">
                <a:ea typeface="MS PGothic" panose="020B0600070205080204" pitchFamily="34" charset="-128"/>
              </a:rPr>
              <a:t>; 	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 b="1">
                <a:ea typeface="MS PGothic" panose="020B0600070205080204" pitchFamily="34" charset="-128"/>
              </a:rPr>
              <a:t>	</a:t>
            </a:r>
            <a:r>
              <a:rPr lang="en-US" altLang="ja-JP" sz="2400" b="1" err="1">
                <a:ea typeface="MS PGothic" panose="020B0600070205080204" pitchFamily="34" charset="-128"/>
              </a:rPr>
              <a:t>forall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 i="1">
                <a:ea typeface="MS PGothic" panose="020B0600070205080204" pitchFamily="34" charset="-128"/>
              </a:rPr>
              <a:t>f</a:t>
            </a:r>
            <a:r>
              <a:rPr lang="en-US" altLang="ja-JP" sz="2400" baseline="-25000">
                <a:ea typeface="MS PGothic" panose="020B0600070205080204" pitchFamily="34" charset="-128"/>
              </a:rPr>
              <a:t>1</a:t>
            </a:r>
            <a:r>
              <a:rPr lang="en-US" altLang="ja-JP" sz="2400">
                <a:ea typeface="MS PGothic" panose="020B0600070205080204" pitchFamily="34" charset="-128"/>
              </a:rPr>
              <a:t>, </a:t>
            </a:r>
            <a:r>
              <a:rPr lang="en-US" altLang="ja-JP" sz="2400" i="1">
                <a:ea typeface="MS PGothic" panose="020B0600070205080204" pitchFamily="34" charset="-128"/>
              </a:rPr>
              <a:t>f</a:t>
            </a:r>
            <a:r>
              <a:rPr lang="en-US" altLang="ja-JP" sz="2400" baseline="-25000">
                <a:ea typeface="MS PGothic" panose="020B0600070205080204" pitchFamily="34" charset="-128"/>
              </a:rPr>
              <a:t>2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 i="1">
                <a:ea typeface="MS PGothic" panose="020B0600070205080204" pitchFamily="34" charset="-128"/>
              </a:rPr>
              <a:t>F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</a:t>
            </a:r>
            <a:r>
              <a:rPr lang="en-US" altLang="ja-JP" sz="2400" baseline="-25000">
                <a:ea typeface="MS PGothic" panose="020B0600070205080204" pitchFamily="34" charset="-128"/>
              </a:rPr>
              <a:t>-1</a:t>
            </a:r>
            <a:r>
              <a:rPr lang="en-US" altLang="ja-JP" sz="2400">
                <a:ea typeface="MS PGothic" panose="020B0600070205080204" pitchFamily="34" charset="-128"/>
              </a:rPr>
              <a:t> 	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>
                <a:ea typeface="MS PGothic" panose="020B0600070205080204" pitchFamily="34" charset="-128"/>
              </a:rPr>
              <a:t>		with </a:t>
            </a:r>
            <a:r>
              <a:rPr lang="en-US" altLang="ja-JP" sz="2400" i="1">
                <a:ea typeface="MS PGothic" panose="020B0600070205080204" pitchFamily="34" charset="-128"/>
              </a:rPr>
              <a:t>f</a:t>
            </a:r>
            <a:r>
              <a:rPr lang="en-US" altLang="ja-JP" sz="2400" baseline="-25000">
                <a:ea typeface="MS PGothic" panose="020B0600070205080204" pitchFamily="34" charset="-128"/>
              </a:rPr>
              <a:t>1</a:t>
            </a:r>
            <a:r>
              <a:rPr lang="en-US" altLang="ja-JP" sz="2400">
                <a:ea typeface="MS PGothic" panose="020B0600070205080204" pitchFamily="34" charset="-128"/>
              </a:rPr>
              <a:t> = {</a:t>
            </a:r>
            <a:r>
              <a:rPr lang="en-US" altLang="ja-JP" sz="2400" i="1">
                <a:ea typeface="MS PGothic" panose="020B0600070205080204" pitchFamily="34" charset="-128"/>
              </a:rPr>
              <a:t>i</a:t>
            </a:r>
            <a:r>
              <a:rPr lang="en-US" altLang="ja-JP" sz="2400" baseline="-25000">
                <a:ea typeface="MS PGothic" panose="020B0600070205080204" pitchFamily="34" charset="-128"/>
              </a:rPr>
              <a:t>1</a:t>
            </a:r>
            <a:r>
              <a:rPr lang="en-US" altLang="ja-JP" sz="2400">
                <a:ea typeface="MS PGothic" panose="020B0600070205080204" pitchFamily="34" charset="-128"/>
              </a:rPr>
              <a:t>, … , </a:t>
            </a:r>
            <a:r>
              <a:rPr lang="en-US" altLang="ja-JP" sz="2400" i="1">
                <a:ea typeface="MS PGothic" panose="020B0600070205080204" pitchFamily="34" charset="-128"/>
              </a:rPr>
              <a:t>i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k-</a:t>
            </a:r>
            <a:r>
              <a:rPr lang="en-US" altLang="ja-JP" sz="2400" baseline="-25000">
                <a:ea typeface="MS PGothic" panose="020B0600070205080204" pitchFamily="34" charset="-128"/>
              </a:rPr>
              <a:t>2</a:t>
            </a:r>
            <a:r>
              <a:rPr lang="en-US" altLang="ja-JP" sz="2400">
                <a:ea typeface="MS PGothic" panose="020B0600070205080204" pitchFamily="34" charset="-128"/>
              </a:rPr>
              <a:t>, </a:t>
            </a:r>
            <a:r>
              <a:rPr lang="en-US" altLang="ja-JP" sz="2400" i="1">
                <a:ea typeface="MS PGothic" panose="020B0600070205080204" pitchFamily="34" charset="-128"/>
              </a:rPr>
              <a:t>i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k-</a:t>
            </a:r>
            <a:r>
              <a:rPr lang="en-US" altLang="ja-JP" sz="2400" baseline="-25000">
                <a:ea typeface="MS PGothic" panose="020B0600070205080204" pitchFamily="34" charset="-128"/>
              </a:rPr>
              <a:t>1</a:t>
            </a:r>
            <a:r>
              <a:rPr lang="en-US" altLang="ja-JP" sz="2400">
                <a:ea typeface="MS PGothic" panose="020B0600070205080204" pitchFamily="34" charset="-128"/>
              </a:rPr>
              <a:t>} 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>
                <a:ea typeface="MS PGothic" panose="020B0600070205080204" pitchFamily="34" charset="-128"/>
              </a:rPr>
              <a:t>		and </a:t>
            </a:r>
            <a:r>
              <a:rPr lang="en-US" altLang="ja-JP" sz="2400" i="1">
                <a:ea typeface="MS PGothic" panose="020B0600070205080204" pitchFamily="34" charset="-128"/>
              </a:rPr>
              <a:t>f</a:t>
            </a:r>
            <a:r>
              <a:rPr lang="en-US" altLang="ja-JP" sz="2400" baseline="-25000">
                <a:ea typeface="MS PGothic" panose="020B0600070205080204" pitchFamily="34" charset="-128"/>
              </a:rPr>
              <a:t>2</a:t>
            </a:r>
            <a:r>
              <a:rPr lang="en-US" altLang="ja-JP" sz="2400">
                <a:ea typeface="MS PGothic" panose="020B0600070205080204" pitchFamily="34" charset="-128"/>
              </a:rPr>
              <a:t> = {</a:t>
            </a:r>
            <a:r>
              <a:rPr lang="en-US" altLang="ja-JP" sz="2400" i="1">
                <a:ea typeface="MS PGothic" panose="020B0600070205080204" pitchFamily="34" charset="-128"/>
              </a:rPr>
              <a:t>i</a:t>
            </a:r>
            <a:r>
              <a:rPr lang="en-US" altLang="ja-JP" sz="2400" baseline="-25000">
                <a:ea typeface="MS PGothic" panose="020B0600070205080204" pitchFamily="34" charset="-128"/>
              </a:rPr>
              <a:t>1</a:t>
            </a:r>
            <a:r>
              <a:rPr lang="en-US" altLang="ja-JP" sz="2400">
                <a:ea typeface="MS PGothic" panose="020B0600070205080204" pitchFamily="34" charset="-128"/>
              </a:rPr>
              <a:t>, … , </a:t>
            </a:r>
            <a:r>
              <a:rPr lang="en-US" altLang="ja-JP" sz="2400" i="1">
                <a:ea typeface="MS PGothic" panose="020B0600070205080204" pitchFamily="34" charset="-128"/>
              </a:rPr>
              <a:t>i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k-</a:t>
            </a:r>
            <a:r>
              <a:rPr lang="en-US" altLang="ja-JP" sz="2400" baseline="-25000">
                <a:ea typeface="MS PGothic" panose="020B0600070205080204" pitchFamily="34" charset="-128"/>
              </a:rPr>
              <a:t>2</a:t>
            </a:r>
            <a:r>
              <a:rPr lang="en-US" altLang="ja-JP" sz="2400">
                <a:ea typeface="MS PGothic" panose="020B0600070205080204" pitchFamily="34" charset="-128"/>
              </a:rPr>
              <a:t>, </a:t>
            </a:r>
            <a:r>
              <a:rPr lang="en-US" altLang="ja-JP" sz="2400" i="1">
                <a:ea typeface="MS PGothic" panose="020B0600070205080204" pitchFamily="34" charset="-128"/>
              </a:rPr>
              <a:t>i’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</a:t>
            </a:r>
            <a:r>
              <a:rPr lang="en-US" altLang="ja-JP" sz="2400" baseline="-25000">
                <a:ea typeface="MS PGothic" panose="020B0600070205080204" pitchFamily="34" charset="-128"/>
              </a:rPr>
              <a:t>-1</a:t>
            </a:r>
            <a:r>
              <a:rPr lang="en-US" altLang="ja-JP" sz="2400">
                <a:ea typeface="MS PGothic" panose="020B0600070205080204" pitchFamily="34" charset="-128"/>
              </a:rPr>
              <a:t>} 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>
                <a:ea typeface="MS PGothic" panose="020B0600070205080204" pitchFamily="34" charset="-128"/>
              </a:rPr>
              <a:t>		and </a:t>
            </a:r>
            <a:r>
              <a:rPr lang="en-US" altLang="ja-JP" sz="2400" i="1">
                <a:ea typeface="MS PGothic" panose="020B0600070205080204" pitchFamily="34" charset="-128"/>
              </a:rPr>
              <a:t>i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</a:t>
            </a:r>
            <a:r>
              <a:rPr lang="en-US" altLang="ja-JP" sz="2400" baseline="-25000">
                <a:ea typeface="MS PGothic" panose="020B0600070205080204" pitchFamily="34" charset="-128"/>
              </a:rPr>
              <a:t>-1</a:t>
            </a:r>
            <a:r>
              <a:rPr lang="en-US" altLang="ja-JP" sz="2400">
                <a:ea typeface="MS PGothic" panose="020B0600070205080204" pitchFamily="34" charset="-128"/>
              </a:rPr>
              <a:t> &lt; </a:t>
            </a:r>
            <a:r>
              <a:rPr lang="en-US" altLang="ja-JP" sz="2400" i="1">
                <a:ea typeface="MS PGothic" panose="020B0600070205080204" pitchFamily="34" charset="-128"/>
              </a:rPr>
              <a:t>i’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</a:t>
            </a:r>
            <a:r>
              <a:rPr lang="en-US" altLang="ja-JP" sz="2400" baseline="-25000">
                <a:ea typeface="MS PGothic" panose="020B0600070205080204" pitchFamily="34" charset="-128"/>
              </a:rPr>
              <a:t>-1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 b="1">
                <a:ea typeface="MS PGothic" panose="020B0600070205080204" pitchFamily="34" charset="-128"/>
              </a:rPr>
              <a:t>do</a:t>
            </a:r>
            <a:r>
              <a:rPr lang="en-US" altLang="ja-JP" sz="2400">
                <a:ea typeface="MS PGothic" panose="020B0600070205080204" pitchFamily="34" charset="-128"/>
              </a:rPr>
              <a:t> 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 i="1">
                <a:ea typeface="MS PGothic" panose="020B0600070205080204" pitchFamily="34" charset="-128"/>
              </a:rPr>
              <a:t>	    c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ja-JP" sz="2400">
                <a:ea typeface="MS PGothic" panose="020B0600070205080204" pitchFamily="34" charset="-128"/>
              </a:rPr>
              <a:t> {</a:t>
            </a:r>
            <a:r>
              <a:rPr lang="en-US" altLang="ja-JP" sz="2400" i="1">
                <a:ea typeface="MS PGothic" panose="020B0600070205080204" pitchFamily="34" charset="-128"/>
              </a:rPr>
              <a:t>i</a:t>
            </a:r>
            <a:r>
              <a:rPr lang="en-US" altLang="ja-JP" sz="2400" baseline="-25000">
                <a:ea typeface="MS PGothic" panose="020B0600070205080204" pitchFamily="34" charset="-128"/>
              </a:rPr>
              <a:t>1</a:t>
            </a:r>
            <a:r>
              <a:rPr lang="en-US" altLang="ja-JP" sz="2400">
                <a:ea typeface="MS PGothic" panose="020B0600070205080204" pitchFamily="34" charset="-128"/>
              </a:rPr>
              <a:t>, …, </a:t>
            </a:r>
            <a:r>
              <a:rPr lang="en-US" altLang="ja-JP" sz="2400" i="1">
                <a:ea typeface="MS PGothic" panose="020B0600070205080204" pitchFamily="34" charset="-128"/>
              </a:rPr>
              <a:t>i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k-</a:t>
            </a:r>
            <a:r>
              <a:rPr lang="en-US" altLang="ja-JP" sz="2400" baseline="-25000">
                <a:ea typeface="MS PGothic" panose="020B0600070205080204" pitchFamily="34" charset="-128"/>
              </a:rPr>
              <a:t>1</a:t>
            </a:r>
            <a:r>
              <a:rPr lang="en-US" altLang="ja-JP" sz="2400">
                <a:ea typeface="MS PGothic" panose="020B0600070205080204" pitchFamily="34" charset="-128"/>
              </a:rPr>
              <a:t>, </a:t>
            </a:r>
            <a:r>
              <a:rPr lang="en-US" altLang="ja-JP" sz="2400" i="1">
                <a:ea typeface="MS PGothic" panose="020B0600070205080204" pitchFamily="34" charset="-128"/>
              </a:rPr>
              <a:t>i’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k-</a:t>
            </a:r>
            <a:r>
              <a:rPr lang="en-US" altLang="ja-JP" sz="2400" baseline="-25000">
                <a:ea typeface="MS PGothic" panose="020B0600070205080204" pitchFamily="34" charset="-128"/>
              </a:rPr>
              <a:t>1</a:t>
            </a:r>
            <a:r>
              <a:rPr lang="en-US" altLang="ja-JP" sz="2400">
                <a:ea typeface="MS PGothic" panose="020B0600070205080204" pitchFamily="34" charset="-128"/>
              </a:rPr>
              <a:t>}; 		</a:t>
            </a:r>
            <a:r>
              <a:rPr lang="en-US" altLang="ja-JP" sz="2400">
                <a:solidFill>
                  <a:srgbClr val="3333CC"/>
                </a:solidFill>
                <a:ea typeface="MS PGothic" panose="020B0600070205080204" pitchFamily="34" charset="-128"/>
              </a:rPr>
              <a:t>// join </a:t>
            </a:r>
            <a:r>
              <a:rPr lang="en-US" altLang="ja-JP" sz="2400" i="1">
                <a:solidFill>
                  <a:srgbClr val="3333CC"/>
                </a:solidFill>
                <a:ea typeface="MS PGothic" panose="020B0600070205080204" pitchFamily="34" charset="-128"/>
              </a:rPr>
              <a:t>f</a:t>
            </a:r>
            <a:r>
              <a:rPr lang="en-US" altLang="ja-JP" sz="2400" baseline="-25000">
                <a:solidFill>
                  <a:srgbClr val="3333CC"/>
                </a:solidFill>
                <a:ea typeface="MS PGothic" panose="020B0600070205080204" pitchFamily="34" charset="-128"/>
              </a:rPr>
              <a:t>1</a:t>
            </a:r>
            <a:r>
              <a:rPr lang="en-US" altLang="ja-JP" sz="2400">
                <a:solidFill>
                  <a:srgbClr val="3333CC"/>
                </a:solidFill>
                <a:ea typeface="MS PGothic" panose="020B0600070205080204" pitchFamily="34" charset="-128"/>
              </a:rPr>
              <a:t> and </a:t>
            </a:r>
            <a:r>
              <a:rPr lang="en-US" altLang="ja-JP" sz="2400" i="1">
                <a:solidFill>
                  <a:srgbClr val="3333CC"/>
                </a:solidFill>
                <a:ea typeface="MS PGothic" panose="020B0600070205080204" pitchFamily="34" charset="-128"/>
              </a:rPr>
              <a:t>f</a:t>
            </a:r>
            <a:r>
              <a:rPr lang="en-US" altLang="ja-JP" sz="2400" baseline="-25000">
                <a:solidFill>
                  <a:srgbClr val="3333CC"/>
                </a:solidFill>
                <a:ea typeface="MS PGothic" panose="020B0600070205080204" pitchFamily="34" charset="-128"/>
              </a:rPr>
              <a:t>2</a:t>
            </a:r>
            <a:endParaRPr lang="en-US" altLang="ja-JP" sz="2400" i="1">
              <a:solidFill>
                <a:srgbClr val="3333CC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 i="1">
                <a:ea typeface="MS PGothic" panose="020B0600070205080204" pitchFamily="34" charset="-128"/>
              </a:rPr>
              <a:t>	    </a:t>
            </a:r>
            <a:r>
              <a:rPr lang="en-US" altLang="ja-JP" sz="2400" i="1" err="1">
                <a:ea typeface="MS PGothic" panose="020B0600070205080204" pitchFamily="34" charset="-128"/>
              </a:rPr>
              <a:t>C</a:t>
            </a:r>
            <a:r>
              <a:rPr lang="en-US" altLang="ja-JP" sz="2400" i="1" baseline="-25000" err="1">
                <a:ea typeface="MS PGothic" panose="020B0600070205080204" pitchFamily="34" charset="-128"/>
              </a:rPr>
              <a:t>k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 i="1" err="1">
                <a:ea typeface="MS PGothic" panose="020B0600070205080204" pitchFamily="34" charset="-128"/>
              </a:rPr>
              <a:t>C</a:t>
            </a:r>
            <a:r>
              <a:rPr lang="en-US" altLang="ja-JP" sz="2400" i="1" baseline="-25000" err="1">
                <a:ea typeface="MS PGothic" panose="020B0600070205080204" pitchFamily="34" charset="-128"/>
              </a:rPr>
              <a:t>k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</a:t>
            </a:r>
            <a:r>
              <a:rPr lang="en-US" altLang="ja-JP" sz="2400">
                <a:ea typeface="MS PGothic" panose="020B0600070205080204" pitchFamily="34" charset="-128"/>
              </a:rPr>
              <a:t> {</a:t>
            </a:r>
            <a:r>
              <a:rPr lang="en-US" altLang="ja-JP" sz="2400" i="1">
                <a:ea typeface="MS PGothic" panose="020B0600070205080204" pitchFamily="34" charset="-128"/>
              </a:rPr>
              <a:t>c</a:t>
            </a:r>
            <a:r>
              <a:rPr lang="en-US" altLang="ja-JP" sz="2400">
                <a:ea typeface="MS PGothic" panose="020B0600070205080204" pitchFamily="34" charset="-128"/>
              </a:rPr>
              <a:t>}; 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 b="1">
                <a:ea typeface="MS PGothic" panose="020B0600070205080204" pitchFamily="34" charset="-128"/>
              </a:rPr>
              <a:t>	    for </a:t>
            </a:r>
            <a:r>
              <a:rPr lang="en-US" altLang="ja-JP" sz="2400">
                <a:ea typeface="MS PGothic" panose="020B0600070205080204" pitchFamily="34" charset="-128"/>
              </a:rPr>
              <a:t>each (</a:t>
            </a:r>
            <a:r>
              <a:rPr lang="en-US" altLang="ja-JP" sz="2400" i="1">
                <a:ea typeface="MS PGothic" panose="020B0600070205080204" pitchFamily="34" charset="-128"/>
              </a:rPr>
              <a:t>k-</a:t>
            </a:r>
            <a:r>
              <a:rPr lang="en-US" altLang="ja-JP" sz="2400">
                <a:ea typeface="MS PGothic" panose="020B0600070205080204" pitchFamily="34" charset="-128"/>
              </a:rPr>
              <a:t>1)-subset </a:t>
            </a:r>
            <a:r>
              <a:rPr lang="en-US" altLang="ja-JP" sz="2400" i="1">
                <a:ea typeface="MS PGothic" panose="020B0600070205080204" pitchFamily="34" charset="-128"/>
              </a:rPr>
              <a:t>s</a:t>
            </a:r>
            <a:r>
              <a:rPr lang="en-US" altLang="ja-JP" sz="2400">
                <a:ea typeface="MS PGothic" panose="020B0600070205080204" pitchFamily="34" charset="-128"/>
              </a:rPr>
              <a:t> of </a:t>
            </a:r>
            <a:r>
              <a:rPr lang="en-US" altLang="ja-JP" sz="2400" i="1">
                <a:ea typeface="MS PGothic" panose="020B0600070205080204" pitchFamily="34" charset="-128"/>
              </a:rPr>
              <a:t>c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 b="1">
                <a:ea typeface="MS PGothic" panose="020B0600070205080204" pitchFamily="34" charset="-128"/>
              </a:rPr>
              <a:t>do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 b="1">
                <a:ea typeface="MS PGothic" panose="020B0600070205080204" pitchFamily="34" charset="-128"/>
              </a:rPr>
              <a:t>		if </a:t>
            </a:r>
            <a:r>
              <a:rPr lang="en-US" altLang="ja-JP" sz="2400">
                <a:ea typeface="MS PGothic" panose="020B0600070205080204" pitchFamily="34" charset="-128"/>
              </a:rPr>
              <a:t>(</a:t>
            </a:r>
            <a:r>
              <a:rPr lang="en-US" altLang="ja-JP" sz="2400" i="1">
                <a:ea typeface="MS PGothic" panose="020B0600070205080204" pitchFamily="34" charset="-128"/>
              </a:rPr>
              <a:t>s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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 i="1">
                <a:ea typeface="MS PGothic" panose="020B0600070205080204" pitchFamily="34" charset="-128"/>
              </a:rPr>
              <a:t>F</a:t>
            </a:r>
            <a:r>
              <a:rPr lang="en-US" altLang="ja-JP" sz="2400" i="1" baseline="-25000">
                <a:ea typeface="MS PGothic" panose="020B0600070205080204" pitchFamily="34" charset="-128"/>
              </a:rPr>
              <a:t>k</a:t>
            </a:r>
            <a:r>
              <a:rPr lang="en-US" altLang="ja-JP" sz="2400" baseline="-25000">
                <a:ea typeface="MS PGothic" panose="020B0600070205080204" pitchFamily="34" charset="-128"/>
              </a:rPr>
              <a:t>-1</a:t>
            </a:r>
            <a:r>
              <a:rPr lang="en-US" altLang="ja-JP" sz="2400">
                <a:ea typeface="MS PGothic" panose="020B0600070205080204" pitchFamily="34" charset="-128"/>
              </a:rPr>
              <a:t>) </a:t>
            </a:r>
            <a:r>
              <a:rPr lang="en-US" altLang="ja-JP" sz="2400" b="1">
                <a:ea typeface="MS PGothic" panose="020B0600070205080204" pitchFamily="34" charset="-128"/>
              </a:rPr>
              <a:t>then</a:t>
            </a:r>
            <a:r>
              <a:rPr lang="en-US" altLang="ja-JP" sz="2400">
                <a:ea typeface="MS PGothic" panose="020B0600070205080204" pitchFamily="34" charset="-128"/>
              </a:rPr>
              <a:t>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>
                <a:ea typeface="MS PGothic" panose="020B0600070205080204" pitchFamily="34" charset="-128"/>
              </a:rPr>
              <a:t>		    delete </a:t>
            </a:r>
            <a:r>
              <a:rPr lang="en-US" altLang="ja-JP" sz="2400" i="1">
                <a:ea typeface="MS PGothic" panose="020B0600070205080204" pitchFamily="34" charset="-128"/>
              </a:rPr>
              <a:t>c</a:t>
            </a:r>
            <a:r>
              <a:rPr lang="en-US" altLang="ja-JP" sz="2400">
                <a:ea typeface="MS PGothic" panose="020B0600070205080204" pitchFamily="34" charset="-128"/>
              </a:rPr>
              <a:t> from </a:t>
            </a:r>
            <a:r>
              <a:rPr lang="en-US" altLang="ja-JP" sz="2400" i="1" err="1">
                <a:ea typeface="MS PGothic" panose="020B0600070205080204" pitchFamily="34" charset="-128"/>
              </a:rPr>
              <a:t>C</a:t>
            </a:r>
            <a:r>
              <a:rPr lang="en-US" altLang="ja-JP" sz="2400" i="1" baseline="-25000" err="1">
                <a:ea typeface="MS PGothic" panose="020B0600070205080204" pitchFamily="34" charset="-128"/>
              </a:rPr>
              <a:t>k</a:t>
            </a:r>
            <a:r>
              <a:rPr lang="en-US" altLang="ja-JP" sz="2400">
                <a:ea typeface="MS PGothic" panose="020B0600070205080204" pitchFamily="34" charset="-128"/>
              </a:rPr>
              <a:t>;		</a:t>
            </a:r>
            <a:r>
              <a:rPr lang="en-US" altLang="ja-JP" sz="2400">
                <a:solidFill>
                  <a:srgbClr val="3333CC"/>
                </a:solidFill>
                <a:ea typeface="MS PGothic" panose="020B0600070205080204" pitchFamily="34" charset="-128"/>
              </a:rPr>
              <a:t>// prune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 b="1">
                <a:ea typeface="MS PGothic" panose="020B0600070205080204" pitchFamily="34" charset="-128"/>
              </a:rPr>
              <a:t>	    end</a:t>
            </a:r>
            <a:r>
              <a:rPr lang="en-US" altLang="ja-JP" sz="2400">
                <a:ea typeface="MS PGothic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 b="1">
                <a:ea typeface="MS PGothic" panose="020B0600070205080204" pitchFamily="34" charset="-128"/>
              </a:rPr>
              <a:t>	end</a:t>
            </a:r>
            <a:r>
              <a:rPr lang="en-US" altLang="ja-JP" sz="2400">
                <a:ea typeface="MS PGothic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ja-JP" sz="2400">
                <a:ea typeface="MS PGothic" panose="020B0600070205080204" pitchFamily="34" charset="-128"/>
              </a:rPr>
              <a:t>	return </a:t>
            </a:r>
            <a:r>
              <a:rPr lang="en-US" altLang="ja-JP" sz="2400" i="1" err="1">
                <a:ea typeface="MS PGothic" panose="020B0600070205080204" pitchFamily="34" charset="-128"/>
              </a:rPr>
              <a:t>C</a:t>
            </a:r>
            <a:r>
              <a:rPr lang="en-US" altLang="ja-JP" sz="2400" i="1" baseline="-25000" err="1">
                <a:ea typeface="MS PGothic" panose="020B0600070205080204" pitchFamily="34" charset="-128"/>
              </a:rPr>
              <a:t>k</a:t>
            </a:r>
            <a:r>
              <a:rPr lang="en-US" altLang="ja-JP" sz="2400">
                <a:ea typeface="MS PGothic" panose="020B0600070205080204" pitchFamily="34" charset="-128"/>
              </a:rPr>
              <a:t>; 	</a:t>
            </a:r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8B3A4F-B70E-E124-74D6-7A11B92D4539}"/>
                  </a:ext>
                </a:extLst>
              </p14:cNvPr>
              <p14:cNvContentPartPr/>
              <p14:nvPr/>
            </p14:nvContentPartPr>
            <p14:xfrm>
              <a:off x="7721640" y="103320"/>
              <a:ext cx="4470480" cy="416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8B3A4F-B70E-E124-74D6-7A11B92D45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2280" y="93960"/>
                <a:ext cx="4489200" cy="41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28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716"/>
            <a:ext cx="10515600" cy="1325563"/>
          </a:xfrm>
        </p:spPr>
        <p:txBody>
          <a:bodyPr/>
          <a:lstStyle/>
          <a:p>
            <a:r>
              <a:rPr lang="en-US"/>
              <a:t>Why k database scans?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each transaction from disk and check frequency of all candidates of size 1</a:t>
            </a:r>
          </a:p>
          <a:p>
            <a:r>
              <a:rPr lang="en-US"/>
              <a:t>Repeat for candidates of size 2…till size k</a:t>
            </a:r>
          </a:p>
          <a:p>
            <a:endParaRPr lang="en-US"/>
          </a:p>
          <a:p>
            <a:r>
              <a:rPr lang="en-US"/>
              <a:t>Why is the number of database scans important?</a:t>
            </a:r>
          </a:p>
          <a:p>
            <a:pPr lvl="1"/>
            <a:r>
              <a:rPr lang="en-US"/>
              <a:t>~1000 times slower than main-memory scans.</a:t>
            </a:r>
          </a:p>
        </p:txBody>
      </p:sp>
    </p:spTree>
    <p:extLst>
      <p:ext uri="{BB962C8B-B14F-4D97-AF65-F5344CB8AC3E}">
        <p14:creationId xmlns:p14="http://schemas.microsoft.com/office/powerpoint/2010/main" val="185216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Step 2: Generating rules from frequent itemsets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283" y="1690688"/>
            <a:ext cx="8497888" cy="4767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Frequent itemsets </a:t>
            </a:r>
            <a:r>
              <a:rPr lang="en-US" b="1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r>
              <a:rPr lang="en-US">
                <a:solidFill>
                  <a:srgbClr val="FF0000"/>
                </a:solidFill>
              </a:rPr>
              <a:t> association rules</a:t>
            </a:r>
          </a:p>
          <a:p>
            <a:pPr>
              <a:lnSpc>
                <a:spcPct val="90000"/>
              </a:lnSpc>
            </a:pPr>
            <a:r>
              <a:rPr lang="en-US"/>
              <a:t>One more step is needed to generate association rules</a:t>
            </a:r>
          </a:p>
          <a:p>
            <a:pPr>
              <a:lnSpc>
                <a:spcPct val="90000"/>
              </a:lnSpc>
            </a:pPr>
            <a:r>
              <a:rPr lang="en-US"/>
              <a:t>For each frequent itemset </a:t>
            </a:r>
            <a:r>
              <a:rPr lang="en-US" i="1"/>
              <a:t>X</a:t>
            </a:r>
            <a:r>
              <a:rPr lang="en-US"/>
              <a:t>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For each proper nonempty subset </a:t>
            </a:r>
            <a:r>
              <a:rPr lang="en-US" i="1"/>
              <a:t>A</a:t>
            </a:r>
            <a:r>
              <a:rPr lang="en-US"/>
              <a:t> of </a:t>
            </a:r>
            <a:r>
              <a:rPr lang="en-US" i="1"/>
              <a:t>X</a:t>
            </a:r>
            <a:r>
              <a:rPr lang="en-US"/>
              <a:t>, </a:t>
            </a:r>
          </a:p>
          <a:p>
            <a:pPr marL="742950" lvl="1" indent="-285750"/>
            <a:r>
              <a:rPr lang="en-US"/>
              <a:t>Let </a:t>
            </a:r>
            <a:r>
              <a:rPr lang="en-US" i="1"/>
              <a:t>B </a:t>
            </a:r>
            <a:r>
              <a:rPr lang="en-US"/>
              <a:t>= X - </a:t>
            </a:r>
            <a:r>
              <a:rPr lang="en-US" i="1"/>
              <a:t>A</a:t>
            </a:r>
            <a:endParaRPr lang="en-US"/>
          </a:p>
          <a:p>
            <a:pPr marL="742950" lvl="1" indent="-285750"/>
            <a:r>
              <a:rPr lang="en-US"/>
              <a:t>A </a:t>
            </a:r>
            <a:r>
              <a:rPr lang="en-US" sz="3000">
                <a:sym typeface="Symbol" panose="05050102010706020507" pitchFamily="18" charset="2"/>
              </a:rPr>
              <a:t></a:t>
            </a:r>
            <a:r>
              <a:rPr lang="en-US"/>
              <a:t> B is an association rule if</a:t>
            </a:r>
          </a:p>
          <a:p>
            <a:pPr lvl="2"/>
            <a:r>
              <a:rPr lang="en-US" sz="2400"/>
              <a:t>Confidence(A </a:t>
            </a:r>
            <a:r>
              <a:rPr lang="en-US" sz="2600">
                <a:sym typeface="Symbol" panose="05050102010706020507" pitchFamily="18" charset="2"/>
              </a:rPr>
              <a:t></a:t>
            </a:r>
            <a:r>
              <a:rPr lang="en-US" sz="2400"/>
              <a:t> B) </a:t>
            </a:r>
            <a:r>
              <a:rPr lang="en-US" sz="2400">
                <a:cs typeface="Times New Roman" panose="02020603050405020304" pitchFamily="18" charset="0"/>
              </a:rPr>
              <a:t>≥</a:t>
            </a:r>
            <a:r>
              <a:rPr lang="en-US" sz="2400"/>
              <a:t> minconf,</a:t>
            </a:r>
          </a:p>
          <a:p>
            <a:pPr lvl="2">
              <a:buNone/>
            </a:pPr>
            <a:r>
              <a:rPr lang="en-US" sz="2400"/>
              <a:t>	support(A </a:t>
            </a:r>
            <a:r>
              <a:rPr lang="en-US" sz="2600">
                <a:sym typeface="Symbol" panose="05050102010706020507" pitchFamily="18" charset="2"/>
              </a:rPr>
              <a:t></a:t>
            </a:r>
            <a:r>
              <a:rPr lang="en-US" sz="2400">
                <a:sym typeface="Wingdings" panose="05000000000000000000" pitchFamily="2" charset="2"/>
              </a:rPr>
              <a:t> B) </a:t>
            </a:r>
            <a:r>
              <a:rPr lang="en-US" sz="2400"/>
              <a:t>= support(A</a:t>
            </a:r>
            <a:r>
              <a:rPr lang="en-US" sz="2400">
                <a:sym typeface="Symbol" panose="05050102010706020507" pitchFamily="18" charset="2"/>
              </a:rPr>
              <a:t></a:t>
            </a:r>
            <a:r>
              <a:rPr lang="en-US" sz="2400"/>
              <a:t>B) = support(X) </a:t>
            </a:r>
          </a:p>
          <a:p>
            <a:pPr lvl="2">
              <a:buNone/>
            </a:pPr>
            <a:r>
              <a:rPr lang="en-US" sz="2400"/>
              <a:t>	confidence(A </a:t>
            </a:r>
            <a:r>
              <a:rPr lang="en-US" sz="2600">
                <a:sym typeface="Symbol" panose="05050102010706020507" pitchFamily="18" charset="2"/>
              </a:rPr>
              <a:t></a:t>
            </a:r>
            <a:r>
              <a:rPr lang="en-US" sz="2400"/>
              <a:t> B) = support(A </a:t>
            </a:r>
            <a:r>
              <a:rPr lang="en-US" sz="2400">
                <a:sym typeface="Symbol" panose="05050102010706020507" pitchFamily="18" charset="2"/>
              </a:rPr>
              <a:t></a:t>
            </a:r>
            <a:r>
              <a:rPr lang="en-US" sz="2400"/>
              <a:t> B) / support(A)</a:t>
            </a:r>
          </a:p>
          <a:p>
            <a:pPr lvl="2"/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4483A0-14F8-1449-90CE-1E5291D5FB30}"/>
                  </a:ext>
                </a:extLst>
              </p14:cNvPr>
              <p14:cNvContentPartPr/>
              <p14:nvPr/>
            </p14:nvContentPartPr>
            <p14:xfrm>
              <a:off x="2755440" y="4002120"/>
              <a:ext cx="6310800" cy="180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4483A0-14F8-1449-90CE-1E5291D5F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6080" y="3992760"/>
                <a:ext cx="6329520" cy="18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37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A52C-49DE-43C5-B6A0-C8FB7C1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FB9B-AD1E-442A-9B05-A663A4C4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FF7B7-5189-47E1-9F02-EB148915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" y="67164"/>
            <a:ext cx="11944096" cy="54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04801"/>
            <a:ext cx="8675687" cy="963613"/>
          </a:xfrm>
        </p:spPr>
        <p:txBody>
          <a:bodyPr/>
          <a:lstStyle/>
          <a:p>
            <a:r>
              <a:rPr lang="en-US"/>
              <a:t>Generating rules: an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4" y="1268414"/>
            <a:ext cx="10245306" cy="4918075"/>
          </a:xfrm>
        </p:spPr>
        <p:txBody>
          <a:bodyPr/>
          <a:lstStyle/>
          <a:p>
            <a:r>
              <a:rPr lang="en-US" sz="2600"/>
              <a:t>Suppose {2,3,4} is frequent</a:t>
            </a:r>
          </a:p>
          <a:p>
            <a:r>
              <a:rPr lang="en-US" sz="2200"/>
              <a:t>Proper nonempty subsets: </a:t>
            </a:r>
          </a:p>
          <a:p>
            <a:pPr marL="742950" lvl="1" indent="-285750"/>
            <a:r>
              <a:rPr lang="en-US" sz="2200"/>
              <a:t>{2,3}, {2,4}, {3,4}, {2}, {3}, {4}</a:t>
            </a:r>
          </a:p>
          <a:p>
            <a:pPr marL="285750" indent="-285750"/>
            <a:r>
              <a:rPr lang="en-US" sz="2600"/>
              <a:t>These generate these association rules:</a:t>
            </a:r>
          </a:p>
          <a:p>
            <a:pPr lvl="1"/>
            <a:r>
              <a:rPr lang="en-US"/>
              <a:t>2,3 </a:t>
            </a:r>
            <a:r>
              <a:rPr lang="en-US" sz="2800">
                <a:sym typeface="Symbol" panose="05050102010706020507" pitchFamily="18" charset="2"/>
              </a:rPr>
              <a:t></a:t>
            </a:r>
            <a:r>
              <a:rPr lang="en-US"/>
              <a:t> 4, 	</a:t>
            </a:r>
          </a:p>
          <a:p>
            <a:pPr lvl="1"/>
            <a:r>
              <a:rPr lang="en-US"/>
              <a:t>2,4 </a:t>
            </a:r>
            <a:r>
              <a:rPr lang="en-US" sz="2800">
                <a:sym typeface="Symbol" panose="05050102010706020507" pitchFamily="18" charset="2"/>
              </a:rPr>
              <a:t></a:t>
            </a:r>
            <a:r>
              <a:rPr lang="en-US"/>
              <a:t> 3, 	</a:t>
            </a:r>
          </a:p>
          <a:p>
            <a:pPr lvl="1"/>
            <a:r>
              <a:rPr lang="en-US"/>
              <a:t>3,4 </a:t>
            </a:r>
            <a:r>
              <a:rPr lang="en-US" sz="2800">
                <a:sym typeface="Symbol" panose="05050102010706020507" pitchFamily="18" charset="2"/>
              </a:rPr>
              <a:t></a:t>
            </a:r>
            <a:r>
              <a:rPr lang="en-US"/>
              <a:t> 2, 	</a:t>
            </a:r>
          </a:p>
          <a:p>
            <a:pPr lvl="1"/>
            <a:r>
              <a:rPr lang="en-US"/>
              <a:t>2 </a:t>
            </a:r>
            <a:r>
              <a:rPr lang="en-US" sz="2800">
                <a:sym typeface="Symbol" panose="05050102010706020507" pitchFamily="18" charset="2"/>
              </a:rPr>
              <a:t></a:t>
            </a:r>
            <a:r>
              <a:rPr lang="en-US"/>
              <a:t> 3,4, 	</a:t>
            </a:r>
          </a:p>
          <a:p>
            <a:pPr lvl="1"/>
            <a:r>
              <a:rPr lang="en-US"/>
              <a:t>3 </a:t>
            </a:r>
            <a:r>
              <a:rPr lang="en-US" sz="2800">
                <a:sym typeface="Symbol" panose="05050102010706020507" pitchFamily="18" charset="2"/>
              </a:rPr>
              <a:t></a:t>
            </a:r>
            <a:r>
              <a:rPr lang="en-US"/>
              <a:t> 2,4, 	</a:t>
            </a:r>
          </a:p>
          <a:p>
            <a:pPr lvl="1"/>
            <a:r>
              <a:rPr lang="en-US"/>
              <a:t>4 </a:t>
            </a:r>
            <a:r>
              <a:rPr lang="en-US" sz="2800">
                <a:sym typeface="Symbol" panose="05050102010706020507" pitchFamily="18" charset="2"/>
              </a:rPr>
              <a:t></a:t>
            </a:r>
            <a:r>
              <a:rPr lang="en-US"/>
              <a:t> 2,3, 	</a:t>
            </a:r>
          </a:p>
        </p:txBody>
      </p:sp>
    </p:spTree>
    <p:extLst>
      <p:ext uri="{BB962C8B-B14F-4D97-AF65-F5344CB8AC3E}">
        <p14:creationId xmlns:p14="http://schemas.microsoft.com/office/powerpoint/2010/main" val="40418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Pattern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376487"/>
            <a:ext cx="9877425" cy="2105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167311"/>
            <a:ext cx="11001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Jiawei Han, Jian Pei, and </a:t>
            </a:r>
            <a:r>
              <a:rPr lang="en-US" err="1"/>
              <a:t>Yiwen</a:t>
            </a:r>
            <a:r>
              <a:rPr lang="en-US"/>
              <a:t> Yin. 2000. Mining frequent patterns without candidate generation. In </a:t>
            </a:r>
            <a:r>
              <a:rPr lang="en-US" i="1"/>
              <a:t>Proceedings of the 2000 ACM SIGMOD. </a:t>
            </a:r>
            <a:r>
              <a:rPr lang="en-US" b="1" i="1"/>
              <a:t>[Citations: 9670]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1993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77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FP-Tree Construction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8534400" y="1676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03008"/>
              </p:ext>
            </p:extLst>
          </p:nvPr>
        </p:nvGraphicFramePr>
        <p:xfrm>
          <a:off x="596900" y="19812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981200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8153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76962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8382000" y="4800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8382000" y="198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78486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7724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73914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69342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7620000" y="4495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7086600" y="518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89916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9448800" y="647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7924800" y="4495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 flipV="1">
            <a:off x="8610600" y="5105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9220200" y="6019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8001000" y="1524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7696200" y="2286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A:1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7239000" y="3124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239000" y="4114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6858000" y="4800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A:1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6400800" y="5638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610600" y="47244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372600" y="5638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9753600" y="6400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4800600" y="1752601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After reading TID=1: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4724400" y="3946526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After reading TID=2: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7239000" y="5029200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14" grpId="0" animBg="1"/>
      <p:bldP spid="29715" grpId="0" animBg="1"/>
      <p:bldP spid="29716" grpId="0"/>
      <p:bldP spid="29717" grpId="0"/>
      <p:bldP spid="29718" grpId="0"/>
      <p:bldP spid="29719" grpId="0"/>
      <p:bldP spid="29720" grpId="0"/>
      <p:bldP spid="29721" grpId="0"/>
      <p:bldP spid="29722" grpId="0"/>
      <p:bldP spid="29723" grpId="0"/>
      <p:bldP spid="29724" grpId="0"/>
      <p:bldP spid="29725" grpId="0"/>
      <p:bldP spid="29726" grpId="0"/>
      <p:bldP spid="297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FP-Tree Construction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81534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71628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51816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6248400" y="2590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5410200" y="3429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87630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85344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7315200" y="2590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 flipV="1">
            <a:off x="8382000" y="3352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87630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553200" y="2209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562600" y="3048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A:7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648200" y="3886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B:5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8382000" y="2971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B:3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9144000" y="3886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C:3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8839200" y="4648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6019800" y="4098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6172200" y="5029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V="1">
            <a:off x="6172200" y="3429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6172200" y="4419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6324600" y="4038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6477000" y="4953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48768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4343400" y="4800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C:3</a:t>
            </a:r>
          </a:p>
        </p:txBody>
      </p:sp>
      <p:sp>
        <p:nvSpPr>
          <p:cNvPr id="30748" name="Oval 28"/>
          <p:cNvSpPr>
            <a:spLocks noChangeArrowheads="1"/>
          </p:cNvSpPr>
          <p:nvPr/>
        </p:nvSpPr>
        <p:spPr bwMode="auto">
          <a:xfrm>
            <a:off x="4648200" y="586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4191000" y="5715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V="1">
            <a:off x="5029200" y="4267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H="1">
            <a:off x="4800600" y="5181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7010400" y="40544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7315200" y="4038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0754" name="Oval 34"/>
          <p:cNvSpPr>
            <a:spLocks noChangeArrowheads="1"/>
          </p:cNvSpPr>
          <p:nvPr/>
        </p:nvSpPr>
        <p:spPr bwMode="auto">
          <a:xfrm>
            <a:off x="7239000" y="495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7467600" y="4953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30756" name="Oval 36"/>
          <p:cNvSpPr>
            <a:spLocks noChangeArrowheads="1"/>
          </p:cNvSpPr>
          <p:nvPr/>
        </p:nvSpPr>
        <p:spPr bwMode="auto">
          <a:xfrm>
            <a:off x="9525000" y="495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9753600" y="4800601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 flipH="1" flipV="1">
            <a:off x="8915400" y="4267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 flipH="1" flipV="1">
            <a:off x="6248400" y="3429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flipH="1" flipV="1">
            <a:off x="7162800" y="4343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61" name="Object 41"/>
          <p:cNvGraphicFramePr>
            <a:graphicFrameLocks noChangeAspect="1"/>
          </p:cNvGraphicFramePr>
          <p:nvPr/>
        </p:nvGraphicFramePr>
        <p:xfrm>
          <a:off x="1828800" y="16764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3076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2" name="Line 42"/>
          <p:cNvSpPr>
            <a:spLocks noChangeShapeType="1"/>
          </p:cNvSpPr>
          <p:nvPr/>
        </p:nvSpPr>
        <p:spPr bwMode="auto">
          <a:xfrm flipV="1">
            <a:off x="4953000" y="51054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V="1">
            <a:off x="6400800" y="4359276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7315200" y="4359276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 flipV="1">
            <a:off x="7924800" y="5105401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V="1">
            <a:off x="5105400" y="4359276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 flipV="1">
            <a:off x="6477000" y="4054475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Line 48"/>
          <p:cNvSpPr>
            <a:spLocks noChangeShapeType="1"/>
          </p:cNvSpPr>
          <p:nvPr/>
        </p:nvSpPr>
        <p:spPr bwMode="auto">
          <a:xfrm flipV="1">
            <a:off x="5486400" y="3276601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6477000" y="6019801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Pointers are used to assist frequent itemset generation</a:t>
            </a:r>
          </a:p>
        </p:txBody>
      </p:sp>
      <p:sp>
        <p:nvSpPr>
          <p:cNvPr id="30770" name="Oval 50"/>
          <p:cNvSpPr>
            <a:spLocks noChangeArrowheads="1"/>
          </p:cNvSpPr>
          <p:nvPr/>
        </p:nvSpPr>
        <p:spPr bwMode="auto">
          <a:xfrm>
            <a:off x="55626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5410200" y="5181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0772" name="Line 52"/>
          <p:cNvSpPr>
            <a:spLocks noChangeShapeType="1"/>
          </p:cNvSpPr>
          <p:nvPr/>
        </p:nvSpPr>
        <p:spPr bwMode="auto">
          <a:xfrm>
            <a:off x="5867400" y="51054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3" name="Line 53"/>
          <p:cNvSpPr>
            <a:spLocks noChangeShapeType="1"/>
          </p:cNvSpPr>
          <p:nvPr/>
        </p:nvSpPr>
        <p:spPr bwMode="auto">
          <a:xfrm>
            <a:off x="54102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Oval 54"/>
          <p:cNvSpPr>
            <a:spLocks noChangeArrowheads="1"/>
          </p:cNvSpPr>
          <p:nvPr/>
        </p:nvSpPr>
        <p:spPr bwMode="auto">
          <a:xfrm>
            <a:off x="6172200" y="563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6477000" y="5562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30776" name="Line 56"/>
          <p:cNvSpPr>
            <a:spLocks noChangeShapeType="1"/>
          </p:cNvSpPr>
          <p:nvPr/>
        </p:nvSpPr>
        <p:spPr bwMode="auto">
          <a:xfrm>
            <a:off x="6324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7" name="Line 57"/>
          <p:cNvSpPr>
            <a:spLocks noChangeShapeType="1"/>
          </p:cNvSpPr>
          <p:nvPr/>
        </p:nvSpPr>
        <p:spPr bwMode="auto">
          <a:xfrm flipV="1">
            <a:off x="6400800" y="5181600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8" name="Text Box 58"/>
          <p:cNvSpPr txBox="1">
            <a:spLocks noChangeArrowheads="1"/>
          </p:cNvSpPr>
          <p:nvPr/>
        </p:nvSpPr>
        <p:spPr bwMode="auto">
          <a:xfrm>
            <a:off x="3657600" y="17526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Transaction Database</a:t>
            </a:r>
          </a:p>
        </p:txBody>
      </p:sp>
      <p:graphicFrame>
        <p:nvGraphicFramePr>
          <p:cNvPr id="30779" name="Object 59"/>
          <p:cNvGraphicFramePr>
            <a:graphicFrameLocks noChangeAspect="1"/>
          </p:cNvGraphicFramePr>
          <p:nvPr/>
        </p:nvGraphicFramePr>
        <p:xfrm>
          <a:off x="1905000" y="5029201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5" imgW="1953006" imgH="1781658" progId="Excel.Sheet.8">
                  <p:embed/>
                </p:oleObj>
              </mc:Choice>
              <mc:Fallback>
                <p:oleObj name="Worksheet" r:id="rId5" imgW="1953006" imgH="1781658" progId="Excel.Sheet.8">
                  <p:embed/>
                  <p:pic>
                    <p:nvPicPr>
                      <p:cNvPr id="3077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1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0" name="Line 60"/>
          <p:cNvSpPr>
            <a:spLocks noChangeShapeType="1"/>
          </p:cNvSpPr>
          <p:nvPr/>
        </p:nvSpPr>
        <p:spPr bwMode="auto">
          <a:xfrm flipV="1">
            <a:off x="3886200" y="33528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1" name="Line 61"/>
          <p:cNvSpPr>
            <a:spLocks noChangeShapeType="1"/>
          </p:cNvSpPr>
          <p:nvPr/>
        </p:nvSpPr>
        <p:spPr bwMode="auto">
          <a:xfrm flipH="1">
            <a:off x="3048000" y="5410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Line 62"/>
          <p:cNvSpPr>
            <a:spLocks noChangeShapeType="1"/>
          </p:cNvSpPr>
          <p:nvPr/>
        </p:nvSpPr>
        <p:spPr bwMode="auto">
          <a:xfrm flipH="1" flipV="1">
            <a:off x="3886200" y="38862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Line 63"/>
          <p:cNvSpPr>
            <a:spLocks noChangeShapeType="1"/>
          </p:cNvSpPr>
          <p:nvPr/>
        </p:nvSpPr>
        <p:spPr bwMode="auto">
          <a:xfrm flipH="1">
            <a:off x="3048000" y="5715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Line 64"/>
          <p:cNvSpPr>
            <a:spLocks noChangeShapeType="1"/>
          </p:cNvSpPr>
          <p:nvPr/>
        </p:nvSpPr>
        <p:spPr bwMode="auto">
          <a:xfrm flipH="1" flipV="1">
            <a:off x="4038600" y="45720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Line 65"/>
          <p:cNvSpPr>
            <a:spLocks noChangeShapeType="1"/>
          </p:cNvSpPr>
          <p:nvPr/>
        </p:nvSpPr>
        <p:spPr bwMode="auto">
          <a:xfrm flipV="1">
            <a:off x="4038600" y="4191000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Line 66"/>
          <p:cNvSpPr>
            <a:spLocks noChangeShapeType="1"/>
          </p:cNvSpPr>
          <p:nvPr/>
        </p:nvSpPr>
        <p:spPr bwMode="auto">
          <a:xfrm flipV="1">
            <a:off x="3962400" y="5105400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H="1">
            <a:off x="3048000" y="6019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8" name="Line 68"/>
          <p:cNvSpPr>
            <a:spLocks noChangeShapeType="1"/>
          </p:cNvSpPr>
          <p:nvPr/>
        </p:nvSpPr>
        <p:spPr bwMode="auto">
          <a:xfrm flipH="1">
            <a:off x="3048000" y="63246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9" name="Line 69"/>
          <p:cNvSpPr>
            <a:spLocks noChangeShapeType="1"/>
          </p:cNvSpPr>
          <p:nvPr/>
        </p:nvSpPr>
        <p:spPr bwMode="auto">
          <a:xfrm flipV="1">
            <a:off x="3962400" y="60960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0" name="Line 70"/>
          <p:cNvSpPr>
            <a:spLocks noChangeShapeType="1"/>
          </p:cNvSpPr>
          <p:nvPr/>
        </p:nvSpPr>
        <p:spPr bwMode="auto">
          <a:xfrm flipH="1">
            <a:off x="3048000" y="65532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Line 71"/>
          <p:cNvSpPr>
            <a:spLocks noChangeShapeType="1"/>
          </p:cNvSpPr>
          <p:nvPr/>
        </p:nvSpPr>
        <p:spPr bwMode="auto">
          <a:xfrm flipV="1">
            <a:off x="4495800" y="58674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Text Box 72"/>
          <p:cNvSpPr txBox="1">
            <a:spLocks noChangeArrowheads="1"/>
          </p:cNvSpPr>
          <p:nvPr/>
        </p:nvSpPr>
        <p:spPr bwMode="auto">
          <a:xfrm>
            <a:off x="1828800" y="46482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Header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E68505-CD97-EE4F-8C51-8F91A4181279}"/>
                  </a:ext>
                </a:extLst>
              </p14:cNvPr>
              <p14:cNvContentPartPr/>
              <p14:nvPr/>
            </p14:nvContentPartPr>
            <p14:xfrm>
              <a:off x="705600" y="133920"/>
              <a:ext cx="10008360" cy="653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E68505-CD97-EE4F-8C51-8F91A41812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240" y="124560"/>
                <a:ext cx="10027080" cy="65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26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600"/>
              <a:t>FP-growth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5364996" y="3169126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374396" y="240712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307596" y="3245326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93196" y="408352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3536196" y="2711926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2621796" y="3550126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5974596" y="4083526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5745996" y="484552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526796" y="2711926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 flipV="1">
            <a:off x="5593596" y="3473926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5974596" y="4388326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764796" y="23309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774196" y="31691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A:7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1859796" y="40073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B:5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593596" y="30929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B:3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355596" y="40073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C:3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050796" y="47693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3231396" y="4220051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3383796" y="5150326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V="1">
            <a:off x="3383796" y="3550126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383796" y="4540726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3536196" y="41597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688596" y="50741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2088396" y="499792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554996" y="46169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C:3</a:t>
            </a:r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1859796" y="598852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2240796" y="4388326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>
            <a:off x="2012196" y="5302726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4221996" y="4175601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4526796" y="41597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4450596" y="5074126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4679196" y="50741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6736596" y="5074126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flipH="1" flipV="1">
            <a:off x="6126996" y="4388326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 flipV="1">
            <a:off x="3459996" y="3550126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H="1" flipV="1">
            <a:off x="4374396" y="446452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2774196" y="4997926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2621796" y="53027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2621796" y="4388326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Oval 42"/>
          <p:cNvSpPr>
            <a:spLocks noChangeArrowheads="1"/>
          </p:cNvSpPr>
          <p:nvPr/>
        </p:nvSpPr>
        <p:spPr bwMode="auto">
          <a:xfrm>
            <a:off x="3383796" y="5759926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3688596" y="56837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3536196" y="54551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7162800" y="1752601"/>
            <a:ext cx="441443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Build conditional pattern base for E: </a:t>
            </a:r>
            <a:br>
              <a:rPr lang="en-US" sz="2400" b="1"/>
            </a:br>
            <a:r>
              <a:rPr lang="en-US" sz="2400" b="1"/>
              <a:t>     P = {(A:1,C:1,D:1),</a:t>
            </a:r>
            <a:br>
              <a:rPr lang="en-US" sz="2400" b="1"/>
            </a:br>
            <a:r>
              <a:rPr lang="en-US" sz="2400" b="1"/>
              <a:t>	(A:1,D:1), </a:t>
            </a:r>
            <a:br>
              <a:rPr lang="en-US" sz="2400" b="1"/>
            </a:br>
            <a:r>
              <a:rPr lang="en-US" sz="2400" b="1"/>
              <a:t>             (B:1,C:1)}</a:t>
            </a:r>
            <a:endParaRPr lang="en-US" sz="2000" b="1"/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Recursively apply FP-growth on P</a:t>
            </a:r>
            <a:endParaRPr lang="en-US" sz="2000" b="1"/>
          </a:p>
          <a:p>
            <a:pPr eaLnBrk="0" hangingPunct="0">
              <a:spcBef>
                <a:spcPct val="50000"/>
              </a:spcBef>
            </a:pPr>
            <a:endParaRPr lang="en-US" sz="2000" b="1"/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6279396" y="5226527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2088396" y="614092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517" y="1407597"/>
            <a:ext cx="7243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mine frequent itemsets containing E (starts with the least frequent item)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Identify paths containing 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Build conditional pattern base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03949B-ED97-1E46-A39A-35BE77389E52}"/>
                  </a:ext>
                </a:extLst>
              </p14:cNvPr>
              <p14:cNvContentPartPr/>
              <p14:nvPr/>
            </p14:nvContentPartPr>
            <p14:xfrm>
              <a:off x="9423000" y="1553760"/>
              <a:ext cx="14040" cy="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03949B-ED97-1E46-A39A-35BE77389E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3640" y="1544400"/>
                <a:ext cx="3276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43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600"/>
              <a:t>FP-growth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5334000" y="2819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276600" y="2895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3505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4958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733800" y="1981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743200" y="28194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A:2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562600" y="2743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3200400" y="38703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3352800" y="4800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33528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3352800" y="4191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505200" y="3810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3657600" y="47244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4191000" y="382587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4495800" y="3810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 flipV="1">
            <a:off x="34290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7162800" y="1752601"/>
            <a:ext cx="3352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Conditional Pattern base for E: </a:t>
            </a:r>
            <a:br>
              <a:rPr lang="en-US" sz="2000" b="1"/>
            </a:br>
            <a:r>
              <a:rPr lang="en-US" sz="2000" b="1"/>
              <a:t>     P = {(A:1,C:1,D:1,E:1),</a:t>
            </a:r>
            <a:br>
              <a:rPr lang="en-US" sz="2000" b="1"/>
            </a:br>
            <a:r>
              <a:rPr lang="en-US" sz="2000" b="1"/>
              <a:t>	(A:1,D:1,E:1), </a:t>
            </a:r>
            <a:br>
              <a:rPr lang="en-US" sz="2000" b="1"/>
            </a:br>
            <a:r>
              <a:rPr lang="en-US" sz="2000" b="1"/>
              <a:t>             (B:1,C:1,E:1)}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Count for E is 3: {E} is frequent itemset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Recursively apply FP-growth on P</a:t>
            </a:r>
          </a:p>
          <a:p>
            <a:pPr eaLnBrk="0" hangingPunct="0">
              <a:spcBef>
                <a:spcPct val="50000"/>
              </a:spcBef>
            </a:pPr>
            <a:endParaRPr lang="en-US" sz="2000" b="1"/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2971800" y="1219201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/>
              <a:t>Conditional tree for 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746" y="2025134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Assume </a:t>
            </a:r>
            <a:r>
              <a:rPr lang="en-US" sz="2000" err="1"/>
              <a:t>minSup</a:t>
            </a:r>
            <a:r>
              <a:rPr lang="en-US" sz="200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266438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600"/>
              <a:t>FP-growth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011197" y="1752601"/>
            <a:ext cx="4504403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Conditional pattern base for D within conditional base for E: </a:t>
            </a:r>
            <a:br>
              <a:rPr lang="en-US" sz="2400" b="1"/>
            </a:br>
            <a:r>
              <a:rPr lang="en-US" sz="2400" b="1"/>
              <a:t>     P = {(A:1,C:1,D:1),</a:t>
            </a:r>
            <a:br>
              <a:rPr lang="en-US" sz="2400" b="1"/>
            </a:br>
            <a:r>
              <a:rPr lang="en-US" sz="2400" b="1"/>
              <a:t>	(A:1,D:1)}</a:t>
            </a:r>
            <a:endParaRPr lang="en-US" sz="2000" b="1"/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Count for D is 2: {D,E} is frequent </a:t>
            </a:r>
            <a:r>
              <a:rPr lang="en-US" sz="2400" b="1" err="1"/>
              <a:t>itemset</a:t>
            </a:r>
            <a:endParaRPr lang="en-US" sz="2000" b="1"/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Recursively apply FP-growth on P</a:t>
            </a:r>
            <a:endParaRPr lang="en-US" sz="2000" b="1"/>
          </a:p>
          <a:p>
            <a:pPr eaLnBrk="0" hangingPunct="0">
              <a:spcBef>
                <a:spcPct val="50000"/>
              </a:spcBef>
            </a:pPr>
            <a:endParaRPr lang="en-US" sz="2000" b="1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9603" y="1285845"/>
            <a:ext cx="56215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/>
              <a:t>Conditional tree for D within conditional tree for E: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276600" y="2895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3505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733800" y="1981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743200" y="28194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A:2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58CEB3-90CE-B746-ACB0-9E6C0371384F}"/>
                  </a:ext>
                </a:extLst>
              </p14:cNvPr>
              <p14:cNvContentPartPr/>
              <p14:nvPr/>
            </p14:nvContentPartPr>
            <p14:xfrm>
              <a:off x="3863160" y="4107600"/>
              <a:ext cx="22680" cy="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58CEB3-90CE-B746-ACB0-9E6C037138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800" y="4098240"/>
                <a:ext cx="4140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083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600"/>
              <a:t>FP-growth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162800" y="1752601"/>
            <a:ext cx="33528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Count for A is 2: {A,D,E} is frequent </a:t>
            </a:r>
            <a:r>
              <a:rPr lang="en-US" sz="2000" b="1" err="1"/>
              <a:t>itemset</a:t>
            </a:r>
            <a:endParaRPr lang="en-US" sz="2000" b="1"/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Next step: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This recursion stops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Construct conditional tree C within conditional tree E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Continue until exploring conditional tree for A (which has only node A)</a:t>
            </a:r>
          </a:p>
          <a:p>
            <a:pPr eaLnBrk="0" hangingPunct="0">
              <a:spcBef>
                <a:spcPct val="50000"/>
              </a:spcBef>
            </a:pPr>
            <a:endParaRPr lang="en-US" sz="2000" b="1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21483" y="1209646"/>
            <a:ext cx="4624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/>
              <a:t>Conditional tree for A within D within E: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733800" y="1981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16233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600"/>
              <a:t>FP-growth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733800" y="1981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344239" y="1752601"/>
            <a:ext cx="417136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Conditional Pattern base for CE: </a:t>
            </a:r>
            <a:br>
              <a:rPr lang="en-US" sz="2000" b="1"/>
            </a:br>
            <a:r>
              <a:rPr lang="en-US" sz="2000" b="1"/>
              <a:t>     P = {(A:1,C:1,E:1),</a:t>
            </a:r>
            <a:br>
              <a:rPr lang="en-US" sz="2000" b="1"/>
            </a:br>
            <a:r>
              <a:rPr lang="en-US" sz="2000" b="1"/>
              <a:t>             (C:1,E:1)}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Output 2:{C,E}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Return since no further recursion</a:t>
            </a:r>
          </a:p>
          <a:p>
            <a:pPr eaLnBrk="0" hangingPunct="0">
              <a:spcBef>
                <a:spcPct val="50000"/>
              </a:spcBef>
            </a:pPr>
            <a:endParaRPr lang="en-US" sz="2000" b="1"/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480008" y="1219201"/>
            <a:ext cx="4539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/>
              <a:t>Conditional tree for C within 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746" y="2025134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Assume </a:t>
            </a:r>
            <a:r>
              <a:rPr lang="en-US" sz="2000" err="1"/>
              <a:t>minSup</a:t>
            </a:r>
            <a:r>
              <a:rPr lang="en-US" sz="200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35267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1861FA-BC87-4E9F-95FE-806F5C1E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276A25-2C6C-4B70-8A39-5CFEBCCE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6" y="0"/>
            <a:ext cx="9919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14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600"/>
              <a:t>FP-growth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733800" y="1981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7162800" y="1752601"/>
            <a:ext cx="33528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Conditional Pattern base for E: </a:t>
            </a:r>
            <a:br>
              <a:rPr lang="en-US" sz="2000" b="1"/>
            </a:br>
            <a:r>
              <a:rPr lang="en-US" sz="2000" b="1"/>
              <a:t>     P = {(A:2, E:2)}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Output 2:{A,E}</a:t>
            </a:r>
          </a:p>
          <a:p>
            <a:pPr eaLnBrk="0" hangingPunct="0">
              <a:spcBef>
                <a:spcPct val="50000"/>
              </a:spcBef>
            </a:pPr>
            <a:endParaRPr lang="en-US" sz="2000" b="1"/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No further recursion.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828800" y="1219201"/>
            <a:ext cx="419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/>
              <a:t>Conditional tree for A within conditional of 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746" y="2025134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Assume </a:t>
            </a:r>
            <a:r>
              <a:rPr lang="en-US" sz="2000" err="1"/>
              <a:t>minSup</a:t>
            </a:r>
            <a:r>
              <a:rPr lang="en-US" sz="200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78349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Benefits of the FP-tree Structure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1898" y="1600201"/>
            <a:ext cx="54117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Performance study shows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FP-growth is an order of magnitude faster than Apriori</a:t>
            </a:r>
          </a:p>
          <a:p>
            <a:r>
              <a:rPr lang="en-US" sz="2800"/>
              <a:t>Reasoning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candidate generation, no candidate test, only counting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Eliminates repeated database scans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79949" y="1476882"/>
          <a:ext cx="6595741" cy="41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hart" r:id="rId3" imgW="4600956" imgH="3286354" progId="Excel.Chart.8">
                  <p:embed/>
                </p:oleObj>
              </mc:Choice>
              <mc:Fallback>
                <p:oleObj name="Chart" r:id="rId3" imgW="4600956" imgH="3286354" progId="Excel.Chart.8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949" y="1476882"/>
                        <a:ext cx="6595741" cy="4157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779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0263" y="333375"/>
            <a:ext cx="8051800" cy="1143000"/>
          </a:xfrm>
        </p:spPr>
        <p:txBody>
          <a:bodyPr/>
          <a:lstStyle/>
          <a:p>
            <a:r>
              <a:rPr lang="en-US"/>
              <a:t>More on association rule mining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010" y="1449388"/>
            <a:ext cx="11151910" cy="4875212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/>
              <a:t>Clearly the space of all association rules is </a:t>
            </a:r>
            <a:r>
              <a:rPr lang="en-US">
                <a:solidFill>
                  <a:srgbClr val="FF0000"/>
                </a:solidFill>
              </a:rPr>
              <a:t>exponential, O(2</a:t>
            </a:r>
            <a:r>
              <a:rPr lang="en-US" baseline="30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, where m is the number of items in </a:t>
            </a:r>
            <a:r>
              <a:rPr lang="en-US" i="1"/>
              <a:t>I</a:t>
            </a:r>
            <a:r>
              <a:rPr lang="en-US"/>
              <a:t>. </a:t>
            </a:r>
          </a:p>
          <a:p>
            <a:pPr>
              <a:spcBef>
                <a:spcPct val="15000"/>
              </a:spcBef>
            </a:pPr>
            <a:r>
              <a:rPr lang="en-US"/>
              <a:t>The mining exploits </a:t>
            </a:r>
            <a:r>
              <a:rPr lang="en-US">
                <a:solidFill>
                  <a:srgbClr val="FF0000"/>
                </a:solidFill>
              </a:rPr>
              <a:t>sparseness of data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high minimum support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high minimum confidence</a:t>
            </a:r>
            <a:r>
              <a:rPr lang="en-US"/>
              <a:t> values. </a:t>
            </a:r>
          </a:p>
          <a:p>
            <a:pPr>
              <a:spcBef>
                <a:spcPct val="15000"/>
              </a:spcBef>
            </a:pPr>
            <a:r>
              <a:rPr lang="en-US"/>
              <a:t>Still, it always produces a </a:t>
            </a:r>
            <a:r>
              <a:rPr lang="en-US">
                <a:solidFill>
                  <a:srgbClr val="FF0000"/>
                </a:solidFill>
              </a:rPr>
              <a:t>huge number of rules</a:t>
            </a:r>
            <a:r>
              <a:rPr lang="en-US"/>
              <a:t>, thousands, tens of thousands, millions, ... </a:t>
            </a:r>
          </a:p>
          <a:p>
            <a:pPr>
              <a:spcBef>
                <a:spcPct val="15000"/>
              </a:spcBef>
            </a:pPr>
            <a:endParaRPr lang="en-US"/>
          </a:p>
          <a:p>
            <a:pPr>
              <a:spcBef>
                <a:spcPct val="15000"/>
              </a:spcBef>
            </a:pPr>
            <a:r>
              <a:rPr lang="en-US"/>
              <a:t>How can we reduce the number of rules?</a:t>
            </a:r>
          </a:p>
          <a:p>
            <a:pPr>
              <a:spcBef>
                <a:spcPct val="15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4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association rules always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9607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316288"/>
            <a:ext cx="10487025" cy="2486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316288"/>
            <a:ext cx="5761008" cy="444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6775" y="3843668"/>
            <a:ext cx="10364817" cy="1892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344"/>
            <a:ext cx="6231805" cy="1180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59" y="2669242"/>
            <a:ext cx="6190860" cy="3313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02" y="6055107"/>
            <a:ext cx="4836049" cy="6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the association mining</a:t>
            </a:r>
            <a:endParaRPr lang="en-US" sz="2500">
              <a:solidFill>
                <a:schemeClr val="hlink"/>
              </a:solidFill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709" y="1690688"/>
            <a:ext cx="11636477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Single </a:t>
            </a:r>
            <a:r>
              <a:rPr lang="en-US" err="1">
                <a:solidFill>
                  <a:srgbClr val="FF0000"/>
                </a:solidFill>
                <a:cs typeface="Times New Roman" panose="02020603050405020304" pitchFamily="18" charset="0"/>
              </a:rPr>
              <a:t>minsup</a:t>
            </a:r>
            <a:r>
              <a:rPr lang="en-US">
                <a:cs typeface="Times New Roman" panose="02020603050405020304" pitchFamily="18" charset="0"/>
              </a:rPr>
              <a:t>: It assumes that all items in the data are of the 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same nature</a:t>
            </a:r>
            <a:r>
              <a:rPr lang="en-US">
                <a:cs typeface="Times New Roman" panose="02020603050405020304" pitchFamily="18" charset="0"/>
              </a:rPr>
              <a:t> and/or have 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similar frequencies</a:t>
            </a:r>
            <a:r>
              <a:rPr lang="en-US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Not true:</a:t>
            </a:r>
            <a:r>
              <a:rPr lang="en-US">
                <a:cs typeface="Times New Roman" panose="02020603050405020304" pitchFamily="18" charset="0"/>
              </a:rPr>
              <a:t> In many applications, some items appear very frequently in the data, while others rarely appear. </a:t>
            </a: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E.g., in a supermarket, people buy </a:t>
            </a:r>
            <a:r>
              <a:rPr lang="en-US" sz="2600" i="1">
                <a:solidFill>
                  <a:srgbClr val="3333CC"/>
                </a:solidFill>
                <a:cs typeface="Times New Roman" panose="02020603050405020304" pitchFamily="18" charset="0"/>
              </a:rPr>
              <a:t>TV</a:t>
            </a:r>
            <a:r>
              <a:rPr lang="en-US" sz="2600">
                <a:cs typeface="Times New Roman" panose="02020603050405020304" pitchFamily="18" charset="0"/>
              </a:rPr>
              <a:t> and </a:t>
            </a:r>
            <a:r>
              <a:rPr lang="en-US" sz="2600" i="1">
                <a:solidFill>
                  <a:srgbClr val="3333CC"/>
                </a:solidFill>
                <a:cs typeface="Times New Roman" panose="02020603050405020304" pitchFamily="18" charset="0"/>
              </a:rPr>
              <a:t>laptops</a:t>
            </a:r>
            <a:r>
              <a:rPr lang="en-US" sz="2600">
                <a:cs typeface="Times New Roman" panose="02020603050405020304" pitchFamily="18" charset="0"/>
              </a:rPr>
              <a:t> much less frequently than they buy </a:t>
            </a:r>
            <a:r>
              <a:rPr lang="en-US" sz="2600" i="1">
                <a:solidFill>
                  <a:srgbClr val="3333CC"/>
                </a:solidFill>
                <a:cs typeface="Times New Roman" panose="02020603050405020304" pitchFamily="18" charset="0"/>
              </a:rPr>
              <a:t>bread</a:t>
            </a:r>
            <a:r>
              <a:rPr lang="en-US" sz="2600">
                <a:cs typeface="Times New Roman" panose="02020603050405020304" pitchFamily="18" charset="0"/>
              </a:rPr>
              <a:t> and </a:t>
            </a:r>
            <a:r>
              <a:rPr lang="en-US" sz="2600" i="1">
                <a:solidFill>
                  <a:srgbClr val="3333CC"/>
                </a:solidFill>
                <a:cs typeface="Times New Roman" panose="02020603050405020304" pitchFamily="18" charset="0"/>
              </a:rPr>
              <a:t>milk</a:t>
            </a:r>
            <a:r>
              <a:rPr lang="en-US" sz="2600"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135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368300"/>
            <a:ext cx="7793038" cy="1143000"/>
          </a:xfrm>
        </p:spPr>
        <p:txBody>
          <a:bodyPr/>
          <a:lstStyle/>
          <a:p>
            <a:r>
              <a:rPr lang="en-US"/>
              <a:t>Rare Item Problem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10021888" cy="4648200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>
                <a:cs typeface="Times New Roman" panose="02020603050405020304" pitchFamily="18" charset="0"/>
              </a:rPr>
              <a:t>If the frequencies of items vary a great deal, we will encounter 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two problems</a:t>
            </a:r>
          </a:p>
          <a:p>
            <a:pPr marL="742950" lvl="1" indent="-285750">
              <a:spcAft>
                <a:spcPct val="30000"/>
              </a:spcAft>
            </a:pP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If </a:t>
            </a:r>
            <a:r>
              <a:rPr lang="en-US" err="1">
                <a:solidFill>
                  <a:srgbClr val="FF0000"/>
                </a:solidFill>
                <a:cs typeface="Times New Roman" panose="02020603050405020304" pitchFamily="18" charset="0"/>
              </a:rPr>
              <a:t>minsup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 is set too high</a:t>
            </a:r>
            <a:r>
              <a:rPr lang="en-US">
                <a:cs typeface="Times New Roman" panose="02020603050405020304" pitchFamily="18" charset="0"/>
              </a:rPr>
              <a:t>, those rules that involve rare items will not be found. </a:t>
            </a:r>
          </a:p>
          <a:p>
            <a:pPr marL="742950" lvl="1" indent="-285750"/>
            <a:r>
              <a:rPr lang="en-US">
                <a:cs typeface="Times New Roman" panose="02020603050405020304" pitchFamily="18" charset="0"/>
              </a:rPr>
              <a:t>To find rules that involve both frequent and rare items, </a:t>
            </a:r>
            <a:r>
              <a:rPr lang="en-US" err="1">
                <a:solidFill>
                  <a:srgbClr val="FF0000"/>
                </a:solidFill>
                <a:cs typeface="Times New Roman" panose="02020603050405020304" pitchFamily="18" charset="0"/>
              </a:rPr>
              <a:t>minsup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 has to be set very low</a:t>
            </a:r>
            <a:r>
              <a:rPr lang="en-US">
                <a:cs typeface="Times New Roman" panose="02020603050405020304" pitchFamily="18" charset="0"/>
              </a:rPr>
              <a:t>. This may cause </a:t>
            </a:r>
            <a:r>
              <a:rPr lang="en-US">
                <a:solidFill>
                  <a:srgbClr val="3333CC"/>
                </a:solidFill>
                <a:cs typeface="Times New Roman" panose="02020603050405020304" pitchFamily="18" charset="0"/>
              </a:rPr>
              <a:t>combinatorial explosion</a:t>
            </a:r>
          </a:p>
          <a:p>
            <a:pPr marL="742950" lvl="1" indent="-285750"/>
            <a:r>
              <a:rPr lang="en-US" b="1">
                <a:solidFill>
                  <a:srgbClr val="3333CC"/>
                </a:solidFill>
                <a:cs typeface="Times New Roman" panose="02020603050405020304" pitchFamily="18" charset="0"/>
              </a:rPr>
              <a:t>At what rate does the number of frequent </a:t>
            </a:r>
            <a:r>
              <a:rPr lang="en-US" b="1" err="1">
                <a:solidFill>
                  <a:srgbClr val="3333CC"/>
                </a:solidFill>
                <a:cs typeface="Times New Roman" panose="02020603050405020304" pitchFamily="18" charset="0"/>
              </a:rPr>
              <a:t>itemsets</a:t>
            </a:r>
            <a:r>
              <a:rPr lang="en-US" b="1">
                <a:solidFill>
                  <a:srgbClr val="3333CC"/>
                </a:solidFill>
                <a:cs typeface="Times New Roman" panose="02020603050405020304" pitchFamily="18" charset="0"/>
              </a:rPr>
              <a:t> grow with support threshold?</a:t>
            </a:r>
            <a:endParaRPr lang="en-US" b="1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333375"/>
            <a:ext cx="8128000" cy="1143000"/>
          </a:xfrm>
        </p:spPr>
        <p:txBody>
          <a:bodyPr/>
          <a:lstStyle/>
          <a:p>
            <a:r>
              <a:rPr lang="en-US"/>
              <a:t>Multiple minsups model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206" y="1557339"/>
            <a:ext cx="10736826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cs typeface="Times New Roman" panose="02020603050405020304" pitchFamily="18" charset="0"/>
              </a:rPr>
              <a:t>The minimum support of a rule is expressed in terms of</a:t>
            </a:r>
            <a:r>
              <a:rPr lang="en-US" sz="2600" i="1">
                <a:cs typeface="Times New Roman" panose="02020603050405020304" pitchFamily="18" charset="0"/>
              </a:rPr>
              <a:t> </a:t>
            </a:r>
            <a:r>
              <a:rPr lang="en-US" sz="2600" i="1">
                <a:solidFill>
                  <a:srgbClr val="FF0000"/>
                </a:solidFill>
                <a:cs typeface="Times New Roman" panose="02020603050405020304" pitchFamily="18" charset="0"/>
              </a:rPr>
              <a:t>minimum item supports </a:t>
            </a:r>
            <a:r>
              <a:rPr 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(MIS)</a:t>
            </a:r>
            <a:r>
              <a:rPr lang="en-US" sz="2600">
                <a:cs typeface="Times New Roman" panose="02020603050405020304" pitchFamily="18" charset="0"/>
              </a:rPr>
              <a:t> of the items that appear in the rule. </a:t>
            </a:r>
          </a:p>
          <a:p>
            <a:pPr>
              <a:lnSpc>
                <a:spcPct val="90000"/>
              </a:lnSpc>
            </a:pPr>
            <a:r>
              <a:rPr lang="en-US" sz="2600">
                <a:cs typeface="Times New Roman" panose="02020603050405020304" pitchFamily="18" charset="0"/>
              </a:rPr>
              <a:t>Each item can have a </a:t>
            </a:r>
            <a:r>
              <a:rPr 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minimum item support.</a:t>
            </a:r>
            <a:r>
              <a:rPr lang="en-US" sz="260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600">
                <a:cs typeface="Times New Roman" panose="02020603050405020304" pitchFamily="18" charset="0"/>
              </a:rPr>
              <a:t>By providing different MIS values for different items, the user effectively expresses different support requirements for different rules. </a:t>
            </a:r>
          </a:p>
        </p:txBody>
      </p:sp>
    </p:spTree>
    <p:extLst>
      <p:ext uri="{BB962C8B-B14F-4D97-AF65-F5344CB8AC3E}">
        <p14:creationId xmlns:p14="http://schemas.microsoft.com/office/powerpoint/2010/main" val="2016444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9" y="333375"/>
            <a:ext cx="7793037" cy="1143000"/>
          </a:xfrm>
        </p:spPr>
        <p:txBody>
          <a:bodyPr/>
          <a:lstStyle/>
          <a:p>
            <a:r>
              <a:rPr lang="en-US"/>
              <a:t>Minsup of a rule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684" y="1628775"/>
            <a:ext cx="11194026" cy="4503738"/>
          </a:xfrm>
        </p:spPr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Let 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MIS(</a:t>
            </a:r>
            <a:r>
              <a:rPr lang="en-US" i="1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>
                <a:cs typeface="Times New Roman" panose="02020603050405020304" pitchFamily="18" charset="0"/>
              </a:rPr>
              <a:t> be the MIS value of item </a:t>
            </a:r>
            <a:r>
              <a:rPr lang="en-US" i="1" err="1">
                <a:cs typeface="Times New Roman" panose="02020603050405020304" pitchFamily="18" charset="0"/>
              </a:rPr>
              <a:t>i</a:t>
            </a:r>
            <a:r>
              <a:rPr lang="en-US">
                <a:cs typeface="Times New Roman" panose="02020603050405020304" pitchFamily="18" charset="0"/>
              </a:rPr>
              <a:t>. The </a:t>
            </a:r>
            <a:r>
              <a:rPr lang="en-US" i="1" err="1">
                <a:cs typeface="Times New Roman" panose="02020603050405020304" pitchFamily="18" charset="0"/>
              </a:rPr>
              <a:t>minsup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of a rule </a:t>
            </a:r>
            <a:r>
              <a:rPr lang="en-US" i="1">
                <a:cs typeface="Times New Roman" panose="02020603050405020304" pitchFamily="18" charset="0"/>
              </a:rPr>
              <a:t>R</a:t>
            </a:r>
            <a:r>
              <a:rPr lang="en-US">
                <a:cs typeface="Times New Roman" panose="02020603050405020304" pitchFamily="18" charset="0"/>
              </a:rPr>
              <a:t> is the lowest MIS value of the items in the rule. </a:t>
            </a:r>
          </a:p>
          <a:p>
            <a:r>
              <a:rPr lang="en-US">
                <a:cs typeface="Times New Roman" panose="02020603050405020304" pitchFamily="18" charset="0"/>
              </a:rPr>
              <a:t>I.e., a rule </a:t>
            </a:r>
            <a:r>
              <a:rPr lang="en-US" i="1">
                <a:cs typeface="Times New Roman" panose="02020603050405020304" pitchFamily="18" charset="0"/>
              </a:rPr>
              <a:t>R</a:t>
            </a:r>
            <a:r>
              <a:rPr lang="en-US">
                <a:cs typeface="Times New Roman" panose="02020603050405020304" pitchFamily="18" charset="0"/>
              </a:rPr>
              <a:t>:    </a:t>
            </a:r>
            <a:r>
              <a:rPr lang="en-US" i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baseline="-3000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i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baseline="-3000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, …, </a:t>
            </a:r>
            <a:r>
              <a:rPr lang="en-US" i="1" err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i="1" baseline="-3000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i="1" baseline="-30000">
                <a:solidFill>
                  <a:srgbClr val="FF0000"/>
                </a:solidFill>
                <a:cs typeface="Times New Roman" panose="02020603050405020304" pitchFamily="18" charset="0"/>
              </a:rPr>
              <a:t>k+</a:t>
            </a:r>
            <a:r>
              <a:rPr lang="en-US" baseline="-3000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, …, </a:t>
            </a:r>
            <a:r>
              <a:rPr lang="en-US" i="1" err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i="1" baseline="-30000" err="1">
                <a:solidFill>
                  <a:srgbClr val="FF0000"/>
                </a:solidFill>
                <a:cs typeface="Times New Roman" panose="02020603050405020304" pitchFamily="18" charset="0"/>
              </a:rPr>
              <a:t>r</a:t>
            </a:r>
            <a:r>
              <a:rPr lang="en-US">
                <a:cs typeface="Times New Roman" panose="02020603050405020304" pitchFamily="18" charset="0"/>
              </a:rPr>
              <a:t> satisfies its minimum support if its actual support is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endParaRPr lang="en-US"/>
          </a:p>
          <a:p>
            <a:pPr>
              <a:buFont typeface="Wingdings" panose="05000000000000000000" pitchFamily="2" charset="2"/>
              <a:buNone/>
            </a:pPr>
            <a:r>
              <a:rPr lang="en-US">
                <a:cs typeface="Times New Roman" panose="02020603050405020304" pitchFamily="18" charset="0"/>
              </a:rPr>
              <a:t>		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min{MIS(</a:t>
            </a:r>
            <a:r>
              <a:rPr lang="en-US" i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baseline="-3000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), MIS(</a:t>
            </a:r>
            <a:r>
              <a:rPr lang="en-US" i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baseline="-3000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), …, MIS(</a:t>
            </a:r>
            <a:r>
              <a:rPr lang="en-US" i="1" err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i="1" baseline="-30000" err="1">
                <a:solidFill>
                  <a:srgbClr val="FF0000"/>
                </a:solidFill>
                <a:cs typeface="Times New Roman" panose="02020603050405020304" pitchFamily="18" charset="0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anose="02020603050405020304" pitchFamily="18" charset="0"/>
              </a:rPr>
              <a:t>)}.</a:t>
            </a:r>
            <a:r>
              <a:rPr lang="en-US"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38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9" y="441325"/>
            <a:ext cx="7793037" cy="1143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700213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panose="02020603050405020304" pitchFamily="18" charset="0"/>
              </a:rPr>
              <a:t>Consider the following items: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	</a:t>
            </a:r>
            <a:r>
              <a:rPr lang="en-US" sz="2600" i="1">
                <a:solidFill>
                  <a:srgbClr val="FF0000"/>
                </a:solidFill>
                <a:cs typeface="Times New Roman" panose="02020603050405020304" pitchFamily="18" charset="0"/>
              </a:rPr>
              <a:t>bread</a:t>
            </a:r>
            <a:r>
              <a:rPr 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sz="2600" i="1">
                <a:solidFill>
                  <a:srgbClr val="FF0000"/>
                </a:solidFill>
                <a:cs typeface="Times New Roman" panose="02020603050405020304" pitchFamily="18" charset="0"/>
              </a:rPr>
              <a:t>shoes</a:t>
            </a:r>
            <a:r>
              <a:rPr 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sz="2600" i="1">
                <a:solidFill>
                  <a:srgbClr val="FF0000"/>
                </a:solidFill>
                <a:cs typeface="Times New Roman" panose="02020603050405020304" pitchFamily="18" charset="0"/>
              </a:rPr>
              <a:t>clothes</a:t>
            </a:r>
            <a:r>
              <a:rPr lang="en-US" sz="2600"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The user-specified MIS values are as follows: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	MIS(</a:t>
            </a:r>
            <a:r>
              <a:rPr lang="en-US" sz="2600" i="1">
                <a:cs typeface="Times New Roman" panose="02020603050405020304" pitchFamily="18" charset="0"/>
              </a:rPr>
              <a:t>bread</a:t>
            </a:r>
            <a:r>
              <a:rPr lang="en-US" sz="2600">
                <a:cs typeface="Times New Roman" panose="02020603050405020304" pitchFamily="18" charset="0"/>
              </a:rPr>
              <a:t>) = 2% 	MIS(</a:t>
            </a:r>
            <a:r>
              <a:rPr lang="en-US" sz="2600" i="1">
                <a:cs typeface="Times New Roman" panose="02020603050405020304" pitchFamily="18" charset="0"/>
              </a:rPr>
              <a:t>shoes</a:t>
            </a:r>
            <a:r>
              <a:rPr lang="en-US" sz="2600">
                <a:cs typeface="Times New Roman" panose="02020603050405020304" pitchFamily="18" charset="0"/>
              </a:rPr>
              <a:t>) = 0.1%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	MIS(</a:t>
            </a:r>
            <a:r>
              <a:rPr lang="en-US" sz="2600" i="1">
                <a:cs typeface="Times New Roman" panose="02020603050405020304" pitchFamily="18" charset="0"/>
              </a:rPr>
              <a:t>clothes</a:t>
            </a:r>
            <a:r>
              <a:rPr lang="en-US" sz="2600">
                <a:cs typeface="Times New Roman" panose="02020603050405020304" pitchFamily="18" charset="0"/>
              </a:rPr>
              <a:t>) = 0.2%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The following rule </a:t>
            </a:r>
            <a:r>
              <a:rPr 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doesn’t satisfy </a:t>
            </a:r>
            <a:r>
              <a:rPr lang="en-US" sz="2600">
                <a:cs typeface="Times New Roman" panose="02020603050405020304" pitchFamily="18" charset="0"/>
              </a:rPr>
              <a:t>its </a:t>
            </a:r>
            <a:r>
              <a:rPr lang="en-US" sz="2600" err="1">
                <a:cs typeface="Times New Roman" panose="02020603050405020304" pitchFamily="18" charset="0"/>
              </a:rPr>
              <a:t>minsup</a:t>
            </a:r>
            <a:r>
              <a:rPr lang="en-US" sz="2600"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	</a:t>
            </a:r>
            <a:r>
              <a:rPr lang="en-US" sz="2600" i="1">
                <a:cs typeface="Times New Roman" panose="02020603050405020304" pitchFamily="18" charset="0"/>
              </a:rPr>
              <a:t>clothes</a:t>
            </a:r>
            <a:r>
              <a:rPr lang="en-US" sz="2600">
                <a:cs typeface="Times New Roman" panose="02020603050405020304" pitchFamily="18" charset="0"/>
              </a:rPr>
              <a:t> </a:t>
            </a:r>
            <a:r>
              <a:rPr lang="en-US" sz="260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600">
                <a:cs typeface="Times New Roman" panose="02020603050405020304" pitchFamily="18" charset="0"/>
              </a:rPr>
              <a:t> </a:t>
            </a:r>
            <a:r>
              <a:rPr lang="en-US" sz="2600" i="1">
                <a:cs typeface="Times New Roman" panose="02020603050405020304" pitchFamily="18" charset="0"/>
              </a:rPr>
              <a:t>bread</a:t>
            </a:r>
            <a:r>
              <a:rPr lang="en-US" sz="2600">
                <a:cs typeface="Times New Roman" panose="02020603050405020304" pitchFamily="18" charset="0"/>
              </a:rPr>
              <a:t> [sup=0.15%,conf =70%]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The following rule </a:t>
            </a:r>
            <a:r>
              <a:rPr 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satisfies </a:t>
            </a:r>
            <a:r>
              <a:rPr lang="en-US" sz="2600">
                <a:cs typeface="Times New Roman" panose="02020603050405020304" pitchFamily="18" charset="0"/>
              </a:rPr>
              <a:t>its </a:t>
            </a:r>
            <a:r>
              <a:rPr lang="en-US" sz="2600" err="1">
                <a:cs typeface="Times New Roman" panose="02020603050405020304" pitchFamily="18" charset="0"/>
              </a:rPr>
              <a:t>minsup</a:t>
            </a:r>
            <a:r>
              <a:rPr lang="en-US" sz="2600"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	</a:t>
            </a:r>
            <a:r>
              <a:rPr lang="en-US" sz="2600" i="1">
                <a:cs typeface="Times New Roman" panose="02020603050405020304" pitchFamily="18" charset="0"/>
              </a:rPr>
              <a:t>clothes</a:t>
            </a:r>
            <a:r>
              <a:rPr lang="en-US" sz="2600">
                <a:cs typeface="Times New Roman" panose="02020603050405020304" pitchFamily="18" charset="0"/>
              </a:rPr>
              <a:t> </a:t>
            </a:r>
            <a:r>
              <a:rPr lang="en-US" sz="260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600">
                <a:cs typeface="Times New Roman" panose="02020603050405020304" pitchFamily="18" charset="0"/>
              </a:rPr>
              <a:t> </a:t>
            </a:r>
            <a:r>
              <a:rPr lang="en-US" sz="2600" i="1">
                <a:cs typeface="Times New Roman" panose="02020603050405020304" pitchFamily="18" charset="0"/>
              </a:rPr>
              <a:t>shoes</a:t>
            </a:r>
            <a:r>
              <a:rPr lang="en-US" sz="2600">
                <a:cs typeface="Times New Roman" panose="02020603050405020304" pitchFamily="18" charset="0"/>
              </a:rPr>
              <a:t> [sup=0.15%,conf =70%]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6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Association Rules Example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62199" y="4800601"/>
            <a:ext cx="84126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I = {Apple, Bread, Jelly, Milk, Butter}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Bread =&gt; Butter happens pretty frequently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3080471"/>
                  </p:ext>
                </p:extLst>
              </p:nvPr>
            </p:nvGraphicFramePr>
            <p:xfrm>
              <a:off x="1768438" y="2171949"/>
              <a:ext cx="81280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4281548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1805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Transaction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Items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81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Bread, Jelly, Butter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339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Bread, Butter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636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Bread, Milk, Butter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017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Apple, Bread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658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Apple, Milk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333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3080471"/>
                  </p:ext>
                </p:extLst>
              </p:nvPr>
            </p:nvGraphicFramePr>
            <p:xfrm>
              <a:off x="1768438" y="2171949"/>
              <a:ext cx="81280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4281548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180561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Transaction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Items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8193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7692" r="-1006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Bread, Jelly, Butter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33999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4545" r="-100600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Bread, Butter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6360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9231" r="-100600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Bread, Milk, Butter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0178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9231" r="-10060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Apple, Bread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6587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9231" r="-10060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Apple, Milk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333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9991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00263" y="441325"/>
            <a:ext cx="8128000" cy="1143000"/>
          </a:xfrm>
        </p:spPr>
        <p:txBody>
          <a:bodyPr/>
          <a:lstStyle/>
          <a:p>
            <a:r>
              <a:rPr lang="en-US"/>
              <a:t>Apriori property: Does it hold?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923" y="1557338"/>
            <a:ext cx="11267767" cy="4767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the new model, </a:t>
            </a:r>
            <a:r>
              <a:rPr lang="en-US">
                <a:solidFill>
                  <a:srgbClr val="FF0000"/>
                </a:solidFill>
              </a:rPr>
              <a:t>the property no longer holds </a:t>
            </a:r>
            <a:r>
              <a:rPr lang="en-US">
                <a:solidFill>
                  <a:srgbClr val="3333CC"/>
                </a:solidFill>
              </a:rPr>
              <a:t>(?)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>
                <a:cs typeface="Times New Roman" panose="02020603050405020304" pitchFamily="18" charset="0"/>
              </a:rPr>
              <a:t>E.g., </a:t>
            </a:r>
            <a:r>
              <a:rPr lang="en-US" sz="2600">
                <a:cs typeface="Times New Roman" panose="02020603050405020304" pitchFamily="18" charset="0"/>
              </a:rPr>
              <a:t>Consider four items 1, 2, 3 and 4 in a database. Their minimum item supports are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	MIS(1) = 10% 	MIS(2) = 20%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		MIS(3) = 5% 	MIS(4) = 6%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/>
              <a:t>	{1, 2} with support 9% is infrequent, but {1, 2, 3} and {1, 2, 4} could be frequent.</a:t>
            </a:r>
          </a:p>
        </p:txBody>
      </p:sp>
    </p:spTree>
    <p:extLst>
      <p:ext uri="{BB962C8B-B14F-4D97-AF65-F5344CB8AC3E}">
        <p14:creationId xmlns:p14="http://schemas.microsoft.com/office/powerpoint/2010/main" val="27853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9716" y="0"/>
            <a:ext cx="8229600" cy="1139825"/>
          </a:xfrm>
        </p:spPr>
        <p:txBody>
          <a:bodyPr/>
          <a:lstStyle/>
          <a:p>
            <a:r>
              <a:rPr lang="en-GB"/>
              <a:t>The </a:t>
            </a:r>
            <a:r>
              <a:rPr lang="en-GB" err="1"/>
              <a:t>MSapriori</a:t>
            </a:r>
            <a:r>
              <a:rPr lang="en-GB"/>
              <a:t> algorithm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29" y="1109329"/>
            <a:ext cx="7916658" cy="500926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02529" y="1356852"/>
            <a:ext cx="7739677" cy="1135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91019" y="2740000"/>
            <a:ext cx="7739677" cy="716122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25665" y="1924664"/>
            <a:ext cx="206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Key areas that are different from Apriori algorithm</a:t>
            </a:r>
          </a:p>
        </p:txBody>
      </p:sp>
    </p:spTree>
    <p:extLst>
      <p:ext uri="{BB962C8B-B14F-4D97-AF65-F5344CB8AC3E}">
        <p14:creationId xmlns:p14="http://schemas.microsoft.com/office/powerpoint/2010/main" val="29952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1:Sort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90688"/>
            <a:ext cx="10783529" cy="4789487"/>
          </a:xfrm>
        </p:spPr>
        <p:txBody>
          <a:bodyPr/>
          <a:lstStyle/>
          <a:p>
            <a:r>
              <a:rPr lang="en-GB" altLang="ja-JP">
                <a:solidFill>
                  <a:srgbClr val="FF0000"/>
                </a:solidFill>
                <a:ea typeface="MS PGothic" panose="020B0600070205080204" pitchFamily="34" charset="-128"/>
              </a:rPr>
              <a:t>We sort all items in </a:t>
            </a:r>
            <a:r>
              <a:rPr lang="en-GB" altLang="ja-JP" i="1">
                <a:solidFill>
                  <a:srgbClr val="FF0000"/>
                </a:solidFill>
                <a:ea typeface="MS PGothic" panose="020B0600070205080204" pitchFamily="34" charset="-128"/>
              </a:rPr>
              <a:t>I</a:t>
            </a:r>
            <a:r>
              <a:rPr lang="en-GB" altLang="ja-JP">
                <a:solidFill>
                  <a:srgbClr val="FF0000"/>
                </a:solidFill>
                <a:ea typeface="MS PGothic" panose="020B0600070205080204" pitchFamily="34" charset="-128"/>
              </a:rPr>
              <a:t> according to their MIS values (make it a total order). </a:t>
            </a:r>
          </a:p>
          <a:p>
            <a:r>
              <a:rPr lang="en-GB" altLang="ja-JP">
                <a:solidFill>
                  <a:srgbClr val="3333CC"/>
                </a:solidFill>
                <a:ea typeface="MS PGothic" panose="020B0600070205080204" pitchFamily="34" charset="-128"/>
              </a:rPr>
              <a:t>The order is used throughout the algorithm in each </a:t>
            </a:r>
            <a:r>
              <a:rPr lang="en-GB" altLang="ja-JP" err="1">
                <a:solidFill>
                  <a:srgbClr val="3333CC"/>
                </a:solidFill>
                <a:ea typeface="MS PGothic" panose="020B0600070205080204" pitchFamily="34" charset="-128"/>
              </a:rPr>
              <a:t>itemset</a:t>
            </a:r>
            <a:r>
              <a:rPr lang="en-GB" altLang="ja-JP">
                <a:solidFill>
                  <a:srgbClr val="3333CC"/>
                </a:solidFill>
                <a:ea typeface="MS PGothic" panose="020B0600070205080204" pitchFamily="34" charset="-128"/>
              </a:rPr>
              <a:t>.</a:t>
            </a:r>
            <a:r>
              <a:rPr lang="en-GB" altLang="ja-JP">
                <a:ea typeface="MS PGothic" panose="020B0600070205080204" pitchFamily="34" charset="-128"/>
              </a:rPr>
              <a:t> </a:t>
            </a:r>
          </a:p>
          <a:p>
            <a:r>
              <a:rPr lang="en-US" altLang="ja-JP">
                <a:ea typeface="MS PGothic" panose="020B0600070205080204" pitchFamily="34" charset="-128"/>
              </a:rPr>
              <a:t>Each </a:t>
            </a:r>
            <a:r>
              <a:rPr lang="en-US" altLang="ja-JP" err="1">
                <a:ea typeface="MS PGothic" panose="020B0600070205080204" pitchFamily="34" charset="-128"/>
              </a:rPr>
              <a:t>itemset</a:t>
            </a:r>
            <a:r>
              <a:rPr lang="en-US" altLang="ja-JP">
                <a:ea typeface="MS PGothic" panose="020B0600070205080204" pitchFamily="34" charset="-128"/>
              </a:rPr>
              <a:t> 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 is of the following form: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>
                <a:ea typeface="MS PGothic" panose="020B0600070205080204" pitchFamily="34" charset="-128"/>
              </a:rPr>
              <a:t>{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[1], 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[2], …, 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[</a:t>
            </a:r>
            <a:r>
              <a:rPr lang="en-US" altLang="ja-JP" i="1">
                <a:ea typeface="MS PGothic" panose="020B0600070205080204" pitchFamily="34" charset="-128"/>
              </a:rPr>
              <a:t>k</a:t>
            </a:r>
            <a:r>
              <a:rPr lang="en-US" altLang="ja-JP">
                <a:ea typeface="MS PGothic" panose="020B0600070205080204" pitchFamily="34" charset="-128"/>
              </a:rPr>
              <a:t>]}, consisting of items,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>
                <a:ea typeface="MS PGothic" panose="020B0600070205080204" pitchFamily="34" charset="-128"/>
              </a:rPr>
              <a:t>	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[1], 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[2], …, 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[</a:t>
            </a:r>
            <a:r>
              <a:rPr lang="en-US" altLang="ja-JP" i="1">
                <a:ea typeface="MS PGothic" panose="020B0600070205080204" pitchFamily="34" charset="-128"/>
              </a:rPr>
              <a:t>k</a:t>
            </a:r>
            <a:r>
              <a:rPr lang="en-US" altLang="ja-JP">
                <a:ea typeface="MS PGothic" panose="020B0600070205080204" pitchFamily="34" charset="-128"/>
              </a:rPr>
              <a:t>],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>
                <a:ea typeface="MS PGothic" panose="020B0600070205080204" pitchFamily="34" charset="-128"/>
              </a:rPr>
              <a:t>where MIS(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[1])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ja-JP">
                <a:ea typeface="MS PGothic" panose="020B0600070205080204" pitchFamily="34" charset="-128"/>
              </a:rPr>
              <a:t> MIS(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[2])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ja-JP">
                <a:ea typeface="MS PGothic" panose="020B0600070205080204" pitchFamily="34" charset="-128"/>
              </a:rPr>
              <a:t> …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ja-JP">
                <a:ea typeface="MS PGothic" panose="020B0600070205080204" pitchFamily="34" charset="-128"/>
              </a:rPr>
              <a:t> MIS(</a:t>
            </a:r>
            <a:r>
              <a:rPr lang="en-US" altLang="ja-JP" i="1">
                <a:ea typeface="MS PGothic" panose="020B0600070205080204" pitchFamily="34" charset="-128"/>
              </a:rPr>
              <a:t>w</a:t>
            </a:r>
            <a:r>
              <a:rPr lang="en-US" altLang="ja-JP">
                <a:ea typeface="MS PGothic" panose="020B0600070205080204" pitchFamily="34" charset="-128"/>
              </a:rPr>
              <a:t>[</a:t>
            </a:r>
            <a:r>
              <a:rPr lang="en-US" altLang="ja-JP" i="1">
                <a:ea typeface="MS PGothic" panose="020B0600070205080204" pitchFamily="34" charset="-128"/>
              </a:rPr>
              <a:t>k</a:t>
            </a:r>
            <a:r>
              <a:rPr lang="en-US" altLang="ja-JP">
                <a:ea typeface="MS PGothic" panose="020B0600070205080204" pitchFamily="34" charset="-128"/>
              </a:rPr>
              <a:t>]). </a:t>
            </a:r>
          </a:p>
          <a:p>
            <a:pPr lvl="1">
              <a:buFont typeface="Wingdings" panose="05000000000000000000" pitchFamily="2" charset="2"/>
              <a:buNone/>
            </a:pPr>
            <a:endParaRPr lang="en-GB" altLang="ja-JP">
              <a:ea typeface="MS PGothic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4915937"/>
            <a:ext cx="7586202" cy="1021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013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Construct F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729" y="1690688"/>
            <a:ext cx="11046542" cy="4789487"/>
          </a:xfrm>
        </p:spPr>
        <p:txBody>
          <a:bodyPr/>
          <a:lstStyle/>
          <a:p>
            <a:pPr marL="571500" indent="-571500"/>
            <a:r>
              <a:rPr lang="en-US" altLang="ja-JP">
                <a:ea typeface="MS PGothic" panose="020B0600070205080204" pitchFamily="34" charset="-128"/>
              </a:rPr>
              <a:t>It makes a pass over the data to record the support count of each item. </a:t>
            </a:r>
          </a:p>
          <a:p>
            <a:pPr marL="571500" indent="-571500"/>
            <a:r>
              <a:rPr lang="en-US" altLang="ja-JP">
                <a:ea typeface="MS PGothic" panose="020B0600070205080204" pitchFamily="34" charset="-128"/>
              </a:rPr>
              <a:t>It then follows the sorted order to find the first item </a:t>
            </a:r>
            <a:r>
              <a:rPr lang="en-US" altLang="ja-JP" i="1" err="1">
                <a:ea typeface="MS PGothic" panose="020B0600070205080204" pitchFamily="34" charset="-128"/>
              </a:rPr>
              <a:t>i</a:t>
            </a:r>
            <a:r>
              <a:rPr lang="en-US" altLang="ja-JP">
                <a:ea typeface="MS PGothic" panose="020B0600070205080204" pitchFamily="34" charset="-128"/>
              </a:rPr>
              <a:t> in </a:t>
            </a:r>
            <a:r>
              <a:rPr lang="en-US" altLang="ja-JP" i="1">
                <a:ea typeface="MS PGothic" panose="020B0600070205080204" pitchFamily="34" charset="-128"/>
              </a:rPr>
              <a:t>M</a:t>
            </a:r>
            <a:r>
              <a:rPr lang="en-US" altLang="ja-JP">
                <a:ea typeface="MS PGothic" panose="020B0600070205080204" pitchFamily="34" charset="-128"/>
              </a:rPr>
              <a:t> that meets MIS(</a:t>
            </a:r>
            <a:r>
              <a:rPr lang="en-US" altLang="ja-JP" i="1" err="1">
                <a:ea typeface="MS PGothic" panose="020B0600070205080204" pitchFamily="34" charset="-128"/>
              </a:rPr>
              <a:t>i</a:t>
            </a:r>
            <a:r>
              <a:rPr lang="en-US" altLang="ja-JP">
                <a:ea typeface="MS PGothic" panose="020B0600070205080204" pitchFamily="34" charset="-128"/>
              </a:rPr>
              <a:t>). </a:t>
            </a:r>
          </a:p>
          <a:p>
            <a:pPr marL="839788" lvl="1" indent="-495300"/>
            <a:r>
              <a:rPr lang="en-US" altLang="ja-JP" i="1" err="1">
                <a:ea typeface="MS PGothic" panose="020B0600070205080204" pitchFamily="34" charset="-128"/>
              </a:rPr>
              <a:t>i</a:t>
            </a:r>
            <a:r>
              <a:rPr lang="en-US" altLang="ja-JP">
                <a:ea typeface="MS PGothic" panose="020B0600070205080204" pitchFamily="34" charset="-128"/>
              </a:rPr>
              <a:t> is inserted into </a:t>
            </a:r>
            <a:r>
              <a:rPr lang="en-US" altLang="ja-JP" i="1">
                <a:ea typeface="MS PGothic" panose="020B0600070205080204" pitchFamily="34" charset="-128"/>
              </a:rPr>
              <a:t>F</a:t>
            </a:r>
            <a:r>
              <a:rPr lang="en-US" altLang="ja-JP">
                <a:ea typeface="MS PGothic" panose="020B0600070205080204" pitchFamily="34" charset="-128"/>
              </a:rPr>
              <a:t>. </a:t>
            </a:r>
          </a:p>
          <a:p>
            <a:pPr marL="839788" lvl="1" indent="-495300"/>
            <a:r>
              <a:rPr lang="en-US" altLang="ja-JP">
                <a:ea typeface="MS PGothic" panose="020B0600070205080204" pitchFamily="34" charset="-128"/>
              </a:rPr>
              <a:t>For each subsequent item </a:t>
            </a:r>
            <a:r>
              <a:rPr lang="en-US" altLang="ja-JP" i="1">
                <a:ea typeface="MS PGothic" panose="020B0600070205080204" pitchFamily="34" charset="-128"/>
              </a:rPr>
              <a:t>j</a:t>
            </a:r>
            <a:r>
              <a:rPr lang="en-US" altLang="ja-JP">
                <a:ea typeface="MS PGothic" panose="020B0600070205080204" pitchFamily="34" charset="-128"/>
              </a:rPr>
              <a:t> in </a:t>
            </a:r>
            <a:r>
              <a:rPr lang="en-US" altLang="ja-JP" i="1">
                <a:ea typeface="MS PGothic" panose="020B0600070205080204" pitchFamily="34" charset="-128"/>
              </a:rPr>
              <a:t>M</a:t>
            </a:r>
            <a:r>
              <a:rPr lang="en-US" altLang="ja-JP">
                <a:ea typeface="MS PGothic" panose="020B0600070205080204" pitchFamily="34" charset="-128"/>
              </a:rPr>
              <a:t> after </a:t>
            </a:r>
            <a:r>
              <a:rPr lang="en-US" altLang="ja-JP" i="1" err="1">
                <a:ea typeface="MS PGothic" panose="020B0600070205080204" pitchFamily="34" charset="-128"/>
              </a:rPr>
              <a:t>i</a:t>
            </a:r>
            <a:r>
              <a:rPr lang="en-US" altLang="ja-JP">
                <a:ea typeface="MS PGothic" panose="020B0600070205080204" pitchFamily="34" charset="-128"/>
              </a:rPr>
              <a:t>, if </a:t>
            </a:r>
            <a:r>
              <a:rPr lang="en-US" altLang="ja-JP" i="1" err="1">
                <a:ea typeface="MS PGothic" panose="020B0600070205080204" pitchFamily="34" charset="-128"/>
              </a:rPr>
              <a:t>j</a:t>
            </a:r>
            <a:r>
              <a:rPr lang="en-US" altLang="ja-JP" err="1">
                <a:ea typeface="MS PGothic" panose="020B0600070205080204" pitchFamily="34" charset="-128"/>
              </a:rPr>
              <a:t>.</a:t>
            </a:r>
            <a:r>
              <a:rPr lang="en-US" altLang="ja-JP" i="1" err="1">
                <a:ea typeface="MS PGothic" panose="020B0600070205080204" pitchFamily="34" charset="-128"/>
              </a:rPr>
              <a:t>count</a:t>
            </a:r>
            <a:r>
              <a:rPr lang="en-US" altLang="ja-JP">
                <a:ea typeface="MS PGothic" panose="020B0600070205080204" pitchFamily="34" charset="-128"/>
              </a:rPr>
              <a:t>/</a:t>
            </a:r>
            <a:r>
              <a:rPr lang="en-US" altLang="ja-JP" i="1">
                <a:ea typeface="MS PGothic" panose="020B0600070205080204" pitchFamily="34" charset="-128"/>
              </a:rPr>
              <a:t>n</a:t>
            </a:r>
            <a:r>
              <a:rPr lang="en-US" altLang="ja-JP">
                <a:ea typeface="MS PGothic" panose="020B0600070205080204" pitchFamily="34" charset="-128"/>
              </a:rPr>
              <a:t>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ja-JP">
                <a:ea typeface="MS PGothic" panose="020B0600070205080204" pitchFamily="34" charset="-128"/>
              </a:rPr>
              <a:t> MIS(</a:t>
            </a:r>
            <a:r>
              <a:rPr lang="en-US" altLang="ja-JP" i="1" err="1">
                <a:ea typeface="MS PGothic" panose="020B0600070205080204" pitchFamily="34" charset="-128"/>
              </a:rPr>
              <a:t>i</a:t>
            </a:r>
            <a:r>
              <a:rPr lang="en-US" altLang="ja-JP">
                <a:ea typeface="MS PGothic" panose="020B0600070205080204" pitchFamily="34" charset="-128"/>
              </a:rPr>
              <a:t>) then </a:t>
            </a:r>
            <a:r>
              <a:rPr lang="en-US" altLang="ja-JP" i="1">
                <a:ea typeface="MS PGothic" panose="020B0600070205080204" pitchFamily="34" charset="-128"/>
              </a:rPr>
              <a:t>j</a:t>
            </a:r>
            <a:r>
              <a:rPr lang="en-US" altLang="ja-JP">
                <a:ea typeface="MS PGothic" panose="020B0600070205080204" pitchFamily="34" charset="-128"/>
              </a:rPr>
              <a:t> is also inserted into </a:t>
            </a:r>
            <a:r>
              <a:rPr lang="en-US" altLang="ja-JP" i="1">
                <a:ea typeface="MS PGothic" panose="020B0600070205080204" pitchFamily="34" charset="-128"/>
              </a:rPr>
              <a:t>F</a:t>
            </a:r>
            <a:r>
              <a:rPr lang="en-US" altLang="ja-JP">
                <a:ea typeface="MS PGothic" panose="020B0600070205080204" pitchFamily="34" charset="-128"/>
              </a:rPr>
              <a:t>, where </a:t>
            </a:r>
            <a:r>
              <a:rPr lang="en-US" altLang="ja-JP" i="1" err="1">
                <a:ea typeface="MS PGothic" panose="020B0600070205080204" pitchFamily="34" charset="-128"/>
              </a:rPr>
              <a:t>j</a:t>
            </a:r>
            <a:r>
              <a:rPr lang="en-US" altLang="ja-JP" err="1">
                <a:ea typeface="MS PGothic" panose="020B0600070205080204" pitchFamily="34" charset="-128"/>
              </a:rPr>
              <a:t>.</a:t>
            </a:r>
            <a:r>
              <a:rPr lang="en-US" altLang="ja-JP" i="1" err="1">
                <a:ea typeface="MS PGothic" panose="020B0600070205080204" pitchFamily="34" charset="-128"/>
              </a:rPr>
              <a:t>count</a:t>
            </a:r>
            <a:r>
              <a:rPr lang="en-US" altLang="ja-JP">
                <a:ea typeface="MS PGothic" panose="020B0600070205080204" pitchFamily="34" charset="-128"/>
              </a:rPr>
              <a:t> is the support count of </a:t>
            </a:r>
            <a:r>
              <a:rPr lang="en-US" altLang="ja-JP" i="1">
                <a:ea typeface="MS PGothic" panose="020B0600070205080204" pitchFamily="34" charset="-128"/>
              </a:rPr>
              <a:t>j</a:t>
            </a:r>
            <a:r>
              <a:rPr lang="en-US" altLang="ja-JP">
                <a:ea typeface="MS PGothic" panose="020B0600070205080204" pitchFamily="34" charset="-128"/>
              </a:rPr>
              <a:t> and </a:t>
            </a:r>
            <a:r>
              <a:rPr lang="en-US" altLang="ja-JP" i="1">
                <a:ea typeface="MS PGothic" panose="020B0600070205080204" pitchFamily="34" charset="-128"/>
              </a:rPr>
              <a:t>n</a:t>
            </a:r>
            <a:r>
              <a:rPr lang="en-US" altLang="ja-JP">
                <a:ea typeface="MS PGothic" panose="020B0600070205080204" pitchFamily="34" charset="-128"/>
              </a:rPr>
              <a:t> is the total number of transactions in </a:t>
            </a:r>
            <a:r>
              <a:rPr lang="en-US" altLang="ja-JP" i="1">
                <a:ea typeface="MS PGothic" panose="020B0600070205080204" pitchFamily="34" charset="-128"/>
              </a:rPr>
              <a:t>T</a:t>
            </a:r>
            <a:r>
              <a:rPr lang="en-US" altLang="ja-JP">
                <a:ea typeface="MS PGothic" panose="020B0600070205080204" pitchFamily="34" charset="-128"/>
              </a:rPr>
              <a:t>.</a:t>
            </a:r>
            <a:r>
              <a:rPr lang="en-US" altLang="ja-JP">
                <a:solidFill>
                  <a:srgbClr val="3333CC"/>
                </a:solidFill>
                <a:ea typeface="MS PGothic" panose="020B0600070205080204" pitchFamily="34" charset="-128"/>
              </a:rPr>
              <a:t> Why?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77" y="4822723"/>
            <a:ext cx="9409823" cy="1267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683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Construct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 all items in L that have support higher than the specified minimum support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77" y="4822723"/>
            <a:ext cx="9409823" cy="1267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150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pass over data: an example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10519"/>
            <a:ext cx="10778613" cy="4826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ja-JP" sz="2600">
                <a:solidFill>
                  <a:srgbClr val="3333CC"/>
                </a:solidFill>
                <a:ea typeface="MS PGothic" panose="020B0600070205080204" pitchFamily="34" charset="-128"/>
              </a:rPr>
              <a:t>Consider the four items 1, 2, 3 and 4 in a data set. Their minimum item supports are: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>
                <a:ea typeface="MS PGothic" panose="020B0600070205080204" pitchFamily="34" charset="-128"/>
              </a:rPr>
              <a:t>		MIS(1) = 10% 	MIS(2) = 20%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>
                <a:ea typeface="MS PGothic" panose="020B0600070205080204" pitchFamily="34" charset="-128"/>
              </a:rPr>
              <a:t>		MIS(3) = 5% 	MIS(4) = 6%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MS PGothic" panose="020B0600070205080204" pitchFamily="34" charset="-128"/>
              </a:rPr>
              <a:t>Assume our data set has 100 transactions. The first pass gives us the following support counts: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>
                <a:ea typeface="MS PGothic" panose="020B0600070205080204" pitchFamily="34" charset="-128"/>
              </a:rPr>
              <a:t>		{3}.</a:t>
            </a:r>
            <a:r>
              <a:rPr lang="en-US" altLang="ja-JP" sz="2600" i="1">
                <a:ea typeface="MS PGothic" panose="020B0600070205080204" pitchFamily="34" charset="-128"/>
              </a:rPr>
              <a:t>count</a:t>
            </a:r>
            <a:r>
              <a:rPr lang="en-US" altLang="ja-JP" sz="2600">
                <a:ea typeface="MS PGothic" panose="020B0600070205080204" pitchFamily="34" charset="-128"/>
              </a:rPr>
              <a:t> = 6, {4}.</a:t>
            </a:r>
            <a:r>
              <a:rPr lang="en-US" altLang="ja-JP" sz="2600" i="1">
                <a:ea typeface="MS PGothic" panose="020B0600070205080204" pitchFamily="34" charset="-128"/>
              </a:rPr>
              <a:t>count</a:t>
            </a:r>
            <a:r>
              <a:rPr lang="en-US" altLang="ja-JP" sz="2600">
                <a:ea typeface="MS PGothic" panose="020B0600070205080204" pitchFamily="34" charset="-128"/>
              </a:rPr>
              <a:t> = 3,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>
                <a:ea typeface="MS PGothic" panose="020B0600070205080204" pitchFamily="34" charset="-128"/>
              </a:rPr>
              <a:t>		{1}.</a:t>
            </a:r>
            <a:r>
              <a:rPr lang="en-US" altLang="ja-JP" sz="2600" i="1">
                <a:ea typeface="MS PGothic" panose="020B0600070205080204" pitchFamily="34" charset="-128"/>
              </a:rPr>
              <a:t>count</a:t>
            </a:r>
            <a:r>
              <a:rPr lang="en-US" altLang="ja-JP" sz="2600">
                <a:ea typeface="MS PGothic" panose="020B0600070205080204" pitchFamily="34" charset="-128"/>
              </a:rPr>
              <a:t> = 9, {2}.</a:t>
            </a:r>
            <a:r>
              <a:rPr lang="en-US" altLang="ja-JP" sz="2600" i="1">
                <a:ea typeface="MS PGothic" panose="020B0600070205080204" pitchFamily="34" charset="-128"/>
              </a:rPr>
              <a:t>count</a:t>
            </a:r>
            <a:r>
              <a:rPr lang="en-US" altLang="ja-JP" sz="2600">
                <a:ea typeface="MS PGothic" panose="020B0600070205080204" pitchFamily="34" charset="-128"/>
              </a:rPr>
              <a:t> = 25. </a:t>
            </a:r>
            <a:endParaRPr lang="en-US" altLang="ja-JP" sz="2600" i="1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600" b="1">
                <a:solidFill>
                  <a:srgbClr val="FF0000"/>
                </a:solidFill>
                <a:ea typeface="MS PGothic" panose="020B0600070205080204" pitchFamily="34" charset="-128"/>
              </a:rPr>
              <a:t>Then </a:t>
            </a:r>
            <a:r>
              <a:rPr lang="en-US" altLang="ja-JP" sz="2600" i="1">
                <a:solidFill>
                  <a:srgbClr val="FF0000"/>
                </a:solidFill>
                <a:ea typeface="MS PGothic" panose="020B0600070205080204" pitchFamily="34" charset="-128"/>
              </a:rPr>
              <a:t>F</a:t>
            </a:r>
            <a:r>
              <a:rPr lang="en-US" altLang="ja-JP" sz="2600">
                <a:solidFill>
                  <a:srgbClr val="FF0000"/>
                </a:solidFill>
                <a:ea typeface="MS PGothic" panose="020B0600070205080204" pitchFamily="34" charset="-128"/>
              </a:rPr>
              <a:t> = {3, 1, 2}, and </a:t>
            </a:r>
            <a:r>
              <a:rPr lang="en-US" altLang="ja-JP" sz="2600" i="1">
                <a:solidFill>
                  <a:srgbClr val="FF0000"/>
                </a:solidFill>
                <a:ea typeface="MS PGothic" panose="020B0600070205080204" pitchFamily="34" charset="-128"/>
              </a:rPr>
              <a:t>L</a:t>
            </a:r>
            <a:r>
              <a:rPr lang="en-US" altLang="ja-JP" sz="2600" baseline="-2500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ja-JP" sz="2600">
                <a:solidFill>
                  <a:srgbClr val="FF0000"/>
                </a:solidFill>
                <a:ea typeface="MS PGothic" panose="020B0600070205080204" pitchFamily="34" charset="-128"/>
              </a:rPr>
              <a:t> = {{3}, {2}}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MS PGothic" panose="020B0600070205080204" pitchFamily="34" charset="-128"/>
              </a:rPr>
              <a:t>Item 4 is not in </a:t>
            </a:r>
            <a:r>
              <a:rPr lang="en-US" altLang="ja-JP" sz="2600" i="1">
                <a:ea typeface="MS PGothic" panose="020B0600070205080204" pitchFamily="34" charset="-128"/>
              </a:rPr>
              <a:t>F</a:t>
            </a:r>
            <a:r>
              <a:rPr lang="en-US" altLang="ja-JP" sz="2600">
                <a:ea typeface="MS PGothic" panose="020B0600070205080204" pitchFamily="34" charset="-128"/>
              </a:rPr>
              <a:t> because 4</a:t>
            </a:r>
            <a:r>
              <a:rPr lang="en-US" altLang="ja-JP" sz="2600" i="1">
                <a:ea typeface="MS PGothic" panose="020B0600070205080204" pitchFamily="34" charset="-128"/>
              </a:rPr>
              <a:t>.count</a:t>
            </a:r>
            <a:r>
              <a:rPr lang="en-US" altLang="ja-JP" sz="2600">
                <a:ea typeface="MS PGothic" panose="020B0600070205080204" pitchFamily="34" charset="-128"/>
              </a:rPr>
              <a:t>/</a:t>
            </a:r>
            <a:r>
              <a:rPr lang="en-US" altLang="ja-JP" sz="2600" i="1">
                <a:ea typeface="MS PGothic" panose="020B0600070205080204" pitchFamily="34" charset="-128"/>
              </a:rPr>
              <a:t>n</a:t>
            </a:r>
            <a:r>
              <a:rPr lang="en-US" altLang="ja-JP" sz="2600">
                <a:ea typeface="MS PGothic" panose="020B0600070205080204" pitchFamily="34" charset="-128"/>
              </a:rPr>
              <a:t> &lt; MIS(3) (= 5%),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MS PGothic" panose="020B0600070205080204" pitchFamily="34" charset="-128"/>
              </a:rPr>
              <a:t>{1} is not in </a:t>
            </a:r>
            <a:r>
              <a:rPr lang="en-US" altLang="ja-JP" sz="2600" i="1">
                <a:ea typeface="MS PGothic" panose="020B0600070205080204" pitchFamily="34" charset="-128"/>
              </a:rPr>
              <a:t>L</a:t>
            </a:r>
            <a:r>
              <a:rPr lang="en-US" altLang="ja-JP" sz="2600" baseline="-25000">
                <a:ea typeface="MS PGothic" panose="020B0600070205080204" pitchFamily="34" charset="-128"/>
              </a:rPr>
              <a:t>1</a:t>
            </a:r>
            <a:r>
              <a:rPr lang="en-US" altLang="ja-JP" sz="2600">
                <a:ea typeface="MS PGothic" panose="020B0600070205080204" pitchFamily="34" charset="-128"/>
              </a:rPr>
              <a:t> because 1</a:t>
            </a:r>
            <a:r>
              <a:rPr lang="en-US" altLang="ja-JP" sz="2600" i="1">
                <a:ea typeface="MS PGothic" panose="020B0600070205080204" pitchFamily="34" charset="-128"/>
              </a:rPr>
              <a:t>.count</a:t>
            </a:r>
            <a:r>
              <a:rPr lang="en-US" altLang="ja-JP" sz="2600">
                <a:ea typeface="MS PGothic" panose="020B0600070205080204" pitchFamily="34" charset="-128"/>
              </a:rPr>
              <a:t>/</a:t>
            </a:r>
            <a:r>
              <a:rPr lang="en-US" altLang="ja-JP" sz="2600" i="1">
                <a:ea typeface="MS PGothic" panose="020B0600070205080204" pitchFamily="34" charset="-128"/>
              </a:rPr>
              <a:t>n</a:t>
            </a:r>
            <a:r>
              <a:rPr lang="en-US" altLang="ja-JP" sz="2600">
                <a:ea typeface="MS PGothic" panose="020B0600070205080204" pitchFamily="34" charset="-128"/>
              </a:rPr>
              <a:t> &lt; MIS(1) (= 10%). 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6231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</a:t>
            </a:r>
            <a:r>
              <a:rPr lang="en-US" err="1"/>
              <a:t>itemsets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are the frequent 1-itemsets?</a:t>
            </a:r>
          </a:p>
          <a:p>
            <a:pPr lvl="1"/>
            <a:r>
              <a:rPr lang="en-US"/>
              <a:t>L</a:t>
            </a:r>
            <a:r>
              <a:rPr lang="en-US" baseline="-25000"/>
              <a:t>1</a:t>
            </a:r>
            <a:r>
              <a:rPr lang="en-US"/>
              <a:t> or F</a:t>
            </a:r>
          </a:p>
          <a:p>
            <a:r>
              <a:rPr lang="en-US"/>
              <a:t>To generate 2-itemsets, should we use L</a:t>
            </a:r>
            <a:r>
              <a:rPr lang="en-US" baseline="-25000"/>
              <a:t>1</a:t>
            </a:r>
            <a:r>
              <a:rPr lang="en-US"/>
              <a:t> or F?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36" y="5132439"/>
            <a:ext cx="8007512" cy="86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3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0263" y="404813"/>
            <a:ext cx="8077200" cy="1143000"/>
          </a:xfrm>
        </p:spPr>
        <p:txBody>
          <a:bodyPr/>
          <a:lstStyle/>
          <a:p>
            <a:r>
              <a:rPr lang="en-US"/>
              <a:t>On multiple minsup rule mining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90712"/>
            <a:ext cx="10854813" cy="4648200"/>
          </a:xfrm>
        </p:spPr>
        <p:txBody>
          <a:bodyPr/>
          <a:lstStyle/>
          <a:p>
            <a:r>
              <a:rPr lang="en-US" sz="2600"/>
              <a:t>Multiple </a:t>
            </a:r>
            <a:r>
              <a:rPr lang="en-US" sz="2600" err="1"/>
              <a:t>minsup</a:t>
            </a:r>
            <a:r>
              <a:rPr lang="en-US" sz="2600"/>
              <a:t> model </a:t>
            </a:r>
            <a:r>
              <a:rPr lang="en-US" sz="2600">
                <a:solidFill>
                  <a:srgbClr val="FF0000"/>
                </a:solidFill>
              </a:rPr>
              <a:t>subsumes</a:t>
            </a:r>
            <a:r>
              <a:rPr lang="en-US" sz="2600"/>
              <a:t> the single support model.</a:t>
            </a:r>
          </a:p>
          <a:p>
            <a:r>
              <a:rPr lang="en-US" sz="2600"/>
              <a:t>It is a </a:t>
            </a:r>
            <a:r>
              <a:rPr lang="en-US" sz="2600">
                <a:solidFill>
                  <a:srgbClr val="FF0000"/>
                </a:solidFill>
              </a:rPr>
              <a:t>more realistic</a:t>
            </a:r>
            <a:r>
              <a:rPr lang="en-US" sz="2600"/>
              <a:t> model for practical applications.</a:t>
            </a:r>
          </a:p>
          <a:p>
            <a:r>
              <a:rPr lang="en-US" sz="2600">
                <a:cs typeface="Times New Roman" panose="02020603050405020304" pitchFamily="18" charset="0"/>
              </a:rPr>
              <a:t>The model enables us to found </a:t>
            </a:r>
            <a:r>
              <a:rPr lang="en-US" sz="2600">
                <a:solidFill>
                  <a:srgbClr val="FF0000"/>
                </a:solidFill>
                <a:cs typeface="Times New Roman" panose="02020603050405020304" pitchFamily="18" charset="0"/>
              </a:rPr>
              <a:t>rare item rules</a:t>
            </a:r>
            <a:r>
              <a:rPr lang="en-US" sz="2600">
                <a:cs typeface="Times New Roman" panose="02020603050405020304" pitchFamily="18" charset="0"/>
              </a:rPr>
              <a:t> yet without producing a huge number of meaningless rules with frequent items.</a:t>
            </a:r>
          </a:p>
          <a:p>
            <a:r>
              <a:rPr lang="en-US" sz="2600">
                <a:solidFill>
                  <a:srgbClr val="3333CC"/>
                </a:solidFill>
                <a:cs typeface="Times New Roman" panose="02020603050405020304" pitchFamily="18" charset="0"/>
              </a:rPr>
              <a:t>By setting MIS values of some items to 100% (or more), we effectively instruct the algorithms not to generate rules only involving these items</a:t>
            </a:r>
            <a:r>
              <a:rPr lang="en-US" sz="2600"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885404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pattern mining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MS PGothic" panose="020B0600070205080204" pitchFamily="34" charset="-128"/>
              </a:rPr>
              <a:t>Association rule mining does not consider the order of transactions.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MS PGothic" panose="020B0600070205080204" pitchFamily="34" charset="-128"/>
              </a:rPr>
              <a:t>In many applications such orderings are significant. E.g.,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anose="020B0600070205080204" pitchFamily="34" charset="-128"/>
              </a:rPr>
              <a:t>In market basket analysis, it is interesting to know whether people buy some items in sequence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anose="020B0600070205080204" pitchFamily="34" charset="-128"/>
              </a:rPr>
              <a:t>In Web usage mining, it is useful to find navigational patterns of users in a Web site from sequences of page visits of users 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MS PGothic" panose="020B0600070205080204" pitchFamily="34" charset="-128"/>
              </a:rPr>
              <a:t>In trajectory mining of holiday trips, it is useful to mine the sequence in which tourists visit the popular places.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8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7178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286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28" y="1690688"/>
            <a:ext cx="6257925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1" y="2978096"/>
            <a:ext cx="100965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21" y="5261633"/>
            <a:ext cx="6800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9389"/>
            <a:ext cx="10515600" cy="4681537"/>
          </a:xfrm>
        </p:spPr>
        <p:txBody>
          <a:bodyPr/>
          <a:lstStyle/>
          <a:p>
            <a:r>
              <a:rPr lang="en-US" altLang="ja-JP" sz="2600">
                <a:solidFill>
                  <a:srgbClr val="3333CC"/>
                </a:solidFill>
                <a:ea typeface="MS PGothic" panose="020B0600070205080204" pitchFamily="34" charset="-128"/>
              </a:rPr>
              <a:t>Let </a:t>
            </a:r>
            <a:r>
              <a:rPr lang="en-US" altLang="ja-JP" sz="2600" i="1">
                <a:solidFill>
                  <a:srgbClr val="3333CC"/>
                </a:solidFill>
                <a:ea typeface="MS PGothic" panose="020B0600070205080204" pitchFamily="34" charset="-128"/>
              </a:rPr>
              <a:t>I</a:t>
            </a:r>
            <a:r>
              <a:rPr lang="en-US" altLang="ja-JP" sz="2600">
                <a:solidFill>
                  <a:srgbClr val="3333CC"/>
                </a:solidFill>
                <a:ea typeface="MS PGothic" panose="020B0600070205080204" pitchFamily="34" charset="-128"/>
              </a:rPr>
              <a:t> = {</a:t>
            </a:r>
            <a:r>
              <a:rPr lang="en-US" altLang="ja-JP" sz="2600" i="1">
                <a:solidFill>
                  <a:srgbClr val="3333CC"/>
                </a:solidFill>
                <a:ea typeface="MS PGothic" panose="020B0600070205080204" pitchFamily="34" charset="-128"/>
              </a:rPr>
              <a:t>i</a:t>
            </a:r>
            <a:r>
              <a:rPr lang="en-US" altLang="ja-JP" sz="2600" baseline="-25000">
                <a:solidFill>
                  <a:srgbClr val="3333CC"/>
                </a:solidFill>
                <a:ea typeface="MS PGothic" panose="020B0600070205080204" pitchFamily="34" charset="-128"/>
              </a:rPr>
              <a:t>1</a:t>
            </a:r>
            <a:r>
              <a:rPr lang="en-US" altLang="ja-JP" sz="2600" i="1">
                <a:solidFill>
                  <a:srgbClr val="3333CC"/>
                </a:solidFill>
                <a:ea typeface="MS PGothic" panose="020B0600070205080204" pitchFamily="34" charset="-128"/>
              </a:rPr>
              <a:t>, i</a:t>
            </a:r>
            <a:r>
              <a:rPr lang="en-US" altLang="ja-JP" sz="2600" baseline="-25000">
                <a:solidFill>
                  <a:srgbClr val="3333CC"/>
                </a:solidFill>
                <a:ea typeface="MS PGothic" panose="020B0600070205080204" pitchFamily="34" charset="-128"/>
              </a:rPr>
              <a:t>2</a:t>
            </a:r>
            <a:r>
              <a:rPr lang="en-US" altLang="ja-JP" sz="2600" i="1">
                <a:solidFill>
                  <a:srgbClr val="3333CC"/>
                </a:solidFill>
                <a:ea typeface="MS PGothic" panose="020B0600070205080204" pitchFamily="34" charset="-128"/>
              </a:rPr>
              <a:t>, …, </a:t>
            </a:r>
            <a:r>
              <a:rPr lang="en-US" altLang="ja-JP" sz="2600" i="1" err="1">
                <a:solidFill>
                  <a:srgbClr val="3333CC"/>
                </a:solidFill>
                <a:ea typeface="MS PGothic" panose="020B0600070205080204" pitchFamily="34" charset="-128"/>
              </a:rPr>
              <a:t>i</a:t>
            </a:r>
            <a:r>
              <a:rPr lang="en-US" altLang="ja-JP" sz="2600" i="1" baseline="-25000" err="1">
                <a:solidFill>
                  <a:srgbClr val="3333CC"/>
                </a:solidFill>
                <a:ea typeface="MS PGothic" panose="020B0600070205080204" pitchFamily="34" charset="-128"/>
              </a:rPr>
              <a:t>m</a:t>
            </a:r>
            <a:r>
              <a:rPr lang="en-US" altLang="ja-JP" sz="2600">
                <a:solidFill>
                  <a:srgbClr val="3333CC"/>
                </a:solidFill>
                <a:ea typeface="MS PGothic" panose="020B0600070205080204" pitchFamily="34" charset="-128"/>
              </a:rPr>
              <a:t>} be a set of items</a:t>
            </a:r>
            <a:r>
              <a:rPr lang="en-US" altLang="ja-JP" sz="2600">
                <a:ea typeface="MS PGothic" panose="020B0600070205080204" pitchFamily="34" charset="-128"/>
              </a:rPr>
              <a:t>.  </a:t>
            </a:r>
          </a:p>
          <a:p>
            <a:r>
              <a:rPr lang="en-US" altLang="ja-JP" sz="2600" b="1">
                <a:solidFill>
                  <a:srgbClr val="FF0000"/>
                </a:solidFill>
                <a:ea typeface="MS PGothic" panose="020B0600070205080204" pitchFamily="34" charset="-128"/>
              </a:rPr>
              <a:t>Sequence</a:t>
            </a:r>
            <a:r>
              <a:rPr lang="en-US" altLang="ja-JP" sz="2600" b="1">
                <a:ea typeface="MS PGothic" panose="020B0600070205080204" pitchFamily="34" charset="-128"/>
              </a:rPr>
              <a:t>:</a:t>
            </a:r>
            <a:r>
              <a:rPr lang="en-US" altLang="ja-JP" sz="2600">
                <a:ea typeface="MS PGothic" panose="020B0600070205080204" pitchFamily="34" charset="-128"/>
              </a:rPr>
              <a:t> An ordered list of </a:t>
            </a:r>
            <a:r>
              <a:rPr lang="en-US" altLang="ja-JP" sz="2600" err="1">
                <a:ea typeface="MS PGothic" panose="020B0600070205080204" pitchFamily="34" charset="-128"/>
              </a:rPr>
              <a:t>itemsets</a:t>
            </a:r>
            <a:r>
              <a:rPr lang="en-US" altLang="ja-JP" sz="2600">
                <a:ea typeface="MS PGothic" panose="020B0600070205080204" pitchFamily="34" charset="-128"/>
              </a:rPr>
              <a:t>. </a:t>
            </a:r>
          </a:p>
          <a:p>
            <a:r>
              <a:rPr lang="en-US" altLang="zh-CN" sz="2600">
                <a:ea typeface="SimSun" panose="02010600030101010101" pitchFamily="2" charset="-122"/>
              </a:rPr>
              <a:t>We assume without loss of generality that items in an itemset of a sequence are in </a:t>
            </a:r>
            <a:r>
              <a:rPr lang="en-US" altLang="zh-CN" sz="2600" b="1">
                <a:ea typeface="SimSun" panose="02010600030101010101" pitchFamily="2" charset="-122"/>
              </a:rPr>
              <a:t>lexicographic order</a:t>
            </a:r>
            <a:r>
              <a:rPr lang="en-US" altLang="zh-CN" sz="2600">
                <a:ea typeface="SimSun" panose="02010600030101010101" pitchFamily="2" charset="-122"/>
              </a:rPr>
              <a:t>.</a:t>
            </a:r>
            <a:r>
              <a:rPr lang="en-US" altLang="ja-JP" sz="2600">
                <a:ea typeface="MS PGothic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34614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 (contd)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600" b="1">
                <a:solidFill>
                  <a:srgbClr val="FF0000"/>
                </a:solidFill>
                <a:ea typeface="MS PGothic" panose="020B0600070205080204" pitchFamily="34" charset="-128"/>
              </a:rPr>
              <a:t>Size</a:t>
            </a:r>
            <a:r>
              <a:rPr lang="en-US" altLang="ja-JP" sz="2600">
                <a:ea typeface="MS PGothic" panose="020B0600070205080204" pitchFamily="34" charset="-128"/>
              </a:rPr>
              <a:t>: The </a:t>
            </a:r>
            <a:r>
              <a:rPr lang="en-US" altLang="ja-JP" sz="2600" b="1">
                <a:ea typeface="MS PGothic" panose="020B0600070205080204" pitchFamily="34" charset="-128"/>
              </a:rPr>
              <a:t>size</a:t>
            </a:r>
            <a:r>
              <a:rPr lang="en-US" altLang="ja-JP" sz="2600">
                <a:ea typeface="MS PGothic" panose="020B0600070205080204" pitchFamily="34" charset="-128"/>
              </a:rPr>
              <a:t> of a sequence is the number of itemsets in the sequence. </a:t>
            </a:r>
          </a:p>
          <a:p>
            <a:r>
              <a:rPr lang="en-US" altLang="ja-JP" sz="2600" b="1">
                <a:solidFill>
                  <a:srgbClr val="FF0000"/>
                </a:solidFill>
                <a:ea typeface="MS PGothic" panose="020B0600070205080204" pitchFamily="34" charset="-128"/>
              </a:rPr>
              <a:t>Length</a:t>
            </a:r>
            <a:r>
              <a:rPr lang="en-US" altLang="ja-JP" sz="2600">
                <a:ea typeface="MS PGothic" panose="020B0600070205080204" pitchFamily="34" charset="-128"/>
              </a:rPr>
              <a:t>: The </a:t>
            </a:r>
            <a:r>
              <a:rPr lang="en-US" altLang="ja-JP" sz="2600" b="1">
                <a:ea typeface="MS PGothic" panose="020B0600070205080204" pitchFamily="34" charset="-128"/>
              </a:rPr>
              <a:t>length</a:t>
            </a:r>
            <a:r>
              <a:rPr lang="en-US" altLang="ja-JP" sz="2600">
                <a:ea typeface="MS PGothic" panose="020B0600070205080204" pitchFamily="34" charset="-128"/>
              </a:rPr>
              <a:t> of a sequence is the number of items in the sequence. </a:t>
            </a:r>
          </a:p>
          <a:p>
            <a:pPr lvl="1"/>
            <a:r>
              <a:rPr lang="en-US" altLang="ja-JP" sz="2200">
                <a:ea typeface="MS PGothic" panose="020B0600070205080204" pitchFamily="34" charset="-128"/>
              </a:rPr>
              <a:t>A sequence of length </a:t>
            </a:r>
            <a:r>
              <a:rPr lang="en-US" altLang="ja-JP" sz="2200" i="1">
                <a:ea typeface="MS PGothic" panose="020B0600070205080204" pitchFamily="34" charset="-128"/>
              </a:rPr>
              <a:t>k</a:t>
            </a:r>
            <a:r>
              <a:rPr lang="en-US" altLang="ja-JP" sz="2200">
                <a:ea typeface="MS PGothic" panose="020B0600070205080204" pitchFamily="34" charset="-128"/>
              </a:rPr>
              <a:t> is called </a:t>
            </a:r>
            <a:r>
              <a:rPr lang="en-US" altLang="ja-JP" sz="2200" b="1" i="1">
                <a:ea typeface="MS PGothic" panose="020B0600070205080204" pitchFamily="34" charset="-128"/>
              </a:rPr>
              <a:t>k</a:t>
            </a:r>
            <a:r>
              <a:rPr lang="en-US" altLang="ja-JP" sz="2200" b="1">
                <a:ea typeface="MS PGothic" panose="020B0600070205080204" pitchFamily="34" charset="-128"/>
              </a:rPr>
              <a:t>-sequence</a:t>
            </a:r>
            <a:r>
              <a:rPr lang="en-US" altLang="ja-JP" sz="2200">
                <a:ea typeface="MS PGothic" panose="020B0600070205080204" pitchFamily="34" charset="-128"/>
              </a:rPr>
              <a:t>. </a:t>
            </a:r>
          </a:p>
          <a:p>
            <a:r>
              <a:rPr lang="en-US" altLang="ja-JP" sz="2600">
                <a:ea typeface="MS PGothic" panose="020B0600070205080204" pitchFamily="34" charset="-128"/>
              </a:rPr>
              <a:t>A sequence </a:t>
            </a:r>
            <a:r>
              <a:rPr lang="en-US" altLang="ja-JP" sz="2600" i="1">
                <a:ea typeface="MS PGothic" panose="020B0600070205080204" pitchFamily="34" charset="-128"/>
              </a:rPr>
              <a:t>s</a:t>
            </a:r>
            <a:r>
              <a:rPr lang="en-US" altLang="ja-JP" sz="2600" baseline="-25000">
                <a:ea typeface="MS PGothic" panose="020B0600070205080204" pitchFamily="34" charset="-128"/>
              </a:rPr>
              <a:t>1</a:t>
            </a:r>
            <a:r>
              <a:rPr lang="en-US" altLang="ja-JP" sz="2600">
                <a:ea typeface="MS PGothic" panose="020B0600070205080204" pitchFamily="34" charset="-128"/>
              </a:rPr>
              <a:t> = </a:t>
            </a:r>
            <a:r>
              <a:rPr lang="en-US" altLang="ja-JP" sz="2600">
                <a:ea typeface="MS PGothic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sz="2600" i="1">
                <a:ea typeface="MS PGothic" panose="020B0600070205080204" pitchFamily="34" charset="-128"/>
              </a:rPr>
              <a:t>a</a:t>
            </a:r>
            <a:r>
              <a:rPr lang="en-US" altLang="ja-JP" sz="2600" baseline="-25000">
                <a:ea typeface="MS PGothic" panose="020B0600070205080204" pitchFamily="34" charset="-128"/>
              </a:rPr>
              <a:t>1</a:t>
            </a:r>
            <a:r>
              <a:rPr lang="en-US" altLang="ja-JP" sz="2600" i="1">
                <a:ea typeface="MS PGothic" panose="020B0600070205080204" pitchFamily="34" charset="-128"/>
              </a:rPr>
              <a:t>a</a:t>
            </a:r>
            <a:r>
              <a:rPr lang="en-US" altLang="ja-JP" sz="2600" baseline="-25000">
                <a:ea typeface="MS PGothic" panose="020B0600070205080204" pitchFamily="34" charset="-128"/>
              </a:rPr>
              <a:t>2</a:t>
            </a:r>
            <a:r>
              <a:rPr lang="en-US" altLang="ja-JP" sz="2600" i="1">
                <a:ea typeface="MS PGothic" panose="020B0600070205080204" pitchFamily="34" charset="-128"/>
              </a:rPr>
              <a:t>…</a:t>
            </a:r>
            <a:r>
              <a:rPr lang="en-US" altLang="ja-JP" sz="2600" i="1" err="1">
                <a:ea typeface="MS PGothic" panose="020B0600070205080204" pitchFamily="34" charset="-128"/>
              </a:rPr>
              <a:t>a</a:t>
            </a:r>
            <a:r>
              <a:rPr lang="en-US" altLang="ja-JP" sz="2600" baseline="-25000" err="1">
                <a:ea typeface="MS PGothic" panose="020B0600070205080204" pitchFamily="34" charset="-128"/>
              </a:rPr>
              <a:t>r</a:t>
            </a:r>
            <a:r>
              <a:rPr lang="en-US" altLang="ja-JP" sz="2600">
                <a:ea typeface="MS PGothic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sz="2600">
                <a:ea typeface="MS PGothic" panose="020B0600070205080204" pitchFamily="34" charset="-128"/>
              </a:rPr>
              <a:t> is a </a:t>
            </a:r>
            <a:r>
              <a:rPr lang="en-US" altLang="ja-JP" sz="2600" b="1">
                <a:ea typeface="MS PGothic" panose="020B0600070205080204" pitchFamily="34" charset="-128"/>
              </a:rPr>
              <a:t>subsequence</a:t>
            </a:r>
            <a:r>
              <a:rPr lang="en-US" altLang="ja-JP" sz="2600">
                <a:ea typeface="MS PGothic" panose="020B0600070205080204" pitchFamily="34" charset="-128"/>
              </a:rPr>
              <a:t> of another sequence </a:t>
            </a:r>
            <a:r>
              <a:rPr lang="en-US" altLang="ja-JP" sz="2600" i="1">
                <a:ea typeface="MS PGothic" panose="020B0600070205080204" pitchFamily="34" charset="-128"/>
              </a:rPr>
              <a:t>s</a:t>
            </a:r>
            <a:r>
              <a:rPr lang="en-US" altLang="ja-JP" sz="2600" baseline="-25000">
                <a:ea typeface="MS PGothic" panose="020B0600070205080204" pitchFamily="34" charset="-128"/>
              </a:rPr>
              <a:t>2</a:t>
            </a:r>
            <a:r>
              <a:rPr lang="en-US" altLang="ja-JP" sz="2600">
                <a:ea typeface="MS PGothic" panose="020B0600070205080204" pitchFamily="34" charset="-128"/>
              </a:rPr>
              <a:t> = </a:t>
            </a:r>
            <a:r>
              <a:rPr lang="en-US" altLang="ja-JP" sz="2600">
                <a:ea typeface="MS PGothic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sz="2600" i="1">
                <a:ea typeface="MS PGothic" panose="020B0600070205080204" pitchFamily="34" charset="-128"/>
              </a:rPr>
              <a:t>b</a:t>
            </a:r>
            <a:r>
              <a:rPr lang="en-US" altLang="ja-JP" sz="2600" baseline="-25000">
                <a:ea typeface="MS PGothic" panose="020B0600070205080204" pitchFamily="34" charset="-128"/>
              </a:rPr>
              <a:t>1</a:t>
            </a:r>
            <a:r>
              <a:rPr lang="en-US" altLang="ja-JP" sz="2600" i="1">
                <a:ea typeface="MS PGothic" panose="020B0600070205080204" pitchFamily="34" charset="-128"/>
              </a:rPr>
              <a:t>b</a:t>
            </a:r>
            <a:r>
              <a:rPr lang="en-US" altLang="ja-JP" sz="2600" baseline="-25000">
                <a:ea typeface="MS PGothic" panose="020B0600070205080204" pitchFamily="34" charset="-128"/>
              </a:rPr>
              <a:t>2</a:t>
            </a:r>
            <a:r>
              <a:rPr lang="en-US" altLang="ja-JP" sz="2600" i="1">
                <a:ea typeface="MS PGothic" panose="020B0600070205080204" pitchFamily="34" charset="-128"/>
              </a:rPr>
              <a:t>…</a:t>
            </a:r>
            <a:r>
              <a:rPr lang="en-US" altLang="ja-JP" sz="2600" i="1" err="1">
                <a:ea typeface="MS PGothic" panose="020B0600070205080204" pitchFamily="34" charset="-128"/>
              </a:rPr>
              <a:t>b</a:t>
            </a:r>
            <a:r>
              <a:rPr lang="en-US" altLang="ja-JP" sz="2600" baseline="-25000" err="1">
                <a:ea typeface="MS PGothic" panose="020B0600070205080204" pitchFamily="34" charset="-128"/>
              </a:rPr>
              <a:t>v</a:t>
            </a:r>
            <a:r>
              <a:rPr lang="en-US" altLang="ja-JP" sz="2600">
                <a:ea typeface="MS PGothic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sz="2600">
                <a:ea typeface="MS PGothic" panose="020B0600070205080204" pitchFamily="34" charset="-128"/>
              </a:rPr>
              <a:t>, or </a:t>
            </a:r>
            <a:r>
              <a:rPr lang="en-US" altLang="ja-JP" sz="2600" i="1">
                <a:ea typeface="MS PGothic" panose="020B0600070205080204" pitchFamily="34" charset="-128"/>
              </a:rPr>
              <a:t>s</a:t>
            </a:r>
            <a:r>
              <a:rPr lang="en-US" altLang="ja-JP" sz="2600" baseline="-25000">
                <a:ea typeface="MS PGothic" panose="020B0600070205080204" pitchFamily="34" charset="-128"/>
              </a:rPr>
              <a:t>2</a:t>
            </a:r>
            <a:r>
              <a:rPr lang="en-US" altLang="ja-JP" sz="2600">
                <a:ea typeface="MS PGothic" panose="020B0600070205080204" pitchFamily="34" charset="-128"/>
              </a:rPr>
              <a:t> is a </a:t>
            </a:r>
            <a:r>
              <a:rPr lang="en-US" altLang="ja-JP" sz="2600" b="1" err="1">
                <a:ea typeface="MS PGothic" panose="020B0600070205080204" pitchFamily="34" charset="-128"/>
              </a:rPr>
              <a:t>supersequence</a:t>
            </a:r>
            <a:r>
              <a:rPr lang="en-US" altLang="ja-JP" sz="2600">
                <a:ea typeface="MS PGothic" panose="020B0600070205080204" pitchFamily="34" charset="-128"/>
              </a:rPr>
              <a:t> of </a:t>
            </a:r>
            <a:r>
              <a:rPr lang="en-US" altLang="ja-JP" sz="2600" i="1">
                <a:ea typeface="MS PGothic" panose="020B0600070205080204" pitchFamily="34" charset="-128"/>
              </a:rPr>
              <a:t>s</a:t>
            </a:r>
            <a:r>
              <a:rPr lang="en-US" altLang="ja-JP" sz="2600" baseline="-25000">
                <a:ea typeface="MS PGothic" panose="020B0600070205080204" pitchFamily="34" charset="-128"/>
              </a:rPr>
              <a:t>1</a:t>
            </a:r>
            <a:r>
              <a:rPr lang="en-US" altLang="ja-JP" sz="2600">
                <a:ea typeface="MS PGothic" panose="020B0600070205080204" pitchFamily="34" charset="-128"/>
              </a:rPr>
              <a:t>, if there exist integers 1 ≤ </a:t>
            </a:r>
            <a:r>
              <a:rPr lang="en-US" altLang="ja-JP" sz="2600" i="1">
                <a:ea typeface="MS PGothic" panose="020B0600070205080204" pitchFamily="34" charset="-128"/>
              </a:rPr>
              <a:t>j</a:t>
            </a:r>
            <a:r>
              <a:rPr lang="en-US" altLang="ja-JP" sz="2600" baseline="-25000">
                <a:ea typeface="MS PGothic" panose="020B0600070205080204" pitchFamily="34" charset="-128"/>
              </a:rPr>
              <a:t>1</a:t>
            </a:r>
            <a:r>
              <a:rPr lang="en-US" altLang="ja-JP" sz="2600">
                <a:ea typeface="MS PGothic" panose="020B0600070205080204" pitchFamily="34" charset="-128"/>
              </a:rPr>
              <a:t> &lt; </a:t>
            </a:r>
            <a:r>
              <a:rPr lang="en-US" altLang="ja-JP" sz="2600" i="1">
                <a:ea typeface="MS PGothic" panose="020B0600070205080204" pitchFamily="34" charset="-128"/>
              </a:rPr>
              <a:t>j</a:t>
            </a:r>
            <a:r>
              <a:rPr lang="en-US" altLang="ja-JP" sz="2600" baseline="-25000">
                <a:ea typeface="MS PGothic" panose="020B0600070205080204" pitchFamily="34" charset="-128"/>
              </a:rPr>
              <a:t>2</a:t>
            </a:r>
            <a:r>
              <a:rPr lang="en-US" altLang="ja-JP" sz="2600" i="1">
                <a:ea typeface="MS PGothic" panose="020B0600070205080204" pitchFamily="34" charset="-128"/>
              </a:rPr>
              <a:t> &lt; … &lt; j</a:t>
            </a:r>
            <a:r>
              <a:rPr lang="en-US" altLang="ja-JP" sz="2600" baseline="-25000">
                <a:ea typeface="MS PGothic" panose="020B0600070205080204" pitchFamily="34" charset="-128"/>
              </a:rPr>
              <a:t>r</a:t>
            </a:r>
            <a:r>
              <a:rPr lang="en-US" altLang="ja-JP" sz="2600" baseline="-25000">
                <a:ea typeface="MS PGothic" panose="020B0600070205080204" pitchFamily="34" charset="-128"/>
                <a:sym typeface="Symbol" panose="05050102010706020507" pitchFamily="18" charset="2"/>
              </a:rPr>
              <a:t></a:t>
            </a:r>
            <a:r>
              <a:rPr lang="en-US" altLang="ja-JP" sz="2600" baseline="-25000">
                <a:ea typeface="MS PGothic" panose="020B0600070205080204" pitchFamily="34" charset="-128"/>
              </a:rPr>
              <a:t>1</a:t>
            </a:r>
            <a:r>
              <a:rPr lang="en-US" altLang="ja-JP" sz="2600">
                <a:ea typeface="MS PGothic" panose="020B0600070205080204" pitchFamily="34" charset="-128"/>
              </a:rPr>
              <a:t> </a:t>
            </a:r>
            <a:r>
              <a:rPr lang="en-US" altLang="ja-JP" sz="2600" i="1">
                <a:ea typeface="MS PGothic" panose="020B0600070205080204" pitchFamily="34" charset="-128"/>
              </a:rPr>
              <a:t>&lt; </a:t>
            </a:r>
            <a:r>
              <a:rPr lang="en-US" altLang="ja-JP" sz="2600" i="1" err="1">
                <a:ea typeface="MS PGothic" panose="020B0600070205080204" pitchFamily="34" charset="-128"/>
              </a:rPr>
              <a:t>j</a:t>
            </a:r>
            <a:r>
              <a:rPr lang="en-US" altLang="ja-JP" sz="2600" baseline="-25000" err="1">
                <a:ea typeface="MS PGothic" panose="020B0600070205080204" pitchFamily="34" charset="-128"/>
              </a:rPr>
              <a:t>r</a:t>
            </a:r>
            <a:r>
              <a:rPr lang="en-US" altLang="ja-JP" sz="2600" baseline="-25000">
                <a:ea typeface="MS PGothic" panose="020B0600070205080204" pitchFamily="34" charset="-128"/>
              </a:rPr>
              <a:t> </a:t>
            </a:r>
            <a:r>
              <a:rPr lang="en-US" altLang="ja-JP" sz="260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ja-JP" sz="2600">
                <a:ea typeface="MS PGothic" panose="020B0600070205080204" pitchFamily="34" charset="-128"/>
              </a:rPr>
              <a:t> </a:t>
            </a:r>
            <a:r>
              <a:rPr lang="en-US" altLang="ja-JP" sz="2600" i="1">
                <a:ea typeface="MS PGothic" panose="020B0600070205080204" pitchFamily="34" charset="-128"/>
              </a:rPr>
              <a:t>v</a:t>
            </a:r>
            <a:r>
              <a:rPr lang="en-US" altLang="ja-JP" sz="2600">
                <a:ea typeface="MS PGothic" panose="020B0600070205080204" pitchFamily="34" charset="-128"/>
              </a:rPr>
              <a:t> such that </a:t>
            </a:r>
            <a:r>
              <a:rPr lang="en-US" altLang="ja-JP" sz="2600" i="1">
                <a:ea typeface="MS PGothic" panose="020B0600070205080204" pitchFamily="34" charset="-128"/>
              </a:rPr>
              <a:t>a</a:t>
            </a:r>
            <a:r>
              <a:rPr lang="en-US" altLang="ja-JP" sz="2600" baseline="-25000">
                <a:ea typeface="MS PGothic" panose="020B0600070205080204" pitchFamily="34" charset="-128"/>
              </a:rPr>
              <a:t>1</a:t>
            </a:r>
            <a:r>
              <a:rPr lang="en-US" altLang="ja-JP" sz="2600" i="1">
                <a:ea typeface="MS PGothic" panose="020B0600070205080204" pitchFamily="34" charset="-128"/>
              </a:rPr>
              <a:t> </a:t>
            </a:r>
            <a:r>
              <a:rPr lang="en-US" altLang="ja-JP" sz="2600">
                <a:ea typeface="MS PGothic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sz="2600" i="1">
                <a:ea typeface="MS PGothic" panose="020B0600070205080204" pitchFamily="34" charset="-128"/>
              </a:rPr>
              <a:t> b</a:t>
            </a:r>
            <a:r>
              <a:rPr lang="en-US" altLang="ja-JP" sz="2600" baseline="-25000">
                <a:ea typeface="MS PGothic" panose="020B0600070205080204" pitchFamily="34" charset="-128"/>
              </a:rPr>
              <a:t>j1</a:t>
            </a:r>
            <a:r>
              <a:rPr lang="en-US" altLang="ja-JP" sz="2600" i="1">
                <a:ea typeface="MS PGothic" panose="020B0600070205080204" pitchFamily="34" charset="-128"/>
              </a:rPr>
              <a:t>, a</a:t>
            </a:r>
            <a:r>
              <a:rPr lang="en-US" altLang="ja-JP" sz="2600" baseline="-25000">
                <a:ea typeface="MS PGothic" panose="020B0600070205080204" pitchFamily="34" charset="-128"/>
              </a:rPr>
              <a:t>2</a:t>
            </a:r>
            <a:r>
              <a:rPr lang="en-US" altLang="ja-JP" sz="2600" i="1">
                <a:ea typeface="MS PGothic" panose="020B0600070205080204" pitchFamily="34" charset="-128"/>
              </a:rPr>
              <a:t> </a:t>
            </a:r>
            <a:r>
              <a:rPr lang="en-US" altLang="ja-JP" sz="2600">
                <a:ea typeface="MS PGothic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sz="2600" i="1">
                <a:ea typeface="MS PGothic" panose="020B0600070205080204" pitchFamily="34" charset="-128"/>
              </a:rPr>
              <a:t> b</a:t>
            </a:r>
            <a:r>
              <a:rPr lang="en-US" altLang="ja-JP" sz="2600" baseline="-25000">
                <a:ea typeface="MS PGothic" panose="020B0600070205080204" pitchFamily="34" charset="-128"/>
              </a:rPr>
              <a:t>j2</a:t>
            </a:r>
            <a:r>
              <a:rPr lang="en-US" altLang="ja-JP" sz="2600" i="1">
                <a:ea typeface="MS PGothic" panose="020B0600070205080204" pitchFamily="34" charset="-128"/>
              </a:rPr>
              <a:t>, …, </a:t>
            </a:r>
            <a:r>
              <a:rPr lang="en-US" altLang="ja-JP" sz="2600" i="1" err="1">
                <a:ea typeface="MS PGothic" panose="020B0600070205080204" pitchFamily="34" charset="-128"/>
              </a:rPr>
              <a:t>a</a:t>
            </a:r>
            <a:r>
              <a:rPr lang="en-US" altLang="ja-JP" sz="2600" baseline="-25000" err="1">
                <a:ea typeface="MS PGothic" panose="020B0600070205080204" pitchFamily="34" charset="-128"/>
              </a:rPr>
              <a:t>r</a:t>
            </a:r>
            <a:r>
              <a:rPr lang="en-US" altLang="ja-JP" sz="2600" baseline="-25000">
                <a:ea typeface="MS PGothic" panose="020B0600070205080204" pitchFamily="34" charset="-128"/>
              </a:rPr>
              <a:t> </a:t>
            </a:r>
            <a:r>
              <a:rPr lang="en-US" altLang="ja-JP" sz="2600">
                <a:ea typeface="MS PGothic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sz="2600" i="1">
                <a:ea typeface="MS PGothic" panose="020B0600070205080204" pitchFamily="34" charset="-128"/>
              </a:rPr>
              <a:t> </a:t>
            </a:r>
            <a:r>
              <a:rPr lang="en-US" altLang="ja-JP" sz="2600" i="1" err="1">
                <a:ea typeface="MS PGothic" panose="020B0600070205080204" pitchFamily="34" charset="-128"/>
              </a:rPr>
              <a:t>b</a:t>
            </a:r>
            <a:r>
              <a:rPr lang="en-US" altLang="ja-JP" sz="2600" baseline="-25000" err="1">
                <a:ea typeface="MS PGothic" panose="020B0600070205080204" pitchFamily="34" charset="-128"/>
              </a:rPr>
              <a:t>jr</a:t>
            </a:r>
            <a:r>
              <a:rPr lang="en-US" altLang="ja-JP" sz="2600" i="1">
                <a:ea typeface="MS PGothic" panose="020B0600070205080204" pitchFamily="34" charset="-128"/>
              </a:rPr>
              <a:t>.</a:t>
            </a:r>
            <a:r>
              <a:rPr lang="en-US" altLang="ja-JP" sz="2600">
                <a:ea typeface="MS PGothic" panose="020B0600070205080204" pitchFamily="34" charset="-128"/>
              </a:rPr>
              <a:t> We also say that </a:t>
            </a:r>
            <a:r>
              <a:rPr lang="en-US" altLang="ja-JP" sz="2600" i="1">
                <a:ea typeface="MS PGothic" panose="020B0600070205080204" pitchFamily="34" charset="-128"/>
              </a:rPr>
              <a:t>s</a:t>
            </a:r>
            <a:r>
              <a:rPr lang="en-US" altLang="ja-JP" sz="2600" baseline="-25000">
                <a:ea typeface="MS PGothic" panose="020B0600070205080204" pitchFamily="34" charset="-128"/>
              </a:rPr>
              <a:t>2</a:t>
            </a:r>
            <a:r>
              <a:rPr lang="en-US" altLang="ja-JP" sz="2600">
                <a:ea typeface="MS PGothic" panose="020B0600070205080204" pitchFamily="34" charset="-128"/>
              </a:rPr>
              <a:t> </a:t>
            </a:r>
            <a:r>
              <a:rPr lang="en-US" altLang="ja-JP" sz="2600" b="1">
                <a:ea typeface="MS PGothic" panose="020B0600070205080204" pitchFamily="34" charset="-128"/>
              </a:rPr>
              <a:t>contains</a:t>
            </a:r>
            <a:r>
              <a:rPr lang="en-US" altLang="ja-JP" sz="2600">
                <a:ea typeface="MS PGothic" panose="020B0600070205080204" pitchFamily="34" charset="-128"/>
              </a:rPr>
              <a:t> </a:t>
            </a:r>
            <a:r>
              <a:rPr lang="en-US" altLang="ja-JP" sz="2600" i="1">
                <a:ea typeface="MS PGothic" panose="020B0600070205080204" pitchFamily="34" charset="-128"/>
              </a:rPr>
              <a:t>s</a:t>
            </a:r>
            <a:r>
              <a:rPr lang="en-US" altLang="ja-JP" sz="2600" baseline="-25000">
                <a:ea typeface="MS PGothic" panose="020B0600070205080204" pitchFamily="34" charset="-128"/>
              </a:rPr>
              <a:t>1</a:t>
            </a:r>
            <a:r>
              <a:rPr lang="en-US" altLang="ja-JP" sz="2600">
                <a:ea typeface="MS PGothic" panose="020B0600070205080204" pitchFamily="34" charset="-128"/>
              </a:rPr>
              <a:t>. 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52860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00201"/>
            <a:ext cx="10385323" cy="4530725"/>
          </a:xfrm>
        </p:spPr>
        <p:txBody>
          <a:bodyPr>
            <a:normAutofit/>
          </a:bodyPr>
          <a:lstStyle/>
          <a:p>
            <a:r>
              <a:rPr lang="en-US" altLang="ja-JP">
                <a:ea typeface="MS PGothic" panose="020B0600070205080204" pitchFamily="34" charset="-128"/>
              </a:rPr>
              <a:t>Let </a:t>
            </a:r>
            <a:r>
              <a:rPr lang="en-US" altLang="ja-JP" i="1">
                <a:ea typeface="MS PGothic" panose="020B0600070205080204" pitchFamily="34" charset="-128"/>
              </a:rPr>
              <a:t>I</a:t>
            </a:r>
            <a:r>
              <a:rPr lang="en-US" altLang="ja-JP">
                <a:ea typeface="MS PGothic" panose="020B0600070205080204" pitchFamily="34" charset="-128"/>
              </a:rPr>
              <a:t> = {1, 2, 3, 4, 5, 6, 7, 8, 9}. </a:t>
            </a:r>
          </a:p>
          <a:p>
            <a:r>
              <a:rPr lang="en-US" altLang="ja-JP">
                <a:ea typeface="MS PGothic" panose="020B0600070205080204" pitchFamily="34" charset="-128"/>
              </a:rPr>
              <a:t>Is Sequence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>
                <a:ea typeface="MS PGothic" panose="020B0600070205080204" pitchFamily="34" charset="-128"/>
              </a:rPr>
              <a:t>{3}{4, 5}{8}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>
                <a:ea typeface="MS PGothic" panose="020B0600070205080204" pitchFamily="34" charset="-128"/>
              </a:rPr>
              <a:t> </a:t>
            </a:r>
            <a:r>
              <a:rPr lang="en-US" altLang="ja-JP" b="1">
                <a:ea typeface="MS PGothic" panose="020B0600070205080204" pitchFamily="34" charset="-128"/>
              </a:rPr>
              <a:t>contained</a:t>
            </a:r>
            <a:r>
              <a:rPr lang="en-US" altLang="ja-JP">
                <a:ea typeface="MS PGothic" panose="020B0600070205080204" pitchFamily="34" charset="-128"/>
              </a:rPr>
              <a:t> in (or is a </a:t>
            </a:r>
            <a:r>
              <a:rPr lang="en-US" altLang="ja-JP" b="1">
                <a:ea typeface="MS PGothic" panose="020B0600070205080204" pitchFamily="34" charset="-128"/>
              </a:rPr>
              <a:t>subsequence</a:t>
            </a:r>
            <a:r>
              <a:rPr lang="en-US" altLang="ja-JP">
                <a:ea typeface="MS PGothic" panose="020B0600070205080204" pitchFamily="34" charset="-128"/>
              </a:rPr>
              <a:t> of)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>
                <a:ea typeface="MS PGothic" panose="020B0600070205080204" pitchFamily="34" charset="-128"/>
              </a:rPr>
              <a:t>{6} {3, 7}{9}{4, 5, 8}{3, 8}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>
                <a:ea typeface="MS PGothic" panose="020B0600070205080204" pitchFamily="34" charset="-128"/>
              </a:rPr>
              <a:t> ?</a:t>
            </a:r>
          </a:p>
          <a:p>
            <a:pPr lvl="1"/>
            <a:r>
              <a:rPr lang="en-US" altLang="ja-JP">
                <a:ea typeface="MS PGothic" panose="020B0600070205080204" pitchFamily="34" charset="-128"/>
              </a:rPr>
              <a:t>Yes, because {3}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>
                <a:ea typeface="MS PGothic" panose="020B0600070205080204" pitchFamily="34" charset="-128"/>
              </a:rPr>
              <a:t> {3, 7}, {4, 5}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>
                <a:ea typeface="MS PGothic" panose="020B0600070205080204" pitchFamily="34" charset="-128"/>
              </a:rPr>
              <a:t> {4, 5, 8}, and {8}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>
                <a:ea typeface="MS PGothic" panose="020B0600070205080204" pitchFamily="34" charset="-128"/>
              </a:rPr>
              <a:t> {3, 8}.</a:t>
            </a:r>
          </a:p>
          <a:p>
            <a:r>
              <a:rPr lang="en-US" altLang="ja-JP">
                <a:ea typeface="MS PGothic" panose="020B0600070205080204" pitchFamily="34" charset="-128"/>
              </a:rPr>
              <a:t>Is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>
                <a:ea typeface="MS PGothic" panose="020B0600070205080204" pitchFamily="34" charset="-128"/>
              </a:rPr>
              <a:t>{3}{8}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>
                <a:ea typeface="MS PGothic" panose="020B0600070205080204" pitchFamily="34" charset="-128"/>
              </a:rPr>
              <a:t> contained in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>
                <a:ea typeface="MS PGothic" panose="020B0600070205080204" pitchFamily="34" charset="-128"/>
              </a:rPr>
              <a:t>{3, 8}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>
                <a:ea typeface="MS PGothic" panose="020B0600070205080204" pitchFamily="34" charset="-128"/>
              </a:rPr>
              <a:t> ?</a:t>
            </a:r>
          </a:p>
          <a:p>
            <a:pPr lvl="1"/>
            <a:r>
              <a:rPr lang="en-US" altLang="ja-JP">
                <a:ea typeface="MS PGothic" panose="020B0600070205080204" pitchFamily="34" charset="-128"/>
              </a:rPr>
              <a:t>No </a:t>
            </a:r>
          </a:p>
          <a:p>
            <a:r>
              <a:rPr lang="en-US" altLang="ja-JP">
                <a:ea typeface="MS PGothic" panose="020B0600070205080204" pitchFamily="34" charset="-128"/>
              </a:rPr>
              <a:t>The size of the sequence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>
                <a:ea typeface="MS PGothic" panose="020B0600070205080204" pitchFamily="34" charset="-128"/>
              </a:rPr>
              <a:t>{3}{4, 5}{8}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>
                <a:ea typeface="MS PGothic" panose="020B0600070205080204" pitchFamily="34" charset="-128"/>
              </a:rPr>
              <a:t> is ?</a:t>
            </a:r>
          </a:p>
          <a:p>
            <a:pPr lvl="1"/>
            <a:r>
              <a:rPr lang="en-US" altLang="ja-JP">
                <a:ea typeface="MS PGothic" panose="020B0600070205080204" pitchFamily="34" charset="-128"/>
              </a:rPr>
              <a:t>3</a:t>
            </a:r>
          </a:p>
          <a:p>
            <a:pPr lvl="1"/>
            <a:r>
              <a:rPr lang="en-US" altLang="ja-JP">
                <a:ea typeface="MS PGothic" panose="020B0600070205080204" pitchFamily="34" charset="-128"/>
              </a:rPr>
              <a:t>the length of the sequence is ?</a:t>
            </a:r>
          </a:p>
          <a:p>
            <a:pPr lvl="1"/>
            <a:r>
              <a:rPr lang="en-US" altLang="ja-JP">
                <a:ea typeface="MS PGothic" panose="020B0600070205080204" pitchFamily="34" charset="-128"/>
              </a:rPr>
              <a:t>4.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Given a set </a:t>
            </a:r>
            <a:r>
              <a:rPr lang="en-US" altLang="zh-CN" i="1">
                <a:ea typeface="SimSun" panose="02010600030101010101" pitchFamily="2" charset="-122"/>
              </a:rPr>
              <a:t>S</a:t>
            </a:r>
            <a:r>
              <a:rPr lang="en-US" altLang="zh-CN">
                <a:ea typeface="SimSun" panose="02010600030101010101" pitchFamily="2" charset="-122"/>
              </a:rPr>
              <a:t> of </a:t>
            </a:r>
            <a:r>
              <a:rPr lang="en-US" altLang="zh-CN">
                <a:solidFill>
                  <a:srgbClr val="3333CC"/>
                </a:solidFill>
                <a:ea typeface="SimSun" panose="02010600030101010101" pitchFamily="2" charset="-122"/>
              </a:rPr>
              <a:t>input data sequences</a:t>
            </a:r>
            <a:r>
              <a:rPr lang="en-US" altLang="zh-CN">
                <a:ea typeface="SimSun" panose="02010600030101010101" pitchFamily="2" charset="-122"/>
              </a:rPr>
              <a:t> (or sequence database), the problem of mining sequential patterns is to find all the sequences that have </a:t>
            </a:r>
            <a:r>
              <a:rPr lang="en-US" altLang="zh-CN">
                <a:solidFill>
                  <a:srgbClr val="3333CC"/>
                </a:solidFill>
                <a:ea typeface="SimSun" panose="02010600030101010101" pitchFamily="2" charset="-122"/>
              </a:rPr>
              <a:t>a user-specified minimum support</a:t>
            </a:r>
            <a:r>
              <a:rPr lang="en-US" altLang="zh-CN">
                <a:ea typeface="SimSun" panose="02010600030101010101" pitchFamily="2" charset="-12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Each such sequence is called a</a:t>
            </a:r>
            <a:r>
              <a:rPr lang="en-US" altLang="zh-CN" b="1">
                <a:ea typeface="SimSun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SimSun" panose="02010600030101010101" pitchFamily="2" charset="-122"/>
              </a:rPr>
              <a:t>frequent sequence</a:t>
            </a:r>
            <a:r>
              <a:rPr lang="en-US" altLang="zh-CN">
                <a:ea typeface="SimSun" panose="02010600030101010101" pitchFamily="2" charset="-122"/>
              </a:rPr>
              <a:t>, or a </a:t>
            </a:r>
            <a:r>
              <a:rPr lang="en-US" altLang="zh-CN" b="1">
                <a:solidFill>
                  <a:srgbClr val="FF0000"/>
                </a:solidFill>
                <a:ea typeface="SimSun" panose="02010600030101010101" pitchFamily="2" charset="-122"/>
              </a:rPr>
              <a:t>sequential pattern</a:t>
            </a:r>
            <a:r>
              <a:rPr lang="en-US" altLang="zh-CN">
                <a:ea typeface="SimSun" panose="02010600030101010101" pitchFamily="2" charset="-12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The </a:t>
            </a:r>
            <a:r>
              <a:rPr lang="en-US" altLang="zh-CN" b="1">
                <a:ea typeface="SimSun" panose="02010600030101010101" pitchFamily="2" charset="-122"/>
              </a:rPr>
              <a:t>support</a:t>
            </a:r>
            <a:r>
              <a:rPr lang="en-US" altLang="zh-CN">
                <a:ea typeface="SimSun" panose="02010600030101010101" pitchFamily="2" charset="-122"/>
              </a:rPr>
              <a:t> for a sequence is the fraction of total data sequences in </a:t>
            </a:r>
            <a:r>
              <a:rPr lang="en-US" altLang="zh-CN" i="1">
                <a:ea typeface="SimSun" panose="02010600030101010101" pitchFamily="2" charset="-122"/>
              </a:rPr>
              <a:t>S</a:t>
            </a:r>
            <a:r>
              <a:rPr lang="en-US" altLang="zh-CN">
                <a:ea typeface="SimSun" panose="02010600030101010101" pitchFamily="2" charset="-122"/>
              </a:rPr>
              <a:t> that contains this sequence.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8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(cond)</a:t>
            </a:r>
          </a:p>
        </p:txBody>
      </p:sp>
      <p:pic>
        <p:nvPicPr>
          <p:cNvPr id="7188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41438"/>
            <a:ext cx="8229600" cy="4932362"/>
          </a:xfrm>
        </p:spPr>
      </p:pic>
    </p:spTree>
    <p:extLst>
      <p:ext uri="{BB962C8B-B14F-4D97-AF65-F5344CB8AC3E}">
        <p14:creationId xmlns:p14="http://schemas.microsoft.com/office/powerpoint/2010/main" val="802714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mining algorithm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9" y="1233489"/>
            <a:ext cx="8243887" cy="612775"/>
          </a:xfrm>
        </p:spPr>
        <p:txBody>
          <a:bodyPr/>
          <a:lstStyle/>
          <a:p>
            <a:r>
              <a:rPr lang="en-US" sz="2600"/>
              <a:t>Very similar to the Apriori algorithm</a:t>
            </a:r>
          </a:p>
        </p:txBody>
      </p:sp>
      <p:pic>
        <p:nvPicPr>
          <p:cNvPr id="7198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3139" y="1808164"/>
            <a:ext cx="7920037" cy="44529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0FEA-D006-4736-917A-469DCB5E5BC3}"/>
              </a:ext>
            </a:extLst>
          </p:cNvPr>
          <p:cNvSpPr/>
          <p:nvPr/>
        </p:nvSpPr>
        <p:spPr>
          <a:xfrm>
            <a:off x="609600" y="6395520"/>
            <a:ext cx="10068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Mining sequential patterns</a:t>
            </a:r>
            <a:r>
              <a:rPr lang="en-US"/>
              <a:t>. R Agrawal, R </a:t>
            </a:r>
            <a:r>
              <a:rPr lang="en-US" err="1"/>
              <a:t>Srikant</a:t>
            </a:r>
            <a:r>
              <a:rPr lang="en-US"/>
              <a:t> . ICDE, 1995. </a:t>
            </a:r>
            <a:r>
              <a:rPr lang="en-US">
                <a:hlinkClick r:id="rId4"/>
              </a:rPr>
              <a:t>Cited by 5403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93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7904"/>
            <a:ext cx="9637266" cy="51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52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049" y="4026311"/>
            <a:ext cx="10232530" cy="2562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29" y="820533"/>
            <a:ext cx="6003885" cy="3205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C8F185-7A88-4307-82C5-15F46C8BEAB9}"/>
              </a:ext>
            </a:extLst>
          </p:cNvPr>
          <p:cNvSpPr txBox="1"/>
          <p:nvPr/>
        </p:nvSpPr>
        <p:spPr>
          <a:xfrm>
            <a:off x="7498080" y="820533"/>
            <a:ext cx="3974951" cy="3106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75F8-CFF1-45CA-9B92-34732E5A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tasks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1010-C264-4AB7-8D75-13430C1D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the initial paper well</a:t>
            </a:r>
          </a:p>
          <a:p>
            <a:r>
              <a:rPr lang="en-US"/>
              <a:t>Find out all related and follow-up works</a:t>
            </a:r>
          </a:p>
          <a:p>
            <a:pPr lvl="1"/>
            <a:r>
              <a:rPr lang="en-US"/>
              <a:t>Learn to use google scholar</a:t>
            </a:r>
          </a:p>
          <a:p>
            <a:r>
              <a:rPr lang="en-US"/>
              <a:t>Easiest way to get a decent grade</a:t>
            </a:r>
          </a:p>
          <a:p>
            <a:pPr lvl="1"/>
            <a:r>
              <a:rPr lang="en-US"/>
              <a:t>Identify the state-of-the-art algorithm for the proposed problem</a:t>
            </a:r>
          </a:p>
          <a:p>
            <a:pPr lvl="1"/>
            <a:r>
              <a:rPr lang="en-US"/>
              <a:t>Implement the algorithm</a:t>
            </a:r>
          </a:p>
          <a:p>
            <a:pPr lvl="2"/>
            <a:r>
              <a:rPr lang="en-US"/>
              <a:t>You are not allowed to submit the authors’ code</a:t>
            </a:r>
          </a:p>
          <a:p>
            <a:pPr lvl="2"/>
            <a:r>
              <a:rPr lang="en-US"/>
              <a:t>You can use libraries like </a:t>
            </a:r>
            <a:r>
              <a:rPr lang="en-US" err="1"/>
              <a:t>PyTorch</a:t>
            </a:r>
            <a:r>
              <a:rPr lang="en-US"/>
              <a:t>, </a:t>
            </a:r>
            <a:r>
              <a:rPr lang="en-US" err="1"/>
              <a:t>Tensorflow</a:t>
            </a:r>
            <a:r>
              <a:rPr lang="en-US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152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zh-TW" b="1">
                <a:latin typeface="Tahoma" panose="020B0604030504040204" pitchFamily="34" charset="0"/>
              </a:rPr>
              <a:t>PrefixSpan-1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610600" cy="34131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chemeClr val="folHlink"/>
                </a:solidFill>
                <a:latin typeface="Tahoma" panose="020B0604030504040204" pitchFamily="34" charset="0"/>
              </a:rPr>
              <a:t>Step 1. Find length-1 sequential patterns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Tahoma" panose="020B0604030504040204" pitchFamily="34" charset="0"/>
              </a:rPr>
              <a:t>	</a:t>
            </a:r>
            <a:r>
              <a:rPr lang="en-US" altLang="zh-TW" sz="2000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000">
                <a:latin typeface="Tahoma" panose="020B0604030504040204" pitchFamily="34" charset="0"/>
              </a:rPr>
              <a:t>Scan DB once to find all frequent items in sequences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000" b="1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chemeClr val="folHlink"/>
                </a:solidFill>
                <a:latin typeface="Tahoma" panose="020B0604030504040204" pitchFamily="34" charset="0"/>
              </a:rPr>
              <a:t>Step 2. Divide search space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Tahoma" panose="020B0604030504040204" pitchFamily="34" charset="0"/>
              </a:rPr>
              <a:t>	</a:t>
            </a:r>
            <a:r>
              <a:rPr lang="en-US" altLang="zh-TW" sz="2000">
                <a:latin typeface="Tahoma" panose="020B0604030504040204" pitchFamily="34" charset="0"/>
                <a:sym typeface="Wingdings" panose="05000000000000000000" pitchFamily="2" charset="2"/>
              </a:rPr>
              <a:t>Partitioned into the following subsets according to the prefixes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000" b="1">
              <a:solidFill>
                <a:schemeClr val="folHlink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chemeClr val="folHlink"/>
                </a:solidFill>
                <a:latin typeface="Tahoma" panose="020B0604030504040204" pitchFamily="34" charset="0"/>
              </a:rPr>
              <a:t>Step 3. Find subsets of sequential patterns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Tahoma" panose="020B0604030504040204" pitchFamily="34" charset="0"/>
              </a:rPr>
              <a:t>	</a:t>
            </a:r>
            <a:r>
              <a:rPr lang="en-US" altLang="zh-TW" sz="2000">
                <a:latin typeface="Tahoma" panose="020B0604030504040204" pitchFamily="34" charset="0"/>
                <a:sym typeface="Wingdings" panose="05000000000000000000" pitchFamily="2" charset="2"/>
              </a:rPr>
              <a:t>The subsets of sequential patterns can be mined by constructing corresponding projected databases and mine each recursively</a:t>
            </a:r>
            <a:endParaRPr lang="en-US" altLang="zh-TW" sz="200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5248" y="5418304"/>
            <a:ext cx="1095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PrefixSpan</a:t>
            </a:r>
            <a:r>
              <a:rPr lang="en-US"/>
              <a:t>: Mining Sequential Patterns Efficiently by Prefix-Projected Pattern Growth. Jian Pei , Jiawei Han , Behzad Mortazavi-asl , Helen Pinto , </a:t>
            </a:r>
            <a:r>
              <a:rPr lang="en-US" err="1"/>
              <a:t>Qiming</a:t>
            </a:r>
            <a:r>
              <a:rPr lang="en-US"/>
              <a:t> Chen , </a:t>
            </a:r>
            <a:r>
              <a:rPr lang="en-US" err="1"/>
              <a:t>Umeshwar</a:t>
            </a:r>
            <a:r>
              <a:rPr lang="en-US"/>
              <a:t> </a:t>
            </a:r>
            <a:r>
              <a:rPr lang="en-US" err="1"/>
              <a:t>Dayal</a:t>
            </a:r>
            <a:r>
              <a:rPr lang="en-US"/>
              <a:t> , Mei-</a:t>
            </a:r>
            <a:r>
              <a:rPr lang="en-US" err="1"/>
              <a:t>chun</a:t>
            </a:r>
            <a:r>
              <a:rPr lang="en-US"/>
              <a:t> Hsu, In </a:t>
            </a:r>
            <a:r>
              <a:rPr lang="en-US" i="1"/>
              <a:t>Proceedings of the 17th International Conference on Data Engineering</a:t>
            </a:r>
            <a:r>
              <a:rPr lang="en-US"/>
              <a:t> (ICDE '01). </a:t>
            </a:r>
            <a:r>
              <a:rPr lang="en-US" b="1" i="1"/>
              <a:t>[Citations: 3169]</a:t>
            </a:r>
          </a:p>
        </p:txBody>
      </p:sp>
    </p:spTree>
    <p:extLst>
      <p:ext uri="{BB962C8B-B14F-4D97-AF65-F5344CB8AC3E}">
        <p14:creationId xmlns:p14="http://schemas.microsoft.com/office/powerpoint/2010/main" val="379738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 of an Association Rule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612"/>
            <a:ext cx="7467600" cy="96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966006"/>
            <a:ext cx="10334625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7" y="4657725"/>
            <a:ext cx="9667875" cy="2200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E2C24B-EFC3-AB91-8A46-E080E9CDAD5E}"/>
                  </a:ext>
                </a:extLst>
              </p14:cNvPr>
              <p14:cNvContentPartPr/>
              <p14:nvPr/>
            </p14:nvContentPartPr>
            <p14:xfrm>
              <a:off x="5091120" y="2540520"/>
              <a:ext cx="3264840" cy="4299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E2C24B-EFC3-AB91-8A46-E080E9CDAD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1760" y="2531160"/>
                <a:ext cx="3283560" cy="43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912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ahoma" panose="020B0604030504040204" pitchFamily="34" charset="0"/>
              </a:rPr>
              <a:t>PrefixSpan-1</a:t>
            </a:r>
            <a:r>
              <a:rPr lang="en-US" altLang="zh-TW" b="1">
                <a:latin typeface="Tahoma" panose="020B0604030504040204" pitchFamily="34" charset="0"/>
              </a:rPr>
              <a:t> </a:t>
            </a:r>
            <a:r>
              <a:rPr lang="en-US" altLang="zh-TW" sz="2400" b="1">
                <a:latin typeface="Tahoma" panose="020B0604030504040204" pitchFamily="34" charset="0"/>
              </a:rPr>
              <a:t>(Example)</a:t>
            </a:r>
          </a:p>
        </p:txBody>
      </p:sp>
      <p:graphicFrame>
        <p:nvGraphicFramePr>
          <p:cNvPr id="54413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0294"/>
              </p:ext>
            </p:extLst>
          </p:nvPr>
        </p:nvGraphicFramePr>
        <p:xfrm>
          <a:off x="2514600" y="1828800"/>
          <a:ext cx="7162800" cy="2565402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Sequence_id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 a ( abc ) ( ac ) d ( cf )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 ( ad ) c ( bc ) ( ae )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 ( ef ) ( ab ) ( df ) cb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 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eg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( 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af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) 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cbc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 useBgFill="1">
        <p:nvSpPr>
          <p:cNvPr id="54410" name="Rectangle 138"/>
          <p:cNvSpPr>
            <a:spLocks noChangeArrowheads="1"/>
          </p:cNvSpPr>
          <p:nvPr/>
        </p:nvSpPr>
        <p:spPr bwMode="auto">
          <a:xfrm>
            <a:off x="2438400" y="4800600"/>
            <a:ext cx="3297238" cy="381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800" i="1"/>
              <a:t>min_support = 2</a:t>
            </a:r>
          </a:p>
        </p:txBody>
      </p:sp>
      <p:sp useBgFill="1">
        <p:nvSpPr>
          <p:cNvPr id="54411" name="Rectangle 139"/>
          <p:cNvSpPr>
            <a:spLocks noChangeArrowheads="1"/>
          </p:cNvSpPr>
          <p:nvPr/>
        </p:nvSpPr>
        <p:spPr bwMode="auto">
          <a:xfrm>
            <a:off x="2514600" y="5334000"/>
            <a:ext cx="6102350" cy="914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800"/>
              <a:t>L1</a:t>
            </a:r>
            <a:r>
              <a:rPr lang="zh-TW" altLang="en-US" sz="2800"/>
              <a:t>：</a:t>
            </a:r>
            <a:r>
              <a:rPr lang="en-US" altLang="zh-TW" sz="2800"/>
              <a:t>&lt;a&gt; : 4</a:t>
            </a:r>
            <a:r>
              <a:rPr lang="zh-TW" altLang="en-US" sz="2800"/>
              <a:t>，</a:t>
            </a:r>
            <a:r>
              <a:rPr lang="en-US" altLang="zh-TW" sz="2800"/>
              <a:t>&lt;b&gt; : 4 </a:t>
            </a:r>
            <a:r>
              <a:rPr lang="zh-TW" altLang="en-US" sz="2800"/>
              <a:t>，</a:t>
            </a:r>
            <a:r>
              <a:rPr lang="en-US" altLang="zh-TW" sz="2800"/>
              <a:t>&lt;c&gt; : 4 </a:t>
            </a:r>
          </a:p>
          <a:p>
            <a:r>
              <a:rPr lang="en-US" altLang="zh-TW" sz="2800"/>
              <a:t>        &lt;d&gt; : 3</a:t>
            </a:r>
            <a:r>
              <a:rPr lang="zh-TW" altLang="en-US" sz="2800"/>
              <a:t>，</a:t>
            </a:r>
            <a:r>
              <a:rPr lang="en-US" altLang="zh-TW" sz="2800"/>
              <a:t>&lt;e&gt; : 3</a:t>
            </a:r>
            <a:r>
              <a:rPr lang="zh-TW" altLang="en-US" sz="2800"/>
              <a:t>，</a:t>
            </a:r>
            <a:r>
              <a:rPr lang="en-US" altLang="zh-TW" sz="2800"/>
              <a:t>&lt;f&gt; : 3</a:t>
            </a:r>
          </a:p>
        </p:txBody>
      </p:sp>
    </p:spTree>
    <p:extLst>
      <p:ext uri="{BB962C8B-B14F-4D97-AF65-F5344CB8AC3E}">
        <p14:creationId xmlns:p14="http://schemas.microsoft.com/office/powerpoint/2010/main" val="1533433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276" y="476251"/>
            <a:ext cx="5903913" cy="6127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000">
                <a:latin typeface="Tahoma" panose="020B0604030504040204" pitchFamily="34" charset="0"/>
              </a:rPr>
              <a:t>PrefixSpan-1 </a:t>
            </a:r>
            <a:r>
              <a:rPr lang="en-US" altLang="zh-TW" sz="2000">
                <a:latin typeface="Tahoma" panose="020B0604030504040204" pitchFamily="34" charset="0"/>
              </a:rPr>
              <a:t>(Example) </a:t>
            </a:r>
            <a:r>
              <a:rPr lang="en-US" altLang="zh-TW" sz="1800">
                <a:latin typeface="Tahoma" panose="020B0604030504040204" pitchFamily="34" charset="0"/>
              </a:rPr>
              <a:t>(Cont.)</a:t>
            </a:r>
          </a:p>
        </p:txBody>
      </p:sp>
      <p:graphicFrame>
        <p:nvGraphicFramePr>
          <p:cNvPr id="55421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39128"/>
              </p:ext>
            </p:extLst>
          </p:nvPr>
        </p:nvGraphicFramePr>
        <p:xfrm>
          <a:off x="2640014" y="2781301"/>
          <a:ext cx="7127875" cy="3389567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Prefix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Projected (Postfix) Database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&lt;(abc)(ac)d(cf)&gt; , &lt;(_d)c(bc)(ae)&gt;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&lt;(_b)(df)cb&gt; , &lt;(_f)cbc&gt;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b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&lt;(_c)(ac)d(cf)&gt; , &lt;(_c)(ae)&gt; , &lt;(df)cb&gt; , &lt;c&gt;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c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&lt;(ac)d(cf)&gt; , &lt;(bc)(ae)&gt; , &lt;b&gt; , &lt;bc&gt;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d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&lt;(cf)&gt; , &lt;c(bc)(ae)&gt; , &lt;(_f)cb&gt;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e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&lt;(_f)(ab)(df)cb&gt; , &lt;(af)cbc&gt;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f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&lt;(ab)(</a:t>
                      </a:r>
                      <a:r>
                        <a:rPr kumimoji="1" lang="en-US" altLang="zh-TW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df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kumimoji="1" lang="en-US" altLang="zh-TW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cb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 , &lt;</a:t>
                      </a:r>
                      <a:r>
                        <a:rPr kumimoji="1" lang="en-US" altLang="zh-TW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cbc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541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88280"/>
              </p:ext>
            </p:extLst>
          </p:nvPr>
        </p:nvGraphicFramePr>
        <p:xfrm>
          <a:off x="2279650" y="1268413"/>
          <a:ext cx="2952750" cy="134112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&lt;a(abc)(ac)d(cf)&gt;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&lt;(ad)c(bc)(ae)&gt;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&lt;(ef)(ab)(df)cb&gt;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</a:t>
                      </a:r>
                      <a:r>
                        <a:rPr kumimoji="1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eg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af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kumimoji="1" lang="en-US" altLang="zh-TW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cbc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 useBgFill="1">
        <p:nvSpPr>
          <p:cNvPr id="55422" name="Rectangle 126"/>
          <p:cNvSpPr>
            <a:spLocks noChangeArrowheads="1"/>
          </p:cNvSpPr>
          <p:nvPr/>
        </p:nvSpPr>
        <p:spPr bwMode="auto">
          <a:xfrm>
            <a:off x="5591176" y="1484313"/>
            <a:ext cx="4392613" cy="914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000"/>
              <a:t>L1</a:t>
            </a:r>
            <a:r>
              <a:rPr lang="zh-TW" altLang="en-US" sz="2000"/>
              <a:t>：</a:t>
            </a:r>
            <a:r>
              <a:rPr lang="en-US" altLang="zh-TW" sz="2000"/>
              <a:t>&lt;a&gt; : 4</a:t>
            </a:r>
            <a:r>
              <a:rPr lang="zh-TW" altLang="en-US" sz="2000"/>
              <a:t>，</a:t>
            </a:r>
            <a:r>
              <a:rPr lang="en-US" altLang="zh-TW" sz="2000"/>
              <a:t>&lt;b&gt; : 4 </a:t>
            </a:r>
            <a:r>
              <a:rPr lang="zh-TW" altLang="en-US" sz="2000"/>
              <a:t>，</a:t>
            </a:r>
            <a:r>
              <a:rPr lang="en-US" altLang="zh-TW" sz="2000"/>
              <a:t>&lt;c&gt; : 4 </a:t>
            </a:r>
          </a:p>
          <a:p>
            <a:r>
              <a:rPr lang="en-US" altLang="zh-TW" sz="2000"/>
              <a:t>        &lt;d&gt; : 3</a:t>
            </a:r>
            <a:r>
              <a:rPr lang="zh-TW" altLang="en-US" sz="2000"/>
              <a:t>，</a:t>
            </a:r>
            <a:r>
              <a:rPr lang="en-US" altLang="zh-TW" sz="2000"/>
              <a:t>&lt;e&gt; : 3</a:t>
            </a:r>
            <a:r>
              <a:rPr lang="zh-TW" altLang="en-US" sz="2000"/>
              <a:t>，</a:t>
            </a:r>
            <a:r>
              <a:rPr lang="en-US" altLang="zh-TW" sz="2000"/>
              <a:t>&lt;f&gt; : 3</a:t>
            </a:r>
          </a:p>
        </p:txBody>
      </p:sp>
    </p:spTree>
    <p:extLst>
      <p:ext uri="{BB962C8B-B14F-4D97-AF65-F5344CB8AC3E}">
        <p14:creationId xmlns:p14="http://schemas.microsoft.com/office/powerpoint/2010/main" val="872296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924800" cy="1143000"/>
          </a:xfrm>
        </p:spPr>
        <p:txBody>
          <a:bodyPr/>
          <a:lstStyle/>
          <a:p>
            <a:r>
              <a:rPr lang="en-US" altLang="zh-TW">
                <a:latin typeface="Tahoma" panose="020B0604030504040204" pitchFamily="34" charset="0"/>
              </a:rPr>
              <a:t>PrefixSpan-1 </a:t>
            </a:r>
            <a:r>
              <a:rPr lang="en-US" altLang="zh-TW" sz="2400">
                <a:latin typeface="Tahoma" panose="020B0604030504040204" pitchFamily="34" charset="0"/>
              </a:rPr>
              <a:t>(Example) </a:t>
            </a:r>
            <a:r>
              <a:rPr lang="en-US" altLang="zh-TW" sz="2000">
                <a:latin typeface="Tahoma" panose="020B0604030504040204" pitchFamily="34" charset="0"/>
              </a:rPr>
              <a:t>(Cont.)</a:t>
            </a:r>
          </a:p>
        </p:txBody>
      </p:sp>
      <p:graphicFrame>
        <p:nvGraphicFramePr>
          <p:cNvPr id="5633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79746"/>
              </p:ext>
            </p:extLst>
          </p:nvPr>
        </p:nvGraphicFramePr>
        <p:xfrm>
          <a:off x="1828800" y="1905000"/>
          <a:ext cx="8610600" cy="10302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0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abc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)(ac)d(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cf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)&gt; , &lt;(_d)c(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)(ae)&gt;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&lt;(_b)(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df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cb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 , &lt;(_f)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cbc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56333" name="Rectangle 13"/>
          <p:cNvSpPr>
            <a:spLocks noChangeArrowheads="1"/>
          </p:cNvSpPr>
          <p:nvPr/>
        </p:nvSpPr>
        <p:spPr bwMode="auto">
          <a:xfrm>
            <a:off x="2362200" y="3124200"/>
            <a:ext cx="7621588" cy="2667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800"/>
              <a:t>Scanning &lt;a&gt;-Projected database once:</a:t>
            </a:r>
          </a:p>
          <a:p>
            <a:r>
              <a:rPr lang="en-US" altLang="zh-TW" sz="2800"/>
              <a:t>	a:2 , b:4 , c:4 , d:2 , </a:t>
            </a:r>
            <a:r>
              <a:rPr lang="en-US" altLang="zh-TW" sz="2800">
                <a:solidFill>
                  <a:srgbClr val="FF0000"/>
                </a:solidFill>
              </a:rPr>
              <a:t>e:1</a:t>
            </a:r>
            <a:r>
              <a:rPr lang="en-US" altLang="zh-TW" sz="2800"/>
              <a:t> , f:2 </a:t>
            </a:r>
          </a:p>
          <a:p>
            <a:r>
              <a:rPr lang="en-US" altLang="zh-TW" sz="2800"/>
              <a:t>	(_b):2 , </a:t>
            </a:r>
            <a:r>
              <a:rPr lang="en-US" altLang="zh-TW" sz="2800">
                <a:solidFill>
                  <a:srgbClr val="FF0000"/>
                </a:solidFill>
              </a:rPr>
              <a:t>(_c):1 , (_d):1 , (_e):1, (_f):1</a:t>
            </a:r>
          </a:p>
          <a:p>
            <a:endParaRPr lang="en-US" altLang="zh-TW" sz="2800"/>
          </a:p>
          <a:p>
            <a:r>
              <a:rPr lang="en-US" altLang="zh-TW" sz="2800">
                <a:sym typeface="Wingdings" panose="05000000000000000000" pitchFamily="2" charset="2"/>
              </a:rPr>
              <a:t>L2:   &lt;aa&gt;:2 , &lt;ab&gt;:4 , &lt;(ab)&gt;:2</a:t>
            </a:r>
          </a:p>
          <a:p>
            <a:r>
              <a:rPr lang="en-US" altLang="zh-TW" sz="2800">
                <a:sym typeface="Wingdings" panose="05000000000000000000" pitchFamily="2" charset="2"/>
              </a:rPr>
              <a:t>	   &lt;ac&gt;:4 , &lt;ad&gt;:2 , &lt;</a:t>
            </a:r>
            <a:r>
              <a:rPr lang="en-US" altLang="zh-TW" sz="2800" err="1">
                <a:sym typeface="Wingdings" panose="05000000000000000000" pitchFamily="2" charset="2"/>
              </a:rPr>
              <a:t>af</a:t>
            </a:r>
            <a:r>
              <a:rPr lang="en-US" altLang="zh-TW" sz="2800">
                <a:sym typeface="Wingdings" panose="05000000000000000000" pitchFamily="2" charset="2"/>
              </a:rPr>
              <a:t>&gt;:2</a:t>
            </a:r>
          </a:p>
        </p:txBody>
      </p:sp>
    </p:spTree>
    <p:extLst>
      <p:ext uri="{BB962C8B-B14F-4D97-AF65-F5344CB8AC3E}">
        <p14:creationId xmlns:p14="http://schemas.microsoft.com/office/powerpoint/2010/main" val="14273653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001000" cy="1143000"/>
          </a:xfrm>
        </p:spPr>
        <p:txBody>
          <a:bodyPr/>
          <a:lstStyle/>
          <a:p>
            <a:r>
              <a:rPr lang="en-US" altLang="zh-TW">
                <a:latin typeface="Tahoma" panose="020B0604030504040204" pitchFamily="34" charset="0"/>
              </a:rPr>
              <a:t>PrefixSpan-1 </a:t>
            </a:r>
            <a:r>
              <a:rPr lang="en-US" altLang="zh-TW" sz="2400">
                <a:latin typeface="Tahoma" panose="020B0604030504040204" pitchFamily="34" charset="0"/>
              </a:rPr>
              <a:t>(Example) </a:t>
            </a:r>
            <a:r>
              <a:rPr lang="en-US" altLang="zh-TW" sz="2000">
                <a:latin typeface="Tahoma" panose="020B0604030504040204" pitchFamily="34" charset="0"/>
              </a:rPr>
              <a:t>(Cont.)</a:t>
            </a:r>
          </a:p>
        </p:txBody>
      </p:sp>
      <p:graphicFrame>
        <p:nvGraphicFramePr>
          <p:cNvPr id="5741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57843"/>
              </p:ext>
            </p:extLst>
          </p:nvPr>
        </p:nvGraphicFramePr>
        <p:xfrm>
          <a:off x="1828800" y="1828800"/>
          <a:ext cx="8610600" cy="32004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Prefix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Projected (Postfix) Database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aa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&lt;(_bc)(ac)d(cf)&gt;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ab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&lt;(_c)(ac)d(cf)&gt; , &lt;(_c)a&gt; , &lt;c&gt;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(ab)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&lt;(_c)(ac)d(cf)&gt; , &lt;(df)cb&gt;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ac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&lt;(ac)d(cf)&gt; , &lt;(bc)a&gt; , &lt;b&gt; , &lt;bc&gt;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ad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&lt;(cf)&gt; , &lt;(_f)cb&gt;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af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cb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849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924800" cy="1143000"/>
          </a:xfrm>
        </p:spPr>
        <p:txBody>
          <a:bodyPr/>
          <a:lstStyle/>
          <a:p>
            <a:r>
              <a:rPr lang="en-US" altLang="zh-TW">
                <a:latin typeface="Tahoma" panose="020B0604030504040204" pitchFamily="34" charset="0"/>
              </a:rPr>
              <a:t>PrefixSpan-1 </a:t>
            </a:r>
            <a:r>
              <a:rPr lang="en-US" altLang="zh-TW" sz="2400">
                <a:latin typeface="Tahoma" panose="020B0604030504040204" pitchFamily="34" charset="0"/>
              </a:rPr>
              <a:t>(Example) </a:t>
            </a:r>
            <a:r>
              <a:rPr lang="en-US" altLang="zh-TW" sz="2000">
                <a:latin typeface="Tahoma" panose="020B0604030504040204" pitchFamily="34" charset="0"/>
              </a:rPr>
              <a:t>(Cont.)</a:t>
            </a:r>
          </a:p>
        </p:txBody>
      </p:sp>
      <p:graphicFrame>
        <p:nvGraphicFramePr>
          <p:cNvPr id="58385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83499"/>
              </p:ext>
            </p:extLst>
          </p:nvPr>
        </p:nvGraphicFramePr>
        <p:xfrm>
          <a:off x="2209801" y="1828801"/>
          <a:ext cx="7415213" cy="517525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ab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&lt;(_c)(ac)d(</a:t>
                      </a:r>
                      <a:r>
                        <a:rPr kumimoji="1" lang="en-US" altLang="zh-TW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cf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)&gt; , &lt;(_c)a&gt; , &lt;c&gt;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58382" name="Rectangle 14"/>
          <p:cNvSpPr>
            <a:spLocks noChangeArrowheads="1"/>
          </p:cNvSpPr>
          <p:nvPr/>
        </p:nvSpPr>
        <p:spPr bwMode="auto">
          <a:xfrm>
            <a:off x="2133600" y="2667000"/>
            <a:ext cx="7850188" cy="2667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800"/>
              <a:t>Scanning &lt;ab&gt;-Projected database once:</a:t>
            </a:r>
          </a:p>
          <a:p>
            <a:r>
              <a:rPr lang="en-US" altLang="zh-TW" sz="2800"/>
              <a:t>	a:2 , c:2 , d:1 , f:1 , (_c):2</a:t>
            </a:r>
          </a:p>
          <a:p>
            <a:endParaRPr lang="en-US" altLang="zh-TW" sz="2800"/>
          </a:p>
          <a:p>
            <a:r>
              <a:rPr lang="en-US" altLang="zh-TW" sz="2800">
                <a:sym typeface="Wingdings" panose="05000000000000000000" pitchFamily="2" charset="2"/>
              </a:rPr>
              <a:t>L3:   &lt;a(</a:t>
            </a:r>
            <a:r>
              <a:rPr lang="en-US" altLang="zh-TW" sz="2800" err="1">
                <a:sym typeface="Wingdings" panose="05000000000000000000" pitchFamily="2" charset="2"/>
              </a:rPr>
              <a:t>bc</a:t>
            </a:r>
            <a:r>
              <a:rPr lang="en-US" altLang="zh-TW" sz="2800">
                <a:sym typeface="Wingdings" panose="05000000000000000000" pitchFamily="2" charset="2"/>
              </a:rPr>
              <a:t>)&gt;:2 , &lt;aba&gt;:2 , &lt;</a:t>
            </a:r>
            <a:r>
              <a:rPr lang="en-US" altLang="zh-TW" sz="2800" err="1">
                <a:sym typeface="Wingdings" panose="05000000000000000000" pitchFamily="2" charset="2"/>
              </a:rPr>
              <a:t>abc</a:t>
            </a:r>
            <a:r>
              <a:rPr lang="en-US" altLang="zh-TW" sz="2800">
                <a:sym typeface="Wingdings" panose="05000000000000000000" pitchFamily="2" charset="2"/>
              </a:rPr>
              <a:t>&gt;:2</a:t>
            </a:r>
          </a:p>
        </p:txBody>
      </p:sp>
    </p:spTree>
    <p:extLst>
      <p:ext uri="{BB962C8B-B14F-4D97-AF65-F5344CB8AC3E}">
        <p14:creationId xmlns:p14="http://schemas.microsoft.com/office/powerpoint/2010/main" val="2003568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924800" cy="1143000"/>
          </a:xfrm>
        </p:spPr>
        <p:txBody>
          <a:bodyPr/>
          <a:lstStyle/>
          <a:p>
            <a:r>
              <a:rPr lang="en-US" altLang="zh-TW">
                <a:latin typeface="Tahoma" panose="020B0604030504040204" pitchFamily="34" charset="0"/>
              </a:rPr>
              <a:t>PrefixSpan-1 </a:t>
            </a:r>
            <a:r>
              <a:rPr lang="en-US" altLang="zh-TW" sz="2400">
                <a:latin typeface="Tahoma" panose="020B0604030504040204" pitchFamily="34" charset="0"/>
              </a:rPr>
              <a:t>(Example) </a:t>
            </a:r>
            <a:r>
              <a:rPr lang="en-US" altLang="zh-TW" sz="2000">
                <a:latin typeface="Tahoma" panose="020B0604030504040204" pitchFamily="34" charset="0"/>
              </a:rPr>
              <a:t>(Cont.)</a:t>
            </a:r>
          </a:p>
        </p:txBody>
      </p:sp>
      <p:graphicFrame>
        <p:nvGraphicFramePr>
          <p:cNvPr id="59451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42287"/>
              </p:ext>
            </p:extLst>
          </p:nvPr>
        </p:nvGraphicFramePr>
        <p:xfrm>
          <a:off x="2782888" y="1773238"/>
          <a:ext cx="6477000" cy="20701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Projected (Postfix) 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a(bc)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&lt;(ac)(c)&gt; , &lt;a&gt;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aba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&lt;(_c)(c)&gt;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abc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&lt;(c)&gt;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 useBgFill="1">
        <p:nvSpPr>
          <p:cNvPr id="59449" name="Rectangle 57"/>
          <p:cNvSpPr>
            <a:spLocks noChangeArrowheads="1"/>
          </p:cNvSpPr>
          <p:nvPr/>
        </p:nvSpPr>
        <p:spPr bwMode="auto">
          <a:xfrm>
            <a:off x="2208214" y="3933825"/>
            <a:ext cx="8135937" cy="1981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800"/>
              <a:t>Scanning &lt;a(</a:t>
            </a:r>
            <a:r>
              <a:rPr lang="en-US" altLang="zh-TW" sz="2800" err="1"/>
              <a:t>bc</a:t>
            </a:r>
            <a:r>
              <a:rPr lang="en-US" altLang="zh-TW" sz="2800"/>
              <a:t>)&gt;-Projected database once:</a:t>
            </a:r>
          </a:p>
          <a:p>
            <a:r>
              <a:rPr lang="en-US" altLang="zh-TW" sz="2800"/>
              <a:t>	a:2 , c:1 </a:t>
            </a:r>
          </a:p>
          <a:p>
            <a:endParaRPr lang="en-US" altLang="zh-TW" sz="2800"/>
          </a:p>
          <a:p>
            <a:r>
              <a:rPr lang="en-US" altLang="zh-TW" sz="2800">
                <a:sym typeface="Wingdings" panose="05000000000000000000" pitchFamily="2" charset="2"/>
              </a:rPr>
              <a:t>L4:   &lt;a(</a:t>
            </a:r>
            <a:r>
              <a:rPr lang="en-US" altLang="zh-TW" sz="2800" err="1">
                <a:sym typeface="Wingdings" panose="05000000000000000000" pitchFamily="2" charset="2"/>
              </a:rPr>
              <a:t>bc</a:t>
            </a:r>
            <a:r>
              <a:rPr lang="en-US" altLang="zh-TW" sz="2800">
                <a:sym typeface="Wingdings" panose="05000000000000000000" pitchFamily="2" charset="2"/>
              </a:rPr>
              <a:t>)a&gt;:2</a:t>
            </a:r>
          </a:p>
        </p:txBody>
      </p:sp>
    </p:spTree>
    <p:extLst>
      <p:ext uri="{BB962C8B-B14F-4D97-AF65-F5344CB8AC3E}">
        <p14:creationId xmlns:p14="http://schemas.microsoft.com/office/powerpoint/2010/main" val="5253067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924800" cy="838200"/>
          </a:xfrm>
        </p:spPr>
        <p:txBody>
          <a:bodyPr/>
          <a:lstStyle/>
          <a:p>
            <a:r>
              <a:rPr lang="en-US" altLang="zh-TW">
                <a:latin typeface="Tahoma" panose="020B0604030504040204" pitchFamily="34" charset="0"/>
              </a:rPr>
              <a:t>PrefixSpan-1 </a:t>
            </a:r>
            <a:r>
              <a:rPr lang="en-US" altLang="zh-TW" sz="2400">
                <a:latin typeface="Tahoma" panose="020B0604030504040204" pitchFamily="34" charset="0"/>
              </a:rPr>
              <a:t>(Example) </a:t>
            </a:r>
            <a:r>
              <a:rPr lang="en-US" altLang="zh-TW" sz="2000">
                <a:latin typeface="Tahoma" panose="020B0604030504040204" pitchFamily="34" charset="0"/>
              </a:rPr>
              <a:t>(Cont.)</a:t>
            </a:r>
          </a:p>
        </p:txBody>
      </p:sp>
      <p:graphicFrame>
        <p:nvGraphicFramePr>
          <p:cNvPr id="6045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5355"/>
              </p:ext>
            </p:extLst>
          </p:nvPr>
        </p:nvGraphicFramePr>
        <p:xfrm>
          <a:off x="1828800" y="1295400"/>
          <a:ext cx="8610600" cy="406463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Prefix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Sequential Patterns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a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&lt;a&gt;, &lt;aa&gt;, &lt;ab&gt;, &lt;a(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)&gt;, &lt;a(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)a&gt;, &lt;aba&gt;, &lt;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abc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&lt;(ab)&gt;, &lt;(ab)c&gt;, &lt;(ab)d&gt;, &lt;(ab)f&gt;, &lt;(ab)dc&gt;, &lt;ac&gt;,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aca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&gt;, &lt;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acb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&gt;, &lt;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acc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&gt;, &lt;ad&gt;, &lt;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adc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&gt;, &lt;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b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&lt;b&gt;, &lt;ba&gt;, &lt;bc&gt;, &lt;(bc)&gt;, &lt;(bc)a&gt;, &lt;bd&gt;, &lt;bdc&gt;, &lt;bf&gt;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c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&lt;c&gt;, &lt;ca&gt;, &lt;cb&gt;, &lt;cc&gt;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d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&lt;d&gt;, &lt;db&gt;, &lt;dc&gt;, &lt;dcb&gt;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e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&lt;e&gt;, &lt;ea&gt;, &lt;eab&gt;, &lt;eac&gt;, &lt;eacb&gt;, &lt;eb&gt;, &lt;ebc&gt;, &lt;ec&gt;,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&lt;ecb&gt;, &lt;ef&gt;, &lt;efb&gt;, &lt;efc&gt;, &lt;efcb&gt;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&lt; f 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&lt;f&gt;, &lt;fb&gt;, &lt;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fbc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&gt;, &lt;fc&gt;, &lt;</a:t>
                      </a:r>
                      <a:r>
                        <a:rPr kumimoji="1" lang="en-US" altLang="zh-TW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fcb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555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989888" cy="1143000"/>
          </a:xfrm>
        </p:spPr>
        <p:txBody>
          <a:bodyPr/>
          <a:lstStyle/>
          <a:p>
            <a:r>
              <a:rPr lang="en-US" altLang="zh-TW" sz="4000">
                <a:latin typeface="Tahoma" panose="020B0604030504040204" pitchFamily="34" charset="0"/>
              </a:rPr>
              <a:t>Completeness of PrefixSpan-1</a:t>
            </a:r>
          </a:p>
        </p:txBody>
      </p:sp>
      <p:grpSp>
        <p:nvGrpSpPr>
          <p:cNvPr id="72760" name="Group 56"/>
          <p:cNvGrpSpPr>
            <a:grpSpLocks/>
          </p:cNvGrpSpPr>
          <p:nvPr/>
        </p:nvGrpSpPr>
        <p:grpSpPr bwMode="auto">
          <a:xfrm>
            <a:off x="1822450" y="990601"/>
            <a:ext cx="8845550" cy="5256213"/>
            <a:chOff x="144" y="624"/>
            <a:chExt cx="5572" cy="3311"/>
          </a:xfrm>
        </p:grpSpPr>
        <p:grpSp>
          <p:nvGrpSpPr>
            <p:cNvPr id="72755" name="Group 51"/>
            <p:cNvGrpSpPr>
              <a:grpSpLocks/>
            </p:cNvGrpSpPr>
            <p:nvPr/>
          </p:nvGrpSpPr>
          <p:grpSpPr bwMode="auto">
            <a:xfrm>
              <a:off x="1680" y="624"/>
              <a:ext cx="3744" cy="1247"/>
              <a:chOff x="1728" y="720"/>
              <a:chExt cx="3744" cy="1247"/>
            </a:xfrm>
          </p:grpSpPr>
          <p:sp>
            <p:nvSpPr>
              <p:cNvPr id="72709" name="Rectangle 5"/>
              <p:cNvSpPr>
                <a:spLocks noChangeArrowheads="1"/>
              </p:cNvSpPr>
              <p:nvPr/>
            </p:nvSpPr>
            <p:spPr bwMode="auto">
              <a:xfrm>
                <a:off x="2098" y="1756"/>
                <a:ext cx="116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&lt;eg(af)cbc&gt;</a:t>
                </a:r>
              </a:p>
            </p:txBody>
          </p:sp>
          <p:sp>
            <p:nvSpPr>
              <p:cNvPr id="72710" name="Rectangle 6"/>
              <p:cNvSpPr>
                <a:spLocks noChangeArrowheads="1"/>
              </p:cNvSpPr>
              <p:nvPr/>
            </p:nvSpPr>
            <p:spPr bwMode="auto">
              <a:xfrm>
                <a:off x="1728" y="1756"/>
                <a:ext cx="370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40</a:t>
                </a:r>
              </a:p>
            </p:txBody>
          </p:sp>
          <p:sp>
            <p:nvSpPr>
              <p:cNvPr id="72711" name="Rectangle 7"/>
              <p:cNvSpPr>
                <a:spLocks noChangeArrowheads="1"/>
              </p:cNvSpPr>
              <p:nvPr/>
            </p:nvSpPr>
            <p:spPr bwMode="auto">
              <a:xfrm>
                <a:off x="2098" y="1545"/>
                <a:ext cx="116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&lt;(ef)(ab)(df)cb&gt;</a:t>
                </a:r>
              </a:p>
            </p:txBody>
          </p:sp>
          <p:sp>
            <p:nvSpPr>
              <p:cNvPr id="72712" name="Rectangle 8"/>
              <p:cNvSpPr>
                <a:spLocks noChangeArrowheads="1"/>
              </p:cNvSpPr>
              <p:nvPr/>
            </p:nvSpPr>
            <p:spPr bwMode="auto">
              <a:xfrm>
                <a:off x="1728" y="1545"/>
                <a:ext cx="370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30</a:t>
                </a:r>
              </a:p>
            </p:txBody>
          </p:sp>
          <p:sp>
            <p:nvSpPr>
              <p:cNvPr id="72713" name="Rectangle 9"/>
              <p:cNvSpPr>
                <a:spLocks noChangeArrowheads="1"/>
              </p:cNvSpPr>
              <p:nvPr/>
            </p:nvSpPr>
            <p:spPr bwMode="auto">
              <a:xfrm>
                <a:off x="2098" y="1334"/>
                <a:ext cx="116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&lt;(ad)c(bc)(ae)&gt;</a:t>
                </a:r>
              </a:p>
            </p:txBody>
          </p:sp>
          <p:sp>
            <p:nvSpPr>
              <p:cNvPr id="72714" name="Rectangle 10"/>
              <p:cNvSpPr>
                <a:spLocks noChangeArrowheads="1"/>
              </p:cNvSpPr>
              <p:nvPr/>
            </p:nvSpPr>
            <p:spPr bwMode="auto">
              <a:xfrm>
                <a:off x="1728" y="1334"/>
                <a:ext cx="370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20</a:t>
                </a:r>
              </a:p>
            </p:txBody>
          </p:sp>
          <p:sp>
            <p:nvSpPr>
              <p:cNvPr id="72715" name="Rectangle 11"/>
              <p:cNvSpPr>
                <a:spLocks noChangeArrowheads="1"/>
              </p:cNvSpPr>
              <p:nvPr/>
            </p:nvSpPr>
            <p:spPr bwMode="auto">
              <a:xfrm>
                <a:off x="2098" y="1123"/>
                <a:ext cx="116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&lt;a(abc)(ac)d(cf)&gt;</a:t>
                </a:r>
              </a:p>
            </p:txBody>
          </p:sp>
          <p:sp>
            <p:nvSpPr>
              <p:cNvPr id="72716" name="Rectangle 12"/>
              <p:cNvSpPr>
                <a:spLocks noChangeArrowheads="1"/>
              </p:cNvSpPr>
              <p:nvPr/>
            </p:nvSpPr>
            <p:spPr bwMode="auto">
              <a:xfrm>
                <a:off x="1728" y="1123"/>
                <a:ext cx="370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10</a:t>
                </a:r>
              </a:p>
            </p:txBody>
          </p:sp>
          <p:sp>
            <p:nvSpPr>
              <p:cNvPr id="72717" name="Rectangle 13"/>
              <p:cNvSpPr>
                <a:spLocks noChangeArrowheads="1"/>
              </p:cNvSpPr>
              <p:nvPr/>
            </p:nvSpPr>
            <p:spPr bwMode="auto">
              <a:xfrm>
                <a:off x="2098" y="912"/>
                <a:ext cx="116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sequence</a:t>
                </a:r>
              </a:p>
            </p:txBody>
          </p:sp>
          <p:sp>
            <p:nvSpPr>
              <p:cNvPr id="72718" name="Rectangle 14"/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370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sz="1600" b="1"/>
                  <a:t>SID</a:t>
                </a:r>
              </a:p>
            </p:txBody>
          </p:sp>
          <p:sp>
            <p:nvSpPr>
              <p:cNvPr id="72719" name="Line 15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0" name="Line 16"/>
              <p:cNvSpPr>
                <a:spLocks noChangeShapeType="1"/>
              </p:cNvSpPr>
              <p:nvPr/>
            </p:nvSpPr>
            <p:spPr bwMode="auto">
              <a:xfrm>
                <a:off x="1728" y="1123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1" name="Line 17"/>
              <p:cNvSpPr>
                <a:spLocks noChangeShapeType="1"/>
              </p:cNvSpPr>
              <p:nvPr/>
            </p:nvSpPr>
            <p:spPr bwMode="auto">
              <a:xfrm>
                <a:off x="1728" y="1334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2" name="Line 18"/>
              <p:cNvSpPr>
                <a:spLocks noChangeShapeType="1"/>
              </p:cNvSpPr>
              <p:nvPr/>
            </p:nvSpPr>
            <p:spPr bwMode="auto">
              <a:xfrm>
                <a:off x="1728" y="1545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3" name="Line 19"/>
              <p:cNvSpPr>
                <a:spLocks noChangeShapeType="1"/>
              </p:cNvSpPr>
              <p:nvPr/>
            </p:nvSpPr>
            <p:spPr bwMode="auto">
              <a:xfrm>
                <a:off x="1728" y="1756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4" name="Line 20"/>
              <p:cNvSpPr>
                <a:spLocks noChangeShapeType="1"/>
              </p:cNvSpPr>
              <p:nvPr/>
            </p:nvSpPr>
            <p:spPr bwMode="auto">
              <a:xfrm>
                <a:off x="1728" y="1967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5" name="Line 21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105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6" name="Line 22"/>
              <p:cNvSpPr>
                <a:spLocks noChangeShapeType="1"/>
              </p:cNvSpPr>
              <p:nvPr/>
            </p:nvSpPr>
            <p:spPr bwMode="auto">
              <a:xfrm>
                <a:off x="2098" y="912"/>
                <a:ext cx="0" cy="10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7" name="Line 23"/>
              <p:cNvSpPr>
                <a:spLocks noChangeShapeType="1"/>
              </p:cNvSpPr>
              <p:nvPr/>
            </p:nvSpPr>
            <p:spPr bwMode="auto">
              <a:xfrm>
                <a:off x="3264" y="912"/>
                <a:ext cx="0" cy="105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28" name="Text Box 24"/>
              <p:cNvSpPr txBox="1">
                <a:spLocks noChangeArrowheads="1"/>
              </p:cNvSpPr>
              <p:nvPr/>
            </p:nvSpPr>
            <p:spPr bwMode="auto">
              <a:xfrm>
                <a:off x="2352" y="720"/>
                <a:ext cx="33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b="1"/>
                  <a:t>SDB</a:t>
                </a:r>
              </a:p>
            </p:txBody>
          </p:sp>
          <p:sp>
            <p:nvSpPr>
              <p:cNvPr id="72729" name="Text Box 25"/>
              <p:cNvSpPr txBox="1">
                <a:spLocks noChangeArrowheads="1"/>
              </p:cNvSpPr>
              <p:nvPr/>
            </p:nvSpPr>
            <p:spPr bwMode="auto">
              <a:xfrm>
                <a:off x="3350" y="1172"/>
                <a:ext cx="212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sz="2000" b="1">
                    <a:latin typeface="Times New Roman" panose="02020603050405020304" pitchFamily="18" charset="0"/>
                  </a:rPr>
                  <a:t>Length-1 sequential patterns</a:t>
                </a:r>
              </a:p>
              <a:p>
                <a:r>
                  <a:rPr lang="en-US" altLang="zh-TW" sz="2000" b="1">
                    <a:latin typeface="Times New Roman" panose="02020603050405020304" pitchFamily="18" charset="0"/>
                  </a:rPr>
                  <a:t>&lt;a&gt;, &lt;b&gt;, &lt;c&gt;, &lt;d&gt;, &lt;e&gt;, &lt;f&gt;</a:t>
                </a:r>
              </a:p>
            </p:txBody>
          </p:sp>
        </p:grpSp>
        <p:sp>
          <p:nvSpPr>
            <p:cNvPr id="72732" name="Line 28"/>
            <p:cNvSpPr>
              <a:spLocks noChangeShapeType="1"/>
            </p:cNvSpPr>
            <p:nvPr/>
          </p:nvSpPr>
          <p:spPr bwMode="auto">
            <a:xfrm flipH="1">
              <a:off x="960" y="1872"/>
              <a:ext cx="148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2756" name="Group 52"/>
            <p:cNvGrpSpPr>
              <a:grpSpLocks/>
            </p:cNvGrpSpPr>
            <p:nvPr/>
          </p:nvGrpSpPr>
          <p:grpSpPr bwMode="auto">
            <a:xfrm>
              <a:off x="192" y="1924"/>
              <a:ext cx="2928" cy="1271"/>
              <a:chOff x="192" y="1924"/>
              <a:chExt cx="2928" cy="1271"/>
            </a:xfrm>
          </p:grpSpPr>
          <p:sp>
            <p:nvSpPr>
              <p:cNvPr id="72730" name="Text Box 26"/>
              <p:cNvSpPr txBox="1">
                <a:spLocks noChangeArrowheads="1"/>
              </p:cNvSpPr>
              <p:nvPr/>
            </p:nvSpPr>
            <p:spPr bwMode="auto">
              <a:xfrm>
                <a:off x="192" y="2260"/>
                <a:ext cx="1576" cy="9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 u="sng">
                    <a:latin typeface="Times New Roman" panose="02020603050405020304" pitchFamily="18" charset="0"/>
                  </a:rPr>
                  <a:t>&lt;a&gt;-projected database</a:t>
                </a:r>
              </a:p>
              <a:p>
                <a:r>
                  <a:rPr lang="en-US" altLang="zh-TW" b="1">
                    <a:latin typeface="Times New Roman" panose="02020603050405020304" pitchFamily="18" charset="0"/>
                  </a:rPr>
                  <a:t>&lt;(</a:t>
                </a:r>
                <a:r>
                  <a:rPr lang="en-US" altLang="zh-TW" b="1" err="1">
                    <a:latin typeface="Times New Roman" panose="02020603050405020304" pitchFamily="18" charset="0"/>
                  </a:rPr>
                  <a:t>abc</a:t>
                </a:r>
                <a:r>
                  <a:rPr lang="en-US" altLang="zh-TW" b="1">
                    <a:latin typeface="Times New Roman" panose="02020603050405020304" pitchFamily="18" charset="0"/>
                  </a:rPr>
                  <a:t>)(ac)d(</a:t>
                </a:r>
                <a:r>
                  <a:rPr lang="en-US" altLang="zh-TW" b="1" err="1">
                    <a:latin typeface="Times New Roman" panose="02020603050405020304" pitchFamily="18" charset="0"/>
                  </a:rPr>
                  <a:t>cf</a:t>
                </a:r>
                <a:r>
                  <a:rPr lang="en-US" altLang="zh-TW" b="1">
                    <a:latin typeface="Times New Roman" panose="02020603050405020304" pitchFamily="18" charset="0"/>
                  </a:rPr>
                  <a:t>)&gt;</a:t>
                </a:r>
              </a:p>
              <a:p>
                <a:r>
                  <a:rPr lang="en-US" altLang="zh-TW" b="1">
                    <a:latin typeface="Times New Roman" panose="02020603050405020304" pitchFamily="18" charset="0"/>
                  </a:rPr>
                  <a:t>&lt;(_d)c(</a:t>
                </a:r>
                <a:r>
                  <a:rPr lang="en-US" altLang="zh-TW" b="1" err="1">
                    <a:latin typeface="Times New Roman" panose="02020603050405020304" pitchFamily="18" charset="0"/>
                  </a:rPr>
                  <a:t>bc</a:t>
                </a:r>
                <a:r>
                  <a:rPr lang="en-US" altLang="zh-TW" b="1">
                    <a:latin typeface="Times New Roman" panose="02020603050405020304" pitchFamily="18" charset="0"/>
                  </a:rPr>
                  <a:t>)(ae)&gt;</a:t>
                </a:r>
              </a:p>
              <a:p>
                <a:r>
                  <a:rPr lang="en-US" altLang="zh-TW" b="1">
                    <a:latin typeface="Times New Roman" panose="02020603050405020304" pitchFamily="18" charset="0"/>
                  </a:rPr>
                  <a:t>&lt;(_b)(</a:t>
                </a:r>
                <a:r>
                  <a:rPr lang="en-US" altLang="zh-TW" b="1" err="1">
                    <a:latin typeface="Times New Roman" panose="02020603050405020304" pitchFamily="18" charset="0"/>
                  </a:rPr>
                  <a:t>df</a:t>
                </a:r>
                <a:r>
                  <a:rPr lang="en-US" altLang="zh-TW" b="1">
                    <a:latin typeface="Times New Roman" panose="02020603050405020304" pitchFamily="18" charset="0"/>
                  </a:rPr>
                  <a:t>)</a:t>
                </a:r>
                <a:r>
                  <a:rPr lang="en-US" altLang="zh-TW" b="1" err="1">
                    <a:latin typeface="Times New Roman" panose="02020603050405020304" pitchFamily="18" charset="0"/>
                  </a:rPr>
                  <a:t>cb</a:t>
                </a:r>
                <a:r>
                  <a:rPr lang="en-US" altLang="zh-TW" b="1">
                    <a:latin typeface="Times New Roman" panose="02020603050405020304" pitchFamily="18" charset="0"/>
                  </a:rPr>
                  <a:t>&gt;</a:t>
                </a:r>
              </a:p>
              <a:p>
                <a:r>
                  <a:rPr lang="en-US" altLang="zh-TW" b="1">
                    <a:latin typeface="Times New Roman" panose="02020603050405020304" pitchFamily="18" charset="0"/>
                  </a:rPr>
                  <a:t>&lt;(_f)</a:t>
                </a:r>
                <a:r>
                  <a:rPr lang="en-US" altLang="zh-TW" b="1" err="1">
                    <a:latin typeface="Times New Roman" panose="02020603050405020304" pitchFamily="18" charset="0"/>
                  </a:rPr>
                  <a:t>cbc</a:t>
                </a:r>
                <a:r>
                  <a:rPr lang="en-US" altLang="zh-TW" b="1">
                    <a:latin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72731" name="Text Box 27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1296" cy="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b="1">
                    <a:latin typeface="Times New Roman" panose="02020603050405020304" pitchFamily="18" charset="0"/>
                  </a:rPr>
                  <a:t>Length-2 sequential</a:t>
                </a:r>
              </a:p>
              <a:p>
                <a:r>
                  <a:rPr lang="en-US" altLang="zh-TW" b="1">
                    <a:latin typeface="Times New Roman" panose="02020603050405020304" pitchFamily="18" charset="0"/>
                  </a:rPr>
                  <a:t>patterns</a:t>
                </a:r>
              </a:p>
              <a:p>
                <a:r>
                  <a:rPr lang="en-US" altLang="zh-TW" b="1">
                    <a:latin typeface="Times New Roman" panose="02020603050405020304" pitchFamily="18" charset="0"/>
                  </a:rPr>
                  <a:t>&lt;aa&gt;, &lt;ab&gt;, &lt;(ab)&gt;,</a:t>
                </a:r>
              </a:p>
              <a:p>
                <a:r>
                  <a:rPr lang="en-US" altLang="zh-TW" b="1">
                    <a:latin typeface="Times New Roman" panose="02020603050405020304" pitchFamily="18" charset="0"/>
                  </a:rPr>
                  <a:t>&lt;ac&gt;, &lt;ad&gt;, &lt;af&gt;</a:t>
                </a:r>
              </a:p>
            </p:txBody>
          </p:sp>
          <p:sp>
            <p:nvSpPr>
              <p:cNvPr id="72733" name="Text Box 29"/>
              <p:cNvSpPr txBox="1">
                <a:spLocks noChangeArrowheads="1"/>
              </p:cNvSpPr>
              <p:nvPr/>
            </p:nvSpPr>
            <p:spPr bwMode="auto">
              <a:xfrm>
                <a:off x="240" y="1924"/>
                <a:ext cx="1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anose="02020603050405020304" pitchFamily="18" charset="0"/>
                  </a:rPr>
                  <a:t>Having prefix &lt;a&gt;</a:t>
                </a:r>
              </a:p>
            </p:txBody>
          </p:sp>
        </p:grpSp>
        <p:grpSp>
          <p:nvGrpSpPr>
            <p:cNvPr id="72757" name="Group 53"/>
            <p:cNvGrpSpPr>
              <a:grpSpLocks/>
            </p:cNvGrpSpPr>
            <p:nvPr/>
          </p:nvGrpSpPr>
          <p:grpSpPr bwMode="auto">
            <a:xfrm>
              <a:off x="144" y="3216"/>
              <a:ext cx="2632" cy="719"/>
              <a:chOff x="144" y="3216"/>
              <a:chExt cx="2632" cy="719"/>
            </a:xfrm>
          </p:grpSpPr>
          <p:sp>
            <p:nvSpPr>
              <p:cNvPr id="72734" name="Text Box 30"/>
              <p:cNvSpPr txBox="1">
                <a:spLocks noChangeArrowheads="1"/>
              </p:cNvSpPr>
              <p:nvPr/>
            </p:nvSpPr>
            <p:spPr bwMode="auto">
              <a:xfrm>
                <a:off x="144" y="3316"/>
                <a:ext cx="13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anose="02020603050405020304" pitchFamily="18" charset="0"/>
                  </a:rPr>
                  <a:t>Having prefix &lt;aa&gt;</a:t>
                </a:r>
              </a:p>
            </p:txBody>
          </p:sp>
          <p:sp>
            <p:nvSpPr>
              <p:cNvPr id="72735" name="Text Box 31"/>
              <p:cNvSpPr txBox="1">
                <a:spLocks noChangeArrowheads="1"/>
              </p:cNvSpPr>
              <p:nvPr/>
            </p:nvSpPr>
            <p:spPr bwMode="auto">
              <a:xfrm>
                <a:off x="144" y="3696"/>
                <a:ext cx="976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 u="sng">
                    <a:latin typeface="Times New Roman" panose="02020603050405020304" pitchFamily="18" charset="0"/>
                  </a:rPr>
                  <a:t>&lt;aa&gt;-proj. db</a:t>
                </a:r>
              </a:p>
            </p:txBody>
          </p:sp>
          <p:sp>
            <p:nvSpPr>
              <p:cNvPr id="72736" name="Line 32"/>
              <p:cNvSpPr>
                <a:spLocks noChangeShapeType="1"/>
              </p:cNvSpPr>
              <p:nvPr/>
            </p:nvSpPr>
            <p:spPr bwMode="auto">
              <a:xfrm flipH="1">
                <a:off x="576" y="3216"/>
                <a:ext cx="24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37" name="Text Box 33"/>
              <p:cNvSpPr txBox="1">
                <a:spLocks noChangeArrowheads="1"/>
              </p:cNvSpPr>
              <p:nvPr/>
            </p:nvSpPr>
            <p:spPr bwMode="auto">
              <a:xfrm>
                <a:off x="1152" y="3699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72738" name="Text Box 34"/>
              <p:cNvSpPr txBox="1">
                <a:spLocks noChangeArrowheads="1"/>
              </p:cNvSpPr>
              <p:nvPr/>
            </p:nvSpPr>
            <p:spPr bwMode="auto">
              <a:xfrm>
                <a:off x="1440" y="3696"/>
                <a:ext cx="952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 u="sng">
                    <a:latin typeface="Times New Roman" panose="02020603050405020304" pitchFamily="18" charset="0"/>
                  </a:rPr>
                  <a:t>&lt;af&gt;-proj. db</a:t>
                </a:r>
              </a:p>
            </p:txBody>
          </p:sp>
          <p:sp>
            <p:nvSpPr>
              <p:cNvPr id="72739" name="Line 35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72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0" name="Text Box 36"/>
              <p:cNvSpPr txBox="1">
                <a:spLocks noChangeArrowheads="1"/>
              </p:cNvSpPr>
              <p:nvPr/>
            </p:nvSpPr>
            <p:spPr bwMode="auto">
              <a:xfrm>
                <a:off x="1488" y="3412"/>
                <a:ext cx="1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anose="02020603050405020304" pitchFamily="18" charset="0"/>
                  </a:rPr>
                  <a:t>Having prefix &lt;af&gt;</a:t>
                </a:r>
              </a:p>
            </p:txBody>
          </p:sp>
        </p:grpSp>
        <p:sp>
          <p:nvSpPr>
            <p:cNvPr id="72743" name="Line 39"/>
            <p:cNvSpPr>
              <a:spLocks noChangeShapeType="1"/>
            </p:cNvSpPr>
            <p:nvPr/>
          </p:nvSpPr>
          <p:spPr bwMode="auto">
            <a:xfrm>
              <a:off x="2496" y="1872"/>
              <a:ext cx="13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44" name="Line 40"/>
            <p:cNvSpPr>
              <a:spLocks noChangeShapeType="1"/>
            </p:cNvSpPr>
            <p:nvPr/>
          </p:nvSpPr>
          <p:spPr bwMode="auto">
            <a:xfrm>
              <a:off x="2640" y="1872"/>
              <a:ext cx="240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2759" name="Group 55"/>
            <p:cNvGrpSpPr>
              <a:grpSpLocks/>
            </p:cNvGrpSpPr>
            <p:nvPr/>
          </p:nvGrpSpPr>
          <p:grpSpPr bwMode="auto">
            <a:xfrm>
              <a:off x="3984" y="1828"/>
              <a:ext cx="1732" cy="615"/>
              <a:chOff x="3984" y="1828"/>
              <a:chExt cx="1732" cy="615"/>
            </a:xfrm>
          </p:grpSpPr>
          <p:sp>
            <p:nvSpPr>
              <p:cNvPr id="72742" name="Text Box 38"/>
              <p:cNvSpPr txBox="1">
                <a:spLocks noChangeArrowheads="1"/>
              </p:cNvSpPr>
              <p:nvPr/>
            </p:nvSpPr>
            <p:spPr bwMode="auto">
              <a:xfrm>
                <a:off x="5040" y="221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72746" name="Text Box 42"/>
              <p:cNvSpPr txBox="1">
                <a:spLocks noChangeArrowheads="1"/>
              </p:cNvSpPr>
              <p:nvPr/>
            </p:nvSpPr>
            <p:spPr bwMode="auto">
              <a:xfrm>
                <a:off x="3984" y="1828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anose="02020603050405020304" pitchFamily="18" charset="0"/>
                  </a:rPr>
                  <a:t>Having prefix &lt;c&gt;, …, &lt;f&gt;</a:t>
                </a:r>
              </a:p>
            </p:txBody>
          </p:sp>
        </p:grpSp>
      </p:grpSp>
      <p:grpSp>
        <p:nvGrpSpPr>
          <p:cNvPr id="72758" name="Group 54"/>
          <p:cNvGrpSpPr>
            <a:grpSpLocks/>
          </p:cNvGrpSpPr>
          <p:nvPr/>
        </p:nvGrpSpPr>
        <p:grpSpPr bwMode="auto">
          <a:xfrm>
            <a:off x="4876800" y="3124201"/>
            <a:ext cx="4191000" cy="1814513"/>
            <a:chOff x="2112" y="1968"/>
            <a:chExt cx="2640" cy="1143"/>
          </a:xfrm>
        </p:grpSpPr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168" y="2212"/>
              <a:ext cx="1584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u="sng">
                  <a:latin typeface="Times New Roman" panose="02020603050405020304" pitchFamily="18" charset="0"/>
                </a:rPr>
                <a:t>&lt;b&gt;-projected database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2112" y="1968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anose="02020603050405020304" pitchFamily="18" charset="0"/>
                </a:rPr>
                <a:t>Having prefix &lt;b&gt;</a:t>
              </a:r>
            </a:p>
          </p:txBody>
        </p:sp>
        <p:sp>
          <p:nvSpPr>
            <p:cNvPr id="72747" name="Line 43"/>
            <p:cNvSpPr>
              <a:spLocks noChangeShapeType="1"/>
            </p:cNvSpPr>
            <p:nvPr/>
          </p:nvSpPr>
          <p:spPr bwMode="auto">
            <a:xfrm flipH="1">
              <a:off x="3600" y="2448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48" name="Line 44"/>
            <p:cNvSpPr>
              <a:spLocks noChangeShapeType="1"/>
            </p:cNvSpPr>
            <p:nvPr/>
          </p:nvSpPr>
          <p:spPr bwMode="auto">
            <a:xfrm>
              <a:off x="4032" y="2448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49" name="Text Box 45"/>
            <p:cNvSpPr txBox="1">
              <a:spLocks noChangeArrowheads="1"/>
            </p:cNvSpPr>
            <p:nvPr/>
          </p:nvSpPr>
          <p:spPr bwMode="auto">
            <a:xfrm>
              <a:off x="3696" y="2880"/>
              <a:ext cx="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anose="02020603050405020304" pitchFamily="18" charset="0"/>
                </a:rPr>
                <a:t>…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600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981200"/>
            <a:ext cx="1076325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>
                <a:latin typeface="Tahoma" panose="020B0604030504040204" pitchFamily="34" charset="0"/>
              </a:rPr>
              <a:t>No candidate sequence needs to be generated by </a:t>
            </a:r>
            <a:r>
              <a:rPr lang="en-US" altLang="zh-TW" err="1">
                <a:latin typeface="Tahoma" panose="020B0604030504040204" pitchFamily="34" charset="0"/>
              </a:rPr>
              <a:t>PrefixSpan</a:t>
            </a:r>
            <a:endParaRPr lang="en-US" altLang="zh-TW">
              <a:latin typeface="Tahoma" panose="020B0604030504040204" pitchFamily="34" charset="0"/>
            </a:endParaRPr>
          </a:p>
          <a:p>
            <a:r>
              <a:rPr lang="en-US" altLang="zh-TW">
                <a:latin typeface="Tahoma" panose="020B0604030504040204" pitchFamily="34" charset="0"/>
              </a:rPr>
              <a:t>Projected databases keep shrinking</a:t>
            </a:r>
            <a:endParaRPr lang="en-US" altLang="zh-TW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r>
              <a:rPr lang="en-US" altLang="zh-TW">
                <a:solidFill>
                  <a:schemeClr val="folHlink"/>
                </a:solidFill>
                <a:latin typeface="Tahoma" panose="020B0604030504040204" pitchFamily="34" charset="0"/>
              </a:rPr>
              <a:t>The major cost of </a:t>
            </a:r>
            <a:r>
              <a:rPr lang="en-US" altLang="zh-TW" err="1">
                <a:solidFill>
                  <a:schemeClr val="folHlink"/>
                </a:solidFill>
                <a:latin typeface="Tahoma" panose="020B0604030504040204" pitchFamily="34" charset="0"/>
              </a:rPr>
              <a:t>PrefixSpan</a:t>
            </a:r>
            <a:r>
              <a:rPr lang="en-US" altLang="zh-TW">
                <a:solidFill>
                  <a:schemeClr val="folHlink"/>
                </a:solidFill>
                <a:latin typeface="Tahoma" panose="020B0604030504040204" pitchFamily="34" charset="0"/>
              </a:rPr>
              <a:t> is the construction of projected databases</a:t>
            </a:r>
          </a:p>
          <a:p>
            <a:r>
              <a:rPr lang="en-US" altLang="zh-TW">
                <a:solidFill>
                  <a:schemeClr val="folHlink"/>
                </a:solidFill>
                <a:latin typeface="Tahoma" panose="020B0604030504040204" pitchFamily="34" charset="0"/>
              </a:rPr>
              <a:t>Does not look into repeated occurrence within same sequence</a:t>
            </a:r>
          </a:p>
          <a:p>
            <a:pPr lvl="1"/>
            <a:r>
              <a:rPr lang="en-US"/>
              <a:t>B. Ding, D. Lo, J. Han, and S.-C. </a:t>
            </a:r>
            <a:r>
              <a:rPr lang="en-US" err="1"/>
              <a:t>Khoo</a:t>
            </a:r>
            <a:r>
              <a:rPr lang="en-US"/>
              <a:t>. Efficient mining of closed repetitive gapped subsequences from a sequence database. In Data Engineering, 2009. ICDE</a:t>
            </a:r>
            <a:endParaRPr lang="en-US" altLang="zh-TW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54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924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Closed Patterns and Maximal Patterns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181" y="1281112"/>
            <a:ext cx="10913806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Solution: </a:t>
            </a:r>
            <a:r>
              <a:rPr lang="en-US" altLang="en-US" sz="2400" i="1"/>
              <a:t>Mine </a:t>
            </a:r>
            <a:r>
              <a:rPr lang="en-US" altLang="en-US" sz="2400" i="1">
                <a:solidFill>
                  <a:schemeClr val="hlink"/>
                </a:solidFill>
              </a:rPr>
              <a:t>closed patterns</a:t>
            </a:r>
            <a:r>
              <a:rPr lang="en-US" altLang="en-US" sz="2400" i="1"/>
              <a:t> and </a:t>
            </a:r>
            <a:r>
              <a:rPr lang="en-US" altLang="en-US" sz="2400" i="1">
                <a:solidFill>
                  <a:schemeClr val="hlink"/>
                </a:solidFill>
              </a:rPr>
              <a:t>maximal patterns</a:t>
            </a:r>
            <a:r>
              <a:rPr lang="en-US" altLang="en-US" sz="2400" i="1"/>
              <a:t> instead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An </a:t>
            </a:r>
            <a:r>
              <a:rPr lang="en-US" altLang="en-US" sz="2400" err="1"/>
              <a:t>itemset</a:t>
            </a:r>
            <a:r>
              <a:rPr lang="en-US" altLang="en-US" sz="2400"/>
              <a:t> X</a:t>
            </a:r>
            <a:r>
              <a:rPr lang="en-US" altLang="en-US" sz="2400">
                <a:solidFill>
                  <a:schemeClr val="hlink"/>
                </a:solidFill>
              </a:rPr>
              <a:t> </a:t>
            </a:r>
            <a:r>
              <a:rPr lang="en-US" altLang="en-US" sz="2400"/>
              <a:t>is </a:t>
            </a:r>
            <a:r>
              <a:rPr lang="en-US" altLang="en-US" sz="2400">
                <a:solidFill>
                  <a:schemeClr val="hlink"/>
                </a:solidFill>
              </a:rPr>
              <a:t>closed </a:t>
            </a:r>
            <a:r>
              <a:rPr lang="en-US" altLang="en-US" sz="2400"/>
              <a:t>if X is </a:t>
            </a:r>
            <a:r>
              <a:rPr lang="en-US" altLang="en-US" sz="2400" i="1"/>
              <a:t>frequent</a:t>
            </a:r>
            <a:r>
              <a:rPr lang="en-US" altLang="en-US" sz="2400"/>
              <a:t> and there exists </a:t>
            </a:r>
            <a:r>
              <a:rPr lang="en-US" altLang="en-US" sz="2400" i="1"/>
              <a:t>no super-pattern</a:t>
            </a:r>
            <a:r>
              <a:rPr lang="en-US" altLang="en-US" sz="2400"/>
              <a:t> Y </a:t>
            </a:r>
            <a:r>
              <a:rPr lang="he-IL" altLang="en-US" sz="2400"/>
              <a:t>כ</a:t>
            </a:r>
            <a:r>
              <a:rPr lang="en-US" altLang="en-US" sz="2400"/>
              <a:t> X, </a:t>
            </a:r>
            <a:r>
              <a:rPr lang="en-US" altLang="en-US" sz="2400" i="1"/>
              <a:t>with the same support</a:t>
            </a:r>
            <a:r>
              <a:rPr lang="en-US" altLang="en-US" sz="2400"/>
              <a:t> as X (proposed by </a:t>
            </a:r>
            <a:r>
              <a:rPr lang="en-US" altLang="en-US" sz="2400" err="1"/>
              <a:t>Pasquier</a:t>
            </a:r>
            <a:r>
              <a:rPr lang="en-US" altLang="en-US" sz="2400"/>
              <a:t>, et al. @ ICDT’99)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An </a:t>
            </a:r>
            <a:r>
              <a:rPr lang="en-US" altLang="en-US" sz="2400" err="1"/>
              <a:t>itemset</a:t>
            </a:r>
            <a:r>
              <a:rPr lang="en-US" altLang="en-US" sz="2400"/>
              <a:t> X is a </a:t>
            </a:r>
            <a:r>
              <a:rPr lang="en-US" altLang="en-US" sz="2400">
                <a:solidFill>
                  <a:schemeClr val="hlink"/>
                </a:solidFill>
              </a:rPr>
              <a:t>maximal</a:t>
            </a:r>
            <a:r>
              <a:rPr lang="en-US" altLang="en-US" sz="2400"/>
              <a:t> if X is frequent and there exists no frequent super-pattern Y </a:t>
            </a:r>
            <a:r>
              <a:rPr lang="he-IL" altLang="en-US" sz="2400"/>
              <a:t>כ</a:t>
            </a:r>
            <a:r>
              <a:rPr lang="en-US" altLang="en-US" sz="2400"/>
              <a:t> X (proposed by </a:t>
            </a:r>
            <a:r>
              <a:rPr lang="en-US" altLang="en-US" sz="2400" err="1"/>
              <a:t>Bayardo</a:t>
            </a:r>
            <a:r>
              <a:rPr lang="en-US" altLang="en-US" sz="2400"/>
              <a:t> @ SIGMOD’98)</a:t>
            </a:r>
          </a:p>
        </p:txBody>
      </p:sp>
    </p:spTree>
    <p:extLst>
      <p:ext uri="{BB962C8B-B14F-4D97-AF65-F5344CB8AC3E}">
        <p14:creationId xmlns:p14="http://schemas.microsoft.com/office/powerpoint/2010/main" val="33210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48" y="-104775"/>
            <a:ext cx="8724900" cy="6962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33535" y="3291771"/>
            <a:ext cx="1197204" cy="334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90529" y="3291771"/>
            <a:ext cx="1197204" cy="334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/>
              <a:t>minSup</a:t>
            </a:r>
            <a:r>
              <a:rPr lang="en-US"/>
              <a:t>=40%</a:t>
            </a:r>
          </a:p>
          <a:p>
            <a:r>
              <a:rPr lang="en-US"/>
              <a:t>I1={2,3,4} Support 50%</a:t>
            </a:r>
          </a:p>
          <a:p>
            <a:r>
              <a:rPr lang="en-US"/>
              <a:t>I2={2,3,4,1} Support 50%</a:t>
            </a:r>
          </a:p>
          <a:p>
            <a:r>
              <a:rPr lang="en-US"/>
              <a:t>I3={3,4,1} Support 60%</a:t>
            </a:r>
          </a:p>
          <a:p>
            <a:endParaRPr lang="en-US"/>
          </a:p>
          <a:p>
            <a:r>
              <a:rPr lang="en-US"/>
              <a:t>Which of these </a:t>
            </a:r>
            <a:r>
              <a:rPr lang="en-US" err="1"/>
              <a:t>itemsets</a:t>
            </a:r>
            <a:r>
              <a:rPr lang="en-US"/>
              <a:t> are closed?</a:t>
            </a:r>
          </a:p>
          <a:p>
            <a:r>
              <a:rPr lang="en-US"/>
              <a:t>Which of these </a:t>
            </a:r>
            <a:r>
              <a:rPr lang="en-US" err="1"/>
              <a:t>itemsets</a:t>
            </a:r>
            <a:r>
              <a:rPr lang="en-US"/>
              <a:t> are maximal? </a:t>
            </a:r>
          </a:p>
          <a:p>
            <a:r>
              <a:rPr lang="en-US"/>
              <a:t>Do we loose any information if we only store closed patterns?</a:t>
            </a:r>
          </a:p>
          <a:p>
            <a:r>
              <a:rPr lang="en-US"/>
              <a:t>Do we loose any information if we only store maximal patterns?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68" y="678773"/>
            <a:ext cx="6681664" cy="55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51CA-1691-41C9-A476-5E6049D0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EBA6-7579-469D-9BEA-9B0B7C0C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support threshold </a:t>
            </a:r>
            <a:r>
              <a:rPr lang="en-US" i="1"/>
              <a:t>s</a:t>
            </a:r>
            <a:r>
              <a:rPr lang="en-US"/>
              <a:t> and confidence threshold </a:t>
            </a:r>
            <a:r>
              <a:rPr lang="en-US" i="1"/>
              <a:t>c</a:t>
            </a:r>
          </a:p>
          <a:p>
            <a:pPr lvl="1"/>
            <a:r>
              <a:rPr lang="en-US"/>
              <a:t>Mine all frequent itemsets</a:t>
            </a:r>
            <a:r>
              <a:rPr lang="en-IN"/>
              <a:t>, i.e., support of the itemset is above </a:t>
            </a:r>
            <a:r>
              <a:rPr lang="en-IN" i="1"/>
              <a:t>s</a:t>
            </a:r>
          </a:p>
          <a:p>
            <a:pPr lvl="1"/>
            <a:r>
              <a:rPr lang="en-IN"/>
              <a:t>For association rules from frequent itemsets, i.e., each rule has confidence above </a:t>
            </a:r>
            <a:r>
              <a:rPr lang="en-IN" i="1"/>
              <a:t>c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40887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difficult is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naïve approach?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92" y="2375407"/>
            <a:ext cx="9810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71</Slides>
  <Notes>5</Notes>
  <HiddenSlides>42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Frequent Itemset Mining</vt:lpstr>
      <vt:lpstr>PowerPoint Presentation</vt:lpstr>
      <vt:lpstr>Application</vt:lpstr>
      <vt:lpstr>Association Rules Example</vt:lpstr>
      <vt:lpstr>Association rule mining</vt:lpstr>
      <vt:lpstr>Parameters of an Association Rule</vt:lpstr>
      <vt:lpstr>PowerPoint Presentation</vt:lpstr>
      <vt:lpstr>Mining Association Rules</vt:lpstr>
      <vt:lpstr>How difficult is the problem?</vt:lpstr>
      <vt:lpstr>Apriori Principle</vt:lpstr>
      <vt:lpstr>Apriori Algorithm</vt:lpstr>
      <vt:lpstr>PowerPoint Presentation</vt:lpstr>
      <vt:lpstr>PowerPoint Presentation</vt:lpstr>
      <vt:lpstr>Do we need to count support of all generated candidates?</vt:lpstr>
      <vt:lpstr>Ordering Itemsets</vt:lpstr>
      <vt:lpstr>Details: the algorithm</vt:lpstr>
      <vt:lpstr>Candidate-gen function</vt:lpstr>
      <vt:lpstr>Why k database scans?</vt:lpstr>
      <vt:lpstr>Step 2: Generating rules from frequent itemsets</vt:lpstr>
      <vt:lpstr>Generating rules: an example</vt:lpstr>
      <vt:lpstr>Frequent Pattern Tree</vt:lpstr>
      <vt:lpstr>Algorithm</vt:lpstr>
      <vt:lpstr>FP-Tree Construction</vt:lpstr>
      <vt:lpstr>FP-Tree Construction</vt:lpstr>
      <vt:lpstr>FP-growth</vt:lpstr>
      <vt:lpstr>FP-growth</vt:lpstr>
      <vt:lpstr>FP-growth</vt:lpstr>
      <vt:lpstr>FP-growth</vt:lpstr>
      <vt:lpstr>FP-growth</vt:lpstr>
      <vt:lpstr>FP-growth</vt:lpstr>
      <vt:lpstr>Benefits of the FP-tree Structure</vt:lpstr>
      <vt:lpstr>More on association rule mining</vt:lpstr>
      <vt:lpstr>Are association rules always good?</vt:lpstr>
      <vt:lpstr>Lift</vt:lpstr>
      <vt:lpstr>Problems with the association mining</vt:lpstr>
      <vt:lpstr>Rare Item Problem</vt:lpstr>
      <vt:lpstr>Multiple minsups model</vt:lpstr>
      <vt:lpstr>Minsup of a rule</vt:lpstr>
      <vt:lpstr>An Example</vt:lpstr>
      <vt:lpstr>Apriori property: Does it hold?</vt:lpstr>
      <vt:lpstr>The MSapriori algorithm</vt:lpstr>
      <vt:lpstr>Step 1:Sort</vt:lpstr>
      <vt:lpstr>Step 2: Construct F</vt:lpstr>
      <vt:lpstr>Step 3: Construct L</vt:lpstr>
      <vt:lpstr>First pass over data: an example</vt:lpstr>
      <vt:lpstr>Frequent itemsets</vt:lpstr>
      <vt:lpstr>On multiple minsup rule mining</vt:lpstr>
      <vt:lpstr>Sequential pattern mining</vt:lpstr>
      <vt:lpstr>Example</vt:lpstr>
      <vt:lpstr>Basic concepts</vt:lpstr>
      <vt:lpstr>Basic concepts (contd)</vt:lpstr>
      <vt:lpstr>An example</vt:lpstr>
      <vt:lpstr>Objective</vt:lpstr>
      <vt:lpstr>Example (cond)</vt:lpstr>
      <vt:lpstr>GSP mining algorithm</vt:lpstr>
      <vt:lpstr>Candidate generation</vt:lpstr>
      <vt:lpstr>An example</vt:lpstr>
      <vt:lpstr>First tasks for project</vt:lpstr>
      <vt:lpstr>PrefixSpan-1</vt:lpstr>
      <vt:lpstr>PrefixSpan-1 (Example)</vt:lpstr>
      <vt:lpstr>PrefixSpan-1 (Example) (Cont.)</vt:lpstr>
      <vt:lpstr>PrefixSpan-1 (Example) (Cont.)</vt:lpstr>
      <vt:lpstr>PrefixSpan-1 (Example) (Cont.)</vt:lpstr>
      <vt:lpstr>PrefixSpan-1 (Example) (Cont.)</vt:lpstr>
      <vt:lpstr>PrefixSpan-1 (Example) (Cont.)</vt:lpstr>
      <vt:lpstr>PrefixSpan-1 (Example) (Cont.)</vt:lpstr>
      <vt:lpstr>Completeness of PrefixSpan-1</vt:lpstr>
      <vt:lpstr>Analysis</vt:lpstr>
      <vt:lpstr>Closed Patterns and Maximal Patterns</vt:lpstr>
      <vt:lpstr>Example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Pattern Mining</dc:title>
  <dc:creator>Sayan Ranu</dc:creator>
  <cp:lastModifiedBy>Sayan Ranu</cp:lastModifiedBy>
  <cp:revision>1</cp:revision>
  <dcterms:created xsi:type="dcterms:W3CDTF">2014-03-18T05:48:09Z</dcterms:created>
  <dcterms:modified xsi:type="dcterms:W3CDTF">2023-08-03T15:06:17Z</dcterms:modified>
</cp:coreProperties>
</file>