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299" r:id="rId3"/>
    <p:sldId id="294" r:id="rId4"/>
    <p:sldId id="295" r:id="rId5"/>
    <p:sldId id="296" r:id="rId6"/>
    <p:sldId id="284" r:id="rId7"/>
    <p:sldId id="298" r:id="rId8"/>
    <p:sldId id="260" r:id="rId9"/>
    <p:sldId id="261" r:id="rId10"/>
    <p:sldId id="262" r:id="rId11"/>
    <p:sldId id="263" r:id="rId12"/>
    <p:sldId id="304" r:id="rId13"/>
    <p:sldId id="269" r:id="rId14"/>
    <p:sldId id="271" r:id="rId15"/>
    <p:sldId id="272" r:id="rId16"/>
    <p:sldId id="274" r:id="rId17"/>
    <p:sldId id="265" r:id="rId18"/>
    <p:sldId id="276" r:id="rId19"/>
    <p:sldId id="278" r:id="rId20"/>
    <p:sldId id="279" r:id="rId21"/>
    <p:sldId id="280" r:id="rId22"/>
    <p:sldId id="285" r:id="rId23"/>
    <p:sldId id="283" r:id="rId24"/>
    <p:sldId id="286" r:id="rId25"/>
    <p:sldId id="300" r:id="rId26"/>
    <p:sldId id="301" r:id="rId27"/>
    <p:sldId id="289" r:id="rId28"/>
    <p:sldId id="290" r:id="rId29"/>
    <p:sldId id="277" r:id="rId30"/>
    <p:sldId id="291" r:id="rId31"/>
    <p:sldId id="292" r:id="rId32"/>
    <p:sldId id="306" r:id="rId33"/>
    <p:sldId id="303" r:id="rId34"/>
    <p:sldId id="305" r:id="rId35"/>
    <p:sldId id="316" r:id="rId36"/>
    <p:sldId id="318" r:id="rId37"/>
    <p:sldId id="308" r:id="rId38"/>
    <p:sldId id="309" r:id="rId39"/>
    <p:sldId id="310" r:id="rId40"/>
    <p:sldId id="311" r:id="rId41"/>
    <p:sldId id="312" r:id="rId42"/>
    <p:sldId id="313" r:id="rId43"/>
    <p:sldId id="314" r:id="rId44"/>
    <p:sldId id="326" r:id="rId45"/>
    <p:sldId id="335" r:id="rId46"/>
    <p:sldId id="315" r:id="rId47"/>
    <p:sldId id="319" r:id="rId48"/>
    <p:sldId id="322" r:id="rId49"/>
    <p:sldId id="334" r:id="rId50"/>
    <p:sldId id="320" r:id="rId51"/>
    <p:sldId id="321" r:id="rId5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AE83DE-841E-4589-9DB0-02EAC6E1A148}" v="3" dt="2023-08-18T09:01:04.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1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yan Ranu" userId="2820c45f-ee2c-4ce8-9218-48eb8548b264" providerId="ADAL" clId="{41AE83DE-841E-4589-9DB0-02EAC6E1A148}"/>
    <pc:docChg chg="custSel modSld">
      <pc:chgData name="Sayan Ranu" userId="2820c45f-ee2c-4ce8-9218-48eb8548b264" providerId="ADAL" clId="{41AE83DE-841E-4589-9DB0-02EAC6E1A148}" dt="2023-08-18T09:01:08.775" v="12" actId="20577"/>
      <pc:docMkLst>
        <pc:docMk/>
      </pc:docMkLst>
      <pc:sldChg chg="modSp mod">
        <pc:chgData name="Sayan Ranu" userId="2820c45f-ee2c-4ce8-9218-48eb8548b264" providerId="ADAL" clId="{41AE83DE-841E-4589-9DB0-02EAC6E1A148}" dt="2023-08-18T09:01:08.775" v="12" actId="20577"/>
        <pc:sldMkLst>
          <pc:docMk/>
          <pc:sldMk cId="677641242" sldId="263"/>
        </pc:sldMkLst>
        <pc:spChg chg="mod">
          <ac:chgData name="Sayan Ranu" userId="2820c45f-ee2c-4ce8-9218-48eb8548b264" providerId="ADAL" clId="{41AE83DE-841E-4589-9DB0-02EAC6E1A148}" dt="2023-08-18T09:01:08.775" v="12" actId="20577"/>
          <ac:spMkLst>
            <pc:docMk/>
            <pc:sldMk cId="677641242" sldId="263"/>
            <ac:spMk id="45058" creationId="{00000000-0000-0000-0000-000000000000}"/>
          </ac:spMkLst>
        </pc:spChg>
      </pc:sldChg>
    </pc:docChg>
  </pc:docChgLst>
  <pc:docChgLst>
    <pc:chgData name="Sayan Ranu" userId="2820c45f-ee2c-4ce8-9218-48eb8548b264" providerId="ADAL" clId="{1D11EAF2-CAA6-4656-A8A0-22A217E587FF}"/>
    <pc:docChg chg="modSld">
      <pc:chgData name="Sayan Ranu" userId="2820c45f-ee2c-4ce8-9218-48eb8548b264" providerId="ADAL" clId="{1D11EAF2-CAA6-4656-A8A0-22A217E587FF}" dt="2022-06-26T06:20:38.560" v="1" actId="1076"/>
      <pc:docMkLst>
        <pc:docMk/>
      </pc:docMkLst>
      <pc:sldChg chg="modSp mod">
        <pc:chgData name="Sayan Ranu" userId="2820c45f-ee2c-4ce8-9218-48eb8548b264" providerId="ADAL" clId="{1D11EAF2-CAA6-4656-A8A0-22A217E587FF}" dt="2022-06-26T06:18:05.251" v="0" actId="1076"/>
        <pc:sldMkLst>
          <pc:docMk/>
          <pc:sldMk cId="1892586090" sldId="312"/>
        </pc:sldMkLst>
        <pc:picChg chg="mod">
          <ac:chgData name="Sayan Ranu" userId="2820c45f-ee2c-4ce8-9218-48eb8548b264" providerId="ADAL" clId="{1D11EAF2-CAA6-4656-A8A0-22A217E587FF}" dt="2022-06-26T06:18:05.251" v="0" actId="1076"/>
          <ac:picMkLst>
            <pc:docMk/>
            <pc:sldMk cId="1892586090" sldId="312"/>
            <ac:picMk id="3" creationId="{00000000-0000-0000-0000-000000000000}"/>
          </ac:picMkLst>
        </pc:picChg>
      </pc:sldChg>
      <pc:sldChg chg="modSp mod">
        <pc:chgData name="Sayan Ranu" userId="2820c45f-ee2c-4ce8-9218-48eb8548b264" providerId="ADAL" clId="{1D11EAF2-CAA6-4656-A8A0-22A217E587FF}" dt="2022-06-26T06:20:38.560" v="1" actId="1076"/>
        <pc:sldMkLst>
          <pc:docMk/>
          <pc:sldMk cId="3198011040" sldId="313"/>
        </pc:sldMkLst>
        <pc:picChg chg="mod">
          <ac:chgData name="Sayan Ranu" userId="2820c45f-ee2c-4ce8-9218-48eb8548b264" providerId="ADAL" clId="{1D11EAF2-CAA6-4656-A8A0-22A217E587FF}" dt="2022-06-26T06:20:38.560" v="1" actId="1076"/>
          <ac:picMkLst>
            <pc:docMk/>
            <pc:sldMk cId="3198011040" sldId="313"/>
            <ac:picMk id="3" creationId="{00000000-0000-0000-0000-000000000000}"/>
          </ac:picMkLst>
        </pc:picChg>
      </pc:sldChg>
    </pc:docChg>
  </pc:docChgLst>
  <pc:docChgLst>
    <pc:chgData name="Sayan Ranu" userId="2820c45f-ee2c-4ce8-9218-48eb8548b264" providerId="ADAL" clId="{7BD6A6A5-3A1B-8242-82B2-83857B819668}"/>
    <pc:docChg chg="custSel addSld modSld sldOrd">
      <pc:chgData name="Sayan Ranu" userId="2820c45f-ee2c-4ce8-9218-48eb8548b264" providerId="ADAL" clId="{7BD6A6A5-3A1B-8242-82B2-83857B819668}" dt="2023-08-06T06:35:50.826" v="29" actId="20577"/>
      <pc:docMkLst>
        <pc:docMk/>
      </pc:docMkLst>
      <pc:sldChg chg="modSp">
        <pc:chgData name="Sayan Ranu" userId="2820c45f-ee2c-4ce8-9218-48eb8548b264" providerId="ADAL" clId="{7BD6A6A5-3A1B-8242-82B2-83857B819668}" dt="2023-08-06T06:35:50.826" v="29" actId="20577"/>
        <pc:sldMkLst>
          <pc:docMk/>
          <pc:sldMk cId="1888069683" sldId="284"/>
        </pc:sldMkLst>
        <pc:spChg chg="mod">
          <ac:chgData name="Sayan Ranu" userId="2820c45f-ee2c-4ce8-9218-48eb8548b264" providerId="ADAL" clId="{7BD6A6A5-3A1B-8242-82B2-83857B819668}" dt="2023-08-06T06:35:50.826" v="29" actId="20577"/>
          <ac:spMkLst>
            <pc:docMk/>
            <pc:sldMk cId="1888069683" sldId="284"/>
            <ac:spMk id="73731" creationId="{00000000-0000-0000-0000-000000000000}"/>
          </ac:spMkLst>
        </pc:spChg>
      </pc:sldChg>
      <pc:sldChg chg="ord">
        <pc:chgData name="Sayan Ranu" userId="2820c45f-ee2c-4ce8-9218-48eb8548b264" providerId="ADAL" clId="{7BD6A6A5-3A1B-8242-82B2-83857B819668}" dt="2021-08-31T09:44:16.617" v="5" actId="1076"/>
        <pc:sldMkLst>
          <pc:docMk/>
          <pc:sldMk cId="4003385" sldId="314"/>
        </pc:sldMkLst>
      </pc:sldChg>
      <pc:sldChg chg="addSp">
        <pc:chgData name="Sayan Ranu" userId="2820c45f-ee2c-4ce8-9218-48eb8548b264" providerId="ADAL" clId="{7BD6A6A5-3A1B-8242-82B2-83857B819668}" dt="2022-08-26T10:39:32.410" v="20" actId="7634"/>
        <pc:sldMkLst>
          <pc:docMk/>
          <pc:sldMk cId="488629887" sldId="315"/>
        </pc:sldMkLst>
        <pc:inkChg chg="add">
          <ac:chgData name="Sayan Ranu" userId="2820c45f-ee2c-4ce8-9218-48eb8548b264" providerId="ADAL" clId="{7BD6A6A5-3A1B-8242-82B2-83857B819668}" dt="2022-08-26T10:39:32.410" v="20" actId="7634"/>
          <ac:inkMkLst>
            <pc:docMk/>
            <pc:sldMk cId="488629887" sldId="315"/>
            <ac:inkMk id="2" creationId="{04D74CCE-6320-1E8A-4536-2B9B53055BBA}"/>
          </ac:inkMkLst>
        </pc:inkChg>
      </pc:sldChg>
      <pc:sldChg chg="mod modShow">
        <pc:chgData name="Sayan Ranu" userId="2820c45f-ee2c-4ce8-9218-48eb8548b264" providerId="ADAL" clId="{7BD6A6A5-3A1B-8242-82B2-83857B819668}" dt="2021-08-31T09:40:00.997" v="2" actId="729"/>
        <pc:sldMkLst>
          <pc:docMk/>
          <pc:sldMk cId="2045646283" sldId="316"/>
        </pc:sldMkLst>
      </pc:sldChg>
      <pc:sldChg chg="mod modShow">
        <pc:chgData name="Sayan Ranu" userId="2820c45f-ee2c-4ce8-9218-48eb8548b264" providerId="ADAL" clId="{7BD6A6A5-3A1B-8242-82B2-83857B819668}" dt="2021-08-31T09:39:57.787" v="1" actId="729"/>
        <pc:sldMkLst>
          <pc:docMk/>
          <pc:sldMk cId="461671556" sldId="318"/>
        </pc:sldMkLst>
      </pc:sldChg>
      <pc:sldChg chg="addSp">
        <pc:chgData name="Sayan Ranu" userId="2820c45f-ee2c-4ce8-9218-48eb8548b264" providerId="ADAL" clId="{7BD6A6A5-3A1B-8242-82B2-83857B819668}" dt="2022-08-26T10:39:32.410" v="20" actId="7634"/>
        <pc:sldMkLst>
          <pc:docMk/>
          <pc:sldMk cId="3787831043" sldId="319"/>
        </pc:sldMkLst>
        <pc:inkChg chg="add">
          <ac:chgData name="Sayan Ranu" userId="2820c45f-ee2c-4ce8-9218-48eb8548b264" providerId="ADAL" clId="{7BD6A6A5-3A1B-8242-82B2-83857B819668}" dt="2022-08-26T10:39:32.410" v="20" actId="7634"/>
          <ac:inkMkLst>
            <pc:docMk/>
            <pc:sldMk cId="3787831043" sldId="319"/>
            <ac:inkMk id="4" creationId="{2AC74D7D-DA35-5667-2556-4F40670F615A}"/>
          </ac:inkMkLst>
        </pc:inkChg>
      </pc:sldChg>
      <pc:sldChg chg="addSp">
        <pc:chgData name="Sayan Ranu" userId="2820c45f-ee2c-4ce8-9218-48eb8548b264" providerId="ADAL" clId="{7BD6A6A5-3A1B-8242-82B2-83857B819668}" dt="2022-08-26T10:39:32.410" v="20" actId="7634"/>
        <pc:sldMkLst>
          <pc:docMk/>
          <pc:sldMk cId="2170078303" sldId="320"/>
        </pc:sldMkLst>
        <pc:inkChg chg="add">
          <ac:chgData name="Sayan Ranu" userId="2820c45f-ee2c-4ce8-9218-48eb8548b264" providerId="ADAL" clId="{7BD6A6A5-3A1B-8242-82B2-83857B819668}" dt="2022-08-26T10:39:32.410" v="20" actId="7634"/>
          <ac:inkMkLst>
            <pc:docMk/>
            <pc:sldMk cId="2170078303" sldId="320"/>
            <ac:inkMk id="2" creationId="{B477236B-3D2D-B7B8-4A9B-B2FE5EA20168}"/>
          </ac:inkMkLst>
        </pc:inkChg>
      </pc:sldChg>
      <pc:sldChg chg="addSp">
        <pc:chgData name="Sayan Ranu" userId="2820c45f-ee2c-4ce8-9218-48eb8548b264" providerId="ADAL" clId="{7BD6A6A5-3A1B-8242-82B2-83857B819668}" dt="2022-08-26T10:39:32.410" v="20" actId="7634"/>
        <pc:sldMkLst>
          <pc:docMk/>
          <pc:sldMk cId="2673152511" sldId="322"/>
        </pc:sldMkLst>
        <pc:inkChg chg="add">
          <ac:chgData name="Sayan Ranu" userId="2820c45f-ee2c-4ce8-9218-48eb8548b264" providerId="ADAL" clId="{7BD6A6A5-3A1B-8242-82B2-83857B819668}" dt="2022-08-26T10:39:32.410" v="20" actId="7634"/>
          <ac:inkMkLst>
            <pc:docMk/>
            <pc:sldMk cId="2673152511" sldId="322"/>
            <ac:inkMk id="3" creationId="{D613DDE6-AE1A-117A-3B94-1D54FD4DF7E8}"/>
          </ac:inkMkLst>
        </pc:inkChg>
      </pc:sldChg>
      <pc:sldChg chg="ord">
        <pc:chgData name="Sayan Ranu" userId="2820c45f-ee2c-4ce8-9218-48eb8548b264" providerId="ADAL" clId="{7BD6A6A5-3A1B-8242-82B2-83857B819668}" dt="2021-08-31T09:44:05.503" v="4" actId="1076"/>
        <pc:sldMkLst>
          <pc:docMk/>
          <pc:sldMk cId="2912665035" sldId="326"/>
        </pc:sldMkLst>
      </pc:sldChg>
      <pc:sldChg chg="addSp modSp new">
        <pc:chgData name="Sayan Ranu" userId="2820c45f-ee2c-4ce8-9218-48eb8548b264" providerId="ADAL" clId="{7BD6A6A5-3A1B-8242-82B2-83857B819668}" dt="2022-08-26T10:39:32.410" v="20" actId="7634"/>
        <pc:sldMkLst>
          <pc:docMk/>
          <pc:sldMk cId="1559690346" sldId="335"/>
        </pc:sldMkLst>
        <pc:spChg chg="mod">
          <ac:chgData name="Sayan Ranu" userId="2820c45f-ee2c-4ce8-9218-48eb8548b264" providerId="ADAL" clId="{7BD6A6A5-3A1B-8242-82B2-83857B819668}" dt="2022-08-26T10:01:52.797" v="19" actId="20577"/>
          <ac:spMkLst>
            <pc:docMk/>
            <pc:sldMk cId="1559690346" sldId="335"/>
            <ac:spMk id="2" creationId="{64EB6987-B219-A8A1-6AB6-91121E23A89E}"/>
          </ac:spMkLst>
        </pc:spChg>
        <pc:inkChg chg="add">
          <ac:chgData name="Sayan Ranu" userId="2820c45f-ee2c-4ce8-9218-48eb8548b264" providerId="ADAL" clId="{7BD6A6A5-3A1B-8242-82B2-83857B819668}" dt="2022-08-26T10:39:32.410" v="20" actId="7634"/>
          <ac:inkMkLst>
            <pc:docMk/>
            <pc:sldMk cId="1559690346" sldId="335"/>
            <ac:inkMk id="3" creationId="{AC8DE39F-2540-D73E-1347-44E53B7B20B0}"/>
          </ac:inkMkLst>
        </pc:inkChg>
      </pc:sldChg>
    </pc:docChg>
  </pc:docChgLst>
  <pc:docChgLst>
    <pc:chgData name="Sayan Ranu" userId="2820c45f-ee2c-4ce8-9218-48eb8548b264" providerId="ADAL" clId="{C660B43A-39AA-426D-9056-ED353A4AA36B}"/>
    <pc:docChg chg="custSel addSld delSld modSld">
      <pc:chgData name="Sayan Ranu" userId="2820c45f-ee2c-4ce8-9218-48eb8548b264" providerId="ADAL" clId="{C660B43A-39AA-426D-9056-ED353A4AA36B}" dt="2021-09-07T07:40:47.661" v="216" actId="20577"/>
      <pc:docMkLst>
        <pc:docMk/>
      </pc:docMkLst>
      <pc:sldChg chg="delSp mod">
        <pc:chgData name="Sayan Ranu" userId="2820c45f-ee2c-4ce8-9218-48eb8548b264" providerId="ADAL" clId="{C660B43A-39AA-426D-9056-ED353A4AA36B}" dt="2021-08-21T07:44:59.589" v="2" actId="478"/>
        <pc:sldMkLst>
          <pc:docMk/>
          <pc:sldMk cId="2725813033" sldId="261"/>
        </pc:sldMkLst>
        <pc:inkChg chg="del">
          <ac:chgData name="Sayan Ranu" userId="2820c45f-ee2c-4ce8-9218-48eb8548b264" providerId="ADAL" clId="{C660B43A-39AA-426D-9056-ED353A4AA36B}" dt="2021-08-21T07:44:59.589" v="2" actId="478"/>
          <ac:inkMkLst>
            <pc:docMk/>
            <pc:sldMk cId="2725813033" sldId="261"/>
            <ac:inkMk id="2" creationId="{40BBE506-3794-F645-B9A5-566A032D0269}"/>
          </ac:inkMkLst>
        </pc:inkChg>
      </pc:sldChg>
      <pc:sldChg chg="delSp mod">
        <pc:chgData name="Sayan Ranu" userId="2820c45f-ee2c-4ce8-9218-48eb8548b264" providerId="ADAL" clId="{C660B43A-39AA-426D-9056-ED353A4AA36B}" dt="2021-08-21T07:45:08.263" v="3" actId="478"/>
        <pc:sldMkLst>
          <pc:docMk/>
          <pc:sldMk cId="677641242" sldId="263"/>
        </pc:sldMkLst>
        <pc:inkChg chg="del">
          <ac:chgData name="Sayan Ranu" userId="2820c45f-ee2c-4ce8-9218-48eb8548b264" providerId="ADAL" clId="{C660B43A-39AA-426D-9056-ED353A4AA36B}" dt="2021-08-21T07:45:08.263" v="3" actId="478"/>
          <ac:inkMkLst>
            <pc:docMk/>
            <pc:sldMk cId="677641242" sldId="263"/>
            <ac:inkMk id="2" creationId="{AC8A3405-5D64-9A4A-B9C9-119C0B48F98A}"/>
          </ac:inkMkLst>
        </pc:inkChg>
      </pc:sldChg>
      <pc:sldChg chg="del">
        <pc:chgData name="Sayan Ranu" userId="2820c45f-ee2c-4ce8-9218-48eb8548b264" providerId="ADAL" clId="{C660B43A-39AA-426D-9056-ED353A4AA36B}" dt="2021-08-27T07:53:40.355" v="6" actId="2696"/>
        <pc:sldMkLst>
          <pc:docMk/>
          <pc:sldMk cId="4210750750" sldId="264"/>
        </pc:sldMkLst>
      </pc:sldChg>
      <pc:sldChg chg="modSp del mod">
        <pc:chgData name="Sayan Ranu" userId="2820c45f-ee2c-4ce8-9218-48eb8548b264" providerId="ADAL" clId="{C660B43A-39AA-426D-9056-ED353A4AA36B}" dt="2021-08-27T07:53:50.663" v="7" actId="47"/>
        <pc:sldMkLst>
          <pc:docMk/>
          <pc:sldMk cId="28894116" sldId="267"/>
        </pc:sldMkLst>
        <pc:spChg chg="mod">
          <ac:chgData name="Sayan Ranu" userId="2820c45f-ee2c-4ce8-9218-48eb8548b264" providerId="ADAL" clId="{C660B43A-39AA-426D-9056-ED353A4AA36B}" dt="2021-08-27T07:52:53.014" v="5" actId="20577"/>
          <ac:spMkLst>
            <pc:docMk/>
            <pc:sldMk cId="28894116" sldId="267"/>
            <ac:spMk id="41986" creationId="{00000000-0000-0000-0000-000000000000}"/>
          </ac:spMkLst>
        </pc:spChg>
      </pc:sldChg>
      <pc:sldChg chg="delSp mod">
        <pc:chgData name="Sayan Ranu" userId="2820c45f-ee2c-4ce8-9218-48eb8548b264" providerId="ADAL" clId="{C660B43A-39AA-426D-9056-ED353A4AA36B}" dt="2021-08-21T07:44:03.134" v="1" actId="478"/>
        <pc:sldMkLst>
          <pc:docMk/>
          <pc:sldMk cId="2102880826" sldId="298"/>
        </pc:sldMkLst>
        <pc:inkChg chg="del">
          <ac:chgData name="Sayan Ranu" userId="2820c45f-ee2c-4ce8-9218-48eb8548b264" providerId="ADAL" clId="{C660B43A-39AA-426D-9056-ED353A4AA36B}" dt="2021-08-21T07:44:03.134" v="1" actId="478"/>
          <ac:inkMkLst>
            <pc:docMk/>
            <pc:sldMk cId="2102880826" sldId="298"/>
            <ac:inkMk id="4" creationId="{76CCDB64-7C79-F94C-BDE2-49F1E8A0955C}"/>
          </ac:inkMkLst>
        </pc:inkChg>
      </pc:sldChg>
      <pc:sldChg chg="delSp mod">
        <pc:chgData name="Sayan Ranu" userId="2820c45f-ee2c-4ce8-9218-48eb8548b264" providerId="ADAL" clId="{C660B43A-39AA-426D-9056-ED353A4AA36B}" dt="2021-08-21T07:43:22.334" v="0" actId="478"/>
        <pc:sldMkLst>
          <pc:docMk/>
          <pc:sldMk cId="2649542810" sldId="299"/>
        </pc:sldMkLst>
        <pc:inkChg chg="del">
          <ac:chgData name="Sayan Ranu" userId="2820c45f-ee2c-4ce8-9218-48eb8548b264" providerId="ADAL" clId="{C660B43A-39AA-426D-9056-ED353A4AA36B}" dt="2021-08-21T07:43:22.334" v="0" actId="478"/>
          <ac:inkMkLst>
            <pc:docMk/>
            <pc:sldMk cId="2649542810" sldId="299"/>
            <ac:inkMk id="4" creationId="{0191A85B-5950-0E41-80E5-667CC8F64D59}"/>
          </ac:inkMkLst>
        </pc:inkChg>
      </pc:sldChg>
      <pc:sldChg chg="addSp delSp modSp new mod modClrScheme chgLayout">
        <pc:chgData name="Sayan Ranu" userId="2820c45f-ee2c-4ce8-9218-48eb8548b264" providerId="ADAL" clId="{C660B43A-39AA-426D-9056-ED353A4AA36B}" dt="2021-09-07T07:40:47.661" v="216" actId="20577"/>
        <pc:sldMkLst>
          <pc:docMk/>
          <pc:sldMk cId="1434927678" sldId="335"/>
        </pc:sldMkLst>
        <pc:spChg chg="mod ord">
          <ac:chgData name="Sayan Ranu" userId="2820c45f-ee2c-4ce8-9218-48eb8548b264" providerId="ADAL" clId="{C660B43A-39AA-426D-9056-ED353A4AA36B}" dt="2021-09-07T07:39:30.699" v="24" actId="700"/>
          <ac:spMkLst>
            <pc:docMk/>
            <pc:sldMk cId="1434927678" sldId="335"/>
            <ac:spMk id="2" creationId="{578452FF-E932-40EB-840A-E233EA00B51F}"/>
          </ac:spMkLst>
        </pc:spChg>
        <pc:spChg chg="add del mod">
          <ac:chgData name="Sayan Ranu" userId="2820c45f-ee2c-4ce8-9218-48eb8548b264" providerId="ADAL" clId="{C660B43A-39AA-426D-9056-ED353A4AA36B}" dt="2021-09-07T07:39:28.208" v="23" actId="6264"/>
          <ac:spMkLst>
            <pc:docMk/>
            <pc:sldMk cId="1434927678" sldId="335"/>
            <ac:spMk id="3" creationId="{C3E7F5E4-89B5-47DE-A1F0-93C2E2B82895}"/>
          </ac:spMkLst>
        </pc:spChg>
        <pc:spChg chg="add mod ord">
          <ac:chgData name="Sayan Ranu" userId="2820c45f-ee2c-4ce8-9218-48eb8548b264" providerId="ADAL" clId="{C660B43A-39AA-426D-9056-ED353A4AA36B}" dt="2021-09-07T07:40:47.661" v="216" actId="20577"/>
          <ac:spMkLst>
            <pc:docMk/>
            <pc:sldMk cId="1434927678" sldId="335"/>
            <ac:spMk id="4" creationId="{40396432-10AA-470E-9FC7-BC9001CBD0E0}"/>
          </ac:spMkLst>
        </pc:spChg>
      </pc:sldChg>
    </pc:docChg>
  </pc:docChgLst>
  <pc:docChgLst>
    <pc:chgData name="Sayan Ranu" userId="2820c45f-ee2c-4ce8-9218-48eb8548b264" providerId="ADAL" clId="{EAA53B49-9EBC-4C0D-8218-87EF9A3A1D62}"/>
    <pc:docChg chg="undo redo custSel delSld modSld">
      <pc:chgData name="Sayan Ranu" userId="2820c45f-ee2c-4ce8-9218-48eb8548b264" providerId="ADAL" clId="{EAA53B49-9EBC-4C0D-8218-87EF9A3A1D62}" dt="2020-10-20T09:57:46.102" v="21"/>
      <pc:docMkLst>
        <pc:docMk/>
      </pc:docMkLst>
      <pc:sldChg chg="addSp delSp mod">
        <pc:chgData name="Sayan Ranu" userId="2820c45f-ee2c-4ce8-9218-48eb8548b264" providerId="ADAL" clId="{EAA53B49-9EBC-4C0D-8218-87EF9A3A1D62}" dt="2020-10-20T07:56:26.007" v="7" actId="478"/>
        <pc:sldMkLst>
          <pc:docMk/>
          <pc:sldMk cId="4210750750" sldId="264"/>
        </pc:sldMkLst>
        <pc:inkChg chg="add del">
          <ac:chgData name="Sayan Ranu" userId="2820c45f-ee2c-4ce8-9218-48eb8548b264" providerId="ADAL" clId="{EAA53B49-9EBC-4C0D-8218-87EF9A3A1D62}" dt="2020-10-20T07:56:26.007" v="7" actId="478"/>
          <ac:inkMkLst>
            <pc:docMk/>
            <pc:sldMk cId="4210750750" sldId="264"/>
            <ac:inkMk id="2" creationId="{CC573AB3-9018-B240-9826-7A92B6CD6CDD}"/>
          </ac:inkMkLst>
        </pc:inkChg>
      </pc:sldChg>
      <pc:sldChg chg="delSp mod">
        <pc:chgData name="Sayan Ranu" userId="2820c45f-ee2c-4ce8-9218-48eb8548b264" providerId="ADAL" clId="{EAA53B49-9EBC-4C0D-8218-87EF9A3A1D62}" dt="2020-10-20T07:56:52.484" v="12" actId="478"/>
        <pc:sldMkLst>
          <pc:docMk/>
          <pc:sldMk cId="2552461907" sldId="272"/>
        </pc:sldMkLst>
        <pc:inkChg chg="del">
          <ac:chgData name="Sayan Ranu" userId="2820c45f-ee2c-4ce8-9218-48eb8548b264" providerId="ADAL" clId="{EAA53B49-9EBC-4C0D-8218-87EF9A3A1D62}" dt="2020-10-20T07:56:52.484" v="12" actId="478"/>
          <ac:inkMkLst>
            <pc:docMk/>
            <pc:sldMk cId="2552461907" sldId="272"/>
            <ac:inkMk id="2" creationId="{3BBBBD98-E0BF-1149-AD19-8DC0164716CD}"/>
          </ac:inkMkLst>
        </pc:inkChg>
        <pc:inkChg chg="del">
          <ac:chgData name="Sayan Ranu" userId="2820c45f-ee2c-4ce8-9218-48eb8548b264" providerId="ADAL" clId="{EAA53B49-9EBC-4C0D-8218-87EF9A3A1D62}" dt="2020-10-20T07:56:45.491" v="10" actId="478"/>
          <ac:inkMkLst>
            <pc:docMk/>
            <pc:sldMk cId="2552461907" sldId="272"/>
            <ac:inkMk id="3" creationId="{B6B747F5-84DB-874A-994A-73C32AC8AE73}"/>
          </ac:inkMkLst>
        </pc:inkChg>
        <pc:inkChg chg="del">
          <ac:chgData name="Sayan Ranu" userId="2820c45f-ee2c-4ce8-9218-48eb8548b264" providerId="ADAL" clId="{EAA53B49-9EBC-4C0D-8218-87EF9A3A1D62}" dt="2020-10-20T07:56:52.484" v="12" actId="478"/>
          <ac:inkMkLst>
            <pc:docMk/>
            <pc:sldMk cId="2552461907" sldId="272"/>
            <ac:inkMk id="4" creationId="{D26E986D-E35E-2945-841D-0829C5AC6D4E}"/>
          </ac:inkMkLst>
        </pc:inkChg>
        <pc:inkChg chg="del">
          <ac:chgData name="Sayan Ranu" userId="2820c45f-ee2c-4ce8-9218-48eb8548b264" providerId="ADAL" clId="{EAA53B49-9EBC-4C0D-8218-87EF9A3A1D62}" dt="2020-10-20T07:56:52.484" v="12" actId="478"/>
          <ac:inkMkLst>
            <pc:docMk/>
            <pc:sldMk cId="2552461907" sldId="272"/>
            <ac:inkMk id="5" creationId="{F196F29E-8839-AA40-A77C-FE830E948902}"/>
          </ac:inkMkLst>
        </pc:inkChg>
        <pc:inkChg chg="del">
          <ac:chgData name="Sayan Ranu" userId="2820c45f-ee2c-4ce8-9218-48eb8548b264" providerId="ADAL" clId="{EAA53B49-9EBC-4C0D-8218-87EF9A3A1D62}" dt="2020-10-20T07:56:47.243" v="11" actId="478"/>
          <ac:inkMkLst>
            <pc:docMk/>
            <pc:sldMk cId="2552461907" sldId="272"/>
            <ac:inkMk id="6" creationId="{EAFC1AF6-3E6C-4543-98A7-8BFA37299E72}"/>
          </ac:inkMkLst>
        </pc:inkChg>
        <pc:inkChg chg="del">
          <ac:chgData name="Sayan Ranu" userId="2820c45f-ee2c-4ce8-9218-48eb8548b264" providerId="ADAL" clId="{EAA53B49-9EBC-4C0D-8218-87EF9A3A1D62}" dt="2020-10-20T07:56:43.163" v="9" actId="478"/>
          <ac:inkMkLst>
            <pc:docMk/>
            <pc:sldMk cId="2552461907" sldId="272"/>
            <ac:inkMk id="7" creationId="{9848C356-4AFE-7149-9B6C-367C7C38817A}"/>
          </ac:inkMkLst>
        </pc:inkChg>
      </pc:sldChg>
      <pc:sldChg chg="delSp mod">
        <pc:chgData name="Sayan Ranu" userId="2820c45f-ee2c-4ce8-9218-48eb8548b264" providerId="ADAL" clId="{EAA53B49-9EBC-4C0D-8218-87EF9A3A1D62}" dt="2020-10-20T07:56:57.200" v="13" actId="478"/>
        <pc:sldMkLst>
          <pc:docMk/>
          <pc:sldMk cId="2642641376" sldId="274"/>
        </pc:sldMkLst>
        <pc:inkChg chg="del">
          <ac:chgData name="Sayan Ranu" userId="2820c45f-ee2c-4ce8-9218-48eb8548b264" providerId="ADAL" clId="{EAA53B49-9EBC-4C0D-8218-87EF9A3A1D62}" dt="2020-10-20T07:56:57.200" v="13" actId="478"/>
          <ac:inkMkLst>
            <pc:docMk/>
            <pc:sldMk cId="2642641376" sldId="274"/>
            <ac:inkMk id="6" creationId="{D8F6F6CA-676D-174A-A829-8B1CC3B6B3D8}"/>
          </ac:inkMkLst>
        </pc:inkChg>
      </pc:sldChg>
      <pc:sldChg chg="mod modShow">
        <pc:chgData name="Sayan Ranu" userId="2820c45f-ee2c-4ce8-9218-48eb8548b264" providerId="ADAL" clId="{EAA53B49-9EBC-4C0D-8218-87EF9A3A1D62}" dt="2020-10-16T07:23:29.086" v="3" actId="729"/>
        <pc:sldMkLst>
          <pc:docMk/>
          <pc:sldMk cId="2314943978" sldId="279"/>
        </pc:sldMkLst>
      </pc:sldChg>
      <pc:sldChg chg="delSp mod">
        <pc:chgData name="Sayan Ranu" userId="2820c45f-ee2c-4ce8-9218-48eb8548b264" providerId="ADAL" clId="{EAA53B49-9EBC-4C0D-8218-87EF9A3A1D62}" dt="2020-10-20T07:56:35.970" v="8" actId="478"/>
        <pc:sldMkLst>
          <pc:docMk/>
          <pc:sldMk cId="213384640" sldId="304"/>
        </pc:sldMkLst>
        <pc:inkChg chg="del">
          <ac:chgData name="Sayan Ranu" userId="2820c45f-ee2c-4ce8-9218-48eb8548b264" providerId="ADAL" clId="{EAA53B49-9EBC-4C0D-8218-87EF9A3A1D62}" dt="2020-10-20T07:56:35.970" v="8" actId="478"/>
          <ac:inkMkLst>
            <pc:docMk/>
            <pc:sldMk cId="213384640" sldId="304"/>
            <ac:inkMk id="2" creationId="{984C721B-DBA0-7948-A806-52038D805F6B}"/>
          </ac:inkMkLst>
        </pc:inkChg>
      </pc:sldChg>
      <pc:sldChg chg="mod modShow">
        <pc:chgData name="Sayan Ranu" userId="2820c45f-ee2c-4ce8-9218-48eb8548b264" providerId="ADAL" clId="{EAA53B49-9EBC-4C0D-8218-87EF9A3A1D62}" dt="2020-10-20T09:44:50.976" v="14" actId="729"/>
        <pc:sldMkLst>
          <pc:docMk/>
          <pc:sldMk cId="1225661222" sldId="308"/>
        </pc:sldMkLst>
      </pc:sldChg>
      <pc:sldChg chg="mod modShow">
        <pc:chgData name="Sayan Ranu" userId="2820c45f-ee2c-4ce8-9218-48eb8548b264" providerId="ADAL" clId="{EAA53B49-9EBC-4C0D-8218-87EF9A3A1D62}" dt="2020-10-20T09:45:17.061" v="15" actId="729"/>
        <pc:sldMkLst>
          <pc:docMk/>
          <pc:sldMk cId="2045646283" sldId="316"/>
        </pc:sldMkLst>
      </pc:sldChg>
      <pc:sldChg chg="modSp modAnim">
        <pc:chgData name="Sayan Ranu" userId="2820c45f-ee2c-4ce8-9218-48eb8548b264" providerId="ADAL" clId="{EAA53B49-9EBC-4C0D-8218-87EF9A3A1D62}" dt="2020-10-20T09:57:46.102" v="21"/>
        <pc:sldMkLst>
          <pc:docMk/>
          <pc:sldMk cId="2893236242" sldId="334"/>
        </pc:sldMkLst>
        <pc:spChg chg="mod">
          <ac:chgData name="Sayan Ranu" userId="2820c45f-ee2c-4ce8-9218-48eb8548b264" providerId="ADAL" clId="{EAA53B49-9EBC-4C0D-8218-87EF9A3A1D62}" dt="2020-10-20T09:57:41.651" v="20" actId="20577"/>
          <ac:spMkLst>
            <pc:docMk/>
            <pc:sldMk cId="2893236242" sldId="334"/>
            <ac:spMk id="4" creationId="{00000000-0000-0000-0000-000000000000}"/>
          </ac:spMkLst>
        </pc:spChg>
      </pc:sldChg>
      <pc:sldChg chg="del">
        <pc:chgData name="Sayan Ranu" userId="2820c45f-ee2c-4ce8-9218-48eb8548b264" providerId="ADAL" clId="{EAA53B49-9EBC-4C0D-8218-87EF9A3A1D62}" dt="2020-10-15T14:46:38.905" v="0" actId="2696"/>
        <pc:sldMkLst>
          <pc:docMk/>
          <pc:sldMk cId="3183885057" sldId="337"/>
        </pc:sldMkLst>
      </pc:sldChg>
      <pc:sldChg chg="del">
        <pc:chgData name="Sayan Ranu" userId="2820c45f-ee2c-4ce8-9218-48eb8548b264" providerId="ADAL" clId="{EAA53B49-9EBC-4C0D-8218-87EF9A3A1D62}" dt="2020-10-16T06:34:42.004" v="1" actId="47"/>
        <pc:sldMkLst>
          <pc:docMk/>
          <pc:sldMk cId="768077696" sldId="338"/>
        </pc:sldMkLst>
      </pc:sldChg>
      <pc:sldChg chg="del">
        <pc:chgData name="Sayan Ranu" userId="2820c45f-ee2c-4ce8-9218-48eb8548b264" providerId="ADAL" clId="{EAA53B49-9EBC-4C0D-8218-87EF9A3A1D62}" dt="2020-10-17T08:02:04.839" v="4" actId="47"/>
        <pc:sldMkLst>
          <pc:docMk/>
          <pc:sldMk cId="1717248764" sldId="339"/>
        </pc:sldMkLst>
      </pc:sldChg>
    </pc:docChg>
  </pc:docChgLst>
  <pc:docChgLst>
    <pc:chgData name="Sayan Ranu" userId="2820c45f-ee2c-4ce8-9218-48eb8548b264" providerId="ADAL" clId="{4DF1807D-36B2-5948-80EA-D898976510FD}"/>
    <pc:docChg chg="custSel modSld">
      <pc:chgData name="Sayan Ranu" userId="2820c45f-ee2c-4ce8-9218-48eb8548b264" providerId="ADAL" clId="{4DF1807D-36B2-5948-80EA-D898976510FD}" dt="2020-10-17T10:08:06.846" v="0" actId="7634"/>
      <pc:docMkLst>
        <pc:docMk/>
      </pc:docMkLst>
      <pc:sldChg chg="addSp">
        <pc:chgData name="Sayan Ranu" userId="2820c45f-ee2c-4ce8-9218-48eb8548b264" providerId="ADAL" clId="{4DF1807D-36B2-5948-80EA-D898976510FD}" dt="2020-10-17T10:08:06.846" v="0" actId="7634"/>
        <pc:sldMkLst>
          <pc:docMk/>
          <pc:sldMk cId="2725813033" sldId="261"/>
        </pc:sldMkLst>
        <pc:inkChg chg="add">
          <ac:chgData name="Sayan Ranu" userId="2820c45f-ee2c-4ce8-9218-48eb8548b264" providerId="ADAL" clId="{4DF1807D-36B2-5948-80EA-D898976510FD}" dt="2020-10-17T10:08:06.846" v="0" actId="7634"/>
          <ac:inkMkLst>
            <pc:docMk/>
            <pc:sldMk cId="2725813033" sldId="261"/>
            <ac:inkMk id="2" creationId="{40BBE506-3794-F645-B9A5-566A032D0269}"/>
          </ac:inkMkLst>
        </pc:inkChg>
      </pc:sldChg>
      <pc:sldChg chg="addSp">
        <pc:chgData name="Sayan Ranu" userId="2820c45f-ee2c-4ce8-9218-48eb8548b264" providerId="ADAL" clId="{4DF1807D-36B2-5948-80EA-D898976510FD}" dt="2020-10-17T10:08:06.846" v="0" actId="7634"/>
        <pc:sldMkLst>
          <pc:docMk/>
          <pc:sldMk cId="677641242" sldId="263"/>
        </pc:sldMkLst>
        <pc:inkChg chg="add">
          <ac:chgData name="Sayan Ranu" userId="2820c45f-ee2c-4ce8-9218-48eb8548b264" providerId="ADAL" clId="{4DF1807D-36B2-5948-80EA-D898976510FD}" dt="2020-10-17T10:08:06.846" v="0" actId="7634"/>
          <ac:inkMkLst>
            <pc:docMk/>
            <pc:sldMk cId="677641242" sldId="263"/>
            <ac:inkMk id="2" creationId="{AC8A3405-5D64-9A4A-B9C9-119C0B48F98A}"/>
          </ac:inkMkLst>
        </pc:inkChg>
      </pc:sldChg>
      <pc:sldChg chg="addSp">
        <pc:chgData name="Sayan Ranu" userId="2820c45f-ee2c-4ce8-9218-48eb8548b264" providerId="ADAL" clId="{4DF1807D-36B2-5948-80EA-D898976510FD}" dt="2020-10-17T10:08:06.846" v="0" actId="7634"/>
        <pc:sldMkLst>
          <pc:docMk/>
          <pc:sldMk cId="4210750750" sldId="264"/>
        </pc:sldMkLst>
        <pc:inkChg chg="add">
          <ac:chgData name="Sayan Ranu" userId="2820c45f-ee2c-4ce8-9218-48eb8548b264" providerId="ADAL" clId="{4DF1807D-36B2-5948-80EA-D898976510FD}" dt="2020-10-17T10:08:06.846" v="0" actId="7634"/>
          <ac:inkMkLst>
            <pc:docMk/>
            <pc:sldMk cId="4210750750" sldId="264"/>
            <ac:inkMk id="2" creationId="{CC573AB3-9018-B240-9826-7A92B6CD6CDD}"/>
          </ac:inkMkLst>
        </pc:inkChg>
      </pc:sldChg>
      <pc:sldChg chg="addSp">
        <pc:chgData name="Sayan Ranu" userId="2820c45f-ee2c-4ce8-9218-48eb8548b264" providerId="ADAL" clId="{4DF1807D-36B2-5948-80EA-D898976510FD}" dt="2020-10-17T10:08:06.846" v="0" actId="7634"/>
        <pc:sldMkLst>
          <pc:docMk/>
          <pc:sldMk cId="2552461907" sldId="272"/>
        </pc:sldMkLst>
        <pc:inkChg chg="add">
          <ac:chgData name="Sayan Ranu" userId="2820c45f-ee2c-4ce8-9218-48eb8548b264" providerId="ADAL" clId="{4DF1807D-36B2-5948-80EA-D898976510FD}" dt="2020-10-17T10:08:06.846" v="0" actId="7634"/>
          <ac:inkMkLst>
            <pc:docMk/>
            <pc:sldMk cId="2552461907" sldId="272"/>
            <ac:inkMk id="2" creationId="{3BBBBD98-E0BF-1149-AD19-8DC0164716CD}"/>
          </ac:inkMkLst>
        </pc:inkChg>
        <pc:inkChg chg="add">
          <ac:chgData name="Sayan Ranu" userId="2820c45f-ee2c-4ce8-9218-48eb8548b264" providerId="ADAL" clId="{4DF1807D-36B2-5948-80EA-D898976510FD}" dt="2020-10-17T10:08:06.846" v="0" actId="7634"/>
          <ac:inkMkLst>
            <pc:docMk/>
            <pc:sldMk cId="2552461907" sldId="272"/>
            <ac:inkMk id="3" creationId="{B6B747F5-84DB-874A-994A-73C32AC8AE73}"/>
          </ac:inkMkLst>
        </pc:inkChg>
        <pc:inkChg chg="add">
          <ac:chgData name="Sayan Ranu" userId="2820c45f-ee2c-4ce8-9218-48eb8548b264" providerId="ADAL" clId="{4DF1807D-36B2-5948-80EA-D898976510FD}" dt="2020-10-17T10:08:06.846" v="0" actId="7634"/>
          <ac:inkMkLst>
            <pc:docMk/>
            <pc:sldMk cId="2552461907" sldId="272"/>
            <ac:inkMk id="4" creationId="{D26E986D-E35E-2945-841D-0829C5AC6D4E}"/>
          </ac:inkMkLst>
        </pc:inkChg>
        <pc:inkChg chg="add">
          <ac:chgData name="Sayan Ranu" userId="2820c45f-ee2c-4ce8-9218-48eb8548b264" providerId="ADAL" clId="{4DF1807D-36B2-5948-80EA-D898976510FD}" dt="2020-10-17T10:08:06.846" v="0" actId="7634"/>
          <ac:inkMkLst>
            <pc:docMk/>
            <pc:sldMk cId="2552461907" sldId="272"/>
            <ac:inkMk id="5" creationId="{F196F29E-8839-AA40-A77C-FE830E948902}"/>
          </ac:inkMkLst>
        </pc:inkChg>
        <pc:inkChg chg="add">
          <ac:chgData name="Sayan Ranu" userId="2820c45f-ee2c-4ce8-9218-48eb8548b264" providerId="ADAL" clId="{4DF1807D-36B2-5948-80EA-D898976510FD}" dt="2020-10-17T10:08:06.846" v="0" actId="7634"/>
          <ac:inkMkLst>
            <pc:docMk/>
            <pc:sldMk cId="2552461907" sldId="272"/>
            <ac:inkMk id="6" creationId="{EAFC1AF6-3E6C-4543-98A7-8BFA37299E72}"/>
          </ac:inkMkLst>
        </pc:inkChg>
        <pc:inkChg chg="add">
          <ac:chgData name="Sayan Ranu" userId="2820c45f-ee2c-4ce8-9218-48eb8548b264" providerId="ADAL" clId="{4DF1807D-36B2-5948-80EA-D898976510FD}" dt="2020-10-17T10:08:06.846" v="0" actId="7634"/>
          <ac:inkMkLst>
            <pc:docMk/>
            <pc:sldMk cId="2552461907" sldId="272"/>
            <ac:inkMk id="7" creationId="{9848C356-4AFE-7149-9B6C-367C7C38817A}"/>
          </ac:inkMkLst>
        </pc:inkChg>
      </pc:sldChg>
      <pc:sldChg chg="addSp">
        <pc:chgData name="Sayan Ranu" userId="2820c45f-ee2c-4ce8-9218-48eb8548b264" providerId="ADAL" clId="{4DF1807D-36B2-5948-80EA-D898976510FD}" dt="2020-10-17T10:08:06.846" v="0" actId="7634"/>
        <pc:sldMkLst>
          <pc:docMk/>
          <pc:sldMk cId="2642641376" sldId="274"/>
        </pc:sldMkLst>
        <pc:inkChg chg="add">
          <ac:chgData name="Sayan Ranu" userId="2820c45f-ee2c-4ce8-9218-48eb8548b264" providerId="ADAL" clId="{4DF1807D-36B2-5948-80EA-D898976510FD}" dt="2020-10-17T10:08:06.846" v="0" actId="7634"/>
          <ac:inkMkLst>
            <pc:docMk/>
            <pc:sldMk cId="2642641376" sldId="274"/>
            <ac:inkMk id="6" creationId="{D8F6F6CA-676D-174A-A829-8B1CC3B6B3D8}"/>
          </ac:inkMkLst>
        </pc:inkChg>
      </pc:sldChg>
      <pc:sldChg chg="addSp">
        <pc:chgData name="Sayan Ranu" userId="2820c45f-ee2c-4ce8-9218-48eb8548b264" providerId="ADAL" clId="{4DF1807D-36B2-5948-80EA-D898976510FD}" dt="2020-10-17T10:08:06.846" v="0" actId="7634"/>
        <pc:sldMkLst>
          <pc:docMk/>
          <pc:sldMk cId="2102880826" sldId="298"/>
        </pc:sldMkLst>
        <pc:inkChg chg="add">
          <ac:chgData name="Sayan Ranu" userId="2820c45f-ee2c-4ce8-9218-48eb8548b264" providerId="ADAL" clId="{4DF1807D-36B2-5948-80EA-D898976510FD}" dt="2020-10-17T10:08:06.846" v="0" actId="7634"/>
          <ac:inkMkLst>
            <pc:docMk/>
            <pc:sldMk cId="2102880826" sldId="298"/>
            <ac:inkMk id="4" creationId="{76CCDB64-7C79-F94C-BDE2-49F1E8A0955C}"/>
          </ac:inkMkLst>
        </pc:inkChg>
      </pc:sldChg>
      <pc:sldChg chg="addSp">
        <pc:chgData name="Sayan Ranu" userId="2820c45f-ee2c-4ce8-9218-48eb8548b264" providerId="ADAL" clId="{4DF1807D-36B2-5948-80EA-D898976510FD}" dt="2020-10-17T10:08:06.846" v="0" actId="7634"/>
        <pc:sldMkLst>
          <pc:docMk/>
          <pc:sldMk cId="2649542810" sldId="299"/>
        </pc:sldMkLst>
        <pc:inkChg chg="add">
          <ac:chgData name="Sayan Ranu" userId="2820c45f-ee2c-4ce8-9218-48eb8548b264" providerId="ADAL" clId="{4DF1807D-36B2-5948-80EA-D898976510FD}" dt="2020-10-17T10:08:06.846" v="0" actId="7634"/>
          <ac:inkMkLst>
            <pc:docMk/>
            <pc:sldMk cId="2649542810" sldId="299"/>
            <ac:inkMk id="4" creationId="{0191A85B-5950-0E41-80E5-667CC8F64D59}"/>
          </ac:inkMkLst>
        </pc:inkChg>
      </pc:sldChg>
      <pc:sldChg chg="addSp">
        <pc:chgData name="Sayan Ranu" userId="2820c45f-ee2c-4ce8-9218-48eb8548b264" providerId="ADAL" clId="{4DF1807D-36B2-5948-80EA-D898976510FD}" dt="2020-10-17T10:08:06.846" v="0" actId="7634"/>
        <pc:sldMkLst>
          <pc:docMk/>
          <pc:sldMk cId="213384640" sldId="304"/>
        </pc:sldMkLst>
        <pc:inkChg chg="add">
          <ac:chgData name="Sayan Ranu" userId="2820c45f-ee2c-4ce8-9218-48eb8548b264" providerId="ADAL" clId="{4DF1807D-36B2-5948-80EA-D898976510FD}" dt="2020-10-17T10:08:06.846" v="0" actId="7634"/>
          <ac:inkMkLst>
            <pc:docMk/>
            <pc:sldMk cId="213384640" sldId="304"/>
            <ac:inkMk id="2" creationId="{984C721B-DBA0-7948-A806-52038D805F6B}"/>
          </ac:inkMkLst>
        </pc:inkChg>
      </pc:sldChg>
    </pc:docChg>
  </pc:docChgLst>
  <pc:docChgLst>
    <pc:chgData name="Sayan Ranu" userId="ef92560ae8680184" providerId="LiveId" clId="{5530E0DF-7E0B-42E8-B408-D3C2C501B11A}"/>
    <pc:docChg chg="undo custSel addSld delSld modSld sldOrd">
      <pc:chgData name="Sayan Ranu" userId="ef92560ae8680184" providerId="LiveId" clId="{5530E0DF-7E0B-42E8-B408-D3C2C501B11A}" dt="2019-08-22T07:53:41.424" v="716" actId="27636"/>
      <pc:docMkLst>
        <pc:docMk/>
      </pc:docMkLst>
      <pc:sldChg chg="modSp modAnim">
        <pc:chgData name="Sayan Ranu" userId="ef92560ae8680184" providerId="LiveId" clId="{5530E0DF-7E0B-42E8-B408-D3C2C501B11A}" dt="2019-08-08T07:33:51.964" v="194" actId="20577"/>
        <pc:sldMkLst>
          <pc:docMk/>
          <pc:sldMk cId="739538562" sldId="278"/>
        </pc:sldMkLst>
        <pc:spChg chg="mod">
          <ac:chgData name="Sayan Ranu" userId="ef92560ae8680184" providerId="LiveId" clId="{5530E0DF-7E0B-42E8-B408-D3C2C501B11A}" dt="2019-08-08T07:33:51.964" v="194" actId="20577"/>
          <ac:spMkLst>
            <pc:docMk/>
            <pc:sldMk cId="739538562" sldId="278"/>
            <ac:spMk id="3" creationId="{00000000-0000-0000-0000-000000000000}"/>
          </ac:spMkLst>
        </pc:spChg>
      </pc:sldChg>
      <pc:sldChg chg="ord">
        <pc:chgData name="Sayan Ranu" userId="ef92560ae8680184" providerId="LiveId" clId="{5530E0DF-7E0B-42E8-B408-D3C2C501B11A}" dt="2019-08-08T07:14:44.656" v="188"/>
        <pc:sldMkLst>
          <pc:docMk/>
          <pc:sldMk cId="715245547" sldId="283"/>
        </pc:sldMkLst>
      </pc:sldChg>
      <pc:sldChg chg="modSp">
        <pc:chgData name="Sayan Ranu" userId="ef92560ae8680184" providerId="LiveId" clId="{5530E0DF-7E0B-42E8-B408-D3C2C501B11A}" dt="2019-08-08T07:35:37.816" v="196" actId="20577"/>
        <pc:sldMkLst>
          <pc:docMk/>
          <pc:sldMk cId="2757887873" sldId="291"/>
        </pc:sldMkLst>
        <pc:spChg chg="mod">
          <ac:chgData name="Sayan Ranu" userId="ef92560ae8680184" providerId="LiveId" clId="{5530E0DF-7E0B-42E8-B408-D3C2C501B11A}" dt="2019-08-08T07:35:37.816" v="196" actId="20577"/>
          <ac:spMkLst>
            <pc:docMk/>
            <pc:sldMk cId="2757887873" sldId="291"/>
            <ac:spMk id="161804" creationId="{00000000-0000-0000-0000-000000000000}"/>
          </ac:spMkLst>
        </pc:spChg>
      </pc:sldChg>
      <pc:sldChg chg="ord">
        <pc:chgData name="Sayan Ranu" userId="ef92560ae8680184" providerId="LiveId" clId="{5530E0DF-7E0B-42E8-B408-D3C2C501B11A}" dt="2019-08-08T08:51:37.816" v="243"/>
        <pc:sldMkLst>
          <pc:docMk/>
          <pc:sldMk cId="1225661222" sldId="308"/>
        </pc:sldMkLst>
      </pc:sldChg>
      <pc:sldChg chg="ord">
        <pc:chgData name="Sayan Ranu" userId="ef92560ae8680184" providerId="LiveId" clId="{5530E0DF-7E0B-42E8-B408-D3C2C501B11A}" dt="2019-08-08T08:51:26.137" v="242"/>
        <pc:sldMkLst>
          <pc:docMk/>
          <pc:sldMk cId="3082922051" sldId="310"/>
        </pc:sldMkLst>
      </pc:sldChg>
      <pc:sldChg chg="ord">
        <pc:chgData name="Sayan Ranu" userId="ef92560ae8680184" providerId="LiveId" clId="{5530E0DF-7E0B-42E8-B408-D3C2C501B11A}" dt="2019-08-08T08:59:40.065" v="245"/>
        <pc:sldMkLst>
          <pc:docMk/>
          <pc:sldMk cId="2170078303" sldId="320"/>
        </pc:sldMkLst>
      </pc:sldChg>
      <pc:sldChg chg="modSp">
        <pc:chgData name="Sayan Ranu" userId="ef92560ae8680184" providerId="LiveId" clId="{5530E0DF-7E0B-42E8-B408-D3C2C501B11A}" dt="2019-08-22T07:53:41.424" v="716" actId="27636"/>
        <pc:sldMkLst>
          <pc:docMk/>
          <pc:sldMk cId="2893236242" sldId="334"/>
        </pc:sldMkLst>
        <pc:spChg chg="mod">
          <ac:chgData name="Sayan Ranu" userId="ef92560ae8680184" providerId="LiveId" clId="{5530E0DF-7E0B-42E8-B408-D3C2C501B11A}" dt="2019-08-22T07:53:41.424" v="716" actId="27636"/>
          <ac:spMkLst>
            <pc:docMk/>
            <pc:sldMk cId="2893236242" sldId="334"/>
            <ac:spMk id="4" creationId="{00000000-0000-0000-0000-000000000000}"/>
          </ac:spMkLst>
        </pc:spChg>
      </pc:sldChg>
      <pc:sldChg chg="modSp add modAnim">
        <pc:chgData name="Sayan Ranu" userId="ef92560ae8680184" providerId="LiveId" clId="{5530E0DF-7E0B-42E8-B408-D3C2C501B11A}" dt="2019-08-04T09:50:01.826" v="186"/>
        <pc:sldMkLst>
          <pc:docMk/>
          <pc:sldMk cId="3183885057" sldId="337"/>
        </pc:sldMkLst>
        <pc:spChg chg="mod">
          <ac:chgData name="Sayan Ranu" userId="ef92560ae8680184" providerId="LiveId" clId="{5530E0DF-7E0B-42E8-B408-D3C2C501B11A}" dt="2019-08-04T09:48:37.495" v="13" actId="20577"/>
          <ac:spMkLst>
            <pc:docMk/>
            <pc:sldMk cId="3183885057" sldId="337"/>
            <ac:spMk id="2" creationId="{D18087EC-2D2D-44FC-8326-ED6F4D2E1175}"/>
          </ac:spMkLst>
        </pc:spChg>
        <pc:spChg chg="mod">
          <ac:chgData name="Sayan Ranu" userId="ef92560ae8680184" providerId="LiveId" clId="{5530E0DF-7E0B-42E8-B408-D3C2C501B11A}" dt="2019-08-04T09:49:44.628" v="185" actId="20577"/>
          <ac:spMkLst>
            <pc:docMk/>
            <pc:sldMk cId="3183885057" sldId="337"/>
            <ac:spMk id="3" creationId="{87174501-53BB-417C-B93D-4BBB4591E5B6}"/>
          </ac:spMkLst>
        </pc:spChg>
      </pc:sldChg>
      <pc:sldChg chg="modSp add">
        <pc:chgData name="Sayan Ranu" userId="ef92560ae8680184" providerId="LiveId" clId="{5530E0DF-7E0B-42E8-B408-D3C2C501B11A}" dt="2019-08-08T07:41:51.968" v="240"/>
        <pc:sldMkLst>
          <pc:docMk/>
          <pc:sldMk cId="768077696" sldId="338"/>
        </pc:sldMkLst>
        <pc:spChg chg="mod">
          <ac:chgData name="Sayan Ranu" userId="ef92560ae8680184" providerId="LiveId" clId="{5530E0DF-7E0B-42E8-B408-D3C2C501B11A}" dt="2019-08-08T07:36:28.947" v="213" actId="20577"/>
          <ac:spMkLst>
            <pc:docMk/>
            <pc:sldMk cId="768077696" sldId="338"/>
            <ac:spMk id="2" creationId="{A3BDED11-B747-45D3-82C6-AF80652278AB}"/>
          </ac:spMkLst>
        </pc:spChg>
        <pc:spChg chg="mod">
          <ac:chgData name="Sayan Ranu" userId="ef92560ae8680184" providerId="LiveId" clId="{5530E0DF-7E0B-42E8-B408-D3C2C501B11A}" dt="2019-08-08T07:41:51.968" v="240"/>
          <ac:spMkLst>
            <pc:docMk/>
            <pc:sldMk cId="768077696" sldId="338"/>
            <ac:spMk id="3" creationId="{DF23276C-2949-442B-9FFE-78FA8EE6B76C}"/>
          </ac:spMkLst>
        </pc:spChg>
      </pc:sldChg>
      <pc:sldChg chg="addSp delSp modSp add modAnim">
        <pc:chgData name="Sayan Ranu" userId="ef92560ae8680184" providerId="LiveId" clId="{5530E0DF-7E0B-42E8-B408-D3C2C501B11A}" dt="2019-08-22T07:29:01.780" v="687" actId="20577"/>
        <pc:sldMkLst>
          <pc:docMk/>
          <pc:sldMk cId="1717248764" sldId="339"/>
        </pc:sldMkLst>
        <pc:spChg chg="del">
          <ac:chgData name="Sayan Ranu" userId="ef92560ae8680184" providerId="LiveId" clId="{5530E0DF-7E0B-42E8-B408-D3C2C501B11A}" dt="2019-08-22T05:40:44.885" v="264"/>
          <ac:spMkLst>
            <pc:docMk/>
            <pc:sldMk cId="1717248764" sldId="339"/>
            <ac:spMk id="2" creationId="{1655D54C-B199-47A5-A421-70BB35CE75A3}"/>
          </ac:spMkLst>
        </pc:spChg>
        <pc:spChg chg="add mod">
          <ac:chgData name="Sayan Ranu" userId="ef92560ae8680184" providerId="LiveId" clId="{5530E0DF-7E0B-42E8-B408-D3C2C501B11A}" dt="2019-08-22T07:10:44.947" v="318" actId="20577"/>
          <ac:spMkLst>
            <pc:docMk/>
            <pc:sldMk cId="1717248764" sldId="339"/>
            <ac:spMk id="3" creationId="{93B08C90-16A7-4B7A-A523-93B401ABC338}"/>
          </ac:spMkLst>
        </pc:spChg>
        <pc:spChg chg="add mod">
          <ac:chgData name="Sayan Ranu" userId="ef92560ae8680184" providerId="LiveId" clId="{5530E0DF-7E0B-42E8-B408-D3C2C501B11A}" dt="2019-08-22T07:29:01.780" v="687" actId="20577"/>
          <ac:spMkLst>
            <pc:docMk/>
            <pc:sldMk cId="1717248764" sldId="339"/>
            <ac:spMk id="4" creationId="{1E0FCABA-8094-4378-86F9-BB65677591A0}"/>
          </ac:spMkLst>
        </pc:spChg>
      </pc:sldChg>
      <pc:sldChg chg="modSp add del">
        <pc:chgData name="Sayan Ranu" userId="ef92560ae8680184" providerId="LiveId" clId="{5530E0DF-7E0B-42E8-B408-D3C2C501B11A}" dt="2019-08-22T05:40:35.739" v="262"/>
        <pc:sldMkLst>
          <pc:docMk/>
          <pc:sldMk cId="1788971886" sldId="339"/>
        </pc:sldMkLst>
        <pc:spChg chg="mod">
          <ac:chgData name="Sayan Ranu" userId="ef92560ae8680184" providerId="LiveId" clId="{5530E0DF-7E0B-42E8-B408-D3C2C501B11A}" dt="2019-08-22T05:40:34.959" v="261" actId="20577"/>
          <ac:spMkLst>
            <pc:docMk/>
            <pc:sldMk cId="1788971886" sldId="339"/>
            <ac:spMk id="2" creationId="{9C133AEE-54AD-4A1A-B707-BC90EBAF8AD7}"/>
          </ac:spMkLst>
        </pc:spChg>
        <pc:spChg chg="mod">
          <ac:chgData name="Sayan Ranu" userId="ef92560ae8680184" providerId="LiveId" clId="{5530E0DF-7E0B-42E8-B408-D3C2C501B11A}" dt="2019-08-22T05:40:34.409" v="260" actId="14100"/>
          <ac:spMkLst>
            <pc:docMk/>
            <pc:sldMk cId="1788971886" sldId="339"/>
            <ac:spMk id="3" creationId="{D312D3F8-BC6C-41D0-9D84-51B6D6E341EA}"/>
          </ac:spMkLst>
        </pc:spChg>
      </pc:sldChg>
    </pc:docChg>
  </pc:docChgLst>
  <pc:docChgLst>
    <pc:chgData name="Sayan Ranu" userId="2820c45f-ee2c-4ce8-9218-48eb8548b264" providerId="ADAL" clId="{BA0EB36F-6B90-42E6-A36B-E5F1F29C7EF0}"/>
    <pc:docChg chg="delSld modSld">
      <pc:chgData name="Sayan Ranu" userId="2820c45f-ee2c-4ce8-9218-48eb8548b264" providerId="ADAL" clId="{BA0EB36F-6B90-42E6-A36B-E5F1F29C7EF0}" dt="2022-08-23T08:14:55.610" v="105" actId="47"/>
      <pc:docMkLst>
        <pc:docMk/>
      </pc:docMkLst>
      <pc:sldChg chg="modSp mod">
        <pc:chgData name="Sayan Ranu" userId="2820c45f-ee2c-4ce8-9218-48eb8548b264" providerId="ADAL" clId="{BA0EB36F-6B90-42E6-A36B-E5F1F29C7EF0}" dt="2022-08-23T07:51:05.076" v="104" actId="20577"/>
        <pc:sldMkLst>
          <pc:docMk/>
          <pc:sldMk cId="3734614179" sldId="289"/>
        </pc:sldMkLst>
        <pc:spChg chg="mod">
          <ac:chgData name="Sayan Ranu" userId="2820c45f-ee2c-4ce8-9218-48eb8548b264" providerId="ADAL" clId="{BA0EB36F-6B90-42E6-A36B-E5F1F29C7EF0}" dt="2022-08-23T07:51:05.076" v="104" actId="20577"/>
          <ac:spMkLst>
            <pc:docMk/>
            <pc:sldMk cId="3734614179" sldId="289"/>
            <ac:spMk id="6" creationId="{00000000-0000-0000-0000-000000000000}"/>
          </ac:spMkLst>
        </pc:spChg>
      </pc:sldChg>
      <pc:sldChg chg="del">
        <pc:chgData name="Sayan Ranu" userId="2820c45f-ee2c-4ce8-9218-48eb8548b264" providerId="ADAL" clId="{BA0EB36F-6B90-42E6-A36B-E5F1F29C7EF0}" dt="2022-08-23T08:14:55.610" v="105" actId="47"/>
        <pc:sldMkLst>
          <pc:docMk/>
          <pc:sldMk cId="1434927678" sldId="33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240A0C18-625E-4C1E-AA53-C4436CD3BC23}" type="datetimeFigureOut">
              <a:rPr lang="en-US" smtClean="0"/>
              <a:t>8/18/2023</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B45E11F-CD99-4D13-BB84-E3E8181825FD}" type="slidenum">
              <a:rPr lang="en-US" smtClean="0"/>
              <a:t>‹#›</a:t>
            </a:fld>
            <a:endParaRPr lang="en-US"/>
          </a:p>
        </p:txBody>
      </p:sp>
    </p:spTree>
    <p:extLst>
      <p:ext uri="{BB962C8B-B14F-4D97-AF65-F5344CB8AC3E}">
        <p14:creationId xmlns:p14="http://schemas.microsoft.com/office/powerpoint/2010/main" val="372505661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6T06:34:26.966"/>
    </inkml:context>
    <inkml:brush xml:id="br0">
      <inkml:brushProperty name="height" value="0.053" units="cm"/>
      <inkml:brushProperty name="color" value="#FF0000"/>
    </inkml:brush>
  </inkml:definitions>
  <inkml:trace contextRef="#ctx0" brushRef="#br0">1935 5668 8048,'-7'-2'354,"3"-2"0,3 2 1306,1-7 0,0 4 0,1 1-1127,3 8 0,3 5 0,4 4 1,-1 1-1,-2 2 0,2 3 0,1 2 1,1 0 124,1 1 1,-1 0 0,0 0-1,1-1-369,-1 1 1,-1 1 0,-2 1-1,-4-2-119,1-2 1,-5-3-1,3 2 1,-1 0-465,1 1 1,-3-5 0,4 3 0,-4-2-1212,-1 1 1,0-1 0,1-3-731,3-1 0,-1-1 0,4-1 2235,-1-2 0,3-5 0,-2 2 0</inkml:trace>
  <inkml:trace contextRef="#ctx0" brushRef="#br0" timeOffset="1">2369 6015 8223,'-12'-1'253,"0"-3"0,3 2 0,2-3 2071,2-1 1,-5 3 134,2-5-3468,3 5 1009,-1-2 0,6 5 0</inkml:trace>
  <inkml:trace contextRef="#ctx0" brushRef="#br0" timeOffset="2">4243 5556 8156,'4'-8'-1,"0"0"879,-1-2 1,-2 3 358,-1-1 0,0 4-806,0-4 0,0 6 0,-1 2 0,-2 7-217,-1 4 0,-6 3 0,2 1 0,-3 3-87,-2 1 1,1-2 0,-2 3 0,-1 2 0,-1 2-157,0 1-26,3-1 0,-4 1 0,1-1 116,0-4 0,3 2 1,2-4-1,1-1 76,2-3 0,5 1 0,-1-7 212,2 3-202,2-4 1,6-1 0,2-6 0,3 0-58,2 0 0,3 0 1,2 0-1,1 0-62,3 0 0,2-5 0,1 0 1,-1-1-101,1 1 1,0-3-1,0 3-39,0 3 1,-5-4 0,0 1 0,-2-1 0,-3 1-433,-1 2 1,-6-3-2151,0 2-1059,0 0 3125,-1 4 0,-1 1 0,-8 2 0,0 3 627,-3 1 0,-4 1 0,2 4 0</inkml:trace>
  <inkml:trace contextRef="#ctx0" brushRef="#br0" timeOffset="3">4739 5494 8157,'12'-5'144,"1"-2"0,-2-6 0,-2 2 0,-2 2 1,-1 0 491,-3 0 1,-8 3 0,-4 2-417,-6 3 0,-5 1 1,-5 0-1,-1 0-39,-3 0 1,-2 5 0,-5 2 0,1 1-72,2 1 1,6-5 0,-2 4-1,3 0 1,2 1-94,3-1 0,4-4 0,4 3 0,1 0-332,-1 0 0,5-3-673,0 4 30,5 0 1,-3 5 140,6-1-112,0 1 1,5-1 928,-1 0 0,5 1 0,-2-1 0</inkml:trace>
  <inkml:trace contextRef="#ctx0" brushRef="#br0" timeOffset="4">4181 5916 8226,'-7'0'-13,"0"0"2733,3 0-2207,2-6 0,-3 4 0,6-5 1,3 1-191,5 3 0,3-2 0,3 1 1,3 1 38,1 2 0,2-3-202,4-1 0,0 1 0,1 4 0,1 0-24,2 0 1,0-4 0,-4 0 0,0 1-91,0 2 0,-2 1 0,-1 1 0,-2 2-197,-3 1 0,-1 6 1,-7-3-1,-2 2-26,-1 4 0,-2-4 0,-4 9 0,-2-1 36,-2-1 0,-4 5 0,-9-3 0,-5 1 137,-5 3 1,-1 0 0,-5 0 0,-1-1 0,-2 0 31,-1-2 0,4-1 1,1-6-1,2 1 3,2-1 1,2 1 0,2-2-221,4-3 0,2-1-1870,5-3-188,7-3 2247,17-1 0,9-7 0,17-5 0</inkml:trace>
  <inkml:trace contextRef="#ctx0" brushRef="#br0" timeOffset="5">5099 5593 8104,'-24'-24'606,"4"-1"1,6 6 1120,5 2 0,7 7 1,-4 3-244,1 2 0,3 6 0,-2 9-1093,3 5 1,2 4 0,2 8-1,2 2 129,2 4 0,2-2 0,3 2-447,0 2 0,-3 2 0,-2 3 1,-2 1-764,-2-1 0,2 3 1,1-2-1,-1-1 1,2-2-4065,0-5 3988,1 2 1,1-8-2641,-1 2 3406,0-9 0,5-2 0,-1-5 0</inkml:trace>
  <inkml:trace contextRef="#ctx0" brushRef="#br0" timeOffset="6">5161 5941 8104,'-9'0'0,"1"0"2013,-2 0-1105,5 0 1,4-6-1,6-1 1,3-1-186,6 0 0,0 0 0,8-5 1,3 1-531,2-1 0,4-3 0,-4-2 0,2 0-369,-1 0 0,1-3 1,-3 3 0,-3-1 1,-2-2 0,0-3-1,-5-1 1,-3 0-668,-5 0 0,-3-4 1,-5 0 452,0 2 1,0-3 0,-1 1 0,-3 2 0,-4 5 441,-3 6 0,2 2 0,1 3 0,-2 3 74,-1 4 1,-1 4 0,0 5 0,-1 8 452,1 6 1,1 4 0,1 3-1,3 2 215,2 1 1,1 8-1,4-2-253,0-1 0,0 0 0,0 4-302,0-1 0,1 0 0,2 0 1,2 1-1,1-3-12,-1-2 0,3 2 0,-2-5-146,1 2 0,1-5 0,5 2 0,-2-4-555,-3-4 0,3-3 0,-4-6 0,1-1-430,0-3 0,1-2 0,4-7 473,4-4 1,-3-3-1,2-8 1,-2-5-1,-3-2 340,-3-2 0,3 0 0,-2 0 0,0 2 342,0 2 1,2 2 0,-3 4 452,3-2 1,-3 2 0,0 7 232,2 3 0,1 4-372,1 1 0,1 6 1,-1 3-1,1 5-136,-1 3 0,0-1 0,0-2 0,-1 1-268,1 2 1,-7-1-1,8-2 1,-2 1-539,0 2 0,5-1 0,1-3 0,0-1-2233,0 0 1,-1 1 2608,4-1 0,1 1 0,4-1 0</inkml:trace>
  <inkml:trace contextRef="#ctx0" brushRef="#br0" timeOffset="7">8026 5407 8259,'7'-12'-46,"-7"4"0,-8-1 0,-3 1 1,-2 1 987,1 3 1,-6 3 0,-3 1 0,-3 1-516,-5 3 1,-3 3 0,-5 7 0,0 1-1,1 3-161,3 1 1,2-2-1,7 4-194,-1 1 0,1 1 1,4 0-1,3 0 45,3-3 1,6-5-1,1 2 1,2-3-205,2-2 0,1 0 1,4 1-1,2-2 0,6-1-161,5-2 0,3-4 181,2 4 5,4-5 1,-1 7 0,6-6-1,-1-1 0,2 2 0,-1 1 0,-1 0 1,-2 3-1,-1-2 1,-2 4 0,-2-5 0,-5 3 129,-2-1 1,-3-4 0,-3 4 160,-4 2 1,-4 1 0,-4 0-1,-5-1 56,-6-2 0,-6 0 0,-8 5-581,-4-1 378,2 1 0,0-5-412,2 0 1,4-1-1,-1 3 1,5-4 0,3 0-936,3-3 0,1-2-1541,2-1 2806,5 0 0,7-5 0,7-2 0</inkml:trace>
  <inkml:trace contextRef="#ctx0" brushRef="#br0" timeOffset="8">8287 5804 8847,'-7'-1'1255,"3"-3"1,2 1-436,2-5-383,0-1 1,2-2-308,2 3 1,3-3-1,7 3 1,1-3-216,1-2 1,5 1 0,-5 0 0,1-1-261,1 1 1,-8-1 0,1 1 20,-4 0 1,-3-1-1,-6 1 180,-2-1 0,-7 5 0,-7 1 0,0 2 246,0 2 1,-4 3 0,2 3-1,-2 2 453,1 2 1,-1 3-1,5 5-193,2 2 0,1 0 0,2-1 1,1 2-1,1 1-52,2 3 1,5-3-1,-1 2-280,3 1 1,5-3-1,3 2 1,2 0-536,5-2 0,8-1 0,3-6 0,7-1-2005,4-3 1,1 2 2509,0-6 0,6 0 0,1-4 0</inkml:trace>
  <inkml:trace contextRef="#ctx0" brushRef="#br0" timeOffset="9">8833 5705 8132,'0'-12'449,"-5"-1"1,0 1 843,-2-1 0,-1 7 0,-3 3-542,3 6 1,2 3-1,6 8 1,0 3-145,0 3 0,0 8 0,0 2-141,0 2 0,0 1 1,0 4-1,1 1-40,4-1 0,-4-1 0,4-2-225,1-1-293,-5 0 1,6-1 0,-4-3 0,1-3-8,-1-1 0,-2-5 0,-1 0 0,0-2-1012,0-3 904,0-7 0,-1-2 0,-3-8 0,-5-2 1,0-6-206,1-5 0,-4-4 0,4-7 165,-3-3 0,-1-4 0,1-9 0,2-4 93,5-7 0,-1 2 0,1-3 0,2 5 0,5 3-6,5 5 0,3 7 113,2 1 1,5 9 0,2 1 0,4 3 201,1 5 1,4 3-1,0 4 1,-2 3-1,-1 4 107,-1 1 1,-4 1-1,-2 4 1,-1 3-155,-3 3 1,-7 3 0,-3 2-111,-4 5 1,-1 2 0,-1 2-1,-5 0-59,-6 0 1,-6-2 0,-8-1 0,-2-1-369,-1 1 1,0-3-1,4 0 1,0-1-1375,1-2 1,3-4 0,2-4 1802,1-4 0,1-13 0,5-5 0</inkml:trace>
  <inkml:trace contextRef="#ctx0" brushRef="#br0" timeOffset="10">9093 5259 8848,'7'-6'731,"5"5"1,-1-2-1,6 6-354,2 5 0,-2 4 0,2 5 0,-1 4 1316,-3 2 1,-1 7 0,-2 3-829,1 3 1,-1-3 0,-1 0 0,-1 3-573,-2 4 1,-1-5-1,1 2 1,-2-3-857,-1-2 0,-2-2 0,5-5 1,1 0-1,-1-2-2111,0-2 0,0-4 2674,5-9 0,-1 3 0,1-4 0</inkml:trace>
  <inkml:trace contextRef="#ctx0" brushRef="#br0" timeOffset="11">9329 5593 8098,'-7'-5'1918,"3"-3"-1644,2 2 681,2-5 1,2 8-171,2-5 0,7 4-67,6-4-965,5 5 1,-3-3-1,6 5 1,-1-2 0,1-1-1960,0 1 2206,0 2 0,0 1 0,0 0 0</inkml:trace>
  <inkml:trace contextRef="#ctx0" brushRef="#br0" timeOffset="12">9751 5668 8088,'-7'0'3575,"1"0"-2780,6 0 1,2-2 0,2 0-427,4-2 1,7-5 0,3 4-577,1-2 1,1 3 0,2-3 0,-2 0 0,1 0-185,-2-3 0,-1 4 0,-5-1 0,-2 0-688,-3 0 1,-2-1-1,-6-5 546,0 1 0,-10-2 0,-4-1 558,-4-2 0,2 5 0,-5 5 1,-1 2 153,-2 2 1,4 1 0,-1 2-1,0 2 1,1 2 325,-1 4 1,6 3 0,-2 3 0,4 1 37,0 2 0,1 1 0,1-2 0,2 5 83,5 2 0,3-2 0,2 0-693,3 1 0,3 1 0,7 1 0,3-4 0,3-2-536,4 0 1,1-8 0,1 2-251,3-1 0,2-5 853,7-2 0,-1 3 0,0 0 0</inkml:trace>
  <inkml:trace contextRef="#ctx0" brushRef="#br0" timeOffset="13">10148 5618 8088,'0'-12'0,"1"4"0,2-1 3540,1 0 764,0 3-3807,-4 1 0,4 10 0,0 3 0,0 3 1,1 2 217,-1-1 1,1-3 0,-2-1-566,1 1 1,4 2 0,-2 2-1,-1-1 1,2 1-764,0-1 1,-4-4-722,1 1 0,3-7 827,1 3 0,-1-5 0,0-5 285,-1-3 1,2-4 0,-3-5 0,1-4 131,-1-2 0,1-6 0,-3 2 0,1 2 1,0 4 335,1 3 0,-2 2 1,4 3-1,0 2 299,0 3 0,-3 2 1,4 6 231,2 0 1,1 2-448,1 2 0,1 3 0,-1 5 1,-1 2-12,-3 3 0,3-4 0,-2 4 0,0-3-2,0-2 0,2 0 0,-4 1-737,-1-1 1,4 1 0,-4-1-1599,0 0 1419,-3-5 1,4-3 521,-3-8 1,-1-4 0,5-8-1,2-5 1,1-3 0,1 1 579,1 2 1,-5 2 0,0 4 44,2-2 1,1 5-1,1 5 1,1 2 212,-1 2 1,1 1 0,0 2-370,4 0 0,-2 6 1,4 2-1,1 3-217,-1 2 0,-2 3 1,2 2-1,-1 0-485,-3 0 0,-1 4 0,-2-3 0,1 2-2169,-1 0 0,-5-1 0,-3 5 2479,-3 0 0,5 0 0,1-1 0</inkml:trace>
  <inkml:trace contextRef="#ctx0" brushRef="#br0" timeOffset="14">11289 5283 8170,'-13'-24'151,"1"4"1,0-3 0,1 2 0,1-1 0,3 1 0,2 5 2838,2 2 1,0 2-2241,-1-1 1,7 17-1,-2 10-481,5 11 0,2 4 1,4 7-1,1 1-78,-1-2 0,0 6 0,0-4 0,-3 0-241,-1-2 1,1-4 0,3-3 0,-1 1-129,-3-2 0,3 0 0,-4-4 0,0-1-150,-3-1 1,-1-6 0,0 1-573,1-2 736,0-7 0,-4-3 1,0-8-1,0-4 166,0-3 0,0-7 0,0-1-78,0-1 0,2-3 1,2 4 63,4-1 0,3 0 0,3 6 1,1 3 73,1 0 1,6 4-1,-1 0 1,1 2 28,-1 2 1,1 1-1,-4 2 1,0 0 18,0 0 0,-2 6 0,-3 1 0,-2 1-62,-3 0 0,-1-3 0,-4 3-59,1 1 1,-6 2-1,-7 2 1,-5-1-126,-3 1 1,-5-2 0,2-2-1,-4 0-387,-1 0 0,1 1 1,-1 0-1,1-4-434,4 0 1,2-1 0,5-2-1,1 1-1552,0-1 2509,5-2 0,-4-6 0,4-2 0</inkml:trace>
  <inkml:trace contextRef="#ctx0" brushRef="#br0" timeOffset="15">11946 5519 8068,'13'-8'3356,"-1"1"-2626,1 1 1,-1 1-1,0 2 1,1-1-180,-1 1 0,1 2 0,-1-1-1077,0-2 1,5 3 0,0-3 0,-1 2-629,2 2 1,-3 0 1153,6 0 0,-6 0 0,3 0 0</inkml:trace>
  <inkml:trace contextRef="#ctx0" brushRef="#br0" timeOffset="16">12703 5383 8074,'-12'-6'1254,"1"-1"0,2-5-304,5-1 1,4 5-1,4 1 1,5 2-318,2 2 0,5 2 0,2 1 0,1 1-324,4 3 0,0-1 1,3 5-1,2 0-112,1-1 0,0 4 0,-6-4-254,-2 0 0,2 4 1,-4-3-1,1 3-244,-4 2 0,2-5 0,-1 0 0,-3 2-659,-5 1 1,1 1 173,-6 1 1,4-1 522,-4 1 0,0-5 0,-5-1 0,-3-2 199,-4-2 0,-3 3 1,-2-2-1,1-2-33,-1 0 0,1-2 1,0 0-1212,-1 0 0,5-6 1308,0-2 0,5-8 0,-3-4 0</inkml:trace>
  <inkml:trace contextRef="#ctx0" brushRef="#br0" timeOffset="17">12008 5593 8029,'-12'0'326,"5"0"1,0-4 2126,3 0-1537,3 0 1,-3 3-575,8-3 0,3 1 0,5-4-235,0 1 1,2-3 0,1 2 0,3-1-162,2-1 1,-4 1 0,3-4 0,1-1-321,-1 1 1,-4 4 0,2-1 0,-4 0-161,0-2 0,-5-2 0,-1 1 0,-1-1 374,-4 1 0,0 0 1,-4-1 279,-2 1 1,-3-1 0,-5 2 0,-1 3 132,1 4 1,-2 3 0,-1 1-38,-1 0 1,-1 0-1,3 1 1,-1 3 128,-1 4 1,0 5-1,7 2 1,0 1 5,0 0 0,3 2 1,1-1-1,1 1-118,0 0 0,-1-1 0,7-5 1,1 1-206,1-1 1,5 0 0,1 1-1,5-1-294,6 1 1,2-5 0,3-1-1,3-2 1,4-2-4285,3-2 4550,2-1 0,4 0 0,2 0 0</inkml:trace>
  <inkml:trace contextRef="#ctx0" brushRef="#br0" timeOffset="18">12802 5333 8070,'-8'0'382,"0"0"866,5 0-396,-8 0 1,10-1 1307,-3-4-1493,2 4 0,4-3 1,2 7-315,4 1 0,3 4 1,3-2-1,2 1 104,5 2 1,1 2-1,0 0-220,-1-2 0,-1 2 0,5-3 0,0 3 0,0 1-111,0 1 0,-2-1 0,-1 0-316,-1 1 1,-2-1 0,2-1-55,-5-2 1,-2 2-1,-3-3-811,-3 3 1,-2 1 654,-6 1 0,-1-6 0,-4-3 0,-3-3 382,-3-1 0,-5 0 0,-2 0 0,0 0 1,0 0 410,3 0 0,-3-5 0,1-4 0,2-3 118,1-5 0,6-2 1,1-4-1,2-1-12,2-1 1,7 3 0,4-5-417,3 5 1,9-2 0,3 5-386,5 0 1,2-3-1,-3 7 1,4 2 0,-1 5-2620,0 2 0,3 2 2921,-4 4 0,-5 6 0,-6 1 0</inkml:trace>
  <inkml:trace contextRef="#ctx0" brushRef="#br0" timeOffset="19">14676 5358 8133,'-38'0'789,"3"-2"1,3 0-1,6-2 1,5 1 1280,3 1 0,1-2-1369,5 0 1,7 0-1,6 4 1,10 0-2,8 0 1,17 0 0,10 0-500,9 0 0,15 0 1,-32 0-1,0 0 0,2 0 1,0 0-1,1 0 1,0-1-126,0-1 0,0-1 1,0 1-1,1-1 1,-5-2-1,0 0 1,30-2-339,-6 2 0,-13 1 0,-10 4 0,-8-2-640,-4-2 0,-7 3-2473,-2-3 1191,-9 2 0,-4 8 2184,-8 2 0,-8 3 0,-7 2 0</inkml:trace>
  <inkml:trace contextRef="#ctx0" brushRef="#br0" timeOffset="20">16574 4738 6636,'-6'-13'399,"5"5"0,-5 1 799,1 2 1,3 2 0,-2 7 0,3 6-1,1 5-188,0 5 0,0 9 0,1 4-371,3 3 1,2 0 0,3 0 0,0 0 0,-1 4-287,-1 2 0,3-2 0,-5 0-291,2-5 1,-3-1-1,4-3 1,1-2-338,-3-3 1,4 1 0,-4-7 0,-1-1-1236,1-3 0,2-2 0,-3-3-1034,2-2 0,2 0 2544,3-5 0,6-5 0,1-6 0</inkml:trace>
  <inkml:trace contextRef="#ctx0" brushRef="#br0" timeOffset="21">17343 4738 8061,'-4'-20'2230,"-1"4"-1290,1-3 1,3 6 0,-2-1-1,-2 6-481,-2 3 0,0 2 0,-3 7 0,2 6-104,-2 5 1,-5 5 0,-3 9-55,-1 4 0,2 5 0,-2 2 0,0 2-66,-1 2 1,5 5 0,0 2 0,4-3-1,4-1-142,2-3 0,1-3 1,4-6-1,1-4-47,3 0 1,3-7-1,7-4 1,2-2-251,5-3 1,1-1-1,0-3 1,0-3-299,4-4 1,-1-3-1,4-2 1,-3-3-76,-1-4 1,-1-3-1,-4-3 343,-3-3 0,-5-2 0,-4-4 0,-5 1 232,-6 1 0,-3 0 1,-8-4-1,-3 2 31,-3 2 1,-5 3 0,-4 7 0,-4 3-148,-3 4 0,-1 8 0,-1 4 0,1 3-457,0 2 0,5 1 0,3 1 0,5 1-1041,3-1 1,3 3 1615,6-1 0,5 5 0,1-3 0</inkml:trace>
  <inkml:trace contextRef="#ctx0" brushRef="#br0" timeOffset="22">17802 4700 8057,'-6'-19'1647,"1"1"143,-4 6 0,4 11 0,5 5-1195,0 5 0,0 11 1,0 4-1,0 8-182,0 4 0,1 2 0,2 2 0,3 2 0,0-1-415,4 2 0,-3-5 0,0 4 0,0-5-1854,0-4 1,0 2 1033,1-7 0,1 6 822,-4-6 0,4 7 0,-2-3 0</inkml:trace>
  <inkml:trace contextRef="#ctx0" brushRef="#br0" timeOffset="23">17764 5122 8057,'-12'0'3110,"5"-5"1,3 3-2635,8-2 0,3 3 0,7-1 126,2-2 0,4 1 1,6-5-1,3-1 1,4-2-553,3-2 1,-3 1 0,-1-1 0,-2 1-784,-3 0 1,0-1 0,-4-1 0,-2-1 237,-5-1 1,1-2 0,-3 1 0,-5-3-328,-2-4 1,-3-5 0,-4-1 574,0-2 1,-1-1 0,-3-3 157,-5 3 1,0 4 0,-1 9-1,2 3 538,-2 3 1,-1 7 0,-1 3 0,-2 6 14,-2 6 1,6 2-162,-3 10 0,5 2 0,-1 7 0,2 4 0,1 3 262,3 1 0,2 1 1,1-1-1,0 0-22,0 0 1,0-4 0,0-1 0,1-2-203,4-2 0,-3-2 0,7-1 1,-1-2-383,-1-2 1,4 1 0,-3-6 0,3-2-643,1-4 0,1 0 1,-2-5 202,-3 2 1,3-4 0,-3 1-3,3-3 0,2-6 0,-1-5 0,1-5 503,-1-6 0,0-2 0,1-1 1,-1 2 380,1 2 0,-1 4 0,1 0 0,-1 2 120,0 2 0,1 5 0,-1 3 28,1 2 1,-1 2 0,0 3-1,2 4 90,3 5 0,-4 4 0,5-4 0,-1 2-457,-1 2 0,5-1 0,-3 5 0,0-2-616,0-3 1,0-1-1,-3-2 1,2 0-893,-2 1 0,3-5 1325,-2 0 0,1 1 0,-5 3 0</inkml:trace>
  <inkml:trace contextRef="#ctx0" brushRef="#br0" timeOffset="24">20891 4651 8144,'0'-32'361,"-6"6"0,-2 7 1,-3 1-1,-2 4 1,0 3 280,-4 3 0,-2 5 0,-7-1 0,-3 4-222,-4 4 1,-3 7-1,0 7 1,1 1-1,4 2-212,0-2 1,2 6-1,6-2 1,1 5-118,1 0 1,8-4 0,0-2-210,8-1 0,-1-6 0,2 2 0,1-3-8,2-2 0,8 0 0,4 1 0,5-2 10,4-3 1,6 3-1,7-3 1,3 3 93,1 2 1,4-5 20,1 0 1,0 1 0,-2 3 0,0 0-1,-2 1 37,-4-1 1,-8 1 0,0-1 77,-4 0 1,-8 1-1,-1-1 1,-11 1 177,-9-1 1,-6 0-1,-14 1-185,-1-1 1,-4 1-1,-5-1-313,-1 0 1,1 1 0,1-1-1,2-1 1,4-1-1029,3-2 1,5-4-1,10 3 1234,0-1 0,5-2 0,1-4 0</inkml:trace>
  <inkml:trace contextRef="#ctx0" brushRef="#br0" timeOffset="25">21176 4998 7770,'7'-1'-499,"-2"-2"1938,1-1 1,-3 0 0,5 2-713,2-2 0,1 1-515,1-5 1,0 4-1,2-4 1,3 0-1,2-1-286,0 1 0,3 1 1,-5-3-1,-2 2-341,-1-1 0,-7-2 0,-3-2 245,-3 1 0,-6-1 1,-5 1-1,-4 0 1,-4 0 198,-1 4 1,-2-1-1,-2 4 1,1 3 478,1 0 0,5 4-280,-5 2 1,6 3 0,-2 5 0,4 2-22,0 2 1,2 0-1,1 4 1,4 2-1,0 2-235,3 1 1,3-5-1,4 1-47,5 1 1,6-4-1,3-2 1,2-2 25,7-1 1,-1-7 0,7-1-92,1-4 1,6-1 0,2 0-198,-2 0 0,2-6 0,-2-2 0,-4-3 0,-5-1 62,-5-1 1,-7 1 0,-1 0 338,0-1 0,-8-5 0,2-1 0,-2-2 0,-4 1 0,0-1 502,0 2 0,-5-3 1,3 5 2224,-3 2-1563,-1 1-1069,0 7 0,0 7 0,0 10 69,0 5 1,0 4 0,0 7 0,0 3 0,0 5 139,0 1 0,0 3 1,0 0-1,0 2-9,0 1 1,0 5 0,0-5-534,0-1 1,0-3-1,0-2 1,0-3-1,0-2-159,0-3 0,2-2 0,1-4 0,1-5-1704,-2-2 1811,0-1 1,-2-8 69,0-5 1,-6-9 0,-1-9 0,-1-2 0,1-3-13,2-5 0,-4-3 0,5-8 89,2-2 1,0-3-1,2-7 1,0-2 12,0-1 0,6 5 1,2 6-1,3 3 52,1 4 1,5 9 127,-1 2 0,7 6 1,-3 6-1,4 2 0,0 3 98,1 4 1,4 3-1,-1 1 1,-3 1-37,-3 3 1,-7 4 0,0 7 0,-4 3 0,-4 2-32,-2 2 1,0-3 0,-8 2-193,-5 1 1,-2 1-1,-12 1 1,-3-2-166,-3-2 0,-6 0 0,1 0 0,-3-2-602,-1 0 1,5-6 0,3 2 0,4-5-3026,5-4 3839,-4-1 0,10-9 0,-3-2 0</inkml:trace>
  <inkml:trace contextRef="#ctx0" brushRef="#br0" timeOffset="26">22044 4490 8102,'7'-7'1004,"4"-3"0,-2 6 0,2 1-182,1 2 0,5 6 1,-1 4-1,1 3 0,-1 6 335,1 7 1,-1 5-1,-3 7-475,-1 0 0,0 1 0,-1-2 1,-1-2-1,-3-2-597,-1-2 0,-1 3 0,-2-3-1051,1 2 1,1-4-1,-2 1 1,1-3-1140,-1-1 0,-2-6 0,1-3 2105,2-2 0,-3-1 0,5-1 0</inkml:trace>
  <inkml:trace contextRef="#ctx0" brushRef="#br0" timeOffset="27">22243 4800 8103,'0'-9'18,"0"1"328,0 5 0,5-3 0,4 3 0,2-1-280,1 1 0,2 2 1,1 1-1,3 1-66,1 3 0,2-3 0,4 5 0</inkml:trace>
  <inkml:trace contextRef="#ctx0" brushRef="#br0" timeOffset="28">22516 4899 8103,'0'8'896,"0"0"0,1-5-46,3 1 0,3-2-428,6-2 1,0-2 0,3 0 0,1-4-1,3 1-331,2-1 1,0-4 0,0 4 0,-1-3 0,1 1-422,1-2 0,-4 3 0,-2-1 0,-5-1-25,-3-2 1,-4-2 25,-5 1 0,0-2 1,0-1-1,-1-3 0,-5 0 209,-6 0 1,-1 1-1,-3 6 1,1 2 405,-2 1 1,2 5-1,-4-1 1,-1 4-1,2 4 657,1 4 0,0 3-646,5 1 0,-1 5 0,1 1 0,1 0 0,2 1 72,5 0 1,3 1 0,1 2-359,0-2 0,1 1 1,3 3-1,6-2 1,4-3-614,2-1 0,7-2 1,-3-3-1,4-1-1374,0 1 1,3-7 1975,2-1 0,-3 1 0,4 1 0</inkml:trace>
  <inkml:trace contextRef="#ctx0" brushRef="#br0" timeOffset="29">23024 4812 8103,'0'-12'575,"5"3"1,-1 1-1,0 0 1027,1 1-411,-3 2 1,9 5-1,-4 1-368,-1 3 1,0 3 0,-6 5-484,0 1 0,4-1 0,0 1 1,-1-1-450,-2 0 0,-1 1 0,0-1-183,0 1 1,2-2 0,1-2-850,1-1 0,1-5-793,-1 1 0,-1-4 1629,5-4 1,-1-3 0,3-5-1,-2-2 1,0-2 187,-1-5 1,4-1-1,-4 1 1,2 3 109,-1 0 1,0 5 822,4-4 1,-3 9 0,-1 4 376,2 2 0,1 4-677,1 2 0,-1-1 1,-1 5-317,-2 1 0,-1 3 0,3 0 0,-4 0 0,1 1 96,0-1 1,-3-4-409,5 1 0,-5-2 0,4 1-596,2-4 1,-3-3 0,1-1-624,2 0 1379,1 0 1,-3-5 0,-1-3-1,0-3 1,-1-3 0,4-1 171,1-2 1,2 1 0,-2 3 0,-2 2 968,0 3 1,-1-2-46,4 6 1,1 0-766,-1 4 0,-1 1 0,-1 3 1,-2 5-1,2 2-250,1 1 1,-3 5 0,0-1-853,2-1 1,-3-1-1,1-1 1,2-1-1,-1 0-923,0 1 1,2-1 1645,-3 1 0,3-1 0,1 0 0</inkml:trace>
  <inkml:trace contextRef="#ctx0" brushRef="#br0" timeOffset="30">23967 4328 8031,'-7'0'66,"2"2"0,3 3 947,-2 8 0,3 5 0,-3 8 0,2 1-191,2 2 1,5 9-1,-1-3-403,-2 4 1,0-5 0,-2 5-1,0-5 1,0-1-386,0-1 1,0-3 0,0-7-1,0-3-185,0-1 0,0-1-281,0-5 0,0-3 0,1-3 25,3 0 1,-1-3-1,4-7 316,-2-5 1,4-2-1,-4-2 1,2-4 0,3-4 249,1-2 1,3-1 0,1 2-1,1 3 1,-1 3 250,-1 5 0,4 0 0,3 6-53,2 3 1,-2 0-1,0 2 1,1 2-41,1 2 0,-2 3 0,-2 5 0,-1 0 41,-3 1 0,-2 3 0,-5 1-234,-4-2 0,-3-1 0,-1-2 0,-1 1 0,-5-1-180,-6 1 1,-3-1 0,-9-1 0,-3-1-349,-3-2 0,1-1 1,-3 2-1,0-2-465,1-1 0,4 2 1,1-4-1,5-1-679,4-2 0,0 3 0,5 1 1548,-1-3 0,6-6 0,2-3 0</inkml:trace>
  <inkml:trace contextRef="#ctx0" brushRef="#br0" timeOffset="31">24501 4713 8051,'8'0'484,"0"0"1,2 1 472,1 3 1,1-2 0,1 2-30,-1-3 0,0-1 0,2 0 0,1 0-214,2 0 1,1-1 0,-3-2-759,2-1 1,3-4 0,-2 2 0,0-1-236,0-2 0,-1-1 1,-5 0-1,-1 2-204,-3-1 0,-1-3 0,-4-1 0,1-2 18,-1-2 0,-9-5 0,-5 3 0,-5-1 319,-4 4 1,2 2-1,-5 3 415,-3 3 1,-2 2-1,3 9 1,1 4-1,-1 5 387,0 2 1,4 5 0,2 2 130,1 2 0,6 4 1,5 0-1,1 2-287,4-1 0,2-2 0,4-1 1,4-2-428,3-2 0,7 1 1,4-4-554,6 1 1,3-5-1,6 0 1,1-5 0,-1 0-1183,0-3 0,-1 4-2343,-3-6 4005,3 0 0,-10-4 0,4 0 0</inkml:trace>
  <inkml:trace contextRef="#ctx0" brushRef="#br0" timeOffset="32">25171 4638 8051,'-12'-12'339,"4"0"1,4-1 3657,3 1-3198,1-1 1,4 1 0,1 1 0,2 3-1,3 4 1,2 2 0,5 2 426,4 0 1,2 0-1075,2 0 1,0 6 0,1 2 0,1 3 0,2 3 9,-1 2 0,-2 0 1,-3 4-282,-2 2 0,1 0 0,-4 0 0,0-1-373,0 1 0,-6-4 0,-5 0 0,0-2 0,-1 1-25,-1-2 0,-1-1 0,-4-2 0,-1-1-69,-3-2 1,-3 0 0,-7-5 0,-1-1 712,-2-1 0,-5-2 0,2 0 0,-4-2-16,-1-2 1,6-3-1,1-5 845,0-1 0,6-5 0,-2-4 1,6-5-275,2-6 0,2-3 0,7-3 0,4-1 0,7-1 100,4 1-1470,2 7 360,11 3 0,-4 6 1,5 5-1,0 5-1343,-1 5 1,-3 6 0,1-1 0,-4 2-201,-5 2 1871,-7 6 0,-8 1 0,-5 5 0</inkml:trace>
  <inkml:trace contextRef="#ctx0" brushRef="#br0" timeOffset="33">26386 4638 8087,'-27'-4'433,"2"0"0,8-4 1,2 2-1,4 1 0,4-2 387,2 0 0,2 3 0,8-3 0,11 2 0,11 0-349,13 0 0,18-1 0,11-3-399,-30 4 0,2 2 0,1-1 0,1 1 0,6-2 1,2 0-170,1 0 0,0 2 1,1 1-1,1 1 1,-1-1-1,1 0 1,-1 0-1,0 1-125,2-1 1,0 0-1,-2 1 1,-2 1-1,-2-3 1,0 1-1,-3 1 1,-1 1-223,-4 0 0,-1 0 0,-3 0 0,-1 0 1,19 1-1,-9 2-295,-12 1 0,-13 2 1,-12-2-1005,-11 4 1743,-16 3 0,-13 0 0,-2-2 0,3-4 0</inkml:trace>
  <inkml:trace contextRef="#ctx0" brushRef="#br0" timeOffset="34">26622 4837 8087,'-43'12'0,"10"1"0,1-2 545,9-3 0,11 3 0,9-3 0,6 2 640,5-2 0,14-1-819,7-3 0,8-2 0,9 2 1,9-3-1,7-1-57,4 0 0,-30 0 0,0 0 0,32 0 1,3 0-239,-1 0 0,-7-1 0,-1-2-392,-6-1 1,-7-4 0,-3 2 0,-5 1 0,-4-1-585,-4 3 0,-2-4 0,-6 1 1,-2-3 904,-2 1 0,-3-6 0,-6-5 0</inkml:trace>
  <inkml:trace contextRef="#ctx0" brushRef="#br0" timeOffset="35">27391 4192 7981,'-32'-25'413,"8"6"0,7 2 0,5 4 937,3 0 1,4 5-1013,5 0 1,1 5 0,5-1 0,6 4-93,7 4 0,6 4 1,6 7-1,6 3-35,7 2 1,4 0 0,3 5-1,1 1-22,2 3 0,4-1 0,-4 5 0,-2 1-109,-1 2 0,-7 1 0,-2 0 0,-5 1-14,-4-1 1,-3 4 0,-5 1 0,-1-2-93,-4-2 1,-7-1 0,-9-1-1,-6-1-24,-6-2 1,-6-2 0,-13 4 0,-6-4 33,-9 0 1,0-1 0,-4-2 0,-2 1-249,-4-2 0,2-5 0,-1-2 0,4-3-1228,0-1 1,6-3 229,4 0 1168,5-6 0,2 4 0,-2-4 0</inkml:trace>
  <inkml:trace contextRef="#ctx0" brushRef="#br0" timeOffset="36">29438 4118 8035,'0'-13'536,"0"1"0,0-1 0,1 1 2277,3 0 1,-1 1-2317,5 2 0,-5 5 0,1 10 0,-2 5-287,-2 4 1,-6 7 0,-2-1-1,-4 3 26,-5 5 1,2-1-1,-6 4 1,-1-1-90,-1 1 0,-2-3 0,0 3 1,2-2-26,2-3 1,-1 1 0,5 0 0,2 1 79,1-2 0,2-5 0,1-3-100,3-1 0,-2-1 0,6-5-37,1 1 0,3-6-37,4-3 1,7-3 0,7-1 0,2 0 0,3-1-368,5-3 1,1 1 0,6-5-37,4-2 1,0 3-1,-5 0 1,-2 0-566,-2 0 1,3 0-1,-5-2-900,-5 1 0,1 3 0,-8-3 1840,-1-2 0,-1-6 0,-2-3 0</inkml:trace>
  <inkml:trace contextRef="#ctx0" brushRef="#br0" timeOffset="37">29624 4353 8035,'-8'0'0,"1"2"542,1 2 1,2-2-1,4 7 425,0 0 0,0 2 1,0 3-1,0 3 10,0 3 0,2 5 0,0 3 0,4 2-348,1 2 1,1-3 0,4 2 0,1 1-612,-1 0 1,1-3-1,-1 2 1,2 0-1563,2-4 0,4-5 1544,4-1 0,7-6 0,1 3 0</inkml:trace>
  <inkml:trace contextRef="#ctx0" brushRef="#br0" timeOffset="38">31100 4614 8035,'6'-20'61,"-5"1"1,3 4-1,-4-2 1,-2 2 0,-4 1 518,-1 2 0,-3 1 0,-5 3 0,-3 4 83,-1 2 0,3 2 1,-5 0-1,-1 2-167,-2 2 1,0 4-1,0 7 1,2 3-90,1 1 0,6 2 1,-1 4-1,3 0-165,5-1 0,-2 0 0,6-2 0,2-1-257,0 1 0,4-3 0,2 0 0,5-1-501,6-3 0,5-1 1,6-1-1,2-1-578,0 0 0,7-3 1,-2-3-1,3 0 1094,1-3 0,6-2 0,1-1 0</inkml:trace>
  <inkml:trace contextRef="#ctx0" brushRef="#br0" timeOffset="39">31398 4825 8035,'-7'0'1551,"2"-6"0,5 3 1064,0-5-2082,0 0 0,1-5 0,2 1 0,4 0-450,4-1 1,-2 1 0,8-2 0,-2-1 0,0-3-402,2-1 1,5 2 0,-3-4-243,0-1 0,1-1 0,-5-3 0,1-3 130,0-4 0,-7 1 0,-2-2 1,0-4 260,0-2 0,-4 0 1,1 7-1,-3 3 267,-1 0 0,-4 8 0,-2-2 260,0 5 0,-3 4 0,-3 8-147,-1 7 0,-3 5 1,-1 9-1,2 4 122,1 7 0,-2 1-226,-1 7 1,2-4 0,6 4 0,2 2 25,1 0 1,2 3 0,4-3 0,0 0 91,0-2 0,6-5 1,3 2-1,5-1-126,3 0 0,5-2 0,0-5 0,4-2-367,3-2 0,5-2 1,-2-3-1,1-2-153,0-3 0,0 1 0,3-4 1,0-3 71,1 0 1,-8-4 0,4-2 0,-5-4 145,-4-3 0,0-1 0,-2-2 0,-3-1 272,-1-2 1,-5-5 0,-7 1 0,0-1 272,-3 2 1,-2-2-1,-1 5-28,0 2 0,-5 2 1,-5 5-1,-4 4-55,-2 3 0,-2 1 1,3 1-1,-3 2-83,-2 1 0,4 6 1,-4-2-1,3 3-48,1 1 1,3 1 0,0-1 0,2 0-130,3 1 0,-2-1 1,6 1-1,1-1-275,2 0 0,1 1 1,0-1-144,0 1 0,1-1 0,4-1-396,3-3 1,8-2 0,4-6 246,-1 0 0,3 0 0,-5-1 0,-1-4 223,2-3 0,-4-4 1,2-5 412,-2-3 1,-3 0 0,-1 0 0,-3-1 448,-2 2 0,3 1 0,-2 7 0,-1 1 2204,1 2-2077,-2 5 1,-4 3 0,0 8 0,-1 3-324,-3 2 1,1 3 0,-4 2 0,0 0-370,0 0 1,4-2-1,-1-3 1,3-1-548,1 1 1,0-1 0,1 1-1,3-2-1140,5-3 0,7 1 0,5-4 1735,2-3 0,13-6 0,3-3 0</inkml:trace>
  <inkml:trace contextRef="#ctx0" brushRef="#br0" timeOffset="40">32552 4490 8225,'-13'0'-883,"1"-4"1,-1-1 2620,1 3 0,0 0-223,-1 2 0,1 0-1097,-1 0 0,5 6 0,1 2 1,2 3-190,2 1 1,6-3-1,4-1 1,2 0-146,5-1 0,3 4 0,-1-4 1,3 1-263,1 1 0,3-5 0,-2 4 1,1 2 34,-1 1 0,-2 1 0,-4-1 0,0-1 57,-4-2 0,0 0 140,-7 5 0,1-5 6,-5 0 1,-7-1-1,-6 3 1,-7-3-213,-8-2 0,0 1 0,-3-4 1,-1 3-350,0-3 1,9 0 0,-1-1 0,5 2-501,4 1 1,1 0 0,3-5 301,3-3 0,4 1 1,8-5 698,4-2 0,14-7 0,4-2 0</inkml:trace>
  <inkml:trace contextRef="#ctx0" brushRef="#br0" timeOffset="41">32862 4539 8117,'12'-5'747,"-5"2"-245,-3-5 1,-2 4 0,-4-3-1,-2 1 116,-4 3 1,-5 2-1,-3 1 1,-3 1 54,-1 4 0,1 0 1,4 5-254,-2-2 1,5-4-1,5 4-298,2 2 0,0 1 1,5 1-117,0 1 1,6-5 0,2 0 0,5 2-147,3 1 0,-2 1 0,2 1 0,0-1-21,0 1 0,-6-5 0,2 0 1,-1 2 357,0 1 1,-2 1-1,-3 1-28,0-1 1,-1-1 0,-2-1-147,1-2 0,-1-1 1,-7 1-1,-4-4-238,-3-2 0,-3-1 0,-1 2 0,-2 1-721,2-1 1,0-2 0,0-1-132,-2 0 1,5 0 0,5-1 0,3-3 1066,5-5 0,5-2 0,6-1 0</inkml:trace>
  <inkml:trace contextRef="#ctx0" brushRef="#br0" timeOffset="42">33085 4688 8117,'7'0'1190,"4"0"-788,-4 0 0,5 0 1,1 0-1,1 0 437,2 0 0,-2-1 0,4-2-224,0-1 0,-5-2 1,5 4-1,-1-4-364,-1-1 1,5 4 0,-4-2-1,-2 1-205,-1 0 0,-3-6 0,-2 2 26,0-3 1,-7-2-1,2-1 1,-2-1-155,-2-1 1,0-1 0,0 5 0,-2-1 65,-2 1 0,-4 5 0,-7 3 1,-3 3 40,-1 1 0,-1 0 0,-2 0 1,3 1 106,1 3 1,-4 3-1,3 5 1,-1 1-4,4-1 1,2 5 0,2-1 0,1-1 23,2-1 1,3 3-1,3-1 1,-1 0 36,1-3 0,3 0 0,3-1-174,1 0 1,5-3 0,0-2-459,2-2 289,1 5 0,5-9 0,1 3-264,1-2 0,0-2 0,3 0 195,-1 0 1,-2-6-1,3-1 1,-2-1 153,-2 0 1,2-1-1,-2-3 1,0-2 324,0-2 1,0 6-1,-3-2 1,2 2 445,-2 3 0,-1 2 1,-2 5-47,0 0 0,-1 1 0,-1 3 0,-3 6-110,-2 5 1,1 0 0,-3 6-1,1 1 13,-1 1 1,-3 2 0,-3-1 0,-3-2-670,-1-2 1,-2-5 0,-6 3-1,-3-1-1422,-2-1 1,-6 1-1,-7-3 1,-3-1 1530,-1 0 0,-11 2 0,-3-8 0</inkml:trace>
  <inkml:trace contextRef="#ctx0" brushRef="#br0" timeOffset="43">1675 9029 8066,'-11'-12'561,"2"-1"0,4 1 0,5-1 267,0 1 0,5 1 0,4 1 0,3 2 0,5-2 0,3 1 0,4 0-82,1 5 0,9 2 0,3-1 1,3-1-591,3 1 1,-4 6 0,2 2 0,-4 2-130,-4 3 0,-2 1 0,-8 1 1,-2 2-86,-5 2 0,-8 4 1,-3 5-1,-4 1-15,-1 3 1,-11 2-1,-6 8 1,-6 2 144,-6 5 0,1-1 0,-3 3 0,0 2 60,4-3 0,1 1 0,2-8 1,4-4 226,3-6 0,9-9 1,4-5-169,2-2 1,13-8 0,7-6-1,8-9-766,7-6 0,13-8 0,5-7 1,4-1-4477,4 1 5051,2-5 0,1 9 0,0-4 0</inkml:trace>
  <inkml:trace contextRef="#ctx0" brushRef="#br0" timeOffset="44">2692 9302 7949,'0'-13'3926,"0"6"1,0-4-1034,0 3 1,-4 1-43,0-1-2851,0 0 0,4 1 0,0 1 0</inkml:trace>
  <inkml:trace contextRef="#ctx0" brushRef="#br0" timeOffset="45">4999 8558 8082,'6'-13'262,"-5"-3"1,5-2 0,-2 0 0,0 0 0,-1 1 904,-2-1 0,-1 3 0,0-4 0,-1 1-385,-3 3 1,-3 3-1,-6 2 1,0 3-493,-4 2 0,2 0 1,-7 7-1,-4 3-252,-6 8 0,0 5 0,-1 6 0,-1 1-19,-2 0 1,-1 4 0,1 1 0,1 2-113,2 2 1,7-3 0,0-1-1,5-1-22,3 0 1,7-2 0,7-4 0,3-3 59,1 2 1,1-4 0,3-1-1,5-4-22,2 0 1,5-1 0,2-1 0,3-2 26,5-5 0,-1-2 1,5 1-1,-1 1 24,0-1 1,5-2-1,-2-1 1,1 0 72,0 0 0,0 0 0,3 0 1,-1 0 63,-2 0 0,-6 0 0,2 0 0,-4 0 292,-4 0 0,-8 0-90,-4 0 0,-8 5-95,-1-1 0,-12 5 0,-13 0 0,-7 2-217,-4 1 1,-6 0 0,-4 2 0,-1 1-125,2 2 1,-2 0-1,6-4 1,1 2-322,1 2 0,3 0 0,3-6 1,6-2-1443,4-1 1,6 1 1885,4 3 0,6 1 0,2-1 0</inkml:trace>
  <inkml:trace contextRef="#ctx0" brushRef="#br0" timeOffset="46">5595 8818 7936,'-7'-12'384,"-4"-2"1,3-1-1,-2-2 1,0 2 2012,2 1 1,1 2-1504,-1-1 0,-2 12 1,6 7-533,1 7 1,2 7 0,1 4 0,1 1 0,2 0 111,1 0 1,2 0-1,-3-1-337,1 1 1,5-5-1,0-3 1,2 0-118,1 0 1,0-2-1,1-6 1,-1-2 0,2-1-618,3-3 0,-2-2 0,4-1-88,-1 0 0,4-7 1,-3-4-1,1-4 63,-4 0 0,-2-3 1,-3 0-1,-1-1 1,-4-3 399,0-2 1,-2-1 0,-4 0 339,0 1 1,0 3 0,0 2 2138,0 1-1684,0 1 0,1 12 0,2 5 0,1 7 0,1 4-1,0 1 0,-2 6 0,4 1 0,0 2-552,-1 0 0,-1-2 1,3 3-278,2-1 1,-1-6-1,1 3 1,-1-2-524,5 1 1,0-1 0,7-5 0,1-2-3023,1-5 3802,2-3 0,0-1 0,0 0 0</inkml:trace>
  <inkml:trace contextRef="#ctx0" brushRef="#br0" timeOffset="47">6240 8719 7992,'-6'-7'0,"-1"-3"3030,-5 6-952,5-5 1,3 9-1260,8 0 0,3 5 0,5 7 0,1 1-317,-1-1 1,5 5-1,-2-1 1,-3-1-168,-2-1 1,-2-1-1,5-1 1,-2 0-563,-3 1 0,2-1 0,-5 1-725,2-1 1,-3-1 132,4-3 1,-3-2-1,3-6 480,2 0 1,1-10-1,1-4 1,0-2 298,1-2 0,-1-3 0,-1 5 1,-1 1 424,-2 1 1,0 1-1,5 2 1,-1 3 214,1 4 1,-5 3 0,0 1-381,2 0 0,1 5 1,0 3-1,-1 2-352,-2-2 1,-4 8 0,4-4-1,2 2-787,1-1 1,5 4 0,2 0 0,3-2-555,5-2 0,5 0 0,6-1 1473,0 1 0,0-1 0,0 0 0</inkml:trace>
  <inkml:trace contextRef="#ctx0" brushRef="#br0" timeOffset="48">7493 8905 8010,'-24'-21'1033,"4"1"0,-2-1 0,4-3-273,-2 4 0,1 2 0,-3 5 0,1 1 420,-1 0 0,-1 5 0,-2 3-702,0 2 1,1 4 0,0 2-1,2 4 1,3 4 0,-1 5 406,1 4 1,4-2-716,-2 2 0,4-1 0,0 5 0,2-1-50,3-4 0,-2 2 0,6-5-40,1-2 0,8-3 0,4-3 0,6-5-302,6-3 1,4-2-1,4-3 1,2-5-450,1-2 1,4-7 0,-4-2 0,-1-5-505,-2-4 1,-2 1 0,-3-5 0,0-2 536,-4-5 0,-2-3 0,-7-5 1,-2-1 365,-5-2 1,-4-7 0,-4 1 0,-5-4 228,-2-1 0,-1 5 0,0 5 0,-1 7 748,1 7 0,4 12 0,-1 10 0,0 3 338,-2 5 0,1 4 0,0 9-513,1 8 0,-5 6 1,7 10-173,0 4 1,2 8 0,5 5 0,0 4 11,0 3 1,5 2 0,3 5 0,3-2-282,2 1 0,-1-4 1,2-3-1,2-5-812,5-6 0,7-2 1,2-3-1,2-3-702,2-4 0,1-4 1,1-5-1,-1-3-2530,4-3 3955,1-7 0,3-2 0,1-5 0</inkml:trace>
  <inkml:trace contextRef="#ctx0" brushRef="#br0" timeOffset="49">8113 8818 8010,'-18'-19'0,"4"1"0,-4 5 748,1 1 0,3 4 1,-4 1-1,0 1 1,-3 2 1327,-2-1 0,2 3 1,0 0-1428,-1 4 0,3 4 0,0 4 1,0-2-1,1 1 146,0 2 0,1 2-549,5-1 1,3 5-1,3-1 1,0-1-269,3-1 0,2-1 1,1-1-1,1-1-315,3-3 0,5 2 1,7-4-1,5-1-500,2 1 0,2-2 1,0-4-1,0 0-298,0 0 1,-1-2-1,0-2 1,-2-4 371,-1-3 0,-6-2 0,1 1 0,-3-2 495,-5-2 1,2-4 0,-6-4 0,-1 0 522,-2 4 0,-1-4 0,0 5 0,0 0 708,0 2 0,-4 3 1,-2 3 1107,-1 3 1,3 2-1486,-4 6 1,5 2 0,-1 2-1,3 4-105,1 3 1,0 3-1,0 1-120,0 2 1,0 1 0,1-3 0,3 1 16,4-1 1,3-1 0,2-1-262,-1-1 0,5-4 0,1-1 0,1-1-737,3-4 1,2 0 0,0-2 0,1 0-356,0 0 0,0-6 0,0-2 0,-2-3 278,-2-1 0,2-1 0,-4-1 0,1-1 268,-4-1 1,-3-5 0,-5 2 0,-3-2 417,1-1 1,-5-3 0,3 9-1,-2 1 129,-2 1 0,-2 7 0,-2 3 840,-4 2 0,-3 4 0,-1 2 0,-1 6-16,1 5 1,-1 0-1,2 4 1,3-1-414,4-3 1,3 3 0,1-1 0,0-2-338,0-1 1,1-2-1,3 0 1,4-1-356,3-2 0,7 0 0,3-4 1,2-3-432,2 0 0,0-2 1,1 0-1,2-2-247,1-2 0,0-1 0,-4-5 1,-1 2 77,1-2 1,-4-2 0,-2-3 0,-1-2 637,-3 2 0,-5-3 1,-2 0 1158,2-1 1,-5 4 1156,-1-2-1365,-2 3 0,-6 9 0,0 5 0,-1 7-163,0 4 1,4 1 0,-4 0 0,4 2-112,1 3 0,0 2 0,0 7 0,0 2-334,0 1 1,0 2-1,0 1 1,1 4-219,4-2 0,-4 4 0,4-5 0,1 3 0,-3 1 0,5-1 0,2-3 0,1 1 0,2-4 0,3 1 0,0-1 0,2-1 0,-1-3 0,2 0-703,0-1 0,0 1 0,-3-8 0,0-1-409,-1-3 0,-6 1 0,-5-7 586,-3 3 0,-4 1 1,-5-1 633,-8-2 1,-12-4 0,-5-5 0,-4 0 206,-5 0 0,4 0 0,-4-1 0,4-5 337,1-6 1,5-6-1,4-7 1,6 0-101,6 1 0,7-5 0,5-2 0,6 0-676,6-4 0,2 3 1,10 1-1,4 0-1040,3 4 1,1-3 0,4 1 0,1 1-3988,2 2 5151,-6 1 0,18 0 0,-8 0 0</inkml:trace>
  <inkml:trace contextRef="#ctx0" brushRef="#br0" timeOffset="50">11872 8235 7936,'-6'-25'107,"1"2"1,-5 1-1,2 3 1,0-1-1,1 2 2026,3 0 0,-2 2-921,2 4 0,0 2 1,4 7-603,0 11 1,5 10-1,4 11 1,2 4-174,1 3 1,-5 3 0,-1 1 0,-2 1-335,0-1 0,1 3 0,-2-3 0,3-3-650,0-3 0,3-6 0,3 1 0,2-4-852,2-5 1,4-2 0,5-5 0,1-2 1398,3-3 0,2-3 0,7-5 0</inkml:trace>
  <inkml:trace contextRef="#ctx0" brushRef="#br0" timeOffset="51">12319 8248 8008,'-6'-7'113,"-2"1"1,-7 8 0,-2 2 641,2 4 0,1 4 0,2 5 153,-1 4 0,5-2 1,1 2-481,2 1 1,-4 0 0,5 0 0,1-3 47,2-1 1,7 3 0,2-5 0,3-2-175,1-5 0,8 1 0,3-6 0,6-1-418,3-2 0,1-6 0,5-5 0,2-5-201,2-6 1,-2 2 0,-7-2 0,-4-1-11,-3-1 0,-7-6 1,-4 0-1,-5 0 288,-6-1 0,-5 2 0,-6-3 1,-7 0 192,-4 4 1,0 1 0,-5 2 0,-5 5-120,-2 6 0,1 7 0,-4 6 0,-2 0-385,0 0 0,3 9 1,3 4-1,4 2-182,4 3 0,4-5 1,5 5-1,4-1-658,4-1 1,3 5 1189,1-4 0,5 5 0,2-3 0</inkml:trace>
  <inkml:trace contextRef="#ctx0" brushRef="#br0" timeOffset="52">13075 8049 8073,'-14'-5'1820,"-1"-2"-1463,-1 0 0,-1 1 0,5 6 0,-1 0 113,1 0 1,4 6 0,-1 2-1302,0 3 0,3 6 831,2-1 0,3 6 0,1-2 0</inkml:trace>
  <inkml:trace contextRef="#ctx0" brushRef="#br0" timeOffset="53">13150 8458 8073,'-6'13'2839,"5"-6"-2879,-5-2 0,8-6-604,2-3 644,-3 2 0,16-9 0,-3 4 0</inkml:trace>
  <inkml:trace contextRef="#ctx0" brushRef="#br0" timeOffset="54">13609 8000 7952,'-7'-6'164,"3"-2"0,2 1 0,2-1 1,0-2-1,2-1 0,2-1 890,4-1 1,4 1 0,5-1 0,4 2-98,2 3 0,7-2 0,2 6 0,1 1-356,0 2 0,-1 1 0,1 0 0,-4 1-481,-3 4 0,-6 0 1,-4 5-1,-2-1-260,-2 5 0,-1-1 0,-2 3 0,-5-2-70,-3-2 0,-1 5 0,-1 1 0,-3 0-305,-5 0 1,-2 2 0,-3-2 0,-2 0 77,-5 0 0,3 3 0,0-5 414,1-1 0,3-2 511,-3-5 1,10-2-310,7-6 1,2-2-1,7-2 1,5-3-4,5 0 1,5 0 0,1 5 39,-1-3 0,1 1 1,1 4-1,2 0 102,1 0 0,4 0 0,-4 2-74,-1 2 0,-6-1 0,-3 5 0,-1 2 2,-3 1 1,-5 0 0,-3 0-128,-2 1 1,-2-1 0,-7 8 0,-6-1-279,-5-3 0,-6 1 0,-8-1 0,-4 1-383,-3-1 0,0-1 0,2-1 1,2-1-336,2 0 1,1-3 0,6-1 0,2 0-2020,4-1 2896,4-1 0,0-12 0,1-1 0</inkml:trace>
  <inkml:trace contextRef="#ctx0" brushRef="#br0" timeOffset="55">14564 8000 10853,'7'2'2132,"-3"5"-1447,-3 6 0,-2 3 0,-2-1 0,-2 3 320,-2 1 1,3 2 0,-3 4-366,1 0 1,2-2 0,4-1 0,0-2-386,0-3 0,7 0 1,4-5-1,6-1 0,2-2-414,3-5 1,1-3-1,4-1-305,1 0 1,3 0-1,2-1 1,-3-3-395,1-5 1,-5-6 0,1-3 0,-3-1 580,-4-3 1,-4-1-1,0-4 1,-3-2 228,-5-4 1,-3-4 0,-6-3-1,-5-1 91,-6 1 1,-6 7-1,-8 5 1,-3 6-116,-4 6 1,-7 7 0,-3 7 0,-1 6-666,-3 8 0,3 2 1,1 7-1,5 1-882,6 1 1,6 3 1618,5 3 0,3-3 0,6 5 0</inkml:trace>
  <inkml:trace contextRef="#ctx0" brushRef="#br0" timeOffset="56">15432 8173 7952,'18'-12'718,"3"-1"1,6-2-1,2 1 1,-1 3 532,-2 0 0,3 0 0,0 0 0,-1 3-914,-2 4 1,-1-2 0,-1 2-390,1 2 52,0 6 0,5 3 0,2 5 0</inkml:trace>
  <inkml:trace contextRef="#ctx0" brushRef="#br0" timeOffset="57">17132 7714 8040,'-13'-5'608,"1"-1"0,0-2 200,-1 4 1,6 5 0,3 7 0,4 9 4,4 5 0,-2 3 1,3 2-1,1 4-387,2 2 0,-1 4 0,0-7 0,0 1-556,0-1 0,-3 3 1,4-5-1,2-4-1005,1-2 1,7-6-1,2 0 1,4-2 1134,0-2 0,1-5 0,0-1 0</inkml:trace>
  <inkml:trace contextRef="#ctx0" brushRef="#br0" timeOffset="58">17405 7851 8040,'7'-18'1319,"4"4"0,-3-4-896,3 0 0,3 4 0,2-1 39,5 6 0,8-2 0,4 4 1,3-2 612,1 1 0,4 5 0,1-1 0,-2 3-531,-2 1 0,-2 1 1,-3 3-1,-5 5-514,-6 2 1,-4 1 0,-6 0 0,-1 2 36,-3 3 0,-2-2 0,-6 6 1,0-1-37,0 0 0,0 3 0,-1-2 0,-4 1 234,-3-2 1,-1 4 0,-1-4-1,3 3 73,1-3 1,-2 2-1,4-5 1,1-2-127,2-1 0,1-2 0,1-1-235,3-3 1,9-2 0,9-6 0,5 0-556,7 0 0,1-1 0,4-4 0,1-3-743,1-3 1,2 3 0,-3 0 0,3-1 1320,1 2 0,1-9 0,5 2 0</inkml:trace>
  <inkml:trace contextRef="#ctx0" brushRef="#br0" timeOffset="59">19712 7789 8208,'-16'-2'802,"-1"-2"0,2 1 66,7-5 1,3 4 0,11-3-337,6 2 0,10-4 0,10 4 0,5-2 0,9-3-87,5-1 1,8-1-1,-1 1 1,4 1-1,3 2-310,1-2 0,-5 5 0,-8-1 0,-3 2-895,-4 0 0,-5 0 0,-8 4 0,-5 0 760,-6 0 0,-5 5 0,-4 2 0</inkml:trace>
  <inkml:trace contextRef="#ctx0" brushRef="#br0" timeOffset="60">19973 8000 8230,'-20'0'2974,"8"0"-2464,6 0 1,9 0 0,5 0-30,9 0 0,6 0 0,8-2 1,7-2-1,8-4-357,2-3 1,4 0 0,-6 1 0,1 2-1128,-2-2 0,-2-1 1003,-6-1 0,0-1 0,1 1 0</inkml:trace>
  <inkml:trace contextRef="#ctx0" brushRef="#br0" timeOffset="61">20618 7280 8140,'-32'-19'1277,"3"2"1,14 8 255,7 0 0,6 8-1025,6 1 0,9 6 0,9 7 0,7 4 6,8 4 1,6 3 0,8 4 0,0 1-269,-2-2 0,8 4 0,-7-1 1,-1 0-159,-2 1 0,-10 2 0,-6-3 0,-4 0 17,-2 1 0,-7-1 0,-11-2 0,-3 1-288,-6-2 0,-9 3 0,-12 1 0,-7-1-239,-8 0 1,-7-1 0,0-3-1,-4 2-1187,0 1 1,0 0 0,3-4 1608,0 0 0,6-1 0,-3 1 0</inkml:trace>
  <inkml:trace contextRef="#ctx0" brushRef="#br0" timeOffset="62">22925 7466 8335,'-10'-19'661,"-2"2"1,-7 4-1,1 2 1,-1 2-1,-3 4 116,-2-1 0,-1 5 0,0-2 1,1 6-1,0 7-187,4 5 1,-3 5-1,7 8 1,1 4-327,1 3 0,2 0 0,1 8 0,2-3-234,5-3 0,3 3 0,2-9 1,3 1-29,5-3 0,8-7 0,8-3 0,7-2-2,4-6 1,5-4 0,2-7 0,1 0-194,3 0 0,1-6 0,0-3 0,-2-6-141,-5-6 1,-8-3-1,-5 0 256,-6-1 1,-6-1-1,-7-2 263,-5-1 0,-4-1 0,-6 1 1,-5-4-73,-4-3 1,-11 4 0,0 3-1,-5 5-104,-3 3 0,1 7 0,-2 7 0,0 2-377,0 2 0,2 11 0,-1 6 0,3 3-747,5 0 0,-1 6 0,7-3 0,2 5-2657,6 4 3772,5 3 0,2 5 0,-2 0 0</inkml:trace>
  <inkml:trace contextRef="#ctx0" brushRef="#br0" timeOffset="63">23459 7727 8158,'0'-20'858,"0"-2"0,0 6 825,0 1 1,1 6 0,3 5-691,4 3 0,3 1 0,2 1 1,-1 5-701,1 6 0,-1 1 0,0 3 0,1-2-205,-1-2 1,-1 2 0,-1 1 0,-2 2-13,2-2 0,-5-1 0,1-3 0,-2-2-303,0 0 0,4-5 1,-2 3 49,1-2 1,-3-1-1,4-4 1,2 0-75,1 0 0,1-4 0,1-1 0,-1-4-96,0-4 0,1 0 367,-1-3 1,1-4-1,-1 0 1,1-2 167,-1 1 1,-4 3-1,0 6 1,1-1 0,-1 1 503,0-1 1,-4 7-449,5 1 0,-5 4-530,4 1 0,0 4 0,3 2 0,-1 1-485,-2 2 1,-1 2-1,3 2 1,-2-1-520,2 0 1,1 1 0,0-1 0,-2 1-1870,0-1 3159,-1 0 0,4 1 0,1-1 0</inkml:trace>
  <inkml:trace contextRef="#ctx0" brushRef="#br0" timeOffset="64">24141 7764 13551,'1'7'3132,"3"-3"-2767,3-3 1,6-1 0,0 0-84,4 0 1,-2-7 0,6-4 0,1-4-535,1 0 0,2-3 1,0 0-1,0-1-303,0-3 0,-5-2 1,0 0-1,-3-1 257,-1 0 1,-4-4 0,-4-1-1,-4-2 133,-2-2 1,-4-2 0,0-1 0,-4 1 308,-1 3 0,0 2 1,-2 8-1,2 2 384,1 5 0,1 7 0,1 5-387,-5 3 1,3 6 0,-1 5 0,0 5-4,0 6 0,3 4 1,-3 4-1,1 4-27,4 3 0,0-1 0,2 0 1,0-3-1,2-1 109,2 1 1,3-4 0,6 0 0,3-1 114,0-3 1,6-4 0,-1-2-511,2 0 0,6-5 1,0 3-1,0-5 0,0-5-162,0 0 1,0-2-1,-6-4 1,-1 0-531,-1 0 0,-6-5 0,2-4 492,-3-2 1,-3-3-1,-2-1 1,-2-3 542,-1-1 0,-2 4 0,-4-2 0,1 5 0,2 2 1477,1 2-995,0 5 1,-4-1 0,0 8-10,0 5 1,0 2-1,0 1 1,0 0-554,0 1 1,4 3-1,2 1 1,-1-2-799,1-1 1,3-3 0,0-1-1,2-2-2000,1 1 0,1 1 2710,-1-2 0,0 3 0,1-4 0</inkml:trace>
  <inkml:trace contextRef="#ctx0" brushRef="#br0" timeOffset="65">24922 7255 8161,'-18'-24'1079,"6"3"0,-2 3 94,5 4 1,5 0-150,-5 10-1577,1 0 1,1 14-1,3 4 553,3 3 0,6 4 0,2 4 0</inkml:trace>
  <inkml:trace contextRef="#ctx0" brushRef="#br0" timeOffset="66">25171 7503 8161,'8'7'1154,"0"-3"1,-4 3-504,4 2 1,1-3 0,3 3 513,1 0 0,-5-2 0,0 2-220,2 0 0,-1 2 0,1 2 0,-3-1-439,-2 0 0,5-3-675,-2-1 0,-1-5 87,2 1 1,-1-3 0,4-1 0,2-1-1,1-3-622,2-5 1,1-2-1,-3-1 245,1 0 0,1-2 1,-5-1-1,1-3 522,-1-2 0,-1 5 0,-1-1 1,-3 2-1,0 3 1124,-1 3 0,-1 2-692,3 6 1,-5 2 0,2 2 0,1 4-75,2 3 0,-1 6 1,1 0-1,0 1 0,1 2-152,-1-1 0,-5 0 0,2 3-899,1-1 0,-4-4 1,5 2-1,0-1-1852,0-3 1,-3-1 0,4-2 2481,2 0 0,7 1 0,2-1 0</inkml:trace>
  <inkml:trace contextRef="#ctx0" brushRef="#br0" timeOffset="67">25989 7603 12669,'13'-2'2938,"-1"0"-2297,0-3 0,1 0 0,1 2-735,2-1 1,3-4-1,6 2 1,-1 1-65,-4-1 1,2-3 0,-5 2-1,-3-2-311,-5 1 0,-2 0 1,-4-5-1,0 0 69,-5-4 1,0 2 0,-9-4 0,-3 1 511,0 3 1,-5 2 0,-2 5 0,-2 4 354,-2 2 0,0 8 0,2 2 0,1 5 293,1 3 0,4 3 0,-1 6 0,3 0 58,4 0 1,7 0 0,0-1 0,3 1 63,1 0 0,7-4 1,5-2-1,9 0-122,6 1 0,2-5 0,7 0 0,4-4-1109,3-3 1,-2-4 0,4 3 0,1-1-1034,-2-4 1,-3 1-1,-6 0 1,-3 1-622,-2-1 0,-3-2 0,-6-1 2003,-4 0 0,2 0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6T06:34:27.034"/>
    </inkml:context>
    <inkml:brush xml:id="br0">
      <inkml:brushProperty name="height" value="0.053" units="cm"/>
      <inkml:brushProperty name="color" value="#FF0000"/>
    </inkml:brush>
    <inkml:brush xml:id="br1">
      <inkml:brushProperty name="width" value="0.05292" units="cm"/>
      <inkml:brushProperty name="height" value="0.05292" units="cm"/>
      <inkml:brushProperty name="color" value="#FF0000"/>
    </inkml:brush>
  </inkml:definitions>
  <inkml:trace contextRef="#ctx0" brushRef="#br0">17070 508 8088,'7'0'0,"-2"-5"0,-5 4 0,0-6 0,0 3 0,0 1 0,0-5 411,0 5 1,0-4 2720,0 3-2574,-5 2 0,2-3-141,-5 5 1,4 0-129,-5 0 1,5 0-42,-4 0 1,4 0 0,-5 0 371,0 0-553,3 0 0,-5 0 180,3 0 0,-3 1 1,-1 2 212,-1 1-318,1 6 0,3-3 1,1 5-3,-1 0 0,-1 1 0,0-1 1,2 2-68,-2 3 0,3-2 0,1 5 0,-1 2 1,1 1-15,1-3 0,0 4 0,5-4-42,0 4 0,0-1 1,0-1-1,0-2 35,0-3 0,0 0 0,2-5 1,2 1-5,4-1 1,3 1 0,2-2-54,-1-3 0,2-3 1,1-5-1,2 0 0,-1 0-145,2 0 1,-3 0 0,5-1-1,-1-2-172,0-1 0,-4-6 1,2 2 89,-3-3 0,-2-1 1,-1-1-1,-1 0 89,-2-4 1,-5 3-1,2-2 1,-1 2 0,0 2 215,-1-1 0,0 5 0,0 0 254,1-2 0,1 3-11,0-1 0,-3 6-129,7 2 0,-3 6 0,4 6 0,-3 1-5,-1-1 0,2 1 0,-3-1 1,1 2-55,-1 2 1,4-2 0,-5 3 0,0-4-268,1 0 0,-2-1 0,4 1 0,0-1-465,0 0 1,-4 1 0,2-2 0,-1-2-383,0 0 1,5-1 0,-4 3-1,1-1-1187,-1-2 2173,5-5 0,-3 8 0,5-4 0</inkml:trace>
  <inkml:trace contextRef="#ctx0" brushRef="#br0" timeOffset="1">17417 856 8088,'0'-13'149,"0"1"1,0 0 681,0-1 0,0 1 0,2 1 1,2 2 147,4 5 1,3-1 0,1 1 0,1 1-257,-1 2 1,2 1 0,1 0 0,3 0-214,1 0 0,-2 4 0,4 1 0,1 1-264,1-1 0,0 5 0,0-3 1,-3 1-238,2 0 1,0 1-1,0 3 1,-2 0-461,-2 1 0,-1-1 0,-1 1 0,-1-1-430,-4 0 1,0 1 0,-6-2 0,1-2-32,-1 0 0,0-1 0,-7 3 666,-2-3 0,-3 2 1,-7-6 378,-2-1 1,2-2 0,-3-1 0,4-1 241,0-3 1,1-3 0,-1-6-1,1 1 185,0 0 1,3-5 0,3-1-499,0-1 1,2 2 0,4-2 0,1 1 0,3 3-572,5 1 1,2 2-1,2 1 1,3 2-836,0 5 0,6-1 0,-1 1-1557,2 1 2901,2 2 0,0 1 0,0 0 0</inkml:trace>
  <inkml:trace contextRef="#ctx0" brushRef="#br0" timeOffset="2">18397 707 8088,'-12'0'421,"-1"0"0,5 0 0,0 0 1,-2 0 719,-1 0 1,-1 0 0,-1 0-355,1 0 0,0 1 1,-1 3-209,1 5 1,-1 2 0,1 1-278,-1 1 0,5-1 1,1 2-1,2 1-34,2 1 1,-2 2-241,0-1 0,1-3 0,4 2-247,0-2 0,6-3 1,2-3-1,3-2-504,1-1 0,5-3 0,0 2 0,-1-3 1,1-1-417,-1 0 1,1-5 0,-5-4 835,1-2 0,-2-1 0,-2-2 0,-2-1 375,-1-2 1,-2-3 0,-3 2-1,2 0 40,1 0 1,0 2 0,-4 3 2650,0 1-1921,0 5 0,0 3 0,0 8-547,0 4 0,0 3 0,0 2 0,0-1-314,0 0 1,0 1-1,2-1 1,2 1-460,4-1 1,3-4-1,3 0 1,2 2 477,5 1 0,2 2 0,2-1 0</inkml:trace>
  <inkml:trace contextRef="#ctx0" brushRef="#br0" timeOffset="3">18831 707 8088,'-12'0'623,"0"0"0,-1 0 751,1 0 1,3 1-1,1 3-488,-1 5 0,3 3 1,2 3-1,1 3-153,-1 1 1,3 4 0,-4 4-1,4 3-216,1 2 0,0 0 0,1 2 0,2-2-242,1-2 1,5 1 0,-4-4 0,2 1-174,3-5 1,-5 1-1,1-8 1,-2-1-83,0-1 1,2-3 0,-4-1-211,2-2 34,1-5 0,-5 1 0,-2-8 161,-2-5 0,-3-3 0,-5-4-200,-1-5 0,5-8 0,0-3 0,-2 1-257,-1 2 1,0-3 0,3-1 0,2-2 323,1 2 0,3 2 0,-2 3 0,4-1 17,4 2 0,3 2 1,6 4-1,-1 5 49,1 2 0,3 5 0,2 3 0,0 0 0,1 3 0,-1 2-13,0 1 0,3 5 0,-5 4 67,-1 2 0,-1 3 0,-1 2 205,-1 5-242,-5 2 0,3 2 0,-6 1 38,-2 3 0,0-3 0,-2 2 0,0-5-83,0-2 1,-6-2 0,-2 3 0,-3-2-383,-1-3 0,-1-1 0,2-7 0,2-2-975,0-1 1,5-2 0,-4-4-1794,-2 0 3240,-1-6 0,-7-1 0,-1-5 0</inkml:trace>
  <inkml:trace contextRef="#ctx0" brushRef="#br0" timeOffset="4">19141 546 8030,'7'-13'493,"-1"-3"1,-5-1 1559,3 2 1,-1 1-917,5 2 1,-3 6 0,1 6-754,0 7 1,4 6 0,-3 2 0,1 3 63,0 1 1,-1 6-1,3 4 1,-2-2-1,0 1 37,-1 1 1,3-2 0,-5 5-419,2-2 0,0-1 0,1-5 0,-2-2-155,-1-2 0,-2-3 0,4 2-207,-2-1 0,0-1 1,-4-6-1083,3-3 1537,-3-2 1,5-9 0,-6-4 0,0-7-103,0-4 1,0-2 0,0-7-1,0 1-17,0 1 0,5-1 0,4 10 1,2 2-24,1 4 0,2 1 0,1 4 84,2 3 0,5 2 0,-3 2 0,2 5 0,-1 3 168,2 4 0,0 1 0,1-3 31,-3 1-217,-5-1 1,3 5-125,-5-1 1,3 1 0,1-5 0,-3 1-1670,-5-1 1,1 5 0,-6-1 1708,-1-1 0,-2 4 0,-1 1 0</inkml:trace>
  <inkml:trace contextRef="#ctx0" brushRef="#br0" timeOffset="5">20531 794 8030,'-19'-6'515,"2"-2"0,3 1 1,2 0-1,-1 0 0,1 2 1288,0-1 0,-1 2-762,1 4 1,6 0-575,6 0 0,9 0 0,13 0 0,11 0 59,9 0 0,12 0 1,4 0-1,4 0-34,4 0 1,-2 0-1,3 0 1,-1 0-345,1 0 0,3 0 0,-5 0 0,-3-1-176,-3-3 1,-7 2 0,1-3 0,-6 1-274,-6-1 0,-4-3 0,-5 3 0,-7-1-1297,-7 1 1,-5-1-1770,0 2 2544,-6 3 0,-7-5 1,-10 6-1,-7 2-1862,-7 2 2685,-1-3 0,-17 16 0,4-4 0</inkml:trace>
  <inkml:trace contextRef="#ctx0" brushRef="#br0" timeOffset="6">21399 446 8120,'-18'0'509,"5"-4"0,-4-1 0,3-1 290,2 1 0,-1 1 1,1 4-1,0 0 1261,-1 0-1677,6 0 0,3 4 1,8 1-1,7 4 139,9 4 1,6 0 0,12 3-102,4-2 1,2 3 0,7 1-1,1-1-164,2 1 1,1 4 0,-4-2 0,0 0 0,-5 0-89,-6-2 1,-6-2 0,-10-2-272,-4 2 0,-3-2 0,-9 3 1,-4-3-224,-2-2 0,-9 4 1,-6 2-1,-7 0-177,-8 0 1,-4 0 0,-6-1 0,-2 2-862,-2 0 0,-3 3 0,1-4 1363,-4 2 0,1 0 0,-8 5 0</inkml:trace>
  <inkml:trace contextRef="#ctx0" brushRef="#br1" timeOffset="7">22627 682 7982,'-6'-5'2489,"0"-2"934,6-6-2814,0 6 0,4 7 0,2 9 1,1 3-1,1 5 0,0 2-206,0 0 0,-1 5 0,3-5 0,-3 2-295,-2-1 1,5-5 0,-3 2 0,0-3-153,-3-2 0,1 1-642,0-1 565,4-5 1,-7-3 0,2-8 0,-3-4 54,-1-3 1,0-7 0,0-3-1,1-2 37,4-2 0,-4 0 0,4 0 0,1 0 0,1 2 106,0 2 1,4 1 0,-4 6 0,1 3 87,0 0 0,0 5 1,4 1-1,-3 1 34,-1-1 0,1 3 1,3 4-137,1 3 1,-5 4 0,0-1 0,2 4-65,1 0 0,-3 4 0,-1 1-11,-2-2 1,5-1 0,-3-2 0,1 1-68,0-1 0,-3-1 0,2-1-159,-2-2 0,5-5 115,-2 1 1,-1-3 0,1-2-1,2-3 1,-1-3 0,1-5-1,-2-1 86,2 1 0,-3-2 0,1-3 0,0-2 292,-1 0 0,4 0 0,-4 3 55,0 0 1,4 1 0,-3 5-48,3 2 1,2 4 0,-1-3-1,1 1 1,-1 3 279,0 2 1,1 2-1,-1 2-442,1 1 0,-5 6 1,0-2-1,2 3 1,0 3-531,-2 3 0,1-4 0,-3 4-520,1-3 0,-3 0 0,4 1 0,1 1-282,-3-1 0,5-1 0,-1-1-2496,5-1 3727,-1-5 0,4 4 0,-6-4 0</inkml:trace>
  <inkml:trace contextRef="#ctx0" brushRef="#br1" timeOffset="8">23707 571 8030,'-13'0'1665,"1"0"249,5 0-1237,1 5 1,2-2 0,0 5 438,1 2 0,2 1-1318,1 1 0,0 1 1,1-1-424,4 0 0,0 1 1,5-2 624,-2-3 0,6 3 0,5-4 0</inkml:trace>
  <inkml:trace contextRef="#ctx0" brushRef="#br1" timeOffset="9">23719 372 8112,'-25'-30'868,"6"8"-469,2-3 0,9 8 1,3 2-1,1 4 2568,-1 3-3125,1 5 0,4-1 0,0 8-815,0 4 1,0 9 0,2 4 972,2 2 0,3 2 0,5 0 0</inkml:trace>
  <inkml:trace contextRef="#ctx0" brushRef="#br1" timeOffset="10">23868 571 8112,'7'6'1534,"-2"0"-498,1-6 0,-3 0 597,5 0 0,-4 0 0,4 0-527,2 0 1,-3 1 0,1 3-480,2 5 0,-5-2 0,1 1-458,-1 1 1,-3-2-1,3 0 1,-1 0-465,0 0 0,1-3-910,-5 4 0,1-5 0,3 1 624,4-2 0,-1-4 1,2-2-1,0-4 387,2-3 1,2-6 0,-1 1 0,0-1 107,1-1 0,-1 5 0,1-3 1,-2 5 702,-3 3 0,3 5 0,-3-2 0,3 1 454,2 0 0,-1 1 0,0 7-699,1 4 1,-1-1 0,-1 1 0,-1 2-588,-2 1 0,-1 2 0,3-1 0,-2 2-641,2 2 1,-5-2 0,1 3-1,-2-4-2251,0 0 1,6 3 3106,-2 1 0,3-1 0,1-3 0</inkml:trace>
  <inkml:trace contextRef="#ctx0" brushRef="#br1" timeOffset="11">24649 633 8112,'-6'0'3134,"0"0"1,6 1-2345,0 3 1,0-1 0,1 4 0,4 0-327,3-1 1,-1 1 0,1 3 0,0-2-1125,-1 2 0,4 0 0,-4-1 0,1-1-2549,1 2 3209,-7-4 0,9 5 0,-4-4 0</inkml:trace>
  <inkml:trace contextRef="#ctx0" brushRef="#br1" timeOffset="12">24699 347 8112,'-12'-18'1041,"1"5"1526,2-4-912,-2 3 1,10 9-2085,-3 5 0,2 7 0,2 9 1,0 5 428,0 2 0,6 8 0,1 0 0</inkml:trace>
  <inkml:trace contextRef="#ctx0" brushRef="#br1" timeOffset="13">24898 657 8112,'6'0'9830,"6"0"-7917,-11 0-1239,10 0 1,-6 6-648,4 2 1,0 3-464,-5 2 26,1-1-559,-5-5 1,5 2 90,3-4 0,-1-3 0,2-4 1,0-4 540,2-1 1,0-5 0,-1-6 0,-2 0 284,2 0 1,-1 0 0,1 3 132,-2-2 1,1 2 1249,3 7 1,-4 3-534,1 5 1,-1 4 0,3 1-1,-1 2-385,-2 3 1,-1 5 0,2 1 0,-2 0-451,-1-3 0,2 0 1,-2-1-384,0 1 1,1-1 0,3 0 0,-3 1-1928,-2-1 0,4-4 0,-4-1 2347,2-1 0,1 3 0,5-2 0</inkml:trace>
  <inkml:trace contextRef="#ctx0" brushRef="#br1" timeOffset="14">25233 769 8112,'-7'0'-78,"-3"-1"0,6-4 0,1-3 790,2-3 0,1-1 0,0-1 1,0 1-1,0 0 0,0-1 160,0 1 1,5-1-1,4 1 1,2 0-438,1-1 1,2 1-1,1-1 1,1 2-154,0 3 1,-1-2 0,0 6-70,1 1 0,5 2 1,-4 1-118,-2 0 1,-1 1 0,-2 4 0,0 3-158,1 3 1,-2 3 0,-1 1 0,-4 1-311,0 0 0,-1-1 0,-2 0 0,1 1-467,-1 0 1,-2-1 0,-1 0 0,0 1-2143,0 0 0,0-3 2980,0 0 0,6-1 0,1 1 0</inkml:trace>
  <inkml:trace contextRef="#ctx0" brushRef="#br1" timeOffset="15">25741 583 8112,'-8'0'2768,"0"0"-2107,5 0 0,-3 1 0,6 3 375,0 5 0,2 2 0,0 2 0,3 3-303,-3 0 0,4 1 1,-1-3-1,1 1-353,-1 1 1,5 1 0,-2-6 0,3-2-356,2 0 0,-4-2 0,2 2 0,3-2-737,0-1 0,0-2 1,-2-4-1,1 0-321,-1 0 1,0 0 0,1-2 0,-1 0 503,1-3 0,-1-4 1,-1 1-1,-1-5 414,-2-3 0,-5 0 0,2-3 0,-1 0 0,1 1 366,-3 0 1,0 2 0,-2 3 1746,0 1 262,0 5-916,0 1 1,0 16-917,0 2 1,0 5 0,0-2 0,0 2-445,0-2 0,4-1 0,1-2 1,1 0-686,-1 1 1,5 2 0,-2 0-1,3-1 1,2 1-2577,-1-1 0,0-5 0,2 0 3050,3 0 1,-3-3 0,4-1 0</inkml:trace>
  <inkml:trace contextRef="#ctx0" brushRef="#br1" timeOffset="16">26374 608 8112,'0'-13'2836,"0"1"-167,0 5-1444,0 2 1,0 6-1,1 3-610,3 4 1,-1 3 0,4 2 0,-2 0 0,0 3-104,0 0 0,-2 1 0,4-5 0,-2 1-731,-2-1 1,3 0 0,-2 1-627,-2-1-2670,5 1 2959,-5-7 0,5 0 0,-5-7 0,3-4 441,-3-3 1,5-3-1,0-3 1,1-2 147,1-5 1,-5 2 0,4 0 279,2 1 0,-3 2 0,-1 7 192,0 1 0,2 3 0,-2-1-10,1 0 1,-3 2 0,3 5-1,0 3 16,-1 5 0,-1-2 0,1 1-325,0 1 0,2 3 0,-4 0 1,1 0-17,0 1 0,-2-5 0,4 0-736,-2 2 0,3-3 0,-2 0-1465,1-2 1,-3-1 1154,4-4 1,-4 0 0,3-1 901,-1-3 0,2-3 1,-2-5 380,0-1 0,1 1 0,3-1 1,-2 1 253,2 0 0,-3 3 1,1 2-1,0 0 231,-1 1 1,4 3-1,-2-1 1,2 2-113,1 2 1,-4 2 0,1 2-629,0 4 0,4 3 0,2 3-189,1 2 0,1-2 1,-5 4-1,1-1-1125,-1-1 0,0 2 0,1-3 1,-2 2-1,-1-2 1162,-2-1 0,6 4 0,5 1 0</inkml:trace>
  <inkml:trace contextRef="#ctx0" brushRef="#br1" timeOffset="17">28173 508 8112,'0'-12'3548,"0"0"0,1 10-2973,3 6 1,-3 6 0,4 5 0,-3 5-54,3 4 1,-4 4 0,4-2 0,0 2-343,-1 1 0,0 4 0,-4-4 0,0-2-695,0-1 0,0-5 0,1-2 0,2-1-2293,1-3 0,0-1-1310,-4-1 4118,0-7 0,0-6 0,0-6 0</inkml:trace>
  <inkml:trace contextRef="#ctx0" brushRef="#br1" timeOffset="18">28061 608 8112,'-8'-21'263,"-1"0"0,7 6 1,-1-1 311,6 2 1,5 6 0,8 1-38,5 1 1,3 2-1,2 4-168,3 0 1,2 6 0,7 0 0,0 4-1,2 1 52,2 3 1,-2 2-1,-7 1 1,-4 4-360,-3 2 1,-7-2 0,-2-1 0,-4 3 5,0 0 1,-6-2-91,-3-1 0,-3 0 0,-2 2 0,-5-3-35,-6-1 0,-6 2 0,-7-3 1,0 0-19,1 0 1,-3-4 0,0 1-1,-2-5-687,1 1 0,3-5 0,3 0 0,3-4-445,1-1 0,2 0 1,5-1 1205,2-4 0,-2-12 0,4-10 0</inkml:trace>
  <inkml:trace contextRef="#ctx0" brushRef="#br1" timeOffset="19">28830 484 8112,'7'0'3646,"-2"1"-2866,-5 3 0,2 3 0,1 5 0,2 2 72,2 3 1,-4 2-1,2 5 1,-1-2-487,1-2 1,3-3 0,-3 2 0,1-1-618,-1-3 0,5 3 0,-3-1 1,1-4-1391,0-3 0,1 0 0,3-5-239,1 2 0,-5-4 1880,0 1 0,0-8 0,5-3 0</inkml:trace>
  <inkml:trace contextRef="#ctx0" brushRef="#br1" timeOffset="20">28917 459 8112,'-7'-13'633,"2"1"0,5 0 178,0-1 1,2 1 0,5-1-315,6 1 0,3 4 0,2 0 0,5-1-431,5 2 0,2-4 1,-2 4-1,1 1-684,-2 1 0,0 4 0,-3 1 1,0 0 617,-3 0 0,2 0 0,-4 0 0</inkml:trace>
  <inkml:trace contextRef="#ctx0" brushRef="#br1" timeOffset="21">28929 571 8112,'-12'6'906,"5"1"1615,3-3-1690,3-2 1,2 3 0,3-5 0,6 0-1050,5 0 1,4-4 0,6 0-1,1 1-436,3 2 0,-1 1 1,3 0 653,0 0 0,3-6 0,-2 0 0</inkml:trace>
  <inkml:trace contextRef="#ctx0" brushRef="#br1" timeOffset="22">29711 409 8112,'0'-8'402,"0"0"0,-2 4 0,-2-3 640,-4 1 1,-3 2 0,-3 4-354,-2 0 1,2 0-1,-4 1 1,1 4-140,1 3 1,-5 3 0,5 1 0,1 1-242,1-1 0,7 0 0,1 0-217,1-4 0,3 3 0,-2-3 0,4 3-36,4 1 1,5-2 0,6 0 0,3 1-106,1-2 1,2 1-1,4 3 1,-1-1-92,1 0 0,0 1 0,0-1 0,-2 1 99,-2-1 0,-3-4 1,-6-1-1,-1 0 386,-2 0 0,-4-3-444,-5 4 1,-3-5-1,-4 3 1,-6-2-561,-5 0 0,-3 1 0,-4-2 0,0 3-308,1 0 1,-1-1-1,1 3 1,4 0 966,3-1 0,-2 4 0,0-4 0</inkml:trace>
  <inkml:trace contextRef="#ctx0" brushRef="#br1" timeOffset="23">31125 471 8846,'0'-8'660,"0"0"1,-1-2 198,-3-1 1,2 3 0,-3 1-1,-1 1-345,-2 4 0,-3 0 0,-2 2 0,0 0-186,-4 0 1,2 2 0,-4 2-1,-1 4 37,1 3 1,0 3-1,-3 1 1,2 3-61,3 1 0,0-2 0,6 2 0,1-1-127,2-3 1,5 3 0,-1-1-1,3-2-599,1-1 1,3-2 0,3 0 0,7 2-494,1 3 1,5-8-1,3 4 1,4-4-408,3-2 0,6 3 0,-2-5 0,2 1 1321,3-1 0,4 0 0,3-5 0</inkml:trace>
  <inkml:trace contextRef="#ctx0" brushRef="#br1" timeOffset="24">31410 707 8001,'-5'-7'581,"-2"2"1,-1 0-329,-1 1 1,1-1-1,-4 2 1,-1-1 419,1 1 1,-2 2-1,-1 1 1,-2 1 4,2 3 1,2-1-1,2 5 1,1 1-46,2-3 0,1 5 1,-2-2-320,5 2 1,3 1 0,1 1-184,0-1 1,5-4 0,4-1 0,3 0-198,5 0 0,2-4 0,6 1 1,-2-3-701,-2-1 0,1 0 1,-4 0-1,0 0-5,0 0 0,-3-1 0,-7-3 619,-4-5 0,-2-2 0,-2-1 1,-2 0 85,-2-1 0,-3 1 0,-5 1 1,-1 1-263,1 2 0,-5 5 1,0-2-1,-1 0-327,0 1 0,1 0 0,6 6 1,1 0 654,2 2 0,5 6 0,-2-3 0</inkml:trace>
  <inkml:trace contextRef="#ctx0" brushRef="#br1" timeOffset="25">31857 769 8001,'7'-6'457,"3"4"0,-6-7 162,-2 0 1,0 2 0,-2-1 0,-2-2-31,-2-1 1,-3 4-1,-5 3 1,0 3 0,-1 1-285,1 0 1,-2 0-1,-1 0 1,-3 1-135,-1 3 0,-1-1 0,-2 5 1,3 2-11,1 1 1,-3 1 0,5 1 209,1-1 0,-3 0-159,1 1 1,6-5 0,6-1-62,-1-2 1,6 0 0,0-5-1,8 0-277,8 0 0,-1 0 0,5 0 1,2-2-453,2-2 1,1-4 0,-2-7 0,-2-2 112,-5 2 0,-2 0 0,-1-2 0,-2-2-4,-3 0 0,2-6 0,-6 1 0,0-3 311,1-1 1,-3-3 0,2-2 0,-3-3 308,-1-2 0,0 5 0,0 3 0,-1 3 520,-3 3 1,1 8-405,-5-1 1,-1 9 0,-3 5-1,0 6 41,-1 5 1,5 9-1,0 3 1,-2 5 20,-1 4 1,4-1 0,2 5 0,0 2-281,1 5 0,0-2 0,6 0 1,2-5-514,4-2 0,8-2 0,5-5 0,4 0-230,4-4 1,1 2 0,6-5-1,0-3-3051,2-5 3745,2-3 0,3-6 0,1 0 0</inkml:trace>
  <inkml:trace contextRef="#ctx0" brushRef="#br1" timeOffset="26">32167 682 8001,'-12'0'155,"-1"0"0,1 0 675,0 0 1,3 4 0,1 0 925,-2-1 1,5 0-705,1 1 0,4-3 0,4 5-564,4-1 1,9-3 0,3 2 0,4-3-628,1-1 1,-1 0 0,3 0-1,0 0-553,2 0 0,0 0 1,-4 0-1,0 0-105,-1 0 0,-4-1 1,-4-3-1,-3-4 565,-5-3 0,-3-6 0,-5-1 0,0 0 309,0 0 1,-1-2 0,-4 4 0,-6 4 193,-5 2 1,-2 8 0,2-3-1,-3 4 391,-1 1 0,-3 6 1,4 2-1,-1 4 134,4 5 0,-2-2 0,3 6 0,2 1-128,4 1 0,6-2 0,-1-1 1,4 3-179,4 0 0,4-2 0,10-2 0,7-1-508,7-3 0,8-1 1,2-2-1,4-1-1156,5-3 0,-2-1 0,5-4 0,-4 1-2356,-5-1 0,-2-2 3530,-6-1 0,0-5 0,1-2 0</inkml:trace>
  <inkml:trace contextRef="#ctx0" brushRef="#br1" timeOffset="27">22751 1612 8026,'-12'0'22,"0"0"1,-1 0 0,1 0 0,-1 0 0,1 0 605,0 0 1,-1 0 0,1 0 453,-1 0 1,5 0 398,0 0-1118,5 0 0,-1 0-109,8 0 0,3 0 0,7 0 0,2 0-60,5 0 0,4 0 0,4 0 0,4 0-96,3 0 0,5 0 1,2 0-1,2 0-68,6 0 1,0 0 0,7 0 0,1 0-12,2 0 0,8 0 1,-33 0-1,0-1 0,2 0 1,1-1-18,1 0 1,1 0 0,-1 0 0,1 0 0,7 1 0,0 1 0,-1-2-1,1 1-132,-2-1 0,1 0 0,5-1 0,0 2 0,-1 0 1,1 2 131,2-1 1,1 0 0,1 0 0,1 0 0,1 0 0,0 0 0,2-1 0,0 0 6,1-1 1,0 0 0,4 1-1,0 1 1,2-3 0,1 0-98,-20 1 0,-1 0 0,1 1 0,1 0 1,-1 1-1,0-1 0,3 0 0,-1-1 1,1 0-1,-1 0 0,0 1 0,0 0 86,1-1 0,0 1 0,0-1 1,-1 0-1,1-1 0,0 0 0,3 1 1,0 0-1,0 1 0,-1-1 0,-1 0 1,0 0-8,0 0 0,-1 1 1,1-1-1,3-1 1,1 0-1,0 0 1,-1 2-1,1-1 1,-1 1-1,2 0 1,-1 0-1,1-1-116,0 0 0,1 0 1,-1 1-1,0 0 1,-1 0-1,1 0 1,0-1-1,0-1 1,0 1-1,0 0 1,-1-1-1,2 1 106,0 0 0,1-1 0,0 1 0,2 1 1,1-1-1,0 1 0,-2-1 0,0 0 1,0-1-1,1 1 0,0 0 0,-1-1 44,1 1 1,0-1-1,-1 1 1,1 1 0,-1 1-1,1-1 1,1-1-1,0 0 1,0 0 0,0 1-1,0-1 1,0 1-272,0 0 1,0-1 0,0 1 0,1-1 0,-1 1 0,1 0 217,0 1 0,1 0 0,-1 0 1,0-1-1,-1-1 0,1 1 23,0-1 1,1 1 0,-1-1 0,-2 1 0,-1-1 0,1 1 0,-2 1 0,1 0 0,-1 0 0,-2 0 0,1 0 0,-1 0 1,-2 0 1,0 1 0,0-2-1,3 0 1,0 0 0,0-1-1,-3 1 1,0-1 0,-1 1 0,-1 0-1,0 0 1,-1 0-22,-2 1 0,-1-1 0,0 1 0,21 0 1,-1 0-1,-5 0 0,-1 0 0,-1 0 1,-1 0-52,-2 0 0,0 0 0,-2 0 0,-1 0 0,-6 0 1,-2 0-1,-1 0 0,0 0 242,-3 0 0,-1 0 0,-2 0 0,-1 0 0,-3 0 0,-1 0 0,33 0 301,-7 0 1,-7 0 0,-9 0 0,-6 0 0,-7 0-892,-9 0 0,-4 0 0,-9 1-931,-3 3 1,-4-1 0,-9 4 817,-8-1 536,-10 3 0,-9-2 0,-5 5 0</inkml:trace>
  <inkml:trace contextRef="#ctx0" brushRef="#br1" timeOffset="28">24811 2183 8174,'-7'-13'344,"-4"1"1,3 0 0,-2-1-1,0 1 1,2 1 0,-2 1 578,-1 2 1,-1 5 0,0-2-1,-1 0-711,1 1 0,-2 2 0,-1 6 1,-3 5-49,-1 7 0,-1 3 0,-2 6 0,2 1 92,-3 3 1,7-2 0,2 5 0,4-2-117,1-2 0,3-2 1,2-1-1,3-2-118,1-2 1,0-2 0,1-5 0,3 0-87,5-3 1,3-3 0,5 2 0,3-3-128,4-2 1,2-1 0,3-4 0,4 0-879,3 0 0,1-4 0,-1 0 1,-2 0-2429,-1-2 3497,0 5 0,-1-10 0,-2 4 0</inkml:trace>
  <inkml:trace contextRef="#ctx0" brushRef="#br1" timeOffset="29">25295 2356 8049,'-6'-6'155,"-1"-4"0,-5 4 1,-1 1 399,1-1 1,0-2 0,-2 4 207,-3 1 1,3 2-1,-2 1 1,2 1-317,2 3 1,-5 0 0,1 8 0,-1 1-163,-1 1 0,4 1 1,-2 0-1,3 2-97,5-2 1,-3-1 0,4-2 0,0 1-147,3-1 0,1-1 0,1-1-363,-2-2 0,-1-4 0,7 3 66,2-1 0,3-2 0,5-4 0,2-2-404,3-2 1,0 1 0,4-5-1,-3-2-47,0-1 0,-4-1 0,1-2 0,-4-1 487,-3-1 1,-5-2-1,1 3 1,-2-2 220,-2 2 1,0-3 0,0 1 244,0 2 0,0 6 451,0 0 0,0 8 0,0 1-290,0 7 1,0 1-1,0 3 1,0 3-310,0 0 1,0-1 0,1 1 0,2 1-506,1 2 1,5-1 0,0-3 0,2-1-241,1 1 1,1-5-1,-1-1 646,0-2 0,12 5 0,2-3 0</inkml:trace>
  <inkml:trace contextRef="#ctx0" brushRef="#br1" timeOffset="30">25456 2356 8049,'-7'-5'109,"-3"2"0,5-4 949,-2 2 786,4 1 904,-2-2-2414,5 5 0,0-3 1,0 8-1,1 3-173,3 0 1,-1 4-1,4-3-154,-2 3 1,4 1-1,-4-1-620,2-2 0,-3 0-232,4-5 1,-3 0 470,3-4 1,-4 0-1,4-1 282,2-3 0,1-4 1,0-7-1,-1-3 79,-2-2 1,0 5 0,3-1 0,-1 2 341,-2 1 0,-4 2 345,4 3 0,1-2-19,3 6 1,0 2-392,1 6 1,-2 3 0,-1 5-214,-2 0 0,-1 1 0,2-1 1,0 1-1,-1-1-349,-1 0 0,2 1 1,-3-1-333,1 1 0,-3-1 0,4 0 0,2 2-2134,1 3 2764,1-9 0,6 14 0,2-8 0</inkml:trace>
  <inkml:trace contextRef="#ctx0" brushRef="#br1" timeOffset="31">26275 2319 6595,'-7'-5'349,"-3"2"1,5-4-1,-2 0 1,-3 2-1,-1-1 1,-1 3 661,-1 2 0,1 1 1,-1 0-1,1 1-711,0 4 1,-1 3-1,1 7 1,-1 3-36,1 1 1,0-2-1,0 2 1,3 0-162,1 1 1,5-5 0,-1 1 0,2-2-2,2-2 0,7 1 0,4-2-233,4-3 1,3-2 0,-1-6 0,3 0-145,4 0 1,-3-4 0,-1-2 0,2-1-302,2-3 1,-5 4 0,-2-3 229,-4 0 0,-4-2 1,-2-2 258,-2 1 1,-2-1-1,-7 1 1,-6 0 127,-5-1 0,0 2 0,-5 2 1,1 2-1,1 1-36,0 3 0,-4 2 0,3 1 1,0 0-1,2 1-593,3 4 1,2-3-1,0 7-1071,-1 0 1658,6 2 0,2 2 0,5-1 0</inkml:trace>
  <inkml:trace contextRef="#ctx0" brushRef="#br1" timeOffset="32">26473 2319 8029,'0'-8'1155,"1"1"0,2 0 773,1 0 0,6 5-1502,-2-3 0,3 5 0,0 5 0,-1 1-269,-2 1 0,-1 4 1,3-2-1,-3 2-61,-2 1 1,1-4 0,-4 1 0,3 0-139,-3 2 0,0 2 1,-1-1-318,3 0 1,-2 1-1,3-2-364,1-3 1,-4 2 172,7-6 1,-5 0 0,4-4 366,2 0 0,-3-4 0,1-2 0,2 0 168,1-4 1,-3-1 0,0-3 0,0-1 262,-1-2 1,4 2 0,-4 6 0,1 0 705,1 0 0,-5 2-172,4-1 0,0 5-483,5-1 1,-6 8 0,-2 3 0,-1 1-122,0 0 0,5 0 1,-5 5-1,0-1-340,2 1 1,-1-1 0,5 0-142,-2 1 0,-4-1 1,3 1-1,0-1 0,0 0-1031,2 1 0,1-5 0,0-1 1334,-2-1 0,6 3 0,5-2 0</inkml:trace>
  <inkml:trace contextRef="#ctx0" brushRef="#br1" timeOffset="33">27193 2319 15211,'5'13'464,"3"-1"0,2 0 1,0 1-1,-2 1-519,2 2 1,-4-6 0,1 2 0,0-1-955,0 0 1,-3 2 1008,5-1 0,-1 0 0,4 1 0</inkml:trace>
  <inkml:trace contextRef="#ctx0" brushRef="#br1" timeOffset="34">27292 1984 8029,'-13'-12'1111,"7"0"-1147,0 5 1,6 3 0,0 8 0,1 5-612,4 6 0,1 5 647,7 5 0,5-1 0,1 1 0</inkml:trace>
  <inkml:trace contextRef="#ctx0" brushRef="#br1" timeOffset="35">27825 2344 8029,'-5'-12'319,"3"-1"1,-3 1-1,-1-1 550,-2 1 1,-3 4-1,-1 1-470,-1 1 0,-1 2 0,-1 4 0,-1 0-154,1 0 0,1 6 0,1 2 1,1 3 36,0 1 0,1 1 0,1-1 1,3 2-168,1 3 1,-2-4 0,4 5 0,1-1-156,2-1 1,2 1-1,3-5 1,6 1-313,5-1 0,5-1 0,4-1 0,3-3-95,2-2 0,1 3 1,6-3-1,0-3-121,2 0 1,2-2 0,-1 0 0,1 0 79,1 0 0,2-2 1,-3-2 332,1-4 0,-1 1 1,-7-3 194,-4-3 1,-3 0 0,-2-3-1,-4 0 385,-3 0 1,-5 2 0,-2-2-1,-3 2 944,-2 1 0,-1 1 1,-5 0-716,-3-1 1,-3 6-1,-5 2 1,-2 1-416,-3 0 0,2-1 0,-4 7 0,1 2-89,3 4 1,-3-1 0,1 1 0,2 2-102,1 1 0,2 3 0,0 1 1,-1 2-311,1-2 0,4-6 1,1 0-378,1 0 1,2 2 128,4 2 0,1-6 1,3-3 21,5-3 0,2-1 1,1 0-1,1-1-114,-1-3 1,-1-3 0,-1-6 0,-2 1 496,2-1 0,-4 1 0,1 0 0,-1-1 634,-3 1 0,2-1 928,-1 1 1641,0 5-2298,-4 2 0,0 6 0,2 3 37,2 4 0,-1 3-457,5 2 1,0-2-1,5-3 1,-1-4-188,0-2 1,2-2 0,1 0-1,3 0-589,2 0 1,-4 0-1,3-2 1,-1-2-528,-2-4 0,-3-3 0,0-3 1,-1-2 310,1-5 0,-7 0 0,0-2 0,-2-5 422,0-2 0,2-3 0,-4-4 0,3-2 300,-3-2 0,0 1 1,-4-3-1,0 4 627,-3 8 0,0 7 0,2 5 204,-1 1 1,-6 8 0,2 12-447,-3 9 0,3 7 0,1 8 0,1 3 134,4 4 1,0 7 0,2 0-482,0-4 1,2 0 0,2-8 0,5 0-284,7-2 1,-1-2 0,7-4 0,3-3-804,2-3 1,4-3-1,-2-2-550,4 0 1,2-7 0,3 2 1486,-1-2 0,-5-8 0,-2-1 0</inkml:trace>
  <inkml:trace contextRef="#ctx0" brushRef="#br1" timeOffset="36">29947 2332 8029,'-7'-2'2294,"3"-2"0,4 1-2197,4-5 1,-2 0 0,5-5 0,0 1-24,0 0 1,1-5-1,5-1 1,-2 0-116,-3 0 0,2-4 1,-5 3-1,1-2-261,-1 1 1,1-1 0,-3-5 0,1-2 77,-2-1 0,0-4 0,-2 3 1,-2 0 273,-2-1 1,2 2 0,-5 6-1,0 2 187,0 5 0,-1 7 0,-5 5-123,1 3 1,-1 6-1,0 5 1,-1 5 105,1 6 0,-2 2 0,8 4 0,0 1-4,3 6 1,3 1 0,1 3-1,1-1-174,3 0 0,5-1 1,6-3-1,3-4-108,1-3 0,3-1 1,6-2-1,2-2-47,2-5 1,1-2 0,4-1 0,0-2-321,0-3 0,5-3 1,1-5-1,-1 0-218,1 0 1,-2-1 0,-5-2-1,-3-2 369,-4-2 0,-7-1 1,-2-5-1,-4 1 320,-5-1 0,0-3 1,-7-1-1,-1 2 259,-2 1 1,-1-2 0,-1 1-1,-3 2 255,-4 4 1,1 6 0,-1-1-1,-4 2-41,-3 2 1,2 0-1,-4 2 1,3 1-140,2 1 1,-5 5 0,1 0 0,1 2-147,1 1 0,6 0 0,-1 1 0,1-1-13,1 1 0,2-5 1,5 0-498,0 2 1,0 1-68,0 1 1,5-5 0,5-3 0,4-2-270,2-2 0,5 0 1,-3 0-1,0-2-19,-1-2 1,0-1 0,-5-5-1,-1 2 404,-2-2 1,0-1 0,-4-1-1,-3-1 514,0 1 1,-2-1 1499,0 1-879,0 5 0,0 3 0,0 8-424,0 4 1,1 3-1,2 2 1,1-1-312,-1 1 1,-2-1 0,0 0 0,2 1-407,1-1 0,6-1 0,-3-1 0,1-3-647,0-2 0,1-1 1,3-4-1,2 0 888,2 0 0,-2-5 0,4-2 0</inkml:trace>
  <inkml:trace contextRef="#ctx0" brushRef="#br1" timeOffset="37">30790 1898 8029,'-5'-13'1264,"2"2"-460,-5 3 1,5 5 0,-1 10-383,2 5 0,2 9 1,0 0-1,0 2-62,0 2 0,0 4 0,2 0 0,0 0-85,3 1 1,0-4-1,-2 2 1,2-5-254,2-2 0,-4-2 1,3 2-1,-2-5-408,0-2 1,0-1-737,-4-1 779,0-5 0,0-3 0,1-8 0,2-6 185,1-5 1,4 1 0,-2-2 0,1 1 163,3-2 0,5 7 0,1-2 0,-1 2 245,-1 4 0,3 0 1,-1 6-89,-1 0 1,3 0 0,-1 0 0,-2 0 64,-1 0 1,-6 6 0,-1 2-26,-1 3 0,-2 1 0,-4 1 0,0-1-76,0 0 0,-10 1 0,-4-1 0,-2 1-85,-2-1 0,-4 0 0,0-1 0,-5-1-397,-1-2 1,3-1 0,5 3-1,2-2-755,3 2 0,2-5 1110,0-1 0,6-2 0,2-2 0</inkml:trace>
  <inkml:trace contextRef="#ctx0" brushRef="#br1" timeOffset="38">31137 2270 7987,'13'-5'1437,"-1"1"0,1-4-994,-1 4 0,1-6 1,-1 3-1,0-1-315,1 0 0,1 4 0,1-3 1,1 0-459,-1 0 0,-1 3 0,-1-4-115,-1-2 0,-5-1 0,-3-1 127,-3-1 1,-2 1 0,-3-1 0,-4 2 303,-3 3 0,-2-2 1,1 6-1,-1 2 310,1 0 1,-5 2 0,1 2 0,1 2 131,1 4 1,2 0 0,0 3 0,3 3 55,1 0 1,3 1 0,-1 0 0,0 3-423,3 1 1,2-2 0,2 2 0,3-1-270,5-3 0,2-1 0,2-2 0,3-1-280,0-2 0,6-2 1,-1-5 486,2 3 0,8-1 0,0-4 0</inkml:trace>
  <inkml:trace contextRef="#ctx0" brushRef="#br1" timeOffset="39">31510 2084 7987,'0'-9'1197,"0"1"-181,0 5 0,5-6 0,3 5-121,3 1 1,7 3 0,2 4 0,-1 4-429,-2 3 0,2 2 0,0-1 0,2 0-147,-1 1 0,-4 3 0,2 1 1,-2-1-404,1 2 0,-1-4 0,-3 4 1,-2-1-332,-3-1 1,2 2 0,-5-3-568,2 2 1,-4-1 557,1-3 1,-8-2 0,-5-3 0,-3-4 207,-5-3 1,2-1-1,-4 0 1,1-1 465,3-3 0,-3-3 1,1-5-1,2-2 536,2-3 1,4-2-1,2-6 1,2 0-170,2 1 0,2-5 0,2 0 0,3 1-347,4 2 0,5 1 0,3 2 0,5 2-525,3 5 0,0 2 1,1 3-1,0 2-1022,0 5 0,0 2 1,-1-1-1,0-1-407,-3 1 0,-4 3 0,-4 3 1683,-1 1 0,-5 5 0,-1-2 0</inkml:trace>
  <inkml:trace contextRef="#ctx0" brushRef="#br1" timeOffset="40">31696 2307 6164,'-7'0'2201,"1"0"-1438,6 0 2546,0 0-2990,0 5 0,0-2 402,0 5 0,0 1-162,0 3 0,0 0 226,0 1-556,0-6 1,6-3-1,2-8-158,3-5 0,3-2 1,1-2-1,3-2-239,1-2 1,1-4-1,2 3-59,-2-1 1,-5 3-1,2-4 1,-5 1 0,-3 0 0,0-2 1,-5-4-1,-1 0 124,-1 1 0,-2-1 0,0-1 0,-2-2 130,-2-1 1,-3-4 0,-5 4 0,1 2 69,3 0 1,-4 8-1,4 3 1,-3 3 14,-1 5 1,-1 2 0,0 8 0,-4 3-120,-4 8 0,2 5 1,0 8-1,1 3 159,3 4 0,1 7 0,3 1 1,3 0-2,3 2 0,4-4 0,2 1 0,4-3 39,3 0 1,7-7-1,3 6 1,1-3 183,3-1 0,2-4 0,2 0-300,3-1 0,3-7 0,5 0 0,0-2-754,0-3 0,0-2 0,1-1 0,-2-4-952,-3-4 0,2-3 0,-3-1 738,0 0 0,-2 0 0,-6 0 0,-2 0 893,-2 0 0,-5-5 0,3-2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6T06:34:27.075"/>
    </inkml:context>
    <inkml:brush xml:id="br0">
      <inkml:brushProperty name="width" value="0.05292" units="cm"/>
      <inkml:brushProperty name="height" value="0.05292" units="cm"/>
      <inkml:brushProperty name="color" value="#FF0000"/>
    </inkml:brush>
  </inkml:definitions>
  <inkml:trace contextRef="#ctx0" brushRef="#br0">7592 12018 8227,'0'-13'305,"3"2"1,4 5 0,7 6-403,3 6 0,5 10 0,6 2 0,2 1 0,2 3 0,1 1 339,-1 2 0,2 0 1,-3 1-1,-1 3 0,0 4 1,-2 3-1,-2 1 0,-3-1 1,0-2-358,-3-1 0,1-5 0,2 1 1,-1-4-366,-1-5 1,-4-2 479,3-5 0,1-1 0,4 1 0</inkml:trace>
  <inkml:trace contextRef="#ctx0" brushRef="#br0" timeOffset="1">8473 11993 8237,'-50'0'232,"-1"3"1,-1 5 302,-2 9 0,-5 16 0,30-13 1,0 2-1,-1 3 0,-1 0-464,0 1 0,0 2 0,0 3 1,-1 1-1,-1-1 0,0 0 1,-2 1-1,1 0 0,-1-1 0,-1 1-223,1-1 1,0 0 0,1-2 0,-1 0 0,-1 0 0,1 0 0,0 0 0,1 0-110,0-1 1,0 0 0,0 2-1,-1-1 1,3-1 0,1-1 0,0 1-1,1 0-792,0-1 0,0 1 1053,-1 1 0,1 1 0,-1-3 0,1 1 0,1 2 0,0 1 0,1-2 0,0 1 0,-1 0 0,-1-1 0</inkml:trace>
  <inkml:trace contextRef="#ctx0" brushRef="#br0" timeOffset="2">8175 15131 7787,'0'-7'3781,"0"1"-3408,0 6-166,0 6 1,0 1 0,0 5 71,0 1 0,0 0 1,0 4-1,0 4 6,0 2 1,0 7 0,0 3 0,0 3-48,0 2 0,0 0 0,0 2 0,0 3-50,0 1 1,-4 1-1,0 5 1,0 0-63,-2-1 1,5 1-1,-5-2 1,2-1-38,0-2 1,-4-5 0,2 2 0,1-4 53,-1-1 1,-2-5 0,2-3 0,1-3 52,-1-1 0,-3-6 1,2-1-1,-1-1-124,-1-1 1,7-3-1,-4-6-2900,1-2 1394,3-1 1,-2-8-1,7-1 1434,1-2 0,6-7 0,-4-5 0</inkml:trace>
  <inkml:trace contextRef="#ctx0" brushRef="#br0" timeOffset="3">8039 16458 8030,'-6'-11'238,"-2"1"1,-3 3 0,-2 0 218,1 1 1,0 3 0,-2-1 0,-1 2 826,-2 2-925,1 0 1,-1 0 0,-1 2-1,0 2-45,0 4 1,2 3 0,2 2-1,-1-1-75,-2 0 0,1 6 0,3 3 0,1 4 33,0 4 1,-1-2 0,2 6-80,3 2 0,-2 1 0,5 1 1,-1 1-47,1 4 0,1-4 1,4 2-1,1-4-141,3-3 0,3-1 1,5 2-1,1-2-10,-1-2 1,6-2 0,3-7 0,4-4-206,3 1 0,4-5 0,7-1 0,1-6 63,1-5 0,10-6 0,0-6 1,3-7 192,1-7 0,3-12 0,-3-2 1,-1-4 220,-3-4 0,-3 3 0,-11 0 1,-2 0 141,-8 0 0,-9 3 0,-3-3 1,-5 0 145,-6-1 1,-8 5 0,-7-1 0,-10 3-400,-12 0 1,-10 11 0,-10 5 0,-8 7-409,-8 8 0,34 6 1,-2 2-1,-3 2 0,-1 2 1,-1 3-1,0 2-276,-3 2 0,0 2 0,0 4 0,-2 1 0,-6 4 1,-1 1-1,-1 2 0,1 2 242,-1 2 0,-1 2 0,16-9 0,-1 2 0,0 0 0,-1 2 1,0 0-1,0 0 0</inkml:trace>
  <inkml:trace contextRef="#ctx0" brushRef="#br0" timeOffset="4">8088 17177 9871,'0'13'218,"-4"0"0,0 5 1,0 7-1,-2 7 1,-1 4-1,-1 1 288,0 0 1,0 10 0,-5 3 0,1 2 368,-1 3-692,1-9 1,-4 11 0,-1-7 0,2 0 0,1-2 10,2-3 1,-2-3 0,0 0 0,0-2-372,3-4 1,3-8 0,0-3-591,4-8 0,4-4 767,4-5 0,3-8 0,5-7 0</inkml:trace>
  <inkml:trace contextRef="#ctx0" brushRef="#br0" timeOffset="5">7853 18331 7759,'-20'0'204,"2"0"1,6 0 0,0 0 0,-1 0-299,1 0 0,3 5 0,1 3 1,-1 5 727,-2 3 0,0 0 0,1 3 0,3 0-189,1 0 0,2 3 1,4 6-1,0 1-240,0-1 0,6-2 0,2-1 1,2-1-53,-2 1 1,7 0 0,-2-2 0,0-1-105,1-1 0,3-4 0,1 2 1,1-3-151,3-5 0,1-4 1,2-7-1,1-1-120,3-3 1,3-4 0,5-10-1,0-7 17,1-7 1,-5-4 0,-2-1-1,-2-1 288,-5-4 0,-6 4 0,-10-4 1,-4 4 248,-2 0 0,-8 7 1,-4 2-1,-6 3-130,-9 1 1,-5 10-1,-9 4 1,-2 4-753,-5 4 0,-6 3 1,-2 3-1,2 4-975,1 4 1524,-4-2 0,-7 15 0,27-15 0,1 1 0</inkml:trace>
  <inkml:trace contextRef="#ctx0" brushRef="#br0" timeOffset="6">4851 18380 7780,'0'-12'872,"0"-1"-521,0 1 0,4 4 1,1 1-1,2 1 1,3 2 258,1-1 0,-3 3 0,0-2 0,2 3-307,1 1 1,1 0 0,1 0 0,-2 1-198,-3 3 0,3 2 0,-4 4 0,1-2-3,1 1 1,-7 2 0,2 3 0,-2 1-258,-2 2 1,0 5-1,-2-1 1,-2 1-252,-4-2 0,1 4 0,-1-4 0,-2 3 26,-1-3 0,0-2 0,1-5 1,4-1-102,0 0 521,-4-5 0,9-3 13,-3-8 1,3 0-1,2-6 1,3-2 136,4-2 0,3 3 0,2-5 0,-1 2 27,1 2 0,3 0 1,2 3-1,0 2 98,0 1 0,3-2 0,-4 4 0,1 1-136,0 2 0,3 1 0,-4 0 0,-2 0 66,-2 0 1,0 4 0,-1 2-211,1 0 0,-5 1 0,-1 3-110,-2-2 0,-1 1 0,-5 3 0,-3 0-128,-4 1 1,-3 0 0,-3 3 0,-1 2-185,-2 1 1,-3-4 0,3 0-1,2-4-556,1-3 1,2-1 0,-1 2-690,1-5 0,5-4 1631,3-4 0,-3-9 0,0-6 0</inkml:trace>
  <inkml:trace contextRef="#ctx0" brushRef="#br0" timeOffset="7">5272 18492 7780,'13'0'-617,"-1"0"1120,1 5 0,-1-3 0,0 2 144,1-3 0,-1-1 1,1 0-1,0 0-604,4 0 0,2 0 0,5-1 1,-2-3-676,-2-4 0,5 1 0,4-2 0,0 0-1260,1-2 1892,-3-2 0,3-5 0,-5-1 0</inkml:trace>
  <inkml:trace contextRef="#ctx0" brushRef="#br0" timeOffset="8">6029 18331 7270,'-8'1'1798,"-1"3"-1677,7-2 1,-9 3 0,4-4 0,-1 2 59,-1 1 1,2 2 0,-2-3 0,0 2 23,0 2 0,2-3 1,-1 4-134,-2 2 0,4-3 0,1 1-23,-1 2 1,5 1-1,-3 1-21,3 1 0,-4-5 0,1 0 1,2 2 55,0 1 0,2 1 1,0 1-132,0-1-56,0 1 0,2-2 66,2-3 0,3-3-2,5-5 1,-4 0-1,0 0 3,2 0 1,-3 0 0,0-1 0,0-2-44,0-1 0,-3 0 1,3 3-317,-2-4 350,5 4 0,-5-6 0,4 3 0,-2 3 285,-3-4 312,-3 4-337,10 1 0,-5-1 0,3-2-116,0-1 0,-5 0 0,3 2 26,-2-2 0,5 1-66,-2-5 0,2 0 1,-1-3-1,-2 1 32,-1 2 1,2 0 0,-3-5-17,2 1 1,-4 4 0,3-1-50,-1 0 1,-3 2-1,2-1-91,-3-2 0,-1 3 0,0-1-58,0-2 1,0 3 0,0-1-15,0-2 0,0-1 129,0-1 1,-1 4 91,-3-1-167,2 7 1,-5-4-180,3 6-31,3 0 155,-5 0-234,6 0-3150,0 0 2952,6 0 0,-5 1 570,3 4 0,-2 1 0,-8 7 0,-1-1 0</inkml:trace>
  <inkml:trace contextRef="#ctx0" brushRef="#br0" timeOffset="9">5855 18492 7773,'0'7'1592,"0"-2"-1269,0 1 0,0-3 114,0 5 0,2-4 1,2 3-1,4-2-118,3-2 0,3-1 0,2-2 1,4 0-111,-1 0 0,4-2 0,-2-2 0,3-4-104,0-3 0,1-3 0,0-1 0,-2-2-255,-2 2 1,1-3-1,-5 2 1,-2-1-16,-1-1 0,-6 4 1,-1-2-1,-2 2 0,-2 2 1,-3-1 0,-4 1 94,-4-1 1,-5 5 0,-2 1 0,-3 2 15,-1 2 1,2 2-1,-2 1 1,0 1 126,-1 3 0,1 4 1,-3 8-1,3 2-24,1 1 0,1-3 0,5 5 0,1 1 3,3 1 1,-2 1 0,6-2-1,1-3 151,2-1 1,1 3 0,0-3 0,0 0-120,0 0 0,5-2 0,4-5 0,3-1-311,4-2 1,2-4 0,4 3 0,-1-1-415,1-4 1,7-2 0,3-4 0,1-4-445,0-3 1,0-1 0,2-2 1084,-7-3 0,7-2 0,-9-6 0</inkml:trace>
  <inkml:trace contextRef="#ctx0" brushRef="#br0" timeOffset="10">6575 18306 7773,'-13'0'0,"1"0"0,0 0 295,-1 0 1,1 4-1,-1 2 1,1 0 361,0 4 1,-1 1 0,1 3-261,-1 2 1,5-2 0,1 3-1,2-4-62,2 0 1,-3 3 0,2 1 0,2-2 14,0-1 1,2-6 0,0 0-111,0 2 0,0-3 1,2 0-245,2-2 1,3 0-1,5-7 1,-1-2-288,-3-4 1,6-5-1,-4-3 1,-1-5-136,2-2 0,0-6 1,2-2-1,-1 0 58,1-4 0,-6-1 0,-2-1 0,-1 0 168,0 0 0,0-5 0,-4 3 1,-1 1 204,-3 4 1,-2 8 0,-3 0 0,0 5 264,0 3 0,2 7 0,0 5 1,0 2 229,0 0 1,3 1-1,-3 7 1,0 6-124,0 5 1,3 5 0,-3 4 0,2 3-34,2 2 0,2-2 0,1 6 0,0 2-134,0 0 0,0 3 1,1-3-1,2 0-326,1-2 1,6-5 0,-2 0 0,4-1-484,5-3 1,-2-4-1,4-4 1,1-3-240,-1-5 0,3 2 0,6-6 0,1-3-866,-2-4 1321,-1-4 1,5-5 0,-1-2-1300,-2-2 1530,0-4 0,-10-2 1,3-1 151,-4-3 0,-4-2 0,0 3 0,-1-5 0,1-2 0</inkml:trace>
  <inkml:trace contextRef="#ctx0" brushRef="#br0" timeOffset="11">6959 18145 7773,'0'-13'0,"0"1"199,0-1 0,-5 7 1,-3 1-1,-3 4 366,-2 1 0,1 6 0,-1 2 0,0 3-168,-4 1 1,3 5-1,-2-1 1,3 1-1,5 1 1,-3-4-1,4 2-84,0-2-1001,2-2 192,5-5 1,5-3 0,4-6 0,0-4-7,-1-1 0,2 3 0,-4-3 1,-1 0 316,1 0 0,3 5 0,-2-4 336,0 1 1,0 3 213,-3-2 0,-1 8 0,4 4 380,-2 3 0,1 2 0,-3-1 0,2 2-197,2 3 1,-3-2 0,3 4 0,0 0-210,0 1 1,-3-1 0,3 3-1,0-1-101,0 1 0,-3-3 0,3 0 0,-2 1-132,-2-1 0,2-4 0,1 2 0,-1-4 0,1 0-287,-3-1 1,-2 1-1,-1-1-428,0 0 1,0-3 297,0-1 0,-1-5 1,-3 2-1,-5-1 1,-2 0 1,-1 1 0,-1-5 192,1 0 1,0 0 0,-1 0 0,1-2 101,-1-2 0,5 1 0,1-5-194,2-2 0,1-2 0,5-5 0,4-3-495,8-4 1,1 0 0,6-3 0,2-2-862,2-4 0,-4 2 1565,1-2 0,0-1 0,4-3 0</inkml:trace>
  <inkml:trace contextRef="#ctx0" brushRef="#br0" timeOffset="12">7170 18157 7773,'-8'8'0,"0"1"1018,5-1 245,-8-1 0,11-3-1020,0-8 1,1-3-1,8-6-220,0 1 1,1 0 0,0-1 0,-4 1-5,0-1 0,2 1-424,-4 0 296,1-1 0,-5 5-249,0 0 481,0 5 0,-6-3 0,-2 6 101,-3 0 1,-2 7 0,1 4 0,-1 6 135,1 2 0,0 2 0,-1 4 0,1-1 118,-1 1 1,7-4-1,1-2 1,4-1-74,1-3 0,0-1 0,1-3 1,4-3-285,3-4 1,8-2 0,6-4 0,5-2-846,2-4 0,6-8 1,1-5-1,4-4 724,0-4 0,-7 3 0,-2-4 0</inkml:trace>
  <inkml:trace contextRef="#ctx0" brushRef="#br0" timeOffset="13">9763 16272 7943,'-1'-8'253,"-2"-1"707,-1 0 1,-5 2 1715,5-1-2378,-5-1 0,9 4 0,-2 6-94,5 10 0,7 4 0,-2 10 0,3 5 10,1 5 0,1 3 1,-1 4-1,1 3 24,-1 4 1,0-1 0,-1-3 0,-1-2-74,-2 0 1,1-9 0,2 2 0,-2-4-51,0-5 1,-5-6 0,3-3 0,0-2-479,-1 1 1,-1-1-1492,3-3 788,-5-6 0,6-3 0,-5-8 0,-1-6-1756,-1-5 2822,3-4 0,-4-12 0,5 0 0</inkml:trace>
  <inkml:trace contextRef="#ctx0" brushRef="#br0" timeOffset="14">9825 16185 7943,'-18'-12'509,"0"-1"0,-2 1-118,3-1 0,3 5 0,2 0 0,1-2 572,3-1 1,-2-1-235,6-1 0,1 1 0,7 1-573,4 3 1,10 1 0,6 4 0,6-1-4,6 1 1,5 2 0,12-1 0,3 0-65,5-2 1,-1-2-1,-25 5 1,1-1 0,0 0-1,1-1-65,1-1 0,1 1 1,-1 1-1,0 0 0,0-2 1,1-1-1,-2 1 0,-1 0-65,-1 1 0,0-1 0,34-5 0,-33 6 0,0 0 0,31-2-46,-3-1 0,-1-3 0,-10 2 0,-5 0 63,-5 3 1,-6-2-1,-4 2 1,-6 1 356,-4 2 0,-6-3 40,-4 0 1,-6 1 0,-3 7-86,-3 4 0,-1-1 1,0 1-1,0 2 52,0 1 1,0 3 0,0 2 0,-1 4-100,-3-1 1,2 4-1,-3-1 1,1 5-102,0 2 0,-1 5 0,5-2 0,0 1-39,0 0 0,0 1 0,0 6 1,0 2-120,0-2 0,0-3 0,2-3 0,2-1 29,4 2 1,3-4 0,2 1 0,-1-2-34,0-2 1,2 2 0,1-1-1,2-3-98,-2-4 1,3 1 0,-1-7 0,-2-1 13,-1-1 0,-2 3 0,-1-1-145,-3-1 1,-1-7 107,-3-3 1,-4 0 0,0-1 23,-7-1 0,-11-2 1,-5-1-1,-7 0-159,-6 0 1,-4 0 0,-11-1-1,-1-2-59,-2-1 0,-10 0-54,2 4 0,-8 0 241,0 0 0,2 6 1,2 0-1,3 3 154,1-1 1,9-4 0,4 4-1,2 1 136,3-3 1,5 6 0,7-6 0,3 1-429,6-3 0,0 2 1,6-2-1542,2-1 109,7-2 1,5-1 1719,11 0 0,6-5 0,11-2 0</inkml:trace>
  <inkml:trace contextRef="#ctx0" brushRef="#br0" timeOffset="15">9924 16594 7865,'-23'0'0,"2"0"540,5 0 1,2 0 1537,1 0 379,1 0-2034,5 0 1,4 4-1,12 1 1,7-1-15,6 1 0,14-3 1,7 2-1,9-4-51,10-4 0,7-3 1,-31 1-1,1-1 1,1 1-1,0 0-151,1 0 0,0 0 0,2-1 1,0 1-1,3 0 0,-1 0-1181,0 0 1,0-1 997,2 1 0,0 0 0,-6 0 0,0 0 0,0 0 1,0 0-15,-4 2 1,-1 0 0,24-5 0,-10 4 0,-9 1 39,-6-1 0,-10 3 0,-9-2-1195,-2 3-387,-2 1 1,-6 0 0,-13 5 1531,-4 8 0,-1 6 0</inkml:trace>
  <inkml:trace contextRef="#ctx0" brushRef="#br0" timeOffset="16">10073 18021 7955,'0'-7'897,"-4"0"1,-1 4-173,-2-1 0,2 0 1,-1 5-364,0 3 0,2-1 0,3 5 0,-2 2 24,-1 1 0,0 7 0,4 3 281,0 2-484,0 2 1,0 0 0,1 1-1,2 1 124,1 2 1,4 4 0,-2-1 0,0 1-11,4 2 1,-3 3 0,1-6-1,1 1 18,-3 0 1,4-1-1,-4 2-27,1-1-125,-5-5 1,8 2 0,-6-5-74,-1 0 0,2-5 0,-1 0 0,-1-1-116,-1 0 0,-2-4 0,0 2-308,0-3 0,0-2-3274,0 1 2410,0-7 0,-5-7 0,1-10 0,2-7 15,0-5 1,4-1-1,0-9 1183,2-1 0,6-8 0,-3-2 0</inkml:trace>
  <inkml:trace contextRef="#ctx0" brushRef="#br0" timeOffset="17">10148 17971 7946,'-7'0'-451,"1"-1"0,5-2 829,-3-1 1,1 0 185,-5 4 1,4 0 418,-5 0-602,6 0 1,-3 0 209,1 0-505,4 0 407,-4 0 41,-1 0-156,5 0 118,-5 0-259,6 0 0,6 0-121,2 0 1,3 0 0,1 0-48,1 0 1,-1 0-1,2 0 1,1 0 68,2 0-100,5 0 0,-7 0 0,6 0-9,1 0 0,-3 0 0,3 0 0,3-2-10,2-2 0,4 1 0,-2-4 1,4 1-51,3-1 1,-2 3 0,2-3-1,2 0 1,1 0-67,0-3 1,-2 5 0,0-1 51,0 1 0,0 2 0,1-4 1,-1 2 15,0 2 1,-4-3 0,0 1 0,0-1 30,-1 1 0,3-1 0,-7 3 0,1-2 1,0-1-22,0 1 0,4-1 1,-4 4-1,0-3-1,2 3 0,-5-4 0,3 2 41,-3 1 0,-5-2 1,-1 1-1,1 1 21,-2 2 1,1-1 0,-5-1 0,1-1 45,-1 2 1,-1 0 0,-1 2 0,0-1 14,4-3 0,-7 2 0,2-2 0,-1 3 14,0 1 1,1 0-1,-1-2 87,-2-2 1,2 3-37,-3-3 1,-1 2-46,1 2 1,-5-1 0,2-2 90,1-1 0,-3 0-217,5 4 0,-4 0 0,3-1-199,-1-4 1,3 4-7,-1-3 24,-2 3 183,0 1 0,-5 0 84,3 0 1,-3-2 6,4-2-84,-4 3 0,0-5-73,3 6 72,-2 0 267,9-5 464,-10 3 7,5-3-166,-6 5-759,0 0 37,0 5 0,0-2 100,0 5 0,0 1 0,0 3 1,0 2 78,0 2 1,0-2-1,0 4 1,1-2 68,3 1 0,-2 5 0,2-1 1,-3 1-50,-1-2 1,0 7 0,0-5-1,0 0 4,0 1 0,4-1 0,0 0 0,-1-1 3,-1 1 0,-1-3 0,2 2 0,1 0 5,-1-2 0,-1 4 0,1-2 1,1 2-16,-1 2 1,2-4-1,0 0 1,-3-1-56,0 0 0,2 2 0,0-4 1,-1-1-35,-2 1 32,-1-1 0,4-1 1,0 2-1,-1 0-10,-1 0 1,2-1 0,0-5 11,-1 1 0,-2 3 0,0 1 0,2-2 4,1-1 1,0-2 0,-4 0 0,2 1-15,2-1 0,-3 5 0,3-1 1,-2-1 0,-2-1 1,0-1-1,1-1-58,3 0 0,-2 1 0,2-1-54,-3 1 1,-1-1 33,0 0 0,2-3-163,2-1 114,-3 0 45,5-1 95,-6-1 71,0-6-72,0 0 1,-6 0-48,-2 0 1,1 0 0,-1 0-53,-2 0 0,-5 0 0,-3 1 18,-1 3 0,1-3 0,-6 4 0,-2-3-75,0 2 0,-6-2 0,-1 2 0,-4-1-39,-4 1 1,-4-3-1,-6 3 1,-1-1 21,-2 1 0,-4-2 1,5 3-1,0-1 202,2 0 0,2 5 1,0-4-1,4 1 44,4-1 1,2 4-1,2-4 1,0 1 114,-1-1 0,5 3 0,2-4 0,0 1-8,4 0 0,0-4 0,4 5 0,1-2-179,1 0 1,5 0 0,-4-4 0,4 2-248,5 2 1,-2-3 0,5 3-2411,-3-2-933,4-2 3590,2 0 0,5-6 0,0-1 0</inkml:trace>
  <inkml:trace contextRef="#ctx0" brushRef="#br0" timeOffset="18">10098 18318 8135,'-6'-7'896,"5"0"1,-3 3 1583,3-4-1879,1 3-407,0-1 1,5 6-26,3 0 1,3 0 46,2 0 0,5-4-98,2 0 1,4 0-2,1 4 0,5 0 7,3 0 1,3-4 0,2-1 0,4 3 94,3 0 0,4-2 1,0-1-1,2-1 79,3 1 0,-2-1-299,6 2 1,0 1 5,4-5 1,0 4 0,0-3-1,0 0-104,0 0 0,0 3 0,-1-4 0,-2-2-28,-1-1 0,-10 3 1,2-1-1,-3 1 106,-3 1 1,-1-4 0,-8 4 0,-1-1 153,-6 0 0,-3 1 0,-4-1 0,-4 2-50,-4 1 1,0 3 0,-2-3 0,-2 1-269,0 0 0,-5-1-2508,4 5 1430,-5 0 1,-9 0-1,-10 2 85,-6 2 1,-9 3 1177,-2 5 0,-3 6 0,-1 1 0</inkml:trace>
  <inkml:trace contextRef="#ctx0" brushRef="#br0" timeOffset="19">10259 18442 7861,'-8'0'-199,"0"0"2274,-2 0-941,5 0-311,-1 0-259,6 0 434,0 0-828,6 0 1,-4 0-1,7 0 4,0 0 1,2 0 0,2 0 0,-1 0-101,0 0 1,1 0 0,-1 0-1,1 0-40,-1 0 0,5 0 1,-1 0-1,1 0 15,1 0 1,-3 0 0,5-1 0,3-2 30,0-1 1,3 0 0,2 4 128,1 0-143,5-6 0,-4 5 0,5-3 13,-2 2 0,0 2 0,4-1 1,0-2 6,1-1 0,-1 0 0,0 3 1,0-2-33,1-1 0,-5-2 0,-2 2 0,1-3-59,0 0 0,-3 0 0,2 5 0,1-4-16,0-1 0,-5 5 1,4-4-1,-2 2-9,0 0 0,1-4 0,-3 3 1,2 3 1,-1 0 1,-2-2 0,-1 0 0,0 1 10,0 2 0,-5 1 0,1 0 0,0-2 33,-2-2 1,3 3 0,-4-3 0,0 2 46,0 2 0,-2-1 1,-3-2-1,-1-1 66,1 1 0,-1 1 1,0-1-1,1-1 84,-1 1 0,1 2 0,-2-1 9,-3-2 0,-1 3 34,-3-3 1,-1 2 177,5 2-78,-5 0-275,2 0 1,-3 0 63,2 0-385,-3 0-1121,5 0-313,-6 0 0,-2 0 587,-2 0 1,-3 0 0,-5 2 305,-1 2 0,-5-1 1,-4 5-1,-4 1 781,-3 2 0,-11 2 0,2-1 0</inkml:trace>
  <inkml:trace contextRef="#ctx0" brushRef="#br0" timeOffset="20">10048 18529 7806,'-8'-4'-189,"1"-2"1,0 1 2283,0-1-1001,5 2-400,-4 4-429,6 0 0,2 0 0,2 0-4,4 0 1,7 0 0,3 0-1,3 0 87,5 0 1,0-1 0,7-2 138,2-1-363,6 0 1,-2 0 0,3-2-3,1-1 1,-3 5 0,5-4 0,1 2-38,-2 0 1,2-4-1,-8 2 1,-2 1-102,0-1 1,-6-2 0,-1 4-1,-4-1-21,-4 0 1,-4 4 0,-5-5 0,-3 2-33,-1 0-943,-5 0-1391,3 4-503,-6 0 2906,0 0 0,0 5 0,0 2 0</inkml:trace>
  <inkml:trace contextRef="#ctx0" brushRef="#br0" timeOffset="21">10036 18666 7500,'-1'-7'2539,"-4"3"-1873,4 2-42,-4 2-457,5 0 1,4 2 0,1 0 0,1 4 21,-1 1 1,5 1 0,-3 4 0,1 1-72,0-1 0,1 5 1,2-1-1,-2 1-72,0 1 0,-3-3 0,4 4 0,-3 0-79,-2 1 0,4-5 0,-5 3 0,0-2-12,2 1 1,-5-1 0,3-3 0,-3-1 64,-1 1 0,5-5 463,-1 0 564,0-5-135,-4 2-607,0-5 1,0-1-229,0-3 1,0-3-138,0-5 1,1 3 0,3 2-43,5 2 0,2-3 1,1 2 87,0-1 0,2 3 0,1-3 1,3 2-1,2 1 13,2-2 1,2 3 0,4-4-1,2 1 51,2-1 1,5 3 0,6-3 0,1 0 14,3 0 1,1 3 0,5-5 0,3 1-68,6 1 1,3-2 0,-3 3-43,0-1 1,0 0 0,0-2 0,-1 2 0,-3 1-44,-5 4 0,-3-4 1,-5 2-1,-5 0 119,-5-2 1,-2 5 0,-7-3 0,-4 1 353,-3-1 1,-2 2 55,-5-2 0,-3 3 251,-1 1-651,-5 0 84,2 0-952,-5 0-8277,0 0 8217,0 5 1,4-2 885,1 5 0,-1-5 0,-4 3 0</inkml:trace>
  <inkml:trace contextRef="#ctx0" brushRef="#br0" timeOffset="22">11673 16396 8077,'6'-8'346,"2"1"0,5 0 1,3 1-1,6-1 0,7 2 205,8-1 0,6-2 0,8 4 1,2 0-1,3-2-138,5-2 1,-2 1 0,8 0 0,0 0 0,-1 2-136,-1-1 1,-3-2 0,-4 3 0,-5-1-156,-2 1 1,-12 0 0,-7 4-1,-9-2-128,-6-1 0,-6 0-209,-7 4 0,-13 0 0,-17 0 0,-11 1-47,-11 4 0,-9-3 0,-9 5 167,31-4 1,0 0 0,-34 6-1,34-5 1,0-1 0,-1 1 0,1 1 76,-34 3 0,33-5 1,1 1-1,-31 5 1,1 0 102,1 0 1,13-2-1,6 0 1,6 0 491,6 0 1,8-4-501,9 1 1,9-3-1,10-1 1,12 0 81,12 0 0,15 0 1,9-1-1,11-3-117,-26 0 1,1-1 0,0 0 0,2-1 0,2 1 0,2-1 0,0 1 0,1 1-31,0-1 0,1 1 0,3 1 0,-1-1 1,-1 0-1,-1-1 0,0 1 0,-2 1-11,0 0 1,-1 0 0,-5 1 0,0-1 0,28 0 0,-9-1-17,-10 1 1,-15 2 0,-14 1-43,-3 0 1,-16 0 0,-10 0-1,-17 1-34,-14 3 0,-10 3 1,-16 6-1,32-7 0,-1 0 2,0 0 0,0 0 0,1 2 0,0 1 0,2-1 0,0 1-173,-31 6 0,4 3 0,5-2 1,7 1-818,8 1 1,7-3 1077,2 5 0,6 7 0,-4 4 0</inkml:trace>
  <inkml:trace contextRef="#ctx0" brushRef="#br0" timeOffset="23">13547 16259 7841,'-7'-12'2477,"1"4"-1518,6 0 1,2 6 0,2 2 0,4 7-585,3 4 1,1 1 0,1 2-1,1 3-176,2 3 1,-2 0-1,3-1 1,-4 0-113,0 1 0,-5-4 0,0 3 1,1-1 17,-3-2 0,5-7 0,-4-1-567,0 2 1,3-3-145,-6 1 1,4-6 400,-4-2 1,1-2 0,-5-6 0,1-3 153,3-4 0,-3 0 0,4-6 0,-4 0 115,-1 2 0,0-4 1,1 3-1,3 1 1,-2-3 0,2 5 0,-1 1 93,1-2 1,-1 8-1,5-2-50,2 1 1,-4 5 0,3 2 0,0 3-102,2 1 0,2 0 0,-1 0 0,1 1-44,-1 3 1,-1-1-1,-1 5 39,-2 2 1,0 1-1,3 1 1,-1-1-46,-2-2 1,-4 2 0,3-3-12,-1 3-44,3 1 0,-6-3-196,5-1 1,1-1-164,3 1 0,-4-2 310,1-6 1,-5 0-1,3-2 89,-2-2 1,3-3-1,-2-5 175,1-1 1,-4 1 0,2 0 0,1-1 110,2 1 0,-1-1 0,1 2 365,2 3-425,1-3 1,-3 10 0,0-3 56,2 2 0,1 2 0,1 0 0,-1 2-59,-2 2 0,2-1 0,-3 5 0,3 1-144,1 2 1,1 2 0,-2-1-325,-3 1 0,3-1 0,-4 2 0,1 1-731,1 2 0,-5-2 1,4-6-1,0 0 1033,-1 0 0,4 2 0,-4 2 0</inkml:trace>
  <inkml:trace contextRef="#ctx0" brushRef="#br0" timeOffset="24">14403 16284 8427,'1'7'-668,"3"-1"459,4-1 209,-2-3 0,5 3 0,-4-5 0</inkml:trace>
  <inkml:trace contextRef="#ctx0" brushRef="#br0" timeOffset="25">14403 16011 7841,'-13'-5'1263,"1"-2"-1166,-1-5 1,5 5-38,0 3-60,5 2 0,-2 8 0,5 1 0</inkml:trace>
  <inkml:trace contextRef="#ctx0" brushRef="#br0" timeOffset="26">14626 16210 10054,'8'1'1324,"0"3"-828,1-2 0,-1 3 1,0-3 102,2 2 1,-3-3-1,1 3 1,0-1-435,-1 1 1,4-2 0,-4 3 0,1-1-494,1 0 1,-5 0 0,4-4-1005,2 0 1,1 0 1222,1 0 1,-4-4 0,-1-1 0,-1-2 0,-2-1 666,2 1 1,-4 0 12,7 3 0,-1 2 1,4-2-220,1 3 0,-5 5 1,-1 2-1,0-1 1,0 2-73,2 0 0,-2 0 1,0 2-1,0 0-1115,0 0 0,1 2 1,4 2-1146,1-1 0,-5-4 1980,0 1 0,1-1 0,3 4 0</inkml:trace>
  <inkml:trace contextRef="#ctx0" brushRef="#br0" timeOffset="27">15283 16197 7907,'0'-12'2985,"0"5"-2597,0 2 0,2 14 1,1 4-51,1 0 1,4 1-1,-4-1 1,0-1-349,2 0 0,-5 1 1,5-1-989,-1 1 1,-2-1 997,5 0 0,0 1 0,5-1 0</inkml:trace>
  <inkml:trace contextRef="#ctx0" brushRef="#br0" timeOffset="28">15308 16024 7907,'-12'-17'0,"-1"1"407,1 1 1,4 2 0,1 4 977,1 0-1698,2 1 0,4 3 0,0 5 313,0 6 0,6 11 0,1 2 0</inkml:trace>
  <inkml:trace contextRef="#ctx0" brushRef="#br0" timeOffset="29">15470 16222 7925,'8'-4'1385,"0"0"114,-5 0 1,8 4-264,-3 0 0,-1 0-625,1 0 0,1 5-460,3 4 1,-5-2 0,-2-1-193,1 0 1,-5-1-645,3 0 1,-1-4 92,1 3 0,-1-3 0,4-2 267,-2-3 0,4 1 1,-4-5 280,2-2 0,0-1 0,3-1 0,-3-1 73,-2 1 0,3 4 0,-2 0 454,1-2 1,-3 4-38,4 2 1,-4 3-346,5 1 0,-5 0 1,3 1-1,-2 3-117,-2 5 0,2-2 27,-1 1 1,5 0-101,-5 4 0,4-3-416,-4-1 82,6-5-177,-9 2 0,10-5 319,-2 0 1,-3 0 0,3 0 0,-1-1 126,-1-3 0,4-3 0,-3-6 267,3 1 1,-2 1 0,-1 1 255,1 2 0,2 1 0,2-1 181,-1 4 0,-3-2 0,-1 2-176,1 1 0,-2 6 1,0 3-247,-1 1 0,2 1 1,-2 4-446,0 1 0,-3-5 0,3 0-854,-1 2 1,-2 1 0,4 1 1170,-2 1 0,0-1 0,-5 0 0</inkml:trace>
  <inkml:trace contextRef="#ctx0" brushRef="#br0" timeOffset="30">16189 16073 7909,'-7'0'1119,"2"-5"1108,5 4-1623,-6-5 1,5 12 0,-3 2-54,2 3 1,2 1 0,0 1-323,0-1 1,0 0 0,0 1-154,0-1 1,2 1 0,2-2 0,3-2-354,-1 0 1,6-5 0,-4 3-1,3-2-651,1-2 1,1-2-1,-1-1 177,0 0 1,5 0 0,0-1 545,-2-3 0,-3-3 0,-2-6 0,-3 1 242,-2 0 0,1-1 0,-4 1 0,3-2 452,-3-2 1,0 6 0,-2-3 2236,0 2-1250,0 6-1149,0-1 0,0 16 0,0 2-196,0 2 0,0 0 1,0-2-1,0 1-355,0-1 0,0 1 0,1-1-542,3 0 1,2 1 0,3-2 0,0-1-3073,0-2 3838,2 0 0,2 4 0,-1 1 0</inkml:trace>
  <inkml:trace contextRef="#ctx0" brushRef="#br0" timeOffset="31">16499 16098 7909,'7'-5'627,"-3"-4"437,3 4 0,-4-1 444,5 6 0,0 0-847,5 0 1,-5 6-1,0 2-463,2 3 0,-3 0 1,0-1-1,-2-2-452,-2 2 1,-2 1 0,-1 1-175,0 1 0,5-5-2142,-1 0 559,0 0 1844,-4-1 0,0-3 191,0-8 1,0-4 0,0-7 0,1-2 65,3 2 1,-1 1 0,4 2 0,0 0 142,0-1 1,1 5 0,4 1-110,1 2 0,-1 0 0,1 5 110,-1 0 1,-4 0 0,1 0-1,-1 2 187,-1 2 0,0-1 1,-3 5-260,4 2 0,-2-3 1,-1-1-1,-1 1-103,0 0 0,2-3-484,-2 5-180,-3-7-69,5 4 1,-5-6-48,3 0 572,-2 0 0,5 0-159,-3 0 275,-3 0 1,9-6 0,-5-2 229,2-3 116,1-1 0,1 3 0,-1 1 140,2-2 0,-3 4 1,1-1 126,1 1 0,3 2 0,0 4-94,0 0 0,1 6 0,-1 2-32,1 3-406,-7 1 0,4-3 1,-4-1-1,-1 1-291,1 2 1,3-2 0,-2-1-939,0 2 1,3-3 0,-5 1 1180,2 1 0,-4-3 0,2-1 0</inkml:trace>
  <inkml:trace contextRef="#ctx0" brushRef="#br0" timeOffset="32">17839 15801 7903,'-6'-14'677,"5"-3"22,-3 9 1,3 4 0,1 4 0,1 8 0,2 7-79,1 6 0,4 2 0,-4 4-453,-1 2 1,0-3 0,-1 3 0,3-2-161,-3 2 1,0-3 0,-2 2 0,-2-5-637,-2-2 1,3-4-1,-3 2 1,2-1-1142,2-3 1,0-5 1768,0-2 0,6-5 0,1 2 0</inkml:trace>
  <inkml:trace contextRef="#ctx0" brushRef="#br0" timeOffset="33">17789 15863 7903,'0'-13'32,"0"1"1,0-1 89,0 1 1,10 4-1,4 1 878,4 1-571,2-3 0,5 7 0,0-2 0,1 3 157,3 1 1,-3 1 0,5 3 0,-2 6-189,-1 5 0,6 0 0,-5 6 0,-3 0-109,-4-2 0,0 4 1,-6-2 91,0 2-348,-8 2 1,1-1-1,-4-2 1,-3-2-98,0 2 1,-2-2 0,-2 0-26,-2 2 1,-3-4 0,-6-1 0,-4-2-168,-4 2 198,3-4 1,-5 4-1,2-7-204,-2-2 1,-2-1 0,0 2 0,2-2-268,2-1 1,-1-2 0,6-4-1227,0 0 0,4-2 1755,4-2 0,2-8 0,6-7 0</inkml:trace>
  <inkml:trace contextRef="#ctx0" brushRef="#br0" timeOffset="34">18434 15726 7903,'0'-12'1292,"2"5"-595,2 3 0,3 2 0,5 2 214,1 0 1,-5 7 0,0 4 0,2 6-240,1 2 1,0 2 0,-2 4 0,-2-1-264,-1 1 1,-1 0 0,-2 0-1,1 0-497,-1-1 0,0 0 0,0-2 0,1-3-772,-2-1 0,4 3 1,-1-5-445,2-1 1,-2-1 0,3-3-2012,1-2 3315,-3-4 0,5-10 0,-4-2 0</inkml:trace>
  <inkml:trace contextRef="#ctx0" brushRef="#br0" timeOffset="35">18571 15776 7903,'-7'-13'107,"1"0"1,6-3 254,0 0 1,0-1 0,0 5 0,2 0 555,2-1 1,3 5 0,5 0 0,2-1-587,3 2 1,-2-2 0,5 3 0,2 1-481,2-1 0,-1 2 0,-1 4 0,-2 0-827,-2 0 1,-2 2 0,-3 2 0,-1 4-1303,0 3 2277,-5 1 0,-1 1 0,-6-1 0</inkml:trace>
  <inkml:trace contextRef="#ctx0" brushRef="#br0" timeOffset="36">18484 15937 7903,'-15'4'536,"2"2"936,2 1-922,6-5 1,5 4 0,8-6 0,5 0-449,3 0 1,3-4 0,6-2 0,1 1-689,3-1 0,2-2 1,3 2-1,-1 1-2484,2-1 3070,1-3 0,6 2 0,2-6 0</inkml:trace>
  <inkml:trace contextRef="#ctx0" brushRef="#br0" timeOffset="37">19204 15652 7903,'0'-9'843,"0"1"-556,-6 5 0,3-2 1,-6 5 81,-5 0 0,1 0 0,-5 1 0,2 2-34,-1 1 1,-1 6 0,3-2 0,0 3 43,4 2 0,-1-5 0,5 0 0,0 2-159,3 1 0,2 1 1,2 2-1,2 1-85,2 2 0,3-1 0,7-2 0,2 1-129,5 2 0,-2 3 0,3-2 1,3 0-61,3 0 0,-1 0 0,-5-3 0,-3 2-54,-1-2 0,-1 1 0,-6-2 0,-1-3 235,-2 0 0,-7 0 1,-1 0 54,-7-2 0,-9-3 0,-8-3 0,-6 1-238,-7-1 0,-3-2 0,3 1 0,-1 1-580,1 1 0,0 0 0,0-4 0,1 0 636,3 0 0,-3-6 0,4-1 0</inkml:trace>
  <inkml:trace contextRef="#ctx0" brushRef="#br0" timeOffset="38">20357 15900 7903,'7'-6'145,"3"-1"0,-6-5 0,-1 0 0,-2-1 399,-1 1 1,0-1 0,-1 2 0,-3 3 0,-5 3 29,-2-1 0,-5 5 0,-1-3 1,2 2-276,1 2 0,-2 6 0,-1 3 0,2 5-134,1 3 1,-1 5-1,1-2 1,3 4-81,0 1 0,4-5 1,0 1-1,2 0-212,2-2 0,3 0 1,4-4-1,5 2-498,2-2 0,12-3 0,6-2 1,5-3-2482,4-1 3106,10-2 0,3-10 0,11-1 0</inkml:trace>
  <inkml:trace contextRef="#ctx0" brushRef="#br0" timeOffset="39">20779 15900 7903,'-17'7'0,"1"-2"69,1 1 0,2-4 1,4 5-1,2 0 772,1 0 1,-2 1-1,3 5-144,-2-1 1,4 1 0,0-1-48,6 0-558,-2-5 0,12 3 0,-2-6-139,4-1 0,7-2 0,0-1 0,4 0-297,3 0 1,-1 0-1,-8-1 1,-2-3 62,0-5 1,-8 3 0,2-3-1,-2 0 107,-3-2 0,-2-2 1,-5 1-1,-1-1 300,-3 1 1,1 0 0,-7 1 0,-2 1 0,-3 3-222,0 2 0,-3 0 0,0 5-282,-2 0 0,5 2 0,-3 2 1,2 4-118,-1 3 0,5 2 1,5-1 493,2 0 0,-5 1 0,3-1 0</inkml:trace>
  <inkml:trace contextRef="#ctx0" brushRef="#br0" timeOffset="40">21399 15987 7930,'7'0'212,"-1"-6"0,-6-2 118,0-3 0,0-2 0,-2 1 0,-2 0 132,-4-1 1,-3 1 0,-2 1-1,1 3-53,0 3 0,-2 4 0,-1 1 0,-2 0-148,2 0 0,-3 4 0,0 3 0,0 3-171,0 3 1,2 4-1,3-2 1,1 2-95,0-2 1,3 3 0,2-2 0,2-1-84,2-1 1,3 3-1,4-1 75,5-1 0,2-2 0,1-5 0,2-4-12,2-2 0,-2-2 0,4 0 0,-1-2-166,-1-2 0,1-3 0,-5-7-91,0-2 1,1 1 0,-1-6 0,1-1-36,-1-1 1,-1-6 0,-3-2-1,-2 0 219,-1-4 1,-3-1 0,2-2-1,-3-4 156,-1-3 1,-1 2 0,-2 2 187,-1 2 1,-4 9 0,2 5 0,1 7 736,-1 5 1,1 2-604,1 2 0,1 5 0,-4 10 0,1 6-258,4 7 1,0 5-1,2 1 1,0 1 199,0 3 1,2 4 0,2 7 0,4 1-8,3-1 1,1 3 0,2-2-1,1-1-456,2-1 1,4-6 0,-3-2 0,-1 0-1042,1-4 0,4-2 0,-1-3 180,3-1 1,2-6 0,1 0 1000,2-5 0,0-5 0,-4-5 0</inkml:trace>
  <inkml:trace contextRef="#ctx0" brushRef="#br0" timeOffset="41">21970 15962 7940,'-12'0'1311,"5"0"-546,1 0 164,6 0 0,1 0-316,4 0 0,3 0 0,8 0 0,5 0-318,3 0 1,2-4 0,3-2 0,2 1-515,1-1 0,-2-3 0,-5 2 0,-1-2-54,-4 1 1,-3 0 0,-9-6-1,-4-3-35,-2-3 0,-2 1 0,-2-1 0,-3 1 354,-8 0 0,-5 3 0,-6 1 0,-1 6 174,0 5 0,-5 2 0,-3 2 0,-2 3 395,2 5 0,-1 6 1,3 11-1,1 1 103,0 3 0,2-3 1,7 4-1,6-1-307,6 0 0,3 0 1,6-5-1,3-2-195,5-2 1,11-4 0,17 0 0,8-2-482,10-2 1,11-5 0,-30-4 0,0-2-1,2 0 1,-1 0-538,2-1 0,-1 0 470,32 0 1,-2-6 0,-5-1 0</inkml:trace>
  <inkml:trace contextRef="#ctx0" brushRef="#br0" timeOffset="42">12827 18492 7873,'-8'-7'-79,"0"3"1,-1 1 0,1 0 0,0-1 465,-2 1 0,3 2 1,-1 1-1,-2 0 197,-1 0 1,3-4-1,0 0 559,-2 1-579,-1 2-432,4 1 0,7 0 1,10 0-1,6 0 76,9 0 1,7-6 0,9-2 0,6-2-93,6 2 1,-1-6 0,4 5-1,1-1-147,-1-1 0,-3 0 0,1-2 0,-3 1-305,-2 0 1,-5 3-1,-4 3 1,-5 0-650,-6 3 1,-5-2 0,-3 1 984,-4 1 0,-9-4 0,-3 0 0</inkml:trace>
  <inkml:trace contextRef="#ctx0" brushRef="#br0" timeOffset="43">13224 18058 7887,'-12'-13'-887,"1"1"915,2 0 1,4-1 0,5 1 0,0-1 874,0 1 1,10 4 0,3 1 0,7 1-448,6 4 0,8 2 1,10 4-1,3 5-142,4 7 1,2-1-1,-4 7 1,0 3 32,-4 2 1,-2 8 0,-7-2-280,-3 2 1,-10 3 0,-9-1 0,-6 0-211,-2 0 0,-10 2 1,-13 1-1,-11 1-444,-6-1 1,-5-1 0,-2-3 0,-4-2-881,-4-1 1,-4-4 1465,-1 4 0,-6-5 0,4 2 0</inkml:trace>
  <inkml:trace contextRef="#ctx0" brushRef="#br0" timeOffset="44">14651 18070 7892,'-13'-12'291,"2"-1"0,3 1 0,4 0 0,1 1 0,0 1 0,-2 3 0,-1 0 644,1 0 0,1 6 1,4 1-1,0 8 1,0 7-404,0 6 1,4 2 0,1 4 0,2 0-305,3 2 1,1 4 0,1-3 0,-1 1 0,-1-1-210,-2-2 1,1-2-1,2-1 1,-2-2-430,0-2 1,-5-1 0,3-6 0,-2-3-2060,-2 0 1,4-5 1053,1-2 1,-3-4-1,1-4 1415,0-4 0,-5-9 0,4-2 0</inkml:trace>
  <inkml:trace contextRef="#ctx0" brushRef="#br0" timeOffset="45">14589 18045 7892,'-25'-19'180,"4"0"1,3 4 521,5-2 1,-1 1 0,10 3-183,1 1 1,3 1 0,4 2 0,4 5 17,3 3 1,7 1 0,4 0-1,6 0-86,5 0 0,7 5 0,4 4 0,1 2-194,2 1 1,4 5 0,-7 1-1,1 1-177,-4 3 1,-4 1 0,-2 2-204,-2 0 1,-11 0-1,-2 0 1,-4-2-113,-4-2 1,-5 2-1,-4-2 1,-6 1 190,-5-1 0,-9 2 1,-4-2-1,-3 2 147,-5 2 1,1-4 0,-5-1 0,0 1-31,1-2 1,2 3 0,5-5 0,2-3-209,2-5 0,-1 1 0,5-6 1,2-1-1113,1-2 0,2-1 76,0 0 1,5-5-1,4-2 1,6-2 1169,5 1 0,9-6 0,2-5 0</inkml:trace>
  <inkml:trace contextRef="#ctx0" brushRef="#br0" timeOffset="46">15594 17959 7794,'-13'-13'204,"5"5"1,1 0 2563,1-2-976,2 4 1,4 2-1572,0 8 0,0 8 0,0 5 0,2 3 124,2 2 1,-1 3 0,4 2 0,-1 2-37,1-1 0,-3-2 0,3-1 0,0-1-325,0 1 1,-3-1-1,3-2 1,0-3 0,-1-1-473,-1-3 0,3 3 0,-2-3-735,1-4 1,-3 0-1,4-5 94,2 1 1,5-6 0,1-2 1128,0-10 0,3-13 0,0-8 0</inkml:trace>
  <inkml:trace contextRef="#ctx0" brushRef="#br0" timeOffset="47">15668 17810 7795,'-12'-6'141,"1"-1"1,1-4 0,3 2 1441,1 0 0,2 5-883,4-4 1,2 5 0,2-2 0,4 1-491,3-1 1,8 0 0,6 2 0,6-1-431,0 1 1,5 2 0,-4 1 0,0 0-674,-4 0 0,1 1 1,-4 3 892,-5 5 0,-5 2 0,-3 1 0</inkml:trace>
  <inkml:trace contextRef="#ctx0" brushRef="#br0" timeOffset="48">15556 18145 7789,'-12'5'1358,"5"-3"-962,2 3 1,6-5 0,3-1-203,4-3 1,9 1-1,5-4 1,4 0-700,3 0 1,7-1 0,0-5 0,4 1 504,0 0 0,4-1 0,0 1 0</inkml:trace>
  <inkml:trace contextRef="#ctx0" brushRef="#br0" timeOffset="49">16462 17760 8170,'-12'0'560,"3"-1"0,1-2-393,-2-1 1,-1 0 0,-2 5 0,-4 3 296,-4 5 1,-2 2 0,-2 1 0,0 0-21,0 1 1,2 1-1,2 1 1,5 1 4,2-1 1,3-5-1,1-2-245,2 2 0,5 1 0,1 0-84,4-3 0,5 3 0,7-4 1,3 1-37,3 1 0,4-5 0,0 4 0,3 2-185,2 1 0,-3 1 0,3-1 1,-3-1-40,-1-2 0,-5 0 0,0 3 0,-2-1 158,-3-2 0,-6-1 0,-2 3 60,-1-2 0,-2 0 1,-5 3-1,-4-1-2,-3-2 1,-8 1 0,-6 3 0,-5-1-88,-2-3 0,-1 3 0,3-2 0,-2 0-400,1 0 0,-1 2 0,3-5 0,4 3-1337,3-1 1,-2-5-920,4 1 2667,6-8 0,0-14 0,4-8 0</inkml:trace>
  <inkml:trace contextRef="#ctx0" brushRef="#br0" timeOffset="50">17715 18070 7839,'0'-12'76,"-2"-1"1,-2 1 0,-3 0 773,1-1 1,-5 5 0,2 1 0,-2 0-1,-1 2 109,-1-1 1,-3 2 0,-1 4-464,2 0 0,-3 1 1,2 2-1,1 3-202,1 1 0,1 5 1,1 6-1,0 1-244,-1 3 0,2-3 0,3 2 0,4 0-368,2-2 0,2 3 0,2-5 1,2-2-360,4-1 0,9-2 1,5-1-1,5-1-277,6-2 1,9-5-1,3 1 1,3-3-957,2-1 1,0-5 1909,-1-4 0,1-7 0,0-3 0</inkml:trace>
  <inkml:trace contextRef="#ctx0" brushRef="#br0" timeOffset="51">18223 18058 7839,'-12'-7'0,"0"1"480,-1 1 0,1 4 0,-1-4 0,1 4 204,0 1 1,-1 1-1,1 2 1,-1 4-104,1 4 1,4-4 0,-1 7 0,1-2-64,1-2 0,2-1 1,5 4-324,0-1 1,0 1 0,1-2 0,5-2-192,6 0 1,2-7 0,7 2 0,1-2-335,1-2 1,2 0 0,0 0 0,-2 0-190,-2 0 1,-3-4 0,-6-2-1,1-1 160,-1-2 0,-5 2 0,-3-2 0,-3 0 501,-1-2 1,-5-2-1,-3 1 1,-3 0-3,-2-1 1,-5 5 0,-1 0 0,-2-1-129,1 3 0,0 0 0,0 6-437,3 0 1,-1 1 0,2 2 0,2 3-831,4 1 1,0 1 0,6 4 223,2 1 0,6-2 1031,4-3 0,3 3 0,1-4 0</inkml:trace>
  <inkml:trace contextRef="#ctx0" brushRef="#br0" timeOffset="52">18707 18095 7839,'7'-5'1273,"-1"-2"0,-6-6-424,0 1 1,-2-1-1,-2 2-7,-4 3 0,-3-2 0,-2 6 0,0 2-228,-4 0 0,2 4 0,-4 0-467,1 2 0,0 10 0,3-1 1,-3 2-71,-2 3 0,5-4 0,0 2 0,4-2-134,3-2 1,5 1 0,-1-1-113,3 0 1,2-1 0,4-2-88,8-5 0,1-3 1,6-1-1,4 0-217,3 0 0,0-7 0,0-4 0,-2-5-213,0-4 0,-6 4 1,4-5-1,-6-2 180,-2-5 1,-1 1 0,-6-6 0,-2-2 368,-1-1 0,-3-2 1,2-2-1,-4-3 244,-4-1 0,-2 5 0,-4 1 0,2 6 536,-1 6 1,2 0 0,0 9 1020,1 2 0,-3 8-1223,0 7 0,2 7 0,1 8 0,-1 3-87,0 1 1,4 6-1,-1 4 1,2 0-112,2 1 1,2 2 0,2 5 0,4 1-291,3-1 0,7-1 0,2-2 0,0-4-1113,1-3 1,0 0 0,5-8-1,1 1-1340,2-4 0,2-2 2500,-2-2 0,2 1 0,6-1 0</inkml:trace>
  <inkml:trace contextRef="#ctx0" brushRef="#br0" timeOffset="53">19204 17996 7835,'-13'0'719,"1"0"520,-1 0 0,5 0 1314,0 0-2126,5 0 0,-1 0 0,8 0 0,4-2-427,3-2 1,3 3 0,1-5 0,3 2-88,1 0 0,2-6 1,3 2-1,-4-3-165,-3-1 1,-3-1-1,-2 1 1,-1 0-154,-3-1 1,-2-3-1,-6-1 1,0 2 402,0 1 0,-6 2 308,-2-1 0,-7 6 1,-3 3-1,-1 3 49,-3 1 0,-2 5 0,-1 4 0,1 3 363,-1 5 0,1 2 0,2 6 0,3 0 29,1-1 1,6 0 0,5-2 0,1-3-247,3-1 0,2-1 0,2-5 0,5 0-425,6 1 0,13-6 0,11-3 0,8-3-430,8-1 0,-1 0 1,14 0-1,-1 0-1397,-5 0 1,-7-4 0,-9-1-1,-3-2 1751,-4-3 0,-7-7 0,1-2 0</inkml:trace>
  <inkml:trace contextRef="#ctx0" brushRef="#br0" timeOffset="54">20084 17835 7771,'-18'0'330,"3"-2"0,-4-1 0,1-2 0,3-1 0,1 1 3649,2 2-3043,-1-4 1,9 6 0,8-3-369,11 2 0,14 2 0,9 0 1,4 0-77,2 0 1,9-4 0,-2 0-1,3 1-606,1 2 0,-2 1 1,-3 0-1,0-1-427,-1-4 1,0 4 0,-4-4 0,-4 0-1440,-2 1 1,-7-4 0,-5 3 1979,-5-2 0,2-7 0,-5-5 0</inkml:trace>
  <inkml:trace contextRef="#ctx0" brushRef="#br0" timeOffset="55">20568 17487 7771,'-32'-7'288,"8"-2"0,7 3 1901,3-1-1685,2 5 1,6-4-1,8 7 1,9 4-58,8 3 1,16 4-1,6 5 1,6 3 226,2 4 1,1 1-1,1 0-319,3-1 1,-9 1 0,1 0 0,-9 0 0,-7 0-55,-5-1 0,-10 1 1,-2 0-448,-8 0 1,-5 0 0,-7-1-1,-8 3-326,-8 1 1,-15-1-1,0 2 1,-5-3-378,-4-1 1,3-5 0,0 0 848,1-3 0,2 0 0,4-5 0</inkml:trace>
  <inkml:trace contextRef="#ctx0" brushRef="#br0" timeOffset="56">22106 17537 7867,'-19'-7'131,"1"-3"0,7 5 1,1-1-1,2-1 0,-1 1 1196,-2-4 0,2 3-107,1-1 1,5 4-695,-1-5 1,10 7 0,6-3-1,7 3-157,5-2 1,6 2 0,3-3-277,3-1 0,1 3 0,0-3 0,1-1-328,-1 0 1,0 3 0,0-3 0,1 0-319,-1 0 0,4 0 0,-1-3 0,-4 4-1384,-6 0 1,-4-4-1,-2 3 1937,-3 1 0,-4-11 0,-4 3 0</inkml:trace>
  <inkml:trace contextRef="#ctx0" brushRef="#br0" timeOffset="57">22565 17301 7867,'-24'6'140,"4"-3"0,4 3 394,2 0 0,3 4 0,1-2 0,3 3 169,2 1 1,1 5 0,4 1-1,0 1 8,0 3 0,1 3 1,2 2-1,2 2-123,2-1 0,2 2 0,3 1 0,-1-1-350,-3 0 0,3-1 0,-2-3 0,0 2-502,-1 1 1,3-2 0,-2-6 0,0-3-1120,0 0 0,2-4 1,-4 2-1,1-2-3545,0-2 4928,-5-5 0,8 4 0,-4-4 0</inkml:trace>
  <inkml:trace contextRef="#ctx0" brushRef="#br0" timeOffset="58">22317 17946 7867,'-7'2'1108,"3"2"-313,3-3 0,6 5 1,4-6-369,2 0 0,8-5 0,4 0 0,6-1-382,3 1 1,7-5 0,5 2 0,1-3-1030,1-1 0,-1-1 0,3 1 984,-2-1 0,-3-5 0,-6-1 0</inkml:trace>
  <inkml:trace contextRef="#ctx0" brushRef="#br0" timeOffset="59">23347 17549 7823,'-12'0'0,"-5"0"0,0 0 0,2 0 434,1 0 1,-2 4 0,-2 1-1,-1-1 201,-3 1 1,0-2 0,0 5 0,2 2-202,2 1 0,2 0 0,3-1 0,2-2-211,3 2 0,3-4 0,5 3-156,0 0 1,0-2 0,1 0 0,4 0 60,8 0 0,1-3 1,8 4-1,4 1-206,6-3 0,-1 5 0,2-4 1,0 2-110,-1-1 1,-1-4 0,-7 4 0,0 1 257,-4-3 0,-3 5 0,-9-2 5,-4 2 0,-2-3 0,-4-1 0,-3 0-31,-8 0 1,-4 0 0,-8 2-1,-1 0-351,-3 0 0,2-3 0,-2-1 1,3-1-1181,1 0 1,6 5-1,3-5 1486,2-1 0,7-8 0,1-1 0</inkml:trace>
  <inkml:trace contextRef="#ctx0" brushRef="#br0" timeOffset="60">24426 17252 7892,'0'-13'3437,"0"1"-2553,0 5 1,0 7-1,0 8 366,0 3 0,0 3 0,0 3 0,2 5-653,2 5 0,1 1 0,5 5 0,-3 0-628,-2-1 1,1 2 0,-3-5-1,2-1-714,2-2 1,-3-1 0,4-2 0,1-1-2372,-2-1 1,4-2 3115,-3 2 0,3-3 0,1-6 0</inkml:trace>
  <inkml:trace contextRef="#ctx0" brushRef="#br0" timeOffset="61">24439 17549 7819,'-7'0'1882,"3"-4"-838,8 0 0,-2-1 0,8 2-342,4-1 1,4-6 0,7 2 0,1-3-381,3-2 1,1 0 0,3-3 0,-3-2-804,1-1 0,-5 3 1,3-4-1,-4 1-98,-5 0 1,2-2 0,-5-5 0,-2-2 178,-1-1 0,-6-4 0,-1 3 0,-1 0 1,-4 1 110,0 5 1,-2 1 0,-2 6 659,-2 2 1,2 7-66,-7 4 0,2 4 0,-2 4 0,0 6 18,0 5 1,2 4-1,0 6 1,0 0 33,0-1 1,4 5 0,-1 2 0,3 0 26,1 4 1,0-3-1,0-1 1,0 0-1,0-4 85,0-1 1,1-1 0,2-1-447,1-4 1,6 2-1,-2-5 1,3-2-1,2-1-298,-1-2 1,0-4 0,1-1-100,-1-1 1,-4-2-1,1-4 1,0 0-233,2 0 1,2-1 0,-1-4 0,-1-3 310,-2-3 1,2-3 0,-3-1 0,1-1 229,0 0 1,2 3 220,-3 0 1,3 6 132,1 3 1,1 4 0,-1 4 120,1 5 0,-5 0 0,0 1 1,2-2-181,1 2 1,-3 0 0,0-1-1,2-2-148,1-1 1,-3 2 0,1-4 0,0 0-131,2 2 1,2-5 0,-1 3 0,1-2-281,-1-2 0,0 0 0,1 0 0,-1 0-508,1 0 1,-1-6 0,0-1 398,1 0 1,-5-4-1,-1 3 532,-2-3 0,1 0 0,-3 1 0,1 2 778,-1-2 1,-2 3 1219,-1-1-1605,0 5 1,0 8-1,0 7-97,0 2 0,0 1 0,1 0 0,2 2-197,1-2 0,5-1 0,-4-2 1,2 0-469,3 1 0,1-2 0,1-2 0,0-2-862,1-1 1,-1-1 0,1-2 0,-1 1 1134,0-1 0,1-13 0,-1-3 0</inkml:trace>
  <inkml:trace contextRef="#ctx0" brushRef="#br0" timeOffset="62">25530 17165 7828,'-19'0'0,"1"-2"0,6 0 259,-1-2 1,5-5 1289,0 5 0,4 0-1871,-5 4 1,8 6 0,0 2 0,6 3-486,6 1 0,-1 1 807,6-1 0,9 0 0,1 1 0</inkml:trace>
  <inkml:trace contextRef="#ctx0" brushRef="#br0" timeOffset="63">25927 17450 7790,'-19'7'106,"1"-1"0,6-6 0,-1 0 612,1 0 1,-1 4 0,1 0 54,0-1 0,-2 2 0,-1-1 0,-3 0 84,-2 2 0,7-3 1,-1 3-298,4 0 0,3 4-372,-1-2 0,4-1 0,8 0-201,4-2 0,3 3 0,2-2 0,1 1-132,2 3 0,3 1 0,5 1 1,-2 0-69,-1 1 0,-2-1 1,1 1-1,-3-2 125,-3-3 1,-3 3 0,-3-3 449,-4 3 0,-2 2 0,-4-2-45,-2-3 1,-7-1 0,-7-5-495,-1 3 0,-2-1 1,-4-3-1,1 2-879,-1 1 0,4 0 1,2-5-1,-1-3 1056,1-5 0,-1-7 0,-5-3 0</inkml:trace>
  <inkml:trace contextRef="#ctx0" brushRef="#br0" timeOffset="64">27193 17140 7855,'-13'-25'372,"1"2"1,1 1 0,1 2 0,3 3 612,2 1 0,1 10 0,4 7 1,0 10-579,0 8 0,6 9 0,5 2 1,5 2-13,-1 2 0,-1-2 1,-2 0-486,0-2 1,1 3-1,-2-4 1,-2-1-430,0-2 1,-1-2 0,3 0-1,-1-3-596,-2-5 1,-4-2-1,3-2 1115,-2 1 0,5-6 0,-3-2 0</inkml:trace>
  <inkml:trace contextRef="#ctx0" brushRef="#br0" timeOffset="65">27255 17388 9805,'12'0'326,"-4"-1"0,2-2 1,2-1 334,3 1 0,3-2 0,-2-1 0,1-1-340,3-2 1,0-4 0,5-2 0,0-3-495,0-1 0,-2 2 0,-1-2 1,-2 0-386,-2-1 0,2 0 0,-3-5 0,-3 0 30,-5 0 0,-3 0 1,-6-1-1,0-1 289,0-2 1,0 0 0,-2 5-1,-2 2 309,-4 2 0,2 9 1,1 0 336,-1 4 0,4 3 1,-5 5-1,0 4-36,0 8 0,4 5 0,-2 8 1,1 2-73,-1 0 0,1 6 1,4-4-1,0 0-81,0 1 0,4 2 0,2-4 1,-1-2 35,1-1 1,4-1 0,-3-2 0,1-2-122,0-4 0,-1 1 0,3-2 0,-2-1-416,2-1 1,-1-6 0,1-1 0,-2-1-262,2-3 0,-3-2 1,1-1 157,2 0 1,1-1 0,1-2 0,0-3 200,1-1 1,-1-2-1,1-6 1,-2-2 193,-3 2 0,3 1 1,-3 2 540,3-1 0,2 6 1,-1 3-158,0 3 0,1 1 0,-2 1 0,-1 3-81,-2 5 0,-4-2 1,4 1-1,0 1-221,-1 2 1,4 2-438,-2-1 0,0 1 0,1-2 0,-2-3-494,2-4 1,-3 2 0,1-2-1,2-1-2570,1-2 3410,7-1 0,-5-6 0,5-1 0</inkml:trace>
  <inkml:trace contextRef="#ctx0" brushRef="#br0" timeOffset="66">28135 17326 7879,'-7'0'-37,"2"0"1904,5 0 0,1 0-1277,3 0 1,8-1 0,5-3 0,3-3-414,2 0 0,1-4 0,2 4 0,0-1-498,0-1 0,-2 1 0,-2-3 1,-5 1-67,-2 2 0,-2 1 0,0-2 0,-3 0-42,-1 0 1,-5-2 0,1-2 361,-2 1 1,-8-1 0,-2 1 0,-3 1 304,-2 3 1,-3 2 0,-1 6 0,1 0 315,-2 0 0,0 6 1,-3 3-146,5 7 0,2-1 0,2 4 0,-1 0 43,1 1 1,4-4 0,1 3 0,1 1-36,3-1 0,2-4 0,2 2 1,4-4-292,3 0 0,8-1 1,6-1-1,6-1-881,5-2 0,8-5 1,5 1-1,3-3-4065,5-1 4820,3 0 0,-6 0 0,-3 0 0</inkml:trace>
  <inkml:trace contextRef="#ctx0" brushRef="#br0" timeOffset="67">29723 17276 7814,'-1'-16'595,"-2"-1"1,-1 2 0,1 1 564,2 2 0,2 1 0,3 3-623,5 4 0,6 4 0,1 4 0,1 4-375,1 3 1,-4 1-1,2 1 1,-2-1-148,-2 1 1,-3-5 0,-3 0 0,1 0-390,0-1-784,-4 4-79,3-9 972,-6 3 1,4-6 0,0-3 221,-1-5 0,-1-2 0,1-1 1,3-2 115,0-2 1,-3 2-1,3-3 1,-1 4 293,4 0 0,-3 1-192,3-1 1,-1 7 0,3 0-1,-1 2 52,-2 0 1,-4 0-1,4 5 1,2 2-118,1 1 0,-3 1 1,1 0-1,0 1-90,2 1 1,-3 4-1,1-2-46,0 2 0,-3-3 0,-1-1-335,1-2 0,1 1-217,5-2 0,1-3 293,-1 3 1,0-6 0,-1-4-1,-1-1 192,-2-2 0,-1 2 1,3-1-1,-2-2 216,2-1 1,0-2 0,-1 1 0,-1 0 194,2-1 0,1 2 0,2 2 93,-1 0 1,0 7 0,1-3 0,-1 5-34,1 5 0,-2 1 1,-2 7-1,-1-1-291,2 1 1,-3-1 0,0 0 0,0 1-349,0-1 0,0 1 0,1-1-499,-4 0 1,3 1 0,0-1-353,0 1 0,4-5 1,-2-1-1,5-2 1112,3-2 0,5-7 0,-3-3 0</inkml:trace>
  <inkml:trace contextRef="#ctx0" brushRef="#br0" timeOffset="68">30654 17103 7904,'-13'7'2054,"6"0"-529,3-3 0,3 3-972,1 5 1,1 0 0,2 1-352,1-1 0,6 1 0,-2-2-936,3-3 0,1-3 1,1-5-1,-1 0 734,1 0 0,-1-11 0,1-2 0</inkml:trace>
  <inkml:trace contextRef="#ctx0" brushRef="#br0" timeOffset="69">30666 16867 7882,'-23'-20'470,"2"0"355,4 2 1,8 3 0,2 6 668,1 0-1830,2 6 0,6-1-677,2 8 1013,-3 9 0,16 6 0,-4 6 0</inkml:trace>
  <inkml:trace contextRef="#ctx0" brushRef="#br0" timeOffset="70">31038 17227 7871,'-5'-13'772,"3"1"-418,-2 0 1,-1 3 29,1 1 0,-1 0 184,5-5 1074,-5 1-1018,4 0 0,-4 1 0,8 1 355,1 2 0,6 5-754,-2-1 1,3 4-1,0 4-193,-2 4 1,2 3 0,-3 2 0,1-1 0,1 0-70,-2 1 1,-3-2-1,1-1 1,0-2-381,-3 1 1,2 2-67,-1 2 1,6-2 0,-3-1-535,0-2 0,0-5 496,-3 1 0,-1-3 0,3-2 459,0-3 0,2 1 0,-2-5 0,-1-2 89,1-1 1,2-6 0,-2-1 0,-1 0 212,1 1 0,3-4 0,-2 3 0,1 0 244,1 0 0,-1 3 1,4 5-123,1 2 1,-1 4-1,1-3 1,-1 2 63,0 2 0,1 1 1,-1 4-1,1 2-211,-1 4 0,-1 3 1,-1 2-1,-3-1-211,-2 0 1,-1 1 0,-2-1 0,0 2-494,2 3 0,1-4 0,-5 4 0,0-3-471,0-2 0,0 0 1,0 1-1,1-1-2275,3 1 3235,3-1 0,11-5 0,1-2 0</inkml:trace>
  <inkml:trace contextRef="#ctx0" brushRef="#br0" timeOffset="71">31671 17028 7922,'-7'2'2825,"3"2"-2590,3 3 0,1 1 0,0 0 52,0 2 0,4-3 0,1 1 0,1 2-334,-1 1 0,3 1 0,-2-1 0,-1-1-866,1-2 1,2-4 0,-2 3 912,1-1 0,1-2 0,4-4 0</inkml:trace>
  <inkml:trace contextRef="#ctx0" brushRef="#br0" timeOffset="72">31671 16842 7890,'-12'-20'0,"-1"0"317,1 3 0,5 0 0,1 5 2439,1-1-2764,3 1 0,-3 6-626,5 6 1,1 7 0,3 10-422,5 3 1,2 0 1054,1 0 0,1-5 0,-1 3 0</inkml:trace>
  <inkml:trace contextRef="#ctx0" brushRef="#br0" timeOffset="73">31882 17103 7941,'7'0'2942,"-2"-6"-1941,-5-2-780,6 3 997,-5-1 1,6 2 198,-3 0-331,-2 0-613,9 4 0,-5 1-167,7 3 0,-1 2 1,-1 3-1,-1 0-309,-2 0 1,-4 2 0,3 2-11,-1-1-97,3 0 1,-7 1-42,2-1-1241,3-5 365,-6-1 1,6-2-411,-3 0 1112,-2 0 0,4-5 109,-1-3 42,1-3 0,6-6 124,-4 1 0,3-2 82,-3-2 1,-1 2 473,1-3-377,1 3 114,-3 2 1,5 0 145,-2-1 0,-2 5 0,1 1 74,2 2 1,1 0 0,1 5-135,0 0 0,-3 0 1,-1 2-190,2 2 1,-1 3-1,-1 5 1,-2-1-96,-1-2 0,-2 2 1,4-3-307,-1 3 1,-1-3-343,-1 0 1,-1-3-39,5 3 62,-5-5 0,4 2 153,-3-5 1,-1 0 141,5 0 1,-4-1 0,5-3 192,0-5 0,1 2 0,-1-1 0,0-3 313,0-4 1,2 1 0,2-2 0,-1 2 348,1 1 0,-4 5 1,2 1 9,3 2 0,1 1 0,-2 5-303,-1 3 1,-4-1 0,-1 5-1,-1 2-281,-3 1 1,-2 1-1,-1 2 1,1 0-434,3-2 0,-2 3 0,2-6 0,-3 2-1705,-1 1 1,6 0 933,2 1 0,3-6 0,2-3 1207,-1-3 0,6-12 0,1-3 0</inkml:trace>
  <inkml:trace contextRef="#ctx0" brushRef="#br0" timeOffset="74">32800 16954 7941,'-13'-6'1488,"1"1"-1677,0-3 1,3-2 1016,1 6 1,5 1 0,-1 7 0,3 5 52,1 2 0,0-2 0,0 2 0,0 3-221,0 0 0,0 0 1,1-2-1,3 0-329,5 1 0,-3-1 0,3-1 1,0-1-562,2-2 1,2 0 0,-1 3-51,1-2 1,-1-2-1,0-5-580,1 3 1,-1-1 0,1-4-159,-1 0 0,-4 0 0,1-2 663,0-2 0,-2-3 0,0-5 362,-1-1 0,2 1 0,-4-2 1,-1-1 163,-2-1 0,0-1 0,2 5 2082,1-1-938,0 1 1,-4 6-823,0 6 0,0 6 0,0 6 1,0 1-164,0-1 1,0 0-1,0 1 1,0-1-119,0 1 1,2-1-1,1 0-653,1 1 1,4-1 0,-2-1 0,0-1-926,4-2 0,-3-4 0,1 3-171,2-1 1537,-5 3 0,6-7 0,-4 3 0</inkml:trace>
  <inkml:trace contextRef="#ctx0" brushRef="#br0" timeOffset="75">33098 17016 7941,'8'-12'699,"0"-1"0,-1 5 0,3 1 1,-2 0 394,2 0 0,-4 5 1,3-3-1,0 5-346,2 5 0,0 1 0,-1 5 0,-3-1-346,-2-2 0,4 1 0,-4 3 0,1 0-320,-1 1 0,-1-1 1,-4 1-1,2-2-473,2-3 1,-3 3-2576,3-3 1504,3-2 1,-4-1 1028,5-5 0,1-1 402,3-3 0,-4-3 0,-1-6 0,0 1 79,0 0 1,-3-5 0,4 1-1,2 0 193,1 3 1,1 0 0,1 2 619,-1 3 0,-3 2-385,-1 6 0,-1 2 1,1 2-1,-3 4 72,1 3 0,-5 2 1,4-1-214,-4 0 0,3 1 0,2-1-513,0 1 1,-3-5-1801,1 0 1068,3-5 0,-4 2 529,5-5 1,-1-1-1,3-3 1,-3-4 381,-2-3 0,5-3 0,-2-1 1,3-2 498,2 2 0,-2 1 0,-2 2 0,-1 1 664,2 3 1,-3 1 0,1 4-508,2-1 1,2 1-1,2 7 1,0 4-366,-3 3 1,4 3 0,10 3 0,8 2-112,-1 0 0,-7 3 0,-6-4 1,-1 2-1292,-3 2 1,-5 1 0,-7-4 277</inkml:trace>
  <inkml:trace contextRef="#ctx0" brushRef="#br0" timeOffset="76">33866 17178 19493,'-1'12'0,"-8"12"0,-5 7 0,1 0 0</inkml:trace>
  <inkml:trace contextRef="#ctx0" brushRef="#br0" timeOffset="77">23285 18393 7738,'-13'-13'416,"1"1"1,1-1 0,1 2 4072,2 3-3461,5-3 0,-2 15 1,5 2-654,0 8 0,5 5 1,2 7-1,2 2-120,-1 1 0,-4 4 0,3-3 0,-2 0-352,-2 1 0,-2-2 0,1-5 1,1 1-503,1 0 1,0-2 0,-4-2 0,0-4-2014,0-4 1,1-2 1594,3-2 1,-2-5 0,2-10-584,-3-6 1600,-1-6 0,-5-12 0,-2-2 0</inkml:trace>
  <inkml:trace contextRef="#ctx0" brushRef="#br0" timeOffset="78">23223 18579 7738,'-24'-29'-10,"2"0"106,2 1 1,5 2-1,-1 1 1,5 2 371,3 2 0,5 3 1,-1 6-1,3-1 21,1 1 0,5 4 0,5 1 0,5 1 0,6 4 14,2 0 1,8 2-1,2 2 1,2 2-83,3 4 1,-1 7 0,-1 3-319,-3 1 1,1 2 0,-5 5 0,-3 2 3,-4 1 0,1 0 0,-7-3 0,-1 1-120,-1 2 0,-7 0 0,-3-4 1,-3-1-95,-1-4 0,-5 2 0,-5-4 0,-5 0 37,-6 0 0,-2 3 1,-2-5-1,-1-1-247,-3-1 1,3-3 0,-3-1-1,3-3-301,1-2 0,4-1 1,2-4-54,1 0 0,1 0 0,6-1 0,3-5-699,4-6 0,3-2 1370,1-6 0,0-7 0,0-4 0</inkml:trace>
  <inkml:trace contextRef="#ctx0" brushRef="#br0" timeOffset="79">23880 18393 7788,'0'-7'3346,"0"1"1,0 8-2816,0 2 0,0 3 1,2 6-14,2 4 1,-1 2-1,4 7 1,-2 1-165,-2-3 1,4 8 0,0-7 0,1 0-461,0-3 0,-4-3 1,5-4-1,0 2-1106,2-2 1,-3-5-1,1-4-676,0 0 0,-2 2 1,2-4 373,0-1 0,1-3 1514,-2-4 0,-2-8 0,-6-8 0</inkml:trace>
  <inkml:trace contextRef="#ctx0" brushRef="#br0" timeOffset="80">23905 18380 7788,'-12'-18'146,"1"9"1,2-4 491,5 2 0,3 0 0,1-1 170,0-1 0,5 2 0,5 2-478,5 1 0,0 3 0,7-2 0,3 1 0,3 0-469,-1 1 1,4-4-1,-2 5 1,-2 1-256,-1 2 1,-5 1 0,-2 1-416,-1 4 0,-1-3 1,-6 7-1,-3 0 1,-4 2 808,-2 2 0,-13 5 0,-3 1 0</inkml:trace>
  <inkml:trace contextRef="#ctx0" brushRef="#br0" timeOffset="81">23967 18492 7788,'-12'7'0,"-1"4"1361,1-3-320,5-2 1,3-1-880,8-5 1,4 0 0,8 0 0,1 0-449,3 0 0,5-4 1,3 0-1,1 0-498,2-2 1,0 1 0,5-4 783,-3 5 0,3-3 0,-4 0 0</inkml:trace>
  <inkml:trace contextRef="#ctx0" brushRef="#br0" timeOffset="82">24662 18343 7788,'7'-5'-422,"-2"-2"0,-5-6 602,0 1 0,-1 1 1,-3 3-1,-4 2 1125,-4 1 0,-4 3 0,-2-2 0,0 3-705,0 1 0,-4 1 1,3 3-1,-2 3-183,0 0 0,6 4 0,-1-3-247,2 3 0,2 2 1,-1-1-1,2 0-14,3 1 0,2-1 0,6 1-167,0-1 1,0 0 0,2 0-1,2-3-65,4-1 1,5 1 0,2 2 0,3-2-138,1 0 0,2-1 0,2 4 0,-1 1-59,-1-1 1,-6-4-1,1 1 1,-2-1 212,-1-1 1,-5 2-1,-1-3 173,-2 1 1,-2-4 0,-7 2-16,-4 1 0,-5-5 0,-3 5 0,-5-2-521,-2 0 0,-2 0 0,0-3 0,2 2-552,2 1 1,-3 0-1,5-4 1,0 0-635,2 0 1608,9 0 0,-8 0 0,2 0 0</inkml:trace>
  <inkml:trace contextRef="#ctx0" brushRef="#br0" timeOffset="83">25803 18554 7776,'0'-12'1121,"0"-1"-486,0 1 0,0-1 0,-1 2 0,-3 2 0,-5 0-43,-2 0 1,-2 3-1,-3 1 1,-2 1 68,-1-1 1,4 1-1,-3 4-281,0 0 1,0 4 0,-4 2 0,3 1-155,1 2 1,-3 4-1,5 2 1,1 3-158,1 1 0,6-2 1,1 2-1,1 0-250,3 1 0,2-5 1,1 1-1,1-2-747,4-1 0,3-1 0,8-1 1,6-1-376,6-2 0,1-5 0,7 1 1,4-3-1186,2-1 2488,-2 0 0,9-11 0,-5-3 0</inkml:trace>
  <inkml:trace contextRef="#ctx0" brushRef="#br0" timeOffset="84">26175 18579 7776,'-16'-2'0,"-1"-2"388,-5 3 0,8-5 454,-2 6 1,2 4 0,3 2 0,1 1 0,4 2-297,0 3 1,-2 0-1,4 0 1,1 1-218,1-1 0,2-4 0,0 1-176,0 0 1,6-2 0,4 1-161,5 2 1,-1-4 0,2-2-1,-1-3-319,2-1 0,-2 0 0,4 0 1,-1-1-457,-3-3 1,-1 1 0,-1-5 595,-1-2 0,-5 3 0,-3-1 0,-3-2 361,-1-1 1,-1-1-1,-2-1 1,-4 1-30,-4 0 0,2-1 0,-9 2 0,0 1-214,-3 2 0,-2 5 0,-1-1 1,4 3-372,3 1 1,1 1 0,2 2 0,4 3-322,3 0 0,3-1 0,4 3 1,0 1 54,0 3 0,1-4 1,4-1 704,3-2 0,8 5 0,4-3 0</inkml:trace>
  <inkml:trace contextRef="#ctx0" brushRef="#br0" timeOffset="85">26547 18628 7776,'12'-12'690,"-3"0"11,-1-1 0,-5 5 0,1 0 1,-2-2 217,-2-1 1,-6-1-1,-2 0-375,-3 4 1,3-1-1,-1 4 1,-2 3-100,-4 0 0,1 2 0,-2 0 0,2 2-177,2 2 0,-1-1 1,1 5-182,-1 1 0,2 3 1,2 1-1,0 2 20,0 2 0,-1 1 0,2-3 1,4 2-175,2-2 1,2-1 0,0-2-34,0 0 1,6-3 0,2-3 0,5 0-147,3-3 0,2-2 0,4-1 1,-1 0-294,1 0 1,0-5-1,0-4 1,-3-2-44,-1-1 0,-1-6 0,-4-1 0,3-2 185,0 0 0,-1-1 1,-5-5-1,-3-4 260,-2 0 1,0-4 0,-4-6 0,2-3 387,1 0 1,-1-3 0,-6 6 0,-3 2 376,-1 5 1,5 5-1,-4 8-211,1 4 0,-1 8 1,-4 2-1,2 1-38,-1 4 1,2 6-1,-2 5 1,0 5-170,-2 3 1,2 6 0,3 2-1,0 7 46,3 3 1,2 4 0,1 1 0,1 1 27,3-1 0,-1-1 0,4-3-558,-1-3 1,3-3 0,1-5-1,4 0-409,2 0 1,5-5 0,-3-1 0,1-1-1,5-2-1914,3-3 1,1-6 2596,5-3 0,5-2 0,6-2 0</inkml:trace>
  <inkml:trace contextRef="#ctx0" brushRef="#br0" timeOffset="86">26944 18529 7761,'-19'0'0,"3"0"2314,7 0 1645,4 0-3290,5 0 0,1 0 1,5 0-1,5 0-217,4 0 1,7 0 0,0 0-429,6 0 0,-2 0 1,3 0-1,-3 0-515,-1 0 0,-2 0 0,-1-1 0,-2-2-693,-3-1 1,0-6 876,-5 2 1,-5-3 0,-3-2 0,-4 0 265,-4-4 0,-3 2 0,-5-4 0,-2 2 281,-2 6 1,0 0 0,-3 7 0,0 1 0,0 2 300,-3 1 1,-2 5-1,-1 5 1,2 5-1,1 6 89,1 2 1,2 1 0,0-2 0,6-2-263,8 2 0,3-2 0,2-1 0,2 0 1,2-1-101,4 0 1,10-1-1,5-6 1,8-2-709,5 0 1,-1-7 0,11 3-1,1-4-1891,1-1 0,2-1 1,-1-4 2330,1-3 0,-1-8 0,1-4 0</inkml:trace>
  <inkml:trace contextRef="#ctx0" brushRef="#br0" timeOffset="87">28607 18331 7778,'-7'0'2961,"0"-6"-1436,3-2 1,4-3-1,-2-2-1137,5 1 0,11 0 0,-2-1 0,2 1-581,0-1 0,4-3 0,3-1 1,2 1-397,2-2 1,-6 4-1,-2-4 1,-4 2-171,0-1 0,-5-1 0,-1 3 0,-1-3 453,-4-1 0,-6 2 1,-4-2-1,-3 0 271,-2-1 1,0 9 0,-2-1 0,-2 2 182,2 3 1,1 2 0,2 5-1,-1 1 91,1 3 1,-1 5 0,1 7 0,0 5 14,-1 2 1,2 8 0,3 2 0,4 3 172,2 1 0,2 1 0,0 2 1,0 3 100,0 1 0,5-2 0,0 2 0,1-2-294,-1-2 1,1-1 0,-4-3-1,4-3-606,1-4 0,-5-3 0,4-1 0,-2-2-808,0-2 1,0 1 0,-4-6 0,0 0-1507,0-3 2686,0-6 0,0-1 0,0-6 0</inkml:trace>
  <inkml:trace contextRef="#ctx0" brushRef="#br0" timeOffset="88">28421 18554 7778,'1'-12'453,"5"-1"-143,6 1 1,3 3-1,10 1 1,4 0 171,1 1 1,10-4 0,-1 3-346,4-3 1,2-2 0,5 1 0,-1-1-64,1 1 0,-6 0 0,-3 1 1,-5 1-52,-7 2 1,-1-1-1,-12-2 1,-2 2 6,-4 1 1,-1 3 0,-5-3 344,-1-2 0,-3 5 1,-4 1-1,-3 1-41,0-1 1,-4 3 0,3-4 0,-3 5-129,-1 5 0,-1 1 0,1 5 0,1 1-93,2 0 0,0-5 0,3 8-69,-1 0 0,5 2 0,-2-2 0,2 1 0,2 0 1,0-3 0,0 1 0,2 0 30,2-2 0,3 3 1,5-8-1,0 2-107,1-1 1,-1-5 0,1 2-1,-1-1-757,0 0 0,-3 1 0,-1-5-233,2 0 0,-5-2 0,-1-2 599,-2-4 1,-4-3 0,-1-2 398,-1 1 1,-4-1 0,3 1 213,-2 0 1,4-1-1,-3 2 340,1 3 0,3-3-6,-2 3 0,3 1 0,2 0-238,3 1 0,3-2 0,6 4 0,1 1-39,2 2 0,-1-3 1,5 0-71,-3 1 0,8 1 0,-3 2 0,0 0-37,2 0 0,-1 0 0,2 0 0,0 2-224,0 2 0,-5-1 0,0 4-90,-2-2 0,-2 3 0,-5-2 0,-1 1 1,-2 2-253,2 2 1,-3-2-1,0-1-173,-2 2 0,-1 1 157,-4 1 0,-1 0 466,-3 1 1,-3-6-1,-6-3 251,1-3 0,4-1 0,-1 0 451,0 0 0,3-7 1,2-5-192,3-7 0,1-1 0,0 0 0,0-1-357,0 2 0,5-3 0,4 5-420,2 2 1,2 1-1,2 3 1,3 3-671,2 4 0,0-2 0,7 2 0,0 1-1250,2 2 1,4 1 2161,-4 0 0,0-5 0,-4-2 0</inkml:trace>
  <inkml:trace contextRef="#ctx0" brushRef="#br0" timeOffset="89">30542 18008 7821,'-12'-12'3832,"5"5"-3107,1 1 0,6 8 1,0 3 79,0 8 1,0 6 0,2 10-1,2 4-301,4 3 0,2-3 0,-1-1 1,-2-1-701,-1 1 0,2-4 1,-3 0-1,1-1-225,0-3 0,-1 0 0,-2-2 0,2-3-1504,2-1 0,-3-3 0,5-5 1925,0-2 0,2-5 0,2 2 0</inkml:trace>
  <inkml:trace contextRef="#ctx0" brushRef="#br0" timeOffset="90">30592 18318 7830,'-13'0'2879,"6"0"-1582,2 0-899,5 0 1,5 0-1,4 0 148,2 0 1,7-4 0,2 0 0,4 0-157,0-2 0,1 4 0,0-7 0,0 1-471,0 1 0,-6-4 0,-2 3 0,-2-3-591,1-2 0,-7 1 1,0-2-1,-3-2-110,-2-5 0,0-2 1,-4-2 544,0 0 0,0-1 1,0-2-1,-1-1 208,-4 2 1,3 6-1,-5 5 1,1 2 1191,4 1-839,-5 6 1,4 3 0,-4 8 0,0 6-32,0 5 0,4 5 0,-1 4 0,3 3 0,1 0 211,0 2 1,0 6-1,0-2 1,0 1 100,0-1 1,1 2 0,3-6-221,5-2 0,-2-1 1,0-1-1,-1-2-129,1-2 1,-3 1 0,5-7-1,-1-2-418,-1-4 1,4-4-1160,-3 3 1,3-5 0,2-1 775,-1-4 1,0-4 0,1-4 0,-1 2 254,1-1 1,-5-3-1,-1 0 1,0 0 442,0-1 0,-3 2 0,3 2 737,-2 0 0,1 7-117,-2-3 1,-1 5-541,5 5 1,-4 1-87,4 7 0,-4-5 0,3 0 0,0 2-767,0 1 1,0-3 0,3-1 0,-2 0-938,1 0 1,2-3-1,2 3 1,-1-1 1556,1-4 0,5 5 0,1 0 0</inkml:trace>
  <inkml:trace contextRef="#ctx0" brushRef="#br0" timeOffset="91">31262 18318 7830,'-18'0'0,"4"0"0,-3 0 613,4 0 0,1 2 1,3 0 651,1 3 0,5 0-597,-1-1 1,4-2 0,4 3-607,4 1 1,9-5-1,3 3 1,4-3-270,1-1 0,-1 0 0,1 0-88,0 0 1,0 0 0,-2 0 0,-2-1-384,-5-3 0,-3 1 0,-4-4 0,-2 0 392,-1 1 1,-2-3 0,-4-3 0,-1-1 479,-3 1 0,-3 0 1,-6-1-1,1 2 224,-1 3 0,0 1 1,-3 4-1,0-1 104,1 1 1,-3 2 0,1 2 0,1 2-183,-2 1 1,4 6-1,-2-2 1,3 3-275,5 2 1,-2-1-1,5 0-464,-2 1 1,4-1 0,0 1-1,6-1-356,5 0 1,5 5 0,3 0 0,6-2-2,6-2 1,4-4-1,6-1 1,5 2 754,7 1 0,10 1 0,9 0 0</inkml:trace>
  <inkml:trace contextRef="#ctx0" brushRef="#br0" timeOffset="92">32378 18306 7849,'-12'-19'92,"-4"-3"0,3 5 181,2 2 1,1 5 0,-2 3-1,-2 0 995,-3 1 0,3 3 0,-3-1 0,0 2-736,0 2 1,0 6-1,1 2 1,-2 2-266,-1-2 1,4 3-1,-2-3-167,4 3 1,0 2-1,2-1 1,2-1 0,2-1-1,1-2 0,2-4-493,4 4 1,1-1 0,5 2-339,6-5 0,6 1 0,7-1 0,-1-1-40,-4-2 1,4-1 0,-5 0-1,0 0 334,-2 0 0,-3-4 0,-3-1 0,-2-1 361,0 1 1,-7-5-1,2 2 507,-2-3 0,-2 3 0,-2 1 860,-2 1 0,3 1-434,-3 1 1,-2 4-609,2 0 1,-1 1-1,2 7 1,-1 2-19,1 1 0,2 3 0,-1 1 1,-1 3-14,-1 1 1,0-2-1,4 2-261,0-1 1,0 4-1,0-2 1,0 4-394,0 1 1,0-5 0,0 1-1,2 1 222,2 2 1,-2 0 0,7 1-1,0 0 760,2 0 1,2 0 0,-1-2-1,1-1-234,-1-1 1,0-2 0,-1 2 0,-1-5-805,-2-2 1,-5-2-144,1 1 0,-4-2 490,-4-3 1,-7-2-1,-7-6 1,0 0 124,0 0 0,-2-6 1,2-2-1,0-3 5,0-2 1,1 0 0,5-3 0,0-1-444,-1-3 1,5-5 0,1-4 0,1 2-447,4 1 0,2 1 1,5-1-1,6-2 904,4-1 0,13-5 0,-2 2 0</inkml:trace>
  <inkml:trace contextRef="#ctx0" brushRef="#br0" timeOffset="93">32428 18244 7909,'5'-7'1796,"-3"1"0,4 6-418,-1 0 0,-3 0-916,7 0 1,-1 2 0,4 1 0,1 2-213,-1 2 0,-1 1 0,-1 5 1,-2-1-158,2 0 1,1 1-1,1-1 1,-1 1-348,-3-1 0,3-1 0,-4-1 0,2-2 0,-3 2-761,0 1 0,-2-3 0,-2-1-1520,2-2 1852,-3 5 0,-1-9 609,-8 4 0,1-4 0,-1-1 0,-2 0 105,-1 0 0,3-4 0,-1-2 1,1-1 171,1-2 0,-2 2 1,4-1-1,3-2-186,0-1 1,2-2 0,2 2-1,0 2-702,3 1 0,8 5 0,0-3 0,2 2 281,3 0 0,1 0 0,6 4 404,0 0 0,0-6 0,-1-1 0</inkml:trace>
  <inkml:trace contextRef="#ctx0" brushRef="#br0" timeOffset="94">32924 18281 7909,'0'-12'3426,"-6"-1"-2924,-1 6 1,-5 2 0,0 5 35,-1 0 1,1 0 0,-1 1 0,1 2-65,0 1 0,-1 6 0,1-2 0,-1 3-9,1 1 1,4 1 0,1-1-270,1 1 0,2-5 0,4 0 0,0 2-94,0 1 0,0-3 0,0 0-573,0 2 1,6 0-1,2-2 1,3-3-520,1 1 0,2-5 0,1 4 0,2-4-189,-2-1 1,3 0 0,-1 0 775,-2 0 1,-6-4 0,-2-2-1,0-1 211,0-2 1,-4-2 0,1-2 0,-3 1 432,-1-1 0,4 1 0,1 0 0,-3-1 1382,0 1 0,-2-1-108,0 1 1,-2 5-1282,-2 3 0,3 4 1,-3 4-1,2 4-228,2 3 0,-4 2 0,0 1-113,1 2 0,2-2 0,1 2 0,0-2-752,0-1 0,4-1 0,2 0 0,0 1-280,4-1 0,1-1 0,0-1 1139,-3-2 0,9-5 0,-3 2 0</inkml:trace>
  <inkml:trace contextRef="#ctx0" brushRef="#br0" timeOffset="95">33222 18293 7909,'-13'-12'404,"5"0"485,0-1 0,4 2 282,-5 3 0,6 4 0,-2 8-535,-1 4 1,5 9-1,-3 2 1,3 2-90,1-1 1,-5 5 0,1 4 0,2 0-167,0 1 0,-2-2 1,0 4-1,0-2-63,-2-2 0,5 2 0,-3-1 0,2-2-58,2 0 0,0-3 0,0 0 0,2-2-762,2-2 0,-3-8-1822,3 0 1690,-2-8 1,-2 0 0,0-9 303,0-8 0,0-1 0,0-5 1,-2 0 342,-2 0 1,3-6 0,-3-6-1,2 0 315,2-4-1,2 0 1,0-3 0,4 2 122,1 3 0,1 0 0,5 7 0,-1 4-251,0 3 0,5 4 0,-1 6 0,0 5-317,-3 3 1,4 1 0,-1 0 0,0 1-173,-3 3 1,0-1 0,-2 5-1,-3 2-159,-4 1 0,2 1 1,-3 1-158,-5-1 1,-5-1-1,-9-1 1,-4-3-314,1-2 0,-4 4 0,2-4 1,-2 1-382,-2-1 0,5-1 1300,4-4 0,2 0 0,2 0 0</inkml:trace>
  <inkml:trace contextRef="#ctx0" brushRef="#br0" timeOffset="96">33346 18070 7909,'8'-23'249,"0"1"554,2 1 0,-3 10 0,1 0 656,2 4 0,-3 3 1,1 5-431,1 4 1,-3 7 0,-1 9 0,0 2-480,-1 2 1,0 1-1,-4 0 1,0 2-118,0-1 0,0-3 0,0 3 0,0-3-253,0-4 0,0 0 0,-1 0-547,-4-3 1,4 1-1,-3-2 1,2-1-3222,2-1 2199,0-7 1,2 3 1173,2-6 0,3-1 1,5-7-1,1-5 367,-1-2 1,5 0-1,-1 2 1,-1 0 787,-1 0 0,-1 3 0,-1 2-232,0 3 0,-1 2 0,-1 2 1,-3 4-371,-2 4 0,4-2 0,-5 9 0,0-1-715,1-1 0,-3 5 0,3-3 0,0 1 377,-1 3 0,-17 2 0,-7 1 0</inkml:trace>
  <inkml:trace contextRef="#ctx0" brushRef="#br0" timeOffset="97">33457 17884 8016,'0'-12'604,"0"-1"0,-4 5 0,0 0 827,1-2 0,2-1-830,1-1 1,1 5 0,3 1 0,5 2-112,2 0 0,1 0 0,2 4-101,2 0 0,0 0 0,4 0 0,1 0-49,-2 0 0,3 1 0,-5 2 0,-1 3-102,2 1 1,-3-1 0,3 4-1,-2-2-16,-5 2 0,-2 1 1,4 1-124,-1 1 0,-5-1 0,-3 2 0,-3 1-173,-1 2 1,-1 3 0,-3-2-1,-3 0 1,-1 1-40,-1 1 1,1-1 0,-4 2-120,-1-5 1,5 2-1,1-1 1,2-2-882,2-1 0,3-2 433,4 0 0,13-1 1,6-1-1,2-3-3737,1-1 4417,-4-2 0,-3-4 0,-8 0 0</inkml:trace>
  <inkml:trace contextRef="#ctx0" brushRef="#br0" timeOffset="98">26758 16818 7656,'0'-20'368,"-5"-3"1,-3 2-1,-2-2 1,2-3-1,4-2 1,2-1-1,1 0 11,-3-1 0,2-2 0,-2-5 1,3-2-1,1-1 0,0-2 1,0-2-1,0-5-296,0-3 0,0 1 1,-2-3-1,-2 2 62,-4-2 1,-3-1 0,-3-4 0,-1 1 1525,-2-1-1336,-5 3 0,4-4 1,-4 3-1,2-1 77,-2 1 1,4 4 0,0-3 0,1-1-242,1-1 0,-1-5 0,5 5 1,-1-1 183,1 1 1,4-3-1,-1 3 1,1-2 0,1-2-106,3 0 1,-1 4 0,1 1 0,1 2 71,1 3 0,2 1 1,0 1-1,0 2-117,0 3 1,0-2-1,0 5-115,0 2 0,0 2 0,2 2 1,1 3-1,1 4-323,-2 3 1,4 2-1,-2 2 1,-1 3-1026,-2 1 0,-1 6 0,2 5-3314,2 1 2591,-3-3 1,5 9 1980,-6 0 0,0 5 0,0 8 0</inkml:trace>
  <inkml:trace contextRef="#ctx0" brushRef="#br0" timeOffset="99">25741 14176 7649,'-25'0'152,"2"-6"0,4-2 0,5-3 0,6-3 0,2-1 575,3-1 0,3-8 0,4 1 0,6-8 0,5-3-497,6-5 1,8-6-1,4-1 1,3-3-183,1-5 1,4-1-1,-19 25 1,-1 1-1,1 1 1,0 1 147,25-24 1,0 1 0,0 13-1,-2 5 168,2 5 1,-3 13 0,0 5 0,0 8 72,1 5 0,0 10 1,5 14-1,-1 10-337,1 10 1,-23-20 0,1 1 0,1-1 0,0-1 0,2 1 0,0-1-115,2 1 0,0-1 0,2 1 0,0-2 1,4-1-1,1-2 0,1 0 0,1-2-114,0-1 0,1-2 0,2-2 0,1-2 1,0-3-1,0-1 0,1-2 0,0-1-1686,1-2 1,1-1 1813,0 0 0,0-2 0,0-2 0,1 0 0,1 0 0,0 0 0,2 0 0,1 0 0</inkml:trace>
  <inkml:trace contextRef="#ctx0" brushRef="#br0" timeOffset="100">19787 10096 8662,'-6'1'623,"5"3"1,5 6-418,3 5 1,2 5-1,8 9 1,4 5-1,2 3-24,2 4 1,1 7 0,3 9 0,3 3-120,-17-26 0,1 0 1,2 0-1,0 1 0,-1 2 1,-1 0-1,2 3 0,-1 0-14,-1 2 0,1 0 1,1 5-1,0 1 0,-2 1 1,-1-1-1,2-1 0,-1 1 94,1-1 0,0 0 0,-3 1 0,0 0 1,2 0-1,0-1 0,0 1 0,0 1 4,0-2 1,0 1-1,-2 1 1,1 0-1,0-2 1,1-1-1,0 1 1,-1 0 7,-1-2 1,-1 1 0,0 0 0,0 0 0,-1-1 0,0 0-1,-1-2 1,0 1-130,-1-2 0,0 0 0,0-2 1,0 1-1,1 1 0,0 0 1,-1-1-1,-1-1-180,0 1 1,0-2-1,-1-2 1,1-1 0,4 30-1,1-2-610,-1-2 0,2-6 1,-8-3-1,1-8-965,0-8 1,-5-5 1728,1-7 0,-3-7 0,-1-6 0,0-5 0</inkml:trace>
  <inkml:trace contextRef="#ctx0" brushRef="#br0" timeOffset="101">19873 10058 7810,'43'-37'-66,"7"5"1,9 3 0,-27 16 0,2 2-79,3 0 1,1 1-1,4-1 1,2 0-1,6 2 1,1 0 0,4 0-1,2 0 1,5-1-1,1 1 144,6-1 0,1 1 0,-20 2 0,0 0 0,1 0 0,3-1 0,2-1 0,0 1 0,2-1 0,0 1 0,0-1-431,2-1 1,0 0 0,1 1-1,4 0 1,1 1 0,1-1-1,-15 1 1,0 1 0,1-1-1,0 0 431,1 1 0,1-1 0,1 0 0,-1 1 0,2 0 0,0 0 0,1 1 0,-1-1 0,0-1 0,0 0 0,-1 0 0,1 0 0,2 0 0,0 0 0,0 0 0,0 0 0,2 0 0,1 0 0,-1 0 0,0 0 0,1 0 0,-2 0 0,2 0 0,0-1 0,4 0 0,2 0 0,-1-1 0,1 1 0,-2 0 0,0 0 0,0 0 0,0 0 0,0 1 0,0 0 0,1 0 0,-1-1 0,1 1 0,0-1 0,0 0 0,1 1 0,1 0 0,0 0 0,0 1 0,1 0 0,-14 0 0,0 1 0,0 0 0,1 0 0,-1 0-68,1 0 1,-1 0 0,1 0 0,0 0 0,0 0 0,0 0 0,0 0 0,1 0 0,-1 0 0,1 1 0,-1 0 0,1 0 0,0 0 0,0 0 0,0 0 0,0 0 0,1 0 0,-1 0 0,1 0-1,-1 0 68,1 0 0,-1 0 0,1 0 0,-1 0 0,0 1 0,1-1 0,-1 0 0,0 0 0,-1 0 0,1 0 0,-1 0 0,-1 0 0,0 0 0,0 1 0,0-1 0,12 0 0,1 0 0,-2-1 0,1 2 0,-4-1 0,1 1 0,-1 0 0,0 0 0,3 0 0,0 1 0,1 0 0,-2-1 0,-3 1 0,-1 0 0,-1 0 0,1 0 0,-1 0 0,1 0 0,-1 0 0,0 0-4,0-1 1,0 1 0,-1 0-1,-1 0 1,-2 1 0,-2 0-1,1 0 1,-2 0 0,0 0-1,-1 0 1,-1 1 0,0-1-1,15 0 1,-2-1 0,0 1 3,-1 0 0,-1-1 0,-1 1 0,-3 1 0,0 0 0,-2 0 0,-1 0 0,-1 0 0,0-1 0,-4 2 0,0-1 0,-2 1-46,20 0 1,-1 0 0,-4 0-1,-1 1 1,-4 0 0,-1 1-1,-4 0 1,-1 2 35,-4-1 1,-1 0 0,-8 1 0,-2 1 0,31 7 0,-8 1 412,-7-1 0,-10 2 0,-7 1 0,-7 3-289,-4 1 1,-10 2 0,-5 5 0,-3 1 601,-1 2 0,-4 7 1,1 0-1,-3 5-523,-1 4 0,-4 4 1,0 6-1,0 0 70,-2 0 0,5 10 0,-3 1-178,3-30 1,0 0 0,1 3 0,0 1-1,0-1 1,0 0 0,1 1 0,0 0 160,0 2 1,2 0-1,2 0 1,1 0-1,2 5 1,2 1 0,-1 0-1,1 1-187,1 0 0,0 0 0,1 0 1,1-1-1,1 1 0,2 0 1,2 0-1,0 0 24,1 1 1,2 1 0,2-1 0,1 0-1,-2-2 1,1-1 0,2 0 0,0 0 37,2 1 0,0 1 0,-1-4 0,0 0 1,3 5-1,0 0 0,0-2 0,0 0-40,-1-1 1,0 0 0,0-3 0,0 0-1,-3-2 1,-1-1 0,1 0 0,0 0-79,0 0 1,-1 0-1,1 0 1,-1 0-1,-1-2 1,-1 0 0,-1-2-1,-2 0-141,-1 0 1,-1-1 0,0 0 0,0-2 0,11 28 0,-5-1 126,-5-3 0,-6 1 1,-3-5-1,-5-3-383,-3-4 1,-4-5-1,-5-4 1,-10-1 213,-8 0 0,-11-4 1,-10-1-1,-5-2 229,-6-2 1,23-15 0,-2 0-1,-3-1 1,-1-1 0,-5 1-1,-1-2-14,-4 1 0,-1-1 0,-5-2 0,0-1 0,-4 2 0,0-1 0,-3-2 0,-3 0-150,20-3 0,-2 0 1,1-1-1,-1 2 1,0 0-1,-1-1 0,-5 0 1,0-1-1,-2 0 1,0 1-1,0 0 0,-1 0 96,-1-1 0,-1 1 1,0 0-1,-4-2 1,-1 1-1,-1-1 1,-1 1-1,-1 0 1,-1 1-1,16-1 1,-1-1-1,0 1 1,0 0-94,0 0 0,-1-1 0,0 1 1,0 0-1,0-1 0,-1 0 0,0 0 1,0 0-1,-1 0 0,-1 1 1,1 0-1,-1 0 0,-1-1 0,0 1 1,0 0-1,-1 0 122,-2-1 1,-1 1 0,0 0 0,0-1 0,-2 2 0,0-1-1,0 0 1,-1 1 0,0 0 0,0 1 0,-1 0 0,0 0 0,-1 1-1,0-1 1,-1 1 0,0-1-92,13 0 1,-1 0-1,0-1 1,0 1 0,0 0-1,-2 1 1,-1 0 0,0 0-1,0 0 1,0 0 0,-2 1-1,-1 0 1,1 0 0,-1 0-1,0 1 1,-1-1 0,0 0-1,0 0 1,0 1 0,0-1 106,0 1 0,0 0 1,0-1-1,0 1 0,1 1 1,-1-1-1,0 1 1,0 0-1,1 0 0,-1 1 1,1-1-1,1 0 0,-1 1 1,1 0-1,-1-1 1,1 1-1,-1 0 0,1 0 1,-1 0-1,0-1-10,0 2 0,-1-1 1,1 0-1,-1 1 1,0-1-1,-1 1 1,1-1-1,-1 1 1,0 0-1,1 0 1,2-1-1,1 1 1,-1 0-1,1 0 1,0 0-1,1 0 1,0 0-1,0 0 0,0 0 1,1 0-163,0 0 1,0 0 0,1-1 0,0 1 0,0 0 0,2 0 0,0 0 0,1 0 0,0 0 0,0 0 0,-14 2 0,-1 0 0,1 0 0,1 0 0,2 0 0,0-1 0,1 1 0,0-1-17,2-1 1,0 1 0,1-1-1,1 0 1,2 0 0,0-1 0,1 0-1,1 0 1,2 0 0,0-1 0,2 0-1,-1 0 1,-14 2 0,1 0 0,1-1 161,2 0 0,1 0 0,0-1 0,0 2 0,0 0 0,1-1 0</inkml:trace>
  <inkml:trace contextRef="#ctx0" brushRef="#br0" timeOffset="102">21201 10517 7923,'0'-19'260,"0"1"0,0 6 1,0-1-1,0 1 1,-2-1-1,0 1 1968,-2 0 1,-1-1 535,5 1-2274,0 5 1,5 7 0,0 8-1,1 3-241,-1 2 1,3 4 0,-2 4 0,-1 3-225,1 0 1,2 1-1,-2 0 1,-1-2-562,1-2 1,3 1-1,-2-4 1,1 0-1813,1 0 0,-1-2 2348,4-3 0,1-6 0,-1-2 0</inkml:trace>
  <inkml:trace contextRef="#ctx0" brushRef="#br0" timeOffset="103">21263 10244 8167,'-13'-12'373,"1"1"0,1 1 0,1 3 108,2 2-1019,5 1 1,-1 4 537,8 0 0,9 0 0,6 0 0</inkml:trace>
  <inkml:trace contextRef="#ctx0" brushRef="#br0" timeOffset="104">21660 10331 7980,'-11'-1'473,"2"-3"1,5-5 218,3-2 0,2-1 0,3 0 0,3-2-306,0-3 0,8-2 1,-2-6-1,2 0-496,3 1 0,-4-1 1,2 0-1,-2 1-438,-2 4 0,-3-2 0,-2 4 0,-2 0 138,-2 0 0,-3-3 0,-4 5 0,-5 1 181,-2 1 0,-1 3 1,0 1 301,-1 2 1,1 5 0,-1-1 408,1 3 1,0 6 0,1 3 0,1 5 64,2 3 0,4 2 0,-3 6 1,1-1 69,3 3 0,2 3 0,1-1 0,0 2-62,0 2 1,5 1-1,2 3 1,2 0 15,-1 1 0,0-7 0,5 9 0,-1-1-282,0 2 0,1-1 1,-1-3-1,1 2-714,-1 1 0,0-5 0,1-1 0,-2 0-1364,-3-1 1,3 0 0,-3-5 1788,3 2 0,-4-5 0,-1-6 0</inkml:trace>
  <inkml:trace contextRef="#ctx0" brushRef="#br0" timeOffset="105">21697 10691 7980,'-12'0'1705,"5"0"-1657,1-6 1,6-1 0,2-5 0,2 0 83,4-1 1,10 1 0,5-2-133,5-3 0,12-2 0,-2-6 0</inkml:trace>
  <inkml:trace contextRef="#ctx0" brushRef="#br0" timeOffset="106">22776 10220 7946,'-7'0'5519,"2"0"-4258,5 0 1,0 1-66,0 3 0,1-1-623,3 5 0,-1-4-432,5 4 0,-1-3-337,2 3-1081,2-5 966,-5 8-760,7-10 0,-1 5 596,1-6 0,-5-5 1,-1 0-1,0-2 198,0-3 1,-5-6 0,4-3 0,-1-1 209,4 4 1,-2-2-1,-1 1 1,1 2 322,0 1 0,2 7 1,3 3 449,0 3 0,1 1-351,-1 0 0,1 5 1,-2 4-1,-2 3 1,0 3 170,0 2 0,1 1 0,-1-2 0,0 4-813,0-1 1,2 0 0,2-4-475,-1 2 1,5-1-1,1-3-377,1-1 1,2 1 0,5-2 1137,3-3 0,2 3 0,7-4 0</inkml:trace>
  <inkml:trace contextRef="#ctx0" brushRef="#br0" timeOffset="107">23533 10145 7946,'-12'6'346,"-1"-1"1,1 5-1,-1-2 651,1 2 0,1 1 1,1 0-50,2-3 1,5 3 0,-1-3-510,3 3 0,2 0 0,3-2 1,6-5-345,5-3 1,-1-1 0,4 0-304,0 0 1,-3 0 0,4 0 0,-1-1-297,-3-3 1,-1-2 0,-3-4 143,-3 2 1,2 0 0,-6-4-1,-1-1 251,-2 1 1,-6-1 0,-4 1 0,-2 0 360,-1-1 1,-5 6-76,1 3 1,-6-1-296,1 0 78,-2 1 1,2 4 0,2 0-543,1 0 1,-3 2 233,5 2 1,-1-1-616,5 5 1,1 0 355,2 5 0,-2 3 607,3 1 0,3-1 0,-1-3 0</inkml:trace>
  <inkml:trace contextRef="#ctx0" brushRef="#br0" timeOffset="108">23955 9773 7975,'-6'-12'405,"-2"-1"1,1 1 1338,-1-1 3364,5 7-4061,-2 0 1,5 7 0,0 4-474,0 3 0,0 4 0,0 6 0,0 7-62,0 7 1,4-1 0,1 2 0,2 3-232,3 4 1,1-1-1,1 2 1,-1-2-426,-3-2 0,8-1 0,-4-2-426,2-1 0,5-5 0,2-1 1,2-5-896,2-5 0,0 1 0,0-3 0,-1-4-1884,1-5 3349,0-5 0,5-1 0,2 0 0</inkml:trace>
  <inkml:trace contextRef="#ctx0" brushRef="#br0" timeOffset="109">24066 10009 7975,'-17'0'1564,"3"0"74,-3 0 0,9-2 0,5 0-641,6-3 0,9-3 0,9 3 0,4-1-908,4 1 1,7-5 0,5 3-1,0 0-2111,2 3 1,-4 3 2021,2 1 0,-2 0 0,-2 0 0</inkml:trace>
  <inkml:trace contextRef="#ctx0" brushRef="#br0" timeOffset="110">25282 10021 8034,'-19'-7'529,"1"-2"0,6 4 4570,-1 3-4187,6 0 0,9 2 1,11 0-1,9 0-526,6 0 1,6-1-1,1-2 1,4-2-668,2-2 1,2 3 0,-5-5 0,2 1-222,0 1 0,2-4 1,6 3-1,-3-5 502,-3-3 0,-4 2 0,-1-4 0</inkml:trace>
  <inkml:trace contextRef="#ctx0" brushRef="#br0" timeOffset="111">25754 9525 8034,'-25'6'827,"5"-5"1,5 4-282,6 1 1,3-3 0,6 5 0,1 3 109,4 4 0,7 0 0,9 5 1,4 0 27,3 4 1,6-6-1,6 6 1,1 0-175,-1-1 0,0 2 0,-2 0 0,1 0-355,-3-1 1,-7 4 0,-2-2-1,-5-2-284,-5-1 1,-9-5 0,-4 0 0,-4-2-201,-4 1 0,-8 4 0,-10-3 0,-4-1-320,-3 1 0,-2-1 0,4-5 0,-4 1-360,0-1 0,5-1 1,-1-1-1,7-3 1009,2-2 0,-4 5 0,2-3 0</inkml:trace>
  <inkml:trace contextRef="#ctx0" brushRef="#br0" timeOffset="112">27168 9934 7989,'0'-12'674,"0"-1"0,0 1 0,0 0-317,0-1 1,-6 1 0,-2-1-1,-2 1 556,2 0 0,-3 3 1,3 2-502,-3 2 0,-3 1 1,-1 4-1,-3 0-123,-1 0 1,-1 0-1,-2 1 1,2 3-93,-3 5 0,1 2 1,0 2-1,3 3-75,1 0 1,-3 6-1,5-3 1,2 1-69,5-4 0,-1-2 0,6-2 1,1 1-285,2-1 0,1 1 1,1-2-50,3-3 1,7-3 0,7-5-1,1 0-18,3 0 1,2 0 0,1-2-1,-2-5-116,-2-6 1,2-7 0,-2-1-1,2-2-7,2-2 0,-6-5 0,-2-2 0,-3-3-8,-2-2 1,-1 3 0,-1-9 0,-3 2 250,-2-1 1,-1-3 0,-5 2 0,-3 2 283,-4 2 0,1 9 1,0 11-1,0 1 212,0 3 0,3 6 0,-4 5 0,-2 6 77,-1 6 0,3 1 0,-1 12 1,1 3 60,1 3 1,2 5-1,5 5 1,0 0 66,0 0 0,0 1 0,1-1-273,3 0 1,3-5 0,6-2-120,-1 0 1,4-3 0,2 0-1,2-3 1,2-5-42,1-1 0,2 2 0,0-4-364,0-5 0,-1 0 0,0-7 0,-2-1-243,-1-2 0,-5-1 1,3-1-1,-1-4-60,-3-3 1,-1-3 0,-1-3 0,-2-2 284,-3-5 0,2 2 0,-6-2 0,-1 0 317,-2 2 1,-1 1 0,0 6 607,0-1 0,0 5 264,0 0 1,0 7-475,0 1 0,0 5 0,0 7-134,0 1 0,1-2 0,2-1 0,3-2-108,0 1 1,-1 1-1,3 0 1,1-2-129,3 2 0,0-3 0,0-1 0,1 1-147,-1 0 0,2-4 0,1 1 1,2-3-476,-2-1 1,3 0 0,-2 0 0,-1 0-122,-1 0 1,-1-5 0,-1-3-1,0-3 413,1-2 1,-5 1-1,-1-2 1,-2-1 201,-2-2 1,-1-1 0,-2 3 588,0-1 1,0-1 2198,0 5-1911,0 5 0,0 3-589,0 8 0,0 3 0,0 5 1,0 1-135,0-1 1,5 0 0,2 1 0,1-1-449,1 1 0,-1-1 0,4 0 0,2 1-903,3-1 0,-2 1 0,4-1 0,0 0 1271,1 1 0,0-1 0,5 1 0</inkml:trace>
  <inkml:trace contextRef="#ctx0" brushRef="#br0" timeOffset="113">28210 9686 7989,'-13'0'0,"1"0"0,0 0 695,-1 0 0,5 0 0,1 2 1,0 0 330,0 2 1,4 6 0,-1 0-1,3 5-377,1 6 1,0-2 0,0 3 0,0 3-301,0 2 0,4 4 1,0-4-1,0 2-116,2-1 0,-3-2-172,5-1 0,-5-2-139,1-2 0,1-3 1,-1-6-1641,-1 1 1168,4-7 1,-7-1-1,1-10 195,-3-3 1,-7-8-1,4-5 1,-1-3 184,1 0 0,-3-7 0,4-2 0,-1-4 22,0-4 1,3 6-1,-2-1 1,4 5 14,4 3 1,-1 6 264,6 1 0,-1 6-61,4-1 1,2 8 0,1 2 102,2 1 1,3 3 0,-2-2 21,2 3 1,-5 5-1,1 1 1,-2 4 20,-2 4 0,-5 0 0,-1 5 0,-2-2-81,0 1 0,-1 1 0,-7-3 0,-5 1-177,-2-1 0,-6 3 0,-3-1 0,0-1-547,-1 2 1,2-4-1,-3 4 1,2-1-1928,2-1 0,2-1 2515,3-6 0,1 2 0,0-5 0</inkml:trace>
  <inkml:trace contextRef="#ctx0" brushRef="#br0" timeOffset="114">28396 9823 7989,'19'0'175,"0"-2"1,-2-2 216,4-4 1,1 1 0,0-1 0,-2-2 322,3-1 0,-4-1 0,0-2 0,-1 0-318,-3 2 1,-1-8-437,-2 8 1,1-3-419,-1 2 428,1-4 1,-6 1-1,-3-3 0,-3 1 1,-1-4-3,0 1 0,0-1-188,0 2 1,-1-2 0,-2 5 0,-3 2 143,-1 1 1,3 3-1,-3 2 1,1 2 129,-1 1 0,3 3 1,-5 6-1,0 4 171,-2 4 1,2 0 0,2 8 0,1 2 106,-1 2 0,4-1 0,-1 7 0,2-2 67,2-3 1,0 3-1,0 0 1,2 2 36,2-1 1,-1-4-1,5-1 1,2-3-215,1 2 0,2-2 1,3-1-1,1-1-393,3-3 1,-4-1 0,4-2 0,-1-1-464,0-3 0,-2-2 1,2-6-1,-1 0 40,-3 0 0,3-6 0,-1-2 0,-2-4 131,-1-5 0,-3-2 0,-2-5 0,-2 2 462,-1 2 1,2 0 0,-4 0 0,-1 3 1485,-2 3 1302,-1 2-2197,0 5 0,0 3 1,0 8-1,-1 4-220,-3 3 0,2 6 0,-2 0 0,3-2-524,1-2 1,0 1 0,0 1 0,0 2-1077,0-2 0,4-1 0,1-2 0,2-1-3751,3-2 4980,1 2 0,1-5 0,1 7 0</inkml:trace>
  <inkml:trace contextRef="#ctx0" brushRef="#br0" timeOffset="115">29053 9599 7989,'-12'0'308,"1"-1"1,1-2 877,2-1-1301,5 0 0,-2 5 0,6 2 115,3 1 0,3 11 0,6-1 0</inkml:trace>
  <inkml:trace contextRef="#ctx0" brushRef="#br0" timeOffset="116">29512 9699 7989,'-12'0'0,"4"-5"0,-1 1 603,0 2 1,-2-4-1,-2 2 1,1 1-1,0 2 103,-1 1 0,1 5 1,-2 4-1,-1 2-345,-2 1 0,1 0 0,3 1 0,1 1-31,-1 2 1,5-2 0,1 2-134,2-2 1,-1-1-1,4-1 1,-3 0-1,4-1-91,4-2 0,0 2 0,5-4-346,1 0 0,7-1 1,2-3-1,1 1-366,3-1 0,1-2 1,4-1-1,0 0-8,2 0 1,0 0-1,-3 0 1,2 0-16,1 0 1,1-5 0,-4-2 0,0-1 444,-2 0 0,-4-1 1,1-2-1,-3 2 377,0 0 0,-8 1 0,2-4 477,-1-1 0,-5 1 126,-2-1 0,-3 5 0,-2 1-78,-3 2 1,-3 1-1,-6 4 1,1 0-458,-1 0 1,1 4-1,0 1 1,-1 2-69,1 3 0,1 1 0,1 0 1,3-1-79,2-2 0,-3 0 0,3 4-295,3 1 1,0-1-248,2 1 0,2-6 0,2-3 1,4-3-251,3-1 0,-3 0 1,1 0-1,0 0-5,2 0 1,0-1-1,-1-3 1,-3-5 303,-2-2 0,4-1 1,-4 1 574,2 3 421,-4-3 0,1 9 585,-8-2 1,2 4 93,-2 4 0,3-1-794,1 5 0,1-4 1,3 3-1,5-1-234,2-4 0,2 0 0,3-2 1,2 0-359,1 0 1,2-4 0,2-2 0,-1-1-428,-1-2 1,-5-2 0,4-3-1,-3-1-484,-1-2 0,-3-5 0,0 1 1,-2-3 494,-3-5 1,-1-3 0,-4-5 0,1 0 207,-1-1 0,-2 3 1,-2 2-1,-2 4 292,-1 2 0,-2 8 1,2 4 452,-4 5 1,1 6-1,-1 8 1,-2 6 423,-1 5 0,-1 4 1,1 8-1,1 2 25,2 4 0,5 2 0,-3 4 0,2 1-176,0 1 1,0 1 0,4-7 0,1 0-175,3-2 1,3-1 0,6 1 0,-1-4-271,1-3 1,5-7 0,1-1 0,1-3-1245,1-2 1,1 2 0,6-8 0,1 0-2341,-2-3 1,-1-3 3306,-1-1 0,6-5 0,0-2 0</inkml:trace>
  <inkml:trace contextRef="#ctx0" brushRef="#br0" timeOffset="117">29996 9686 7989,'-19'0'-599,"6"-1"0,9-3 2525,3-5 1,2 4 0,5-1-1,8 1-451,9-3 1,7 1-1,9-2 1,2 0 0,5-2-1414,2-2 0,3 2 0,0 2 0,0 2-1047,-3 1 1,-6 2-1,-1 4 985,-2 0 0,-2 0 0,0 0 0</inkml:trace>
  <inkml:trace contextRef="#ctx0" brushRef="#br0" timeOffset="118">30381 9947 7989,'-20'1'283,"4"3"0,6-2 0,3 3 1658,2 1 1,-3-4-1047,3 7 0,3-7-792,6 3 0,4-4 0,7-2 0,3-4-216,1-3 0,4-3 0,4-1 0,1-1-129,-5 1 1,1-1 0,-8 1 0,-2 0-80,-4-1 1,-4 2 0,-3 2 410,1 0 0,-1 5 0,-7-3 0,-4 2 202,-3 2 1,-2 3 0,-1 4 0,-1 6 77,-1 5 1,-5 0 0,5 4-1,0 1 28,3-1 0,2 2 1,1 2-82,2-2 1,5 1 0,-1-6-171,2 0 0,4-3 0,3-2 0,6-2-175,4-5 1,13-3 0,1-1-682,5 0 1,5-5-1,2-5 1,3-4-503,1-2 0,1-1 1,-6 5-1,-4-2 1211,-5-3 0,-5 4 0,-1-5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6T06:34:27.194"/>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14800 2853 7939,'-11'-2'229,"2"-2"0,-2 3 402,3-3 1,1 1 0,-1 0 0,-2-1 0,-1 1 0,-1 2 0,-1 2-215,1 3 0,0-1 1,-1 4-1,1 0 1,-1 0-1,2 2 1,2 2-1,0 2 1,1-1-58,1 1 1,2-1 0,5 2 0,0 1-271,0 1 1,0 2-1,0-2 1,0 0-91,0-1 1,5-2 0,2-4-7,0 0 1,4-5 0,-1 3 0,3-2-1,4-2-117,-2-2 0,4-5 0,1-3 104,-1-4 0,5 1 1,-4-6 37,4 2 1,-5-2-1,-3-2 1,-2 0-1,-1 0 361,-1 3 0,-5-3 0,-3 1-47,-3 2 1,-1 1 0,-2 1-1,-5-3-163,-6 0 1,-3-1 0,-1 5 0,-2 1-408,0 3 1,-5 2 0,5 6 0,-2 2 0,2 3-1189,1 7 0,-1 6-2221,6 7 3646,-2 0 0,14 5 0,-5 2 0</inkml:trace>
  <inkml:trace contextRef="#ctx0" brushRef="#br0" timeOffset="1">14924 4279 8104,'-4'-13'931,"-1"1"0,1 1 0,0 1 0,0 2 5144,1-2-5334,-4 5 1,7 1 0,-1 9 0,5 8 205,3 6 0,-3 4 0,4 2 0,1 0-381,-2 0 1,2 4-1,-3 0 1,-1 0-1,2-2-173,0-2 1,-4 3 0,1-9-536,-3 0 1,5 3 0,1-5 0,1-3-971,0-5 0,2 1 0,5-6 1,3-1 1111,1-2 0,2-1 0,4 0 0</inkml:trace>
  <inkml:trace contextRef="#ctx0" brushRef="#br0" timeOffset="2">29835 434 8027,'0'-8'1870,"0"0"-1396,0 5 0,0-1 0,-1 8 0,-2 5 0,-3 5-203,-1 3 0,0 5 0,-2-2 0,1 5 0,-2 3 0,-1 2 1,-2 0-168,1 1 0,0-1 0,-1-2 0,1-1 0,-1-2-442,1-3 1,1-7-1,1 3-347,2 0 1,5-4-1,-1 2-1729,3-2 2414,1-7 0,11-1 0,3-6 0</inkml:trace>
  <inkml:trace contextRef="#ctx0" brushRef="#br0" timeOffset="3">30009 397 8525,'-7'-18'459,"-3"4"1,5-2 0,-1 2 636,1 1 1,-4 5 29,5 0 1,0 7 0,4 2 0,0 10-578,0 8 0,5 5 0,4 0 0,2 3-95,1 2 0,-2-2 1,1 5-1,3-2-292,-1-2 1,1-2-1,0-1-169,3 0 0,-4-1 0,5 0 0,-1-2-688,-1-2 1,1-4 0,-5 0-1,1-2-2366,-1-2 1,0 5 3060,1-1 0,-6 1 0,-2-5 0</inkml:trace>
  <inkml:trace contextRef="#ctx0" brushRef="#br0" timeOffset="4">29810 695 8027,'-25'5'482,"2"-4"0,2 4 1206,5-4 0,2-1-838,1 0 1,8 1 0,6 2 0,9 1-294,5-1 0,9 0 0,0-1 0,8 3-465,4-3 0,3 0 1,0-2-914,3 0 0,-1 0 1,-2 1 820,2 3 0,-2 3 0,3 6 0</inkml:trace>
  <inkml:trace contextRef="#ctx0" brushRef="#br0" timeOffset="5">30170 1240 8027,'-13'0'2591,"5"0"-654,0 0 0,5 2 0,-1 2 0,3 5-1220,1 7 1,0 3-1,0 4 1,0-1-500,0-1 0,1 0 1,3 3-1,4 1-1000,3 0 1,3 0 0,3 0 0,2-1 781,0 1 0,5 0 0,-5 0 0</inkml:trace>
  <inkml:trace contextRef="#ctx0" brushRef="#br0" timeOffset="6">30344 2084 8027,'0'-13'1845,"-2"2"-500,-2 3 0,3 4 1,-5 8-1,1 6-786,-4 5 0,1 4 0,-3 7 0,-3 2 0,-1 3 0,-1 3 9,-1 0 0,-1 5 0,3-8-571,-2 1 0,1 0 1,5-5-1,3 1-717,3-5 0,0 1 0,1-8-990,1-1 1,3-1 0,4-3-314,4-3 0,5-3 2023,3-10 0,4-2 0,4-5 0</inkml:trace>
  <inkml:trace contextRef="#ctx0" brushRef="#br0" timeOffset="7">30356 2146 8027,'0'-20'354,"0"2"0,0 6 864,0 0 1,0 3-6,0 1 0,0 7 0,0 1-501,0 7 1,5 8-1,4 3 1,2 2-1,1 5-112,1 3 0,-2 2 1,-2-2-1,0 0-423,0 0 0,4 0 0,2-1-846,1 2 1,1-1 0,-5-6 0,1-2 0,-1 1-4741,0-2 5409,-5-1 0,4 0 0,-4 1 0</inkml:trace>
  <inkml:trace contextRef="#ctx0" brushRef="#br0" timeOffset="8">30145 2468 11065,'21'0'927,"1"0"1,4 0-823,6 0 1,5 0-1,3 0 1,0 0-1633,-4 0 1527,1 0 0,0 6 0,7 0 0</inkml:trace>
  <inkml:trace contextRef="#ctx0" brushRef="#br0" timeOffset="9">30294 2927 9177,'0'-6'1715,"0"6"0,0 7 0,0 6-284,0 3 0,0 5 1,1 8-1,2 4-490,1 3 0,0 1 0,-4 0 1,2-1-633,2-3 1,-1 2 0,3-5 0,1 0-972,0 0 0,-3 4 1,5-5-1,0-2-1990,2-1 0,0-1 2652,-2 0 0,2 0 0,-4-1 0</inkml:trace>
  <inkml:trace contextRef="#ctx0" brushRef="#br0" timeOffset="10">30257 3969 9492,'0'-7'2915,"0"18"1,0 4-2306,0 14 0,-6-1 1,-2 0-1,-4 6 233,-5 1 0,2 7 0,-4-1 0,-1-1-482,1-1 0,2 2 0,-2-1 0,1-3-781,3-2 0,3-8 0,2 2 0,3-3-382,2-1 1,0-6 0,5-2-4029,0-3 4830,6-7 0,12-7 0,8-7 0</inkml:trace>
  <inkml:trace contextRef="#ctx0" brushRef="#br0" timeOffset="11">30294 4080 8027,'7'-19'1084,"-2"5"1,-5 6 1348,0-2 1,6 8-1364,2 6 1,3 4-1,2 14 1,-1 4-146,0 6 1,1 4 0,-2 0 0,0-1-499,1 3 1,-5-4-1,8 7 1,0-3-941,-1-5 1,4 1-1,0-5 1,1-1-905,3-2 0,-4-7 0,-1-2 0,-3-5 1417,-2-4 0,0 3 0,1-4 0</inkml:trace>
  <inkml:trace contextRef="#ctx0" brushRef="#br0" timeOffset="12">30108 4552 8027,'-14'0'2638,"-1"-6"-377,11-2 0,1 2-1243,7 2 0,10 1 1,12 1-1,10-4-978,8-1 1,8 3 0,2-3-41,-1 2 0,3-5 0,1 3 0</inkml:trace>
  <inkml:trace contextRef="#ctx0" brushRef="#br0" timeOffset="13">30827 4304 7979,'-7'0'1672,"2"0"-1132,5 0 0,0 1 0,0 3 0,1 3-105,3 0 0,-1 3 0,5-5 0,2 1 0,3-1 0,2-2 21,1-2 1,6-1 0,-1 0 0,2 0 0,2 0-54,0 0 1,1-5-1,3-4 1,3-2-166,0-1 1,3 0 0,-2-1 0,3-1-48,2-2 1,-1 1-1,0-5 1,0 1 25,0 0 0,1-2 1,-1-4-107,0 1 0,-4-1 1,0 0-1,2-1-43,1-3 0,-3-3 0,0-5 0,1 0-19,2 0 0,-3-2 1,-1-2-1,-2-5 24,-2-2 1,-1-3-1,-1-1 1,1-4 115,-4 0 1,-5 2 0,1-2 0,-2 1 53,-6 2 0,1-3 1,-4-2-1,4-1 56,0 1 0,-5-3-474,-3 3 0,1-1 247,0 1 0,-1-3 0,-4 4 1,0-3-66,0 2 1,0-2 0,0 2 0,-2-3-106,-2-1 1,1 4-1,-5 0 1,-1-1 39,-2-1 0,-2 2 0,2 0 1,1 0 72,2 1 1,0-3-1,-5 3 1,1-1-14,0 1 1,-5 4 0,1-2 0,0 1 12,3 1 0,0-1 0,-1 4 1,-1 1-34,-1-1 1,-2 5 0,3-1 0,-3-1-97,-2-1 0,0 3 0,-4 0 0,2 1 37,2 0 0,-1 4 0,-4 0 191,0 6 0,-1 2 0,-1 5 0,-4-2-129,0 1 1,3 6 0,-1 3 1,3 1 0,-3-3 0,-1 5 0,-1 0 0,0 4-61,-1 4 1,3-2-1,-3 5 1,2-1-5,2 1 0,2 0 0,1 5-30,0 0 1,1 0-1,-1 0 1,1 0-62,4 0 0,-4 0 1,5 0-1,0 0-127,2 0 0,3 0 0,3-1 1,2-2-1100,0-1 1,1 0-1354,-4 4 1,4-4 2747,-1 0 0,-5 0 0,-5 4 0</inkml:trace>
  <inkml:trace contextRef="#ctx0" brushRef="#br0" timeOffset="14">31460 4217 8146,'0'-13'-29,"-4"1"0,-2 0 0,1-2 0,-2-1 0,1-2-25,1 2 0,-1 1 1,2 2-1,-3-1 0,-1 1 1,1 0 148,2-1 0,-1 5 0,2 1 1,-4 1-1,-3 4 171,-2 0 0,0 4 1,-3 2-1,-1 6 32,-3 5 1,5 8-1,-1 7 1,2 2 68,1 3 1,6 0 0,3 3-1,3-3-84,1-1 1,0-4 0,1-7-113,3-2 1,5-3 0,7-7-1,5-3-34,2-4 1,8-4 0,2-5 0,4-8 89,4-6 1,3-6-1,6-2 1,0-4-233,-1 0 1,-3-2 0,-3-5 0,-5 3-201,-6 1 0,-10 4 0,-7 5 0,-7 1 176,-8-1 0,-7 4 0,-11 3 4,-6 4 1,-7 1-1,-6 8 1,-1 3 13,-4 0 0,2 9 0,-4 7 84,1 9-54,2 2 1,8 12 0,1-1-11,2 4 1,6-4-1,8-7 1,4-4-38,3-5 0,4-2 0,6-7 1,3-2 55,5-5 1,8-3 0,10-4 0,8-5 114,10-8 0,14-16 1,-26 13-1,0-1 0,4-1 1,0-2-115,5-2 1,-1-1 0,-2 1 0,1-1 0,2-2 0,1-2 0,-2 2 0,0-1-123,-2 1 0,-1-1 0,-3 0 1,-1-1-1,-3 3 0,-2 0 221,-2 1 0,-3 0 1,18-29-1,-13 1 0,-10 1 45,-8 2 1,-7 2 0,-9 2 0,-9 4 89,-10 6 1,-3 10 0,-10 2 0,-6 7-66,-4 4 1,-8 7 0,-2 4-288,1 6 0,-4 4 1,7 7-1,2 2-66,4 5 0,1-2 1,9 1-1,5-4-129,5-5 0,8 0 437,2-7 0,12-2 0,9-11 0,12-9-10,10-8 0,12-15 1,8-11-1,-19 23 0,0 0-120,4-3 1,0 0 0,0-2 0,0-1 0,2 2 0,-1-1 0,-2 1 0,-2 0-82,-3 1 0,0 0 0,-3-1 1,0 0 288,-3 2 1,-1 0 0,-2-2 0,0-1-143,-1-3 1,-1-1 0,-2 1 0,0 0-1,-1-1 1,-1 0-116,-1-1 1,-1 0 0,-4 3 0,0 1 0,-1 0-1,-2 0 1,-2-30-53,-8 3 0,-6 11 0,-14 7 0,-5 10 138,-6 9 1,-6 7 0,-6 10-1,-5 5-348,-3 6 1,1 10-1,-6 12 48,5 7 1,7-2 0,9-1-1,6-4 103,8-4 0,9-5 0,6-6 322,6-2 0,3-11 0,9-4 0,5-10 50,9-12 0,13-14 0,11-11-279,-15 22 0,1-1 0,4-5 0,1-1 0,2-1 1,0-1-1,-1 0 0,0 1 43,-1 0 0,-1 1 0,2-1 0,-2-1 1,-4 0-1,-2 0 0,-1 1 0,-1-1 43,-3 2 0,-2 0 1,-1 1-1,-3 1 0,-3 1 1,-2-1 70,0 0 0,-1 0 0,0-29 1,-5 30-1,-2 1 0,-1-28-86,-4 5 0,-8 4 1,-10 9-1,-6 5-133,-5 5 1,-4 5-1,-4 7 1,-4 3-199,1 8 1,-5 5 0,2 7 0,-3 0-177,2 0 1,1 6 0,-2 0 391,-1 1 0,6 3 0,4-6 0,7-1 407,8-2 0,3-2 0,9-3 720,7-4-1049,3-15 1,12-4 0,11-17-4,11-10 0,-9 24 0,1-2 0,-1-5 0,1-2 0,1 1 0,-1-1 48,0 0 0,-1 0 0,-3 1 1,-2 1-1,-15 33-31</inkml:trace>
  <inkml:trace contextRef="#ctx0" brushRef="#br0" timeOffset="15">28197 4043 8129,'-12'-12'128,"1"-5"1,1 1 0,2 1 0,0 1-1,0 1 1,1 1 1109,1 0 1,-4-1-527,2 1 0,3 3 0,2 4-247,6 4 1,4 3 0,8 12-148,5 3 1,7 3 0,11 9 0,4 4 52,3 3 1,5 1 0,3 1 0,5-1 0,-28-19 0,1 0-5,31 15 1,0-3 0,3-5-279,-30-12 0,0-1 0,30 7 0,-29-10 0,0-2 0,30 6-406,-4-5 1,1-2 0,-10-6 0,-5 0-669,-6 0 1,-4-2 0,-4-2 0,-2-6 11,-2-5 1,-1-4 0,-3-7 0,2-3-442,1-4 1,0-9 1413,-4-3 0,-1-9 0,1-2 0</inkml:trace>
  <inkml:trace contextRef="#ctx0" brushRef="#br0" timeOffset="16">29624 3535 8129,'-18'-13'0,"3"2"0,-4 3 0,-1 4 962,1 2 0,-2 9 0,-6 6 0,-6 7-261,-9 8 0,-11 13 0,21-15 0,-1 1 0,-5 2 0,-1 1-318,-5 3 0,-2 1 0,-8 5 0,-2 1 0,16-11 0,-1 0 0,-1 1 0,-2 2 0,-2 1 0,1 0-423,-2 2 0,-1 0 0,1 1 0,-1 2 0,1 0 0,-1 1 0,-1-1 0,1 0 0,0 0 0,1 0 0,-1-1 0,1 1 7,0 0 0,-1 0 0,1-1 0,1-2 0,1-1 0,0 0 0,-1 2 0,1 0 0,0 0 0,3-2 0,1-1 0,0 0-446,3-1 0,0 0 1,1-1-1,-14 14 1,2-1-1,4-4 0,2 0 1,2-2-1,2 1 479,3-3 0,1 1 0,3-3 0,1 1 0,2-2 0,0 0 0,1-3 0,1 0 0</inkml:trace>
  <inkml:trace contextRef="#ctx0" brushRef="#br1" timeOffset="17">9378 10170 8460,'7'-6'4261,"-1"5"-4015,-6-4 0,-6 5 1,-2 1-1,-4 3 0,-5 6 1,-4 3 34,-2 4 0,-7 5 0,-5 0 1,-5 4-1,-5 5 0,-3 0 79,-2 4 0,0 1 1,1 1-1,-2 1-111,-3 4 1,2-4 0,23-17 0,0 0 0,-1-1 0,0 0 42,0 1 1,0-1 0,-28 14 0,1 4 0,2-3-14,3 1 1,2-4 0,3-3 0,3-3 0,3-3-185,5-2 0,4-3 0,9-6-426,2 1 1,3-6 0,7-2-1027,3 1 0,4-5 1,9 3 108,8-2 1,5-6 0,7-2 1247,-1-1 0,12-1 0,3-5 0</inkml:trace>
  <inkml:trace contextRef="#ctx0" brushRef="#br1" timeOffset="18">7778 10678 8140,'0'-19'554,"0"5"0,0 6 0,0-2 0,0-1 0,-1 0 2087,-3 3 1,2 1-1539,-2 3 1,1 3 0,1-2-680,-3 6 0,-4 5 0,1 7 0,-3 3 1,-2 1 53,1 3 0,-5 7 1,1 4-294,0 3 1,-1 1 0,-1 1-1,0-1 1,0 0 0,3 2 79,1 2 0,6-4 0,1 0 0,1-5-159,3-2 1,2-8-1,2 2 1,4-3-387,3-2 1,4-8 0,5 0 0,3-4-332,4-4 0,2-2 0,3-1 63,4 0 1,3-4 0,0-2 0,-2-1-1140,-1-2 0,-6 3 1687,-3 2 0,1-3 0,-6 0 0</inkml:trace>
  <inkml:trace contextRef="#ctx0" brushRef="#br1" timeOffset="19">7294 11658 8051,'-7'0'384,"-2"-1"0,3-2 1,-1-1 573,-2 1 1,-1 3 0,0 4 0,2 5 0,-1 3 0,-2 3 154,-2 2 1,1 5 0,-1 0-1,0 5-823,-4 6 1,2-1 0,-4 1 0,1 2-324,2 0 0,-1 3 0,1-3 0,4 0-414,2-2 0,8-10 0,-3 1 0,4-5-1435,1-4 1,1-2 0,4-5-1880,3-4 3761,3-2 0,7-8 0,1-1 0</inkml:trace>
  <inkml:trace contextRef="#ctx0" brushRef="#br1" timeOffset="20">7270 11733 8051,'-6'-7'979,"5"-4"488,-3 2 1,4 4-646,4 1 1,3 8 0,5 6 0,0 3 0,1 5 140,-1 2 0,2 0 0,1 5 0,2 0-491,-2 0 0,0-1 0,0 0-355,2-3 0,-1 1 1,-3-4-555,-1 1 1,0-4-1,1 1 1,-1-2 0,1-3-2265,-1-2 1,-4 0 2700,1-5 0,-7 6 0,4-3 0</inkml:trace>
  <inkml:trace contextRef="#ctx0" brushRef="#br1" timeOffset="21">7257 12043 8051,'-19'7'506,"1"2"304,6-5 0,5 2 0,4-3-366,6 1 0,8 0 1,7-4-1,2 0-373,6 0 0,5 0 0,6 0-71,0 0 0,0-6 0,1-1 0</inkml:trace>
  <inkml:trace contextRef="#ctx0" brushRef="#br1" timeOffset="22">7170 12675 8057,'0'-12'1121,"-4"4"1,-1 1 331,-2 1 0,4 3 0,-3 8 0,2 4-603,0 6 1,-1 6 0,2 7 0,-3 2-391,0 2 1,-1 1 0,-3 4-1,3-1-578,2-3 1,-4 1 0,5-5-1,1-1-1195,2-2 0,1-1 1,1-1-1,4 0 1313,3-3 0,8 2 0,4-4 0</inkml:trace>
  <inkml:trace contextRef="#ctx0" brushRef="#br1" timeOffset="23">7009 13581 8401,'-5'-7'1401,"-4"3"1,-2 4-517,-1 4 1,4 4 0,-1 7 0,0 3-526,-2 1 1,-2 2-1,1 4 1,-1 0-1,1-1-172,0 1 1,-1 0-1,2 0 1,1 0-380,2-1 0,1-3 0,-1-2-1052,4-1 0,3-1-710,1-5 1,1-5 0,3-3 1952,4-2 0,9-13 0,2-3 0</inkml:trace>
  <inkml:trace contextRef="#ctx0" brushRef="#br1" timeOffset="24">6959 13643 8034,'5'-13'2114,"-1"1"-1575,0 5 0,0 3 0,1 7 159,2 1 1,-3 9-1,5 0 1,0 2 122,2 3 1,2-4-1,-1 4 1,1 0-337,-1 2 0,0 4 1,1-1-1,-1-1-710,1-1 1,-1-5 0,0 4 0,1-3-291,-1-1 0,1-1 1,-1 0-3606,1 2 4120,-1-1 0,0-4 0,1 1 0</inkml:trace>
  <inkml:trace contextRef="#ctx0" brushRef="#br1" timeOffset="25">6959 13940 12569,'13'0'423,"1"0"0,2 0 0,5 0-471,2 0 1,3-1 47,3-3 0,9-3 0,6-6 0</inkml:trace>
  <inkml:trace contextRef="#ctx0" brushRef="#br1" timeOffset="26">6947 14610 8020,'-8'-7'1883,"-1"3"-545,0 3 1,3 6 0,1 3 0,1 5-728,0 3 0,-1-1 0,5 6 0,0 1-435,0 2 1,0 0 0,0 3 0,0 0-356,0 2 1,2 0 0,1-4 0,2 0-739,2-1 0,1 1 1,5-1 916,-1-4 0,0 4 0,1-5 0</inkml:trace>
  <inkml:trace contextRef="#ctx0" brushRef="#br1" timeOffset="27">6935 15429 7993,'0'-7'8239,"0"11"-7830,0 8 1,0 7 0,0-1-1,0 2 5,0 2 1,0-3 0,1 2 0,2 1-19,1 1 1,0 2-1,-3 0 1,2 0-172,1-1 0,0-3 0,-4-2 0,0 1-118,0-1 0,0-4 0,0 2 81,0-4-154,0 0-64,0-1 0,0-6 0,-1-6 2,-3-7 1,1-8 0,-4-3-1,0 0 26,0 0 0,5-4 0,-2 3-182,2-1 0,2-3 1,0 4-1,2-2 118,2 0 0,-2 2 0,7-3 0,2 3 22,4 1 1,-1 0 0,4 3-1,-2-2 182,1 2 1,1 5 0,-3 2 0,1 0-23,-1 1 1,-1 0 0,-1 4 0,-1-1-130,0 1 1,-3 2 0,-1 2-57,2 3 1,-3-1 0,-1 5-186,0 2 1,-2 1-1,-4 3 31,0 2 1,0-6 0,0 2 0,0 0 45,0-1 0,-1 1 1,-2 0-14,-1 1 0,-2-5 0,4 0-12,-3 2 1,0-5 457,1 0 88,2-4 1,-2-1-35,8 0 0,3-1-181,6-4 0,3 3 1,1-5-1,-2 1-29,-1 4 1,0-4 0,1 2 0,1 1-40,-1 2 1,-1 1 0,-1 0 0,-1 0-20,0 0 1,-1 1 0,-1 3-6,-2 5 0,-1-3 0,1 3 0,-3 0 99,-4 2 0,-1 2 0,0-1 1,-1 2 63,-4 2 1,-1 0 0,-8 4-1,-4 2-71,-7 2 0,0-1 1,-5-1-1,0-1-116,-3 1 1,1 0-1,0-1 1,2-5-435,2-2 1,3-3-1,3-3 1,3-4-1065,1-2 1,6-2-1,3 0-2292,0 0 3777,3-6 0,-5-1 0,4-5 0</inkml:trace>
  <inkml:trace contextRef="#ctx0" brushRef="#br1" timeOffset="28">7555 15280 7973,'-8'0'124,"-1"0"1,0 0 1392,-2 0 250,-2 5-1435,6-3 1,3 3-1,8-5-72,5 0 1,2 0 0,1 0 0,0 0-18,1 0 0,3 0 1,1 0-1,-1 0-72,2 0 0,0-1 0,4-3 0,-1-5-52,1-2 1,2-1 0,0-1-124,1 1 1,0-2-1,1-2 12,3-5 1,-3-2 0,5-2 0,-2-1-1,1-2 29,2-1 1,-1-4 0,4 3 48,-2-2 1,-4-1 0,2-3 0,0 2 70,-4 1 0,0 1 1,-3-2-1,0 0 67,-4 0 1,3-2 0,-7-1 0,-1 0 30,-1 0 1,-2-2 0,1-1 0,-1-3-16,1-1 0,-5 0 0,-1-4 0,0 0 28,0-3 0,1-3 0,4 2 0,1-4-103,-1 0 0,0-1 0,1-3 0,-1-1-98,1-2 1,-1 1 0,1 1 0,-2-2-14,-3-1 1,1 0 0,-3-1 0,-1-1 13,1 1 1,2-3 0,-4 2 0,-1 1 21,-1 2 0,-2 1 0,0 0 62,0 0 0,-6 4 0,-2 2-112,-3 1 1,-3 1-1,-1 6 1,-3 1-65,-1 1 1,-2 2-1,-4-1 1,-1 3-14,-3 4 0,1 1 0,-5 1 0,-1 3 23,-2 4 1,-1 2 0,0 3 0,-2 0 203,-2 4 1,1 2 0,-4 5-1,-1 2-64,1 3 1,4-2-1,-1 6 1,2 0-47,2-1 0,1 3 0,2-2 1,2 4-187,2 4 0,2-1 1,8 4-1331,3-2 0,3 4-524,2-5 0,8 4 0,9-4 1960,15-1 0,14 4 0,10 0 0</inkml:trace>
  <inkml:trace contextRef="#ctx0" brushRef="#br1" timeOffset="29">7158 16259 10571,'-6'23'792,"-2"0"0,-4 5 0,-5 3 1,-2 6-1,-2 5 0,1 2-154,-3 3 0,0 1 0,0 0 0,1-1-1021,1-2 1,6-6 0,0 0 0,5-6-1204,6-3 0,2 0 1586,2-1 0,0-3 0,0 5 0</inkml:trace>
  <inkml:trace contextRef="#ctx0" brushRef="#br1" timeOffset="30">6786 17475 7818,'-6'-7'611,"1"-4"1,-5 4 0,2 0 992,-2 3 0,-1 4 0,-1 4-1092,-1 4 0,1 10 0,1 7 0,1 7-183,2 4 1,-4 2 0,-5 4 0,0 3-174,0 3 0,3-2 1,-4-1-1,3 1-191,2-2 0,-5 1 0,9-6 0,0-5-893,3-2 1,1-8 0,5-8 0,2-2-1313,2-2 0,0-5 2240,8-3 0,4-13 0,8-5 0</inkml:trace>
  <inkml:trace contextRef="#ctx0" brushRef="#br1" timeOffset="31">6749 17500 7818,'-9'-4'1178,"1"-1"81,-2 3 0,5 2-526,1 4 1,2 4 0,2 9 0,0 3 168,0 4 1,6 2-1,2 1 1,3 4-173,2 0 0,-1 3 0,0 1 0,1 1-476,-1 1 1,1-2 0,-1 5 0,2-6-590,2-5 0,-2-3 0,3-1 0,-4-1-816,0-4 1,3-2-1,1-7 1,-2-2-480,-1-5 0,-2-3 1630,1-1 0,-1-5 0,0-2 0</inkml:trace>
  <inkml:trace contextRef="#ctx0" brushRef="#br1" timeOffset="32">6587 17934 7807,'-23'11'0,"2"-2"773,5 0 1,6-5 0,3 4 1185,2 2 0,0 1-1299,5 1 0,10-1 0,4-3 0,5-3-433,7-4 1,1-1-1,4-1 1,1-4-786,0-3 0,2-4 1,6-3-1,1-3-3395,-1-2 3953,-1 5 0,4-14 0,1 3 0</inkml:trace>
  <inkml:trace contextRef="#ctx0" brushRef="#br1" timeOffset="33">22603 7640 8790,'-9'-11'2781,"2"1"177,2 2 0,1 4-2353,4-4 1,0 6 0,0 2 0,0 8 0,0 6-13,0 3 1,1 5 0,2-2 0,1 4-163,-1 1 1,0 1 0,-1 1 0,2 2 0,-1-1 0,-1-3 209,-2-5 0,1 4-594,3-4 0,-3 0 0,4-1 0,-4 0-605,-1 1 1,0-4 0,1 3 0,2-1-2107,1-2 0,6-4 0,-2-2 2664,3-2 0,2 0 0,-1 5 0</inkml:trace>
  <inkml:trace contextRef="#ctx0" brushRef="#br1" timeOffset="34">22900 8062 8028,'0'-13'2514,"0"1"0,0 3 723,0 1 1,0 4-1404,0-4 0,0 4-3710,0-5 0,4 8 1876,1 1 0,10 6 0,-1 6 0</inkml:trace>
  <inkml:trace contextRef="#ctx0" brushRef="#br1" timeOffset="35">23893 7764 8019,'-6'-13'365,"3"1"0,-3 0 1,0-1-1,2 1 1,0-2 669,0-2 1,-5 6 0,5-3-1,0 2 1941,-1 0-2542,3-1 0,-3 7 0,5 5-195,0 6 1,0 7 0,0 3 0,0 5 91,0 2 1,0 2 0,0 0 0,1 0-187,3 0 0,-2-1 0,2 1 0,-1-1-130,1-4 0,-3 2 1,5-4-1,-2 0-97,0 0 1,4-1 0,-2-5-219,0 1 1,-1-7 0,2 0 0,-1-2-242,1 0 0,-3 0 1,5-4 172,0 0 0,2-5 1,0-3-1,-1-3 196,-2-2 0,-5 1 1,1-1-1,-1 1 130,1 0-9,-3 5 1,6 1 0,-4 7-1,3 2 150,1 1 1,-3 6 0,3-2 0,-1 3 316,1 2 0,2-1-156,3 1 1,0-5 0,1-1 0,-1-2 8,1-2 1,-1-2 0,2-2 0,1-3-75,2-4 0,3-1 0,-2-2 1,0-3-245,0 1 0,-1-7 0,-5 1 0,0-2-40,1 1 1,-6-1 0,-3-4 0,-3 0-85,-1 1 1,-1-1 0,-2 0 0,-3 0-241,0 0 1,-1 5-1190,-2-1 641,-2 6 0,6 4 0,-3 11-490,3 7 0,4 8 1451,1 2 0,6 5 0,1-3 0</inkml:trace>
  <inkml:trace contextRef="#ctx0" brushRef="#br1" timeOffset="36">24525 7987 8060,'0'-7'781,"6"-4"1,2 4 0,3-1-1,2 0 174,-1-2 1,5-1 0,1-1-1,-1-2-910,1-3 0,3 6 1,-4-2-1,-1 0-105,2 4 0,-8-1 1,1-3-1,-3 1-148,-1 0 0,-4-1 0,1 1 23,-3-1 1,-2 5 0,-3 0 425,-5-2 1,-2 1 0,-1 0 0,-2 5 154,-2 3 0,2 1 1,-4 0-1,0 1 27,-3 3 1,2 7-1,0 7 1,-1 2 117,1 2 0,4 1 0,-2 2 0,4 0 81,0-1 1,6 0 0,3-2 0,3-3-74,1-1 0,0 3 0,1-6 1,3-3-403,5-2 0,7-6 0,6 3 0,4-1-370,3-4 0,10 0 0,0-4 0,2 0-1022,2-3 0,-3-3 0,-6 3 1245,-1-2 0,0-1 0,4-5 0</inkml:trace>
  <inkml:trace contextRef="#ctx0" brushRef="#br1" timeOffset="37">26113 7764 8023,'-12'0'1218,"4"0"1,1 1 0,0 2 592,0 1 0,4 6-1221,-1-2 1,8-2 0,4-2-362,3-3 1,2 3 0,-1 0 0,2-2-387,3-5 0,2 0 1,6-5-1,0 0-278,-1 1 1,1-4-1,-1 2 1,-4-2-273,-3-1 0,-5 0 0,-4-1 212,-3 1 0,-4-1 0,-4 0 0,-4-2 565,-5-2 0,-5 5 0,2 5 1,-3 0 281,-1 0 0,2 4 0,-2 0 0,0 6 84,0 5 0,3 8 1,0 1-1,2 1-11,2 0 0,1 3 0,1-3 0,3 1 24,2 3 0,1 0 0,4 0 0,0-1-421,0 1 1,1-4 0,3-1 0,4-4-573,3 0 0,7-1 1,3-1-1,2-3-1066,2-3 0,5-4 1610,4-1 0,7 0 0,3 0 0</inkml:trace>
  <inkml:trace contextRef="#ctx0" brushRef="#br1" timeOffset="38">26597 7714 8023,'6'-7'524,"-4"-2"1,7 3 0,-1-1 396,-1-2 0,4 2 0,-2 0 0,5 1-226,3 4 1,1-4 0,-3 2 0,1 1-174,0 2 0,-3 1 1,0 1-322,-1 3 0,-4-1 0,-1 5-175,-1 2 0,-1 1 0,-2 1 1,1 1-70,-1-1 1,-2 2 0,-2 1-1,-2 2-112,-1-2 1,-6-1-1,2-1 1,-1 3-47,0 0 1,-2-3-1,4-5-45,0 1 210,-4-3 1,10-2 0,-3-8-72,3-4 1,2-3 0,3-3 0,4-1-220,3-2 0,2-3 0,-1 2 0,1 0-94,-1 0 0,0 1 1,1 5 236,-1-1 0,1 2 1,-2 2 293,-3 1 0,2 3 1,-5-2 1387,2 2-579,-4 1 0,2 5-408,-5 3 0,-1 3 1,-2 6-1,-2-1-120,-2 0 0,4 1 0,-3-1 0,2 1-182,0-1 0,0 0 0,4 1-430,0-1 1,1 1 0,4-2-1,3-2-1006,3 0 0,1-7 0,2 4 0,3-2-4357,3 0 5583,4 0 0,0-4 0,1 0 0</inkml:trace>
  <inkml:trace contextRef="#ctx0" brushRef="#br1" timeOffset="39">27304 7702 8023,'-8'0'-119,"1"-2"649,2-2 0,0 2 1055,5-7 0,0 5-139,0-4 1,0 4 715,0-4-738,0 5-911,0-3 0,0 16 0,0 2-77,0 2 0,0 4 0,0 0 0,0 1-25,0 3 1,6 7-1,1 3 1,1 1-128,0 0 1,-1 0 0,3 3 0,-3-2-231,-2-1 1,-1-5-1,-4 1 1,0-3-480,0-1 0,0-6 0,0-2 0,0-3-114,0-2 0,-1-1 286,-3-3 0,1-2 1,-5-6-1,-2-2 12,-1-2 0,3-3 0,0-6 0,-2-4-37,-1-4 1,-1-3 0,-1-5 0,2-6 3,3-5 1,-3-5 0,4-6 0,0 0 69,3 3 0,3 8 0,1 2 0,0 8 245,0 4 1,9 2 0,5 4 0,4 3 59,4 3 0,1 3 1,4 3-1,2 4-38,4 3-1,-3 1 1,-1 0 0,-4 0-180,-5 0 0,-2 5 0,-5 2 0,-2 3-50,-3 2 0,2-2 0,-8 6 0,-3-1-98,-6 2 1,-4-2 0,-3 4 0,-2 1-306,-5-1 0,-2 0 1,-1 3-1,2-1-326,2 1 0,4-3 0,0 1 896,2-2 0,2-2 0,-1-3 0</inkml:trace>
  <inkml:trace contextRef="#ctx0" brushRef="#br1" timeOffset="40">27614 7863 8023,'13'0'551,"-1"-1"0,1-3 106,-1-5 0,0 1 0,1-3 0,1-3 273,2 0 0,2-3 0,4-1 0,-1 0-752,1 0 0,-3-4 0,0 1 0,1-2-329,-1-2 1,-5 0 0,0 0-1,-6 0-219,-3 1 0,-1-3 1,-4-1-1,0-4 131,0 0 1,-5-4 0,-3 5 0,-3 0 342,-2 6 1,5 3-1,1 9 1,0 3 224,0 3 1,-1 3 0,-3 5-1,1 5 32,2 6 1,0 6 0,-3 7 0,1 0 178,2 0 0,5 4 0,-1 1 0,3 2-119,1 2 1,0 0 0,1 1 0,3-3-363,4-2 0,3 3 1,2-5-1,-1-4-198,1-2 0,5-6 0,2 1 0,4-1-2017,0-4 1,5 3 2155,0-7 0,6 3 0,-3 2 0</inkml:trace>
  <inkml:trace contextRef="#ctx0" brushRef="#br1" timeOffset="41">28321 7702 8023,'-17'7'544,"7"4"0,-3-4 1,2 1 208,0 0 0,0-4 0,2 3 0,2 0 960,1 0 0,2 1-1174,4 5 0,2-2 1,2-3-1,4-4-225,3-3 0,3-1 1,1 0-1,3 0-552,1 0 0,2-5 0,4-3 0,-1-3-182,1-2 1,-5 1 0,-4-1 0,-3 1 100,-5 0 1,1-5-1,-4-1 1,-4 0 109,-4 0 0,0-2 0,-6 3 264,-5 2 0,0 5 0,-6 3 0,-4 2 133,-3 2-677,0 2 0,-4 6 0,3 4-154,-1 2 1,4 1 0,6 0 0,1 1-1224,3-1 1866,1 6 0,2-4 0,-1 4 0</inkml:trace>
  <inkml:trace contextRef="#ctx0" brushRef="#br1" timeOffset="42">28619 7652 8015,'2'-11'505,"0"2"0,4 2 566,1 1 1,-3 1 0,4 2 0,2-1 582,1 1 1,1 2 0,1 1 0,-1 0-953,0 0 0,5 0 0,0 0 0,-2 0-332,-2 0 1,4 1 0,0 2 0,-2 2-290,-2 2 1,0-3-1,-1 5 1,1-1-281,-1-1 0,1 4 0,-1-3 0,0 3-687,1 1 0,-5-3 1,-1-1-1,-2 2-244,-2 1 1,3-3 0,-2 0 757,-1 2 1,-8-1 0,-3 1 0,-3-3 252,-1-1 1,-1 2 0,0-4 0,-3-1 450,0-2 0,-1-1 1,5-1 884,-1-3 0,5-9 1,1-8-445,2-2 1,1-3-1,4-2 1,0-2-536,0-2 0,7 5 0,5-2 1,7 4-307,5 4 0,1 3 1,1 6-1,1 0-906,2-1 0,0 6 0,-4 2 1,0 1-5292,0 0 6265,-1-1 0,-4 11 0,-2 1 0</inkml:trace>
  <inkml:trace contextRef="#ctx0" brushRef="#br1" timeOffset="43">30319 7764 8015,'-7'-6'1245,"1"4"0,6-7-513,0 0 1,6 2 0,2 0-1,3 0-377,2 0 0,0-1 1,2-5-1,3 1-322,2 0 1,0-1 0,4 1 0,-2-1-16,-1 1 1,-6 0 0,1-1 0,-2 1-279,-2-1 0,-5 1 0,-3 0 113,-2-1 0,-2 5 0,-2 1 0,-2 2 399,-4 2 0,-3-3 0,-3 2 0,-1 3 124,-1 4 1,-7 3-1,4 7 1,0-1 48,2 1-1,4-1 1,0 2 0,1 1 163,-1 2 0,6 3 0,3-2-233,3 1 0,1-3 0,1 0 0,2-1-376,1 2 0,6-3 0,0 2 0,3-4-703,4-3 0,5 2 1,0-4-215,6 0 1,-1-2-1,5-5 1,-1 0 937,1 0 0,1 6 0,4 0 0</inkml:trace>
  <inkml:trace contextRef="#ctx0" brushRef="#br1" timeOffset="44">30852 7516 8015,'-4'-8'4170,"0"-1"-3771,0 7 0,4-3 1,0 10 217,0 3 0,4 4 0,1 3 0,2 3-144,3 2 1,0-4 0,-1 3 0,0 1 29,0-1 1,1-4-1,-1 2 1,0-5-204,0-4 0,-2 2 1,2-6-346,0-1 0,2-2 0,2-2-31,-1-3 0,0-3 0,-1-7 0,-1-2-81,-2-5 1,-1 2 0,3-2-1,-3-3 46,-2-3 0,4 1 1,-5-3-1,-2 4-474,0 4 0,2 3-1292,0 6 1,6 1 146,-2 3 0,3 8 1730,1 8 0,1 3 0,-1 1 0</inkml:trace>
  <inkml:trace contextRef="#ctx0" brushRef="#br1" timeOffset="45">31311 7652 8092,'-7'7'2198,"2"-1"-834,5-6 0,1 0-587,3 0 0,5 0 0,6 0 0,3-2-588,1-2 1,-3 1 0,4-5-1,-1-2-641,0-1 0,-3 3 1,0 0-1,-2-2-226,-2-1 0,-5 3 1,-3 0-1,-2-2 307,-2-1 0,-2-1 0,0-1 0,-4 1 300,-1-1 0,-3 7 1,-5 1-1,-1 4 728,1 1 0,-5 1 0,1 4 130,0 3 1,1 3-1,5 1 1,1 1-230,0-1 0,3 5 1,2 0-1,2 1-329,2 0 0,2 0 0,1-3 0,0 2-372,0-2 0,5-1 0,4-3 0,2-1-927,1-2 1,2-5-1,2 2 1,5-1 1069,2 0 0,2 0 0,0-4 0</inkml:trace>
  <inkml:trace contextRef="#ctx0" brushRef="#br1" timeOffset="46">31683 7553 8092,'-7'-5'3658,"3"-4"-3056,3 4 1,2-5 0,3 5 318,5-2 0,2 4 1,3-1-1,1 2-156,1 2 0,5 0 1,-5 0-1,0 2-585,-3 2 1,4-1-1,-1 5 1,0 0-428,-3-1 0,-4 4 1,-1-3-500,2 3 1,-1 2 0,1-1-622,-2 1 1,-5-1 1,1 0 0,-3-3 1173,-1-1 0,-5-5 0,-3 1 334,-3-3 0,-2-1 0,2-1 262,3-3 1,-2-5 0,6-7-1,1-5-208,2-2 1,1-1 0,0 4 0,1 2-881,4 0 1,1 6 0,7-2 0,1 5-630,2 4 1,-1-1-1,6 4 1313,1-2 0,7-6 0,3 3 0</inkml:trace>
  <inkml:trace contextRef="#ctx0" brushRef="#br1" timeOffset="47">32229 7429 8092,'-8'6'3827,"0"2"-3140,5-3 0,-3 6 358,6-2 1,-4 2 0,0 1-341,1 0 1,2 1 0,1-1 0,1-1-148,3-2 1,3 0 0,6-3 0,-1-1-454,1 1 0,0-2 0,4-4 1,4 0-770,2 0 0,2 0 1,0-2-1,-1-2-308,1-4 0,-1 1 1,-4-1-1,-3-2 333,-3-1 1,-2-3 0,0-1 0,1-1 668,-1 1 1,-5-1 0,-3 1 1432,-2-1 921,-2-1-1899,0 10 0,-4 3 1,-2 8-1,-1 5-98,-2 2 1,3 1-1,0 2-71,1 2 1,-1 4 0,-2 3 0,3-1 57,-1-1 0,5 4 1,-5 4-1,2-1 69,0 3 1,0-5 0,4 4 0,1-1-332,3 0 1,-1 0-1,5-4 1,2 0-376,1-1 0,0 1 0,-1-1 0,-2-2-287,2-2 1,-3-4-1,-1 0 1,0-2-875,-3-2 1,-2-3 0,-2-3 1010,-3 0 0,-5 2 0,-7-4 0,-5-1 627,-2-1 1,-4-2 0,0 0 0,-3 0 324,-2 0 0,4-2 0,-1-1 1,5-2 70,3-2 0,3-1 0,7-5 1,3 1 152,4 0 0,2-6 0,4-2 0,3 0-1173,7-1 0,6 0 0,9-4 1,2 2-1142,4 2 0,0-1 0,3 6 0,-1-1-4184,-4-1 5735,-1 5 0,-16-11 0,4 5 0</inkml:trace>
  <inkml:trace contextRef="#ctx0" brushRef="#br1" timeOffset="48">24029 9153 8144,'0'-12'1351,"0"-1"0,-1 2 0,-2 1 1217,-1 2 1,0 7-2153,4 1 1,0 5 0,0 9-1,0 3 44,0 3 0,1 8 0,2 2 1,2 1-209,2-1 0,-3 3 0,5-4 0,0-2-213,2 0 1,2-4-1,-1-1 1,-1-1-89,-2 1 0,2-4 0,-5-2 0,1-2-150,-3-2 0,-2 1 0,-2-1 46,0 1 1,-2-6 0,-2-3 208,-4-3 0,-3-1 0,-3 0 137,-2 0 1,2-10 0,-3-3 0,4-5-131,0-4 1,1-7 0,-1-6 0,1-3-60,0-4 1,1-5 0,2 2 0,5-2-160,3 2 1,2-1 0,3 8 0,6 3-88,5 3 0,4 8 0,8 4 0,0 2 45,2 3 1,4 7 0,-2 2 0,-1 2 12,0 0 1,3 1 0,-5 8 0,-3 1-21,-3 1 1,-9 6 0,1-2-1,-5 4-105,-4 0 0,-1 3 0,-5 0 0,-3 1 265,-5 3 0,-3 0 0,-5 2 0,-3-2 45,-4 0 1,0 4 0,-1-5-244,0 2 0,0-2 0,0-2-135,0-1 1,6-1 0,3-5 0,2-1-967,1-3 0,7-1 0,0-4 1343,1 1 0,9-11 0,-3-7 0</inkml:trace>
  <inkml:trace contextRef="#ctx0" brushRef="#br1" timeOffset="49">24550 9103 8144,'7'6'3252,"-3"2"-2732,-2 3 0,-4 2 0,0-1 366,-3 0 0,1 1 0,4-1-350,0 1 1,0-5-1,2 0-365,2 2 0,3-5 1,5-1-1,2-2-162,2-2 1,0-2-1,4-2 1,2-4-79,2-3 1,-4-1-1,0-1 1,-2 1-137,-3-1 0,-7 1 0,-4 0 0,-2-1 163,-2 1 0,0-1 0,-2 1 0,-2 0 5,-4-1 0,-7 6 1,-3 3-1,0 3-491,0 1 0,-4 1 0,2 3 1,0 6-523,-1 5 0,6-4 1,-2 4-1,5 0-1997,4-1 3047,2 0 0,6-2 0,0 1 0</inkml:trace>
  <inkml:trace contextRef="#ctx0" brushRef="#br1" timeOffset="50">25158 8979 8144,'0'-7'0,"0"-4"0,-1 4 778,-3 1 0,-3-4 0,-7 6 0,-1 1 139,-2 2 1,-3 2 0,2 2 0,-2 2-488,-2 2 1,0 1-1,2 5 1,3-1-229,3 1 0,2-1 0,1 1 1,3-1-130,3 0 0,4-3 1,1-1-31,0 1 0,6-2 1,3 0-1,5-1-168,2-3 1,7 2 0,-3 1-1,5-1 71,4 1 0,-3 2 0,3-3 1,-3 1 20,-1-1 1,-1 4 0,-4-4 0,-3 2 51,-3 3 0,-3-3-4,-3 1 0,-3 0 0,-6 3 0,-5-1-106,-6-2 1,-2 0 0,-6 5-1,-2-2-423,-2-3 0,-1 3 1,2-3-1,1 2-736,1-2 1,6 2-1,-2-6-1524,4-1 2774,6-2 0,7-17 0,7-5 0</inkml:trace>
  <inkml:trace contextRef="#ctx0" brushRef="#br1" timeOffset="51">25543 8992 8144,'12'-6'215,"0"1"0,0-5 1417,-4 2 1,1 4-789,-4-5 0,-8 7 0,-8-3 1,-6 5-425,-2 5 0,-2 1 0,-4 7 0,2-1-177,2 1 0,-1-1 0,6 1 0,2-1-154,4 0 1,1 1-271,5-1 1,1 1-1,7-2 21,4-3 1,3-1 0,3-5 0,1 4 65,2 1 0,5-4 1,-2 2-1,4 1 27,1 2 1,-1-3-1,0 1 1,-2-2 114,-1 0 0,-6 4 1,0-2-1,-4-1 215,-3 1 0,-5 0-158,1-2 0,-8 1 1,-6 5-1,-3-3-290,-4-2 0,-5 3 0,1-2 0,-2 0-724,-2-1 1,2 3-1,2-4 1,4 1-644,4 0 0,0-4 1552,1 4 0,5-15 0,1-4 0</inkml:trace>
  <inkml:trace contextRef="#ctx0" brushRef="#br1" timeOffset="52">25977 8954 8144,'11'2'667,"-1"1"1,-4 2 784,0 2 0,2 3 0,-4 5-253,-1 1 0,3 1 1,-2-3-1,-2 1-830,0 1 0,-2 2 1,0-3-1,0 2-737,0-2 1,0-1-1,1-2-3127,3 1 3495,-2-6 0,9 4 0,-4-4 0</inkml:trace>
  <inkml:trace contextRef="#ctx0" brushRef="#br1" timeOffset="53">26002 8781 8144,'-13'-19'44,"2"2"-148,3 3 958,-3 2 1,8 5-2309,-5 3 1454,5 2 0,-2 8 0,5 1 0</inkml:trace>
  <inkml:trace contextRef="#ctx0" brushRef="#br1" timeOffset="54">26213 8706 8144,'1'7'655,"2"-1"0,2-1 451,2 4 1,-3 2 0,4 1 0,2 2-46,1 2 1,2 4 0,-1 4-1,-1 1-421,-3 0 1,-1 4-1,-4 0 1,1-1-414,-1-2 0,-2-1 0,-1-2 0,0-1-357,0-1 0,0-6 0,0 1-2129,0-2 77,0-1 1989,0-7 0,0-6 1,0-9-1,0-5 80,0-3 0,4-5 1,2 2-1,1-2 42,2 1 1,7 3-1,1 6 1,3 1 144,2 2 1,1 4 0,2 5 146,0 0 1,2 1-1,-2 3 78,-5 5 1,-1-2-1,-4 1 1,-3 1 5,-2 3 0,-7 0 0,1 0 0,-3 1-123,-1-1 1,-7 1-1,-4-1 1,-5 0-280,-3 1 1,-2-1 0,-4 1-1,0-1-634,0 0 1,2 1 0,1-1-1,3 1-1015,1-1 1,-3 0 1745,5 1 0,-1-6 0,5-2 0</inkml:trace>
  <inkml:trace contextRef="#ctx0" brushRef="#br1" timeOffset="55">26858 9141 8954,'8'0'5158,"0"0"-4421,0 0 0,9-2 0,0-2-8,-2-4 0,4-3 0,2-2 0,1 1-905,-2 0 0,4-1 0,-4-1 0,3-1-288,-3-1 1,1-5 0,-6 3 0,-3-1-81,-1-3 1,2-2 0,-9-1 0,-1 1-221,-2-1 0,-6-5 0,-2-2 0,-3 0 805,-2 3 1,2 4-1,-6 5 1,3 3 247,5 3 0,-3 8 0,3 1 0,-5 5 86,-3 5 0,3 3 1,-1 7-1,5 3 153,-1 1 0,3 6 1,0 5-1,2 2 207,2 2 0,2 2 0,2 1 0,2 1-312,1-1 1,6-5-1,-2-3 1,3-3-624,1-1 0,5-5 0,1-1-742,1-1 1,0-1 0,3-5 0,-1-1 941,1-2 0,7 2 0,3-4 0</inkml:trace>
  <inkml:trace contextRef="#ctx0" brushRef="#br1" timeOffset="56">27391 9066 8031,'-11'7'1506,"7"-1"959,-9-6 1,11 0-1369,2 0 0,7 0 1,8 0-844,1 0 0,6-6 1,-1-1-1,2-1-672,2 0 0,0 3 0,0-3 69,0-1 0,-6 2 1,-2-2-1,-4 0-354,0-2 0,-6-2 0,-3 1 0,-3-2 253,-1-2 0,-1 0 1,-3-3-1,-5 1 685,-2 3 0,-2 7 1,-3 4-1,-2 2 185,-1 2 0,3 2 0,-5 2 0,0 5 914,2 7 0,-3-1-575,5 5 0,1 1 358,3 4 0,2-2-503,3-2 1,3 2-120,5-2 0,0-2 0,1 1 0,5-2-369,6-3 1,6-1 0,8-3 0,3-2-743,4-1 0,4-5 0,3 1 0,2-2-1682,-2-2 2298,4 0 0,-6 0 0,5 0 0</inkml:trace>
  <inkml:trace contextRef="#ctx0" brushRef="#br1" timeOffset="57">29438 9116 8031,'-12'0'1709,"5"-2"-639,3-2 1,8-3-1,4-5 1,4 1-767,5 3 1,2-3 0,6 2 0,1-2-485,3-1 0,-3 0 0,2-1 0,-5 1-222,-2-1 0,-6 1 0,2-1 1,-5 1-3,-4 0 1,-2-1 0,-6 1-1,-2 1 356,-2 3 0,-7-3 0,-5 4 0,-1 0 420,-1 3 1,0 2 0,-4 2 0,2 2 137,-2 2 0,2 7 1,1 7-1,0 0 10,-1 0 1,7 2-1,-1-2 1,6 0-26,2 0 0,-2 3 1,4-3-295,1 1 0,2-4 1,1 3-1,1-2-165,3 1 1,3 0 0,5-5-1,1 0-571,-1 1 1,6-5 0,1-1-938,1-2 1,3 1 0,-1-3 1471,6 1 0,-2 0 0,4-4 0</inkml:trace>
  <inkml:trace contextRef="#ctx0" brushRef="#br1" timeOffset="58">29872 9017 8031,'0'-13'254,"0"1"1,2 1 798,2 2 1,-2 0-1,5 3 1,0 1-268,0-1 1,3-2 0,5 4 0,1 1-326,0 2 1,-1 1 0,0 0 0,1 0-26,0 0 0,-3 1 1,0 3-284,-1 4 0,-5-1 0,-3 2 1,-2 0-368,-2 2 1,0-2 0,0-1-1,0 1 92,0 3 0,0 1 1,-2 2-1,-2 2-84,-4-2 1,1 0-1,-1 0 1,-2 2-157,-1-2 0,0-1 1,1-3-1,3-1-725,2-2 1289,1-5 0,4 1 11,0-8 1,0-3 0,1-6-1,3 1-147,5 0 1,2-1-1,1-1 1,0-1-137,1-1 0,-1-1 1,1 3-1,-1-1-9,0-1 1,1-1 0,-1 5 561,1-1 0,-6 5 748,-3 0-852,-3 5 0,-1 3 0,0 8-81,0 3 1,0 2 0,0-1 0,0 1-84,0-1 0,0-4 1,0 0-1,0 2-49,0 1 1,1-3 0,4-1-77,3-1 0,-1-2 1,1-4-1,2 0-104,1 0 0,1 0 1,2 0-1,2-1-628,5-4 1,-2-1 0,1-8-1,-1-1-264,0-2 0,1-5 0,0 1 0,-3-2 179,-3-2 1,-2-1 0,-1-3 0,-3-4 471,-4-3 0,-2-1 0,-2 0 1,-2-1 324,-2 1 0,-1 1 1,-5 3-1,2 6 443,-2 5 0,3 5 0,-1 9 73,-2 4 1,1 4 0,-1 5 0,2 8-122,-2 6 1,5 4-1,-1 5 1,2 2 28,0 3 0,0 10 0,4-6 0,1 2 41,3-1 1,-1 0 0,5-2 0,2-2-132,1-1 0,5-5 1,2-1-1,2-3-884,2-4 0,1-5 1,2 2-1,-2-3-2550,-2-2 0,1-1 3030,-5-3 0,5-2 0,-3-6 0</inkml:trace>
  <inkml:trace contextRef="#ctx0" brushRef="#br1" timeOffset="59">30406 8905 8031,'-7'0'377,"1"0"1,8 0 575,2 0 0,3-4 0,6 0 1,4 1-1323,4 1 0,-1 2 369,5 0 0,-3 6 0,8 1 0</inkml:trace>
  <inkml:trace contextRef="#ctx0" brushRef="#br1" timeOffset="60">30778 8979 8031,'-7'0'1490,"1"0"-836,6 0 1,4-1 0,2-2 87,1-1 0,1-4 0,5 2 0,0-1-567,4-2 1,-2 2-1,4-1 1,-1-1-743,-3 2 1,-1-2-1,-1 3 1,-2-1-75,-3-2 1,-3 2 0,-5-1 202,0-2 1,0-1 0,-1-2-1,-3 1 396,-4 0 1,-3 5-1,-2 1 1,1 2 395,-1 0 0,1 1 0,0 7 0,-2 5 280,-3 2 0,5 1 0,-2 0 1,4 2 39,1 3 0,-1-2 0,2 4 0,4 1-213,2-1 0,2-3 0,0 4 0,2-2-206,2-3 0,3 3 0,5-2 0,2-1-530,2-1 1,-2-3 0,4-1-1,0-3-1123,3-2 1,-2 3 0,2-3-95,1-3 0,1 0 1492,2-2 0,0-6 0,0-1 0</inkml:trace>
  <inkml:trace contextRef="#ctx0" brushRef="#br1" timeOffset="61">31150 8930 8031,'0'-13'0,"0"1"3036,0-1 856,0 1-3329,0 5 1,4 3-1,2 8 1,-1 4 137,1 3 0,-1 2 0,-1-1-167,4 1 0,-1-1 1,2 0-332,0 1 1,-2-2-660,1-3 0,1 2-518,3-6 0,1 0 0,-1-5 413,0-3 1,-1 1 0,-1-5 0,-2-2 441,2-1 0,1-2 0,0 1 1,-1 0 448,-2-1 0,-1 5 1,2 1-1,0 2 499,0 2 0,-2 1 1,2 2-327,0 0 0,-2 0 0,0 2-293,-2 2 0,4 3-700,-5 5 0,4 1 0,-2-1 0,1-1-1224,2-3 1,-1 3-1,4-2-2320,1 2 4034,8-4 0,-2 4 0,6-4 0</inkml:trace>
  <inkml:trace contextRef="#ctx0" brushRef="#br1" timeOffset="62">31956 8756 8031,'-18'-7'0,"5"2"0,-5 5 0,0 0 831,-3 0 0,-2 0 0,-1 0 0,2 0 96,1 0 1,2 4 0,-3 1 0,3 2-218,1 3 0,3 1 1,5 1-125,2 1 1,5-1-346,-1 0 0,4-1 0,4-1-155,4-2 1,5-3 0,2 1-1,1 1-22,0 0 0,3-3 0,0 3 0,2 0-275,0 0 0,-5 0 1,3 3-1,-1-2 147,-3 1 1,-2-2 0,-4 2 147,0 0 0,-6-2 1,1 1-94,-3 2 0,-1-3 0,-1 0 0,-3 0-271,-5 0 1,-3 0-1,-3 2-597,-2-1 1,-1-3 0,3 1-1,-1 1-1295,0 0 1,7 0 2171,0 1 0,7 3 0,-4-4 0</inkml:trace>
  <inkml:trace contextRef="#ctx0" brushRef="#br1" timeOffset="63">32204 8855 8031,'0'13'1959,"0"-1"0,0 2-627,0 2 0,0-2 0,0 4 0,2-1-827,2-1 1,-3 1 0,3-5-1,-1 1-1761,1-1 1,-1 0-283,5 1 1,1-2 0,3-3 0,0-4 1537,1-2 0,-1-14 0,1-1 0</inkml:trace>
  <inkml:trace contextRef="#ctx0" brushRef="#br1" timeOffset="64">32328 8744 8031,'-24'-20'0,"4"2"0,4 6 0,2 1 875,2 3 0,-1-2 1,1 6-501,-1 1 0,2 3 0,3 4-1043,4 5 1,3 6 0,2 1-1,3-1 668,4-1 0,9-1 0,2-1 0</inkml:trace>
  <inkml:trace contextRef="#ctx0" brushRef="#br1" timeOffset="65">32601 8905 8031,'7'0'1887,"-1"0"0,-8-1-1251,-2-4 0,-3 4 1,-6-3 132,-4 2 0,3 4 1,-2 1-1,2 2-63,1 2 1,4 1-1,-1 5 1,-1 0-227,2 4 1,4-3-1,1 2 1,3-2-179,1-1 0,1-1 1,3 0-136,5 1 1,3-6-1,3-3 1,2-3-419,-2-1 0,3 0 1,0 0-1,0 0-817,0 0 0,-3-1 1,-6-2-1,0-3-60,0 0 1,-3 1-1,-2-3 0,-3-1 620,-1-2 1,0 2 0,0 1-1,0-2 372,0-1 1,-1-1 0,-2-1 481,-1 1 1,-4 0-1,4-1 1,1 1 675,2-1 1,2 1-267,3 0 1,-1 3 73,5 1 0,0 4 0,5-3-224,-1 2 1,1-4-1,0 5 1,3 1-160,0 2 0,2 1 0,-3 1 0,2 2-14,-2 1 0,-1 6 0,-2-2 0,0 3-202,1 2 1,-1-1 0,1 0-1,-2 1-210,-3-1 0,3 1 0,-4-1 0,1-1-855,0-3 0,-5 3 0,3-4-1854,-1 0 609,-3 4 2040,3-9 1,-4-2 0,2-10 0,3-4 119,1-2 0,6-8 1,7 1-1,0-5 320,1 1 1,-2 6-1,2 3 1,-4 3 277,-4 3 1,0-2 0,-1 10 0,1 1 8,-1 1 0,0 2 1,1 2-1,-1 2-414,1 4 0,-2 5 0,-2 3 0,1 3-231,4 1 1,-2 3 0,3-2 0,-4 1-942,-2-1 0,-1 1 0,3-4 0,-1-1-882,-2 1 1,-4-1-1,3-5-4998,-2 1 6778,-1-1 0,-4-5 0,0-1 0</inkml:trace>
  <inkml:trace contextRef="#ctx0" brushRef="#br1" timeOffset="66">22627 10827 8048,'-12'0'653,"4"-4"0,1-1 0,0-1 1547,0 1 0,3-4-1,-4 5-1790,5-5 1,3 2-1,8-4 1,3 1 257,2 2 0,3 4 0,2-3 0,1 1-282,3 3 1,0 1 0,1-1 0,-3-1-191,2 1 1,-2 2 0,-1 1 0,-1 1-106,-3 3 1,3-1 0,-2 4-1,-2 0-256,-4 0 0,1 1 0,-3 4-180,3 1 0,-4-1 0,-3 0 0,-2 1 230,-2-1 1,0 1-1,0-1 1,-2 0 178,-2 1 0,-3 1 0,-5 1 1,-1 1 63,1-1 0,-5 3 0,1-1 0,1-2 205,1-1 1,6-2-1,1 1 1,0-1 445,0 0 0,4-3-122,-1-1 0,3-4-187,1 4 1,5-5-242,3 1 0,5-2 1,3-2-543,5 0 0,-2-4 0,2-2 1,1 1-1132,2-1 1,0-2 0,1 2 0,-1 1-2120,-4-1 0,2 2 3564,-5 4 0,10-5 0,0-2 0</inkml:trace>
  <inkml:trace contextRef="#ctx0" brushRef="#br1" timeOffset="67">23409 10964 7998,'-12'-13'1341,"5"1"1,3-1 3573,2 1 0,2 4-621,0 0-5729,0 5 0,4-1 1,0 8 1434,-1 4 0,-1 9 0,-2 2 0</inkml:trace>
  <inkml:trace contextRef="#ctx0" brushRef="#br1" timeOffset="68">15147 2084 6252,'0'-9'483,"-1"1"0,-2-2 149,-1-1 0,0 3 0,4 0 220,0-2 1,-6 1-124,-2 0 1,2 2 612,2 3-550,-3 3-701,6-5 0,-5 8 62,6 2 1,0 3-14,0 5 0,0 1 0,0-1-29,0 0 0,0 1 0,0-1 0,0 1 39,0-1 0,0 0 0,0 1 1,0-1 33,0 1 1,0-1 0,2 0-51,2 1 0,-3-1 0,3 1 0,-2-1 19,-2 0 0,4 1 0,0-1 0,0 1 13,2-1 1,-5 0-1,5 2-42,-1 3 1,-2-3 0,4 2-8,-2-2 0,1-2 0,-3 1 1,1-1-1,-2 0 0,4 1 1,-1-1-1,1 1-12,-1-1 0,1 0 0,-3 1 0,1-1-9,-1 1 1,-2-1-1,0 0 1,2 1 10,1-1 1,0 1-1,-4-1 1,0 0-21,0 1 0,0 3 0,0 1 0,0-2-32,0-1 1,0 0-1,0 1-27,0 1 0,0 1 0,0-5 0,0 1 17,0-1 0,0 1 0,0 0 0,0 2-4,0 2 0,-1 0 0,-2-5 0,-2 0 3,-2 1 1,4-1 0,-2 2 0,-1 1-43,-2 2 1,1-1-1,0-3 23,2-1 1,-5 5-1,3-1 1,-1-1 17,-1-1 1,1 3 0,-4-1 0,-1 1-30,1 1 0,1-5 0,0 5 0,0-1-3,-3-1 0,-1 1 1,3-3-1,-1 1 10,1 1 1,-5 1-1,1-3 1,0 1-6,3 1 0,-4 2 0,1-3 0,-1 2 21,-1-2 0,0 3 0,-4 0 0,1 0 10,-1 0 0,3 2-33,-2-3 0,1 4 1,-5-3-1,0-1-8,0 1 1,1 4-1,-1-2 1,0 0-13,0 1 0,0-2 1,0 3-1,1-2-4,-1-2 1,0 4 0,0-3-1,0 2 20,1-1 1,-1-3 0,0 2 0,0-1-11,0-3 0,1 3 1,-1-1-1,1-1 3,4 2 1,-4-4-1,4 4 1,-4-2-8,-1 1 1,0 1 0,1-3-2,-1 1 1,0 1-1,0-3 14,0 2 0,2-2 0,1 3 1,1-4-12,-1 0 1,-1 1-1,-1 1 1,2 1-1,2-1 1,-1-1 0,-4-1 0,0-1-28,1 0 1,-1 1-1,1-1 1,2 1 9,2-1 0,-1 2 0,-4 1 1,0 1 15,0 0 0,1-3 0,-1 0 0,1-1 2,4 1 0,-4 0 0,4 3 0,-4 0-4,-1-1 0,-1 0 34,-3 2 1,3-3-1,-3 4 1,3-2 17,1 1 0,0-1 1,0-3-1,1 0-26,-1 4 0,0-3 0,0 4 0,0-2-15,1 1 1,-1 1 0,0-3-1,0 1-10,0 0 0,1 1 0,-1 0 1,0-2-7,0-1 1,0 2-1,0 1 1,1 0 8,-1 0 0,-1-1 0,-2 3 0,-1 0 35,2 0 1,-1-2-1,0 2 1,0-1 38,0-3 1,2 3 0,1 0-69,0 1 0,-4-2 0,0 2-18,2-1 1,-1 4 0,1-2-1,-2 0 5,1 1 1,-2-2 0,-1 3 0,0-1 69,-4 1 1,5 0-1,0 0 1,-1-1-50,-2 1 1,1 1 0,1 3 0,-1 2-45,0 1 1,3 0-1,-4-4 1,0-1 27,2 1 0,-5 4 1,3 2-1,-3-1 26,-1 0 0,1 3 0,1-4 0,2 0 24,-1 1 1,-1-2 0,1 4 0,2-2 6,2-2 1,-3 2 0,4 0-20,1 2-49,-4-5 0,6 8-3,-3-6 1,2 5 0,-1-2-1,-1 1 6,2 0 0,1-5 0,1 2 0,0-1-6,0 0 1,0 4-1,0-4 1,1 0 10,-1 1 1,0-2-1,2 5 1,1 0-19,1-1 1,0-1-1,-4-2 1,1 4 0,-1 3 0,4-3 0,0 0 0,-1 0 8,-1-1 1,2 2 0,1-3 0,-1-1 19,2 0 0,-5 5-12,3-2 0,2 3 1,-1 1-1,-1 0-29,2 0 0,-4 1 0,7-1 1,-1-1 30,-1-3 0,5 3 1,-4-3-1,3 2-10,2 3 1,-5-1 0,1 0-1,1-1 3,1-3 1,-3 6-1,1-4 1,1 3 5,1 2 1,2-2 0,-2-2 0,-1 0-1,-2 2 1,0 2 0,5-2 0,0-1-5,-1 0 0,1 0 0,-1 0 1,1 2-23,0 2 1,-5-2 0,1 4-8,0-1 0,3-2 0,0 4-1,1-1 0,-1 0 1,1-3-1,0 1 37,-1-1 1,1 3 0,1-2-1,1 0 5,2 2 1,0-4 0,-3 3 0,1 0-4,2-1 1,1 5 0,-3-4 0,2 2-4,-2 3 0,3 6 0,-1 0 0,-2 1 41,-1 1 0,-1-2 0,0 3 0,-1-1-4,1-2 1,-1-1 0,1 0-1,-1 3 80,1 2 0,0-1 1,-2 2-26,-3-4 0,4 5 0,-5 1-18,0-1 1,3 0-1,-5 3 1,1 0 24,0 0 0,4 4 0,-3-1 1,1-3-118,1-3 1,-2-1 0,2 4 0,0 0-43,1 0 0,1-4 0,2 0 0,-1 1-39,1 2 0,3 1 0,1 0 1,0-1 11,1-4 1,-3 1-1,5-3 1,-1 5 20,1-1 0,-3-5 0,3-1 0,3 0-10,0 1 1,2-3 0,-1 4 0,-2-2 1,-1 1 0,0 0 0,4-4 0,0-1 8,0 1 0,0-1 1,0 1-1,0 1 21,0 3 0,0-2 0,-1 5 0,-2-2 35,-1-3 1,-1 5 0,4-1 0,-2 2 24,-1 0 0,-4-4 0,2 2-28,0-1 0,1 7 0,-1-3 6,0 1 0,-2-2 0,2 2 1,-1-1-25,-2 1 1,2 3 0,0-5 0,0 3 6,0 1 0,3 0 0,-3 0 0,0 0 19,0 0 1,3-2 0,-3 1-1,2-2-13,2 0 1,-3 8 0,2-8 0,2 0 4,0 2 0,1-1 0,-2 1 0,-1-2-13,1-1 1,2-1 0,1 2 0,0-1 6,0 1 1,1-2-1,2 0-22,1 3 0,0-2 0,-4 1 0,0 3-21,0 1 0,0-4 0,0 5 32,0-5 0,0-1 0,0 5 0,0 2-29,0 1-6,0 0 1,-1-4-1,-2 2 80,-1 2 0,-2-3 0,4 3 0,-4-1 22,-1 1 0,5-2 1,-4 2-1,2-3-3,0-1 0,0-1-1,4 0 1,0-1-27,0 4 0,0-4 0,0-2 0,0 0-21,0-1 0,1 2 0,2-5 1,2-1-8,2 2 1,-3-4 0,5 3 0,-1-3-19,-1-1 0,4-5 1,-3 1-59,3 1 0,1-3 1,1 0-1,1 0 99,2 0 0,-2-3 0,4 3 0,-2-1-6,1-3 1,4-1 0,-3-2 48,1 0 1,-3-4 0,5-1-1,1-1-37,2 1 1,0-3 0,1 3 0,0-2 10,0-2 1,0 2-1,-1-1 1,3-1 0,2-2 0,-3 0 0,3 1 0,-2 2-2,2-1 0,-1 2 0,3-1 0,1-1 6,0-2 0,-3 0 1,3 2-1,-1 1-8,1-2 0,-3-1 1,4-1-14,1 0 0,2 0 0,1 0 0,-1-1-16,-3 1 0,3 0 0,-3 0 0,3-2-3,-13-10 8</inkml:trace>
  <inkml:trace contextRef="#ctx0" brushRef="#br1" timeOffset="69">12088 19049 19193,'16'-7'-1,"28"-14"-3,-2-1 1,-2-1-1,-1-2 2,-2 0 0,0 0 0,1 0 0,-1 1 8,0-1 1,-4-1-1,-1-2 261,-2-1 0,-1-1 0,-4 2 0,0-1-175,-1 2 0,1-5 0,-1-1 0,-2-2-56,-2 2 0,-4-1 1,2 4-1,-2-2-25,1-3 1,-5 4 0,-4-2 0,2-2-31,1-1 1,0-1-1,-1 1 1,-3 2 45,-2 1 0,1 0 1,-4-6-1,2-1-2,-1-1 1,-1 0 0,-2 3 0,0 1-3,0 0 1,0 0-1,0 0 5,0-1 0,-2 1 0,-1 0 0,-2 0-13,-2 0 1,0-1 0,-2 0 0,0-1-21,0 2 0,-2-7 1,-2 7-88,1-2 1,-1 0 0,1 2 0,0 0 30,-1 0 0,1 0 0,-2-1 0,-1 1 30,-2 0 1,-3-2 0,2-1 0,0-1 36,0 1 0,0 2 0,3 0 1,-3 1 77,-1 0 1,2 0-1,-2-2 1,-1-1-9,1-1 1,3-2-1,-4 3 1,1-1 55,0 1 0,3-3 0,-1 0 1,0 1-128,0-1 0,0 0 0,1 3 0,0-2 0,1-3 0,1 1 0,3-2 0,1 0-82,2-1 1,0-4 0,-3 0 65,2 3 1,-2 0-1,4-3 1,-1 0 64,0 3 0,0-1 1,-5-3-1,2-2 48,3 2 0,-2 1 0,5 1 0,-2 1-67,-3-1 1,3-1 0,0-1-1,1-2-1,-1 2 0,4 1 0,-3 0-68,1-3 0,2 3 0,-4-3 1,0 3 0,0 2 0,3-1 1,-3-1-1,1-1 10,-1-2 0,3 4 1,-5 3-1,1-1-40,1 0 0,0-4 0,3 6 0,-4-2-15,-3-2 0,3 1 0,-1-1 0,1 0 18,1 1 0,-4 3 0,3 1 0,-2-2 67,2-1 1,-3 2 0,3 1 1,-3-2 0,2 3 0,1-2 1,-2 0 52,-1-3 1,3 2-1,0-1 1,0-1-111,1 2 0,0-3 1,4 5-1,-3-2-29,0 1 0,1-2 0,-1 4 1,-1-1-30,0-1 1,4 5-1,-3-5 1,2 1 84,0 1 0,-4 0 0,2 2 72,0-3 1,3 2-1,-3 0 1,2 2 21,0 0 1,-2-5 0,4 3 0,-2 1 15,1-1 0,0 2 1,0 2-1,-1-1-69,1-1 1,2-2-1,1 2 1,0-3-188,0 0 0,0-3 1,0 5-1,-1 1 48,-3-2 0,2 5 0,-2-4 0,3 4 54,1 1 0,-2-1 0,0 1 0,-3 0 64,3 0 1,0-2-1,2 1 1,-1-2 95,-3 0 1,2 4 0,-2-4-1,3 4 20,1 3 0,0 0 0,0-4-66,0-1 0,0 5 0,0 0 1,0-1-29,0-2 0,0-1 0,1 1 1,2 2-95,1 0 1,0 3-1,-2-4 33,2 2 0,-3 2 1,5-4-1,-2 2 32,0-1 1,4 2 0,-4-1 0,0-2 33,2 0 0,-1-3 0,5 2 1,-2 1-18,2-3 0,1 4 1,1-7-1,1 2-2,-1 2 1,1 4 0,-1 0 0,2-2-58,2-1 0,-2-1 1,3 0-1,-2 0-32,1 0 0,0-1 0,4 1 0,1 1 20,-2 3 1,3-3-1,-4 3 1,2-2-19,2-3 1,-3 1-1,2 1 5,1 3 0,0-3 0,0 3 0,-2-2 32,2-3 1,-2 1 0,0 1 0,2 2 66,2 1 1,-3 1 0,-1-2 0,2 1-26,2-2 1,1 3-1,-1-1 1,1 0-45,0 2 0,-4-4 0,-1 5 1,2-2 0,2-1 0,-1-3 0,-1 2-7,-1 1 0,-2 0 0,3-5 0,-2 3 48,-2 1 0,2-1 0,-3 2 0,-2-2 21,-1 2 1,-2-3 0,1 5 0,-1-3 12,0 1 0,1 2 0,-1-4 1,1 2-25,-1-1 0,-1-1 0,-1 1 1,-2 1-35,2-2 1,-4 4 0,1-2 0,0-1 7,0 3 0,-4-5 0,2 4 29,1 1 1,-3-5-1,4 4 1,-1-1 18,1 0 0,-3 1 0,3-2 0,0 1-13,0-2 1,-3 3 0,3-1 0,0 0-15,0 2 0,1-5 0,3 4 0,0-1 1,2 0 0,-4 0 0,8-3-8,-3 3 0,-1-3 0,3 4 0,2-1-33,1 0 0,-3 4 1,4-2-1,-1-1-64,0 0 1,1 5 0,2-4-1,-2 2 16,2 1 0,-10 13 43</inkml:trace>
  <inkml:trace contextRef="#ctx0" brushRef="#br1" timeOffset="70">15526 5110 17403,'44'-13'-24,"3"-3"-3,1-1 1,-1 2 14,0 1 0,7 1 0,-7-3-22,-1 0 0,1-1 1,3 5-1,-2 0-17,-2-1 1,2 1-1,-4-1 1,0 1-19,-3 0 1,-2-1 0,-2 1 0,1-1 57,-1 1 1,-4 0 0,-1-2 40,-2-3 1,-1 3 0,-4-2 0,-1 1 28,1-2 0,-4 2 0,-2-4 0,-1-1 24,-3 1 1,-1 3 0,-2-5 0,-1 0-40,-2 2 1,0-4 0,-3 3 0,-1 0 42,1-1 0,-2 0 0,-4-2 0,0 1 4,0 1 1,0 0 0,0-5 0,1-1 3,4-2 1,-4 0 0,3 3 0,-1-2-16,1-1 1,-3-5 0,3 2 0,-1-1-2,1 0 1,-2 1-1,2-2-12,-3 1 1,1 1 0,0-3-1,3 2-30,-3-1 1,0-2-1,-2-1 1,0 1-18,0 3 0,0-7 0,0 3-28,0-2 0,0 1 1,0 0-1,0 0 50,0-3-69,-6 2 1,5-8 0,-5 4 4,1-1 0,3 4 0,-3-2 0,-1 0 121,-2 1 0,3-2 1,-1 3-1,1-1-36,-4 1 1,0 0 0,-1 0 0,2-1-64,-2 1 0,-1 0 0,0 0 0,0-2-68,-1 2 1,2-2 0,-7-1 0,4 0 60,0 1 0,1 0 0,-1 5 0,1-2 22,0-2 1,-2 5-1,-1-4 1,-2 0 45,2 2 0,1-1 0,2 2-14,-1 0 0,1 0 0,-2 1 0,-1 1-65,-2 2 1,1 4-1,2-2 1,-1 0-7,-2 4 0,-1-4 0,3 2 0,-3 3-16,-1 4 1,4-1 0,-3 4 24,0-1 1,3-2 0,-4 6 0,-1 0 0,2 1-186,1-1 1,-6 6-1,4-2 32,0 1 0,-5 1 0,4 0 0,-4 4 77,0 0 1,0 0 0,1 4 0,-1-2 42,-2 1 1,-6 3 0,1 4-1,-4 6-193,-3 5 0,-8 0 0,-1 7 1,-5 4 17,-6 6 1,28-15-1,-1 2 1,0 0-1,-1 0 1,-1 2 0,0 0 8,-2 1 1,-1 1 0,2 1 0,0 2 0,-2 1-1,1 2 1,-1 3 0,1 1-164,-2 2 1,1 3-1,-2 6 1,1 2-1,-1 1 1,0 2-1,-1 6 1,0 2 376,11-16 0,0 2 0,1-1 0,-1 2 0,1 0 0,-1 1 0,0 3 0,0 1 0</inkml:trace>
  <inkml:trace contextRef="#ctx0" brushRef="#br1" timeOffset="71">13311 6561 7664,'-8'0'1521,"-1"0"-1105,7 0 1,-8-2 128,6-2 1,-4-3-385,3-5 1,1 0 0,4-1-49,0 1 0,0 4 1,0-1-1,0 0-138,0-2 61,0-2 1,2 2 0,0 2 0,4 0 0,0 0 48,-1-2 0,5-2 1,-3 1-66,-1-1 1,5-3-1,-2-1 7,2 2 0,1 1 1,1 2-1,-1 0 1,0-2 33,1-3 0,-1 3 0,1-2-50,-1 2 1,5-2 0,0-1 0,1 1 26,0-2 1,4 2 0,-1-4 0,2-1 0,2 0-26,0 1 0,-1 3 1,-2-2 9,-2 1 1,0-3 0,2 5-1,-3-1 17,-1-1 0,3 5 0,-5-4 0,-1 3 0,0 2 29,2 0 0,-3-1 0,2 1-39,-2-1 1,3 2 0,-1 2-1,1 0 21,1 0 1,-5-2-1,5-2-1,0 1 0,0-1 0,4 1 1,-3 0-27,-1-1 0,4 1 0,-2 1 0,0 1-23,1 2 1,-4 0 0,3-3-7,2 2 0,-2-2 1,-1 4-1,0-1 1,-1 1-9,0 2 1,3-3 0,-3 2 0,0 0-4,0 1 1,4-3 0,-3 2 0,2 1 8,-1-1 0,0-3 1,2 2 13,-2 0 0,-3 0 1,3 3-1,1-3 1,0-1 6,-1-1 0,0 5 1,2-3-1,-1 0 50,1 0 1,1 3 0,0-4 22,-2-2 0,3 4 0,-4-3-43,4 0 0,-4 2 0,1 0 0,0 0 0,-1 1-2,1 1 1,0-5 0,4 3 0,-2 1 7,-2 1 1,2-2 0,-2 1-81,2-1 1,-2 0 0,0 4 0,-1-2 10,-1-2 1,4 4-1,-6-1 1,1 1 18,0-1 0,3 3 1,-3-4-1,0 4 124,0 1 1,-2-1-1,-3-2 1,0-1-49,4 1 0,-3-3 1,2 2-1,-2 0 19,-1-1 0,0 2 1,2-4-10,2 2 0,0-4 1,-5 4-1,0-1 0,2-1-101,3 0 1,-4 5-1,4-4 29,-3 1 1,-6 3 0,0-3 0,2 1 0,1 0 84,1 1 0,-3 0 0,-1 0 62,2-1 0,-4-1 148,3 0-762,-1 4 1,0-6-1905,1 3-1140,-7 3 3497,4-5 0,-1 17 0,2 3 0</inkml:trace>
  <inkml:trace contextRef="#ctx0" brushRef="#br1" timeOffset="72">15308 9736 7914,'0'12'2158,"0"1"-1000,0-1 0,0-4 1,2-1 1520,2-1-2238,-3-2 1,5-10 0,-6-2 0,0-4-1,0-5 1,0-4-27,0-2 0,-4-7 0,-2-3 0,0-3-231,1-1 0,1-2 0,2-1 0,0-3-147,-2-1 0,-5-1 0,4-5 476,-2 1 0,3-1 0,-3 0-282,1 1 1,1 3-1,2 1 1,-1-1-86,1 2 0,-2-4 0,1 2 0,-1-2-139,0-1 0,4 5 0,-4 2 1,4 5-20,1 4 0,-1-2 1,-2 8-1,-1 2-243,1 3 1,2 6-1,1-4 1,0 2-948,0 3 1,0 1-1,1 2-260,3 0 1,-3 3-1,5 2 629,0 2 1,-4 2 0,5 7 0,0 5-1752,0 2 2584,-4 6 0,8 3 0,-4 5 0</inkml:trace>
  <inkml:trace contextRef="#ctx0" brushRef="#br1" timeOffset="73">14886 9116 8060,'-12'0'235,"0"0"1,-1-2-1,1-2 1,1-4 247,3-3 0,-2-3 1,6-4-1,1-5 307,2-5 0,1-6 0,1 1 0,2-4-312,1-5 0,6 2 0,-2-7 0,3-1-128,1 0 0,-3-4 1,-1 7-1,1 1-81,2 3 1,2-2 0,-1 3 0,1 2-24,-1-1 0,0 9 1,2-7-1,1 2-14,2 3 0,1 2 1,-3 5-1,2 2-17,-2 2 0,3 2 1,0 5-1,0 0-61,-1 3 1,5 3-1,-2 0 1,0 4-99,1 2 0,0 2 1,5 2-1,2 2 161,1 4 0,4 3 0,-3 3 0,0 1 18,1 2 0,-2 3 1,-3-2-1,1 0 14,2 0 0,2 3 0,-4-5 0,2-1-182,-1-1 1,2-3 0,-1-1 0,-2-3-643,0-2 1,-3 1-1,1-4 1,0 3-1193,0-3 0,-2 0 0,-1-4 1767,-1-2 0,-6-3 0,3-5 0</inkml:trace>
  <inkml:trace contextRef="#ctx0" brushRef="#br1" timeOffset="74">20332 16607 7850,'0'-13'184,"2"1"0,1 0 1,1-1-1,-2 1 612,0-1 0,-2 1 1,0 0 49,0-1 0,-6 2 1,-1 1-190,1 2 0,-6 5 1,4-1-1,-3 3-231,-1 1 0,4 0 0,-1 1 1,-2 3-261,-4 5 1,1 3 0,-2 5 0,2 3-35,2 4 0,-1 2 0,1 1 1,1 4-90,2 0 0,0-2 0,5 3 1,1-2-217,2-2 0,1-2 1,1-2-1,3-4-9,4-3 0,3-3 1,3-2-1,3-1 95,3-3 1,4-2 0,2-6-1,3-2-1,4-2 0,3-8 1,1-9-1,0-2-43,0-2 0,-2 0 0,-5 0 0,-6 1 296,-5-1 0,-2 0 1,-6 0-14,-3 0 1,-3 1 0,-6-3 45,-3-2 0,-3 3 1,-5-3-1,-1 3 52,1 1 1,-5 2-1,1 2 1,-1 5-315,-1 2 1,4 3 0,-4 3 0,2 3-618,-1 4 0,1 2 0,2 4 0,0 4-767,2 6 1,-3 6-1,8 8 1,0 4 453,3 3 1,2 1-1,4-1 994,2-3 0,3 3 0,5-4 0</inkml:trace>
  <inkml:trace contextRef="#ctx0" brushRef="#br1" timeOffset="75">21126 16892 12037,'-7'6'449,"-4"0"0,3 7 0,-3-1-66,-1 1 1,-1 0-1,0 4 1,-3 2 0,0 2-391,1 0 1,1-2 0,3 3-1,3-3-1169,3-1 0,4-1 1,1-5-930,0 0 1,7-5 2104,5-3 0,1-19 0,5-5 0</inkml:trace>
  <inkml:trace contextRef="#ctx0" brushRef="#br1" timeOffset="76">21796 16359 7841,'-4'-13'4583,"0"1"-4075,0 5 0,2 1 0,0 8 173,-2 2 0,-1 3 0,5 7 1,0 2 92,0 5 1,0 4 0,0 2 0,0 2-380,0-1 0,0 2 0,2-1 0,1-1-360,1-2 0,5-1 0,0-2 0,2-1-442,1-1 0,0-5 0,1 4-2823,-1-3 2055,1 0 1,-1-6-1,2-1 1175,2-2 0,-2 0 0,4 5 0</inkml:trace>
  <inkml:trace contextRef="#ctx0" brushRef="#br1" timeOffset="77">22801 16979 12526,'-7'5'362,"-4"2"1,2 7 0,-7 3 0,-4 3 0,-2 4 0,-2 0-357,-1 1 0,5 0 0,-6 1 0,5 2-2810,3 1 2804,1 0 0,10-5 0,2 1 0</inkml:trace>
  <inkml:trace contextRef="#ctx0" brushRef="#br1" timeOffset="78">23818 16470 7824,'0'-19'80,"0"2"1,0 4 0,0 0 0,0 1 0,0-1 1655,0 1 0,0 4-927,0 0 0,0 8 0,0 4-638,0 11 1,0 7 0,-1 4-1,-3 3-30,-4 4 0,-3 7 0,-2 0 0,-1-1-235,-2-1 0,-2-5 1,-3 4-1,5-6-519,2-5 0,1-1 0,2-2 0,2-2-1244,1-5 0,5-6 1857,-1-2 0,8 1 0,3 3 0</inkml:trace>
  <inkml:trace contextRef="#ctx0" brushRef="#br1" timeOffset="79">23868 16334 7894,'0'-13'1861,"0"1"-1104,0 5 1,1 2-245,3 5 1,3 4 0,6 3 0,-1 2 118,1 5 0,3 5 1,1-1-1,-1 2-241,2 2 0,-4 5 0,2 2 0,-2-3-321,-1-4 1,-1 2 0,0-3 0,1 1-674,-1-2 1,1 2 0,-2-5-1,-2-2-939,0-1 0,-5 2 1542,4 1 0,-5-1 0,2-3 0</inkml:trace>
  <inkml:trace contextRef="#ctx0" brushRef="#br1" timeOffset="80">23669 16743 7894,'-19'0'768,"3"0"-67,2 0-172,7 0 0,3 0 0,8 0 191,4 0 1,10 0-1,6 0 1,6 0-784,6 0 0,-2 0 1,9-1-1,-2-2-1638,1-1 1,4-2 1700,0 2 0,2-3 0,2-5 0</inkml:trace>
  <inkml:trace contextRef="#ctx0" brushRef="#br1" timeOffset="81">25617 16284 7894,'-1'-7'2788,"-2"5"-2195,-1 4 1,-6 5-1,2 7 1,-4 3 0,-5 3-84,-4 4 1,-2 2-1,-2 1-389,0 2 0,-2 4 0,-1-2 0,2-2 1,0-2-308,4-3 1,2-4 0,9 1-1008,3-4 0,-2-4 0,8-2-2961,3-2 4154,5-4 0,11-10 0,3-2 0</inkml:trace>
  <inkml:trace contextRef="#ctx0" brushRef="#br1" timeOffset="82">25555 16222 7894,'0'-12'1202,"0"-1"228,0 7-441,0 0 1,1 7 0,4 5 0,3 6-131,3 8 0,0-1 1,0 3-1,0 3-190,3 2 0,1 4 1,-1-4-1,1 2-373,1-1 1,2 2 0,-3-1 0,2-1-581,-2-2 1,3-3 0,-1-1 0,-1-3-731,2-1 0,-4 0 0,2-3 0,-2 2 1014,-1-2 0,5-1 0,1-2 0</inkml:trace>
  <inkml:trace contextRef="#ctx0" brushRef="#br1" timeOffset="83">25481 16582 7855,'-13'0'3425,"1"0"-3000,5 0 0,3 0-88,8 0 0,3 0 0,5 0 1,2 0 55,3 0 1,6-4 0,7-2 0,1 1-868,-1-1 1,3-3 0,-4 2 473,-1 0 0,-2-10 0,-1 4 0</inkml:trace>
  <inkml:trace contextRef="#ctx0" brushRef="#br1" timeOffset="84">24625 16818 7880,'0'-7'1616,"0"3"1,0 8 0,-2 4 0,-2 4-1036,-4 5 1,-13 2 0,-5 7-1,-4 2-795,-5 1 0,-1 5 214,-1-1 0,0 9 0,0 2 0</inkml:trace>
  <inkml:trace contextRef="#ctx0" brushRef="#br1" timeOffset="85">26796 16495 7816,'-7'-5'374,"-4"-1"0,4-4 1,-1 4-1,1-1 1201,1 0 1,2 3-906,4-5 1,1 7-1,3-3-386,5 4 0,7 1 0,6 1 0,6 2 35,5 1 0,7 1 0,3-5 0,1 0-65,3 0 1,1 0 0,2 0 0,1 0-178,2 0 0,-3 0 0,1 0 1,-6 0-223,-2 0 0,-2 0 0,-3 0 0,-2 0-460,-3 0 1,-3 1-1,-7 2 1,-2 1-1209,-4-1 1,-4-1-23,0 2 0,-8 2 1835,-5 2 0,-11 3 0,-8-4 0</inkml:trace>
  <inkml:trace contextRef="#ctx0" brushRef="#br1" timeOffset="86">27366 16049 7816,'-11'-6'0,"3"-2"0,4-3 573,2-2 1,4 2 118,2 3 1,3-2 0,7 6-1,4 3 1,6 2-236,8 3 1,5 10 0,5 0 0,3 4-165,3 4 1,-2 6 0,-2 1-93,-1-2 0,-2 3 1,-5 1-1,-3-1-221,-4 0 0,-8 3 0,-5-4 0,-3 0-298,-5 2 1,1-5-1,-6 3 1,-6-3 11,-8-1 0,-8-2 0,-10-1 0,-4-1-305,-3 1 0,0-3 1,2 0 610,1-1 0,-6 4 0,-5-2 0</inkml:trace>
  <inkml:trace contextRef="#ctx0" brushRef="#br1" timeOffset="87">29128 16160 8022,'0'-8'599,"0"0"12,0-2 1,0 3 0,-2 0-49,-2 2 1,3-1 0,-5 4 76,1-3 0,2 1-413,-5 4 0,1 2 0,-3 2 1,3 4-64,2 3 0,-3 3 1,2 2-1,-1 5-1,-2 2 0,2 2 0,0 0 0,0 1-114,0 3 1,4-3 0,-1 3 0,3-4 19,1-4 0,0 1 1,1-6-1,3 0-52,5-3 1,6-4 0,4-3 0,3 0 76,4-3 1,7-3-1,0-4 1,5-6-119,3-5 0,-2 0 0,1-6 1,-5-1-119,-2-2 0,-9 4 1,-1-1-1,-5 0 68,-7 2 0,0-4 1,-7 2-1,-2-2 77,-5-2 1,-4 0 0,-7 0-1,-2 2-54,-5 2 1,2 3 0,-2 7 0,-1 3-183,-1 4 1,-2 2-1,0 4-450,0 2 0,2 4 0,1 9 1,2 3-814,3 4 1,4 2 1495,5 3 0,5 3 0,-2 5 0</inkml:trace>
  <inkml:trace contextRef="#ctx0" brushRef="#br1" timeOffset="88">30021 16570 8022,'-23'0'132,"2"1"56,4 3 0,-2 3 1,-2 5-1,-2 1 1,-2-1 363,0 1 0,1-5 1,-1 0-1,1 2-459,4 1 1,2 1 0,5 1-2104,1-1 2010,5-5 0,7 4 0,7-4 0</inkml:trace>
  <inkml:trace contextRef="#ctx0" brushRef="#br1" timeOffset="89">30542 16061 7858,'0'-12'0,"0"3"823,0 1 1,0 7 0,0 1 0,0 7 0,0 4 336,0 1 1,0 6 0,0 3-1,0 2-894,0 2 0,0 4 0,0 1 0,0 2-756,0 2 0,4-2 1,2 0-1,1-2-1276,2-2 1,2-4 1765,2-3 0,5 2 0,1-3 0</inkml:trace>
  <inkml:trace contextRef="#ctx0" brushRef="#br1" timeOffset="90">31410 16557 7888,'7'0'1356,"-3"0"0,-8 2-2189,-4 2 1550,-3 3 0,-3 5 0,-1 2 0,-3 1 416,-1 1 0,-6 5 1,-4-3-1279,2 1 1,0 1-1,3 2 1,0-3-3766,3-1 3910,3 4 0,6-8 0,0 4 0</inkml:trace>
  <inkml:trace contextRef="#ctx0" brushRef="#br1" timeOffset="91">32043 16061 7857,'-7'-11'512,"2"3"736,5-9 1,-2 10 0,0 7-774,-3 7 0,-1 10 1,-1 5-1,-7 5 1,-4 6-14,-4 3 0,-2 7 0,0 2 0,-1 2-696,0-1 0,0-2 1,2-6-1,2 0-706,5-7 0,3-3 0,5-5 1,4-2-1845,2-4 2784,2-9 0,6 3 0,1-4 0</inkml:trace>
  <inkml:trace contextRef="#ctx0" brushRef="#br1" timeOffset="92">32055 16049 7884,'5'-9'0,"0"2"374,2 2 1,-3 1-1,3 5 1,0 3 666,0 5 0,5 3 0,5 5 1,-2 3-331,-1 4 0,-2 5 1,1 1-1,-1 2-631,0 2 1,-1-2 0,-1-1 0,-3 0-495,-2-4 1,4 4-1,-5-4 1,-1-2 413,-2-3 0,-1-1 0,0 4 0</inkml:trace>
  <inkml:trace contextRef="#ctx0" brushRef="#br1" timeOffset="93">31919 16383 7914,'7'0'1592,"-2"0"1,1-4-1398,2 0 1,2 0-1,5 4-291,7 0 1,3 0 0,0 0 0,1 0-381,4 0 0,7 1 0,-5 2 476,0 1 0,4 0 0,-5-4 0</inkml:trace>
  <inkml:trace contextRef="#ctx0" brushRef="#br1" timeOffset="94">32514 16557 8129,'-12'11'353,"0"-1"316,-1-2 0,1 4 0,-1 5 1,1-2 104,0-1 0,-1 2 0,1 1 0,-1 0-813,1 0 1,0-3 0,-1 3-1830,1-3 1868,5-2 0,-4 0 0,4 1 0</inkml:trace>
  <inkml:trace contextRef="#ctx0" brushRef="#br1" timeOffset="95">33060 16073 11774,'0'13'1209,"-1"-1"1,-2 2-593,-1 3 0,-6 3 1,2 8-1,-4 2 1,-3 2 1,-2 2 1,-1 2 0,3 0 0,-2-2-774,2-1 0,3-5 0,2 0 0,3-5-898,2-2 1,-3-6 0,3 1-1059,3-2 1,6-3-1,4-3 2110,3-3 0,7-10 0,1-1 0</inkml:trace>
  <inkml:trace contextRef="#ctx0" brushRef="#br1" timeOffset="96">33135 16049 7868,'-7'0'1441,"1"0"1,6 5-880,0 3 1,4 3 0,2 3 96,1 3 0,1 2 0,5 7 0,-1 2-111,0 1 1,1 0 0,-1-5 0,1 1-505,-1 0 0,0-1 1,-1-2-1,-1-3-1077,-2-1 1,-5 2 0,1-3 0,-2-2 1032,-2-1 0,-6-7 0,-1-2 0</inkml:trace>
  <inkml:trace contextRef="#ctx0" brushRef="#br1" timeOffset="97">32949 16421 7868,'-7'0'0,"1"0"684,6 0 1,6 0 0,3 0-291,7 0 1,4 0 0,8 0 0,4 0-355,3 0 1,1 4-1,8 0-40,-1-1 0,-2-2 0,-3-1 0</inkml:trace>
  <inkml:trace contextRef="#ctx0" brushRef="#br1" timeOffset="98">29177 17388 7898,'-12'-5'0,"0"-1"0,-1-4 338,1 2 0,-1 5 1,1-1-1,0 3 886,-1 1-994,1 0 1,-1 0-1,1 1 1,0 5-1,-1 5 93,1 4 0,3 7 1,3-1-1,0 2-126,3 2 1,2 0 0,1-2-1,1-1-72,3-1 0,3-6 0,6 2 0,1-4-48,2 0 1,-1-2 0,6-3-100,1-4 0,6-2 0,2-2 1,2-2 9,2-2 1,2-3 0,0-7 0,-3-1-181,-4-1 0,-3-6 0,-3 1 0,-3-1-36,-8 1 1,-5-2 0,-7 2 407,0-2-216,-6-2 1,-2 0-1,-8 2 14,-5 2 1,-2 3-1,-4 7 1,-2 3-268,-4 4 0,-1 4 0,-2 5 1,2 6-335,-1 4 0,6 7 0,10-1 0,2 2 623,6 2 0,4 0 0,7 0 0</inkml:trace>
  <inkml:trace contextRef="#ctx0" brushRef="#br1" timeOffset="99">29922 17773 7953,'-17'6'0,"1"0"0,1-1 700,1 4 1,0 6 0,-1 1 325,-2 0-796,1-8 0,-1 3 1,1-3-541,0 3 1,4 2-1,2-1 310,2 0 0,5 1 0,-2-1 0</inkml:trace>
  <inkml:trace contextRef="#ctx0" brushRef="#br1" timeOffset="100">30455 17425 7909,'2'-13'794,"3"-3"0,6 1 223,4 4 0,7 4 0,-1 7 0,1 0-319,-1 0 0,1 0 1,-4 0-1,0 0 1,1 0-406,0 0 0,-4 6 0,2 2 1,-3 3-294,-2 1 1,-1 1 0,-3 1 0,-3 1-196,-4 1 0,-1 5 0,-1-3-124,-4 1 1,-1 2 0,-7 4 0,-1-2 90,-2-2 1,2 2 0,-3-3 0,4-1 513,0-3 1,2-2 0,3-1 0,2-1 567,1 0 0,4-3-466,-4-1 0,10-5 0,3 1 1,4-3-355,5-1 1,8 0 0,8 0 0,1 0-782,-1 0 0,3-4 1,-3 0-1,3 0-857,1-2 0,0 5 0,-1-3 1604,-3 2 0,3-3 0,-4-2 0</inkml:trace>
  <inkml:trace contextRef="#ctx0" brushRef="#br1" timeOffset="101">31683 17450 7868,'0'-12'0,"0"-1"0,0 1 1141,0-1 1,2 7 0,0 0 1671,3 1-2447,-1 3 0,-4 2 0,0 8 0,-2 3-57,-2 2 1,-3 5 0,-5 2-1,-2 4-144,-2 1 1,2 0 0,-3-1 0,2 1-354,-1 0 0,2-2 0,-1-2 1,4-3-1199,2 0 0,2-4 0,-1 2-1176,4-2 2562,3-2 0,1 1 0,0-1 0</inkml:trace>
  <inkml:trace contextRef="#ctx0" brushRef="#br1" timeOffset="102">31336 17909 7840,'-12'0'87,"-1"0"1,1 1 0,-1 2 0,0 3 0,-3 1 832,0 2 0,-6 2 0,3 2 1,-2-1-440,0 0 1,6 1 0,0-1 0,4 1-943,3-1 1,5-4-1,-1 1 461,2 0 0,13 2 0,3 2 0</inkml:trace>
  <inkml:trace contextRef="#ctx0" brushRef="#br1" timeOffset="103">31745 17400 7887,'0'-12'368,"0"4"1273,0 0 1,0 6-156,0 2 1,0 11-1,2 10-941,2 2 0,-1 2 0,5 0 0,2 1 0,1 2-43,1 1 0,0 0 0,1-5-545,-1 1 0,1 0 1,-1 0-1,0-2-613,1-2 1,-1 1 0,1-4-1,-2 0 1,-2 0-5045,0-3 5700,-7-7 0,4 9 0,-6-4 0</inkml:trace>
  <inkml:trace contextRef="#ctx0" brushRef="#br1" timeOffset="104">31572 17711 7916,'-7'-6'696,"1"3"1,8-4 0,2 2 126,4 2 0,4-2 0,5 0-588,4 3 1,8-4 0,4 2 0,4 1-557,4 2 0,-2 1 1,2 0 320,-2 0 0,-2 5 0,0 2 0</inkml:trace>
  <inkml:trace contextRef="#ctx0" brushRef="#br1" timeOffset="105">32304 17810 8017,'-20'7'898,"4"-2"-604,2 1 1,6 1-1,-1 5 1,0 0 340,-2 1 0,-3 3 0,-1 2 0,-3 0 37,-1 0 1,3 3 0,0-3 0,2 0-1189,2-1 1,3-1-1,3-7 1,0 0 515,3 0 0,7-3 0,3-1 0</inkml:trace>
  <inkml:trace contextRef="#ctx0" brushRef="#br1" timeOffset="106">32812 17463 7402,'-7'-13'4314,"2"12"-3445,5 5 1,0 6 0,0 3 25,0 4 1,-4-1-1,0 8 1,1 2-288,1 0 0,-2 0 0,0 1 1,0 0-484,-2 2 1,5 0 0,-3-4 0,3-2-2028,1-2 1498,0 2 0,0-9 0,0 3 250,0-4 1,5-2 0,3-2 153,3-5 0,2-3 0,-1-1 0</inkml:trace>
  <inkml:trace contextRef="#ctx0" brushRef="#br1" timeOffset="107">32775 17450 7958,'-4'-21'1013,"0"2"-528,1 1 0,3 2 0,5 3 0,7 1 4,3-1 1,7 2 0,-2 2 0,4 2 365,1 1 0,1 2 1,1 4-1,4 0-171,0 0 0,1 0 1,1 2-1,-4 2-466,-3 4 0,-2 3 0,-4 0 0,-3-1-523,-3-2 1,-7 0 0,-3 6 0,-3 1-76,-1 2 1,-1 1 0,-3-2 0,-6 4-343,-5-1 0,1 0 0,-4-4 1,0 2 350,-2-2 0,0 3 0,0-2 0,-1-2 372,2-4 0,2 1 1,7-4-1,2 0 524,-1-3 270,3-3 0,2-2 103,8-3 0,3 2 0,7-3-482,2-1 0,-1 5 0,6-3 0,2 2-191,5 2 0,-2 0 1,3 2-1,-1 0 59,1 3 0,-7 4 1,1 0-1,-2 2-18,-2 1 1,-5 0-1,-2 1 1,-5-1-142,-1 1 1,-6-1 0,0 0 0,-7 1-200,-4-1 0,-11 1 1,-4-1-1,-5-1-344,-3-3 0,-8 2 0,-2-5 1,-1 1-908,-1-1 0,6 5 1,-1-3-1,2 1-868,2 1 0,1-3 2193,3 3 0,3 2 0,5-4 0</inkml:trace>
  <inkml:trace contextRef="#ctx0" brushRef="#br1" timeOffset="108">28842 15242 7958,'-5'7'792,"-3"-2"0,1-3-20,-1 2-171,5-2 1,-8 2-1,2-8 1,0-4-201,1-4 1,2-4-1,6-3 1,0-5-1,0-6 1,0-6-108,0-5 0,6-9 1,2-11-1,4-7 1,-4 29-1,-1-1-99,1-2 0,1 0 0,2-1 0,0-1 0,-1 2 0,1 0 0,0 2 0,1 0-37,1 2 1,-1 2 0,7-19-1,-2 6 1,-3 12-196,-2 8 1,0 4-1,-1 5-1667,-2 3-1673,2 3 2084,-10 8 0,5 1 0,-6 10 165,0 3 0,-6 3 1,-2 3 1127,-3 2 0,-2 3 0,1 6 0</inkml:trace>
  <inkml:trace contextRef="#ctx0" brushRef="#br1" timeOffset="109">28867 14201 7958,'-8'-21'0,"0"2"277,-2 1 1,-1 0 0,-1 3 0,1-2 575,2 2 1,0-3 0,5 0-1,1-1-193,1-3 1,8-2 0,2 0 0,3-1-207,2 0 0,3 0 0,2 2 0,0 4-230,0 6 1,4 2-1,-3 7 1,2 1-183,0 2 0,-1 4 1,5 3-1,0 7-107,0 1 0,0-1 0,-2 1 0,-1 1-552,-1 2 1,4-2-1,4-5 1,1-3-481,4-2 1,-1-1-1,11-7 1,2-5-1854,4-8 2950,7-12 0,0-9 0,-26 15 0,0 0 0</inkml:trace>
  <inkml:trace contextRef="#ctx0" brushRef="#br1" timeOffset="110">27217 11559 7958,'-5'-19'548,"-2"1"1,-5 7 0,-1 1 0,1 2 231,-1-2 1,1 5 0,0 2-1,-1 6-400,1 5 0,-1 4 0,1 4 1,1 3-300,3 4 1,-2-1 0,6 9-1,1-2 48,2-1 1,1 1 0,0-4 0,1-1-64,3-4 1,4 0 0,8-7 0,2 1-41,1-3 1,2-5 0,5 1 0,3-2 27,4-2 1,-2-7 0,3-5 0,0-3-112,2-4 0,-4-4 0,-5-5 0,-5 1-56,-5-1 0,-5-4 0,-2-1 1,-3-1 290,-2 1 1,-2-5 0,-7 4-1,-4-1 27,-4 3 1,-1 4-1,-4 5 1,-2 5-447,0 5 1,-5 4-1,5 6 1,-2 2-750,0 2 1,5 7 0,-2 7-1,3 2-394,4 7 1,7-1 1383,0 7 0,2 5 0,2 7 0</inkml:trace>
  <inkml:trace contextRef="#ctx0" brushRef="#br1" timeOffset="111">28247 11745 8193,'-12'0'659,"-1"1"0,-1 4 1,-1 3 414,-1 3 0,-8 5 0,1 2 1,-6 2-1,-3 2-174,-2 1 0,-2 3 1,0 2-1,4 1-1481,8-2 0,2-2 0,9-3 0,6-1 581,4 1 0,3 1 0,0 2 0</inkml:trace>
  <inkml:trace contextRef="#ctx0" brushRef="#br1" timeOffset="112">29103 11187 8193,'-12'-12'1147,"1"-1"0,1 2 0,3 1-303,2 2 0,0 7 1,5 2-1,0 10 0,0 8-123,0 5 1,0 1 0,0 1-1,0 1-1075,0 2 1,5 6 0,0-2 0,2 3-625,3 1 1,2 0 0,5 0 0,2-1 977,0-3 0,5 3 0,-5-4 0</inkml:trace>
  <inkml:trace contextRef="#ctx0" brushRef="#br1" timeOffset="113">29736 11683 8010,'-25'6'0,"1"0"0,4 8 805,3 3 0,-2-2 0,-3 6 0,-4-1-177,-3 0 1,0 2-1,4-5 1,2 3-1304,2 2 1,4 0 0,9-1 0,4-5 674,3-2 0,6-2 0,2 1 0</inkml:trace>
  <inkml:trace contextRef="#ctx0" brushRef="#br1" timeOffset="114">30877 11038 8057,'-6'-19'5430,"0"1"-4865,-1 11 0,-3 3 0,6 8 0,0 4 114,-2 3 0,3 9 0,-5 4 1,0 8-437,1 4 0,-5 5 0,1 1 1,-5-2-219,1-2 0,-3 2 0,2-3 1,1-4-647,1-1 1,1-7 0,2 1 0,3-5-2170,4-3 0,3-2 720,1-3 1,5-7 2069,3-1 0,9-15 0,2-4 0</inkml:trace>
  <inkml:trace contextRef="#ctx0" brushRef="#br1" timeOffset="115">30939 10964 8057,'0'-7'5390,"1"15"-4882,4 9 1,1 9-1,8-3 244,3 5 1,-2 6 0,4-2 0,-1 1-294,-3 0 1,3-4-1,-1 3 1,-1-2-1177,2-2 1,-4-2 0,3-1-1,-5-2-685,-4-2 1,3 1 0,-4-6 0,0-1 1401,-3-1 0,-2-1 0,-2-1 0</inkml:trace>
  <inkml:trace contextRef="#ctx0" brushRef="#br1" timeOffset="116">30840 11373 8057,'-13'7'0,"6"-2"793,2-5 0,12 0 1,5 0-717,8 0 1,8-1 0,7-2 0,5-1-2180,5 1 2102,4-4 0,11 6 0,4-4 0</inkml:trace>
  <inkml:trace contextRef="#ctx0" brushRef="#br1" timeOffset="117">31832 11447 8078,'-18'4'0,"-1"2"401,0 1 1,-5 1 0,2 6-1,-4 1 877,-3 2 0,-5 1 1,2-3-1,-1 3-676,0 1 1,9 2 0,1 2 0,4-2-1098,3-5 0,4 2 0,4-1 1,4-2-2226,2-1 2720,2-7 0,6 4 0,1-5 0</inkml:trace>
  <inkml:trace contextRef="#ctx0" brushRef="#br1" timeOffset="118">32787 10902 7973,'0'-9'3857,"0"1"-3274,-5 5 1,2 5 0,-4 10-1,0 7 96,0 5 1,-2 2 0,-6 3 0,-3 4-442,-2 3 1,4-3 0,-5 0 0,1 1-685,0 2 0,-2-4 0,7-4 0,3-6-633,2-6 0,7 2 1079,-1-1 0,3-1 0,1-3 0</inkml:trace>
  <inkml:trace contextRef="#ctx0" brushRef="#br1" timeOffset="119">32911 10877 8225,'0'12'174,"0"2"0,0 3 1097,0 3 0,0 4 1,2 0-1,2 3-420,4 2 1,3-3 0,2 3 0,-1-3-674,0-1 0,2 0 0,1-1 0,2 1-902,-2 0 0,2-4 0,-4-2 0,-2 0 724,1 0 0,-1-3 0,1 2 0</inkml:trace>
  <inkml:trace contextRef="#ctx0" brushRef="#br1" timeOffset="120">32775 11261 7973,'-12'0'3289,"5"-5"-2985,7 3 0,7-7 0,6 5 432,4 1 0,4 0 0,8 0 0,4-1-360,2 2 1,8-1 0,3 0-1,2-1 1,0 1-795,-2 2 1,1 1 0,-6 0-2540,-1 0 2957,-7 5 0,3-3 0,-5 3 0</inkml:trace>
  <inkml:trace contextRef="#ctx0" brushRef="#br1" timeOffset="121">27279 12799 7973,'-4'-12'4055,"0"-1"-3373,0 1 1,5 7-1,4 5 1,1 8-142,1 7 1,3 0 0,-5 7-1,1 3-640,-1 2 0,1 2 1,-3-4-1,1 1-974,-1 3 1,2-2 0,1 1 0,2-1 1072,6-3 0,9-4 0,9-2 0</inkml:trace>
  <inkml:trace contextRef="#ctx0" brushRef="#br1" timeOffset="122">27987 12886 8160,'-14'1'-3,"-1"2"372,-2 1 0,-1 7 0,3 2 0,-3 6 827,-1 4 0,-3 2 1,-6 1-1,-1 2-919,2 1 1,2 4 0,3-4 0,4-1-1182,4-2 0,4-2 0,10 0 1,2-5 903,2-6 0,3-1 0,5-5 0</inkml:trace>
  <inkml:trace contextRef="#ctx0" brushRef="#br1" timeOffset="123">29103 12526 7983,'-18'-5'0,"8"-1"1550,-2-2 1,7-2 2646,-4 6-3666,6 0 0,5 4 1,9 0-250,4 0 1,7 0-1,-1 0 1,4 0 0,2 0 46,2 0 1,0 0 0,-3 0-186,3 0 1,-7 0 0,3 0 0,-2 2-166,1 2 1,-5 1 0,-1 5 0,-1-2-250,-1 2 1,1 1-1,-6 1 33,-3 1 0,-2-1 0,-6 0 0,0 2 45,0 3 1,-2-2-1,-2 6 1,-4 1 167,-3 1 1,-2 0-1,1-1 1,-2-1 85,-2 1 1,2 0 0,-3 0 0,4-2 309,0-3 0,5 0 0,0-5 1356,-2 1-1306,4-6 1,2-2-330,8-5 1,3 0 0,7 0 0,3 0-200,3 0 0,4 0 0,1 0 1,-1-1-171,1-3 1,4 1-1,1-4 1,1 0-263,-1 0 1,-1 3-1,-6-3 1,0 2 45,-3 2 0,-5-3 1,2 1-1,-3-1-443,-2 1 1,0 1 0,0 2 934,-4-2 0,3 3 0,-4-5 0</inkml:trace>
  <inkml:trace contextRef="#ctx0" brushRef="#br1" timeOffset="124">30703 12874 9198,'2'-7'4114,"0"4"-2129,3 6-1633,-1 9 0,-6 3 1,-2 6-1,-4 1-58,-3 1 1,-7 6-1,-4 2 1,-4-1-341,-3 0 0,-4 3 0,4-4 0,1-1-1505,2-2 1,7-1 0,4-2 1550,5-2 0,-1-3 0,4-6 0</inkml:trace>
  <inkml:trace contextRef="#ctx0" brushRef="#br1" timeOffset="125">31534 12365 7499,'-6'6'1105,"-4"1"0,4 5 1,1 2-459,-1 2 1,-3 4 0,2 4-1,-1 1-64,-1 0 1,5 4 0,-4 0 0,0 0-421,1 1 1,-3-4 0,5 2 0,-2-5-542,-3-2 0,5-6 0,0 2-1899,4-4 1,1-4-1608,0-1 3884,0-5 0,0 2 0</inkml:trace>
  <inkml:trace contextRef="#ctx0" brushRef="#br1" timeOffset="126">31485 12316 8252,'7'17'745,"5"-1"0,-1 4 1,6 2 631,2 2 1,2 1 0,3 1-1,0 1-978,-3 2 0,6 0 0,-3-5 0,-1-2 1,-1-2-726,0 2 1,0 0 0,0 0 0,-2-2-3263,-3-2 3588,0-2 0,-5-3 0,1-1 0</inkml:trace>
  <inkml:trace contextRef="#ctx0" brushRef="#br1" timeOffset="127">31572 12638 7982,'-6'-4'311,"6"0"0,6 0-198,6 4 0,7-2 0,6-1-89,7-1 0,4 0-24,1 4 0,6 0 0,1 0 0</inkml:trace>
  <inkml:trace contextRef="#ctx0" brushRef="#br1" timeOffset="128">32366 12737 8003,'-24'6'0,"2"1"552,1-1 1,5 6 0,-5-3-1,-1 4 209,-1-1 1,-2 6 0,0-7-1,2 0-616,2 0 1,-4 7 0,6-6 0,4 2-2680,2 0 2534,5-2 0,8 1 0,0-1 0</inkml:trace>
  <inkml:trace contextRef="#ctx0" brushRef="#br1" timeOffset="129">32825 12278 7982,'-9'-4'4888,"1"0"-4396,5 0 1,-1 9 0,7 5 0,2 4 370,2 2 1,-3 11 0,5-3-312,0 3 0,-3-1 0,-1-1 1,0-1-354,-1 1 1,0-1 0,-4-4 0,0-3-340,0-3 0,0-2-1660,0 0 1160,0-5 1,0-3 0,0-8 0,0-4 151,0-3 0,-2-7 0,0-3 0,-2-2 431,1-2 1,1-5 0,2-2 0,0-2 110,0-4 0,5 8 1,0-6-1,2 5 442,3 3 0,-3 6 0,1 4 1,1 3 45,2 4 0,6 3 0,1-1-192,1 5 0,2 3 0,4 1 0,0 0-161,-1 0 1,0 0-1,-4 1 1,-2 2-241,0 1 0,-9 6 0,0-2-178,-2 3 0,-7 2 1,1-1-247,-3 0 1,-12 5 0,2-1 0,-2 1 38,0 1 0,4-3 1,-2 4-1,-5-1 144,-1-3 1,2-1-1,6-1 728,2-1-175,5 0 1,-1-1-1,10-2 211,6-5 1,3 1 0,7-1 0,2 1 80,-2 0 0,0 2 0,3 5 0,-1 1-12,1-1 0,-1 2 1,-4 1-1,-3 2-23,-3-2 1,-6 3-1,-1-2 1,-2 1-342,-2 1 0,-7-5 0,-6 4 1,-5-2-470,-6 2 1,-8-4 0,-4 4-1,-5-2-1036,-8 2 0,1-2 1,-12 4 1327,-2-1 0,-4-1 0,25-11 0,1 0 0</inkml:trace>
  <inkml:trace contextRef="#ctx0" brushRef="#br1" timeOffset="130">24625 12440 8251,'-35'-6'1569,"6"-2"0,2 1 0,10 0-599,2 1 0,8 2 0,7 4 1,8 0-519,8 0 0,8 0 1,11 0-1,6 0 88,9 0 0,-2-5 1,7-3-1,3-3 0,0-3 1,3-1-168,-1-2 0,0 1 0,-1 3-867,0 1 1,-1-2 0,-10-1 0,-2-2-733,-5 2 1,-8 1 0,-4 2-1,-4 0 1,-4-2 1225,-5-3 0,-2-2 0,-2-6 0</inkml:trace>
  <inkml:trace contextRef="#ctx0" brushRef="#br1" timeOffset="131">25270 11733 8262,'-13'0'850,"6"-6"-106,7-1 0,9 0 549,7 3 0,5 3 0,8 1 0,5 0-377,6 0 1,0 4 0,6 1 0,-1 4-415,-1 5 0,3-1 1,-7 8-1,-3 1-204,-2 1 0,-13 6 0,-1 3 0,-8 4-495,-4 7 1,-12 3 0,-14 5 0,-12 2-287,-9 1 0,16-23 0,-2 1 1,-1-1-1,-2 0 0,0 0 1,-1 0-954,0-1 1,-1-1-1,1 3 1,0 0 1143,-1-3 1,0 0 0,-6 5 0,-2 0 0,2-2 0,0 0 0</inkml:trace>
  <inkml:trace contextRef="#ctx0" brushRef="#br1" timeOffset="132">21660 8136 8442,'-8'0'477,"1"-1"243,1-4 1,1 4-1,2-4 1,-3 0 792,-1 1 1,5 3-1051,-2 9 1,2 7 0,2 14 0,0 4-1,0 5 125,0 3 1,0 2 0,0 3-1,0-1-119,0-3 0,6-2 1,2-7-1,3-4-148,1-3 0,6-6 0,4-5 0,7-5 202,9-6 1,11-11 0,15-13-195,-28 4 1,1-3-1,6-8 1,2-3 0,5-7-1,2-2 1,-15 11 0,1 0-1,1-1 1,2-1-1,0 0 1,1-1-411,2-1 0,1-1 0,0 0 1,2 0-1,0-1 0,1 1 1,-1-1-1,1 1 0,-1-1 0,0 0 1,-1 1-1,0-1 81,-1 1 0,-1 0 0,1 0 0,0-1 0,0-1 0,-1 1 0,-5 3 0,-1 1 0,-1 0 0,16-13 0,-1 2 0,-8 6 0,-3 2 0,-6 4 0,-2 2 0,-4 2 0,-2 1-249,19-17 0,-8 9 0,-6 8 1,-7 7-1355,-7 7 1,-4 5 0,-2 6-1753,0 3 1,-1 10 3354,-2 11 0,-4 5 0,-5 8 0</inkml:trace>
  <inkml:trace contextRef="#ctx0" brushRef="#br1" timeOffset="133">22069 10889 8216,'-19'-19'590,"2"2"1,9 8 0,4 3-1,4 6 464,4 10 0,-1 6 1,5 12-1,2 6-411,1 12 0,0 9 1,-2 10-1,-2 2-146,-1 2 0,-1 0 0,-2 0 1,3-7 40,1-7 1,1-11-1,6-7 1,3-8 173,8-7 0,7-9 0,9-10 0,9-9-180,11-10 0,-26 0 1,1-4-1,10-7 1,1-3-1,3-3 1,0-1-480,5-5 0,1-1 0,-17 12 0,1 0 0,0-1 1,4-1-1,-1-1 0,1 1 0,2-1 0,-1-1 1,1 1-162,0 0 0,0 0 1,0-1-1,0 0 1,0 0-1,0 0 1,-2 2-1,1 0 1,-1 0-1,-1 2 0,0-1 1,-1 1-145,-1 1 0,-1 0 0,-1 1 0,11-7 0,-3 1 0,-5 4 1,-3 1-1,-6 4 0,-1 2-1121,19-12 0,-14 7 1,-12 6-1,-8 7-783,-8 3 0,-3 10 0,-6 19 2156,0-2 0,0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6T06:34:26.810"/>
    </inkml:context>
    <inkml:brush xml:id="br0">
      <inkml:brushProperty name="width" value="0.05292" units="cm"/>
      <inkml:brushProperty name="height" value="0.05292" units="cm"/>
      <inkml:brushProperty name="color" value="#FF0000"/>
    </inkml:brush>
  </inkml:definitions>
  <inkml:trace contextRef="#ctx0" brushRef="#br0">22578 18070 7961,'12'0'67,"1"4"116,-1 0 0,6 6 1,3-3-1,3 1 1,5-1-1,6 0 1,5-1 277,5-1 0,5 3 0,4-2 1,4-1-1,4 2 0,2-1-275,3-1 0,-29-1 1,1 1-1,0-2 1,0-1-1,3 1 0,0 0 1,2 0-1,-1 0-51,0 1 1,1-1 0,2-1 0,2-1 0,1 1 0,1 0 0,3-1 0,2 0-142,2-1 1,0 0-1,-1-1 1,1 0 0,1 0-1,0 0 1,0-2-1,0 0 1,1 0 0,0-1 63,3 0 0,0-2 0,2 1 0,0-2 0,0 0 0,-1-1 0,2-1 0,0 0-174,0 0 0,1-1 0,-2 0 0,0-1 0,2-1 0,0-1 1,0 0-1,0 0 84,0-1 0,-1-1 0,2 0 0,0-2 0,-2-1 0,0-1 0,-1 1 0,1-1 0,0 1 1,0-1-1,1-2 1,0-1-1,-1 0 1,0-1-1,0-1 1,-1-1-12,1 1 0,0-1 0,-1 0 0,0 0 0,-2 0 1,-1-1-1,0 0 0,-1-2 7,0 0 1,0-1 0,-3-2 0,0 1-1,1-1 1,0 0 0,-1-1 0,-1 0 78,0 0 1,0-2 0,0 2 0,-1 0 0,1-3-1,0-1 1,-1 1 0,0-1 31,-1-1 1,0 1-1,1-2 1,-1 0-1,-2 0 1,-1-1-1,0-1 1,0 0-15,0-1 1,-1 0 0,-2 2-1,0 0 1,1-2 0,-1-1 0,0 1-1,0-1-38,-1 2 0,-1-1 1,-1-1-1,-1-1 1,-1 2-1,0 0 0,-2 0 1,0-2 23,-1 0 1,-1 0 0,-1 1 0,0 0 0,-1-4 0,-1 1 0,-1 0 0,0 1-116,-1 1 0,-2 0 1,-2 1-1,-1-1 1,1 0-1,-2 0 1,1-3-1,0 1-82,0-1 0,-1-1 0,-2 1 1,-1 0-1,-2 3 0,-1-1 0,1 1 1,0-1-10,-1 1 0,0 0 0,0-3 1,-1 1-1,-3-1 0,-1 1 1,0 0-1,-1 0 106,-1 1 1,-1 0 0,0 1 0,-1-1 0,-1 0 0,0 0-1,1-1 1,-1 0 92,1 0 0,-1-1 0,-1 1 0,-1 1 0,-1 2 0,1 1 0,-1 1 0,0-1 112,-1-1 0,-1 0 0,0 3 0,0-1 0,-1-3 0,-1-1 0,0 2 1,0 0-72,-1 2 1,0-1 0,-3 0 0,1-1 0,0 2 0,1 0-1,-1-1 1,0-2-60,0 1 1,0 0 0,1 1 0,-1 0 0,-2 0 0,0 0 0,0 3-1,0 1-10,0 1 1,0 0-1,-3 1 1,0 0 0,-1-3-1,0 1 1,-2 1-1,1-1 75,-1 2 1,-1 0 0,-1-1 0,0 0-1,-10-30 1,0 0 157,0-2 1,-4 9 0,0-3 0,-4 2-266,-3-1 1,-6 3 0,2 2 0,-1 2 14,1 6 1,-9-5-1,1 6 1,-6 2 10,-3 1 0,23 21 0,-1 0 0,-1 2 0,-1 1 0,-1 0 0,-1 0 45,-1 0 1,0 1-1,-3 1 1,0 1-1,1-1 1,0 1-1,-2 1 1,0 0-7,1 1 1,-2 0 0,-2 0 0,0 1 0,-1 1-1,-1 1 1,0 0 0,-1 1 15,0 0 0,-1 1 1,1-1-1,1 0 0,-1 2 1,0 0-1,1 0 0,-1 0-42,-1 0 0,0 0 0,-1 1 0,0 0 1,1 1-1,1 2 0,0-1 0,1 0-70,0 2 0,1 0 1,-1-1-1,0-1 0,2 3 1,1-1-1,1 1 1,0-1-52,2 2 1,1 0 0,-36 1 0,8 1 0,4 0-8,2 0 1,4 0 0,4 0-1,4 1-450,3 3 1,8 2 0,2 4-1,3-2-103,6 1 0,4 3 1,6 0-1,2 0-822,3 1 1484,2-1 0,12-5 0,1-1 0</inkml:trace>
  <inkml:trace contextRef="#ctx0" brushRef="#br0" timeOffset="1">28582 10802 7956,'-12'-12'821,"-1"0"1,1 1 0,-1 1-1,1 3-505,0 2 1,-5 0 0,-1 5-1,-1 0 1,-6 0-329,-7 0 0,-2 0 1,-12 2-1,-1 2-508,-1 4 0,-7 3 0,-3 2 0,-4-1 670,-4 0 0,1 5 1,30-8-1,-1 1 1,-2 1-1,1 0 140,-1 2 1,-1 1 0,0 1-1,1 3 1,2-2 0,0 2 0,1 1-1,1 1 5,0 0 1,1 1 0,2 2 0,1 2 0,3-1 0,2 0 0,-21 29 61,9-1 0,12 5 0,15 1 0,15 4-388,14 4 0,-3-34 0,2-1 0,5 2 0,1-1 0,3-2 0,1-1-309,4-1 1,2-2 0,5 1 0,2 0 0,7-2 0,1-1 0,2-1 0,1-3-325,4-1 0,0-2 1,1-1-1,0-2 0,5-1 1,0-1 663,3 0 0,0 1 0,2-1 0,1 0 0,1 1 0,0-1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0EE1EE7-0704-477D-B3ED-0B00B9E5315E}" type="datetimeFigureOut">
              <a:rPr lang="en-US" smtClean="0"/>
              <a:t>8/18/2023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B81D94F-6D86-48AB-B106-6426D5F49B87}" type="slidenum">
              <a:rPr lang="en-US" smtClean="0"/>
              <a:t>‹#›</a:t>
            </a:fld>
            <a:endParaRPr lang="en-US"/>
          </a:p>
        </p:txBody>
      </p:sp>
    </p:spTree>
    <p:extLst>
      <p:ext uri="{BB962C8B-B14F-4D97-AF65-F5344CB8AC3E}">
        <p14:creationId xmlns:p14="http://schemas.microsoft.com/office/powerpoint/2010/main" val="3596134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As you</a:t>
            </a:r>
            <a:r>
              <a:rPr lang="en-US" baseline="0"/>
              <a:t> will see later, this is a central property in all techniques that mine frequent subgraphs. As we move from frequent to other mining functions, the problem gets harder since the property cannot be utilized to prune candidates</a:t>
            </a:r>
            <a:endParaRPr lang="en-US"/>
          </a:p>
        </p:txBody>
      </p:sp>
      <p:sp>
        <p:nvSpPr>
          <p:cNvPr id="4" name="Slide Number Placeholder 3"/>
          <p:cNvSpPr>
            <a:spLocks noGrp="1"/>
          </p:cNvSpPr>
          <p:nvPr>
            <p:ph type="sldNum" sz="quarter" idx="10"/>
          </p:nvPr>
        </p:nvSpPr>
        <p:spPr/>
        <p:txBody>
          <a:bodyPr/>
          <a:lstStyle/>
          <a:p>
            <a:fld id="{E62142F5-EDAE-46B3-B881-5F833A6D25AF}" type="slidenum">
              <a:rPr lang="en-US" smtClean="0"/>
              <a:t>5</a:t>
            </a:fld>
            <a:endParaRPr lang="en-US"/>
          </a:p>
        </p:txBody>
      </p:sp>
    </p:spTree>
    <p:extLst>
      <p:ext uri="{BB962C8B-B14F-4D97-AF65-F5344CB8AC3E}">
        <p14:creationId xmlns:p14="http://schemas.microsoft.com/office/powerpoint/2010/main" val="4249592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xfrm>
            <a:off x="934720" y="4415790"/>
            <a:ext cx="514096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025962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Inokuchi</a:t>
            </a:r>
            <a:r>
              <a:rPr lang="en-US"/>
              <a:t> et al. : first </a:t>
            </a:r>
            <a:r>
              <a:rPr lang="en-US" err="1"/>
              <a:t>apriori</a:t>
            </a:r>
            <a:r>
              <a:rPr lang="en-US"/>
              <a:t> approach. Each candidate</a:t>
            </a:r>
            <a:r>
              <a:rPr lang="en-US" baseline="0"/>
              <a:t> has one more node.</a:t>
            </a:r>
            <a:endParaRPr lang="en-US"/>
          </a:p>
          <a:p>
            <a:r>
              <a:rPr lang="en-US"/>
              <a:t>FSG: </a:t>
            </a:r>
            <a:r>
              <a:rPr lang="en-US" err="1"/>
              <a:t>Apriori</a:t>
            </a:r>
            <a:r>
              <a:rPr lang="en-US"/>
              <a:t> approach. Grow</a:t>
            </a:r>
            <a:r>
              <a:rPr lang="en-US" baseline="0"/>
              <a:t> from k to k+1</a:t>
            </a:r>
          </a:p>
          <a:p>
            <a:r>
              <a:rPr lang="en-US" baseline="0" err="1"/>
              <a:t>MoFA</a:t>
            </a:r>
            <a:r>
              <a:rPr lang="en-US" baseline="0"/>
              <a:t> (</a:t>
            </a:r>
            <a:r>
              <a:rPr lang="en-US" baseline="0" err="1"/>
              <a:t>Borgelth</a:t>
            </a:r>
            <a:r>
              <a:rPr lang="en-US" baseline="0"/>
              <a:t> and Berthold from Germany): pattern growth approach, but without any good pruning techniques. First to introduce storing of embedding information.</a:t>
            </a:r>
          </a:p>
          <a:p>
            <a:r>
              <a:rPr lang="en-US" baseline="0"/>
              <a:t>PATH: first find all frequent paths, and then join paths to grow.</a:t>
            </a:r>
          </a:p>
          <a:p>
            <a:r>
              <a:rPr lang="en-US" baseline="0" err="1"/>
              <a:t>gSpan</a:t>
            </a:r>
            <a:r>
              <a:rPr lang="en-US" baseline="0"/>
              <a:t>: DFS code, depth first approach</a:t>
            </a:r>
          </a:p>
          <a:p>
            <a:r>
              <a:rPr lang="en-US" baseline="0"/>
              <a:t>FFSM: improvement over FSG, stores embedding information. </a:t>
            </a:r>
          </a:p>
          <a:p>
            <a:r>
              <a:rPr lang="en-US" baseline="0"/>
              <a:t>Gaston: improvement over </a:t>
            </a:r>
            <a:r>
              <a:rPr lang="en-US" baseline="0" err="1"/>
              <a:t>gspan</a:t>
            </a:r>
            <a:r>
              <a:rPr lang="en-US" baseline="0"/>
              <a:t> by growing paths, trees, and cycles separately. Also stores embedding information.</a:t>
            </a:r>
          </a:p>
          <a:p>
            <a:endParaRPr lang="en-US"/>
          </a:p>
        </p:txBody>
      </p:sp>
      <p:sp>
        <p:nvSpPr>
          <p:cNvPr id="4" name="Slide Number Placeholder 3"/>
          <p:cNvSpPr>
            <a:spLocks noGrp="1"/>
          </p:cNvSpPr>
          <p:nvPr>
            <p:ph type="sldNum" sz="quarter" idx="10"/>
          </p:nvPr>
        </p:nvSpPr>
        <p:spPr/>
        <p:txBody>
          <a:bodyPr/>
          <a:lstStyle/>
          <a:p>
            <a:fld id="{3D8AEC35-E00A-4FDD-B62F-A2969A01EF86}" type="slidenum">
              <a:rPr lang="en-US" smtClean="0"/>
              <a:t>7</a:t>
            </a:fld>
            <a:endParaRPr lang="en-US"/>
          </a:p>
        </p:txBody>
      </p:sp>
    </p:spTree>
    <p:extLst>
      <p:ext uri="{BB962C8B-B14F-4D97-AF65-F5344CB8AC3E}">
        <p14:creationId xmlns:p14="http://schemas.microsoft.com/office/powerpoint/2010/main" val="860327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xfrm>
            <a:off x="934720" y="4415790"/>
            <a:ext cx="514096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40233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xfrm>
            <a:off x="934720" y="4415790"/>
            <a:ext cx="514096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a:t>Apriori: </a:t>
            </a:r>
          </a:p>
          <a:p>
            <a:r>
              <a:rPr lang="en-US" sz="1000"/>
              <a:t>    Step1: Join two k-1 edge graphs (these two graphs share a same k-2 edge subgraph) to generate a k-edge graph</a:t>
            </a:r>
          </a:p>
          <a:p>
            <a:r>
              <a:rPr lang="en-US" sz="1000"/>
              <a:t>    Step2:  Join the tid-list of these two k-1 edge graphs, then see whether its count is larger than the minimum support</a:t>
            </a:r>
          </a:p>
          <a:p>
            <a:r>
              <a:rPr lang="en-US" sz="1000"/>
              <a:t>    Step3:  Check all k-1 subgraph of this k-edge graph to see whether all of them are frequent</a:t>
            </a:r>
          </a:p>
          <a:p>
            <a:r>
              <a:rPr lang="en-US" sz="1000"/>
              <a:t>    Step4:  After G successfully pass Step1-3, do support computation of G in the graph dataset, See whether it is really frequent.</a:t>
            </a:r>
          </a:p>
          <a:p>
            <a:endParaRPr lang="en-US" sz="1000"/>
          </a:p>
          <a:p>
            <a:r>
              <a:rPr lang="en-US" sz="1000"/>
              <a:t>gSpan:</a:t>
            </a:r>
          </a:p>
          <a:p>
            <a:r>
              <a:rPr lang="en-US" sz="1000"/>
              <a:t>    Step1: Right-most extend a k-1 edge graph to several k edge graphs.</a:t>
            </a:r>
          </a:p>
          <a:p>
            <a:r>
              <a:rPr lang="en-US" sz="1000"/>
              <a:t>    Step2: Enumerate the occurrence of this k-1 edge graph in the graph dataset, meanwhile, counting these k edge graphs.</a:t>
            </a:r>
          </a:p>
          <a:p>
            <a:r>
              <a:rPr lang="en-US" sz="1000"/>
              <a:t>    Step3: Output those k edge graphs whose support is larger than the minimum support.</a:t>
            </a:r>
          </a:p>
          <a:p>
            <a:endParaRPr lang="en-US" sz="1000"/>
          </a:p>
          <a:p>
            <a:r>
              <a:rPr lang="en-US" sz="1000"/>
              <a:t>Pros:</a:t>
            </a:r>
          </a:p>
          <a:p>
            <a:r>
              <a:rPr lang="en-US" sz="1000"/>
              <a:t>   1: gSpan avoid the costly candidate generation and testing some infrequent subgraphs.</a:t>
            </a:r>
          </a:p>
          <a:p>
            <a:r>
              <a:rPr lang="en-US" sz="1000"/>
              <a:t>   2: No complicated graph operations, like joining two graphs and calculating its k-1 subgraphs.</a:t>
            </a:r>
          </a:p>
          <a:p>
            <a:r>
              <a:rPr lang="en-US" sz="1000"/>
              <a:t>   3. gSpan is very simple</a:t>
            </a:r>
          </a:p>
          <a:p>
            <a:endParaRPr lang="en-US" sz="1000"/>
          </a:p>
          <a:p>
            <a:r>
              <a:rPr lang="en-US" sz="1000"/>
              <a:t>The key is how to do right most extension efficiently in graph. We invented DFS code for graph.</a:t>
            </a:r>
          </a:p>
        </p:txBody>
      </p:sp>
    </p:spTree>
    <p:extLst>
      <p:ext uri="{BB962C8B-B14F-4D97-AF65-F5344CB8AC3E}">
        <p14:creationId xmlns:p14="http://schemas.microsoft.com/office/powerpoint/2010/main" val="322774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81D94F-6D86-48AB-B106-6426D5F49B87}" type="slidenum">
              <a:rPr lang="en-US" smtClean="0"/>
              <a:t>16</a:t>
            </a:fld>
            <a:endParaRPr lang="en-US"/>
          </a:p>
        </p:txBody>
      </p:sp>
    </p:spTree>
    <p:extLst>
      <p:ext uri="{BB962C8B-B14F-4D97-AF65-F5344CB8AC3E}">
        <p14:creationId xmlns:p14="http://schemas.microsoft.com/office/powerpoint/2010/main" val="11982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44E668-662A-48CC-82AC-15CB304797A2}"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DD866-1E54-4ACF-BDB4-C7CC475E16CD}" type="slidenum">
              <a:rPr lang="en-US" smtClean="0"/>
              <a:t>‹#›</a:t>
            </a:fld>
            <a:endParaRPr lang="en-US"/>
          </a:p>
        </p:txBody>
      </p:sp>
    </p:spTree>
    <p:extLst>
      <p:ext uri="{BB962C8B-B14F-4D97-AF65-F5344CB8AC3E}">
        <p14:creationId xmlns:p14="http://schemas.microsoft.com/office/powerpoint/2010/main" val="271644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44E668-662A-48CC-82AC-15CB304797A2}"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DD866-1E54-4ACF-BDB4-C7CC475E16CD}" type="slidenum">
              <a:rPr lang="en-US" smtClean="0"/>
              <a:t>‹#›</a:t>
            </a:fld>
            <a:endParaRPr lang="en-US"/>
          </a:p>
        </p:txBody>
      </p:sp>
    </p:spTree>
    <p:extLst>
      <p:ext uri="{BB962C8B-B14F-4D97-AF65-F5344CB8AC3E}">
        <p14:creationId xmlns:p14="http://schemas.microsoft.com/office/powerpoint/2010/main" val="88192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44E668-662A-48CC-82AC-15CB304797A2}"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DD866-1E54-4ACF-BDB4-C7CC475E16CD}" type="slidenum">
              <a:rPr lang="en-US" smtClean="0"/>
              <a:t>‹#›</a:t>
            </a:fld>
            <a:endParaRPr lang="en-US"/>
          </a:p>
        </p:txBody>
      </p:sp>
    </p:spTree>
    <p:extLst>
      <p:ext uri="{BB962C8B-B14F-4D97-AF65-F5344CB8AC3E}">
        <p14:creationId xmlns:p14="http://schemas.microsoft.com/office/powerpoint/2010/main" val="3027961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endParaRPr lang="he-IL"/>
          </a:p>
        </p:txBody>
      </p:sp>
      <p:sp>
        <p:nvSpPr>
          <p:cNvPr id="3" name="Chart Placeholder 2"/>
          <p:cNvSpPr>
            <a:spLocks noGrp="1"/>
          </p:cNvSpPr>
          <p:nvPr>
            <p:ph type="chart" idx="1"/>
          </p:nvPr>
        </p:nvSpPr>
        <p:spPr>
          <a:xfrm>
            <a:off x="1576917" y="2017713"/>
            <a:ext cx="10363200" cy="4114800"/>
          </a:xfrm>
        </p:spPr>
        <p:txBody>
          <a:bodyPr rtlCol="1">
            <a:normAutofit/>
          </a:bodyPr>
          <a:lstStyle/>
          <a:p>
            <a:pPr lvl="0"/>
            <a:endParaRPr lang="he-IL" noProof="0"/>
          </a:p>
        </p:txBody>
      </p:sp>
      <p:sp>
        <p:nvSpPr>
          <p:cNvPr id="4" name="Date Placeholder 3"/>
          <p:cNvSpPr>
            <a:spLocks noGrp="1"/>
          </p:cNvSpPr>
          <p:nvPr>
            <p:ph type="dt" sz="half" idx="10"/>
          </p:nvPr>
        </p:nvSpPr>
        <p:spPr>
          <a:xfrm>
            <a:off x="1549400" y="6243638"/>
            <a:ext cx="2540000" cy="45720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4876800" y="6243638"/>
            <a:ext cx="3860800" cy="45720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9389533" y="6243638"/>
            <a:ext cx="2540000" cy="457200"/>
          </a:xfrm>
        </p:spPr>
        <p:txBody>
          <a:bodyPr/>
          <a:lstStyle>
            <a:lvl1pPr>
              <a:defRPr/>
            </a:lvl1pPr>
          </a:lstStyle>
          <a:p>
            <a:fld id="{C0C23AAC-AE25-465C-8D4D-03271CF2721B}" type="slidenum">
              <a:rPr lang="he-IL"/>
              <a:pPr/>
              <a:t>‹#›</a:t>
            </a:fld>
            <a:endParaRPr lang="en-US"/>
          </a:p>
        </p:txBody>
      </p:sp>
    </p:spTree>
    <p:extLst>
      <p:ext uri="{BB962C8B-B14F-4D97-AF65-F5344CB8AC3E}">
        <p14:creationId xmlns:p14="http://schemas.microsoft.com/office/powerpoint/2010/main" val="2761048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582D8972-3EF2-4DAD-A722-A35BFE84679A}" type="slidenum">
              <a:rPr lang="en-US" altLang="en-US"/>
              <a:pPr/>
              <a:t>‹#›</a:t>
            </a:fld>
            <a:endParaRPr lang="en-US" altLang="en-US"/>
          </a:p>
        </p:txBody>
      </p:sp>
    </p:spTree>
    <p:extLst>
      <p:ext uri="{BB962C8B-B14F-4D97-AF65-F5344CB8AC3E}">
        <p14:creationId xmlns:p14="http://schemas.microsoft.com/office/powerpoint/2010/main" val="1670866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44E668-662A-48CC-82AC-15CB304797A2}"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DD866-1E54-4ACF-BDB4-C7CC475E16CD}" type="slidenum">
              <a:rPr lang="en-US" smtClean="0"/>
              <a:t>‹#›</a:t>
            </a:fld>
            <a:endParaRPr lang="en-US"/>
          </a:p>
        </p:txBody>
      </p:sp>
    </p:spTree>
    <p:extLst>
      <p:ext uri="{BB962C8B-B14F-4D97-AF65-F5344CB8AC3E}">
        <p14:creationId xmlns:p14="http://schemas.microsoft.com/office/powerpoint/2010/main" val="215834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44E668-662A-48CC-82AC-15CB304797A2}"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DD866-1E54-4ACF-BDB4-C7CC475E16CD}" type="slidenum">
              <a:rPr lang="en-US" smtClean="0"/>
              <a:t>‹#›</a:t>
            </a:fld>
            <a:endParaRPr lang="en-US"/>
          </a:p>
        </p:txBody>
      </p:sp>
    </p:spTree>
    <p:extLst>
      <p:ext uri="{BB962C8B-B14F-4D97-AF65-F5344CB8AC3E}">
        <p14:creationId xmlns:p14="http://schemas.microsoft.com/office/powerpoint/2010/main" val="2760023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44E668-662A-48CC-82AC-15CB304797A2}"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DD866-1E54-4ACF-BDB4-C7CC475E16CD}" type="slidenum">
              <a:rPr lang="en-US" smtClean="0"/>
              <a:t>‹#›</a:t>
            </a:fld>
            <a:endParaRPr lang="en-US"/>
          </a:p>
        </p:txBody>
      </p:sp>
    </p:spTree>
    <p:extLst>
      <p:ext uri="{BB962C8B-B14F-4D97-AF65-F5344CB8AC3E}">
        <p14:creationId xmlns:p14="http://schemas.microsoft.com/office/powerpoint/2010/main" val="209270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44E668-662A-48CC-82AC-15CB304797A2}" type="datetimeFigureOut">
              <a:rPr lang="en-US" smtClean="0"/>
              <a:t>8/18/2023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0DD866-1E54-4ACF-BDB4-C7CC475E16CD}" type="slidenum">
              <a:rPr lang="en-US" smtClean="0"/>
              <a:t>‹#›</a:t>
            </a:fld>
            <a:endParaRPr lang="en-US"/>
          </a:p>
        </p:txBody>
      </p:sp>
    </p:spTree>
    <p:extLst>
      <p:ext uri="{BB962C8B-B14F-4D97-AF65-F5344CB8AC3E}">
        <p14:creationId xmlns:p14="http://schemas.microsoft.com/office/powerpoint/2010/main" val="2934258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44E668-662A-48CC-82AC-15CB304797A2}" type="datetimeFigureOut">
              <a:rPr lang="en-US" smtClean="0"/>
              <a:t>8/18/2023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0DD866-1E54-4ACF-BDB4-C7CC475E16CD}" type="slidenum">
              <a:rPr lang="en-US" smtClean="0"/>
              <a:t>‹#›</a:t>
            </a:fld>
            <a:endParaRPr lang="en-US"/>
          </a:p>
        </p:txBody>
      </p:sp>
    </p:spTree>
    <p:extLst>
      <p:ext uri="{BB962C8B-B14F-4D97-AF65-F5344CB8AC3E}">
        <p14:creationId xmlns:p14="http://schemas.microsoft.com/office/powerpoint/2010/main" val="303985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44E668-662A-48CC-82AC-15CB304797A2}" type="datetimeFigureOut">
              <a:rPr lang="en-US" smtClean="0"/>
              <a:t>8/18/2023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0DD866-1E54-4ACF-BDB4-C7CC475E16CD}" type="slidenum">
              <a:rPr lang="en-US" smtClean="0"/>
              <a:t>‹#›</a:t>
            </a:fld>
            <a:endParaRPr lang="en-US"/>
          </a:p>
        </p:txBody>
      </p:sp>
    </p:spTree>
    <p:extLst>
      <p:ext uri="{BB962C8B-B14F-4D97-AF65-F5344CB8AC3E}">
        <p14:creationId xmlns:p14="http://schemas.microsoft.com/office/powerpoint/2010/main" val="2659891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44E668-662A-48CC-82AC-15CB304797A2}"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DD866-1E54-4ACF-BDB4-C7CC475E16CD}" type="slidenum">
              <a:rPr lang="en-US" smtClean="0"/>
              <a:t>‹#›</a:t>
            </a:fld>
            <a:endParaRPr lang="en-US"/>
          </a:p>
        </p:txBody>
      </p:sp>
    </p:spTree>
    <p:extLst>
      <p:ext uri="{BB962C8B-B14F-4D97-AF65-F5344CB8AC3E}">
        <p14:creationId xmlns:p14="http://schemas.microsoft.com/office/powerpoint/2010/main" val="724210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44E668-662A-48CC-82AC-15CB304797A2}"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DD866-1E54-4ACF-BDB4-C7CC475E16CD}" type="slidenum">
              <a:rPr lang="en-US" smtClean="0"/>
              <a:t>‹#›</a:t>
            </a:fld>
            <a:endParaRPr lang="en-US"/>
          </a:p>
        </p:txBody>
      </p:sp>
    </p:spTree>
    <p:extLst>
      <p:ext uri="{BB962C8B-B14F-4D97-AF65-F5344CB8AC3E}">
        <p14:creationId xmlns:p14="http://schemas.microsoft.com/office/powerpoint/2010/main" val="3084145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4E668-662A-48CC-82AC-15CB304797A2}" type="datetimeFigureOut">
              <a:rPr lang="en-US" smtClean="0"/>
              <a:t>8/18/2023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0DD866-1E54-4ACF-BDB4-C7CC475E16CD}" type="slidenum">
              <a:rPr lang="en-US" smtClean="0"/>
              <a:t>‹#›</a:t>
            </a:fld>
            <a:endParaRPr lang="en-US"/>
          </a:p>
        </p:txBody>
      </p:sp>
    </p:spTree>
    <p:extLst>
      <p:ext uri="{BB962C8B-B14F-4D97-AF65-F5344CB8AC3E}">
        <p14:creationId xmlns:p14="http://schemas.microsoft.com/office/powerpoint/2010/main" val="2221480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glaros.dtc.umn.edu/gkhome/fetch/papers/fsgTKDE04.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Frequent Subgraph Mining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836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2133600" y="228600"/>
            <a:ext cx="8077200" cy="685800"/>
          </a:xfrm>
        </p:spPr>
        <p:txBody>
          <a:bodyPr/>
          <a:lstStyle/>
          <a:p>
            <a:r>
              <a:rPr lang="en-US" sz="4000">
                <a:cs typeface="Times New Roman" panose="02020603050405020304" pitchFamily="18" charset="0"/>
              </a:rPr>
              <a:t>Pattern Growth Method</a:t>
            </a:r>
          </a:p>
        </p:txBody>
      </p:sp>
      <p:sp>
        <p:nvSpPr>
          <p:cNvPr id="151555" name="Text Box 3"/>
          <p:cNvSpPr txBox="1">
            <a:spLocks noChangeArrowheads="1"/>
          </p:cNvSpPr>
          <p:nvPr/>
        </p:nvSpPr>
        <p:spPr bwMode="auto">
          <a:xfrm>
            <a:off x="4724401" y="4572001"/>
            <a:ext cx="474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eaLnBrk="1" hangingPunct="1"/>
            <a:r>
              <a:rPr lang="en-US" sz="2800">
                <a:latin typeface="Tahoma" panose="020B0604030504040204" pitchFamily="34" charset="0"/>
              </a:rPr>
              <a:t>…</a:t>
            </a:r>
          </a:p>
        </p:txBody>
      </p:sp>
      <p:sp>
        <p:nvSpPr>
          <p:cNvPr id="32772" name="Oval 4"/>
          <p:cNvSpPr>
            <a:spLocks noChangeArrowheads="1"/>
          </p:cNvSpPr>
          <p:nvPr/>
        </p:nvSpPr>
        <p:spPr bwMode="auto">
          <a:xfrm>
            <a:off x="2743200" y="3962400"/>
            <a:ext cx="685800" cy="685800"/>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r>
              <a:rPr lang="en-US" sz="2800">
                <a:latin typeface="Verdana" panose="020B0604030504040204" pitchFamily="34" charset="0"/>
              </a:rPr>
              <a:t>g</a:t>
            </a:r>
            <a:endParaRPr lang="en-US" sz="2800" baseline="-25000">
              <a:latin typeface="Verdana" panose="020B0604030504040204" pitchFamily="34" charset="0"/>
            </a:endParaRPr>
          </a:p>
        </p:txBody>
      </p:sp>
      <p:sp>
        <p:nvSpPr>
          <p:cNvPr id="151557" name="Oval 5"/>
          <p:cNvSpPr>
            <a:spLocks noChangeArrowheads="1"/>
          </p:cNvSpPr>
          <p:nvPr/>
        </p:nvSpPr>
        <p:spPr bwMode="auto">
          <a:xfrm>
            <a:off x="4648200" y="2590800"/>
            <a:ext cx="685800" cy="685800"/>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r>
              <a:rPr lang="en-US" sz="2800">
                <a:latin typeface="Verdana" panose="020B0604030504040204" pitchFamily="34" charset="0"/>
              </a:rPr>
              <a:t>g</a:t>
            </a:r>
            <a:r>
              <a:rPr lang="en-US" sz="2800" baseline="-25000">
                <a:latin typeface="Verdana" panose="020B0604030504040204" pitchFamily="34" charset="0"/>
              </a:rPr>
              <a:t>1</a:t>
            </a:r>
          </a:p>
        </p:txBody>
      </p:sp>
      <p:sp>
        <p:nvSpPr>
          <p:cNvPr id="151558" name="Oval 6"/>
          <p:cNvSpPr>
            <a:spLocks noChangeArrowheads="1"/>
          </p:cNvSpPr>
          <p:nvPr/>
        </p:nvSpPr>
        <p:spPr bwMode="auto">
          <a:xfrm>
            <a:off x="4648200" y="3505200"/>
            <a:ext cx="685800" cy="685800"/>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r>
              <a:rPr lang="en-US" sz="2800">
                <a:latin typeface="Verdana" panose="020B0604030504040204" pitchFamily="34" charset="0"/>
              </a:rPr>
              <a:t>g</a:t>
            </a:r>
            <a:r>
              <a:rPr lang="en-US" sz="2800" baseline="-25000">
                <a:latin typeface="Verdana" panose="020B0604030504040204" pitchFamily="34" charset="0"/>
              </a:rPr>
              <a:t>2</a:t>
            </a:r>
          </a:p>
        </p:txBody>
      </p:sp>
      <p:sp>
        <p:nvSpPr>
          <p:cNvPr id="151559" name="Oval 7"/>
          <p:cNvSpPr>
            <a:spLocks noChangeArrowheads="1"/>
          </p:cNvSpPr>
          <p:nvPr/>
        </p:nvSpPr>
        <p:spPr bwMode="auto">
          <a:xfrm>
            <a:off x="4648200" y="5257800"/>
            <a:ext cx="685800" cy="685800"/>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r>
              <a:rPr lang="en-US" sz="2800" err="1">
                <a:latin typeface="Verdana" panose="020B0604030504040204" pitchFamily="34" charset="0"/>
              </a:rPr>
              <a:t>g</a:t>
            </a:r>
            <a:r>
              <a:rPr lang="en-US" sz="2800" baseline="-25000" err="1">
                <a:latin typeface="Verdana" panose="020B0604030504040204" pitchFamily="34" charset="0"/>
              </a:rPr>
              <a:t>n</a:t>
            </a:r>
            <a:endParaRPr lang="en-US" sz="2800" baseline="-25000">
              <a:latin typeface="Verdana" panose="020B0604030504040204" pitchFamily="34" charset="0"/>
            </a:endParaRPr>
          </a:p>
        </p:txBody>
      </p:sp>
      <p:sp>
        <p:nvSpPr>
          <p:cNvPr id="151560" name="Line 8"/>
          <p:cNvSpPr>
            <a:spLocks noChangeShapeType="1"/>
          </p:cNvSpPr>
          <p:nvPr/>
        </p:nvSpPr>
        <p:spPr bwMode="auto">
          <a:xfrm flipV="1">
            <a:off x="3429000" y="3124200"/>
            <a:ext cx="1143000" cy="9144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1561" name="Line 9"/>
          <p:cNvSpPr>
            <a:spLocks noChangeShapeType="1"/>
          </p:cNvSpPr>
          <p:nvPr/>
        </p:nvSpPr>
        <p:spPr bwMode="auto">
          <a:xfrm>
            <a:off x="3505200" y="4495800"/>
            <a:ext cx="1143000" cy="9144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1562" name="Line 10"/>
          <p:cNvSpPr>
            <a:spLocks noChangeShapeType="1"/>
          </p:cNvSpPr>
          <p:nvPr/>
        </p:nvSpPr>
        <p:spPr bwMode="auto">
          <a:xfrm flipV="1">
            <a:off x="3505200" y="3886200"/>
            <a:ext cx="1066800" cy="3810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79" name="Text Box 11"/>
          <p:cNvSpPr txBox="1">
            <a:spLocks noChangeArrowheads="1"/>
          </p:cNvSpPr>
          <p:nvPr/>
        </p:nvSpPr>
        <p:spPr bwMode="auto">
          <a:xfrm>
            <a:off x="2204876" y="3013501"/>
            <a:ext cx="17093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a:r>
              <a:rPr lang="en-US" sz="2400">
                <a:latin typeface="Calibri" panose="020F0502020204030204" pitchFamily="34" charset="0"/>
              </a:rPr>
              <a:t>k-edge subgraphs</a:t>
            </a:r>
          </a:p>
        </p:txBody>
      </p:sp>
      <p:sp>
        <p:nvSpPr>
          <p:cNvPr id="151564" name="Text Box 12"/>
          <p:cNvSpPr txBox="1">
            <a:spLocks noChangeArrowheads="1"/>
          </p:cNvSpPr>
          <p:nvPr/>
        </p:nvSpPr>
        <p:spPr bwMode="auto">
          <a:xfrm>
            <a:off x="4296145" y="1713455"/>
            <a:ext cx="17761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a:r>
              <a:rPr lang="en-US" sz="2400">
                <a:latin typeface="Calibri" panose="020F0502020204030204" pitchFamily="34" charset="0"/>
              </a:rPr>
              <a:t>(k+1)-edge subgraphs</a:t>
            </a:r>
          </a:p>
        </p:txBody>
      </p:sp>
      <p:grpSp>
        <p:nvGrpSpPr>
          <p:cNvPr id="2" name="Group 13"/>
          <p:cNvGrpSpPr>
            <a:grpSpLocks/>
          </p:cNvGrpSpPr>
          <p:nvPr/>
        </p:nvGrpSpPr>
        <p:grpSpPr bwMode="auto">
          <a:xfrm>
            <a:off x="6553200" y="1905000"/>
            <a:ext cx="381000" cy="1447800"/>
            <a:chOff x="3744" y="2016"/>
            <a:chExt cx="240" cy="912"/>
          </a:xfrm>
        </p:grpSpPr>
        <p:sp>
          <p:nvSpPr>
            <p:cNvPr id="32798" name="Text Box 14"/>
            <p:cNvSpPr txBox="1">
              <a:spLocks noChangeArrowheads="1"/>
            </p:cNvSpPr>
            <p:nvPr/>
          </p:nvSpPr>
          <p:spPr bwMode="auto">
            <a:xfrm>
              <a:off x="3744" y="2400"/>
              <a:ext cx="240" cy="327"/>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eaLnBrk="1" hangingPunct="1"/>
              <a:r>
                <a:rPr lang="en-US" sz="2800">
                  <a:latin typeface="Tahoma" panose="020B0604030504040204" pitchFamily="34" charset="0"/>
                </a:rPr>
                <a:t>…</a:t>
              </a:r>
            </a:p>
          </p:txBody>
        </p:sp>
        <p:sp>
          <p:nvSpPr>
            <p:cNvPr id="32799" name="Oval 15"/>
            <p:cNvSpPr>
              <a:spLocks noChangeArrowheads="1"/>
            </p:cNvSpPr>
            <p:nvPr/>
          </p:nvSpPr>
          <p:spPr bwMode="auto">
            <a:xfrm>
              <a:off x="3784" y="2016"/>
              <a:ext cx="167" cy="178"/>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endParaRPr lang="en-US" sz="2800" baseline="-25000">
                <a:latin typeface="Verdana" panose="020B0604030504040204" pitchFamily="34" charset="0"/>
              </a:endParaRPr>
            </a:p>
          </p:txBody>
        </p:sp>
        <p:sp>
          <p:nvSpPr>
            <p:cNvPr id="32800" name="Oval 16"/>
            <p:cNvSpPr>
              <a:spLocks noChangeArrowheads="1"/>
            </p:cNvSpPr>
            <p:nvPr/>
          </p:nvSpPr>
          <p:spPr bwMode="auto">
            <a:xfrm>
              <a:off x="3784" y="2254"/>
              <a:ext cx="167" cy="178"/>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endParaRPr lang="en-US" sz="2800" baseline="-25000">
                <a:latin typeface="Verdana" panose="020B0604030504040204" pitchFamily="34" charset="0"/>
              </a:endParaRPr>
            </a:p>
          </p:txBody>
        </p:sp>
        <p:sp>
          <p:nvSpPr>
            <p:cNvPr id="32801" name="Oval 17"/>
            <p:cNvSpPr>
              <a:spLocks noChangeArrowheads="1"/>
            </p:cNvSpPr>
            <p:nvPr/>
          </p:nvSpPr>
          <p:spPr bwMode="auto">
            <a:xfrm>
              <a:off x="3784" y="2750"/>
              <a:ext cx="167" cy="178"/>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endParaRPr lang="en-US" sz="2800" baseline="-25000">
                <a:latin typeface="Verdana" panose="020B0604030504040204" pitchFamily="34" charset="0"/>
              </a:endParaRPr>
            </a:p>
          </p:txBody>
        </p:sp>
      </p:grpSp>
      <p:sp>
        <p:nvSpPr>
          <p:cNvPr id="151570" name="Text Box 18"/>
          <p:cNvSpPr txBox="1">
            <a:spLocks noChangeArrowheads="1"/>
          </p:cNvSpPr>
          <p:nvPr/>
        </p:nvSpPr>
        <p:spPr bwMode="auto">
          <a:xfrm>
            <a:off x="6172200" y="1009650"/>
            <a:ext cx="1810044" cy="83099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a:r>
              <a:rPr lang="en-US" sz="2400">
                <a:latin typeface="Calibri" panose="020F0502020204030204" pitchFamily="34" charset="0"/>
              </a:rPr>
              <a:t>(k+2)-edge subgraphs</a:t>
            </a:r>
          </a:p>
        </p:txBody>
      </p:sp>
      <p:grpSp>
        <p:nvGrpSpPr>
          <p:cNvPr id="3" name="Group 19"/>
          <p:cNvGrpSpPr>
            <a:grpSpLocks/>
          </p:cNvGrpSpPr>
          <p:nvPr/>
        </p:nvGrpSpPr>
        <p:grpSpPr bwMode="auto">
          <a:xfrm>
            <a:off x="6553200" y="4724400"/>
            <a:ext cx="381000" cy="1447800"/>
            <a:chOff x="3744" y="2016"/>
            <a:chExt cx="240" cy="912"/>
          </a:xfrm>
        </p:grpSpPr>
        <p:sp>
          <p:nvSpPr>
            <p:cNvPr id="32794" name="Text Box 20"/>
            <p:cNvSpPr txBox="1">
              <a:spLocks noChangeArrowheads="1"/>
            </p:cNvSpPr>
            <p:nvPr/>
          </p:nvSpPr>
          <p:spPr bwMode="auto">
            <a:xfrm>
              <a:off x="3744" y="2400"/>
              <a:ext cx="240" cy="327"/>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eaLnBrk="1" hangingPunct="1"/>
              <a:r>
                <a:rPr lang="en-US" sz="2800">
                  <a:latin typeface="Tahoma" panose="020B0604030504040204" pitchFamily="34" charset="0"/>
                </a:rPr>
                <a:t>…</a:t>
              </a:r>
            </a:p>
          </p:txBody>
        </p:sp>
        <p:sp>
          <p:nvSpPr>
            <p:cNvPr id="32795" name="Oval 21"/>
            <p:cNvSpPr>
              <a:spLocks noChangeArrowheads="1"/>
            </p:cNvSpPr>
            <p:nvPr/>
          </p:nvSpPr>
          <p:spPr bwMode="auto">
            <a:xfrm>
              <a:off x="3784" y="2016"/>
              <a:ext cx="167" cy="178"/>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endParaRPr lang="en-US" sz="2800" baseline="-25000">
                <a:latin typeface="Verdana" panose="020B0604030504040204" pitchFamily="34" charset="0"/>
              </a:endParaRPr>
            </a:p>
          </p:txBody>
        </p:sp>
        <p:sp>
          <p:nvSpPr>
            <p:cNvPr id="32796" name="Oval 22"/>
            <p:cNvSpPr>
              <a:spLocks noChangeArrowheads="1"/>
            </p:cNvSpPr>
            <p:nvPr/>
          </p:nvSpPr>
          <p:spPr bwMode="auto">
            <a:xfrm>
              <a:off x="3784" y="2254"/>
              <a:ext cx="167" cy="178"/>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endParaRPr lang="en-US" sz="2800" baseline="-25000">
                <a:latin typeface="Verdana" panose="020B0604030504040204" pitchFamily="34" charset="0"/>
              </a:endParaRPr>
            </a:p>
          </p:txBody>
        </p:sp>
        <p:sp>
          <p:nvSpPr>
            <p:cNvPr id="32797" name="Oval 23"/>
            <p:cNvSpPr>
              <a:spLocks noChangeArrowheads="1"/>
            </p:cNvSpPr>
            <p:nvPr/>
          </p:nvSpPr>
          <p:spPr bwMode="auto">
            <a:xfrm>
              <a:off x="3784" y="2750"/>
              <a:ext cx="167" cy="178"/>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endParaRPr lang="en-US" sz="2800" baseline="-25000">
                <a:latin typeface="Verdana" panose="020B0604030504040204" pitchFamily="34" charset="0"/>
              </a:endParaRPr>
            </a:p>
          </p:txBody>
        </p:sp>
      </p:grpSp>
      <p:sp>
        <p:nvSpPr>
          <p:cNvPr id="151576" name="Line 24"/>
          <p:cNvSpPr>
            <a:spLocks noChangeShapeType="1"/>
          </p:cNvSpPr>
          <p:nvPr/>
        </p:nvSpPr>
        <p:spPr bwMode="auto">
          <a:xfrm flipV="1">
            <a:off x="5410200" y="2133600"/>
            <a:ext cx="1066800" cy="6096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1577" name="Line 25"/>
          <p:cNvSpPr>
            <a:spLocks noChangeShapeType="1"/>
          </p:cNvSpPr>
          <p:nvPr/>
        </p:nvSpPr>
        <p:spPr bwMode="auto">
          <a:xfrm flipV="1">
            <a:off x="5410200" y="2438400"/>
            <a:ext cx="990600" cy="3810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1578" name="Line 26"/>
          <p:cNvSpPr>
            <a:spLocks noChangeShapeType="1"/>
          </p:cNvSpPr>
          <p:nvPr/>
        </p:nvSpPr>
        <p:spPr bwMode="auto">
          <a:xfrm>
            <a:off x="5410200" y="2895600"/>
            <a:ext cx="990600" cy="3048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1579" name="Line 27"/>
          <p:cNvSpPr>
            <a:spLocks noChangeShapeType="1"/>
          </p:cNvSpPr>
          <p:nvPr/>
        </p:nvSpPr>
        <p:spPr bwMode="auto">
          <a:xfrm flipV="1">
            <a:off x="5410200" y="4876800"/>
            <a:ext cx="1066800" cy="6096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1580" name="Line 28"/>
          <p:cNvSpPr>
            <a:spLocks noChangeShapeType="1"/>
          </p:cNvSpPr>
          <p:nvPr/>
        </p:nvSpPr>
        <p:spPr bwMode="auto">
          <a:xfrm flipV="1">
            <a:off x="5410200" y="5181600"/>
            <a:ext cx="990600" cy="3810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1581" name="Line 29"/>
          <p:cNvSpPr>
            <a:spLocks noChangeShapeType="1"/>
          </p:cNvSpPr>
          <p:nvPr/>
        </p:nvSpPr>
        <p:spPr bwMode="auto">
          <a:xfrm>
            <a:off x="5410200" y="5638800"/>
            <a:ext cx="990600" cy="3048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41525508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5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5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5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56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15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15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15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158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158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157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p:bldP spid="151557" grpId="0" animBg="1"/>
      <p:bldP spid="151558" grpId="0" animBg="1"/>
      <p:bldP spid="151559" grpId="0" animBg="1"/>
      <p:bldP spid="151560" grpId="0" animBg="1"/>
      <p:bldP spid="151561" grpId="0" animBg="1"/>
      <p:bldP spid="151562" grpId="0" animBg="1"/>
      <p:bldP spid="151564" grpId="0"/>
      <p:bldP spid="151570" grpId="0"/>
      <p:bldP spid="151576" grpId="0" animBg="1"/>
      <p:bldP spid="151577" grpId="0" animBg="1"/>
      <p:bldP spid="151578" grpId="0" animBg="1"/>
      <p:bldP spid="151579" grpId="0" animBg="1"/>
      <p:bldP spid="151580" grpId="0" animBg="1"/>
      <p:bldP spid="15158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title"/>
          </p:nvPr>
        </p:nvSpPr>
        <p:spPr/>
        <p:txBody>
          <a:bodyPr>
            <a:normAutofit fontScale="90000"/>
          </a:bodyPr>
          <a:lstStyle/>
          <a:p>
            <a:pPr rtl="0" eaLnBrk="1" hangingPunct="1">
              <a:defRPr/>
            </a:pPr>
            <a:r>
              <a:rPr lang="en-US" sz="3200" dirty="0">
                <a:cs typeface="Times New Roman" pitchFamily="18" charset="0"/>
              </a:rPr>
              <a:t>FSG Algorithm (</a:t>
            </a:r>
            <a:r>
              <a:rPr lang="en-US" sz="3200" dirty="0">
                <a:cs typeface="Times New Roman" pitchFamily="18" charset="0"/>
                <a:hlinkClick r:id="rId2"/>
              </a:rPr>
              <a:t>http://glaros.dtc.umn.edu/gkhome/fetch/papers/fsgTKDE04.pdf</a:t>
            </a:r>
            <a:r>
              <a:rPr lang="en-US" sz="3200" dirty="0">
                <a:cs typeface="Times New Roman" pitchFamily="18" charset="0"/>
              </a:rPr>
              <a:t>)</a:t>
            </a:r>
            <a:br>
              <a:rPr lang="en-US" sz="3200" dirty="0">
                <a:cs typeface="Times New Roman" pitchFamily="18" charset="0"/>
              </a:rPr>
            </a:br>
            <a:r>
              <a:rPr lang="en-US" sz="3200" dirty="0">
                <a:latin typeface="+mn-lt"/>
                <a:cs typeface="Times New Roman" pitchFamily="18" charset="0"/>
              </a:rPr>
              <a:t> </a:t>
            </a:r>
            <a:r>
              <a:rPr lang="en-US" sz="1800" dirty="0">
                <a:latin typeface="+mn-lt"/>
                <a:cs typeface="Times New Roman" pitchFamily="18" charset="0"/>
              </a:rPr>
              <a:t>[M. </a:t>
            </a:r>
            <a:r>
              <a:rPr lang="en-US" sz="1800" dirty="0" err="1">
                <a:latin typeface="+mn-lt"/>
                <a:cs typeface="Times New Roman" pitchFamily="18" charset="0"/>
              </a:rPr>
              <a:t>Kuramochi</a:t>
            </a:r>
            <a:r>
              <a:rPr lang="en-US" sz="1800" dirty="0">
                <a:latin typeface="+mn-lt"/>
                <a:cs typeface="Times New Roman" pitchFamily="18" charset="0"/>
              </a:rPr>
              <a:t> and G. </a:t>
            </a:r>
            <a:r>
              <a:rPr lang="en-US" sz="1800" dirty="0" err="1">
                <a:latin typeface="+mn-lt"/>
                <a:cs typeface="Times New Roman" pitchFamily="18" charset="0"/>
              </a:rPr>
              <a:t>Karypis</a:t>
            </a:r>
            <a:r>
              <a:rPr lang="en-US" sz="1800" dirty="0">
                <a:latin typeface="+mn-lt"/>
                <a:cs typeface="Times New Roman" pitchFamily="18" charset="0"/>
              </a:rPr>
              <a:t>. Frequent subgraph discovery. ICDM 2001]</a:t>
            </a:r>
            <a:r>
              <a:rPr lang="en-US" sz="3200" dirty="0">
                <a:latin typeface="+mn-lt"/>
                <a:cs typeface="Times New Roman" pitchFamily="18" charset="0"/>
              </a:rPr>
              <a:t> </a:t>
            </a:r>
          </a:p>
        </p:txBody>
      </p:sp>
      <p:sp>
        <p:nvSpPr>
          <p:cNvPr id="38915" name="Rectangle 3"/>
          <p:cNvSpPr>
            <a:spLocks noGrp="1" noChangeArrowheads="1"/>
          </p:cNvSpPr>
          <p:nvPr>
            <p:ph idx="1"/>
          </p:nvPr>
        </p:nvSpPr>
        <p:spPr>
          <a:xfrm>
            <a:off x="1981200" y="1828800"/>
            <a:ext cx="8421688" cy="4114800"/>
          </a:xfrm>
        </p:spPr>
        <p:txBody>
          <a:bodyPr/>
          <a:lstStyle/>
          <a:p>
            <a:pPr marL="0" indent="0">
              <a:buNone/>
            </a:pPr>
            <a:r>
              <a:rPr lang="en-US" sz="2000" b="1">
                <a:cs typeface="Arial" panose="020B0604020202020204" pitchFamily="34" charset="0"/>
              </a:rPr>
              <a:t>Notation: </a:t>
            </a:r>
            <a:r>
              <a:rPr lang="en-US" sz="2000">
                <a:cs typeface="Arial" panose="020B0604020202020204" pitchFamily="34" charset="0"/>
              </a:rPr>
              <a:t>k-subgraph is a subgraph with k edges.</a:t>
            </a:r>
          </a:p>
          <a:p>
            <a:pPr marL="0" indent="0">
              <a:buNone/>
            </a:pPr>
            <a:r>
              <a:rPr lang="en-US" sz="2000" b="1">
                <a:cs typeface="Arial" panose="020B0604020202020204" pitchFamily="34" charset="0"/>
              </a:rPr>
              <a:t>Init:</a:t>
            </a:r>
            <a:r>
              <a:rPr lang="en-US" sz="2000">
                <a:cs typeface="Arial" panose="020B0604020202020204" pitchFamily="34" charset="0"/>
              </a:rPr>
              <a:t>  Scan the transactions to find </a:t>
            </a:r>
            <a:r>
              <a:rPr lang="en-US" sz="2000">
                <a:latin typeface="Monotype Corsiva" panose="03010101010201010101" pitchFamily="66" charset="0"/>
                <a:cs typeface="Arial" panose="020B0604020202020204" pitchFamily="34" charset="0"/>
              </a:rPr>
              <a:t>F</a:t>
            </a:r>
            <a:r>
              <a:rPr lang="en-US" sz="2000" baseline="-25000">
                <a:cs typeface="Arial" panose="020B0604020202020204" pitchFamily="34" charset="0"/>
              </a:rPr>
              <a:t>1</a:t>
            </a:r>
            <a:r>
              <a:rPr lang="en-US" sz="2000">
                <a:cs typeface="Arial" panose="020B0604020202020204" pitchFamily="34" charset="0"/>
              </a:rPr>
              <a:t>, the set of all frequent        </a:t>
            </a:r>
          </a:p>
          <a:p>
            <a:pPr marL="0" indent="0">
              <a:buNone/>
            </a:pPr>
            <a:r>
              <a:rPr lang="en-US" sz="2000">
                <a:cs typeface="Arial" panose="020B0604020202020204" pitchFamily="34" charset="0"/>
              </a:rPr>
              <a:t>         1-subgraphs and 2-subgraphs, together with their counts;</a:t>
            </a:r>
          </a:p>
          <a:p>
            <a:pPr marL="0" indent="0">
              <a:buNone/>
            </a:pPr>
            <a:r>
              <a:rPr lang="en-US" sz="2000">
                <a:cs typeface="Arial" panose="020B0604020202020204" pitchFamily="34" charset="0"/>
              </a:rPr>
              <a:t>For (</a:t>
            </a:r>
            <a:r>
              <a:rPr lang="en-US" sz="2000" i="1">
                <a:cs typeface="Arial" panose="020B0604020202020204" pitchFamily="34" charset="0"/>
              </a:rPr>
              <a:t>k</a:t>
            </a:r>
            <a:r>
              <a:rPr lang="en-US" sz="2000">
                <a:cs typeface="Arial" panose="020B0604020202020204" pitchFamily="34" charset="0"/>
              </a:rPr>
              <a:t>=3; </a:t>
            </a:r>
            <a:r>
              <a:rPr lang="en-US" sz="2000">
                <a:latin typeface="Monotype Corsiva" panose="03010101010201010101" pitchFamily="66" charset="0"/>
                <a:cs typeface="Arial" panose="020B0604020202020204" pitchFamily="34" charset="0"/>
              </a:rPr>
              <a:t>F</a:t>
            </a:r>
            <a:r>
              <a:rPr lang="en-US" sz="2000" i="1" baseline="-25000">
                <a:cs typeface="Arial" panose="020B0604020202020204" pitchFamily="34" charset="0"/>
              </a:rPr>
              <a:t>k-1</a:t>
            </a:r>
            <a:r>
              <a:rPr lang="en-US" sz="2000">
                <a:cs typeface="Arial" panose="020B0604020202020204" pitchFamily="34" charset="0"/>
              </a:rPr>
              <a:t> </a:t>
            </a:r>
            <a:r>
              <a:rPr lang="en-US" sz="2000">
                <a:cs typeface="Arial" panose="020B0604020202020204" pitchFamily="34" charset="0"/>
                <a:sym typeface="Symbol" panose="05050102010706020507" pitchFamily="18" charset="2"/>
              </a:rPr>
              <a:t>  ; </a:t>
            </a:r>
            <a:r>
              <a:rPr lang="en-US" sz="2000" i="1">
                <a:cs typeface="Arial" panose="020B0604020202020204" pitchFamily="34" charset="0"/>
                <a:sym typeface="Symbol" panose="05050102010706020507" pitchFamily="18" charset="2"/>
              </a:rPr>
              <a:t>k</a:t>
            </a:r>
            <a:r>
              <a:rPr lang="en-US" sz="2000">
                <a:cs typeface="Arial" panose="020B0604020202020204" pitchFamily="34" charset="0"/>
                <a:sym typeface="Symbol" panose="05050102010706020507" pitchFamily="18" charset="2"/>
              </a:rPr>
              <a:t>++) </a:t>
            </a:r>
          </a:p>
          <a:p>
            <a:pPr marL="857250" lvl="1" indent="-457200">
              <a:buFont typeface="Calibri" panose="020F0502020204030204" pitchFamily="34" charset="0"/>
              <a:buAutoNum type="arabicPeriod"/>
            </a:pPr>
            <a:r>
              <a:rPr lang="en-US" sz="2000" b="1">
                <a:cs typeface="Arial" panose="020B0604020202020204" pitchFamily="34" charset="0"/>
                <a:sym typeface="Symbol" panose="05050102010706020507" pitchFamily="18" charset="2"/>
              </a:rPr>
              <a:t>Candidate Generation </a:t>
            </a:r>
            <a:r>
              <a:rPr lang="en-US" sz="2000">
                <a:cs typeface="Arial" panose="020B0604020202020204" pitchFamily="34" charset="0"/>
                <a:sym typeface="Symbol" panose="05050102010706020507" pitchFamily="18" charset="2"/>
              </a:rPr>
              <a:t>- </a:t>
            </a:r>
            <a:r>
              <a:rPr lang="en-US" sz="2000" i="1">
                <a:cs typeface="Arial" panose="020B0604020202020204" pitchFamily="34" charset="0"/>
                <a:sym typeface="Symbol" panose="05050102010706020507" pitchFamily="18" charset="2"/>
              </a:rPr>
              <a:t>C</a:t>
            </a:r>
            <a:r>
              <a:rPr lang="en-US" sz="2000" i="1" baseline="-25000">
                <a:cs typeface="Arial" panose="020B0604020202020204" pitchFamily="34" charset="0"/>
                <a:sym typeface="Symbol" panose="05050102010706020507" pitchFamily="18" charset="2"/>
              </a:rPr>
              <a:t>k</a:t>
            </a:r>
            <a:r>
              <a:rPr lang="en-US" sz="2000">
                <a:cs typeface="Arial" panose="020B0604020202020204" pitchFamily="34" charset="0"/>
                <a:sym typeface="Symbol" panose="05050102010706020507" pitchFamily="18" charset="2"/>
              </a:rPr>
              <a:t>, the set of candidate </a:t>
            </a:r>
            <a:r>
              <a:rPr lang="en-US" sz="2000" i="1">
                <a:cs typeface="Arial" panose="020B0604020202020204" pitchFamily="34" charset="0"/>
                <a:sym typeface="Symbol" panose="05050102010706020507" pitchFamily="18" charset="2"/>
              </a:rPr>
              <a:t>k</a:t>
            </a:r>
            <a:r>
              <a:rPr lang="en-US" sz="2000">
                <a:cs typeface="Arial" panose="020B0604020202020204" pitchFamily="34" charset="0"/>
                <a:sym typeface="Symbol" panose="05050102010706020507" pitchFamily="18" charset="2"/>
              </a:rPr>
              <a:t>-subgraphs</a:t>
            </a:r>
            <a:r>
              <a:rPr lang="en-US" sz="1600">
                <a:cs typeface="Arial" panose="020B0604020202020204" pitchFamily="34" charset="0"/>
                <a:sym typeface="Symbol" panose="05050102010706020507" pitchFamily="18" charset="2"/>
              </a:rPr>
              <a:t>, </a:t>
            </a:r>
            <a:r>
              <a:rPr lang="en-US" sz="2000">
                <a:cs typeface="Arial" panose="020B0604020202020204" pitchFamily="34" charset="0"/>
                <a:sym typeface="Symbol" panose="05050102010706020507" pitchFamily="18" charset="2"/>
              </a:rPr>
              <a:t>from </a:t>
            </a:r>
            <a:r>
              <a:rPr lang="en-US" sz="2000">
                <a:latin typeface="Monotype Corsiva" panose="03010101010201010101" pitchFamily="66" charset="0"/>
                <a:cs typeface="Arial" panose="020B0604020202020204" pitchFamily="34" charset="0"/>
              </a:rPr>
              <a:t>F</a:t>
            </a:r>
            <a:r>
              <a:rPr lang="en-US" sz="2000" i="1" baseline="-25000">
                <a:cs typeface="Arial" panose="020B0604020202020204" pitchFamily="34" charset="0"/>
                <a:sym typeface="Symbol" panose="05050102010706020507" pitchFamily="18" charset="2"/>
              </a:rPr>
              <a:t>k-1</a:t>
            </a:r>
            <a:r>
              <a:rPr lang="en-US" sz="2000">
                <a:cs typeface="Arial" panose="020B0604020202020204" pitchFamily="34" charset="0"/>
                <a:sym typeface="Symbol" panose="05050102010706020507" pitchFamily="18" charset="2"/>
              </a:rPr>
              <a:t>, the set of frequent (</a:t>
            </a:r>
            <a:r>
              <a:rPr lang="en-US" sz="2000" i="1">
                <a:cs typeface="Arial" panose="020B0604020202020204" pitchFamily="34" charset="0"/>
                <a:sym typeface="Symbol" panose="05050102010706020507" pitchFamily="18" charset="2"/>
              </a:rPr>
              <a:t>k-1</a:t>
            </a:r>
            <a:r>
              <a:rPr lang="en-US" sz="2000">
                <a:cs typeface="Arial" panose="020B0604020202020204" pitchFamily="34" charset="0"/>
                <a:sym typeface="Symbol" panose="05050102010706020507" pitchFamily="18" charset="2"/>
              </a:rPr>
              <a:t>)-subgraphs;</a:t>
            </a:r>
          </a:p>
          <a:p>
            <a:pPr marL="857250" lvl="1" indent="-457200">
              <a:buFont typeface="Calibri" panose="020F0502020204030204" pitchFamily="34" charset="0"/>
              <a:buAutoNum type="arabicPeriod"/>
            </a:pPr>
            <a:r>
              <a:rPr lang="en-US" sz="2000" b="1">
                <a:cs typeface="Arial" panose="020B0604020202020204" pitchFamily="34" charset="0"/>
                <a:sym typeface="Symbol" panose="05050102010706020507" pitchFamily="18" charset="2"/>
              </a:rPr>
              <a:t>Candidates pruning </a:t>
            </a:r>
            <a:r>
              <a:rPr lang="en-US" sz="2000">
                <a:cs typeface="Arial" panose="020B0604020202020204" pitchFamily="34" charset="0"/>
                <a:sym typeface="Symbol" panose="05050102010706020507" pitchFamily="18" charset="2"/>
              </a:rPr>
              <a:t>-</a:t>
            </a:r>
            <a:r>
              <a:rPr lang="en-US" sz="2000">
                <a:solidFill>
                  <a:schemeClr val="hlink"/>
                </a:solidFill>
                <a:cs typeface="Arial" panose="020B0604020202020204" pitchFamily="34" charset="0"/>
                <a:sym typeface="Symbol" panose="05050102010706020507" pitchFamily="18" charset="2"/>
              </a:rPr>
              <a:t> </a:t>
            </a:r>
            <a:r>
              <a:rPr lang="en-US" sz="2000">
                <a:cs typeface="Arial" panose="020B0604020202020204" pitchFamily="34" charset="0"/>
                <a:sym typeface="Symbol" panose="05050102010706020507" pitchFamily="18" charset="2"/>
              </a:rPr>
              <a:t>a necessary condition of candidate to be   frequent is that each of its (k-1)-subgraphs is frequent.</a:t>
            </a:r>
          </a:p>
          <a:p>
            <a:pPr marL="857250" lvl="1" indent="-457200">
              <a:buFont typeface="Calibri" panose="020F0502020204030204" pitchFamily="34" charset="0"/>
              <a:buAutoNum type="arabicPeriod"/>
            </a:pPr>
            <a:r>
              <a:rPr lang="en-US" sz="2000" b="1">
                <a:cs typeface="Arial" panose="020B0604020202020204" pitchFamily="34" charset="0"/>
                <a:sym typeface="Symbol" panose="05050102010706020507" pitchFamily="18" charset="2"/>
              </a:rPr>
              <a:t>Frequency counting </a:t>
            </a:r>
            <a:r>
              <a:rPr lang="en-US" sz="2000">
                <a:cs typeface="Arial" panose="020B0604020202020204" pitchFamily="34" charset="0"/>
                <a:sym typeface="Symbol" panose="05050102010706020507" pitchFamily="18" charset="2"/>
              </a:rPr>
              <a:t>- Scan the transactions to count the occurrences of subgraphs in </a:t>
            </a:r>
            <a:r>
              <a:rPr lang="en-US" sz="2000" i="1">
                <a:cs typeface="Arial" panose="020B0604020202020204" pitchFamily="34" charset="0"/>
                <a:sym typeface="Symbol" panose="05050102010706020507" pitchFamily="18" charset="2"/>
              </a:rPr>
              <a:t>C</a:t>
            </a:r>
            <a:r>
              <a:rPr lang="en-US" sz="2000" i="1" baseline="-25000">
                <a:cs typeface="Arial" panose="020B0604020202020204" pitchFamily="34" charset="0"/>
                <a:sym typeface="Symbol" panose="05050102010706020507" pitchFamily="18" charset="2"/>
              </a:rPr>
              <a:t>k</a:t>
            </a:r>
            <a:r>
              <a:rPr lang="en-US" sz="2000">
                <a:cs typeface="Arial" panose="020B0604020202020204" pitchFamily="34" charset="0"/>
                <a:sym typeface="Symbol" panose="05050102010706020507" pitchFamily="18" charset="2"/>
              </a:rPr>
              <a:t>;</a:t>
            </a:r>
          </a:p>
          <a:p>
            <a:pPr marL="857250" lvl="1" indent="-457200">
              <a:buFont typeface="Calibri" panose="020F0502020204030204" pitchFamily="34" charset="0"/>
              <a:buAutoNum type="arabicPeriod"/>
            </a:pPr>
            <a:r>
              <a:rPr lang="en-US" sz="2000">
                <a:latin typeface="Monotype Corsiva" panose="03010101010201010101" pitchFamily="66" charset="0"/>
                <a:cs typeface="Arial" panose="020B0604020202020204" pitchFamily="34" charset="0"/>
              </a:rPr>
              <a:t>F</a:t>
            </a:r>
            <a:r>
              <a:rPr lang="en-US" sz="2000" i="1" baseline="-25000">
                <a:cs typeface="Arial" panose="020B0604020202020204" pitchFamily="34" charset="0"/>
                <a:sym typeface="Symbol" panose="05050102010706020507" pitchFamily="18" charset="2"/>
              </a:rPr>
              <a:t>k</a:t>
            </a:r>
            <a:r>
              <a:rPr lang="en-US" sz="2000">
                <a:cs typeface="Arial" panose="020B0604020202020204" pitchFamily="34" charset="0"/>
                <a:sym typeface="Symbol" panose="05050102010706020507" pitchFamily="18" charset="2"/>
              </a:rPr>
              <a:t> = { </a:t>
            </a:r>
            <a:r>
              <a:rPr lang="en-US" sz="2000" i="1">
                <a:cs typeface="Arial" panose="020B0604020202020204" pitchFamily="34" charset="0"/>
                <a:sym typeface="Symbol" panose="05050102010706020507" pitchFamily="18" charset="2"/>
              </a:rPr>
              <a:t>c</a:t>
            </a:r>
            <a:r>
              <a:rPr lang="en-US" sz="2000">
                <a:cs typeface="Arial" panose="020B0604020202020204" pitchFamily="34" charset="0"/>
                <a:sym typeface="Symbol" panose="05050102010706020507" pitchFamily="18" charset="2"/>
              </a:rPr>
              <a:t> </a:t>
            </a:r>
            <a:r>
              <a:rPr lang="en-US" sz="2000" i="1">
                <a:cs typeface="Arial" panose="020B0604020202020204" pitchFamily="34" charset="0"/>
                <a:sym typeface="Symbol" panose="05050102010706020507" pitchFamily="18" charset="2"/>
              </a:rPr>
              <a:t>C</a:t>
            </a:r>
            <a:r>
              <a:rPr lang="en-US" sz="2000" i="1" baseline="-25000">
                <a:cs typeface="Arial" panose="020B0604020202020204" pitchFamily="34" charset="0"/>
                <a:sym typeface="Symbol" panose="05050102010706020507" pitchFamily="18" charset="2"/>
              </a:rPr>
              <a:t>K</a:t>
            </a:r>
            <a:r>
              <a:rPr lang="en-US" sz="2000">
                <a:cs typeface="Arial" panose="020B0604020202020204" pitchFamily="34" charset="0"/>
                <a:sym typeface="Symbol" panose="05050102010706020507" pitchFamily="18" charset="2"/>
              </a:rPr>
              <a:t> | </a:t>
            </a:r>
            <a:r>
              <a:rPr lang="en-US" sz="2000" i="1">
                <a:cs typeface="Arial" panose="020B0604020202020204" pitchFamily="34" charset="0"/>
                <a:sym typeface="Symbol" panose="05050102010706020507" pitchFamily="18" charset="2"/>
              </a:rPr>
              <a:t>c</a:t>
            </a:r>
            <a:r>
              <a:rPr lang="en-US" sz="2000">
                <a:cs typeface="Arial" panose="020B0604020202020204" pitchFamily="34" charset="0"/>
                <a:sym typeface="Symbol" panose="05050102010706020507" pitchFamily="18" charset="2"/>
              </a:rPr>
              <a:t> has counts no less than </a:t>
            </a:r>
            <a:r>
              <a:rPr lang="en-US" sz="2000" i="1">
                <a:cs typeface="Arial" panose="020B0604020202020204" pitchFamily="34" charset="0"/>
                <a:sym typeface="Symbol" panose="05050102010706020507" pitchFamily="18" charset="2"/>
              </a:rPr>
              <a:t>#minSup</a:t>
            </a:r>
            <a:r>
              <a:rPr lang="en-US" sz="2000">
                <a:cs typeface="Arial" panose="020B0604020202020204" pitchFamily="34" charset="0"/>
                <a:sym typeface="Symbol" panose="05050102010706020507" pitchFamily="18" charset="2"/>
              </a:rPr>
              <a:t> }</a:t>
            </a:r>
          </a:p>
          <a:p>
            <a:pPr marL="857250" lvl="1" indent="-457200">
              <a:buFont typeface="Calibri" panose="020F0502020204030204" pitchFamily="34" charset="0"/>
              <a:buAutoNum type="arabicPeriod"/>
            </a:pPr>
            <a:r>
              <a:rPr lang="en-US" sz="2000">
                <a:cs typeface="Arial" panose="020B0604020202020204" pitchFamily="34" charset="0"/>
                <a:sym typeface="Symbol" panose="05050102010706020507" pitchFamily="18" charset="2"/>
              </a:rPr>
              <a:t>Return </a:t>
            </a:r>
            <a:r>
              <a:rPr lang="en-US" sz="2000">
                <a:latin typeface="Monotype Corsiva" panose="03010101010201010101" pitchFamily="66" charset="0"/>
                <a:cs typeface="Arial" panose="020B0604020202020204" pitchFamily="34" charset="0"/>
              </a:rPr>
              <a:t>F</a:t>
            </a:r>
            <a:r>
              <a:rPr lang="en-US" sz="2000" i="1" baseline="-25000">
                <a:cs typeface="Arial" panose="020B0604020202020204" pitchFamily="34" charset="0"/>
                <a:sym typeface="Symbol" panose="05050102010706020507" pitchFamily="18" charset="2"/>
              </a:rPr>
              <a:t>1 </a:t>
            </a:r>
            <a:r>
              <a:rPr lang="en-US" sz="2000">
                <a:cs typeface="Arial" panose="020B0604020202020204" pitchFamily="34" charset="0"/>
                <a:sym typeface="Symbol" panose="05050102010706020507" pitchFamily="18" charset="2"/>
              </a:rPr>
              <a:t> </a:t>
            </a:r>
            <a:r>
              <a:rPr lang="en-US" sz="2000">
                <a:latin typeface="Monotype Corsiva" panose="03010101010201010101" pitchFamily="66" charset="0"/>
                <a:cs typeface="Arial" panose="020B0604020202020204" pitchFamily="34" charset="0"/>
              </a:rPr>
              <a:t>F</a:t>
            </a:r>
            <a:r>
              <a:rPr lang="en-US" sz="2000" i="1" baseline="-25000">
                <a:cs typeface="Arial" panose="020B0604020202020204" pitchFamily="34" charset="0"/>
                <a:sym typeface="Symbol" panose="05050102010706020507" pitchFamily="18" charset="2"/>
              </a:rPr>
              <a:t>2 </a:t>
            </a:r>
            <a:r>
              <a:rPr lang="en-US" sz="2000">
                <a:cs typeface="Arial" panose="020B0604020202020204" pitchFamily="34" charset="0"/>
                <a:sym typeface="Symbol" panose="05050102010706020507" pitchFamily="18" charset="2"/>
              </a:rPr>
              <a:t> </a:t>
            </a:r>
            <a:r>
              <a:rPr lang="en-US" sz="2000">
                <a:latin typeface="Arial" panose="020B0604020202020204" pitchFamily="34" charset="0"/>
                <a:cs typeface="Arial" panose="020B0604020202020204" pitchFamily="34" charset="0"/>
                <a:sym typeface="Symbol" panose="05050102010706020507" pitchFamily="18" charset="2"/>
              </a:rPr>
              <a:t>……</a:t>
            </a:r>
            <a:r>
              <a:rPr lang="en-US" sz="2000">
                <a:cs typeface="Arial" panose="020B0604020202020204" pitchFamily="34" charset="0"/>
                <a:sym typeface="Symbol" panose="05050102010706020507" pitchFamily="18" charset="2"/>
              </a:rPr>
              <a:t> </a:t>
            </a:r>
            <a:r>
              <a:rPr lang="en-US" sz="2000">
                <a:latin typeface="Monotype Corsiva" panose="03010101010201010101" pitchFamily="66" charset="0"/>
                <a:cs typeface="Arial" panose="020B0604020202020204" pitchFamily="34" charset="0"/>
              </a:rPr>
              <a:t>F</a:t>
            </a:r>
            <a:r>
              <a:rPr lang="en-US" sz="2000" i="1" baseline="-25000">
                <a:cs typeface="Arial" panose="020B0604020202020204" pitchFamily="34" charset="0"/>
                <a:sym typeface="Symbol" panose="05050102010706020507" pitchFamily="18" charset="2"/>
              </a:rPr>
              <a:t>k    </a:t>
            </a:r>
            <a:r>
              <a:rPr lang="en-US" sz="2000">
                <a:cs typeface="Arial" panose="020B0604020202020204" pitchFamily="34" charset="0"/>
                <a:sym typeface="Symbol" panose="05050102010706020507" pitchFamily="18" charset="2"/>
              </a:rPr>
              <a:t>(=</a:t>
            </a:r>
            <a:r>
              <a:rPr lang="en-US" sz="2000" i="1">
                <a:cs typeface="Arial" panose="020B0604020202020204" pitchFamily="34" charset="0"/>
                <a:sym typeface="Symbol" panose="05050102010706020507" pitchFamily="18" charset="2"/>
              </a:rPr>
              <a:t> </a:t>
            </a:r>
            <a:r>
              <a:rPr lang="en-US" sz="2000">
                <a:latin typeface="Monotype Corsiva" panose="03010101010201010101" pitchFamily="66" charset="0"/>
                <a:cs typeface="Arial" panose="020B0604020202020204" pitchFamily="34" charset="0"/>
              </a:rPr>
              <a:t>F </a:t>
            </a:r>
            <a:r>
              <a:rPr lang="en-US" sz="2000">
                <a:cs typeface="Arial" panose="020B0604020202020204" pitchFamily="34" charset="0"/>
              </a:rPr>
              <a:t>)</a:t>
            </a:r>
          </a:p>
        </p:txBody>
      </p:sp>
    </p:spTree>
    <p:extLst>
      <p:ext uri="{BB962C8B-B14F-4D97-AF65-F5344CB8AC3E}">
        <p14:creationId xmlns:p14="http://schemas.microsoft.com/office/powerpoint/2010/main" val="67764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1452" y="159829"/>
            <a:ext cx="10163175" cy="6410325"/>
          </a:xfrm>
          <a:prstGeom prst="rect">
            <a:avLst/>
          </a:prstGeom>
        </p:spPr>
      </p:pic>
    </p:spTree>
    <p:extLst>
      <p:ext uri="{BB962C8B-B14F-4D97-AF65-F5344CB8AC3E}">
        <p14:creationId xmlns:p14="http://schemas.microsoft.com/office/powerpoint/2010/main" val="21338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6BE643C-5379-4D7F-9385-382E124B211E}" type="slidenum">
              <a:rPr lang="en-US"/>
              <a:pPr/>
              <a:t>13</a:t>
            </a:fld>
            <a:endParaRPr lang="en-US"/>
          </a:p>
        </p:txBody>
      </p:sp>
      <p:sp>
        <p:nvSpPr>
          <p:cNvPr id="84994" name="Rectangle 2"/>
          <p:cNvSpPr>
            <a:spLocks noGrp="1" noChangeArrowheads="1"/>
          </p:cNvSpPr>
          <p:nvPr>
            <p:ph type="title"/>
          </p:nvPr>
        </p:nvSpPr>
        <p:spPr/>
        <p:txBody>
          <a:bodyPr/>
          <a:lstStyle/>
          <a:p>
            <a:r>
              <a:rPr lang="en-US"/>
              <a:t>FSG: Candidate Generation - I</a:t>
            </a:r>
          </a:p>
        </p:txBody>
      </p:sp>
      <p:sp>
        <p:nvSpPr>
          <p:cNvPr id="84995" name="Rectangle 3"/>
          <p:cNvSpPr>
            <a:spLocks noGrp="1" noChangeArrowheads="1"/>
          </p:cNvSpPr>
          <p:nvPr>
            <p:ph type="body" idx="1"/>
          </p:nvPr>
        </p:nvSpPr>
        <p:spPr>
          <a:xfrm>
            <a:off x="1905000" y="1600200"/>
            <a:ext cx="8305800" cy="5029200"/>
          </a:xfrm>
        </p:spPr>
        <p:txBody>
          <a:bodyPr/>
          <a:lstStyle/>
          <a:p>
            <a:pPr>
              <a:lnSpc>
                <a:spcPct val="90000"/>
              </a:lnSpc>
            </a:pPr>
            <a:r>
              <a:rPr lang="en-US"/>
              <a:t>Join two frequent </a:t>
            </a:r>
            <a:r>
              <a:rPr lang="en-US" sz="2400"/>
              <a:t>size-k</a:t>
            </a:r>
            <a:r>
              <a:rPr lang="en-US"/>
              <a:t> subgraphs to get </a:t>
            </a:r>
            <a:r>
              <a:rPr lang="en-US" sz="2400"/>
              <a:t>(k+1)</a:t>
            </a:r>
            <a:r>
              <a:rPr lang="en-US"/>
              <a:t> candidate</a:t>
            </a:r>
          </a:p>
          <a:p>
            <a:pPr lvl="1">
              <a:lnSpc>
                <a:spcPct val="90000"/>
              </a:lnSpc>
            </a:pPr>
            <a:r>
              <a:rPr lang="en-US"/>
              <a:t>Core subgraph: Common connected subgraph of size (k-1) necessary</a:t>
            </a:r>
          </a:p>
        </p:txBody>
      </p:sp>
    </p:spTree>
    <p:extLst>
      <p:ext uri="{BB962C8B-B14F-4D97-AF65-F5344CB8AC3E}">
        <p14:creationId xmlns:p14="http://schemas.microsoft.com/office/powerpoint/2010/main" val="1339473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z="3600">
                <a:cs typeface="Times New Roman" panose="02020603050405020304" pitchFamily="18" charset="0"/>
              </a:rPr>
              <a:t>Candidates generation (join) based on core detection</a:t>
            </a:r>
          </a:p>
        </p:txBody>
      </p:sp>
      <p:sp>
        <p:nvSpPr>
          <p:cNvPr id="40988" name="Oval 41"/>
          <p:cNvSpPr>
            <a:spLocks noChangeArrowheads="1"/>
          </p:cNvSpPr>
          <p:nvPr/>
        </p:nvSpPr>
        <p:spPr bwMode="auto">
          <a:xfrm>
            <a:off x="2667000" y="3886200"/>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89" name="Line 42"/>
          <p:cNvSpPr>
            <a:spLocks noChangeShapeType="1"/>
          </p:cNvSpPr>
          <p:nvPr/>
        </p:nvSpPr>
        <p:spPr bwMode="auto">
          <a:xfrm>
            <a:off x="2819400" y="3962400"/>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0" name="Oval 43"/>
          <p:cNvSpPr>
            <a:spLocks noChangeArrowheads="1"/>
          </p:cNvSpPr>
          <p:nvPr/>
        </p:nvSpPr>
        <p:spPr bwMode="auto">
          <a:xfrm>
            <a:off x="3429000" y="3886200"/>
            <a:ext cx="152400" cy="152400"/>
          </a:xfrm>
          <a:prstGeom prst="ellipse">
            <a:avLst/>
          </a:prstGeom>
          <a:solidFill>
            <a:schemeClr val="accent1"/>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91" name="Line 44"/>
          <p:cNvSpPr>
            <a:spLocks noChangeShapeType="1"/>
          </p:cNvSpPr>
          <p:nvPr/>
        </p:nvSpPr>
        <p:spPr bwMode="auto">
          <a:xfrm flipV="1">
            <a:off x="2743200" y="33528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2" name="Oval 45"/>
          <p:cNvSpPr>
            <a:spLocks noChangeArrowheads="1"/>
          </p:cNvSpPr>
          <p:nvPr/>
        </p:nvSpPr>
        <p:spPr bwMode="auto">
          <a:xfrm>
            <a:off x="2667000" y="3200400"/>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93" name="Line 46"/>
          <p:cNvSpPr>
            <a:spLocks noChangeShapeType="1"/>
          </p:cNvSpPr>
          <p:nvPr/>
        </p:nvSpPr>
        <p:spPr bwMode="auto">
          <a:xfrm flipV="1">
            <a:off x="3505200" y="33528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4" name="Oval 47"/>
          <p:cNvSpPr>
            <a:spLocks noChangeArrowheads="1"/>
          </p:cNvSpPr>
          <p:nvPr/>
        </p:nvSpPr>
        <p:spPr bwMode="auto">
          <a:xfrm>
            <a:off x="3429000" y="3200400"/>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95" name="Line 48"/>
          <p:cNvSpPr>
            <a:spLocks noChangeShapeType="1"/>
          </p:cNvSpPr>
          <p:nvPr/>
        </p:nvSpPr>
        <p:spPr bwMode="auto">
          <a:xfrm flipV="1">
            <a:off x="2743200" y="3276600"/>
            <a:ext cx="685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6" name="Oval 50"/>
          <p:cNvSpPr>
            <a:spLocks noChangeArrowheads="1"/>
          </p:cNvSpPr>
          <p:nvPr/>
        </p:nvSpPr>
        <p:spPr bwMode="auto">
          <a:xfrm>
            <a:off x="4267200" y="3886200"/>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97" name="Line 51"/>
          <p:cNvSpPr>
            <a:spLocks noChangeShapeType="1"/>
          </p:cNvSpPr>
          <p:nvPr/>
        </p:nvSpPr>
        <p:spPr bwMode="auto">
          <a:xfrm>
            <a:off x="4419600" y="3962400"/>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8" name="Oval 52"/>
          <p:cNvSpPr>
            <a:spLocks noChangeArrowheads="1"/>
          </p:cNvSpPr>
          <p:nvPr/>
        </p:nvSpPr>
        <p:spPr bwMode="auto">
          <a:xfrm>
            <a:off x="5029200" y="3886200"/>
            <a:ext cx="152400" cy="152400"/>
          </a:xfrm>
          <a:prstGeom prst="ellipse">
            <a:avLst/>
          </a:prstGeom>
          <a:solidFill>
            <a:schemeClr val="accent1"/>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99" name="Oval 54"/>
          <p:cNvSpPr>
            <a:spLocks noChangeArrowheads="1"/>
          </p:cNvSpPr>
          <p:nvPr/>
        </p:nvSpPr>
        <p:spPr bwMode="auto">
          <a:xfrm>
            <a:off x="4267200" y="3200400"/>
            <a:ext cx="152400" cy="152400"/>
          </a:xfrm>
          <a:prstGeom prst="ellipse">
            <a:avLst/>
          </a:prstGeom>
          <a:solidFill>
            <a:srgbClr val="808080"/>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00" name="Line 55"/>
          <p:cNvSpPr>
            <a:spLocks noChangeShapeType="1"/>
          </p:cNvSpPr>
          <p:nvPr/>
        </p:nvSpPr>
        <p:spPr bwMode="auto">
          <a:xfrm flipV="1">
            <a:off x="5105400" y="33528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1" name="Oval 56"/>
          <p:cNvSpPr>
            <a:spLocks noChangeArrowheads="1"/>
          </p:cNvSpPr>
          <p:nvPr/>
        </p:nvSpPr>
        <p:spPr bwMode="auto">
          <a:xfrm>
            <a:off x="5029200" y="3200400"/>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02" name="Line 57"/>
          <p:cNvSpPr>
            <a:spLocks noChangeShapeType="1"/>
          </p:cNvSpPr>
          <p:nvPr/>
        </p:nvSpPr>
        <p:spPr bwMode="auto">
          <a:xfrm flipV="1">
            <a:off x="4343400" y="3276600"/>
            <a:ext cx="685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3" name="Line 58"/>
          <p:cNvSpPr>
            <a:spLocks noChangeShapeType="1"/>
          </p:cNvSpPr>
          <p:nvPr/>
        </p:nvSpPr>
        <p:spPr bwMode="auto">
          <a:xfrm>
            <a:off x="4419600" y="3276600"/>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4" name="Oval 59"/>
          <p:cNvSpPr>
            <a:spLocks noChangeArrowheads="1"/>
          </p:cNvSpPr>
          <p:nvPr/>
        </p:nvSpPr>
        <p:spPr bwMode="auto">
          <a:xfrm>
            <a:off x="6400800" y="3886200"/>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05" name="Line 60"/>
          <p:cNvSpPr>
            <a:spLocks noChangeShapeType="1"/>
          </p:cNvSpPr>
          <p:nvPr/>
        </p:nvSpPr>
        <p:spPr bwMode="auto">
          <a:xfrm>
            <a:off x="6553200" y="3962400"/>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6" name="Oval 61"/>
          <p:cNvSpPr>
            <a:spLocks noChangeArrowheads="1"/>
          </p:cNvSpPr>
          <p:nvPr/>
        </p:nvSpPr>
        <p:spPr bwMode="auto">
          <a:xfrm>
            <a:off x="7162800" y="3886200"/>
            <a:ext cx="152400" cy="152400"/>
          </a:xfrm>
          <a:prstGeom prst="ellipse">
            <a:avLst/>
          </a:prstGeom>
          <a:solidFill>
            <a:schemeClr val="accent1"/>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07" name="Line 62"/>
          <p:cNvSpPr>
            <a:spLocks noChangeShapeType="1"/>
          </p:cNvSpPr>
          <p:nvPr/>
        </p:nvSpPr>
        <p:spPr bwMode="auto">
          <a:xfrm flipH="1" flipV="1">
            <a:off x="6324600" y="3429000"/>
            <a:ext cx="15240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8" name="Oval 63"/>
          <p:cNvSpPr>
            <a:spLocks noChangeArrowheads="1"/>
          </p:cNvSpPr>
          <p:nvPr/>
        </p:nvSpPr>
        <p:spPr bwMode="auto">
          <a:xfrm>
            <a:off x="6248400" y="3276600"/>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09" name="Line 64"/>
          <p:cNvSpPr>
            <a:spLocks noChangeShapeType="1"/>
          </p:cNvSpPr>
          <p:nvPr/>
        </p:nvSpPr>
        <p:spPr bwMode="auto">
          <a:xfrm flipV="1">
            <a:off x="7239000" y="33528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0" name="Oval 65"/>
          <p:cNvSpPr>
            <a:spLocks noChangeArrowheads="1"/>
          </p:cNvSpPr>
          <p:nvPr/>
        </p:nvSpPr>
        <p:spPr bwMode="auto">
          <a:xfrm>
            <a:off x="7162800" y="3200400"/>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11" name="Line 66"/>
          <p:cNvSpPr>
            <a:spLocks noChangeShapeType="1"/>
          </p:cNvSpPr>
          <p:nvPr/>
        </p:nvSpPr>
        <p:spPr bwMode="auto">
          <a:xfrm flipV="1">
            <a:off x="6477000" y="3276600"/>
            <a:ext cx="685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2" name="Line 67"/>
          <p:cNvSpPr>
            <a:spLocks noChangeShapeType="1"/>
          </p:cNvSpPr>
          <p:nvPr/>
        </p:nvSpPr>
        <p:spPr bwMode="auto">
          <a:xfrm>
            <a:off x="6629400" y="3124200"/>
            <a:ext cx="533400" cy="152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3" name="Oval 68"/>
          <p:cNvSpPr>
            <a:spLocks noChangeArrowheads="1"/>
          </p:cNvSpPr>
          <p:nvPr/>
        </p:nvSpPr>
        <p:spPr bwMode="auto">
          <a:xfrm>
            <a:off x="6477000" y="3048000"/>
            <a:ext cx="152400" cy="152400"/>
          </a:xfrm>
          <a:prstGeom prst="ellipse">
            <a:avLst/>
          </a:prstGeom>
          <a:solidFill>
            <a:srgbClr val="808080"/>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71" name="Text Box 135"/>
          <p:cNvSpPr txBox="1">
            <a:spLocks noChangeArrowheads="1"/>
          </p:cNvSpPr>
          <p:nvPr/>
        </p:nvSpPr>
        <p:spPr bwMode="auto">
          <a:xfrm>
            <a:off x="3733801" y="3352801"/>
            <a:ext cx="334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r>
              <a:rPr lang="en-US"/>
              <a:t>+</a:t>
            </a:r>
          </a:p>
        </p:txBody>
      </p:sp>
      <p:sp>
        <p:nvSpPr>
          <p:cNvPr id="41074" name="Line 138"/>
          <p:cNvSpPr>
            <a:spLocks noChangeShapeType="1"/>
          </p:cNvSpPr>
          <p:nvPr/>
        </p:nvSpPr>
        <p:spPr bwMode="auto">
          <a:xfrm>
            <a:off x="5486400" y="35814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76" name="Freeform 142"/>
          <p:cNvSpPr>
            <a:spLocks/>
          </p:cNvSpPr>
          <p:nvPr/>
        </p:nvSpPr>
        <p:spPr bwMode="auto">
          <a:xfrm>
            <a:off x="2476500" y="3028950"/>
            <a:ext cx="1193800" cy="1079500"/>
          </a:xfrm>
          <a:custGeom>
            <a:avLst/>
            <a:gdLst>
              <a:gd name="T0" fmla="*/ 2147483647 w 752"/>
              <a:gd name="T1" fmla="*/ 2147483647 h 680"/>
              <a:gd name="T2" fmla="*/ 2147483647 w 752"/>
              <a:gd name="T3" fmla="*/ 2147483647 h 680"/>
              <a:gd name="T4" fmla="*/ 2147483647 w 752"/>
              <a:gd name="T5" fmla="*/ 2147483647 h 680"/>
              <a:gd name="T6" fmla="*/ 2147483647 w 752"/>
              <a:gd name="T7" fmla="*/ 2147483647 h 680"/>
              <a:gd name="T8" fmla="*/ 2147483647 w 752"/>
              <a:gd name="T9" fmla="*/ 2147483647 h 680"/>
              <a:gd name="T10" fmla="*/ 2147483647 w 752"/>
              <a:gd name="T11" fmla="*/ 2147483647 h 680"/>
              <a:gd name="T12" fmla="*/ 2147483647 w 752"/>
              <a:gd name="T13" fmla="*/ 2147483647 h 680"/>
              <a:gd name="T14" fmla="*/ 2147483647 w 752"/>
              <a:gd name="T15" fmla="*/ 2147483647 h 680"/>
              <a:gd name="T16" fmla="*/ 2147483647 w 752"/>
              <a:gd name="T17" fmla="*/ 2147483647 h 680"/>
              <a:gd name="T18" fmla="*/ 2147483647 w 752"/>
              <a:gd name="T19" fmla="*/ 2147483647 h 680"/>
              <a:gd name="T20" fmla="*/ 2147483647 w 752"/>
              <a:gd name="T21" fmla="*/ 2147483647 h 680"/>
              <a:gd name="T22" fmla="*/ 2147483647 w 752"/>
              <a:gd name="T23" fmla="*/ 2147483647 h 680"/>
              <a:gd name="T24" fmla="*/ 2147483647 w 752"/>
              <a:gd name="T25" fmla="*/ 2147483647 h 680"/>
              <a:gd name="T26" fmla="*/ 2147483647 w 752"/>
              <a:gd name="T27" fmla="*/ 2147483647 h 680"/>
              <a:gd name="T28" fmla="*/ 2147483647 w 752"/>
              <a:gd name="T29" fmla="*/ 2147483647 h 680"/>
              <a:gd name="T30" fmla="*/ 2147483647 w 752"/>
              <a:gd name="T31" fmla="*/ 2147483647 h 680"/>
              <a:gd name="T32" fmla="*/ 2147483647 w 752"/>
              <a:gd name="T33" fmla="*/ 2147483647 h 680"/>
              <a:gd name="T34" fmla="*/ 2147483647 w 752"/>
              <a:gd name="T35" fmla="*/ 2147483647 h 680"/>
              <a:gd name="T36" fmla="*/ 2147483647 w 752"/>
              <a:gd name="T37" fmla="*/ 2147483647 h 6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2"/>
              <a:gd name="T58" fmla="*/ 0 h 680"/>
              <a:gd name="T59" fmla="*/ 752 w 752"/>
              <a:gd name="T60" fmla="*/ 680 h 6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2" h="680">
                <a:moveTo>
                  <a:pt x="64" y="680"/>
                </a:moveTo>
                <a:cubicBezTo>
                  <a:pt x="120" y="680"/>
                  <a:pt x="256" y="632"/>
                  <a:pt x="352" y="632"/>
                </a:cubicBezTo>
                <a:cubicBezTo>
                  <a:pt x="448" y="632"/>
                  <a:pt x="576" y="680"/>
                  <a:pt x="640" y="680"/>
                </a:cubicBezTo>
                <a:cubicBezTo>
                  <a:pt x="704" y="680"/>
                  <a:pt x="720" y="656"/>
                  <a:pt x="736" y="632"/>
                </a:cubicBezTo>
                <a:cubicBezTo>
                  <a:pt x="752" y="608"/>
                  <a:pt x="736" y="560"/>
                  <a:pt x="736" y="536"/>
                </a:cubicBezTo>
                <a:cubicBezTo>
                  <a:pt x="736" y="512"/>
                  <a:pt x="744" y="520"/>
                  <a:pt x="736" y="488"/>
                </a:cubicBezTo>
                <a:cubicBezTo>
                  <a:pt x="728" y="456"/>
                  <a:pt x="696" y="384"/>
                  <a:pt x="688" y="344"/>
                </a:cubicBezTo>
                <a:cubicBezTo>
                  <a:pt x="680" y="304"/>
                  <a:pt x="680" y="280"/>
                  <a:pt x="688" y="248"/>
                </a:cubicBezTo>
                <a:cubicBezTo>
                  <a:pt x="696" y="216"/>
                  <a:pt x="728" y="184"/>
                  <a:pt x="736" y="152"/>
                </a:cubicBezTo>
                <a:cubicBezTo>
                  <a:pt x="744" y="120"/>
                  <a:pt x="752" y="80"/>
                  <a:pt x="736" y="56"/>
                </a:cubicBezTo>
                <a:cubicBezTo>
                  <a:pt x="720" y="32"/>
                  <a:pt x="680" y="0"/>
                  <a:pt x="640" y="8"/>
                </a:cubicBezTo>
                <a:cubicBezTo>
                  <a:pt x="600" y="16"/>
                  <a:pt x="528" y="72"/>
                  <a:pt x="496" y="104"/>
                </a:cubicBezTo>
                <a:cubicBezTo>
                  <a:pt x="464" y="136"/>
                  <a:pt x="464" y="168"/>
                  <a:pt x="448" y="200"/>
                </a:cubicBezTo>
                <a:cubicBezTo>
                  <a:pt x="432" y="232"/>
                  <a:pt x="432" y="264"/>
                  <a:pt x="400" y="296"/>
                </a:cubicBezTo>
                <a:cubicBezTo>
                  <a:pt x="368" y="328"/>
                  <a:pt x="304" y="368"/>
                  <a:pt x="256" y="392"/>
                </a:cubicBezTo>
                <a:cubicBezTo>
                  <a:pt x="208" y="416"/>
                  <a:pt x="152" y="416"/>
                  <a:pt x="112" y="440"/>
                </a:cubicBezTo>
                <a:cubicBezTo>
                  <a:pt x="72" y="464"/>
                  <a:pt x="32" y="504"/>
                  <a:pt x="16" y="536"/>
                </a:cubicBezTo>
                <a:cubicBezTo>
                  <a:pt x="0" y="568"/>
                  <a:pt x="8" y="608"/>
                  <a:pt x="16" y="632"/>
                </a:cubicBezTo>
                <a:cubicBezTo>
                  <a:pt x="24" y="656"/>
                  <a:pt x="8" y="680"/>
                  <a:pt x="64" y="68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77" name="Freeform 143"/>
          <p:cNvSpPr>
            <a:spLocks/>
          </p:cNvSpPr>
          <p:nvPr/>
        </p:nvSpPr>
        <p:spPr bwMode="auto">
          <a:xfrm>
            <a:off x="4013199" y="3067050"/>
            <a:ext cx="1270000" cy="1079500"/>
          </a:xfrm>
          <a:custGeom>
            <a:avLst/>
            <a:gdLst>
              <a:gd name="T0" fmla="*/ 2147483647 w 752"/>
              <a:gd name="T1" fmla="*/ 2147483647 h 680"/>
              <a:gd name="T2" fmla="*/ 2147483647 w 752"/>
              <a:gd name="T3" fmla="*/ 2147483647 h 680"/>
              <a:gd name="T4" fmla="*/ 2147483647 w 752"/>
              <a:gd name="T5" fmla="*/ 2147483647 h 680"/>
              <a:gd name="T6" fmla="*/ 2147483647 w 752"/>
              <a:gd name="T7" fmla="*/ 2147483647 h 680"/>
              <a:gd name="T8" fmla="*/ 2147483647 w 752"/>
              <a:gd name="T9" fmla="*/ 2147483647 h 680"/>
              <a:gd name="T10" fmla="*/ 2147483647 w 752"/>
              <a:gd name="T11" fmla="*/ 2147483647 h 680"/>
              <a:gd name="T12" fmla="*/ 2147483647 w 752"/>
              <a:gd name="T13" fmla="*/ 2147483647 h 680"/>
              <a:gd name="T14" fmla="*/ 2147483647 w 752"/>
              <a:gd name="T15" fmla="*/ 2147483647 h 680"/>
              <a:gd name="T16" fmla="*/ 2147483647 w 752"/>
              <a:gd name="T17" fmla="*/ 2147483647 h 680"/>
              <a:gd name="T18" fmla="*/ 2147483647 w 752"/>
              <a:gd name="T19" fmla="*/ 2147483647 h 680"/>
              <a:gd name="T20" fmla="*/ 2147483647 w 752"/>
              <a:gd name="T21" fmla="*/ 2147483647 h 680"/>
              <a:gd name="T22" fmla="*/ 2147483647 w 752"/>
              <a:gd name="T23" fmla="*/ 2147483647 h 680"/>
              <a:gd name="T24" fmla="*/ 2147483647 w 752"/>
              <a:gd name="T25" fmla="*/ 2147483647 h 680"/>
              <a:gd name="T26" fmla="*/ 2147483647 w 752"/>
              <a:gd name="T27" fmla="*/ 2147483647 h 680"/>
              <a:gd name="T28" fmla="*/ 2147483647 w 752"/>
              <a:gd name="T29" fmla="*/ 2147483647 h 680"/>
              <a:gd name="T30" fmla="*/ 2147483647 w 752"/>
              <a:gd name="T31" fmla="*/ 2147483647 h 680"/>
              <a:gd name="T32" fmla="*/ 2147483647 w 752"/>
              <a:gd name="T33" fmla="*/ 2147483647 h 680"/>
              <a:gd name="T34" fmla="*/ 2147483647 w 752"/>
              <a:gd name="T35" fmla="*/ 2147483647 h 680"/>
              <a:gd name="T36" fmla="*/ 2147483647 w 752"/>
              <a:gd name="T37" fmla="*/ 2147483647 h 6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2"/>
              <a:gd name="T58" fmla="*/ 0 h 680"/>
              <a:gd name="T59" fmla="*/ 752 w 752"/>
              <a:gd name="T60" fmla="*/ 680 h 6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2" h="680">
                <a:moveTo>
                  <a:pt x="64" y="680"/>
                </a:moveTo>
                <a:cubicBezTo>
                  <a:pt x="120" y="680"/>
                  <a:pt x="256" y="632"/>
                  <a:pt x="352" y="632"/>
                </a:cubicBezTo>
                <a:cubicBezTo>
                  <a:pt x="448" y="632"/>
                  <a:pt x="576" y="680"/>
                  <a:pt x="640" y="680"/>
                </a:cubicBezTo>
                <a:cubicBezTo>
                  <a:pt x="704" y="680"/>
                  <a:pt x="720" y="656"/>
                  <a:pt x="736" y="632"/>
                </a:cubicBezTo>
                <a:cubicBezTo>
                  <a:pt x="752" y="608"/>
                  <a:pt x="736" y="560"/>
                  <a:pt x="736" y="536"/>
                </a:cubicBezTo>
                <a:cubicBezTo>
                  <a:pt x="736" y="512"/>
                  <a:pt x="744" y="520"/>
                  <a:pt x="736" y="488"/>
                </a:cubicBezTo>
                <a:cubicBezTo>
                  <a:pt x="728" y="456"/>
                  <a:pt x="696" y="384"/>
                  <a:pt x="688" y="344"/>
                </a:cubicBezTo>
                <a:cubicBezTo>
                  <a:pt x="680" y="304"/>
                  <a:pt x="680" y="280"/>
                  <a:pt x="688" y="248"/>
                </a:cubicBezTo>
                <a:cubicBezTo>
                  <a:pt x="696" y="216"/>
                  <a:pt x="728" y="184"/>
                  <a:pt x="736" y="152"/>
                </a:cubicBezTo>
                <a:cubicBezTo>
                  <a:pt x="744" y="120"/>
                  <a:pt x="752" y="80"/>
                  <a:pt x="736" y="56"/>
                </a:cubicBezTo>
                <a:cubicBezTo>
                  <a:pt x="720" y="32"/>
                  <a:pt x="680" y="0"/>
                  <a:pt x="640" y="8"/>
                </a:cubicBezTo>
                <a:cubicBezTo>
                  <a:pt x="600" y="16"/>
                  <a:pt x="528" y="72"/>
                  <a:pt x="496" y="104"/>
                </a:cubicBezTo>
                <a:cubicBezTo>
                  <a:pt x="464" y="136"/>
                  <a:pt x="464" y="168"/>
                  <a:pt x="448" y="200"/>
                </a:cubicBezTo>
                <a:cubicBezTo>
                  <a:pt x="432" y="232"/>
                  <a:pt x="432" y="264"/>
                  <a:pt x="400" y="296"/>
                </a:cubicBezTo>
                <a:cubicBezTo>
                  <a:pt x="368" y="328"/>
                  <a:pt x="304" y="368"/>
                  <a:pt x="256" y="392"/>
                </a:cubicBezTo>
                <a:cubicBezTo>
                  <a:pt x="208" y="416"/>
                  <a:pt x="152" y="416"/>
                  <a:pt x="112" y="440"/>
                </a:cubicBezTo>
                <a:cubicBezTo>
                  <a:pt x="72" y="464"/>
                  <a:pt x="32" y="504"/>
                  <a:pt x="16" y="536"/>
                </a:cubicBezTo>
                <a:cubicBezTo>
                  <a:pt x="0" y="568"/>
                  <a:pt x="8" y="608"/>
                  <a:pt x="16" y="632"/>
                </a:cubicBezTo>
                <a:cubicBezTo>
                  <a:pt x="24" y="656"/>
                  <a:pt x="8" y="680"/>
                  <a:pt x="64" y="68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2" name="TextBox 1"/>
          <p:cNvSpPr txBox="1"/>
          <p:nvPr/>
        </p:nvSpPr>
        <p:spPr>
          <a:xfrm>
            <a:off x="3124200" y="4648200"/>
            <a:ext cx="2665602" cy="369332"/>
          </a:xfrm>
          <a:prstGeom prst="rect">
            <a:avLst/>
          </a:prstGeom>
          <a:noFill/>
        </p:spPr>
        <p:txBody>
          <a:bodyPr wrap="none" rtlCol="0">
            <a:spAutoFit/>
          </a:bodyPr>
          <a:lstStyle/>
          <a:p>
            <a:r>
              <a:rPr lang="en-US"/>
              <a:t>Same as joining itemsets…</a:t>
            </a:r>
          </a:p>
        </p:txBody>
      </p:sp>
    </p:spTree>
    <p:extLst>
      <p:ext uri="{BB962C8B-B14F-4D97-AF65-F5344CB8AC3E}">
        <p14:creationId xmlns:p14="http://schemas.microsoft.com/office/powerpoint/2010/main" val="1143394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z="3600">
                <a:cs typeface="Times New Roman" panose="02020603050405020304" pitchFamily="18" charset="0"/>
              </a:rPr>
              <a:t>Candidates generation (join) based on core detection</a:t>
            </a:r>
          </a:p>
        </p:txBody>
      </p:sp>
      <p:sp>
        <p:nvSpPr>
          <p:cNvPr id="40963" name="Oval 5"/>
          <p:cNvSpPr>
            <a:spLocks noChangeArrowheads="1"/>
          </p:cNvSpPr>
          <p:nvPr/>
        </p:nvSpPr>
        <p:spPr bwMode="auto">
          <a:xfrm>
            <a:off x="2667000" y="2590800"/>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64" name="Line 6"/>
          <p:cNvSpPr>
            <a:spLocks noChangeShapeType="1"/>
          </p:cNvSpPr>
          <p:nvPr/>
        </p:nvSpPr>
        <p:spPr bwMode="auto">
          <a:xfrm>
            <a:off x="2819400" y="2667000"/>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5" name="Oval 7"/>
          <p:cNvSpPr>
            <a:spLocks noChangeArrowheads="1"/>
          </p:cNvSpPr>
          <p:nvPr/>
        </p:nvSpPr>
        <p:spPr bwMode="auto">
          <a:xfrm>
            <a:off x="3429000" y="2590800"/>
            <a:ext cx="152400" cy="152400"/>
          </a:xfrm>
          <a:prstGeom prst="ellipse">
            <a:avLst/>
          </a:prstGeom>
          <a:solidFill>
            <a:schemeClr val="accent1"/>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66" name="Line 8"/>
          <p:cNvSpPr>
            <a:spLocks noChangeShapeType="1"/>
          </p:cNvSpPr>
          <p:nvPr/>
        </p:nvSpPr>
        <p:spPr bwMode="auto">
          <a:xfrm flipV="1">
            <a:off x="2743200" y="20574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7" name="Oval 9"/>
          <p:cNvSpPr>
            <a:spLocks noChangeArrowheads="1"/>
          </p:cNvSpPr>
          <p:nvPr/>
        </p:nvSpPr>
        <p:spPr bwMode="auto">
          <a:xfrm>
            <a:off x="2667000" y="1905000"/>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68" name="Line 10"/>
          <p:cNvSpPr>
            <a:spLocks noChangeShapeType="1"/>
          </p:cNvSpPr>
          <p:nvPr/>
        </p:nvSpPr>
        <p:spPr bwMode="auto">
          <a:xfrm flipV="1">
            <a:off x="3505200" y="20574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9" name="Oval 11"/>
          <p:cNvSpPr>
            <a:spLocks noChangeArrowheads="1"/>
          </p:cNvSpPr>
          <p:nvPr/>
        </p:nvSpPr>
        <p:spPr bwMode="auto">
          <a:xfrm>
            <a:off x="3429000" y="1905000"/>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70" name="Line 12"/>
          <p:cNvSpPr>
            <a:spLocks noChangeShapeType="1"/>
          </p:cNvSpPr>
          <p:nvPr/>
        </p:nvSpPr>
        <p:spPr bwMode="auto">
          <a:xfrm flipV="1">
            <a:off x="2743200" y="1981200"/>
            <a:ext cx="685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1" name="Oval 14"/>
          <p:cNvSpPr>
            <a:spLocks noChangeArrowheads="1"/>
          </p:cNvSpPr>
          <p:nvPr/>
        </p:nvSpPr>
        <p:spPr bwMode="auto">
          <a:xfrm>
            <a:off x="6248400" y="2590800"/>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72" name="Line 15"/>
          <p:cNvSpPr>
            <a:spLocks noChangeShapeType="1"/>
          </p:cNvSpPr>
          <p:nvPr/>
        </p:nvSpPr>
        <p:spPr bwMode="auto">
          <a:xfrm>
            <a:off x="6400800" y="2667000"/>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3" name="Oval 16"/>
          <p:cNvSpPr>
            <a:spLocks noChangeArrowheads="1"/>
          </p:cNvSpPr>
          <p:nvPr/>
        </p:nvSpPr>
        <p:spPr bwMode="auto">
          <a:xfrm>
            <a:off x="7010400" y="2590800"/>
            <a:ext cx="152400" cy="152400"/>
          </a:xfrm>
          <a:prstGeom prst="ellipse">
            <a:avLst/>
          </a:prstGeom>
          <a:solidFill>
            <a:schemeClr val="accent1"/>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74" name="Line 17"/>
          <p:cNvSpPr>
            <a:spLocks noChangeShapeType="1"/>
          </p:cNvSpPr>
          <p:nvPr/>
        </p:nvSpPr>
        <p:spPr bwMode="auto">
          <a:xfrm flipV="1">
            <a:off x="6324600" y="20574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5" name="Oval 18"/>
          <p:cNvSpPr>
            <a:spLocks noChangeArrowheads="1"/>
          </p:cNvSpPr>
          <p:nvPr/>
        </p:nvSpPr>
        <p:spPr bwMode="auto">
          <a:xfrm>
            <a:off x="6248400" y="1905000"/>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76" name="Line 19"/>
          <p:cNvSpPr>
            <a:spLocks noChangeShapeType="1"/>
          </p:cNvSpPr>
          <p:nvPr/>
        </p:nvSpPr>
        <p:spPr bwMode="auto">
          <a:xfrm flipV="1">
            <a:off x="7086600" y="20574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7" name="Oval 20"/>
          <p:cNvSpPr>
            <a:spLocks noChangeArrowheads="1"/>
          </p:cNvSpPr>
          <p:nvPr/>
        </p:nvSpPr>
        <p:spPr bwMode="auto">
          <a:xfrm>
            <a:off x="7010400" y="1905000"/>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78" name="Line 21"/>
          <p:cNvSpPr>
            <a:spLocks noChangeShapeType="1"/>
          </p:cNvSpPr>
          <p:nvPr/>
        </p:nvSpPr>
        <p:spPr bwMode="auto">
          <a:xfrm flipV="1">
            <a:off x="6324600" y="1981200"/>
            <a:ext cx="685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9" name="Line 22"/>
          <p:cNvSpPr>
            <a:spLocks noChangeShapeType="1"/>
          </p:cNvSpPr>
          <p:nvPr/>
        </p:nvSpPr>
        <p:spPr bwMode="auto">
          <a:xfrm>
            <a:off x="6400800" y="1981200"/>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0" name="Oval 23"/>
          <p:cNvSpPr>
            <a:spLocks noChangeArrowheads="1"/>
          </p:cNvSpPr>
          <p:nvPr/>
        </p:nvSpPr>
        <p:spPr bwMode="auto">
          <a:xfrm>
            <a:off x="4267200" y="2590800"/>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81" name="Line 24"/>
          <p:cNvSpPr>
            <a:spLocks noChangeShapeType="1"/>
          </p:cNvSpPr>
          <p:nvPr/>
        </p:nvSpPr>
        <p:spPr bwMode="auto">
          <a:xfrm>
            <a:off x="4419600" y="2667000"/>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2" name="Oval 25"/>
          <p:cNvSpPr>
            <a:spLocks noChangeArrowheads="1"/>
          </p:cNvSpPr>
          <p:nvPr/>
        </p:nvSpPr>
        <p:spPr bwMode="auto">
          <a:xfrm>
            <a:off x="5029200" y="2590800"/>
            <a:ext cx="152400" cy="152400"/>
          </a:xfrm>
          <a:prstGeom prst="ellipse">
            <a:avLst/>
          </a:prstGeom>
          <a:solidFill>
            <a:schemeClr val="accent1"/>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83" name="Oval 27"/>
          <p:cNvSpPr>
            <a:spLocks noChangeArrowheads="1"/>
          </p:cNvSpPr>
          <p:nvPr/>
        </p:nvSpPr>
        <p:spPr bwMode="auto">
          <a:xfrm>
            <a:off x="4267200" y="1905000"/>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84" name="Line 28"/>
          <p:cNvSpPr>
            <a:spLocks noChangeShapeType="1"/>
          </p:cNvSpPr>
          <p:nvPr/>
        </p:nvSpPr>
        <p:spPr bwMode="auto">
          <a:xfrm flipV="1">
            <a:off x="5105400" y="20574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5" name="Oval 29"/>
          <p:cNvSpPr>
            <a:spLocks noChangeArrowheads="1"/>
          </p:cNvSpPr>
          <p:nvPr/>
        </p:nvSpPr>
        <p:spPr bwMode="auto">
          <a:xfrm>
            <a:off x="5029200" y="1905000"/>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86" name="Line 30"/>
          <p:cNvSpPr>
            <a:spLocks noChangeShapeType="1"/>
          </p:cNvSpPr>
          <p:nvPr/>
        </p:nvSpPr>
        <p:spPr bwMode="auto">
          <a:xfrm flipV="1">
            <a:off x="4343400" y="1981200"/>
            <a:ext cx="685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7" name="Line 31"/>
          <p:cNvSpPr>
            <a:spLocks noChangeShapeType="1"/>
          </p:cNvSpPr>
          <p:nvPr/>
        </p:nvSpPr>
        <p:spPr bwMode="auto">
          <a:xfrm>
            <a:off x="4419600" y="1981200"/>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2" name="Text Box 136"/>
          <p:cNvSpPr txBox="1">
            <a:spLocks noChangeArrowheads="1"/>
          </p:cNvSpPr>
          <p:nvPr/>
        </p:nvSpPr>
        <p:spPr bwMode="auto">
          <a:xfrm>
            <a:off x="3733801" y="2133601"/>
            <a:ext cx="334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r>
              <a:rPr lang="en-US"/>
              <a:t>+</a:t>
            </a:r>
          </a:p>
        </p:txBody>
      </p:sp>
      <p:sp>
        <p:nvSpPr>
          <p:cNvPr id="41073" name="Line 137"/>
          <p:cNvSpPr>
            <a:spLocks noChangeShapeType="1"/>
          </p:cNvSpPr>
          <p:nvPr/>
        </p:nvSpPr>
        <p:spPr bwMode="auto">
          <a:xfrm>
            <a:off x="5486400" y="22860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78" name="Oval 145"/>
          <p:cNvSpPr>
            <a:spLocks noChangeArrowheads="1"/>
          </p:cNvSpPr>
          <p:nvPr/>
        </p:nvSpPr>
        <p:spPr bwMode="auto">
          <a:xfrm>
            <a:off x="7696200" y="2590800"/>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79" name="Line 146"/>
          <p:cNvSpPr>
            <a:spLocks noChangeShapeType="1"/>
          </p:cNvSpPr>
          <p:nvPr/>
        </p:nvSpPr>
        <p:spPr bwMode="auto">
          <a:xfrm>
            <a:off x="7848600" y="2667000"/>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0" name="Oval 147"/>
          <p:cNvSpPr>
            <a:spLocks noChangeArrowheads="1"/>
          </p:cNvSpPr>
          <p:nvPr/>
        </p:nvSpPr>
        <p:spPr bwMode="auto">
          <a:xfrm>
            <a:off x="8458200" y="2590800"/>
            <a:ext cx="152400" cy="152400"/>
          </a:xfrm>
          <a:prstGeom prst="ellipse">
            <a:avLst/>
          </a:prstGeom>
          <a:solidFill>
            <a:schemeClr val="accent1"/>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81" name="Line 148"/>
          <p:cNvSpPr>
            <a:spLocks noChangeShapeType="1"/>
          </p:cNvSpPr>
          <p:nvPr/>
        </p:nvSpPr>
        <p:spPr bwMode="auto">
          <a:xfrm flipH="1" flipV="1">
            <a:off x="7620000" y="2133600"/>
            <a:ext cx="15240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2" name="Oval 149"/>
          <p:cNvSpPr>
            <a:spLocks noChangeArrowheads="1"/>
          </p:cNvSpPr>
          <p:nvPr/>
        </p:nvSpPr>
        <p:spPr bwMode="auto">
          <a:xfrm>
            <a:off x="7543800" y="1981200"/>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83" name="Line 150"/>
          <p:cNvSpPr>
            <a:spLocks noChangeShapeType="1"/>
          </p:cNvSpPr>
          <p:nvPr/>
        </p:nvSpPr>
        <p:spPr bwMode="auto">
          <a:xfrm flipV="1">
            <a:off x="8534400" y="20574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4" name="Oval 151"/>
          <p:cNvSpPr>
            <a:spLocks noChangeArrowheads="1"/>
          </p:cNvSpPr>
          <p:nvPr/>
        </p:nvSpPr>
        <p:spPr bwMode="auto">
          <a:xfrm>
            <a:off x="8458200" y="1905000"/>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85" name="Line 152"/>
          <p:cNvSpPr>
            <a:spLocks noChangeShapeType="1"/>
          </p:cNvSpPr>
          <p:nvPr/>
        </p:nvSpPr>
        <p:spPr bwMode="auto">
          <a:xfrm flipV="1">
            <a:off x="7772400" y="1981200"/>
            <a:ext cx="685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6" name="Line 153"/>
          <p:cNvSpPr>
            <a:spLocks noChangeShapeType="1"/>
          </p:cNvSpPr>
          <p:nvPr/>
        </p:nvSpPr>
        <p:spPr bwMode="auto">
          <a:xfrm>
            <a:off x="7924800" y="1828800"/>
            <a:ext cx="533400" cy="152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7" name="Oval 154"/>
          <p:cNvSpPr>
            <a:spLocks noChangeArrowheads="1"/>
          </p:cNvSpPr>
          <p:nvPr/>
        </p:nvSpPr>
        <p:spPr bwMode="auto">
          <a:xfrm>
            <a:off x="7772400" y="1752600"/>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Tree>
    <p:extLst>
      <p:ext uri="{BB962C8B-B14F-4D97-AF65-F5344CB8AC3E}">
        <p14:creationId xmlns:p14="http://schemas.microsoft.com/office/powerpoint/2010/main" val="255246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71"/>
                                        </p:tgtEl>
                                        <p:attrNameLst>
                                          <p:attrName>style.visibility</p:attrName>
                                        </p:attrNameLst>
                                      </p:cBhvr>
                                      <p:to>
                                        <p:strVal val="visible"/>
                                      </p:to>
                                    </p:set>
                                    <p:animEffect transition="in" filter="fade">
                                      <p:cBhvr>
                                        <p:cTn id="7" dur="500"/>
                                        <p:tgtEl>
                                          <p:spTgt spid="409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72"/>
                                        </p:tgtEl>
                                        <p:attrNameLst>
                                          <p:attrName>style.visibility</p:attrName>
                                        </p:attrNameLst>
                                      </p:cBhvr>
                                      <p:to>
                                        <p:strVal val="visible"/>
                                      </p:to>
                                    </p:set>
                                    <p:animEffect transition="in" filter="fade">
                                      <p:cBhvr>
                                        <p:cTn id="10" dur="500"/>
                                        <p:tgtEl>
                                          <p:spTgt spid="4097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73"/>
                                        </p:tgtEl>
                                        <p:attrNameLst>
                                          <p:attrName>style.visibility</p:attrName>
                                        </p:attrNameLst>
                                      </p:cBhvr>
                                      <p:to>
                                        <p:strVal val="visible"/>
                                      </p:to>
                                    </p:set>
                                    <p:animEffect transition="in" filter="fade">
                                      <p:cBhvr>
                                        <p:cTn id="13" dur="500"/>
                                        <p:tgtEl>
                                          <p:spTgt spid="4097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974"/>
                                        </p:tgtEl>
                                        <p:attrNameLst>
                                          <p:attrName>style.visibility</p:attrName>
                                        </p:attrNameLst>
                                      </p:cBhvr>
                                      <p:to>
                                        <p:strVal val="visible"/>
                                      </p:to>
                                    </p:set>
                                    <p:animEffect transition="in" filter="fade">
                                      <p:cBhvr>
                                        <p:cTn id="16" dur="500"/>
                                        <p:tgtEl>
                                          <p:spTgt spid="4097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975"/>
                                        </p:tgtEl>
                                        <p:attrNameLst>
                                          <p:attrName>style.visibility</p:attrName>
                                        </p:attrNameLst>
                                      </p:cBhvr>
                                      <p:to>
                                        <p:strVal val="visible"/>
                                      </p:to>
                                    </p:set>
                                    <p:animEffect transition="in" filter="fade">
                                      <p:cBhvr>
                                        <p:cTn id="19" dur="500"/>
                                        <p:tgtEl>
                                          <p:spTgt spid="4097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976"/>
                                        </p:tgtEl>
                                        <p:attrNameLst>
                                          <p:attrName>style.visibility</p:attrName>
                                        </p:attrNameLst>
                                      </p:cBhvr>
                                      <p:to>
                                        <p:strVal val="visible"/>
                                      </p:to>
                                    </p:set>
                                    <p:animEffect transition="in" filter="fade">
                                      <p:cBhvr>
                                        <p:cTn id="22" dur="500"/>
                                        <p:tgtEl>
                                          <p:spTgt spid="4097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977"/>
                                        </p:tgtEl>
                                        <p:attrNameLst>
                                          <p:attrName>style.visibility</p:attrName>
                                        </p:attrNameLst>
                                      </p:cBhvr>
                                      <p:to>
                                        <p:strVal val="visible"/>
                                      </p:to>
                                    </p:set>
                                    <p:animEffect transition="in" filter="fade">
                                      <p:cBhvr>
                                        <p:cTn id="25" dur="500"/>
                                        <p:tgtEl>
                                          <p:spTgt spid="4097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978"/>
                                        </p:tgtEl>
                                        <p:attrNameLst>
                                          <p:attrName>style.visibility</p:attrName>
                                        </p:attrNameLst>
                                      </p:cBhvr>
                                      <p:to>
                                        <p:strVal val="visible"/>
                                      </p:to>
                                    </p:set>
                                    <p:animEffect transition="in" filter="fade">
                                      <p:cBhvr>
                                        <p:cTn id="28" dur="500"/>
                                        <p:tgtEl>
                                          <p:spTgt spid="4097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0979"/>
                                        </p:tgtEl>
                                        <p:attrNameLst>
                                          <p:attrName>style.visibility</p:attrName>
                                        </p:attrNameLst>
                                      </p:cBhvr>
                                      <p:to>
                                        <p:strVal val="visible"/>
                                      </p:to>
                                    </p:set>
                                    <p:animEffect transition="in" filter="fade">
                                      <p:cBhvr>
                                        <p:cTn id="31" dur="500"/>
                                        <p:tgtEl>
                                          <p:spTgt spid="4097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1078"/>
                                        </p:tgtEl>
                                        <p:attrNameLst>
                                          <p:attrName>style.visibility</p:attrName>
                                        </p:attrNameLst>
                                      </p:cBhvr>
                                      <p:to>
                                        <p:strVal val="visible"/>
                                      </p:to>
                                    </p:set>
                                    <p:animEffect transition="in" filter="fade">
                                      <p:cBhvr>
                                        <p:cTn id="34" dur="500"/>
                                        <p:tgtEl>
                                          <p:spTgt spid="4107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1079"/>
                                        </p:tgtEl>
                                        <p:attrNameLst>
                                          <p:attrName>style.visibility</p:attrName>
                                        </p:attrNameLst>
                                      </p:cBhvr>
                                      <p:to>
                                        <p:strVal val="visible"/>
                                      </p:to>
                                    </p:set>
                                    <p:animEffect transition="in" filter="fade">
                                      <p:cBhvr>
                                        <p:cTn id="37" dur="500"/>
                                        <p:tgtEl>
                                          <p:spTgt spid="4107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1080"/>
                                        </p:tgtEl>
                                        <p:attrNameLst>
                                          <p:attrName>style.visibility</p:attrName>
                                        </p:attrNameLst>
                                      </p:cBhvr>
                                      <p:to>
                                        <p:strVal val="visible"/>
                                      </p:to>
                                    </p:set>
                                    <p:animEffect transition="in" filter="fade">
                                      <p:cBhvr>
                                        <p:cTn id="40" dur="500"/>
                                        <p:tgtEl>
                                          <p:spTgt spid="4108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081"/>
                                        </p:tgtEl>
                                        <p:attrNameLst>
                                          <p:attrName>style.visibility</p:attrName>
                                        </p:attrNameLst>
                                      </p:cBhvr>
                                      <p:to>
                                        <p:strVal val="visible"/>
                                      </p:to>
                                    </p:set>
                                    <p:animEffect transition="in" filter="fade">
                                      <p:cBhvr>
                                        <p:cTn id="43" dur="500"/>
                                        <p:tgtEl>
                                          <p:spTgt spid="4108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082"/>
                                        </p:tgtEl>
                                        <p:attrNameLst>
                                          <p:attrName>style.visibility</p:attrName>
                                        </p:attrNameLst>
                                      </p:cBhvr>
                                      <p:to>
                                        <p:strVal val="visible"/>
                                      </p:to>
                                    </p:set>
                                    <p:animEffect transition="in" filter="fade">
                                      <p:cBhvr>
                                        <p:cTn id="46" dur="500"/>
                                        <p:tgtEl>
                                          <p:spTgt spid="4108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1083"/>
                                        </p:tgtEl>
                                        <p:attrNameLst>
                                          <p:attrName>style.visibility</p:attrName>
                                        </p:attrNameLst>
                                      </p:cBhvr>
                                      <p:to>
                                        <p:strVal val="visible"/>
                                      </p:to>
                                    </p:set>
                                    <p:animEffect transition="in" filter="fade">
                                      <p:cBhvr>
                                        <p:cTn id="49" dur="500"/>
                                        <p:tgtEl>
                                          <p:spTgt spid="4108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084"/>
                                        </p:tgtEl>
                                        <p:attrNameLst>
                                          <p:attrName>style.visibility</p:attrName>
                                        </p:attrNameLst>
                                      </p:cBhvr>
                                      <p:to>
                                        <p:strVal val="visible"/>
                                      </p:to>
                                    </p:set>
                                    <p:animEffect transition="in" filter="fade">
                                      <p:cBhvr>
                                        <p:cTn id="52" dur="500"/>
                                        <p:tgtEl>
                                          <p:spTgt spid="4108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1085"/>
                                        </p:tgtEl>
                                        <p:attrNameLst>
                                          <p:attrName>style.visibility</p:attrName>
                                        </p:attrNameLst>
                                      </p:cBhvr>
                                      <p:to>
                                        <p:strVal val="visible"/>
                                      </p:to>
                                    </p:set>
                                    <p:animEffect transition="in" filter="fade">
                                      <p:cBhvr>
                                        <p:cTn id="55" dur="500"/>
                                        <p:tgtEl>
                                          <p:spTgt spid="4108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1086"/>
                                        </p:tgtEl>
                                        <p:attrNameLst>
                                          <p:attrName>style.visibility</p:attrName>
                                        </p:attrNameLst>
                                      </p:cBhvr>
                                      <p:to>
                                        <p:strVal val="visible"/>
                                      </p:to>
                                    </p:set>
                                    <p:animEffect transition="in" filter="fade">
                                      <p:cBhvr>
                                        <p:cTn id="58" dur="500"/>
                                        <p:tgtEl>
                                          <p:spTgt spid="4108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1087"/>
                                        </p:tgtEl>
                                        <p:attrNameLst>
                                          <p:attrName>style.visibility</p:attrName>
                                        </p:attrNameLst>
                                      </p:cBhvr>
                                      <p:to>
                                        <p:strVal val="visible"/>
                                      </p:to>
                                    </p:set>
                                    <p:animEffect transition="in" filter="fade">
                                      <p:cBhvr>
                                        <p:cTn id="61" dur="500"/>
                                        <p:tgtEl>
                                          <p:spTgt spid="41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1" grpId="0" animBg="1"/>
      <p:bldP spid="40972" grpId="0" animBg="1"/>
      <p:bldP spid="40973" grpId="0" animBg="1"/>
      <p:bldP spid="40974" grpId="0" animBg="1"/>
      <p:bldP spid="40975" grpId="0" animBg="1"/>
      <p:bldP spid="40976" grpId="0" animBg="1"/>
      <p:bldP spid="40977" grpId="0" animBg="1"/>
      <p:bldP spid="40978" grpId="0" animBg="1"/>
      <p:bldP spid="40979" grpId="0" animBg="1"/>
      <p:bldP spid="41078" grpId="0" animBg="1"/>
      <p:bldP spid="41079" grpId="0" animBg="1"/>
      <p:bldP spid="41080" grpId="0" animBg="1"/>
      <p:bldP spid="41081" grpId="0" animBg="1"/>
      <p:bldP spid="41082" grpId="0" animBg="1"/>
      <p:bldP spid="41083" grpId="0" animBg="1"/>
      <p:bldP spid="41084" grpId="0" animBg="1"/>
      <p:bldP spid="41085" grpId="0" animBg="1"/>
      <p:bldP spid="41086" grpId="0" animBg="1"/>
      <p:bldP spid="4108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val 5"/>
          <p:cNvSpPr>
            <a:spLocks noChangeArrowheads="1"/>
          </p:cNvSpPr>
          <p:nvPr/>
        </p:nvSpPr>
        <p:spPr bwMode="auto">
          <a:xfrm>
            <a:off x="2094432" y="2881356"/>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5" name="Line 6"/>
          <p:cNvSpPr>
            <a:spLocks noChangeShapeType="1"/>
          </p:cNvSpPr>
          <p:nvPr/>
        </p:nvSpPr>
        <p:spPr bwMode="auto">
          <a:xfrm>
            <a:off x="2246832" y="2957556"/>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8"/>
          <p:cNvSpPr>
            <a:spLocks noChangeShapeType="1"/>
          </p:cNvSpPr>
          <p:nvPr/>
        </p:nvSpPr>
        <p:spPr bwMode="auto">
          <a:xfrm flipV="1">
            <a:off x="2170632" y="2347956"/>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Oval 9"/>
          <p:cNvSpPr>
            <a:spLocks noChangeArrowheads="1"/>
          </p:cNvSpPr>
          <p:nvPr/>
        </p:nvSpPr>
        <p:spPr bwMode="auto">
          <a:xfrm>
            <a:off x="2094432" y="2195556"/>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9" name="Line 10"/>
          <p:cNvSpPr>
            <a:spLocks noChangeShapeType="1"/>
          </p:cNvSpPr>
          <p:nvPr/>
        </p:nvSpPr>
        <p:spPr bwMode="auto">
          <a:xfrm flipV="1">
            <a:off x="2932632" y="2347956"/>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Oval 11"/>
          <p:cNvSpPr>
            <a:spLocks noChangeArrowheads="1"/>
          </p:cNvSpPr>
          <p:nvPr/>
        </p:nvSpPr>
        <p:spPr bwMode="auto">
          <a:xfrm>
            <a:off x="2856432" y="2195556"/>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11" name="Line 12"/>
          <p:cNvSpPr>
            <a:spLocks noChangeShapeType="1"/>
          </p:cNvSpPr>
          <p:nvPr/>
        </p:nvSpPr>
        <p:spPr bwMode="auto">
          <a:xfrm flipV="1">
            <a:off x="2170632" y="2271756"/>
            <a:ext cx="685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Oval 23"/>
          <p:cNvSpPr>
            <a:spLocks noChangeArrowheads="1"/>
          </p:cNvSpPr>
          <p:nvPr/>
        </p:nvSpPr>
        <p:spPr bwMode="auto">
          <a:xfrm>
            <a:off x="3694632" y="2881356"/>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13" name="Line 24"/>
          <p:cNvSpPr>
            <a:spLocks noChangeShapeType="1"/>
          </p:cNvSpPr>
          <p:nvPr/>
        </p:nvSpPr>
        <p:spPr bwMode="auto">
          <a:xfrm>
            <a:off x="3847032" y="2957556"/>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Oval 27"/>
          <p:cNvSpPr>
            <a:spLocks noChangeArrowheads="1"/>
          </p:cNvSpPr>
          <p:nvPr/>
        </p:nvSpPr>
        <p:spPr bwMode="auto">
          <a:xfrm>
            <a:off x="3694632" y="2195556"/>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16" name="Line 28"/>
          <p:cNvSpPr>
            <a:spLocks noChangeShapeType="1"/>
          </p:cNvSpPr>
          <p:nvPr/>
        </p:nvSpPr>
        <p:spPr bwMode="auto">
          <a:xfrm flipV="1">
            <a:off x="4532832" y="2347956"/>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Oval 29"/>
          <p:cNvSpPr>
            <a:spLocks noChangeArrowheads="1"/>
          </p:cNvSpPr>
          <p:nvPr/>
        </p:nvSpPr>
        <p:spPr bwMode="auto">
          <a:xfrm>
            <a:off x="4456632" y="2195556"/>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18" name="Line 30"/>
          <p:cNvSpPr>
            <a:spLocks noChangeShapeType="1"/>
          </p:cNvSpPr>
          <p:nvPr/>
        </p:nvSpPr>
        <p:spPr bwMode="auto">
          <a:xfrm flipV="1">
            <a:off x="3770832" y="2271756"/>
            <a:ext cx="685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31"/>
          <p:cNvSpPr>
            <a:spLocks noChangeShapeType="1"/>
          </p:cNvSpPr>
          <p:nvPr/>
        </p:nvSpPr>
        <p:spPr bwMode="auto">
          <a:xfrm flipH="1">
            <a:off x="3770832" y="2347956"/>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Text Box 136"/>
          <p:cNvSpPr txBox="1">
            <a:spLocks noChangeArrowheads="1"/>
          </p:cNvSpPr>
          <p:nvPr/>
        </p:nvSpPr>
        <p:spPr bwMode="auto">
          <a:xfrm>
            <a:off x="3161233" y="2424157"/>
            <a:ext cx="334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r>
              <a:rPr lang="en-US"/>
              <a:t>+</a:t>
            </a:r>
          </a:p>
        </p:txBody>
      </p:sp>
      <p:sp>
        <p:nvSpPr>
          <p:cNvPr id="38" name="Oval 23"/>
          <p:cNvSpPr>
            <a:spLocks noChangeArrowheads="1"/>
          </p:cNvSpPr>
          <p:nvPr/>
        </p:nvSpPr>
        <p:spPr bwMode="auto">
          <a:xfrm>
            <a:off x="7043159" y="2881356"/>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39" name="Line 24"/>
          <p:cNvSpPr>
            <a:spLocks noChangeShapeType="1"/>
          </p:cNvSpPr>
          <p:nvPr/>
        </p:nvSpPr>
        <p:spPr bwMode="auto">
          <a:xfrm>
            <a:off x="7195559" y="2957556"/>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Oval 27"/>
          <p:cNvSpPr>
            <a:spLocks noChangeArrowheads="1"/>
          </p:cNvSpPr>
          <p:nvPr/>
        </p:nvSpPr>
        <p:spPr bwMode="auto">
          <a:xfrm>
            <a:off x="7043159" y="2195556"/>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2" name="Line 28"/>
          <p:cNvSpPr>
            <a:spLocks noChangeShapeType="1"/>
          </p:cNvSpPr>
          <p:nvPr/>
        </p:nvSpPr>
        <p:spPr bwMode="auto">
          <a:xfrm flipV="1">
            <a:off x="7881359" y="2347956"/>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Oval 29"/>
          <p:cNvSpPr>
            <a:spLocks noChangeArrowheads="1"/>
          </p:cNvSpPr>
          <p:nvPr/>
        </p:nvSpPr>
        <p:spPr bwMode="auto">
          <a:xfrm>
            <a:off x="7805159" y="2195556"/>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4" name="Line 30"/>
          <p:cNvSpPr>
            <a:spLocks noChangeShapeType="1"/>
          </p:cNvSpPr>
          <p:nvPr/>
        </p:nvSpPr>
        <p:spPr bwMode="auto">
          <a:xfrm flipV="1">
            <a:off x="7119359" y="2271756"/>
            <a:ext cx="685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31"/>
          <p:cNvSpPr>
            <a:spLocks noChangeShapeType="1"/>
          </p:cNvSpPr>
          <p:nvPr/>
        </p:nvSpPr>
        <p:spPr bwMode="auto">
          <a:xfrm flipH="1">
            <a:off x="7119359" y="2347956"/>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Oval 23"/>
          <p:cNvSpPr>
            <a:spLocks noChangeArrowheads="1"/>
          </p:cNvSpPr>
          <p:nvPr/>
        </p:nvSpPr>
        <p:spPr bwMode="auto">
          <a:xfrm>
            <a:off x="4429570" y="2881356"/>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7" name="Oval 23"/>
          <p:cNvSpPr>
            <a:spLocks noChangeArrowheads="1"/>
          </p:cNvSpPr>
          <p:nvPr/>
        </p:nvSpPr>
        <p:spPr bwMode="auto">
          <a:xfrm>
            <a:off x="2829118" y="2881356"/>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8" name="Oval 23"/>
          <p:cNvSpPr>
            <a:spLocks noChangeArrowheads="1"/>
          </p:cNvSpPr>
          <p:nvPr/>
        </p:nvSpPr>
        <p:spPr bwMode="auto">
          <a:xfrm>
            <a:off x="7767059" y="2847173"/>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9" name="Oval 27"/>
          <p:cNvSpPr>
            <a:spLocks noChangeArrowheads="1"/>
          </p:cNvSpPr>
          <p:nvPr/>
        </p:nvSpPr>
        <p:spPr bwMode="auto">
          <a:xfrm>
            <a:off x="7767058" y="3513747"/>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50" name="Line 31"/>
          <p:cNvSpPr>
            <a:spLocks noChangeShapeType="1"/>
          </p:cNvSpPr>
          <p:nvPr/>
        </p:nvSpPr>
        <p:spPr bwMode="auto">
          <a:xfrm flipH="1">
            <a:off x="7843258" y="296539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137"/>
          <p:cNvSpPr>
            <a:spLocks noChangeShapeType="1"/>
          </p:cNvSpPr>
          <p:nvPr/>
        </p:nvSpPr>
        <p:spPr bwMode="auto">
          <a:xfrm>
            <a:off x="5452217" y="261928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 name="TextBox 51"/>
          <p:cNvSpPr txBox="1"/>
          <p:nvPr/>
        </p:nvSpPr>
        <p:spPr>
          <a:xfrm>
            <a:off x="1806154" y="4042161"/>
            <a:ext cx="9273051" cy="369332"/>
          </a:xfrm>
          <a:prstGeom prst="rect">
            <a:avLst/>
          </a:prstGeom>
          <a:noFill/>
        </p:spPr>
        <p:txBody>
          <a:bodyPr wrap="none" rtlCol="0">
            <a:spAutoFit/>
          </a:bodyPr>
          <a:lstStyle/>
          <a:p>
            <a:r>
              <a:rPr lang="en-US"/>
              <a:t>This results from </a:t>
            </a:r>
            <a:r>
              <a:rPr lang="en-US">
                <a:solidFill>
                  <a:srgbClr val="FF0000"/>
                </a:solidFill>
              </a:rPr>
              <a:t>core </a:t>
            </a:r>
            <a:r>
              <a:rPr lang="en-US" err="1">
                <a:solidFill>
                  <a:srgbClr val="FF0000"/>
                </a:solidFill>
              </a:rPr>
              <a:t>automorphism</a:t>
            </a:r>
            <a:r>
              <a:rPr lang="en-US">
                <a:solidFill>
                  <a:srgbClr val="FF0000"/>
                </a:solidFill>
              </a:rPr>
              <a:t>: </a:t>
            </a:r>
            <a:r>
              <a:rPr lang="en-US"/>
              <a:t>multiple interpretations of the same core due to symmetry</a:t>
            </a:r>
            <a:endParaRPr lang="en-US">
              <a:solidFill>
                <a:srgbClr val="FF0000"/>
              </a:solidFill>
            </a:endParaRPr>
          </a:p>
        </p:txBody>
      </p:sp>
      <p:sp>
        <p:nvSpPr>
          <p:cNvPr id="3" name="Rectangle 2"/>
          <p:cNvSpPr/>
          <p:nvPr/>
        </p:nvSpPr>
        <p:spPr>
          <a:xfrm>
            <a:off x="537713" y="3228886"/>
            <a:ext cx="6096000" cy="646331"/>
          </a:xfrm>
          <a:prstGeom prst="rect">
            <a:avLst/>
          </a:prstGeom>
        </p:spPr>
        <p:txBody>
          <a:bodyPr>
            <a:spAutoFit/>
          </a:bodyPr>
          <a:lstStyle/>
          <a:p>
            <a:r>
              <a:rPr lang="en-US"/>
              <a:t>If you join an itemset S with S itself, you will get S again. Is this true in graphs?</a:t>
            </a:r>
          </a:p>
        </p:txBody>
      </p:sp>
      <p:sp>
        <p:nvSpPr>
          <p:cNvPr id="33" name="Oval 23"/>
          <p:cNvSpPr>
            <a:spLocks noChangeArrowheads="1"/>
          </p:cNvSpPr>
          <p:nvPr/>
        </p:nvSpPr>
        <p:spPr bwMode="auto">
          <a:xfrm>
            <a:off x="8567157" y="2885985"/>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34" name="Line 24"/>
          <p:cNvSpPr>
            <a:spLocks noChangeShapeType="1"/>
          </p:cNvSpPr>
          <p:nvPr/>
        </p:nvSpPr>
        <p:spPr bwMode="auto">
          <a:xfrm>
            <a:off x="8719557" y="2962185"/>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Oval 27"/>
          <p:cNvSpPr>
            <a:spLocks noChangeArrowheads="1"/>
          </p:cNvSpPr>
          <p:nvPr/>
        </p:nvSpPr>
        <p:spPr bwMode="auto">
          <a:xfrm>
            <a:off x="8567157" y="2200185"/>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36" name="Line 28"/>
          <p:cNvSpPr>
            <a:spLocks noChangeShapeType="1"/>
          </p:cNvSpPr>
          <p:nvPr/>
        </p:nvSpPr>
        <p:spPr bwMode="auto">
          <a:xfrm flipV="1">
            <a:off x="9405357" y="2352585"/>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Oval 29"/>
          <p:cNvSpPr>
            <a:spLocks noChangeArrowheads="1"/>
          </p:cNvSpPr>
          <p:nvPr/>
        </p:nvSpPr>
        <p:spPr bwMode="auto">
          <a:xfrm>
            <a:off x="9329157" y="2200185"/>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 name="Line 30"/>
          <p:cNvSpPr>
            <a:spLocks noChangeShapeType="1"/>
          </p:cNvSpPr>
          <p:nvPr/>
        </p:nvSpPr>
        <p:spPr bwMode="auto">
          <a:xfrm flipV="1">
            <a:off x="8643357" y="2276385"/>
            <a:ext cx="685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31"/>
          <p:cNvSpPr>
            <a:spLocks noChangeShapeType="1"/>
          </p:cNvSpPr>
          <p:nvPr/>
        </p:nvSpPr>
        <p:spPr bwMode="auto">
          <a:xfrm flipH="1">
            <a:off x="8643357" y="2352585"/>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Oval 23"/>
          <p:cNvSpPr>
            <a:spLocks noChangeArrowheads="1"/>
          </p:cNvSpPr>
          <p:nvPr/>
        </p:nvSpPr>
        <p:spPr bwMode="auto">
          <a:xfrm>
            <a:off x="9291057" y="2851802"/>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55" name="Oval 27"/>
          <p:cNvSpPr>
            <a:spLocks noChangeArrowheads="1"/>
          </p:cNvSpPr>
          <p:nvPr/>
        </p:nvSpPr>
        <p:spPr bwMode="auto">
          <a:xfrm>
            <a:off x="8567157" y="3557139"/>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56" name="Line 31"/>
          <p:cNvSpPr>
            <a:spLocks noChangeShapeType="1"/>
          </p:cNvSpPr>
          <p:nvPr/>
        </p:nvSpPr>
        <p:spPr bwMode="auto">
          <a:xfrm flipH="1">
            <a:off x="8643357" y="3008782"/>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64264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fade">
                                      <p:cBhvr>
                                        <p:cTn id="64" dur="500"/>
                                        <p:tgtEl>
                                          <p:spTgt spid="5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500"/>
                                        <p:tgtEl>
                                          <p:spTgt spid="5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1" grpId="0" animBg="1"/>
      <p:bldP spid="42" grpId="0" animBg="1"/>
      <p:bldP spid="43" grpId="0" animBg="1"/>
      <p:bldP spid="44" grpId="0" animBg="1"/>
      <p:bldP spid="45" grpId="0" animBg="1"/>
      <p:bldP spid="48" grpId="0" animBg="1"/>
      <p:bldP spid="49" grpId="0" animBg="1"/>
      <p:bldP spid="50" grpId="0" animBg="1"/>
      <p:bldP spid="51" grpId="0" animBg="1"/>
      <p:bldP spid="52" grpId="0"/>
      <p:bldP spid="33" grpId="0" animBg="1"/>
      <p:bldP spid="34" grpId="0" animBg="1"/>
      <p:bldP spid="35" grpId="0" animBg="1"/>
      <p:bldP spid="36" grpId="0" animBg="1"/>
      <p:bldP spid="37" grpId="0" animBg="1"/>
      <p:bldP spid="40" grpId="0" animBg="1"/>
      <p:bldP spid="53" grpId="0" animBg="1"/>
      <p:bldP spid="54" grpId="0" animBg="1"/>
      <p:bldP spid="55" grpId="0" animBg="1"/>
      <p:bldP spid="5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z="3600">
                <a:cs typeface="Times New Roman" panose="02020603050405020304" pitchFamily="18" charset="0"/>
              </a:rPr>
              <a:t>Core </a:t>
            </a:r>
            <a:r>
              <a:rPr lang="en-US" sz="3600" err="1">
                <a:cs typeface="Times New Roman" panose="02020603050405020304" pitchFamily="18" charset="0"/>
              </a:rPr>
              <a:t>automorphism</a:t>
            </a:r>
            <a:endParaRPr lang="en-US" sz="3600">
              <a:cs typeface="Times New Roman" panose="02020603050405020304" pitchFamily="18" charset="0"/>
            </a:endParaRPr>
          </a:p>
        </p:txBody>
      </p:sp>
      <p:sp>
        <p:nvSpPr>
          <p:cNvPr id="41014" name="Oval 69"/>
          <p:cNvSpPr>
            <a:spLocks noChangeArrowheads="1"/>
          </p:cNvSpPr>
          <p:nvPr/>
        </p:nvSpPr>
        <p:spPr bwMode="auto">
          <a:xfrm>
            <a:off x="2538813" y="40507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15" name="Line 70"/>
          <p:cNvSpPr>
            <a:spLocks noChangeShapeType="1"/>
          </p:cNvSpPr>
          <p:nvPr/>
        </p:nvSpPr>
        <p:spPr bwMode="auto">
          <a:xfrm>
            <a:off x="2691213" y="4126907"/>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6" name="Oval 71"/>
          <p:cNvSpPr>
            <a:spLocks noChangeArrowheads="1"/>
          </p:cNvSpPr>
          <p:nvPr/>
        </p:nvSpPr>
        <p:spPr bwMode="auto">
          <a:xfrm>
            <a:off x="3300813" y="40507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17" name="Line 72"/>
          <p:cNvSpPr>
            <a:spLocks noChangeShapeType="1"/>
          </p:cNvSpPr>
          <p:nvPr/>
        </p:nvSpPr>
        <p:spPr bwMode="auto">
          <a:xfrm flipV="1">
            <a:off x="2615013" y="3517307"/>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8" name="Oval 73"/>
          <p:cNvSpPr>
            <a:spLocks noChangeArrowheads="1"/>
          </p:cNvSpPr>
          <p:nvPr/>
        </p:nvSpPr>
        <p:spPr bwMode="auto">
          <a:xfrm>
            <a:off x="2538813" y="33649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19" name="Line 74"/>
          <p:cNvSpPr>
            <a:spLocks noChangeShapeType="1"/>
          </p:cNvSpPr>
          <p:nvPr/>
        </p:nvSpPr>
        <p:spPr bwMode="auto">
          <a:xfrm flipV="1">
            <a:off x="3377013" y="3517307"/>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0" name="Oval 75"/>
          <p:cNvSpPr>
            <a:spLocks noChangeArrowheads="1"/>
          </p:cNvSpPr>
          <p:nvPr/>
        </p:nvSpPr>
        <p:spPr bwMode="auto">
          <a:xfrm>
            <a:off x="3300813" y="33649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21" name="Line 76"/>
          <p:cNvSpPr>
            <a:spLocks noChangeShapeType="1"/>
          </p:cNvSpPr>
          <p:nvPr/>
        </p:nvSpPr>
        <p:spPr bwMode="auto">
          <a:xfrm>
            <a:off x="2691213" y="3060107"/>
            <a:ext cx="6096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2" name="Line 77"/>
          <p:cNvSpPr>
            <a:spLocks noChangeShapeType="1"/>
          </p:cNvSpPr>
          <p:nvPr/>
        </p:nvSpPr>
        <p:spPr bwMode="auto">
          <a:xfrm>
            <a:off x="2691213" y="3441107"/>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3" name="Oval 78"/>
          <p:cNvSpPr>
            <a:spLocks noChangeArrowheads="1"/>
          </p:cNvSpPr>
          <p:nvPr/>
        </p:nvSpPr>
        <p:spPr bwMode="auto">
          <a:xfrm>
            <a:off x="2538813" y="2983907"/>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24" name="Oval 79"/>
          <p:cNvSpPr>
            <a:spLocks noChangeArrowheads="1"/>
          </p:cNvSpPr>
          <p:nvPr/>
        </p:nvSpPr>
        <p:spPr bwMode="auto">
          <a:xfrm>
            <a:off x="4139013" y="40507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25" name="Line 80"/>
          <p:cNvSpPr>
            <a:spLocks noChangeShapeType="1"/>
          </p:cNvSpPr>
          <p:nvPr/>
        </p:nvSpPr>
        <p:spPr bwMode="auto">
          <a:xfrm>
            <a:off x="4291413" y="4126907"/>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6" name="Oval 81"/>
          <p:cNvSpPr>
            <a:spLocks noChangeArrowheads="1"/>
          </p:cNvSpPr>
          <p:nvPr/>
        </p:nvSpPr>
        <p:spPr bwMode="auto">
          <a:xfrm>
            <a:off x="4901013" y="40507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27" name="Line 82"/>
          <p:cNvSpPr>
            <a:spLocks noChangeShapeType="1"/>
          </p:cNvSpPr>
          <p:nvPr/>
        </p:nvSpPr>
        <p:spPr bwMode="auto">
          <a:xfrm flipV="1">
            <a:off x="4215213" y="3517307"/>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8" name="Oval 83"/>
          <p:cNvSpPr>
            <a:spLocks noChangeArrowheads="1"/>
          </p:cNvSpPr>
          <p:nvPr/>
        </p:nvSpPr>
        <p:spPr bwMode="auto">
          <a:xfrm>
            <a:off x="4139013" y="33649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29" name="Line 84"/>
          <p:cNvSpPr>
            <a:spLocks noChangeShapeType="1"/>
          </p:cNvSpPr>
          <p:nvPr/>
        </p:nvSpPr>
        <p:spPr bwMode="auto">
          <a:xfrm flipV="1">
            <a:off x="4977213" y="3517307"/>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0" name="Oval 85"/>
          <p:cNvSpPr>
            <a:spLocks noChangeArrowheads="1"/>
          </p:cNvSpPr>
          <p:nvPr/>
        </p:nvSpPr>
        <p:spPr bwMode="auto">
          <a:xfrm>
            <a:off x="4901013" y="33649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31" name="Line 86"/>
          <p:cNvSpPr>
            <a:spLocks noChangeShapeType="1"/>
          </p:cNvSpPr>
          <p:nvPr/>
        </p:nvSpPr>
        <p:spPr bwMode="auto">
          <a:xfrm>
            <a:off x="4291413" y="3060107"/>
            <a:ext cx="6096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2" name="Line 87"/>
          <p:cNvSpPr>
            <a:spLocks noChangeShapeType="1"/>
          </p:cNvSpPr>
          <p:nvPr/>
        </p:nvSpPr>
        <p:spPr bwMode="auto">
          <a:xfrm>
            <a:off x="4291413" y="3441107"/>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3" name="Oval 88"/>
          <p:cNvSpPr>
            <a:spLocks noChangeArrowheads="1"/>
          </p:cNvSpPr>
          <p:nvPr/>
        </p:nvSpPr>
        <p:spPr bwMode="auto">
          <a:xfrm>
            <a:off x="4139013" y="2983907"/>
            <a:ext cx="152400" cy="152400"/>
          </a:xfrm>
          <a:prstGeom prst="ellipse">
            <a:avLst/>
          </a:prstGeom>
          <a:solidFill>
            <a:srgbClr val="808080"/>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34" name="Oval 89"/>
          <p:cNvSpPr>
            <a:spLocks noChangeArrowheads="1"/>
          </p:cNvSpPr>
          <p:nvPr/>
        </p:nvSpPr>
        <p:spPr bwMode="auto">
          <a:xfrm>
            <a:off x="6120213" y="40507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35" name="Line 90"/>
          <p:cNvSpPr>
            <a:spLocks noChangeShapeType="1"/>
          </p:cNvSpPr>
          <p:nvPr/>
        </p:nvSpPr>
        <p:spPr bwMode="auto">
          <a:xfrm>
            <a:off x="6272613" y="4126907"/>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6" name="Oval 91"/>
          <p:cNvSpPr>
            <a:spLocks noChangeArrowheads="1"/>
          </p:cNvSpPr>
          <p:nvPr/>
        </p:nvSpPr>
        <p:spPr bwMode="auto">
          <a:xfrm>
            <a:off x="6882213" y="40507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37" name="Line 92"/>
          <p:cNvSpPr>
            <a:spLocks noChangeShapeType="1"/>
          </p:cNvSpPr>
          <p:nvPr/>
        </p:nvSpPr>
        <p:spPr bwMode="auto">
          <a:xfrm flipV="1">
            <a:off x="6196413" y="3517307"/>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8" name="Oval 93"/>
          <p:cNvSpPr>
            <a:spLocks noChangeArrowheads="1"/>
          </p:cNvSpPr>
          <p:nvPr/>
        </p:nvSpPr>
        <p:spPr bwMode="auto">
          <a:xfrm>
            <a:off x="6120213" y="33649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39" name="Line 94"/>
          <p:cNvSpPr>
            <a:spLocks noChangeShapeType="1"/>
          </p:cNvSpPr>
          <p:nvPr/>
        </p:nvSpPr>
        <p:spPr bwMode="auto">
          <a:xfrm flipV="1">
            <a:off x="6958413" y="3517307"/>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0" name="Oval 95"/>
          <p:cNvSpPr>
            <a:spLocks noChangeArrowheads="1"/>
          </p:cNvSpPr>
          <p:nvPr/>
        </p:nvSpPr>
        <p:spPr bwMode="auto">
          <a:xfrm>
            <a:off x="6882213" y="33649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41" name="Line 96"/>
          <p:cNvSpPr>
            <a:spLocks noChangeShapeType="1"/>
          </p:cNvSpPr>
          <p:nvPr/>
        </p:nvSpPr>
        <p:spPr bwMode="auto">
          <a:xfrm>
            <a:off x="6272613" y="3060107"/>
            <a:ext cx="6096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2" name="Line 97"/>
          <p:cNvSpPr>
            <a:spLocks noChangeShapeType="1"/>
          </p:cNvSpPr>
          <p:nvPr/>
        </p:nvSpPr>
        <p:spPr bwMode="auto">
          <a:xfrm>
            <a:off x="6272613" y="3441107"/>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3" name="Oval 98"/>
          <p:cNvSpPr>
            <a:spLocks noChangeArrowheads="1"/>
          </p:cNvSpPr>
          <p:nvPr/>
        </p:nvSpPr>
        <p:spPr bwMode="auto">
          <a:xfrm>
            <a:off x="6120213" y="2983907"/>
            <a:ext cx="152400" cy="152400"/>
          </a:xfrm>
          <a:prstGeom prst="ellipse">
            <a:avLst/>
          </a:prstGeom>
          <a:solidFill>
            <a:srgbClr val="808080"/>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44" name="Line 99"/>
          <p:cNvSpPr>
            <a:spLocks noChangeShapeType="1"/>
          </p:cNvSpPr>
          <p:nvPr/>
        </p:nvSpPr>
        <p:spPr bwMode="auto">
          <a:xfrm>
            <a:off x="6272613" y="4126907"/>
            <a:ext cx="6096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5" name="Oval 100"/>
          <p:cNvSpPr>
            <a:spLocks noChangeArrowheads="1"/>
          </p:cNvSpPr>
          <p:nvPr/>
        </p:nvSpPr>
        <p:spPr bwMode="auto">
          <a:xfrm>
            <a:off x="6882213" y="4431707"/>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46" name="Oval 101"/>
          <p:cNvSpPr>
            <a:spLocks noChangeArrowheads="1"/>
          </p:cNvSpPr>
          <p:nvPr/>
        </p:nvSpPr>
        <p:spPr bwMode="auto">
          <a:xfrm>
            <a:off x="7339413" y="40507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47" name="Line 102"/>
          <p:cNvSpPr>
            <a:spLocks noChangeShapeType="1"/>
          </p:cNvSpPr>
          <p:nvPr/>
        </p:nvSpPr>
        <p:spPr bwMode="auto">
          <a:xfrm>
            <a:off x="7491813" y="4126907"/>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8" name="Oval 103"/>
          <p:cNvSpPr>
            <a:spLocks noChangeArrowheads="1"/>
          </p:cNvSpPr>
          <p:nvPr/>
        </p:nvSpPr>
        <p:spPr bwMode="auto">
          <a:xfrm>
            <a:off x="8101413" y="40507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49" name="Line 104"/>
          <p:cNvSpPr>
            <a:spLocks noChangeShapeType="1"/>
          </p:cNvSpPr>
          <p:nvPr/>
        </p:nvSpPr>
        <p:spPr bwMode="auto">
          <a:xfrm flipV="1">
            <a:off x="7415613" y="3517307"/>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0" name="Oval 105"/>
          <p:cNvSpPr>
            <a:spLocks noChangeArrowheads="1"/>
          </p:cNvSpPr>
          <p:nvPr/>
        </p:nvSpPr>
        <p:spPr bwMode="auto">
          <a:xfrm>
            <a:off x="7339413" y="33649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51" name="Line 106"/>
          <p:cNvSpPr>
            <a:spLocks noChangeShapeType="1"/>
          </p:cNvSpPr>
          <p:nvPr/>
        </p:nvSpPr>
        <p:spPr bwMode="auto">
          <a:xfrm flipV="1">
            <a:off x="8177613" y="3517307"/>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2" name="Oval 107"/>
          <p:cNvSpPr>
            <a:spLocks noChangeArrowheads="1"/>
          </p:cNvSpPr>
          <p:nvPr/>
        </p:nvSpPr>
        <p:spPr bwMode="auto">
          <a:xfrm>
            <a:off x="8101413" y="33649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53" name="Line 108"/>
          <p:cNvSpPr>
            <a:spLocks noChangeShapeType="1"/>
          </p:cNvSpPr>
          <p:nvPr/>
        </p:nvSpPr>
        <p:spPr bwMode="auto">
          <a:xfrm>
            <a:off x="7491813" y="3060107"/>
            <a:ext cx="6096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4" name="Line 109"/>
          <p:cNvSpPr>
            <a:spLocks noChangeShapeType="1"/>
          </p:cNvSpPr>
          <p:nvPr/>
        </p:nvSpPr>
        <p:spPr bwMode="auto">
          <a:xfrm>
            <a:off x="7491813" y="3441107"/>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5" name="Oval 110"/>
          <p:cNvSpPr>
            <a:spLocks noChangeArrowheads="1"/>
          </p:cNvSpPr>
          <p:nvPr/>
        </p:nvSpPr>
        <p:spPr bwMode="auto">
          <a:xfrm>
            <a:off x="7339413" y="2983907"/>
            <a:ext cx="152400" cy="152400"/>
          </a:xfrm>
          <a:prstGeom prst="ellipse">
            <a:avLst/>
          </a:prstGeom>
          <a:solidFill>
            <a:srgbClr val="808080"/>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56" name="Line 111"/>
          <p:cNvSpPr>
            <a:spLocks noChangeShapeType="1"/>
          </p:cNvSpPr>
          <p:nvPr/>
        </p:nvSpPr>
        <p:spPr bwMode="auto">
          <a:xfrm>
            <a:off x="7796613" y="2907707"/>
            <a:ext cx="3048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7" name="Oval 112"/>
          <p:cNvSpPr>
            <a:spLocks noChangeArrowheads="1"/>
          </p:cNvSpPr>
          <p:nvPr/>
        </p:nvSpPr>
        <p:spPr bwMode="auto">
          <a:xfrm>
            <a:off x="7644213" y="2831507"/>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58" name="Oval 113"/>
          <p:cNvSpPr>
            <a:spLocks noChangeArrowheads="1"/>
          </p:cNvSpPr>
          <p:nvPr/>
        </p:nvSpPr>
        <p:spPr bwMode="auto">
          <a:xfrm>
            <a:off x="8558613" y="40507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59" name="Line 114"/>
          <p:cNvSpPr>
            <a:spLocks noChangeShapeType="1"/>
          </p:cNvSpPr>
          <p:nvPr/>
        </p:nvSpPr>
        <p:spPr bwMode="auto">
          <a:xfrm>
            <a:off x="8711013" y="4126907"/>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0" name="Oval 115"/>
          <p:cNvSpPr>
            <a:spLocks noChangeArrowheads="1"/>
          </p:cNvSpPr>
          <p:nvPr/>
        </p:nvSpPr>
        <p:spPr bwMode="auto">
          <a:xfrm>
            <a:off x="9320613" y="40507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61" name="Line 116"/>
          <p:cNvSpPr>
            <a:spLocks noChangeShapeType="1"/>
          </p:cNvSpPr>
          <p:nvPr/>
        </p:nvSpPr>
        <p:spPr bwMode="auto">
          <a:xfrm flipV="1">
            <a:off x="8634813" y="3517307"/>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2" name="Oval 117"/>
          <p:cNvSpPr>
            <a:spLocks noChangeArrowheads="1"/>
          </p:cNvSpPr>
          <p:nvPr/>
        </p:nvSpPr>
        <p:spPr bwMode="auto">
          <a:xfrm>
            <a:off x="8558613" y="33649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63" name="Line 118"/>
          <p:cNvSpPr>
            <a:spLocks noChangeShapeType="1"/>
          </p:cNvSpPr>
          <p:nvPr/>
        </p:nvSpPr>
        <p:spPr bwMode="auto">
          <a:xfrm flipV="1">
            <a:off x="9396813" y="3517307"/>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4" name="Oval 119"/>
          <p:cNvSpPr>
            <a:spLocks noChangeArrowheads="1"/>
          </p:cNvSpPr>
          <p:nvPr/>
        </p:nvSpPr>
        <p:spPr bwMode="auto">
          <a:xfrm>
            <a:off x="9320613" y="33649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65" name="Line 120"/>
          <p:cNvSpPr>
            <a:spLocks noChangeShapeType="1"/>
          </p:cNvSpPr>
          <p:nvPr/>
        </p:nvSpPr>
        <p:spPr bwMode="auto">
          <a:xfrm>
            <a:off x="8711013" y="3441107"/>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6" name="Line 121"/>
          <p:cNvSpPr>
            <a:spLocks noChangeShapeType="1"/>
          </p:cNvSpPr>
          <p:nvPr/>
        </p:nvSpPr>
        <p:spPr bwMode="auto">
          <a:xfrm flipV="1">
            <a:off x="8634813" y="2983907"/>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7" name="Oval 122"/>
          <p:cNvSpPr>
            <a:spLocks noChangeArrowheads="1"/>
          </p:cNvSpPr>
          <p:nvPr/>
        </p:nvSpPr>
        <p:spPr bwMode="auto">
          <a:xfrm>
            <a:off x="8558613" y="2831507"/>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68" name="Line 126"/>
          <p:cNvSpPr>
            <a:spLocks noChangeShapeType="1"/>
          </p:cNvSpPr>
          <p:nvPr/>
        </p:nvSpPr>
        <p:spPr bwMode="auto">
          <a:xfrm flipV="1">
            <a:off x="9396813" y="2983907"/>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9" name="Oval 127"/>
          <p:cNvSpPr>
            <a:spLocks noChangeArrowheads="1"/>
          </p:cNvSpPr>
          <p:nvPr/>
        </p:nvSpPr>
        <p:spPr bwMode="auto">
          <a:xfrm>
            <a:off x="9320613" y="2831507"/>
            <a:ext cx="152400" cy="152400"/>
          </a:xfrm>
          <a:prstGeom prst="ellipse">
            <a:avLst/>
          </a:prstGeom>
          <a:solidFill>
            <a:srgbClr val="808080"/>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70" name="Text Box 134"/>
          <p:cNvSpPr txBox="1">
            <a:spLocks noChangeArrowheads="1"/>
          </p:cNvSpPr>
          <p:nvPr/>
        </p:nvSpPr>
        <p:spPr bwMode="auto">
          <a:xfrm>
            <a:off x="3605614" y="3517308"/>
            <a:ext cx="334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r>
              <a:rPr lang="en-US"/>
              <a:t>+</a:t>
            </a:r>
          </a:p>
        </p:txBody>
      </p:sp>
      <p:sp>
        <p:nvSpPr>
          <p:cNvPr id="41075" name="Line 139"/>
          <p:cNvSpPr>
            <a:spLocks noChangeShapeType="1"/>
          </p:cNvSpPr>
          <p:nvPr/>
        </p:nvSpPr>
        <p:spPr bwMode="auto">
          <a:xfrm>
            <a:off x="5358213" y="3745907"/>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09036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034"/>
                                        </p:tgtEl>
                                        <p:attrNameLst>
                                          <p:attrName>style.visibility</p:attrName>
                                        </p:attrNameLst>
                                      </p:cBhvr>
                                      <p:to>
                                        <p:strVal val="visible"/>
                                      </p:to>
                                    </p:set>
                                    <p:animEffect transition="in" filter="fade">
                                      <p:cBhvr>
                                        <p:cTn id="7" dur="500"/>
                                        <p:tgtEl>
                                          <p:spTgt spid="410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035"/>
                                        </p:tgtEl>
                                        <p:attrNameLst>
                                          <p:attrName>style.visibility</p:attrName>
                                        </p:attrNameLst>
                                      </p:cBhvr>
                                      <p:to>
                                        <p:strVal val="visible"/>
                                      </p:to>
                                    </p:set>
                                    <p:animEffect transition="in" filter="fade">
                                      <p:cBhvr>
                                        <p:cTn id="10" dur="500"/>
                                        <p:tgtEl>
                                          <p:spTgt spid="410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036"/>
                                        </p:tgtEl>
                                        <p:attrNameLst>
                                          <p:attrName>style.visibility</p:attrName>
                                        </p:attrNameLst>
                                      </p:cBhvr>
                                      <p:to>
                                        <p:strVal val="visible"/>
                                      </p:to>
                                    </p:set>
                                    <p:animEffect transition="in" filter="fade">
                                      <p:cBhvr>
                                        <p:cTn id="13" dur="500"/>
                                        <p:tgtEl>
                                          <p:spTgt spid="410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037"/>
                                        </p:tgtEl>
                                        <p:attrNameLst>
                                          <p:attrName>style.visibility</p:attrName>
                                        </p:attrNameLst>
                                      </p:cBhvr>
                                      <p:to>
                                        <p:strVal val="visible"/>
                                      </p:to>
                                    </p:set>
                                    <p:animEffect transition="in" filter="fade">
                                      <p:cBhvr>
                                        <p:cTn id="16" dur="500"/>
                                        <p:tgtEl>
                                          <p:spTgt spid="4103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038"/>
                                        </p:tgtEl>
                                        <p:attrNameLst>
                                          <p:attrName>style.visibility</p:attrName>
                                        </p:attrNameLst>
                                      </p:cBhvr>
                                      <p:to>
                                        <p:strVal val="visible"/>
                                      </p:to>
                                    </p:set>
                                    <p:animEffect transition="in" filter="fade">
                                      <p:cBhvr>
                                        <p:cTn id="19" dur="500"/>
                                        <p:tgtEl>
                                          <p:spTgt spid="410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1039"/>
                                        </p:tgtEl>
                                        <p:attrNameLst>
                                          <p:attrName>style.visibility</p:attrName>
                                        </p:attrNameLst>
                                      </p:cBhvr>
                                      <p:to>
                                        <p:strVal val="visible"/>
                                      </p:to>
                                    </p:set>
                                    <p:animEffect transition="in" filter="fade">
                                      <p:cBhvr>
                                        <p:cTn id="22" dur="500"/>
                                        <p:tgtEl>
                                          <p:spTgt spid="410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040"/>
                                        </p:tgtEl>
                                        <p:attrNameLst>
                                          <p:attrName>style.visibility</p:attrName>
                                        </p:attrNameLst>
                                      </p:cBhvr>
                                      <p:to>
                                        <p:strVal val="visible"/>
                                      </p:to>
                                    </p:set>
                                    <p:animEffect transition="in" filter="fade">
                                      <p:cBhvr>
                                        <p:cTn id="25" dur="500"/>
                                        <p:tgtEl>
                                          <p:spTgt spid="410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1041"/>
                                        </p:tgtEl>
                                        <p:attrNameLst>
                                          <p:attrName>style.visibility</p:attrName>
                                        </p:attrNameLst>
                                      </p:cBhvr>
                                      <p:to>
                                        <p:strVal val="visible"/>
                                      </p:to>
                                    </p:set>
                                    <p:animEffect transition="in" filter="fade">
                                      <p:cBhvr>
                                        <p:cTn id="28" dur="500"/>
                                        <p:tgtEl>
                                          <p:spTgt spid="4104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1042"/>
                                        </p:tgtEl>
                                        <p:attrNameLst>
                                          <p:attrName>style.visibility</p:attrName>
                                        </p:attrNameLst>
                                      </p:cBhvr>
                                      <p:to>
                                        <p:strVal val="visible"/>
                                      </p:to>
                                    </p:set>
                                    <p:animEffect transition="in" filter="fade">
                                      <p:cBhvr>
                                        <p:cTn id="31" dur="500"/>
                                        <p:tgtEl>
                                          <p:spTgt spid="4104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1043"/>
                                        </p:tgtEl>
                                        <p:attrNameLst>
                                          <p:attrName>style.visibility</p:attrName>
                                        </p:attrNameLst>
                                      </p:cBhvr>
                                      <p:to>
                                        <p:strVal val="visible"/>
                                      </p:to>
                                    </p:set>
                                    <p:animEffect transition="in" filter="fade">
                                      <p:cBhvr>
                                        <p:cTn id="34" dur="500"/>
                                        <p:tgtEl>
                                          <p:spTgt spid="4104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1044"/>
                                        </p:tgtEl>
                                        <p:attrNameLst>
                                          <p:attrName>style.visibility</p:attrName>
                                        </p:attrNameLst>
                                      </p:cBhvr>
                                      <p:to>
                                        <p:strVal val="visible"/>
                                      </p:to>
                                    </p:set>
                                    <p:animEffect transition="in" filter="fade">
                                      <p:cBhvr>
                                        <p:cTn id="37" dur="500"/>
                                        <p:tgtEl>
                                          <p:spTgt spid="4104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1045"/>
                                        </p:tgtEl>
                                        <p:attrNameLst>
                                          <p:attrName>style.visibility</p:attrName>
                                        </p:attrNameLst>
                                      </p:cBhvr>
                                      <p:to>
                                        <p:strVal val="visible"/>
                                      </p:to>
                                    </p:set>
                                    <p:animEffect transition="in" filter="fade">
                                      <p:cBhvr>
                                        <p:cTn id="40" dur="500"/>
                                        <p:tgtEl>
                                          <p:spTgt spid="410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046"/>
                                        </p:tgtEl>
                                        <p:attrNameLst>
                                          <p:attrName>style.visibility</p:attrName>
                                        </p:attrNameLst>
                                      </p:cBhvr>
                                      <p:to>
                                        <p:strVal val="visible"/>
                                      </p:to>
                                    </p:set>
                                    <p:animEffect transition="in" filter="fade">
                                      <p:cBhvr>
                                        <p:cTn id="43" dur="500"/>
                                        <p:tgtEl>
                                          <p:spTgt spid="4104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047"/>
                                        </p:tgtEl>
                                        <p:attrNameLst>
                                          <p:attrName>style.visibility</p:attrName>
                                        </p:attrNameLst>
                                      </p:cBhvr>
                                      <p:to>
                                        <p:strVal val="visible"/>
                                      </p:to>
                                    </p:set>
                                    <p:animEffect transition="in" filter="fade">
                                      <p:cBhvr>
                                        <p:cTn id="46" dur="500"/>
                                        <p:tgtEl>
                                          <p:spTgt spid="4104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1048"/>
                                        </p:tgtEl>
                                        <p:attrNameLst>
                                          <p:attrName>style.visibility</p:attrName>
                                        </p:attrNameLst>
                                      </p:cBhvr>
                                      <p:to>
                                        <p:strVal val="visible"/>
                                      </p:to>
                                    </p:set>
                                    <p:animEffect transition="in" filter="fade">
                                      <p:cBhvr>
                                        <p:cTn id="49" dur="500"/>
                                        <p:tgtEl>
                                          <p:spTgt spid="4104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049"/>
                                        </p:tgtEl>
                                        <p:attrNameLst>
                                          <p:attrName>style.visibility</p:attrName>
                                        </p:attrNameLst>
                                      </p:cBhvr>
                                      <p:to>
                                        <p:strVal val="visible"/>
                                      </p:to>
                                    </p:set>
                                    <p:animEffect transition="in" filter="fade">
                                      <p:cBhvr>
                                        <p:cTn id="52" dur="500"/>
                                        <p:tgtEl>
                                          <p:spTgt spid="4104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1050"/>
                                        </p:tgtEl>
                                        <p:attrNameLst>
                                          <p:attrName>style.visibility</p:attrName>
                                        </p:attrNameLst>
                                      </p:cBhvr>
                                      <p:to>
                                        <p:strVal val="visible"/>
                                      </p:to>
                                    </p:set>
                                    <p:animEffect transition="in" filter="fade">
                                      <p:cBhvr>
                                        <p:cTn id="55" dur="500"/>
                                        <p:tgtEl>
                                          <p:spTgt spid="4105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1051"/>
                                        </p:tgtEl>
                                        <p:attrNameLst>
                                          <p:attrName>style.visibility</p:attrName>
                                        </p:attrNameLst>
                                      </p:cBhvr>
                                      <p:to>
                                        <p:strVal val="visible"/>
                                      </p:to>
                                    </p:set>
                                    <p:animEffect transition="in" filter="fade">
                                      <p:cBhvr>
                                        <p:cTn id="58" dur="500"/>
                                        <p:tgtEl>
                                          <p:spTgt spid="4105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1052"/>
                                        </p:tgtEl>
                                        <p:attrNameLst>
                                          <p:attrName>style.visibility</p:attrName>
                                        </p:attrNameLst>
                                      </p:cBhvr>
                                      <p:to>
                                        <p:strVal val="visible"/>
                                      </p:to>
                                    </p:set>
                                    <p:animEffect transition="in" filter="fade">
                                      <p:cBhvr>
                                        <p:cTn id="61" dur="500"/>
                                        <p:tgtEl>
                                          <p:spTgt spid="4105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1053"/>
                                        </p:tgtEl>
                                        <p:attrNameLst>
                                          <p:attrName>style.visibility</p:attrName>
                                        </p:attrNameLst>
                                      </p:cBhvr>
                                      <p:to>
                                        <p:strVal val="visible"/>
                                      </p:to>
                                    </p:set>
                                    <p:animEffect transition="in" filter="fade">
                                      <p:cBhvr>
                                        <p:cTn id="64" dur="500"/>
                                        <p:tgtEl>
                                          <p:spTgt spid="4105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1054"/>
                                        </p:tgtEl>
                                        <p:attrNameLst>
                                          <p:attrName>style.visibility</p:attrName>
                                        </p:attrNameLst>
                                      </p:cBhvr>
                                      <p:to>
                                        <p:strVal val="visible"/>
                                      </p:to>
                                    </p:set>
                                    <p:animEffect transition="in" filter="fade">
                                      <p:cBhvr>
                                        <p:cTn id="67" dur="500"/>
                                        <p:tgtEl>
                                          <p:spTgt spid="4105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1055"/>
                                        </p:tgtEl>
                                        <p:attrNameLst>
                                          <p:attrName>style.visibility</p:attrName>
                                        </p:attrNameLst>
                                      </p:cBhvr>
                                      <p:to>
                                        <p:strVal val="visible"/>
                                      </p:to>
                                    </p:set>
                                    <p:animEffect transition="in" filter="fade">
                                      <p:cBhvr>
                                        <p:cTn id="70" dur="500"/>
                                        <p:tgtEl>
                                          <p:spTgt spid="4105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1056"/>
                                        </p:tgtEl>
                                        <p:attrNameLst>
                                          <p:attrName>style.visibility</p:attrName>
                                        </p:attrNameLst>
                                      </p:cBhvr>
                                      <p:to>
                                        <p:strVal val="visible"/>
                                      </p:to>
                                    </p:set>
                                    <p:animEffect transition="in" filter="fade">
                                      <p:cBhvr>
                                        <p:cTn id="73" dur="500"/>
                                        <p:tgtEl>
                                          <p:spTgt spid="4105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057"/>
                                        </p:tgtEl>
                                        <p:attrNameLst>
                                          <p:attrName>style.visibility</p:attrName>
                                        </p:attrNameLst>
                                      </p:cBhvr>
                                      <p:to>
                                        <p:strVal val="visible"/>
                                      </p:to>
                                    </p:set>
                                    <p:animEffect transition="in" filter="fade">
                                      <p:cBhvr>
                                        <p:cTn id="76" dur="500"/>
                                        <p:tgtEl>
                                          <p:spTgt spid="4105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058"/>
                                        </p:tgtEl>
                                        <p:attrNameLst>
                                          <p:attrName>style.visibility</p:attrName>
                                        </p:attrNameLst>
                                      </p:cBhvr>
                                      <p:to>
                                        <p:strVal val="visible"/>
                                      </p:to>
                                    </p:set>
                                    <p:animEffect transition="in" filter="fade">
                                      <p:cBhvr>
                                        <p:cTn id="79" dur="500"/>
                                        <p:tgtEl>
                                          <p:spTgt spid="4105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1059"/>
                                        </p:tgtEl>
                                        <p:attrNameLst>
                                          <p:attrName>style.visibility</p:attrName>
                                        </p:attrNameLst>
                                      </p:cBhvr>
                                      <p:to>
                                        <p:strVal val="visible"/>
                                      </p:to>
                                    </p:set>
                                    <p:animEffect transition="in" filter="fade">
                                      <p:cBhvr>
                                        <p:cTn id="82" dur="500"/>
                                        <p:tgtEl>
                                          <p:spTgt spid="4105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1060"/>
                                        </p:tgtEl>
                                        <p:attrNameLst>
                                          <p:attrName>style.visibility</p:attrName>
                                        </p:attrNameLst>
                                      </p:cBhvr>
                                      <p:to>
                                        <p:strVal val="visible"/>
                                      </p:to>
                                    </p:set>
                                    <p:animEffect transition="in" filter="fade">
                                      <p:cBhvr>
                                        <p:cTn id="85" dur="500"/>
                                        <p:tgtEl>
                                          <p:spTgt spid="4106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061"/>
                                        </p:tgtEl>
                                        <p:attrNameLst>
                                          <p:attrName>style.visibility</p:attrName>
                                        </p:attrNameLst>
                                      </p:cBhvr>
                                      <p:to>
                                        <p:strVal val="visible"/>
                                      </p:to>
                                    </p:set>
                                    <p:animEffect transition="in" filter="fade">
                                      <p:cBhvr>
                                        <p:cTn id="88" dur="500"/>
                                        <p:tgtEl>
                                          <p:spTgt spid="4106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1062"/>
                                        </p:tgtEl>
                                        <p:attrNameLst>
                                          <p:attrName>style.visibility</p:attrName>
                                        </p:attrNameLst>
                                      </p:cBhvr>
                                      <p:to>
                                        <p:strVal val="visible"/>
                                      </p:to>
                                    </p:set>
                                    <p:animEffect transition="in" filter="fade">
                                      <p:cBhvr>
                                        <p:cTn id="91" dur="500"/>
                                        <p:tgtEl>
                                          <p:spTgt spid="4106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1063"/>
                                        </p:tgtEl>
                                        <p:attrNameLst>
                                          <p:attrName>style.visibility</p:attrName>
                                        </p:attrNameLst>
                                      </p:cBhvr>
                                      <p:to>
                                        <p:strVal val="visible"/>
                                      </p:to>
                                    </p:set>
                                    <p:animEffect transition="in" filter="fade">
                                      <p:cBhvr>
                                        <p:cTn id="94" dur="500"/>
                                        <p:tgtEl>
                                          <p:spTgt spid="4106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064"/>
                                        </p:tgtEl>
                                        <p:attrNameLst>
                                          <p:attrName>style.visibility</p:attrName>
                                        </p:attrNameLst>
                                      </p:cBhvr>
                                      <p:to>
                                        <p:strVal val="visible"/>
                                      </p:to>
                                    </p:set>
                                    <p:animEffect transition="in" filter="fade">
                                      <p:cBhvr>
                                        <p:cTn id="97" dur="500"/>
                                        <p:tgtEl>
                                          <p:spTgt spid="4106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1065"/>
                                        </p:tgtEl>
                                        <p:attrNameLst>
                                          <p:attrName>style.visibility</p:attrName>
                                        </p:attrNameLst>
                                      </p:cBhvr>
                                      <p:to>
                                        <p:strVal val="visible"/>
                                      </p:to>
                                    </p:set>
                                    <p:animEffect transition="in" filter="fade">
                                      <p:cBhvr>
                                        <p:cTn id="100" dur="500"/>
                                        <p:tgtEl>
                                          <p:spTgt spid="4106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1066"/>
                                        </p:tgtEl>
                                        <p:attrNameLst>
                                          <p:attrName>style.visibility</p:attrName>
                                        </p:attrNameLst>
                                      </p:cBhvr>
                                      <p:to>
                                        <p:strVal val="visible"/>
                                      </p:to>
                                    </p:set>
                                    <p:animEffect transition="in" filter="fade">
                                      <p:cBhvr>
                                        <p:cTn id="103" dur="500"/>
                                        <p:tgtEl>
                                          <p:spTgt spid="4106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1067"/>
                                        </p:tgtEl>
                                        <p:attrNameLst>
                                          <p:attrName>style.visibility</p:attrName>
                                        </p:attrNameLst>
                                      </p:cBhvr>
                                      <p:to>
                                        <p:strVal val="visible"/>
                                      </p:to>
                                    </p:set>
                                    <p:animEffect transition="in" filter="fade">
                                      <p:cBhvr>
                                        <p:cTn id="106" dur="500"/>
                                        <p:tgtEl>
                                          <p:spTgt spid="4106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1068"/>
                                        </p:tgtEl>
                                        <p:attrNameLst>
                                          <p:attrName>style.visibility</p:attrName>
                                        </p:attrNameLst>
                                      </p:cBhvr>
                                      <p:to>
                                        <p:strVal val="visible"/>
                                      </p:to>
                                    </p:set>
                                    <p:animEffect transition="in" filter="fade">
                                      <p:cBhvr>
                                        <p:cTn id="109" dur="500"/>
                                        <p:tgtEl>
                                          <p:spTgt spid="4106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1069"/>
                                        </p:tgtEl>
                                        <p:attrNameLst>
                                          <p:attrName>style.visibility</p:attrName>
                                        </p:attrNameLst>
                                      </p:cBhvr>
                                      <p:to>
                                        <p:strVal val="visible"/>
                                      </p:to>
                                    </p:set>
                                    <p:animEffect transition="in" filter="fade">
                                      <p:cBhvr>
                                        <p:cTn id="112" dur="500"/>
                                        <p:tgtEl>
                                          <p:spTgt spid="41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4" grpId="0" animBg="1"/>
      <p:bldP spid="41035" grpId="0" animBg="1"/>
      <p:bldP spid="41036" grpId="0" animBg="1"/>
      <p:bldP spid="41037" grpId="0" animBg="1"/>
      <p:bldP spid="41038" grpId="0" animBg="1"/>
      <p:bldP spid="41039" grpId="0" animBg="1"/>
      <p:bldP spid="41040" grpId="0" animBg="1"/>
      <p:bldP spid="41041" grpId="0" animBg="1"/>
      <p:bldP spid="41042" grpId="0" animBg="1"/>
      <p:bldP spid="41043" grpId="0" animBg="1"/>
      <p:bldP spid="41044" grpId="0" animBg="1"/>
      <p:bldP spid="41045" grpId="0" animBg="1"/>
      <p:bldP spid="41046" grpId="0" animBg="1"/>
      <p:bldP spid="41047" grpId="0" animBg="1"/>
      <p:bldP spid="41048" grpId="0" animBg="1"/>
      <p:bldP spid="41049" grpId="0" animBg="1"/>
      <p:bldP spid="41050" grpId="0" animBg="1"/>
      <p:bldP spid="41051" grpId="0" animBg="1"/>
      <p:bldP spid="41052" grpId="0" animBg="1"/>
      <p:bldP spid="41053" grpId="0" animBg="1"/>
      <p:bldP spid="41054" grpId="0" animBg="1"/>
      <p:bldP spid="41055" grpId="0" animBg="1"/>
      <p:bldP spid="41056" grpId="0" animBg="1"/>
      <p:bldP spid="41057" grpId="0" animBg="1"/>
      <p:bldP spid="41058" grpId="0" animBg="1"/>
      <p:bldP spid="41059" grpId="0" animBg="1"/>
      <p:bldP spid="41060" grpId="0" animBg="1"/>
      <p:bldP spid="41061" grpId="0" animBg="1"/>
      <p:bldP spid="41062" grpId="0" animBg="1"/>
      <p:bldP spid="41063" grpId="0" animBg="1"/>
      <p:bldP spid="41064" grpId="0" animBg="1"/>
      <p:bldP spid="41065" grpId="0" animBg="1"/>
      <p:bldP spid="41066" grpId="0" animBg="1"/>
      <p:bldP spid="41067" grpId="0" animBg="1"/>
      <p:bldP spid="41068" grpId="0" animBg="1"/>
      <p:bldP spid="4106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2209800" y="304801"/>
            <a:ext cx="8267700" cy="1190625"/>
          </a:xfrm>
        </p:spPr>
        <p:txBody>
          <a:bodyPr rtlCol="1">
            <a:normAutofit/>
          </a:bodyPr>
          <a:lstStyle/>
          <a:p>
            <a:pPr>
              <a:defRPr/>
            </a:pPr>
            <a:r>
              <a:rPr lang="en-US"/>
              <a:t>What is the core?</a:t>
            </a:r>
          </a:p>
        </p:txBody>
      </p:sp>
      <p:graphicFrame>
        <p:nvGraphicFramePr>
          <p:cNvPr id="3074" name="Object 3"/>
          <p:cNvGraphicFramePr>
            <a:graphicFrameLocks noGrp="1" noChangeAspect="1"/>
          </p:cNvGraphicFramePr>
          <p:nvPr>
            <p:ph idx="1"/>
            <p:extLst>
              <p:ext uri="{D42A27DB-BD31-4B8C-83A1-F6EECF244321}">
                <p14:modId xmlns:p14="http://schemas.microsoft.com/office/powerpoint/2010/main" val="1484639168"/>
              </p:ext>
            </p:extLst>
          </p:nvPr>
        </p:nvGraphicFramePr>
        <p:xfrm>
          <a:off x="1981200" y="1925638"/>
          <a:ext cx="8229600" cy="3873500"/>
        </p:xfrm>
        <a:graphic>
          <a:graphicData uri="http://schemas.openxmlformats.org/presentationml/2006/ole">
            <mc:AlternateContent xmlns:mc="http://schemas.openxmlformats.org/markup-compatibility/2006">
              <mc:Choice xmlns:v="urn:schemas-microsoft-com:vml" Requires="v">
                <p:oleObj name="Picture" r:id="rId2" imgW="10096560" imgH="4753080" progId="Word.Picture.8">
                  <p:embed/>
                </p:oleObj>
              </mc:Choice>
              <mc:Fallback>
                <p:oleObj name="Picture" r:id="rId2" imgW="10096560" imgH="4753080" progId="Word.Picture.8">
                  <p:embed/>
                  <p:pic>
                    <p:nvPicPr>
                      <p:cNvPr id="3074" name="Object 3"/>
                      <p:cNvPicPr>
                        <a:picLocks noChangeAspect="1" noChangeArrowheads="1"/>
                      </p:cNvPicPr>
                      <p:nvPr/>
                    </p:nvPicPr>
                    <p:blipFill>
                      <a:blip r:embed="rId3"/>
                      <a:srcRect/>
                      <a:stretch>
                        <a:fillRect/>
                      </a:stretch>
                    </p:blipFill>
                    <p:spPr bwMode="auto">
                      <a:xfrm>
                        <a:off x="1981200" y="1925638"/>
                        <a:ext cx="8229600" cy="387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 name="Text Box 4"/>
          <p:cNvSpPr txBox="1">
            <a:spLocks noChangeArrowheads="1"/>
          </p:cNvSpPr>
          <p:nvPr/>
        </p:nvSpPr>
        <p:spPr bwMode="auto">
          <a:xfrm>
            <a:off x="7162800" y="4724401"/>
            <a:ext cx="2819400" cy="1200329"/>
          </a:xfrm>
          <a:prstGeom prst="rect">
            <a:avLst/>
          </a:prstGeom>
          <a:solidFill>
            <a:srgbClr val="FFFF99"/>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eaLnBrk="1" hangingPunct="1"/>
            <a:r>
              <a:rPr lang="en-US" sz="2400">
                <a:latin typeface="Arial" panose="020B0604020202020204" pitchFamily="34" charset="0"/>
              </a:rPr>
              <a:t>Multiple cores between two </a:t>
            </a:r>
            <a:br>
              <a:rPr lang="en-US" sz="2400">
                <a:latin typeface="Arial" panose="020B0604020202020204" pitchFamily="34" charset="0"/>
              </a:rPr>
            </a:br>
            <a:r>
              <a:rPr lang="en-US" sz="2400">
                <a:latin typeface="Arial" panose="020B0604020202020204" pitchFamily="34" charset="0"/>
              </a:rPr>
              <a:t>(</a:t>
            </a:r>
            <a:r>
              <a:rPr lang="en-US" sz="2400" i="1">
                <a:latin typeface="Arial" panose="020B0604020202020204" pitchFamily="34" charset="0"/>
              </a:rPr>
              <a:t>k</a:t>
            </a:r>
            <a:r>
              <a:rPr lang="en-US" sz="2400">
                <a:latin typeface="Arial" panose="020B0604020202020204" pitchFamily="34" charset="0"/>
              </a:rPr>
              <a:t>-1)-subgraphs </a:t>
            </a:r>
          </a:p>
        </p:txBody>
      </p:sp>
      <p:sp>
        <p:nvSpPr>
          <p:cNvPr id="2" name="Rectangle 1"/>
          <p:cNvSpPr/>
          <p:nvPr/>
        </p:nvSpPr>
        <p:spPr>
          <a:xfrm>
            <a:off x="5658928" y="1800046"/>
            <a:ext cx="5400136" cy="4272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63129" y="3778371"/>
            <a:ext cx="5357003" cy="20835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600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Candidate Generation</a:t>
            </a:r>
          </a:p>
        </p:txBody>
      </p:sp>
      <p:sp>
        <p:nvSpPr>
          <p:cNvPr id="3" name="Content Placeholder 2"/>
          <p:cNvSpPr>
            <a:spLocks noGrp="1"/>
          </p:cNvSpPr>
          <p:nvPr>
            <p:ph idx="1"/>
          </p:nvPr>
        </p:nvSpPr>
        <p:spPr/>
        <p:txBody>
          <a:bodyPr>
            <a:normAutofit/>
          </a:bodyPr>
          <a:lstStyle/>
          <a:p>
            <a:r>
              <a:rPr lang="en-US"/>
              <a:t>Core Subgraph identification from frequent k-subgraphs</a:t>
            </a:r>
          </a:p>
          <a:p>
            <a:pPr lvl="1"/>
            <a:r>
              <a:rPr lang="en-US"/>
              <a:t>Generate each possible subgraph of both graphs g</a:t>
            </a:r>
            <a:r>
              <a:rPr lang="en-US" baseline="-25000"/>
              <a:t>1 </a:t>
            </a:r>
            <a:r>
              <a:rPr lang="en-US"/>
              <a:t>and g</a:t>
            </a:r>
            <a:r>
              <a:rPr lang="en-US" baseline="-25000"/>
              <a:t>2</a:t>
            </a:r>
          </a:p>
          <a:p>
            <a:pPr lvl="1"/>
            <a:r>
              <a:rPr lang="en-US"/>
              <a:t>Do O(k</a:t>
            </a:r>
            <a:r>
              <a:rPr lang="en-US" baseline="30000"/>
              <a:t>2</a:t>
            </a:r>
            <a:r>
              <a:rPr lang="en-US"/>
              <a:t>) computations to identify the </a:t>
            </a:r>
            <a:r>
              <a:rPr lang="en-US">
                <a:solidFill>
                  <a:srgbClr val="FF0000"/>
                </a:solidFill>
              </a:rPr>
              <a:t>isomorphic</a:t>
            </a:r>
            <a:r>
              <a:rPr lang="en-US"/>
              <a:t> cores</a:t>
            </a:r>
          </a:p>
          <a:p>
            <a:r>
              <a:rPr lang="en-US"/>
              <a:t>Join to generate new (k+1)-subgraph candidates </a:t>
            </a:r>
          </a:p>
          <a:p>
            <a:r>
              <a:rPr lang="en-US"/>
              <a:t>Prune candidates using apriori</a:t>
            </a:r>
          </a:p>
          <a:p>
            <a:pPr lvl="1"/>
            <a:r>
              <a:rPr lang="en-US"/>
              <a:t>Check if all k-subgraphs are frequent</a:t>
            </a:r>
          </a:p>
          <a:p>
            <a:pPr lvl="2"/>
            <a:r>
              <a:rPr lang="en-US">
                <a:solidFill>
                  <a:srgbClr val="FF0000"/>
                </a:solidFill>
              </a:rPr>
              <a:t>Graph isomorphism</a:t>
            </a:r>
          </a:p>
          <a:p>
            <a:pPr lvl="1"/>
            <a:r>
              <a:rPr lang="en-US"/>
              <a:t>Then check actual frequency</a:t>
            </a:r>
          </a:p>
          <a:p>
            <a:pPr lvl="2"/>
            <a:r>
              <a:rPr lang="en-US">
                <a:solidFill>
                  <a:srgbClr val="FF0000"/>
                </a:solidFill>
              </a:rPr>
              <a:t>Subgraph Isomorphism</a:t>
            </a:r>
          </a:p>
        </p:txBody>
      </p:sp>
      <p:sp>
        <p:nvSpPr>
          <p:cNvPr id="4" name="Rectangle 3"/>
          <p:cNvSpPr/>
          <p:nvPr/>
        </p:nvSpPr>
        <p:spPr>
          <a:xfrm rot="19926125">
            <a:off x="7522394" y="3992683"/>
            <a:ext cx="3149149" cy="163995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Canonical labeling</a:t>
            </a:r>
          </a:p>
        </p:txBody>
      </p:sp>
    </p:spTree>
    <p:extLst>
      <p:ext uri="{BB962C8B-B14F-4D97-AF65-F5344CB8AC3E}">
        <p14:creationId xmlns:p14="http://schemas.microsoft.com/office/powerpoint/2010/main" val="73953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When you work with graphs…</a:t>
            </a:r>
          </a:p>
        </p:txBody>
      </p:sp>
      <p:sp>
        <p:nvSpPr>
          <p:cNvPr id="3" name="Content Placeholder 2"/>
          <p:cNvSpPr>
            <a:spLocks noGrp="1"/>
          </p:cNvSpPr>
          <p:nvPr>
            <p:ph idx="1"/>
          </p:nvPr>
        </p:nvSpPr>
        <p:spPr/>
        <p:txBody>
          <a:bodyPr/>
          <a:lstStyle/>
          <a:p>
            <a:r>
              <a:rPr lang="en-US"/>
              <a:t>First question: What kind of graphs?</a:t>
            </a:r>
          </a:p>
          <a:p>
            <a:pPr lvl="1"/>
            <a:r>
              <a:rPr lang="en-US"/>
              <a:t>Single large networks</a:t>
            </a:r>
          </a:p>
          <a:p>
            <a:pPr lvl="2"/>
            <a:r>
              <a:rPr lang="en-US"/>
              <a:t>Social Networks</a:t>
            </a:r>
          </a:p>
          <a:p>
            <a:pPr lvl="2"/>
            <a:r>
              <a:rPr lang="en-US"/>
              <a:t>Protein-protein interaction networks</a:t>
            </a:r>
          </a:p>
          <a:p>
            <a:pPr lvl="2"/>
            <a:r>
              <a:rPr lang="en-US"/>
              <a:t>Road networks</a:t>
            </a:r>
          </a:p>
          <a:p>
            <a:pPr lvl="1"/>
            <a:r>
              <a:rPr lang="en-US"/>
              <a:t>Graph databases: lots of small graphs</a:t>
            </a:r>
          </a:p>
          <a:p>
            <a:pPr lvl="2"/>
            <a:r>
              <a:rPr lang="en-US"/>
              <a:t>Chemical compound databases</a:t>
            </a:r>
          </a:p>
          <a:p>
            <a:pPr lvl="2"/>
            <a:r>
              <a:rPr lang="en-US"/>
              <a:t>Function call graphs</a:t>
            </a:r>
          </a:p>
          <a:p>
            <a:pPr lvl="2"/>
            <a:r>
              <a:rPr lang="en-US"/>
              <a:t>Webpage visit logs</a:t>
            </a:r>
          </a:p>
          <a:p>
            <a:pPr lvl="1"/>
            <a:endParaRPr lang="en-US"/>
          </a:p>
        </p:txBody>
      </p:sp>
    </p:spTree>
    <p:extLst>
      <p:ext uri="{BB962C8B-B14F-4D97-AF65-F5344CB8AC3E}">
        <p14:creationId xmlns:p14="http://schemas.microsoft.com/office/powerpoint/2010/main" val="264954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Canonical labelling</a:t>
            </a:r>
          </a:p>
        </p:txBody>
      </p:sp>
      <p:sp>
        <p:nvSpPr>
          <p:cNvPr id="3" name="Content Placeholder 2"/>
          <p:cNvSpPr>
            <a:spLocks noGrp="1"/>
          </p:cNvSpPr>
          <p:nvPr>
            <p:ph idx="1"/>
          </p:nvPr>
        </p:nvSpPr>
        <p:spPr/>
        <p:txBody>
          <a:bodyPr/>
          <a:lstStyle/>
          <a:p>
            <a:r>
              <a:rPr lang="en-US"/>
              <a:t>Convert a graph to a string such that two graphs are isomorphic </a:t>
            </a:r>
            <a:r>
              <a:rPr lang="en-US" err="1"/>
              <a:t>iff</a:t>
            </a:r>
            <a:r>
              <a:rPr lang="en-US"/>
              <a:t> their canonical labels are identical</a:t>
            </a:r>
          </a:p>
          <a:p>
            <a:r>
              <a:rPr lang="en-US"/>
              <a:t>Complexity of constructing canonical labels?</a:t>
            </a:r>
          </a:p>
          <a:p>
            <a:endParaRPr lang="en-US"/>
          </a:p>
          <a:p>
            <a:endParaRPr lang="en-US"/>
          </a:p>
        </p:txBody>
      </p:sp>
    </p:spTree>
    <p:extLst>
      <p:ext uri="{BB962C8B-B14F-4D97-AF65-F5344CB8AC3E}">
        <p14:creationId xmlns:p14="http://schemas.microsoft.com/office/powerpoint/2010/main" val="231494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87E39DF-6DA2-4024-83CB-3BB82C738A95}" type="slidenum">
              <a:rPr lang="en-US"/>
              <a:pPr/>
              <a:t>21</a:t>
            </a:fld>
            <a:endParaRPr lang="en-US"/>
          </a:p>
        </p:txBody>
      </p:sp>
      <p:sp>
        <p:nvSpPr>
          <p:cNvPr id="92162" name="Rectangle 2"/>
          <p:cNvSpPr>
            <a:spLocks noGrp="1" noChangeArrowheads="1"/>
          </p:cNvSpPr>
          <p:nvPr>
            <p:ph type="title"/>
          </p:nvPr>
        </p:nvSpPr>
        <p:spPr>
          <a:xfrm>
            <a:off x="1981200" y="274638"/>
            <a:ext cx="8229600" cy="792162"/>
          </a:xfrm>
        </p:spPr>
        <p:txBody>
          <a:bodyPr/>
          <a:lstStyle/>
          <a:p>
            <a:r>
              <a:rPr lang="en-US"/>
              <a:t>Canonical label of graph</a:t>
            </a:r>
          </a:p>
        </p:txBody>
      </p:sp>
      <p:sp>
        <p:nvSpPr>
          <p:cNvPr id="92163" name="Rectangle 3"/>
          <p:cNvSpPr>
            <a:spLocks noGrp="1" noChangeArrowheads="1"/>
          </p:cNvSpPr>
          <p:nvPr>
            <p:ph type="body" idx="1"/>
          </p:nvPr>
        </p:nvSpPr>
        <p:spPr>
          <a:xfrm>
            <a:off x="1981200" y="1371600"/>
            <a:ext cx="8229600" cy="2133600"/>
          </a:xfrm>
        </p:spPr>
        <p:txBody>
          <a:bodyPr/>
          <a:lstStyle/>
          <a:p>
            <a:r>
              <a:rPr lang="en-US" sz="2400"/>
              <a:t>Lexicographically largest (or smallest) string obtained by concatenating upper triangular entries of adj. matrix (after symmetric permutation)</a:t>
            </a:r>
          </a:p>
          <a:p>
            <a:r>
              <a:rPr lang="en-US" sz="2400"/>
              <a:t>Is this scalable?</a:t>
            </a:r>
          </a:p>
          <a:p>
            <a:pPr lvl="1"/>
            <a:r>
              <a:rPr lang="en-US" sz="2000"/>
              <a:t>O(|V|!)</a:t>
            </a:r>
          </a:p>
          <a:p>
            <a:pPr lvl="1"/>
            <a:endParaRPr lang="en-US" sz="2000"/>
          </a:p>
          <a:p>
            <a:endParaRPr lang="en-US" sz="2400"/>
          </a:p>
        </p:txBody>
      </p:sp>
      <p:pic>
        <p:nvPicPr>
          <p:cNvPr id="9216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67683" b="16646"/>
          <a:stretch/>
        </p:blipFill>
        <p:spPr bwMode="auto">
          <a:xfrm>
            <a:off x="2057400" y="3810000"/>
            <a:ext cx="2487168" cy="1969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5484" r="472" b="16646"/>
          <a:stretch/>
        </p:blipFill>
        <p:spPr bwMode="auto">
          <a:xfrm>
            <a:off x="5175504" y="3720719"/>
            <a:ext cx="4928616" cy="1969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690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animEffect transition="in" filter="fade">
                                      <p:cBhvr>
                                        <p:cTn id="12" dur="500"/>
                                        <p:tgtEl>
                                          <p:spTgt spid="92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Effect transition="in" filter="fade">
                                      <p:cBhvr>
                                        <p:cTn id="17" dur="500"/>
                                        <p:tgtEl>
                                          <p:spTgt spid="921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Canonical labeling</a:t>
            </a:r>
          </a:p>
        </p:txBody>
      </p:sp>
      <p:pic>
        <p:nvPicPr>
          <p:cNvPr id="4" name="Content Placeholder 3"/>
          <p:cNvPicPr>
            <a:picLocks noGrp="1" noChangeAspect="1"/>
          </p:cNvPicPr>
          <p:nvPr>
            <p:ph idx="1"/>
          </p:nvPr>
        </p:nvPicPr>
        <p:blipFill>
          <a:blip r:embed="rId2"/>
          <a:stretch>
            <a:fillRect/>
          </a:stretch>
        </p:blipFill>
        <p:spPr>
          <a:xfrm>
            <a:off x="3372802" y="2432686"/>
            <a:ext cx="8745961" cy="3052190"/>
          </a:xfrm>
          <a:prstGeom prst="rect">
            <a:avLst/>
          </a:prstGeom>
        </p:spPr>
      </p:pic>
      <p:pic>
        <p:nvPicPr>
          <p:cNvPr id="5" name="Picture 4"/>
          <p:cNvPicPr>
            <a:picLocks noChangeAspect="1"/>
          </p:cNvPicPr>
          <p:nvPr/>
        </p:nvPicPr>
        <p:blipFill>
          <a:blip r:embed="rId3"/>
          <a:stretch>
            <a:fillRect/>
          </a:stretch>
        </p:blipFill>
        <p:spPr>
          <a:xfrm>
            <a:off x="728473" y="2606422"/>
            <a:ext cx="2074720" cy="2754160"/>
          </a:xfrm>
          <a:prstGeom prst="rect">
            <a:avLst/>
          </a:prstGeom>
        </p:spPr>
      </p:pic>
      <p:sp>
        <p:nvSpPr>
          <p:cNvPr id="3" name="Rectangle 2"/>
          <p:cNvSpPr/>
          <p:nvPr/>
        </p:nvSpPr>
        <p:spPr>
          <a:xfrm>
            <a:off x="728472" y="5771072"/>
            <a:ext cx="7684008" cy="461665"/>
          </a:xfrm>
          <a:prstGeom prst="rect">
            <a:avLst/>
          </a:prstGeom>
        </p:spPr>
        <p:txBody>
          <a:bodyPr wrap="square">
            <a:spAutoFit/>
          </a:bodyPr>
          <a:lstStyle/>
          <a:p>
            <a:r>
              <a:rPr lang="en-US" sz="2400"/>
              <a:t>Number of Combinations:= 2!*1!*1! =2 instead of 4!=24.</a:t>
            </a:r>
          </a:p>
        </p:txBody>
      </p:sp>
    </p:spTree>
    <p:extLst>
      <p:ext uri="{BB962C8B-B14F-4D97-AF65-F5344CB8AC3E}">
        <p14:creationId xmlns:p14="http://schemas.microsoft.com/office/powerpoint/2010/main" val="295510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15D13F6-9CA5-49A6-A9B0-39602E4AFCC9}" type="slidenum">
              <a:rPr lang="en-US"/>
              <a:pPr/>
              <a:t>23</a:t>
            </a:fld>
            <a:endParaRPr lang="en-US"/>
          </a:p>
        </p:txBody>
      </p:sp>
      <p:sp>
        <p:nvSpPr>
          <p:cNvPr id="94210" name="Rectangle 2"/>
          <p:cNvSpPr>
            <a:spLocks noGrp="1" noChangeArrowheads="1"/>
          </p:cNvSpPr>
          <p:nvPr>
            <p:ph type="title"/>
          </p:nvPr>
        </p:nvSpPr>
        <p:spPr/>
        <p:txBody>
          <a:bodyPr/>
          <a:lstStyle/>
          <a:p>
            <a:r>
              <a:rPr lang="en-US"/>
              <a:t>FSG: canonical labeling based on a heuristic</a:t>
            </a:r>
          </a:p>
        </p:txBody>
      </p:sp>
      <p:sp>
        <p:nvSpPr>
          <p:cNvPr id="94211" name="Rectangle 3"/>
          <p:cNvSpPr>
            <a:spLocks noGrp="1" noChangeArrowheads="1"/>
          </p:cNvSpPr>
          <p:nvPr>
            <p:ph type="body" idx="1"/>
          </p:nvPr>
        </p:nvSpPr>
        <p:spPr/>
        <p:txBody>
          <a:bodyPr/>
          <a:lstStyle/>
          <a:p>
            <a:r>
              <a:rPr lang="en-US" sz="2400"/>
              <a:t>Vertex invariants</a:t>
            </a:r>
          </a:p>
          <a:p>
            <a:pPr lvl="1"/>
            <a:r>
              <a:rPr lang="en-US" sz="2000"/>
              <a:t>Inherent properties of vertices that don’t change across isomorphic mappings</a:t>
            </a:r>
          </a:p>
          <a:p>
            <a:pPr lvl="1"/>
            <a:r>
              <a:rPr lang="en-US" sz="2000"/>
              <a:t>E.g. degree or label of a vertex</a:t>
            </a:r>
          </a:p>
          <a:p>
            <a:r>
              <a:rPr lang="en-US" sz="2400"/>
              <a:t>Use vertex invariants to partition vertices of a graph into equivalent classes</a:t>
            </a:r>
          </a:p>
          <a:p>
            <a:r>
              <a:rPr lang="en-US" sz="2400"/>
              <a:t>If vertex invariants cause m partitions of V containing p</a:t>
            </a:r>
            <a:r>
              <a:rPr lang="en-US" sz="2400" baseline="-25000"/>
              <a:t>1</a:t>
            </a:r>
            <a:r>
              <a:rPr lang="en-US" sz="2400"/>
              <a:t>, p</a:t>
            </a:r>
            <a:r>
              <a:rPr lang="en-US" sz="2400" baseline="-25000"/>
              <a:t>2</a:t>
            </a:r>
            <a:r>
              <a:rPr lang="en-US" sz="2400"/>
              <a:t>, …, p</a:t>
            </a:r>
            <a:r>
              <a:rPr lang="en-US" sz="2400" baseline="-25000"/>
              <a:t>m</a:t>
            </a:r>
            <a:r>
              <a:rPr lang="en-US" sz="2400"/>
              <a:t> vertices respectively, then the number of different permutations for canonical labeling   </a:t>
            </a:r>
          </a:p>
          <a:p>
            <a:pPr>
              <a:buFontTx/>
              <a:buNone/>
            </a:pPr>
            <a:r>
              <a:rPr lang="en-US" sz="2400"/>
              <a:t>			</a:t>
            </a:r>
            <a:r>
              <a:rPr lang="en-US" sz="3200">
                <a:cs typeface="Arial" panose="020B0604020202020204" pitchFamily="34" charset="0"/>
              </a:rPr>
              <a:t> </a:t>
            </a:r>
            <a:r>
              <a:rPr lang="el-GR" sz="3200">
                <a:cs typeface="Arial" panose="020B0604020202020204" pitchFamily="34" charset="0"/>
              </a:rPr>
              <a:t>π</a:t>
            </a:r>
            <a:r>
              <a:rPr lang="en-US" sz="3200">
                <a:cs typeface="Arial" panose="020B0604020202020204" pitchFamily="34" charset="0"/>
              </a:rPr>
              <a:t> (p</a:t>
            </a:r>
            <a:r>
              <a:rPr lang="en-US" sz="3200" baseline="-25000">
                <a:cs typeface="Arial" panose="020B0604020202020204" pitchFamily="34" charset="0"/>
              </a:rPr>
              <a:t>i</a:t>
            </a:r>
            <a:r>
              <a:rPr lang="en-US" sz="3200">
                <a:cs typeface="Arial" panose="020B0604020202020204" pitchFamily="34" charset="0"/>
              </a:rPr>
              <a:t> !)   </a:t>
            </a:r>
            <a:r>
              <a:rPr lang="en-US" sz="2400">
                <a:cs typeface="Arial" panose="020B0604020202020204" pitchFamily="34" charset="0"/>
              </a:rPr>
              <a:t>;   </a:t>
            </a:r>
            <a:r>
              <a:rPr lang="en-US" sz="2400" err="1">
                <a:cs typeface="Arial" panose="020B0604020202020204" pitchFamily="34" charset="0"/>
              </a:rPr>
              <a:t>i</a:t>
            </a:r>
            <a:r>
              <a:rPr lang="en-US" sz="2400">
                <a:cs typeface="Arial" panose="020B0604020202020204" pitchFamily="34" charset="0"/>
              </a:rPr>
              <a:t> = 1, 2, …, m</a:t>
            </a:r>
          </a:p>
          <a:p>
            <a:pPr>
              <a:buFontTx/>
              <a:buNone/>
            </a:pPr>
            <a:r>
              <a:rPr lang="en-US" sz="2400">
                <a:cs typeface="Arial" panose="020B0604020202020204" pitchFamily="34" charset="0"/>
              </a:rPr>
              <a:t>which can be significantly smaller than  |V| ! permutations</a:t>
            </a:r>
          </a:p>
        </p:txBody>
      </p:sp>
    </p:spTree>
    <p:extLst>
      <p:ext uri="{BB962C8B-B14F-4D97-AF65-F5344CB8AC3E}">
        <p14:creationId xmlns:p14="http://schemas.microsoft.com/office/powerpoint/2010/main" val="71524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42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21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21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2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Canonical labeling possibilities through partitioning</a:t>
            </a:r>
          </a:p>
        </p:txBody>
      </p:sp>
      <p:sp>
        <p:nvSpPr>
          <p:cNvPr id="3" name="Content Placeholder 2"/>
          <p:cNvSpPr>
            <a:spLocks noGrp="1"/>
          </p:cNvSpPr>
          <p:nvPr>
            <p:ph idx="1"/>
          </p:nvPr>
        </p:nvSpPr>
        <p:spPr/>
        <p:txBody>
          <a:bodyPr/>
          <a:lstStyle/>
          <a:p>
            <a:r>
              <a:rPr lang="en-US"/>
              <a:t>In other words, vertex invariants are like hash codes </a:t>
            </a:r>
          </a:p>
          <a:p>
            <a:r>
              <a:rPr lang="en-US"/>
              <a:t>Less the number of collisions, better is the partitioning performance</a:t>
            </a:r>
          </a:p>
          <a:p>
            <a:r>
              <a:rPr lang="en-US"/>
              <a:t>Can you think of other better vertex invariants with respect to graph isomorphism?</a:t>
            </a:r>
          </a:p>
        </p:txBody>
      </p:sp>
    </p:spTree>
    <p:extLst>
      <p:ext uri="{BB962C8B-B14F-4D97-AF65-F5344CB8AC3E}">
        <p14:creationId xmlns:p14="http://schemas.microsoft.com/office/powerpoint/2010/main" val="4163834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6123449-ACD4-4B66-A9E4-C7A7DD4F5309}" type="slidenum">
              <a:rPr lang="en-US" altLang="en-US"/>
              <a:pPr/>
              <a:t>25</a:t>
            </a:fld>
            <a:endParaRPr lang="en-US" altLang="en-US"/>
          </a:p>
        </p:txBody>
      </p:sp>
      <p:sp>
        <p:nvSpPr>
          <p:cNvPr id="96258" name="Rectangle 2"/>
          <p:cNvSpPr>
            <a:spLocks noGrp="1" noChangeArrowheads="1"/>
          </p:cNvSpPr>
          <p:nvPr>
            <p:ph type="title"/>
          </p:nvPr>
        </p:nvSpPr>
        <p:spPr/>
        <p:txBody>
          <a:bodyPr/>
          <a:lstStyle/>
          <a:p>
            <a:r>
              <a:rPr lang="en-US" altLang="en-US"/>
              <a:t>FSG canonical label: vertex invariant - II</a:t>
            </a:r>
          </a:p>
        </p:txBody>
      </p:sp>
      <p:sp>
        <p:nvSpPr>
          <p:cNvPr id="96259" name="Rectangle 3"/>
          <p:cNvSpPr>
            <a:spLocks noGrp="1" noChangeArrowheads="1"/>
          </p:cNvSpPr>
          <p:nvPr>
            <p:ph type="body" sz="half" idx="1"/>
          </p:nvPr>
        </p:nvSpPr>
        <p:spPr>
          <a:xfrm>
            <a:off x="851140" y="1634706"/>
            <a:ext cx="7195580" cy="4525963"/>
          </a:xfrm>
        </p:spPr>
        <p:txBody>
          <a:bodyPr/>
          <a:lstStyle/>
          <a:p>
            <a:r>
              <a:rPr lang="en-US" altLang="en-US" sz="2400"/>
              <a:t>Partition based on neighbor lists </a:t>
            </a:r>
          </a:p>
          <a:p>
            <a:r>
              <a:rPr lang="en-US" altLang="en-US" sz="2400"/>
              <a:t>Describe each adjacent vertex by a tuple &lt; l</a:t>
            </a:r>
            <a:r>
              <a:rPr lang="en-US" altLang="en-US" sz="2400" baseline="-25000"/>
              <a:t>e</a:t>
            </a:r>
            <a:r>
              <a:rPr lang="en-US" altLang="en-US" sz="2400"/>
              <a:t>, d</a:t>
            </a:r>
            <a:r>
              <a:rPr lang="en-US" altLang="en-US" sz="2400" baseline="-25000"/>
              <a:t>v</a:t>
            </a:r>
            <a:r>
              <a:rPr lang="en-US" altLang="en-US" sz="2400"/>
              <a:t>, l</a:t>
            </a:r>
            <a:r>
              <a:rPr lang="en-US" altLang="en-US" sz="2400" baseline="-25000"/>
              <a:t>v</a:t>
            </a:r>
            <a:r>
              <a:rPr lang="en-US" altLang="en-US" sz="2400"/>
              <a:t> &gt;</a:t>
            </a:r>
          </a:p>
          <a:p>
            <a:pPr lvl="1"/>
            <a:r>
              <a:rPr lang="en-US" altLang="en-US" sz="2000"/>
              <a:t>l</a:t>
            </a:r>
            <a:r>
              <a:rPr lang="en-US" altLang="en-US" sz="2000" baseline="-25000"/>
              <a:t>e</a:t>
            </a:r>
            <a:r>
              <a:rPr lang="en-US" altLang="en-US" sz="2000"/>
              <a:t> = edge label</a:t>
            </a:r>
          </a:p>
          <a:p>
            <a:pPr lvl="1"/>
            <a:r>
              <a:rPr lang="en-US" altLang="en-US" sz="2000"/>
              <a:t>d</a:t>
            </a:r>
            <a:r>
              <a:rPr lang="en-US" altLang="en-US" sz="2000" baseline="-25000"/>
              <a:t>v</a:t>
            </a:r>
            <a:r>
              <a:rPr lang="en-US" altLang="en-US" sz="2000"/>
              <a:t> = degree</a:t>
            </a:r>
          </a:p>
          <a:p>
            <a:pPr lvl="1"/>
            <a:r>
              <a:rPr lang="en-US" altLang="en-US" sz="2000"/>
              <a:t>l</a:t>
            </a:r>
            <a:r>
              <a:rPr lang="en-US" altLang="en-US" sz="2000" baseline="-25000"/>
              <a:t>v</a:t>
            </a:r>
            <a:r>
              <a:rPr lang="en-US" altLang="en-US" sz="2000"/>
              <a:t> = label</a:t>
            </a:r>
          </a:p>
          <a:p>
            <a:r>
              <a:rPr lang="en-US" altLang="en-US" sz="2400"/>
              <a:t>Two vertices in same partition </a:t>
            </a:r>
            <a:r>
              <a:rPr lang="en-US" altLang="en-US" sz="2400" err="1"/>
              <a:t>iff</a:t>
            </a:r>
            <a:r>
              <a:rPr lang="en-US" altLang="en-US" sz="2400"/>
              <a:t> their </a:t>
            </a:r>
            <a:r>
              <a:rPr lang="en-US" altLang="en-US" sz="2400" err="1"/>
              <a:t>nbr</a:t>
            </a:r>
            <a:r>
              <a:rPr lang="en-US" altLang="en-US" sz="2400"/>
              <a:t>. lists are same</a:t>
            </a:r>
          </a:p>
          <a:p>
            <a:endParaRPr lang="en-US" altLang="en-US"/>
          </a:p>
          <a:p>
            <a:endParaRPr lang="en-US" altLang="en-US"/>
          </a:p>
          <a:p>
            <a:pPr>
              <a:buFontTx/>
              <a:buNone/>
            </a:pPr>
            <a:endParaRPr lang="en-US" altLang="en-US" sz="2400"/>
          </a:p>
        </p:txBody>
      </p:sp>
      <p:pic>
        <p:nvPicPr>
          <p:cNvPr id="9626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13736"/>
          <a:stretch/>
        </p:blipFill>
        <p:spPr bwMode="auto">
          <a:xfrm>
            <a:off x="8473440" y="1634706"/>
            <a:ext cx="2919984" cy="293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3"/>
          <a:stretch>
            <a:fillRect/>
          </a:stretch>
        </p:blipFill>
        <p:spPr>
          <a:xfrm>
            <a:off x="6089905" y="4117259"/>
            <a:ext cx="2985734" cy="2494107"/>
          </a:xfrm>
          <a:prstGeom prst="rect">
            <a:avLst/>
          </a:prstGeom>
        </p:spPr>
      </p:pic>
    </p:spTree>
    <p:extLst>
      <p:ext uri="{BB962C8B-B14F-4D97-AF65-F5344CB8AC3E}">
        <p14:creationId xmlns:p14="http://schemas.microsoft.com/office/powerpoint/2010/main" val="205017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00327AA-5F69-4333-A32D-6EE44A9C5910}" type="slidenum">
              <a:rPr lang="en-US" altLang="en-US"/>
              <a:pPr/>
              <a:t>26</a:t>
            </a:fld>
            <a:endParaRPr lang="en-US" altLang="en-US"/>
          </a:p>
        </p:txBody>
      </p:sp>
      <p:sp>
        <p:nvSpPr>
          <p:cNvPr id="97282" name="Rectangle 2"/>
          <p:cNvSpPr>
            <a:spLocks noGrp="1" noChangeArrowheads="1"/>
          </p:cNvSpPr>
          <p:nvPr>
            <p:ph type="title"/>
          </p:nvPr>
        </p:nvSpPr>
        <p:spPr>
          <a:xfrm>
            <a:off x="1981200" y="274638"/>
            <a:ext cx="8229600" cy="715962"/>
          </a:xfrm>
        </p:spPr>
        <p:txBody>
          <a:bodyPr>
            <a:normAutofit fontScale="90000"/>
          </a:bodyPr>
          <a:lstStyle/>
          <a:p>
            <a:r>
              <a:rPr lang="en-US" altLang="en-US"/>
              <a:t>FSG canonical label: vertex invariant - II</a:t>
            </a:r>
          </a:p>
        </p:txBody>
      </p:sp>
      <p:sp>
        <p:nvSpPr>
          <p:cNvPr id="97283" name="Rectangle 3"/>
          <p:cNvSpPr>
            <a:spLocks noGrp="1" noChangeArrowheads="1"/>
          </p:cNvSpPr>
          <p:nvPr>
            <p:ph type="body" sz="half" idx="1"/>
          </p:nvPr>
        </p:nvSpPr>
        <p:spPr>
          <a:xfrm>
            <a:off x="1981200" y="1219200"/>
            <a:ext cx="8153400" cy="1219200"/>
          </a:xfrm>
        </p:spPr>
        <p:txBody>
          <a:bodyPr/>
          <a:lstStyle/>
          <a:p>
            <a:r>
              <a:rPr lang="en-US" altLang="en-US" sz="2400"/>
              <a:t>Example: only 2! Permutations instead of 4! x 2! </a:t>
            </a:r>
          </a:p>
          <a:p>
            <a:pPr>
              <a:buFontTx/>
              <a:buNone/>
            </a:pPr>
            <a:endParaRPr lang="en-US" altLang="en-US" sz="2400"/>
          </a:p>
        </p:txBody>
      </p:sp>
      <p:pic>
        <p:nvPicPr>
          <p:cNvPr id="2" name="Picture 1"/>
          <p:cNvPicPr>
            <a:picLocks noChangeAspect="1"/>
          </p:cNvPicPr>
          <p:nvPr/>
        </p:nvPicPr>
        <p:blipFill rotWithShape="1">
          <a:blip r:embed="rId2"/>
          <a:srcRect l="7551"/>
          <a:stretch/>
        </p:blipFill>
        <p:spPr>
          <a:xfrm>
            <a:off x="1828800" y="2438400"/>
            <a:ext cx="3020377" cy="3124200"/>
          </a:xfrm>
          <a:prstGeom prst="rect">
            <a:avLst/>
          </a:prstGeom>
        </p:spPr>
      </p:pic>
      <p:pic>
        <p:nvPicPr>
          <p:cNvPr id="3" name="Picture 2"/>
          <p:cNvPicPr>
            <a:picLocks noChangeAspect="1"/>
          </p:cNvPicPr>
          <p:nvPr/>
        </p:nvPicPr>
        <p:blipFill>
          <a:blip r:embed="rId3"/>
          <a:stretch>
            <a:fillRect/>
          </a:stretch>
        </p:blipFill>
        <p:spPr>
          <a:xfrm>
            <a:off x="5966841" y="2438400"/>
            <a:ext cx="3257550" cy="3133725"/>
          </a:xfrm>
          <a:prstGeom prst="rect">
            <a:avLst/>
          </a:prstGeom>
        </p:spPr>
      </p:pic>
      <p:pic>
        <p:nvPicPr>
          <p:cNvPr id="4" name="Picture 3"/>
          <p:cNvPicPr>
            <a:picLocks noChangeAspect="1"/>
          </p:cNvPicPr>
          <p:nvPr/>
        </p:nvPicPr>
        <p:blipFill>
          <a:blip r:embed="rId4"/>
          <a:stretch>
            <a:fillRect/>
          </a:stretch>
        </p:blipFill>
        <p:spPr>
          <a:xfrm>
            <a:off x="6931533" y="5343906"/>
            <a:ext cx="600075" cy="219075"/>
          </a:xfrm>
          <a:prstGeom prst="rect">
            <a:avLst/>
          </a:prstGeom>
        </p:spPr>
      </p:pic>
    </p:spTree>
    <p:extLst>
      <p:ext uri="{BB962C8B-B14F-4D97-AF65-F5344CB8AC3E}">
        <p14:creationId xmlns:p14="http://schemas.microsoft.com/office/powerpoint/2010/main" val="59152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7283">
                                            <p:txEl>
                                              <p:pRg st="0" end="0"/>
                                            </p:txEl>
                                          </p:spTgt>
                                        </p:tgtEl>
                                        <p:attrNameLst>
                                          <p:attrName>style.visibility</p:attrName>
                                        </p:attrNameLst>
                                      </p:cBhvr>
                                      <p:to>
                                        <p:strVal val="visible"/>
                                      </p:to>
                                    </p:set>
                                    <p:animEffect transition="in" filter="fade">
                                      <p:cBhvr>
                                        <p:cTn id="10" dur="500"/>
                                        <p:tgtEl>
                                          <p:spTgt spid="9728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728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Using canonical labels for optimizations</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en-US"/>
                  <a:t>Candidate Generation</a:t>
                </a:r>
              </a:p>
              <a:p>
                <a:pPr lvl="1"/>
                <a:r>
                  <a:rPr lang="en-US"/>
                  <a:t>Core Subgraph identification from frequent k-subgraphs</a:t>
                </a:r>
              </a:p>
              <a:p>
                <a:pPr lvl="2"/>
                <a:r>
                  <a:rPr lang="en-US"/>
                  <a:t>Generate each possible subgraph of both graphs g</a:t>
                </a:r>
                <a:r>
                  <a:rPr lang="en-US" baseline="-25000"/>
                  <a:t>1 </a:t>
                </a:r>
                <a:r>
                  <a:rPr lang="en-US"/>
                  <a:t>and g</a:t>
                </a:r>
                <a:r>
                  <a:rPr lang="en-US" baseline="-25000"/>
                  <a:t>2</a:t>
                </a:r>
              </a:p>
              <a:p>
                <a:pPr lvl="2"/>
                <a:r>
                  <a:rPr lang="en-US"/>
                  <a:t>Do O(</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2</m:t>
                        </m:r>
                      </m:sup>
                    </m:sSup>
                  </m:oMath>
                </a14:m>
                <a:r>
                  <a:rPr lang="en-US"/>
                  <a:t>) computations to identify the isomorphic cores</a:t>
                </a:r>
              </a:p>
              <a:p>
                <a:pPr lvl="1"/>
                <a:r>
                  <a:rPr lang="en-US"/>
                  <a:t>Optimization </a:t>
                </a:r>
              </a:p>
              <a:p>
                <a:pPr lvl="2"/>
                <a:r>
                  <a:rPr lang="en-US" dirty="0"/>
                  <a:t>Check </a:t>
                </a:r>
                <a:r>
                  <a:rPr lang="en-US"/>
                  <a:t>string</a:t>
                </a:r>
                <a:r>
                  <a:rPr lang="en-US" dirty="0"/>
                  <a:t> equality</a:t>
                </a:r>
                <a:endParaRPr lang="en-US"/>
              </a:p>
              <a:p>
                <a:pPr lvl="2"/>
                <a:r>
                  <a:rPr lang="en-US" dirty="0"/>
                  <a:t>Hashing/Prefix-tree/Sorted indexing</a:t>
                </a:r>
                <a:r>
                  <a:rPr lang="en-US"/>
                  <a:t>, </a:t>
                </a:r>
                <a:r>
                  <a:rPr lang="en-US" dirty="0"/>
                  <a:t>etc.</a:t>
                </a:r>
              </a:p>
              <a:p>
                <a:pPr lvl="1"/>
                <a:endParaRPr lang="en-US"/>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734614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canonical labels for optimizations</a:t>
            </a:r>
          </a:p>
        </p:txBody>
      </p:sp>
      <p:sp>
        <p:nvSpPr>
          <p:cNvPr id="3" name="Content Placeholder 2"/>
          <p:cNvSpPr>
            <a:spLocks noGrp="1"/>
          </p:cNvSpPr>
          <p:nvPr>
            <p:ph idx="1"/>
          </p:nvPr>
        </p:nvSpPr>
        <p:spPr/>
        <p:txBody>
          <a:bodyPr/>
          <a:lstStyle/>
          <a:p>
            <a:r>
              <a:rPr lang="en-US"/>
              <a:t>Join to produce k+1-subgraph candidates</a:t>
            </a:r>
          </a:p>
          <a:p>
            <a:r>
              <a:rPr lang="en-US"/>
              <a:t>Pruning candidates based on apriori</a:t>
            </a:r>
          </a:p>
          <a:p>
            <a:pPr lvl="1"/>
            <a:r>
              <a:rPr lang="en-US"/>
              <a:t>Naïve approach</a:t>
            </a:r>
          </a:p>
          <a:p>
            <a:pPr lvl="2"/>
            <a:r>
              <a:rPr lang="en-US"/>
              <a:t> Generate all possible subgraphs</a:t>
            </a:r>
          </a:p>
          <a:p>
            <a:pPr lvl="2"/>
            <a:r>
              <a:rPr lang="en-US"/>
              <a:t>Perform graph isomorphism for each subgraph against all frequent k-subgraphs</a:t>
            </a:r>
          </a:p>
          <a:p>
            <a:pPr lvl="1"/>
            <a:r>
              <a:rPr lang="en-US"/>
              <a:t>Optimization</a:t>
            </a:r>
          </a:p>
          <a:p>
            <a:pPr lvl="2"/>
            <a:r>
              <a:rPr lang="en-US"/>
              <a:t>Just string matching</a:t>
            </a:r>
          </a:p>
          <a:p>
            <a:endParaRPr lang="en-US"/>
          </a:p>
        </p:txBody>
      </p:sp>
    </p:spTree>
    <p:extLst>
      <p:ext uri="{BB962C8B-B14F-4D97-AF65-F5344CB8AC3E}">
        <p14:creationId xmlns:p14="http://schemas.microsoft.com/office/powerpoint/2010/main" val="385899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303423-CBB6-4C36-AAAE-BBB3D5B815E4}" type="slidenum">
              <a:rPr lang="en-US"/>
              <a:pPr/>
              <a:t>29</a:t>
            </a:fld>
            <a:endParaRPr lang="en-US"/>
          </a:p>
        </p:txBody>
      </p:sp>
      <p:sp>
        <p:nvSpPr>
          <p:cNvPr id="90114" name="Rectangle 2"/>
          <p:cNvSpPr>
            <a:spLocks noGrp="1" noChangeArrowheads="1"/>
          </p:cNvSpPr>
          <p:nvPr>
            <p:ph type="title"/>
          </p:nvPr>
        </p:nvSpPr>
        <p:spPr>
          <a:xfrm>
            <a:off x="1981200" y="228600"/>
            <a:ext cx="8229600" cy="1143000"/>
          </a:xfrm>
        </p:spPr>
        <p:txBody>
          <a:bodyPr/>
          <a:lstStyle/>
          <a:p>
            <a:r>
              <a:rPr lang="en-US"/>
              <a:t>FSG: Frequency Counting</a:t>
            </a:r>
          </a:p>
        </p:txBody>
      </p:sp>
      <p:sp>
        <p:nvSpPr>
          <p:cNvPr id="90115" name="Rectangle 3"/>
          <p:cNvSpPr>
            <a:spLocks noGrp="1" noChangeArrowheads="1"/>
          </p:cNvSpPr>
          <p:nvPr>
            <p:ph type="body" idx="1"/>
          </p:nvPr>
        </p:nvSpPr>
        <p:spPr/>
        <p:txBody>
          <a:bodyPr>
            <a:normAutofit/>
          </a:bodyPr>
          <a:lstStyle/>
          <a:p>
            <a:pPr>
              <a:lnSpc>
                <a:spcPct val="80000"/>
              </a:lnSpc>
            </a:pPr>
            <a:r>
              <a:rPr lang="en-US"/>
              <a:t>Naïve way</a:t>
            </a:r>
          </a:p>
          <a:p>
            <a:pPr lvl="1">
              <a:lnSpc>
                <a:spcPct val="80000"/>
              </a:lnSpc>
            </a:pPr>
            <a:r>
              <a:rPr lang="en-US"/>
              <a:t>Subgraph isomorphism check for each candidate against each graph transaction in database</a:t>
            </a:r>
          </a:p>
          <a:p>
            <a:pPr lvl="1">
              <a:lnSpc>
                <a:spcPct val="80000"/>
              </a:lnSpc>
            </a:pPr>
            <a:r>
              <a:rPr lang="en-US"/>
              <a:t>Computationally expensive and prohibitive for large datasets</a:t>
            </a:r>
          </a:p>
          <a:p>
            <a:pPr>
              <a:lnSpc>
                <a:spcPct val="80000"/>
              </a:lnSpc>
            </a:pPr>
            <a:r>
              <a:rPr lang="en-US"/>
              <a:t>Can we do better?</a:t>
            </a:r>
          </a:p>
          <a:p>
            <a:pPr>
              <a:lnSpc>
                <a:spcPct val="80000"/>
              </a:lnSpc>
            </a:pPr>
            <a:endParaRPr lang="en-US" sz="2000"/>
          </a:p>
        </p:txBody>
      </p:sp>
    </p:spTree>
    <p:extLst>
      <p:ext uri="{BB962C8B-B14F-4D97-AF65-F5344CB8AC3E}">
        <p14:creationId xmlns:p14="http://schemas.microsoft.com/office/powerpoint/2010/main" val="381051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0" y="76200"/>
            <a:ext cx="9067800" cy="1143000"/>
          </a:xfrm>
        </p:spPr>
        <p:txBody>
          <a:bodyPr/>
          <a:lstStyle/>
          <a:p>
            <a:r>
              <a:rPr lang="en-US">
                <a:latin typeface="+mj-lt"/>
              </a:rPr>
              <a:t>Applications of Graph Pattern Mining</a:t>
            </a:r>
          </a:p>
        </p:txBody>
      </p:sp>
      <p:sp>
        <p:nvSpPr>
          <p:cNvPr id="3" name="Content Placeholder 2"/>
          <p:cNvSpPr>
            <a:spLocks noGrp="1"/>
          </p:cNvSpPr>
          <p:nvPr>
            <p:ph idx="1"/>
          </p:nvPr>
        </p:nvSpPr>
        <p:spPr>
          <a:xfrm>
            <a:off x="1981200" y="1265238"/>
            <a:ext cx="8229600" cy="4983163"/>
          </a:xfrm>
        </p:spPr>
        <p:txBody>
          <a:bodyPr>
            <a:normAutofit/>
          </a:bodyPr>
          <a:lstStyle/>
          <a:p>
            <a:r>
              <a:rPr lang="en-US"/>
              <a:t>Identify hidden characteristics of a dataset</a:t>
            </a:r>
          </a:p>
          <a:p>
            <a:endParaRPr lang="en-US"/>
          </a:p>
          <a:p>
            <a:endParaRPr lang="en-US"/>
          </a:p>
          <a:p>
            <a:pPr marL="0" indent="0">
              <a:buNone/>
            </a:pPr>
            <a:endParaRPr lang="en-US"/>
          </a:p>
        </p:txBody>
      </p:sp>
      <p:sp>
        <p:nvSpPr>
          <p:cNvPr id="5" name="Flowchart: Magnetic Disk 4"/>
          <p:cNvSpPr/>
          <p:nvPr/>
        </p:nvSpPr>
        <p:spPr>
          <a:xfrm>
            <a:off x="1981201" y="4076700"/>
            <a:ext cx="1905001" cy="1866900"/>
          </a:xfrm>
          <a:prstGeom prst="flowChartMagneticDisk">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Active</a:t>
            </a:r>
          </a:p>
          <a:p>
            <a:pPr algn="ctr"/>
            <a:r>
              <a:rPr lang="en-US" sz="2000"/>
              <a:t>molecules against HIV virus</a:t>
            </a:r>
          </a:p>
        </p:txBody>
      </p:sp>
      <p:cxnSp>
        <p:nvCxnSpPr>
          <p:cNvPr id="6" name="Straight Arrow Connector 5"/>
          <p:cNvCxnSpPr/>
          <p:nvPr/>
        </p:nvCxnSpPr>
        <p:spPr>
          <a:xfrm>
            <a:off x="3886202" y="4686300"/>
            <a:ext cx="2743199" cy="0"/>
          </a:xfrm>
          <a:prstGeom prst="straightConnector1">
            <a:avLst/>
          </a:prstGeom>
          <a:ln w="25400">
            <a:tailEnd type="arrow"/>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Flowchart: Magnetic Disk 6"/>
          <p:cNvSpPr/>
          <p:nvPr/>
        </p:nvSpPr>
        <p:spPr>
          <a:xfrm>
            <a:off x="6682740" y="4076700"/>
            <a:ext cx="1676400" cy="1219200"/>
          </a:xfrm>
          <a:prstGeom prst="flowChartMagneticDisk">
            <a:avLst/>
          </a:prstGeom>
          <a:effectLst>
            <a:glow rad="101600">
              <a:schemeClr val="accent2">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Graph Patterns</a:t>
            </a:r>
          </a:p>
        </p:txBody>
      </p:sp>
      <p:sp>
        <p:nvSpPr>
          <p:cNvPr id="8" name="Cloud Callout 7"/>
          <p:cNvSpPr/>
          <p:nvPr/>
        </p:nvSpPr>
        <p:spPr>
          <a:xfrm>
            <a:off x="3733800" y="2392823"/>
            <a:ext cx="2675546" cy="1692423"/>
          </a:xfrm>
          <a:prstGeom prst="cloudCallout">
            <a:avLst>
              <a:gd name="adj1" fmla="val -72976"/>
              <a:gd name="adj2" fmla="val 45500"/>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What are the commonalities among the actives?</a:t>
            </a:r>
          </a:p>
        </p:txBody>
      </p:sp>
      <p:sp>
        <p:nvSpPr>
          <p:cNvPr id="15" name="7-Point Star 14"/>
          <p:cNvSpPr/>
          <p:nvPr/>
        </p:nvSpPr>
        <p:spPr>
          <a:xfrm>
            <a:off x="4236720" y="4800600"/>
            <a:ext cx="2362200" cy="1676400"/>
          </a:xfrm>
          <a:prstGeom prst="star7">
            <a:avLst/>
          </a:prstGeom>
          <a:solidFill>
            <a:srgbClr val="FF3300"/>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Frequent Subgraph Mining</a:t>
            </a:r>
          </a:p>
        </p:txBody>
      </p:sp>
      <p:cxnSp>
        <p:nvCxnSpPr>
          <p:cNvPr id="20" name="Straight Arrow Connector 19"/>
          <p:cNvCxnSpPr/>
          <p:nvPr/>
        </p:nvCxnSpPr>
        <p:spPr>
          <a:xfrm flipV="1">
            <a:off x="8416290" y="3700165"/>
            <a:ext cx="689610" cy="901998"/>
          </a:xfrm>
          <a:prstGeom prst="straightConnector1">
            <a:avLst/>
          </a:prstGeom>
          <a:ln w="25400">
            <a:tailEnd type="arrow"/>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770620" y="3238501"/>
            <a:ext cx="1897380"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2400"/>
              <a:t>Classification</a:t>
            </a:r>
          </a:p>
        </p:txBody>
      </p:sp>
      <p:sp>
        <p:nvSpPr>
          <p:cNvPr id="23" name="TextBox 22"/>
          <p:cNvSpPr txBox="1"/>
          <p:nvPr/>
        </p:nvSpPr>
        <p:spPr>
          <a:xfrm>
            <a:off x="9105900" y="5324465"/>
            <a:ext cx="1897380"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2400"/>
              <a:t>Indexing</a:t>
            </a:r>
          </a:p>
        </p:txBody>
      </p:sp>
      <p:cxnSp>
        <p:nvCxnSpPr>
          <p:cNvPr id="24" name="Straight Arrow Connector 23"/>
          <p:cNvCxnSpPr/>
          <p:nvPr/>
        </p:nvCxnSpPr>
        <p:spPr>
          <a:xfrm>
            <a:off x="8416290" y="4602164"/>
            <a:ext cx="861060" cy="693737"/>
          </a:xfrm>
          <a:prstGeom prst="straightConnector1">
            <a:avLst/>
          </a:prstGeom>
          <a:ln w="25400">
            <a:tailEnd type="arrow"/>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Slide Number Placeholder 28"/>
          <p:cNvSpPr>
            <a:spLocks noGrp="1"/>
          </p:cNvSpPr>
          <p:nvPr>
            <p:ph type="sldNum" sz="quarter" idx="12"/>
          </p:nvPr>
        </p:nvSpPr>
        <p:spPr/>
        <p:txBody>
          <a:bodyPr/>
          <a:lstStyle/>
          <a:p>
            <a:pPr>
              <a:defRPr/>
            </a:pPr>
            <a:fld id="{F2DA86E3-084E-49C6-906E-109483AE3E37}" type="slidenum">
              <a:rPr lang="en-US" smtClean="0">
                <a:solidFill>
                  <a:prstClr val="black">
                    <a:tint val="75000"/>
                  </a:prstClr>
                </a:solidFill>
              </a:rPr>
              <a:pPr>
                <a:defRPr/>
              </a:pPr>
              <a:t>3</a:t>
            </a:fld>
            <a:r>
              <a:rPr lang="en-US">
                <a:solidFill>
                  <a:prstClr val="black">
                    <a:tint val="75000"/>
                  </a:prstClr>
                </a:solidFill>
              </a:rPr>
              <a:t>/74</a:t>
            </a:r>
          </a:p>
        </p:txBody>
      </p:sp>
    </p:spTree>
    <p:extLst>
      <p:ext uri="{BB962C8B-B14F-4D97-AF65-F5344CB8AC3E}">
        <p14:creationId xmlns:p14="http://schemas.microsoft.com/office/powerpoint/2010/main" val="204100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down)">
                                      <p:cBhvr>
                                        <p:cTn id="26" dur="500"/>
                                        <p:tgtEl>
                                          <p:spTgt spid="24"/>
                                        </p:tgtEl>
                                      </p:cBhvr>
                                    </p:animEffect>
                                  </p:childTnLst>
                                </p:cTn>
                              </p:par>
                              <p:par>
                                <p:cTn id="27" presetID="22" presetClass="entr" presetSubtype="4"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00"/>
                                        <p:tgtEl>
                                          <p:spTgt spid="2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5" grpId="0" animBg="1"/>
      <p:bldP spid="22" grpId="0"/>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z="3600">
                <a:cs typeface="Times New Roman" panose="02020603050405020304" pitchFamily="18" charset="0"/>
              </a:rPr>
              <a:t>Another FSG Heuristic: frequency counting</a:t>
            </a:r>
          </a:p>
        </p:txBody>
      </p:sp>
      <p:sp>
        <p:nvSpPr>
          <p:cNvPr id="48131" name="Rectangle 3"/>
          <p:cNvSpPr>
            <a:spLocks noGrp="1" noChangeArrowheads="1"/>
          </p:cNvSpPr>
          <p:nvPr>
            <p:ph idx="1"/>
          </p:nvPr>
        </p:nvSpPr>
        <p:spPr>
          <a:xfrm>
            <a:off x="2706688" y="2017713"/>
            <a:ext cx="2474912" cy="4114800"/>
          </a:xfrm>
        </p:spPr>
        <p:txBody>
          <a:bodyPr/>
          <a:lstStyle/>
          <a:p>
            <a:pPr algn="l" rtl="0" eaLnBrk="1" hangingPunct="1">
              <a:buFont typeface="Wingdings" panose="05000000000000000000" pitchFamily="2" charset="2"/>
              <a:buNone/>
            </a:pPr>
            <a:r>
              <a:rPr lang="en-US" sz="2400" u="sng">
                <a:cs typeface="Arial" panose="020B0604020202020204" pitchFamily="34" charset="0"/>
              </a:rPr>
              <a:t>Transactions</a:t>
            </a:r>
          </a:p>
          <a:p>
            <a:pPr algn="l" rtl="0" eaLnBrk="1" hangingPunct="1">
              <a:buFont typeface="Wingdings" panose="05000000000000000000" pitchFamily="2" charset="2"/>
              <a:buNone/>
            </a:pPr>
            <a:r>
              <a:rPr lang="en-US" sz="2400">
                <a:cs typeface="Arial" panose="020B0604020202020204" pitchFamily="34" charset="0"/>
              </a:rPr>
              <a:t>g</a:t>
            </a:r>
            <a:r>
              <a:rPr lang="en-US" sz="2400" baseline="30000">
                <a:cs typeface="Arial" panose="020B0604020202020204" pitchFamily="34" charset="0"/>
              </a:rPr>
              <a:t>k-1</a:t>
            </a:r>
            <a:r>
              <a:rPr lang="en-US" sz="2400" baseline="-25000">
                <a:cs typeface="Arial" panose="020B0604020202020204" pitchFamily="34" charset="0"/>
              </a:rPr>
              <a:t>1 </a:t>
            </a:r>
            <a:r>
              <a:rPr lang="en-US" sz="2400">
                <a:cs typeface="Arial" panose="020B0604020202020204" pitchFamily="34" charset="0"/>
              </a:rPr>
              <a:t>, g</a:t>
            </a:r>
            <a:r>
              <a:rPr lang="en-US" sz="2400" baseline="30000">
                <a:cs typeface="Arial" panose="020B0604020202020204" pitchFamily="34" charset="0"/>
              </a:rPr>
              <a:t>k-1</a:t>
            </a:r>
            <a:r>
              <a:rPr lang="en-US" sz="2400" baseline="-25000">
                <a:cs typeface="Arial" panose="020B0604020202020204" pitchFamily="34" charset="0"/>
              </a:rPr>
              <a:t>2</a:t>
            </a:r>
            <a:r>
              <a:rPr lang="en-US" sz="2400">
                <a:cs typeface="Arial" panose="020B0604020202020204" pitchFamily="34" charset="0"/>
              </a:rPr>
              <a:t> </a:t>
            </a:r>
            <a:r>
              <a:rPr lang="en-US" sz="2400">
                <a:cs typeface="Arial" panose="020B0604020202020204" pitchFamily="34" charset="0"/>
                <a:sym typeface="Symbol" panose="05050102010706020507" pitchFamily="18" charset="2"/>
              </a:rPr>
              <a:t> </a:t>
            </a:r>
            <a:r>
              <a:rPr lang="en-US" sz="2400">
                <a:cs typeface="Arial" panose="020B0604020202020204" pitchFamily="34" charset="0"/>
              </a:rPr>
              <a:t>T1</a:t>
            </a:r>
          </a:p>
          <a:p>
            <a:pPr algn="l" rtl="0" eaLnBrk="1" hangingPunct="1">
              <a:buFont typeface="Wingdings" panose="05000000000000000000" pitchFamily="2" charset="2"/>
              <a:buNone/>
            </a:pPr>
            <a:r>
              <a:rPr lang="en-US" sz="2400">
                <a:cs typeface="Arial" panose="020B0604020202020204" pitchFamily="34" charset="0"/>
              </a:rPr>
              <a:t>g</a:t>
            </a:r>
            <a:r>
              <a:rPr lang="en-US" sz="2400" baseline="30000">
                <a:cs typeface="Arial" panose="020B0604020202020204" pitchFamily="34" charset="0"/>
              </a:rPr>
              <a:t>k-1</a:t>
            </a:r>
            <a:r>
              <a:rPr lang="en-US" sz="2400" baseline="-25000">
                <a:cs typeface="Arial" panose="020B0604020202020204" pitchFamily="34" charset="0"/>
              </a:rPr>
              <a:t>1               </a:t>
            </a:r>
            <a:r>
              <a:rPr lang="en-US" sz="2400">
                <a:cs typeface="Arial" panose="020B0604020202020204" pitchFamily="34" charset="0"/>
                <a:sym typeface="Symbol" panose="05050102010706020507" pitchFamily="18" charset="2"/>
              </a:rPr>
              <a:t> </a:t>
            </a:r>
            <a:r>
              <a:rPr lang="en-US" sz="2400">
                <a:cs typeface="Arial" panose="020B0604020202020204" pitchFamily="34" charset="0"/>
              </a:rPr>
              <a:t>T2</a:t>
            </a:r>
          </a:p>
          <a:p>
            <a:pPr algn="l" rtl="0" eaLnBrk="1" hangingPunct="1">
              <a:buFont typeface="Wingdings" panose="05000000000000000000" pitchFamily="2" charset="2"/>
              <a:buNone/>
            </a:pPr>
            <a:r>
              <a:rPr lang="en-US" sz="2400">
                <a:cs typeface="Arial" panose="020B0604020202020204" pitchFamily="34" charset="0"/>
              </a:rPr>
              <a:t>g</a:t>
            </a:r>
            <a:r>
              <a:rPr lang="en-US" sz="2400" baseline="30000">
                <a:cs typeface="Arial" panose="020B0604020202020204" pitchFamily="34" charset="0"/>
              </a:rPr>
              <a:t>k-1</a:t>
            </a:r>
            <a:r>
              <a:rPr lang="en-US" sz="2400" baseline="-25000">
                <a:cs typeface="Arial" panose="020B0604020202020204" pitchFamily="34" charset="0"/>
              </a:rPr>
              <a:t>1 </a:t>
            </a:r>
            <a:r>
              <a:rPr lang="en-US" sz="2400">
                <a:cs typeface="Arial" panose="020B0604020202020204" pitchFamily="34" charset="0"/>
              </a:rPr>
              <a:t>, g</a:t>
            </a:r>
            <a:r>
              <a:rPr lang="en-US" sz="2400" baseline="30000">
                <a:cs typeface="Arial" panose="020B0604020202020204" pitchFamily="34" charset="0"/>
              </a:rPr>
              <a:t>k-1</a:t>
            </a:r>
            <a:r>
              <a:rPr lang="en-US" sz="2400" baseline="-25000">
                <a:cs typeface="Arial" panose="020B0604020202020204" pitchFamily="34" charset="0"/>
              </a:rPr>
              <a:t>2</a:t>
            </a:r>
            <a:r>
              <a:rPr lang="en-US" sz="2400">
                <a:cs typeface="Arial" panose="020B0604020202020204" pitchFamily="34" charset="0"/>
              </a:rPr>
              <a:t> </a:t>
            </a:r>
            <a:r>
              <a:rPr lang="en-US" sz="2400">
                <a:cs typeface="Arial" panose="020B0604020202020204" pitchFamily="34" charset="0"/>
                <a:sym typeface="Symbol" panose="05050102010706020507" pitchFamily="18" charset="2"/>
              </a:rPr>
              <a:t> </a:t>
            </a:r>
            <a:r>
              <a:rPr lang="en-US" sz="2400">
                <a:cs typeface="Arial" panose="020B0604020202020204" pitchFamily="34" charset="0"/>
              </a:rPr>
              <a:t>T3</a:t>
            </a:r>
          </a:p>
          <a:p>
            <a:pPr algn="l" rtl="0" eaLnBrk="1" hangingPunct="1">
              <a:buFont typeface="Wingdings" panose="05000000000000000000" pitchFamily="2" charset="2"/>
              <a:buNone/>
            </a:pPr>
            <a:r>
              <a:rPr lang="en-US" sz="2400">
                <a:cs typeface="Arial" panose="020B0604020202020204" pitchFamily="34" charset="0"/>
              </a:rPr>
              <a:t>         g</a:t>
            </a:r>
            <a:r>
              <a:rPr lang="en-US" sz="2400" baseline="30000">
                <a:cs typeface="Arial" panose="020B0604020202020204" pitchFamily="34" charset="0"/>
              </a:rPr>
              <a:t>k-1</a:t>
            </a:r>
            <a:r>
              <a:rPr lang="en-US" sz="2400" baseline="-25000">
                <a:cs typeface="Arial" panose="020B0604020202020204" pitchFamily="34" charset="0"/>
              </a:rPr>
              <a:t>2 </a:t>
            </a:r>
            <a:r>
              <a:rPr lang="en-US" sz="2400">
                <a:cs typeface="Arial" panose="020B0604020202020204" pitchFamily="34" charset="0"/>
                <a:sym typeface="Symbol" panose="05050102010706020507" pitchFamily="18" charset="2"/>
              </a:rPr>
              <a:t> </a:t>
            </a:r>
            <a:r>
              <a:rPr lang="en-US" sz="2400">
                <a:cs typeface="Arial" panose="020B0604020202020204" pitchFamily="34" charset="0"/>
              </a:rPr>
              <a:t>T6</a:t>
            </a:r>
          </a:p>
          <a:p>
            <a:pPr algn="l" rtl="0" eaLnBrk="1" hangingPunct="1">
              <a:buFont typeface="Wingdings" panose="05000000000000000000" pitchFamily="2" charset="2"/>
              <a:buNone/>
            </a:pPr>
            <a:r>
              <a:rPr lang="en-US" sz="2400">
                <a:cs typeface="Arial" panose="020B0604020202020204" pitchFamily="34" charset="0"/>
              </a:rPr>
              <a:t>g</a:t>
            </a:r>
            <a:r>
              <a:rPr lang="en-US" sz="2400" baseline="30000">
                <a:cs typeface="Arial" panose="020B0604020202020204" pitchFamily="34" charset="0"/>
              </a:rPr>
              <a:t>k-1</a:t>
            </a:r>
            <a:r>
              <a:rPr lang="en-US" sz="2400" baseline="-25000">
                <a:cs typeface="Arial" panose="020B0604020202020204" pitchFamily="34" charset="0"/>
              </a:rPr>
              <a:t>1          </a:t>
            </a:r>
            <a:r>
              <a:rPr lang="en-US" sz="2400">
                <a:cs typeface="Arial" panose="020B0604020202020204" pitchFamily="34" charset="0"/>
              </a:rPr>
              <a:t>   </a:t>
            </a:r>
            <a:r>
              <a:rPr lang="en-US" sz="2400">
                <a:cs typeface="Arial" panose="020B0604020202020204" pitchFamily="34" charset="0"/>
                <a:sym typeface="Symbol" panose="05050102010706020507" pitchFamily="18" charset="2"/>
              </a:rPr>
              <a:t> </a:t>
            </a:r>
            <a:r>
              <a:rPr lang="en-US" sz="2400">
                <a:cs typeface="Arial" panose="020B0604020202020204" pitchFamily="34" charset="0"/>
              </a:rPr>
              <a:t>T8</a:t>
            </a:r>
          </a:p>
          <a:p>
            <a:pPr algn="l" rtl="0" eaLnBrk="1" hangingPunct="1">
              <a:buFont typeface="Wingdings" panose="05000000000000000000" pitchFamily="2" charset="2"/>
              <a:buNone/>
            </a:pPr>
            <a:r>
              <a:rPr lang="en-US" sz="2400">
                <a:cs typeface="Arial" panose="020B0604020202020204" pitchFamily="34" charset="0"/>
              </a:rPr>
              <a:t>g</a:t>
            </a:r>
            <a:r>
              <a:rPr lang="en-US" sz="2400" baseline="30000">
                <a:cs typeface="Arial" panose="020B0604020202020204" pitchFamily="34" charset="0"/>
              </a:rPr>
              <a:t>k-1</a:t>
            </a:r>
            <a:r>
              <a:rPr lang="en-US" sz="2400" baseline="-25000">
                <a:cs typeface="Arial" panose="020B0604020202020204" pitchFamily="34" charset="0"/>
              </a:rPr>
              <a:t>1 </a:t>
            </a:r>
            <a:r>
              <a:rPr lang="en-US" sz="2400">
                <a:cs typeface="Arial" panose="020B0604020202020204" pitchFamily="34" charset="0"/>
              </a:rPr>
              <a:t>, g</a:t>
            </a:r>
            <a:r>
              <a:rPr lang="en-US" sz="2400" baseline="30000">
                <a:cs typeface="Arial" panose="020B0604020202020204" pitchFamily="34" charset="0"/>
              </a:rPr>
              <a:t>k-1</a:t>
            </a:r>
            <a:r>
              <a:rPr lang="en-US" sz="2400" baseline="-25000">
                <a:cs typeface="Arial" panose="020B0604020202020204" pitchFamily="34" charset="0"/>
              </a:rPr>
              <a:t>2</a:t>
            </a:r>
            <a:r>
              <a:rPr lang="en-US" sz="2400">
                <a:cs typeface="Arial" panose="020B0604020202020204" pitchFamily="34" charset="0"/>
              </a:rPr>
              <a:t> </a:t>
            </a:r>
            <a:r>
              <a:rPr lang="en-US" sz="2400">
                <a:cs typeface="Arial" panose="020B0604020202020204" pitchFamily="34" charset="0"/>
                <a:sym typeface="Symbol" panose="05050102010706020507" pitchFamily="18" charset="2"/>
              </a:rPr>
              <a:t> </a:t>
            </a:r>
            <a:r>
              <a:rPr lang="en-US" sz="2400">
                <a:cs typeface="Arial" panose="020B0604020202020204" pitchFamily="34" charset="0"/>
              </a:rPr>
              <a:t>T9</a:t>
            </a:r>
          </a:p>
          <a:p>
            <a:pPr algn="l" rtl="0" eaLnBrk="1" hangingPunct="1">
              <a:buFont typeface="Wingdings" panose="05000000000000000000" pitchFamily="2" charset="2"/>
              <a:buNone/>
            </a:pPr>
            <a:endParaRPr lang="en-US" sz="2400">
              <a:cs typeface="Arial" panose="020B0604020202020204" pitchFamily="34" charset="0"/>
            </a:endParaRPr>
          </a:p>
        </p:txBody>
      </p:sp>
      <p:sp>
        <p:nvSpPr>
          <p:cNvPr id="48132" name="Rectangle 4"/>
          <p:cNvSpPr>
            <a:spLocks noChangeArrowheads="1"/>
          </p:cNvSpPr>
          <p:nvPr/>
        </p:nvSpPr>
        <p:spPr bwMode="auto">
          <a:xfrm>
            <a:off x="5715000" y="2057400"/>
            <a:ext cx="4724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eaLnBrk="1" hangingPunct="1">
              <a:spcBef>
                <a:spcPct val="20000"/>
              </a:spcBef>
              <a:buClr>
                <a:schemeClr val="folHlink"/>
              </a:buClr>
              <a:buSzPct val="60000"/>
              <a:buFont typeface="Wingdings" panose="05000000000000000000" pitchFamily="2" charset="2"/>
              <a:buNone/>
            </a:pPr>
            <a:r>
              <a:rPr lang="en-US" sz="2000" u="sng">
                <a:latin typeface="Tahoma" panose="020B0604030504040204" pitchFamily="34" charset="0"/>
              </a:rPr>
              <a:t>Frequent subgraphs</a:t>
            </a:r>
          </a:p>
          <a:p>
            <a:pPr algn="l" rtl="0" eaLnBrk="1" hangingPunct="1">
              <a:spcBef>
                <a:spcPct val="20000"/>
              </a:spcBef>
              <a:buClr>
                <a:schemeClr val="folHlink"/>
              </a:buClr>
              <a:buSzPct val="60000"/>
              <a:buFont typeface="Wingdings" panose="05000000000000000000" pitchFamily="2" charset="2"/>
              <a:buNone/>
            </a:pPr>
            <a:r>
              <a:rPr lang="en-US" sz="2000">
                <a:latin typeface="Tahoma" panose="020B0604030504040204" pitchFamily="34" charset="0"/>
              </a:rPr>
              <a:t>TID(g</a:t>
            </a:r>
            <a:r>
              <a:rPr lang="en-US" sz="2000" baseline="30000">
                <a:latin typeface="Tahoma" panose="020B0604030504040204" pitchFamily="34" charset="0"/>
              </a:rPr>
              <a:t>k-1</a:t>
            </a:r>
            <a:r>
              <a:rPr lang="en-US" sz="2000" baseline="-25000">
                <a:latin typeface="Tahoma" panose="020B0604030504040204" pitchFamily="34" charset="0"/>
              </a:rPr>
              <a:t>1</a:t>
            </a:r>
            <a:r>
              <a:rPr lang="en-US" sz="2000">
                <a:latin typeface="Tahoma" panose="020B0604030504040204" pitchFamily="34" charset="0"/>
              </a:rPr>
              <a:t>) = { 1, 2, 3, 8, 9 }</a:t>
            </a:r>
          </a:p>
          <a:p>
            <a:pPr algn="l" rtl="0" eaLnBrk="1" hangingPunct="1">
              <a:spcBef>
                <a:spcPct val="20000"/>
              </a:spcBef>
              <a:buClr>
                <a:schemeClr val="folHlink"/>
              </a:buClr>
              <a:buSzPct val="60000"/>
              <a:buFont typeface="Wingdings" panose="05000000000000000000" pitchFamily="2" charset="2"/>
              <a:buNone/>
            </a:pPr>
            <a:r>
              <a:rPr lang="en-US" sz="2000">
                <a:latin typeface="Tahoma" panose="020B0604030504040204" pitchFamily="34" charset="0"/>
              </a:rPr>
              <a:t>TID(g</a:t>
            </a:r>
            <a:r>
              <a:rPr lang="en-US" sz="2000" baseline="30000">
                <a:latin typeface="Tahoma" panose="020B0604030504040204" pitchFamily="34" charset="0"/>
              </a:rPr>
              <a:t>k-1</a:t>
            </a:r>
            <a:r>
              <a:rPr lang="en-US" sz="2000" baseline="-25000">
                <a:latin typeface="Tahoma" panose="020B0604030504040204" pitchFamily="34" charset="0"/>
              </a:rPr>
              <a:t>2</a:t>
            </a:r>
            <a:r>
              <a:rPr lang="en-US" sz="2000">
                <a:latin typeface="Tahoma" panose="020B0604030504040204" pitchFamily="34" charset="0"/>
              </a:rPr>
              <a:t>) = { 1, 3, 6, 9 }</a:t>
            </a:r>
          </a:p>
          <a:p>
            <a:pPr algn="l" rtl="0" eaLnBrk="1" hangingPunct="1">
              <a:spcBef>
                <a:spcPct val="20000"/>
              </a:spcBef>
              <a:buClr>
                <a:schemeClr val="folHlink"/>
              </a:buClr>
              <a:buSzPct val="60000"/>
              <a:buFont typeface="Wingdings" panose="05000000000000000000" pitchFamily="2" charset="2"/>
              <a:buNone/>
            </a:pPr>
            <a:endParaRPr lang="en-US" sz="2000" u="sng">
              <a:latin typeface="Tahoma" panose="020B0604030504040204" pitchFamily="34" charset="0"/>
            </a:endParaRPr>
          </a:p>
          <a:p>
            <a:pPr algn="l" rtl="0" eaLnBrk="1" hangingPunct="1">
              <a:spcBef>
                <a:spcPct val="20000"/>
              </a:spcBef>
              <a:buClr>
                <a:schemeClr val="folHlink"/>
              </a:buClr>
              <a:buSzPct val="60000"/>
              <a:buFont typeface="Wingdings" panose="05000000000000000000" pitchFamily="2" charset="2"/>
              <a:buNone/>
            </a:pPr>
            <a:r>
              <a:rPr lang="en-US" sz="2000" u="sng">
                <a:latin typeface="Tahoma" panose="020B0604030504040204" pitchFamily="34" charset="0"/>
              </a:rPr>
              <a:t>Candidate</a:t>
            </a:r>
          </a:p>
          <a:p>
            <a:pPr algn="l" rtl="0" eaLnBrk="1" hangingPunct="1">
              <a:spcBef>
                <a:spcPct val="20000"/>
              </a:spcBef>
              <a:buClr>
                <a:schemeClr val="folHlink"/>
              </a:buClr>
              <a:buSzPct val="60000"/>
              <a:buFont typeface="Wingdings" panose="05000000000000000000" pitchFamily="2" charset="2"/>
              <a:buNone/>
            </a:pPr>
            <a:r>
              <a:rPr lang="en-US" sz="2000">
                <a:latin typeface="Tahoma" panose="020B0604030504040204" pitchFamily="34" charset="0"/>
              </a:rPr>
              <a:t>c</a:t>
            </a:r>
            <a:r>
              <a:rPr lang="en-US" sz="2000" baseline="30000">
                <a:latin typeface="Tahoma" panose="020B0604030504040204" pitchFamily="34" charset="0"/>
              </a:rPr>
              <a:t>k</a:t>
            </a:r>
            <a:r>
              <a:rPr lang="en-US" sz="2000">
                <a:latin typeface="Tahoma" panose="020B0604030504040204" pitchFamily="34" charset="0"/>
              </a:rPr>
              <a:t> = join(g</a:t>
            </a:r>
            <a:r>
              <a:rPr lang="en-US" sz="2000" baseline="30000">
                <a:latin typeface="Tahoma" panose="020B0604030504040204" pitchFamily="34" charset="0"/>
              </a:rPr>
              <a:t>k-1</a:t>
            </a:r>
            <a:r>
              <a:rPr lang="en-US" sz="2000" baseline="-25000">
                <a:latin typeface="Tahoma" panose="020B0604030504040204" pitchFamily="34" charset="0"/>
              </a:rPr>
              <a:t>1</a:t>
            </a:r>
            <a:r>
              <a:rPr lang="en-US" sz="2000">
                <a:latin typeface="Tahoma" panose="020B0604030504040204" pitchFamily="34" charset="0"/>
              </a:rPr>
              <a:t>, g</a:t>
            </a:r>
            <a:r>
              <a:rPr lang="en-US" sz="2000" baseline="30000">
                <a:latin typeface="Tahoma" panose="020B0604030504040204" pitchFamily="34" charset="0"/>
              </a:rPr>
              <a:t>k-1</a:t>
            </a:r>
            <a:r>
              <a:rPr lang="en-US" sz="2000" baseline="-25000">
                <a:latin typeface="Tahoma" panose="020B0604030504040204" pitchFamily="34" charset="0"/>
              </a:rPr>
              <a:t>2</a:t>
            </a:r>
            <a:r>
              <a:rPr lang="en-US" sz="2000">
                <a:latin typeface="Tahoma" panose="020B0604030504040204" pitchFamily="34" charset="0"/>
              </a:rPr>
              <a:t>)</a:t>
            </a:r>
          </a:p>
        </p:txBody>
      </p:sp>
      <p:sp>
        <p:nvSpPr>
          <p:cNvPr id="48133" name="Rectangle 6"/>
          <p:cNvSpPr>
            <a:spLocks noChangeArrowheads="1"/>
          </p:cNvSpPr>
          <p:nvPr/>
        </p:nvSpPr>
        <p:spPr bwMode="auto">
          <a:xfrm>
            <a:off x="2667000" y="3352800"/>
            <a:ext cx="2286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8134" name="Rectangle 8"/>
          <p:cNvSpPr>
            <a:spLocks noChangeArrowheads="1"/>
          </p:cNvSpPr>
          <p:nvPr/>
        </p:nvSpPr>
        <p:spPr bwMode="auto">
          <a:xfrm>
            <a:off x="2667000" y="2514600"/>
            <a:ext cx="2286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8135" name="Rectangle 9"/>
          <p:cNvSpPr>
            <a:spLocks noChangeArrowheads="1"/>
          </p:cNvSpPr>
          <p:nvPr/>
        </p:nvSpPr>
        <p:spPr bwMode="auto">
          <a:xfrm>
            <a:off x="2667000" y="4724400"/>
            <a:ext cx="2286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8136" name="Rectangle 10"/>
          <p:cNvSpPr>
            <a:spLocks noChangeArrowheads="1"/>
          </p:cNvSpPr>
          <p:nvPr/>
        </p:nvSpPr>
        <p:spPr bwMode="auto">
          <a:xfrm>
            <a:off x="5715000" y="3657600"/>
            <a:ext cx="4724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eaLnBrk="1" hangingPunct="1">
              <a:spcBef>
                <a:spcPct val="20000"/>
              </a:spcBef>
              <a:buClr>
                <a:schemeClr val="folHlink"/>
              </a:buClr>
              <a:buSzPct val="60000"/>
              <a:buFont typeface="Wingdings" panose="05000000000000000000" pitchFamily="2" charset="2"/>
              <a:buNone/>
            </a:pPr>
            <a:endParaRPr lang="en-US" sz="2000">
              <a:latin typeface="Tahoma" panose="020B0604030504040204" pitchFamily="34" charset="0"/>
            </a:endParaRPr>
          </a:p>
          <a:p>
            <a:pPr algn="l" rtl="0" eaLnBrk="1" hangingPunct="1">
              <a:spcBef>
                <a:spcPct val="20000"/>
              </a:spcBef>
              <a:buClr>
                <a:schemeClr val="folHlink"/>
              </a:buClr>
              <a:buSzPct val="60000"/>
              <a:buFont typeface="Wingdings" panose="05000000000000000000" pitchFamily="2" charset="2"/>
              <a:buNone/>
            </a:pPr>
            <a:endParaRPr lang="en-US" sz="2000">
              <a:latin typeface="Tahoma" panose="020B0604030504040204" pitchFamily="34" charset="0"/>
            </a:endParaRPr>
          </a:p>
          <a:p>
            <a:pPr algn="l" rtl="0" eaLnBrk="1" hangingPunct="1">
              <a:spcBef>
                <a:spcPct val="20000"/>
              </a:spcBef>
              <a:buClr>
                <a:schemeClr val="folHlink"/>
              </a:buClr>
              <a:buSzPct val="60000"/>
              <a:buFont typeface="Wingdings" panose="05000000000000000000" pitchFamily="2" charset="2"/>
              <a:buNone/>
            </a:pPr>
            <a:r>
              <a:rPr lang="en-US" sz="2000">
                <a:latin typeface="Tahoma" panose="020B0604030504040204" pitchFamily="34" charset="0"/>
              </a:rPr>
              <a:t>TID(c</a:t>
            </a:r>
            <a:r>
              <a:rPr lang="en-US" sz="2000" baseline="30000">
                <a:latin typeface="Tahoma" panose="020B0604030504040204" pitchFamily="34" charset="0"/>
              </a:rPr>
              <a:t>k</a:t>
            </a:r>
            <a:r>
              <a:rPr lang="en-US" sz="2000">
                <a:latin typeface="Tahoma" panose="020B0604030504040204" pitchFamily="34" charset="0"/>
              </a:rPr>
              <a:t>) </a:t>
            </a:r>
            <a:r>
              <a:rPr lang="en-US" sz="2000">
                <a:latin typeface="Tahoma" panose="020B0604030504040204" pitchFamily="34" charset="0"/>
                <a:sym typeface="Symbol" panose="05050102010706020507" pitchFamily="18" charset="2"/>
              </a:rPr>
              <a:t> </a:t>
            </a:r>
            <a:r>
              <a:rPr lang="en-US" sz="2000">
                <a:latin typeface="Tahoma" panose="020B0604030504040204" pitchFamily="34" charset="0"/>
              </a:rPr>
              <a:t>TID(g</a:t>
            </a:r>
            <a:r>
              <a:rPr lang="en-US" sz="2000" baseline="30000">
                <a:latin typeface="Tahoma" panose="020B0604030504040204" pitchFamily="34" charset="0"/>
              </a:rPr>
              <a:t>k-1</a:t>
            </a:r>
            <a:r>
              <a:rPr lang="en-US" sz="2000" baseline="-25000">
                <a:latin typeface="Tahoma" panose="020B0604030504040204" pitchFamily="34" charset="0"/>
              </a:rPr>
              <a:t>1</a:t>
            </a:r>
            <a:r>
              <a:rPr lang="en-US" sz="2000">
                <a:latin typeface="Tahoma" panose="020B0604030504040204" pitchFamily="34" charset="0"/>
              </a:rPr>
              <a:t>) </a:t>
            </a:r>
            <a:r>
              <a:rPr lang="en-US" sz="2000">
                <a:latin typeface="Tahoma" panose="020B0604030504040204" pitchFamily="34" charset="0"/>
                <a:sym typeface="Symbol" panose="05050102010706020507" pitchFamily="18" charset="2"/>
              </a:rPr>
              <a:t> </a:t>
            </a:r>
            <a:r>
              <a:rPr lang="en-US" sz="2000">
                <a:latin typeface="Tahoma" panose="020B0604030504040204" pitchFamily="34" charset="0"/>
              </a:rPr>
              <a:t>TID(g</a:t>
            </a:r>
            <a:r>
              <a:rPr lang="en-US" sz="2000" baseline="30000">
                <a:latin typeface="Tahoma" panose="020B0604030504040204" pitchFamily="34" charset="0"/>
              </a:rPr>
              <a:t>k-1</a:t>
            </a:r>
            <a:r>
              <a:rPr lang="en-US" sz="2000" baseline="-25000">
                <a:latin typeface="Tahoma" panose="020B0604030504040204" pitchFamily="34" charset="0"/>
              </a:rPr>
              <a:t>2</a:t>
            </a:r>
            <a:r>
              <a:rPr lang="en-US" sz="2000">
                <a:latin typeface="Tahoma" panose="020B0604030504040204" pitchFamily="34" charset="0"/>
              </a:rPr>
              <a:t>) </a:t>
            </a:r>
          </a:p>
          <a:p>
            <a:pPr algn="l" rtl="0" eaLnBrk="1" hangingPunct="1">
              <a:spcBef>
                <a:spcPct val="20000"/>
              </a:spcBef>
              <a:buClr>
                <a:schemeClr val="folHlink"/>
              </a:buClr>
              <a:buSzPct val="60000"/>
              <a:buFont typeface="Wingdings" panose="05000000000000000000" pitchFamily="2" charset="2"/>
              <a:buNone/>
            </a:pPr>
            <a:r>
              <a:rPr lang="en-US" sz="2000">
                <a:latin typeface="Tahoma" panose="020B0604030504040204" pitchFamily="34" charset="0"/>
                <a:sym typeface="Symbol" panose="05050102010706020507" pitchFamily="18" charset="2"/>
              </a:rPr>
              <a:t>                   </a:t>
            </a:r>
          </a:p>
          <a:p>
            <a:pPr algn="l" rtl="0" eaLnBrk="1" hangingPunct="1">
              <a:spcBef>
                <a:spcPct val="20000"/>
              </a:spcBef>
              <a:buClr>
                <a:schemeClr val="folHlink"/>
              </a:buClr>
              <a:buSzPct val="60000"/>
              <a:buFont typeface="Wingdings" panose="05000000000000000000" pitchFamily="2" charset="2"/>
              <a:buNone/>
            </a:pPr>
            <a:r>
              <a:rPr lang="en-US" sz="2000">
                <a:latin typeface="Tahoma" panose="020B0604030504040204" pitchFamily="34" charset="0"/>
              </a:rPr>
              <a:t>        TID(c</a:t>
            </a:r>
            <a:r>
              <a:rPr lang="en-US" sz="2000" baseline="30000">
                <a:latin typeface="Tahoma" panose="020B0604030504040204" pitchFamily="34" charset="0"/>
              </a:rPr>
              <a:t>k</a:t>
            </a:r>
            <a:r>
              <a:rPr lang="en-US" sz="2000">
                <a:latin typeface="Tahoma" panose="020B0604030504040204" pitchFamily="34" charset="0"/>
              </a:rPr>
              <a:t> ) </a:t>
            </a:r>
            <a:r>
              <a:rPr lang="en-US" sz="2000">
                <a:latin typeface="Tahoma" panose="020B0604030504040204" pitchFamily="34" charset="0"/>
                <a:sym typeface="Symbol" panose="05050102010706020507" pitchFamily="18" charset="2"/>
              </a:rPr>
              <a:t></a:t>
            </a:r>
            <a:r>
              <a:rPr lang="en-US" sz="2000">
                <a:latin typeface="Tahoma" panose="020B0604030504040204" pitchFamily="34" charset="0"/>
              </a:rPr>
              <a:t> { 1, 3, 9}</a:t>
            </a:r>
          </a:p>
        </p:txBody>
      </p:sp>
      <p:sp>
        <p:nvSpPr>
          <p:cNvPr id="161804" name="Text Box 12"/>
          <p:cNvSpPr txBox="1">
            <a:spLocks noChangeArrowheads="1"/>
          </p:cNvSpPr>
          <p:nvPr/>
        </p:nvSpPr>
        <p:spPr bwMode="auto">
          <a:xfrm>
            <a:off x="1981200" y="5791201"/>
            <a:ext cx="853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eaLnBrk="1" hangingPunct="1">
              <a:buFontTx/>
              <a:buChar char="•"/>
            </a:pPr>
            <a:r>
              <a:rPr lang="en-US" sz="2000">
                <a:latin typeface="Tahoma" panose="020B0604030504040204" pitchFamily="34" charset="0"/>
              </a:rPr>
              <a:t> Perform subgraph-iso to T1, T3 and T9 with c</a:t>
            </a:r>
            <a:r>
              <a:rPr lang="en-US" sz="2000" baseline="30000">
                <a:latin typeface="Tahoma" panose="020B0604030504040204" pitchFamily="34" charset="0"/>
              </a:rPr>
              <a:t>k</a:t>
            </a:r>
            <a:r>
              <a:rPr lang="en-US" sz="2000">
                <a:latin typeface="Tahoma" panose="020B0604030504040204" pitchFamily="34" charset="0"/>
              </a:rPr>
              <a:t> and determine TID(c</a:t>
            </a:r>
            <a:r>
              <a:rPr lang="en-US" sz="2000" baseline="30000">
                <a:latin typeface="Tahoma" panose="020B0604030504040204" pitchFamily="34" charset="0"/>
              </a:rPr>
              <a:t>k</a:t>
            </a:r>
            <a:r>
              <a:rPr lang="en-US" sz="2000">
                <a:latin typeface="Tahoma" panose="020B0604030504040204" pitchFamily="34" charset="0"/>
              </a:rPr>
              <a:t>)</a:t>
            </a:r>
          </a:p>
        </p:txBody>
      </p:sp>
    </p:spTree>
    <p:extLst>
      <p:ext uri="{BB962C8B-B14F-4D97-AF65-F5344CB8AC3E}">
        <p14:creationId xmlns:p14="http://schemas.microsoft.com/office/powerpoint/2010/main" val="2757887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04"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915111" y="201004"/>
            <a:ext cx="9767131" cy="1600200"/>
          </a:xfrm>
        </p:spPr>
        <p:txBody>
          <a:bodyPr/>
          <a:lstStyle/>
          <a:p>
            <a:pPr eaLnBrk="1" hangingPunct="1"/>
            <a:r>
              <a:rPr lang="en-US" sz="3200">
                <a:cs typeface="Times New Roman" panose="02020603050405020304" pitchFamily="18" charset="0"/>
              </a:rPr>
              <a:t>FSG performance on DTP Dataset (chemical compounds)  </a:t>
            </a:r>
            <a:endParaRPr lang="en-US">
              <a:cs typeface="Times New Roman" panose="02020603050405020304" pitchFamily="18" charset="0"/>
            </a:endParaRPr>
          </a:p>
        </p:txBody>
      </p:sp>
      <p:graphicFrame>
        <p:nvGraphicFramePr>
          <p:cNvPr id="5122" name="Object 3"/>
          <p:cNvGraphicFramePr>
            <a:graphicFrameLocks noGrp="1" noChangeAspect="1"/>
          </p:cNvGraphicFramePr>
          <p:nvPr>
            <p:ph type="chart" idx="1"/>
            <p:extLst>
              <p:ext uri="{D42A27DB-BD31-4B8C-83A1-F6EECF244321}">
                <p14:modId xmlns:p14="http://schemas.microsoft.com/office/powerpoint/2010/main" val="1436675318"/>
              </p:ext>
            </p:extLst>
          </p:nvPr>
        </p:nvGraphicFramePr>
        <p:xfrm>
          <a:off x="1797050" y="1809750"/>
          <a:ext cx="10668152" cy="5048250"/>
        </p:xfrm>
        <a:graphic>
          <a:graphicData uri="http://schemas.openxmlformats.org/presentationml/2006/ole">
            <mc:AlternateContent xmlns:mc="http://schemas.openxmlformats.org/markup-compatibility/2006">
              <mc:Choice xmlns:v="urn:schemas-microsoft-com:vml" Requires="v">
                <p:oleObj name="Chart" r:id="rId2" imgW="10870096" imgH="5143500" progId="MSGraph.Chart.8">
                  <p:embed followColorScheme="full"/>
                </p:oleObj>
              </mc:Choice>
              <mc:Fallback>
                <p:oleObj name="Chart" r:id="rId2" imgW="10870096" imgH="5143500" progId="MSGraph.Chart.8">
                  <p:embed followColorScheme="full"/>
                  <p:pic>
                    <p:nvPicPr>
                      <p:cNvPr id="5122" name="Object 3"/>
                      <p:cNvPicPr>
                        <a:picLocks noChangeAspect="1" noChangeArrowheads="1"/>
                      </p:cNvPicPr>
                      <p:nvPr/>
                    </p:nvPicPr>
                    <p:blipFill>
                      <a:blip r:embed="rId3"/>
                      <a:srcRect/>
                      <a:stretch>
                        <a:fillRect/>
                      </a:stretch>
                    </p:blipFill>
                    <p:spPr bwMode="auto">
                      <a:xfrm>
                        <a:off x="1797050" y="1809750"/>
                        <a:ext cx="10668152" cy="5048250"/>
                      </a:xfrm>
                      <a:prstGeom prst="rect">
                        <a:avLst/>
                      </a:prstGeom>
                    </p:spPr>
                  </p:pic>
                </p:oleObj>
              </mc:Fallback>
            </mc:AlternateContent>
          </a:graphicData>
        </a:graphic>
      </p:graphicFrame>
    </p:spTree>
    <p:extLst>
      <p:ext uri="{BB962C8B-B14F-4D97-AF65-F5344CB8AC3E}">
        <p14:creationId xmlns:p14="http://schemas.microsoft.com/office/powerpoint/2010/main" val="2516336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41833" y="64008"/>
            <a:ext cx="8494776" cy="5987722"/>
          </a:xfrm>
          <a:prstGeom prst="rect">
            <a:avLst/>
          </a:prstGeom>
        </p:spPr>
      </p:pic>
      <p:sp>
        <p:nvSpPr>
          <p:cNvPr id="4" name="Rectangle 3"/>
          <p:cNvSpPr/>
          <p:nvPr/>
        </p:nvSpPr>
        <p:spPr>
          <a:xfrm>
            <a:off x="1443816" y="5720760"/>
            <a:ext cx="8469947" cy="830997"/>
          </a:xfrm>
          <a:prstGeom prst="rect">
            <a:avLst/>
          </a:prstGeom>
        </p:spPr>
        <p:txBody>
          <a:bodyPr wrap="none">
            <a:spAutoFit/>
          </a:bodyPr>
          <a:lstStyle/>
          <a:p>
            <a:pPr marL="285750" indent="-285750">
              <a:buFont typeface="Arial" panose="020B0604020202020204" pitchFamily="34" charset="0"/>
              <a:buChar char="•"/>
            </a:pPr>
            <a:r>
              <a:rPr lang="en-US" sz="2400"/>
              <a:t>For more detailed information, read the technical report version</a:t>
            </a:r>
          </a:p>
          <a:p>
            <a:pPr marL="742950" lvl="1" indent="-285750">
              <a:buFont typeface="Arial" panose="020B0604020202020204" pitchFamily="34" charset="0"/>
              <a:buChar char="•"/>
            </a:pPr>
            <a:r>
              <a:rPr lang="en-US" sz="2400"/>
              <a:t>http://www.cs.ucsb.edu/~xyan/papers/gSpan.pdf</a:t>
            </a:r>
          </a:p>
        </p:txBody>
      </p:sp>
    </p:spTree>
    <p:extLst>
      <p:ext uri="{BB962C8B-B14F-4D97-AF65-F5344CB8AC3E}">
        <p14:creationId xmlns:p14="http://schemas.microsoft.com/office/powerpoint/2010/main" val="3729859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207264" y="145669"/>
            <a:ext cx="10515600" cy="1325563"/>
          </a:xfrm>
        </p:spPr>
        <p:txBody>
          <a:bodyPr/>
          <a:lstStyle/>
          <a:p>
            <a:pPr eaLnBrk="1" hangingPunct="1"/>
            <a:r>
              <a:rPr lang="en-US" altLang="en-US" err="1">
                <a:ea typeface="ＭＳ Ｐゴシック" panose="020B0600070205080204" pitchFamily="34" charset="-128"/>
              </a:rPr>
              <a:t>gSpan</a:t>
            </a:r>
            <a:endParaRPr lang="en-US" altLang="en-US">
              <a:ea typeface="ＭＳ Ｐゴシック" panose="020B0600070205080204" pitchFamily="34" charset="-128"/>
            </a:endParaRPr>
          </a:p>
        </p:txBody>
      </p:sp>
      <p:pic>
        <p:nvPicPr>
          <p:cNvPr id="54" name="Picture 53"/>
          <p:cNvPicPr>
            <a:picLocks noChangeAspect="1"/>
          </p:cNvPicPr>
          <p:nvPr/>
        </p:nvPicPr>
        <p:blipFill>
          <a:blip r:embed="rId2"/>
          <a:stretch>
            <a:fillRect/>
          </a:stretch>
        </p:blipFill>
        <p:spPr>
          <a:xfrm>
            <a:off x="2131505" y="493141"/>
            <a:ext cx="9966008" cy="6271212"/>
          </a:xfrm>
          <a:prstGeom prst="rect">
            <a:avLst/>
          </a:prstGeom>
        </p:spPr>
      </p:pic>
    </p:spTree>
    <p:extLst>
      <p:ext uri="{BB962C8B-B14F-4D97-AF65-F5344CB8AC3E}">
        <p14:creationId xmlns:p14="http://schemas.microsoft.com/office/powerpoint/2010/main" val="142812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91781" y="-71372"/>
            <a:ext cx="9077516" cy="6996047"/>
          </a:xfrm>
          <a:prstGeom prst="rect">
            <a:avLst/>
          </a:prstGeom>
        </p:spPr>
      </p:pic>
    </p:spTree>
    <p:extLst>
      <p:ext uri="{BB962C8B-B14F-4D97-AF65-F5344CB8AC3E}">
        <p14:creationId xmlns:p14="http://schemas.microsoft.com/office/powerpoint/2010/main" val="333088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94004" y="118872"/>
            <a:ext cx="9374124" cy="6668840"/>
          </a:xfrm>
          <a:prstGeom prst="rect">
            <a:avLst/>
          </a:prstGeom>
        </p:spPr>
      </p:pic>
    </p:spTree>
    <p:extLst>
      <p:ext uri="{BB962C8B-B14F-4D97-AF65-F5344CB8AC3E}">
        <p14:creationId xmlns:p14="http://schemas.microsoft.com/office/powerpoint/2010/main" val="2045646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27269" y="18855"/>
            <a:ext cx="9317392" cy="6638544"/>
          </a:xfrm>
          <a:prstGeom prst="rect">
            <a:avLst/>
          </a:prstGeom>
        </p:spPr>
      </p:pic>
      <p:pic>
        <p:nvPicPr>
          <p:cNvPr id="3" name="Picture 2"/>
          <p:cNvPicPr>
            <a:picLocks noChangeAspect="1"/>
          </p:cNvPicPr>
          <p:nvPr/>
        </p:nvPicPr>
        <p:blipFill>
          <a:blip r:embed="rId3"/>
          <a:stretch>
            <a:fillRect/>
          </a:stretch>
        </p:blipFill>
        <p:spPr>
          <a:xfrm>
            <a:off x="2570319" y="3599874"/>
            <a:ext cx="1495425" cy="3057525"/>
          </a:xfrm>
          <a:prstGeom prst="rect">
            <a:avLst/>
          </a:prstGeom>
        </p:spPr>
      </p:pic>
      <p:pic>
        <p:nvPicPr>
          <p:cNvPr id="4" name="Picture 3"/>
          <p:cNvPicPr>
            <a:picLocks noChangeAspect="1"/>
          </p:cNvPicPr>
          <p:nvPr/>
        </p:nvPicPr>
        <p:blipFill>
          <a:blip r:embed="rId4"/>
          <a:stretch>
            <a:fillRect/>
          </a:stretch>
        </p:blipFill>
        <p:spPr>
          <a:xfrm>
            <a:off x="873203" y="3599874"/>
            <a:ext cx="1543050" cy="3057525"/>
          </a:xfrm>
          <a:prstGeom prst="rect">
            <a:avLst/>
          </a:prstGeom>
        </p:spPr>
      </p:pic>
    </p:spTree>
    <p:extLst>
      <p:ext uri="{BB962C8B-B14F-4D97-AF65-F5344CB8AC3E}">
        <p14:creationId xmlns:p14="http://schemas.microsoft.com/office/powerpoint/2010/main" val="461671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00087" y="428625"/>
            <a:ext cx="10791825" cy="6000750"/>
          </a:xfrm>
          <a:prstGeom prst="rect">
            <a:avLst/>
          </a:prstGeom>
        </p:spPr>
      </p:pic>
      <p:sp>
        <p:nvSpPr>
          <p:cNvPr id="4" name="Rectangle 3"/>
          <p:cNvSpPr/>
          <p:nvPr/>
        </p:nvSpPr>
        <p:spPr>
          <a:xfrm>
            <a:off x="8714232" y="2542032"/>
            <a:ext cx="2185416" cy="297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211568" y="4755451"/>
            <a:ext cx="2185416" cy="810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661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1" b="63237"/>
          <a:stretch/>
        </p:blipFill>
        <p:spPr>
          <a:xfrm>
            <a:off x="624078" y="439294"/>
            <a:ext cx="9589770" cy="2159826"/>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1207008" y="2706624"/>
                <a:ext cx="7636321" cy="4893647"/>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r>
                  <a:rPr lang="en-US" sz="2400"/>
                  <a:t> is a </a:t>
                </a:r>
                <a:r>
                  <a:rPr lang="en-US" sz="2400" i="1">
                    <a:solidFill>
                      <a:srgbClr val="7030A0"/>
                    </a:solidFill>
                    <a:effectLst>
                      <a:outerShdw blurRad="38100" dist="38100" dir="2700000" algn="tl">
                        <a:srgbClr val="000000">
                          <a:alpha val="43137"/>
                        </a:srgbClr>
                      </a:outerShdw>
                    </a:effectLst>
                  </a:rPr>
                  <a:t>forward edge </a:t>
                </a:r>
                <a:r>
                  <a:rPr lang="en-US" sz="2400"/>
                  <a:t>if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1</m:t>
                        </m:r>
                      </m:sub>
                    </m:sSub>
                  </m:oMath>
                </a14:m>
                <a:r>
                  <a:rPr lang="en-US" sz="2400"/>
                  <a:t>, else it is a </a:t>
                </a:r>
                <a:r>
                  <a:rPr lang="en-US" sz="2400" i="1">
                    <a:solidFill>
                      <a:srgbClr val="7030A0"/>
                    </a:solidFill>
                    <a:effectLst>
                      <a:outerShdw blurRad="38100" dist="38100" dir="2700000" algn="tl">
                        <a:srgbClr val="000000">
                          <a:alpha val="43137"/>
                        </a:srgbClr>
                      </a:outerShdw>
                    </a:effectLst>
                  </a:rPr>
                  <a:t>backward edge</a:t>
                </a:r>
                <a:r>
                  <a:rPr lang="en-US" sz="2400"/>
                  <a:t>.</a:t>
                </a:r>
              </a:p>
              <a:p>
                <a:pPr marL="285750" indent="-285750">
                  <a:buFont typeface="Arial" panose="020B0604020202020204" pitchFamily="34" charset="0"/>
                  <a:buChar char="•"/>
                </a:pPr>
                <a:r>
                  <a:rPr lang="en-US" sz="2400"/>
                  <a:t>If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1</m:t>
                        </m:r>
                      </m:sub>
                    </m:sSub>
                  </m:oMath>
                </a14:m>
                <a:r>
                  <a:rPr lang="en-US" sz="240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2</m:t>
                        </m:r>
                      </m:sub>
                    </m:sSub>
                  </m:oMath>
                </a14:m>
                <a:r>
                  <a:rPr lang="en-US" sz="2400"/>
                  <a:t> are forward edges,</a:t>
                </a:r>
              </a:p>
              <a:p>
                <a:pPr marL="742950" lvl="1" indent="-285750">
                  <a:buFont typeface="Arial" panose="020B0604020202020204" pitchFamily="34" charset="0"/>
                  <a:buChar char="•"/>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a:rPr lang="en-US" sz="2400" b="0" i="1" smtClean="0">
                        <a:latin typeface="Cambria Math" panose="02040503050406030204" pitchFamily="18" charset="0"/>
                      </a:rPr>
                      <m:t>𝑖𝑓𝑓</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2</m:t>
                        </m:r>
                      </m:sub>
                    </m:sSub>
                  </m:oMath>
                </a14:m>
                <a:endParaRPr lang="en-US" sz="2400" b="0"/>
              </a:p>
              <a:p>
                <a:pPr marL="285750" indent="-285750">
                  <a:buFont typeface="Arial" panose="020B0604020202020204" pitchFamily="34" charset="0"/>
                  <a:buChar char="•"/>
                </a:pPr>
                <a:r>
                  <a:rPr lang="en-US" sz="2400"/>
                  <a:t>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1</m:t>
                        </m:r>
                      </m:sub>
                    </m:sSub>
                  </m:oMath>
                </a14:m>
                <a:r>
                  <a:rPr lang="en-US" sz="240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2</m:t>
                        </m:r>
                      </m:sub>
                    </m:sSub>
                  </m:oMath>
                </a14:m>
                <a:r>
                  <a:rPr lang="en-US" sz="2400"/>
                  <a:t> are backward edges,</a:t>
                </a:r>
              </a:p>
              <a:p>
                <a:pPr marL="742950" lvl="2" indent="-285750">
                  <a:buFont typeface="Arial" panose="020B0604020202020204" pitchFamily="34" charset="0"/>
                  <a:buChar char="•"/>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1</m:t>
                        </m:r>
                      </m:sub>
                    </m:sSub>
                    <m:r>
                      <a:rPr lang="en-US" sz="2400" i="1">
                        <a:latin typeface="Cambria Math" panose="02040503050406030204" pitchFamily="18" charset="0"/>
                      </a:rPr>
                      <m:t>&lt;</m:t>
                    </m:r>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2</m:t>
                        </m:r>
                      </m:sub>
                    </m:sSub>
                    <m:r>
                      <a:rPr lang="en-US" sz="2400" i="1">
                        <a:latin typeface="Cambria Math" panose="02040503050406030204" pitchFamily="18" charset="0"/>
                      </a:rPr>
                      <m:t> </m:t>
                    </m:r>
                    <m:r>
                      <a:rPr lang="en-US" sz="2400" i="1">
                        <a:latin typeface="Cambria Math" panose="02040503050406030204" pitchFamily="18" charset="0"/>
                      </a:rPr>
                      <m:t>𝑖𝑓𝑓</m:t>
                    </m:r>
                    <m:r>
                      <a:rPr lang="en-US" sz="2400" i="1">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a:rPr lang="en-US" sz="2400" b="0" i="1" smtClean="0">
                        <a:latin typeface="Cambria Math" panose="02040503050406030204" pitchFamily="18" charset="0"/>
                      </a:rPr>
                      <m:t>𝑎𝑛𝑑</m:t>
                    </m:r>
                    <m:r>
                      <a:rPr lang="en-US" sz="2400" b="0" i="1"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𝑗</m:t>
                        </m:r>
                      </m:e>
                      <m:sub>
                        <m:r>
                          <a:rPr lang="en-US" sz="2400" i="1">
                            <a:latin typeface="Cambria Math" panose="02040503050406030204" pitchFamily="18" charset="0"/>
                          </a:rPr>
                          <m:t>1</m:t>
                        </m:r>
                      </m:sub>
                    </m:sSub>
                    <m:r>
                      <a:rPr lang="en-US" sz="2400" b="0" i="1" smtClean="0">
                        <a:latin typeface="Cambria Math" panose="02040503050406030204" pitchFamily="18" charset="0"/>
                      </a:rPr>
                      <m:t>&lt;</m:t>
                    </m:r>
                    <m:sSub>
                      <m:sSubPr>
                        <m:ctrlPr>
                          <a:rPr lang="en-US" sz="2400" i="1">
                            <a:latin typeface="Cambria Math" panose="02040503050406030204" pitchFamily="18" charset="0"/>
                          </a:rPr>
                        </m:ctrlPr>
                      </m:sSubPr>
                      <m:e>
                        <m:r>
                          <a:rPr lang="en-US" sz="2400" i="1">
                            <a:latin typeface="Cambria Math" panose="02040503050406030204" pitchFamily="18" charset="0"/>
                          </a:rPr>
                          <m:t>𝑗</m:t>
                        </m:r>
                      </m:e>
                      <m:sub>
                        <m:r>
                          <a:rPr lang="en-US" sz="2400" i="1">
                            <a:latin typeface="Cambria Math" panose="02040503050406030204" pitchFamily="18" charset="0"/>
                          </a:rPr>
                          <m:t>2</m:t>
                        </m:r>
                      </m:sub>
                    </m:sSub>
                  </m:oMath>
                </a14:m>
                <a:endParaRPr lang="en-US" sz="2400"/>
              </a:p>
              <a:p>
                <a:pPr marL="742950" lvl="2" indent="-285750">
                  <a:buFont typeface="Arial" panose="020B0604020202020204" pitchFamily="34" charset="0"/>
                  <a:buChar char="•"/>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a:rPr lang="en-US" sz="2400" b="0" i="1" smtClean="0">
                        <a:latin typeface="Cambria Math" panose="02040503050406030204" pitchFamily="18" charset="0"/>
                      </a:rPr>
                      <m:t>𝑖𝑓𝑓</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2</m:t>
                        </m:r>
                      </m:sub>
                    </m:sSub>
                  </m:oMath>
                </a14:m>
                <a:endParaRPr lang="en-US" sz="2400"/>
              </a:p>
              <a:p>
                <a:pPr marL="285750" lvl="1" indent="-285750">
                  <a:buFont typeface="Arial" panose="020B0604020202020204" pitchFamily="34" charset="0"/>
                  <a:buChar char="•"/>
                </a:pPr>
                <a:r>
                  <a:rPr lang="en-US" sz="2400"/>
                  <a:t>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1</m:t>
                        </m:r>
                      </m:sub>
                    </m:sSub>
                  </m:oMath>
                </a14:m>
                <a:r>
                  <a:rPr lang="en-US" sz="2400"/>
                  <a:t> is a forward edge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2</m:t>
                        </m:r>
                      </m:sub>
                    </m:sSub>
                    <m:r>
                      <a:rPr lang="en-US" sz="2400" b="0" i="0">
                        <a:latin typeface="Cambria Math" panose="02040503050406030204" pitchFamily="18" charset="0"/>
                      </a:rPr>
                      <m:t> </m:t>
                    </m:r>
                    <m:r>
                      <m:rPr>
                        <m:sty m:val="p"/>
                      </m:rPr>
                      <a:rPr lang="en-US" sz="2400" b="0" i="0" smtClean="0">
                        <a:latin typeface="Cambria Math" panose="02040503050406030204" pitchFamily="18" charset="0"/>
                      </a:rPr>
                      <m:t>is</m:t>
                    </m:r>
                  </m:oMath>
                </a14:m>
                <a:r>
                  <a:rPr lang="en-US" sz="2400"/>
                  <a:t> a backward edge,</a:t>
                </a:r>
              </a:p>
              <a:p>
                <a:pPr marL="742950" lvl="2" indent="-285750">
                  <a:buFont typeface="Arial" panose="020B0604020202020204" pitchFamily="34" charset="0"/>
                  <a:buChar char="•"/>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1</m:t>
                        </m:r>
                      </m:sub>
                    </m:sSub>
                    <m:r>
                      <a:rPr lang="en-US" sz="2400" i="1">
                        <a:latin typeface="Cambria Math" panose="02040503050406030204" pitchFamily="18" charset="0"/>
                      </a:rPr>
                      <m:t>&lt;</m:t>
                    </m:r>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2</m:t>
                        </m:r>
                      </m:sub>
                    </m:sSub>
                    <m:r>
                      <a:rPr lang="en-US" sz="2400" i="1">
                        <a:latin typeface="Cambria Math" panose="02040503050406030204" pitchFamily="18" charset="0"/>
                      </a:rPr>
                      <m:t> </m:t>
                    </m:r>
                    <m:r>
                      <a:rPr lang="en-US" sz="2400" i="1">
                        <a:latin typeface="Cambria Math" panose="02040503050406030204" pitchFamily="18" charset="0"/>
                      </a:rPr>
                      <m:t>𝑖𝑓𝑓</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𝑗</m:t>
                        </m:r>
                      </m:e>
                      <m:sub>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𝑖</m:t>
                        </m:r>
                      </m:e>
                      <m:sub>
                        <m:r>
                          <a:rPr lang="en-US" sz="2400" i="1">
                            <a:latin typeface="Cambria Math" panose="02040503050406030204" pitchFamily="18" charset="0"/>
                          </a:rPr>
                          <m:t>2</m:t>
                        </m:r>
                      </m:sub>
                    </m:sSub>
                  </m:oMath>
                </a14:m>
                <a:endParaRPr lang="en-US" sz="2400"/>
              </a:p>
              <a:p>
                <a:pPr marL="285750" lvl="1" indent="-285750">
                  <a:buFont typeface="Arial" panose="020B0604020202020204" pitchFamily="34" charset="0"/>
                  <a:buChar char="•"/>
                </a:pPr>
                <a:r>
                  <a:rPr lang="en-US" sz="2400"/>
                  <a:t>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1</m:t>
                        </m:r>
                      </m:sub>
                    </m:sSub>
                  </m:oMath>
                </a14:m>
                <a:r>
                  <a:rPr lang="en-US" sz="2400"/>
                  <a:t> is a backward edge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2</m:t>
                        </m:r>
                      </m:sub>
                    </m:sSub>
                    <m:r>
                      <a:rPr lang="en-US" sz="2400">
                        <a:latin typeface="Cambria Math" panose="02040503050406030204" pitchFamily="18" charset="0"/>
                      </a:rPr>
                      <m:t> </m:t>
                    </m:r>
                    <m:r>
                      <m:rPr>
                        <m:sty m:val="p"/>
                      </m:rPr>
                      <a:rPr lang="en-US" sz="2400">
                        <a:latin typeface="Cambria Math" panose="02040503050406030204" pitchFamily="18" charset="0"/>
                      </a:rPr>
                      <m:t>is</m:t>
                    </m:r>
                  </m:oMath>
                </a14:m>
                <a:r>
                  <a:rPr lang="en-US" sz="2400"/>
                  <a:t> a forward edge,</a:t>
                </a:r>
              </a:p>
              <a:p>
                <a:pPr marL="742950" lvl="2" indent="-285750">
                  <a:buFont typeface="Arial" panose="020B0604020202020204" pitchFamily="34" charset="0"/>
                  <a:buChar char="•"/>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1</m:t>
                        </m:r>
                      </m:sub>
                    </m:sSub>
                    <m:r>
                      <a:rPr lang="en-US" sz="2400" i="1">
                        <a:latin typeface="Cambria Math" panose="02040503050406030204" pitchFamily="18" charset="0"/>
                      </a:rPr>
                      <m:t>&lt;</m:t>
                    </m:r>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2</m:t>
                        </m:r>
                      </m:sub>
                    </m:sSub>
                    <m:r>
                      <a:rPr lang="en-US" sz="2400" i="1">
                        <a:latin typeface="Cambria Math" panose="02040503050406030204" pitchFamily="18" charset="0"/>
                      </a:rPr>
                      <m:t> </m:t>
                    </m:r>
                    <m:r>
                      <a:rPr lang="en-US" sz="2400" i="1">
                        <a:latin typeface="Cambria Math" panose="02040503050406030204" pitchFamily="18" charset="0"/>
                      </a:rPr>
                      <m:t>𝑖𝑓𝑓</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𝑖</m:t>
                        </m:r>
                      </m:e>
                      <m:sub>
                        <m:r>
                          <a:rPr lang="en-US" sz="2400" i="1">
                            <a:latin typeface="Cambria Math" panose="02040503050406030204" pitchFamily="18" charset="0"/>
                          </a:rPr>
                          <m:t>1</m:t>
                        </m:r>
                      </m:sub>
                    </m:sSub>
                    <m:r>
                      <a:rPr lang="en-US" sz="2400" i="1">
                        <a:latin typeface="Cambria Math" panose="02040503050406030204" pitchFamily="18" charset="0"/>
                      </a:rPr>
                      <m:t>&lt;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𝑗</m:t>
                        </m:r>
                      </m:e>
                      <m:sub>
                        <m:r>
                          <a:rPr lang="en-US" sz="2400" i="1">
                            <a:latin typeface="Cambria Math" panose="02040503050406030204" pitchFamily="18" charset="0"/>
                          </a:rPr>
                          <m:t>2</m:t>
                        </m:r>
                      </m:sub>
                    </m:sSub>
                  </m:oMath>
                </a14:m>
                <a:endParaRPr lang="en-US" sz="2400"/>
              </a:p>
              <a:p>
                <a:pPr marL="285750" lvl="1" indent="-285750">
                  <a:buFont typeface="Arial" panose="020B0604020202020204" pitchFamily="34" charset="0"/>
                  <a:buChar char="•"/>
                </a:pP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endParaRPr lang="en-US" sz="2400"/>
              </a:p>
            </p:txBody>
          </p:sp>
        </mc:Choice>
        <mc:Fallback xmlns="">
          <p:sp>
            <p:nvSpPr>
              <p:cNvPr id="4" name="TextBox 3"/>
              <p:cNvSpPr txBox="1">
                <a:spLocks noRot="1" noChangeAspect="1" noMove="1" noResize="1" noEditPoints="1" noAdjustHandles="1" noChangeArrowheads="1" noChangeShapeType="1" noTextEdit="1"/>
              </p:cNvSpPr>
              <p:nvPr/>
            </p:nvSpPr>
            <p:spPr>
              <a:xfrm>
                <a:off x="1207008" y="2706624"/>
                <a:ext cx="7636321" cy="4893647"/>
              </a:xfrm>
              <a:prstGeom prst="rect">
                <a:avLst/>
              </a:prstGeom>
              <a:blipFill>
                <a:blip r:embed="rId3"/>
                <a:stretch>
                  <a:fillRect l="-1163" t="-1036" r="-166"/>
                </a:stretch>
              </a:blipFill>
            </p:spPr>
            <p:txBody>
              <a:bodyPr/>
              <a:lstStyle/>
              <a:p>
                <a:r>
                  <a:rPr lang="en-US">
                    <a:noFill/>
                  </a:rPr>
                  <a:t> </a:t>
                </a:r>
              </a:p>
            </p:txBody>
          </p:sp>
        </mc:Fallback>
      </mc:AlternateContent>
    </p:spTree>
    <p:extLst>
      <p:ext uri="{BB962C8B-B14F-4D97-AF65-F5344CB8AC3E}">
        <p14:creationId xmlns:p14="http://schemas.microsoft.com/office/powerpoint/2010/main" val="1454332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Graphs can have multiple DFS codes!</a:t>
            </a:r>
          </a:p>
        </p:txBody>
      </p:sp>
      <p:pic>
        <p:nvPicPr>
          <p:cNvPr id="3" name="Picture 2"/>
          <p:cNvPicPr>
            <a:picLocks noChangeAspect="1"/>
          </p:cNvPicPr>
          <p:nvPr/>
        </p:nvPicPr>
        <p:blipFill>
          <a:blip r:embed="rId2"/>
          <a:stretch>
            <a:fillRect/>
          </a:stretch>
        </p:blipFill>
        <p:spPr>
          <a:xfrm>
            <a:off x="359664" y="1756029"/>
            <a:ext cx="11125200" cy="4552950"/>
          </a:xfrm>
          <a:prstGeom prst="rect">
            <a:avLst/>
          </a:prstGeom>
        </p:spPr>
      </p:pic>
    </p:spTree>
    <p:extLst>
      <p:ext uri="{BB962C8B-B14F-4D97-AF65-F5344CB8AC3E}">
        <p14:creationId xmlns:p14="http://schemas.microsoft.com/office/powerpoint/2010/main" val="308292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j-lt"/>
              </a:rPr>
              <a:t>What are graph patterns?</a:t>
            </a:r>
          </a:p>
        </p:txBody>
      </p:sp>
      <p:sp>
        <p:nvSpPr>
          <p:cNvPr id="3" name="Content Placeholder 2"/>
          <p:cNvSpPr>
            <a:spLocks noGrp="1"/>
          </p:cNvSpPr>
          <p:nvPr>
            <p:ph idx="1"/>
          </p:nvPr>
        </p:nvSpPr>
        <p:spPr/>
        <p:txBody>
          <a:bodyPr/>
          <a:lstStyle/>
          <a:p>
            <a:r>
              <a:rPr lang="en-US">
                <a:latin typeface="+mn-lt"/>
              </a:rPr>
              <a:t>Given a function </a:t>
            </a:r>
            <a:r>
              <a:rPr lang="en-US" i="1">
                <a:latin typeface="+mn-lt"/>
              </a:rPr>
              <a:t>f(g) </a:t>
            </a:r>
            <a:r>
              <a:rPr lang="en-US">
                <a:latin typeface="+mn-lt"/>
              </a:rPr>
              <a:t>and a threshold </a:t>
            </a:r>
            <a:r>
              <a:rPr lang="el-GR">
                <a:latin typeface="+mn-lt"/>
              </a:rPr>
              <a:t>θ</a:t>
            </a:r>
            <a:r>
              <a:rPr lang="en-US">
                <a:latin typeface="+mn-lt"/>
              </a:rPr>
              <a:t>, find all subgraphs </a:t>
            </a:r>
            <a:r>
              <a:rPr lang="en-US" i="1">
                <a:latin typeface="+mn-lt"/>
              </a:rPr>
              <a:t>g</a:t>
            </a:r>
            <a:r>
              <a:rPr lang="en-US">
                <a:latin typeface="+mn-lt"/>
              </a:rPr>
              <a:t>, such that </a:t>
            </a:r>
            <a:r>
              <a:rPr lang="en-US" i="1">
                <a:latin typeface="+mn-lt"/>
              </a:rPr>
              <a:t>f(g) ≥</a:t>
            </a:r>
            <a:r>
              <a:rPr lang="el-GR">
                <a:latin typeface="+mn-lt"/>
              </a:rPr>
              <a:t> θ</a:t>
            </a:r>
            <a:r>
              <a:rPr lang="en-US" i="1">
                <a:latin typeface="+mn-lt"/>
              </a:rPr>
              <a:t>.</a:t>
            </a:r>
          </a:p>
          <a:p>
            <a:r>
              <a:rPr lang="en-US">
                <a:latin typeface="+mn-lt"/>
              </a:rPr>
              <a:t>Example: frequent subgraph mining.</a:t>
            </a:r>
          </a:p>
        </p:txBody>
      </p:sp>
      <p:pic>
        <p:nvPicPr>
          <p:cNvPr id="2050" name="Picture 2"/>
          <p:cNvPicPr>
            <a:picLocks noChangeAspect="1" noChangeArrowheads="1"/>
          </p:cNvPicPr>
          <p:nvPr/>
        </p:nvPicPr>
        <p:blipFill>
          <a:blip r:embed="rId2"/>
          <a:srcRect/>
          <a:stretch>
            <a:fillRect/>
          </a:stretch>
        </p:blipFill>
        <p:spPr bwMode="auto">
          <a:xfrm>
            <a:off x="1981200" y="3429000"/>
            <a:ext cx="8231446" cy="24384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pPr>
              <a:defRPr/>
            </a:pPr>
            <a:fld id="{F2DA86E3-084E-49C6-906E-109483AE3E37}" type="slidenum">
              <a:rPr lang="en-US" smtClean="0">
                <a:solidFill>
                  <a:prstClr val="black">
                    <a:tint val="75000"/>
                  </a:prstClr>
                </a:solidFill>
              </a:rPr>
              <a:pPr>
                <a:defRPr/>
              </a:pPr>
              <a:t>4</a:t>
            </a:fld>
            <a:r>
              <a:rPr lang="en-US">
                <a:solidFill>
                  <a:prstClr val="black">
                    <a:tint val="75000"/>
                  </a:prstClr>
                </a:solidFill>
              </a:rPr>
              <a:t>/74</a:t>
            </a:r>
          </a:p>
        </p:txBody>
      </p:sp>
    </p:spTree>
    <p:extLst>
      <p:ext uri="{BB962C8B-B14F-4D97-AF65-F5344CB8AC3E}">
        <p14:creationId xmlns:p14="http://schemas.microsoft.com/office/powerpoint/2010/main" val="32484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7667" y="214312"/>
            <a:ext cx="11325225" cy="4143375"/>
          </a:xfrm>
          <a:prstGeom prst="rect">
            <a:avLst/>
          </a:prstGeom>
        </p:spPr>
      </p:pic>
    </p:spTree>
    <p:extLst>
      <p:ext uri="{BB962C8B-B14F-4D97-AF65-F5344CB8AC3E}">
        <p14:creationId xmlns:p14="http://schemas.microsoft.com/office/powerpoint/2010/main" val="333020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34441" y="234420"/>
            <a:ext cx="8759952" cy="6252870"/>
          </a:xfrm>
          <a:prstGeom prst="rect">
            <a:avLst/>
          </a:prstGeom>
        </p:spPr>
      </p:pic>
    </p:spTree>
    <p:extLst>
      <p:ext uri="{BB962C8B-B14F-4D97-AF65-F5344CB8AC3E}">
        <p14:creationId xmlns:p14="http://schemas.microsoft.com/office/powerpoint/2010/main" val="1892586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84363" y="152366"/>
            <a:ext cx="9112949" cy="6537717"/>
          </a:xfrm>
          <a:prstGeom prst="rect">
            <a:avLst/>
          </a:prstGeom>
        </p:spPr>
      </p:pic>
    </p:spTree>
    <p:extLst>
      <p:ext uri="{BB962C8B-B14F-4D97-AF65-F5344CB8AC3E}">
        <p14:creationId xmlns:p14="http://schemas.microsoft.com/office/powerpoint/2010/main" val="3198011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10805" y="422719"/>
            <a:ext cx="9505379" cy="6264727"/>
          </a:xfrm>
          <a:prstGeom prst="rect">
            <a:avLst/>
          </a:prstGeom>
        </p:spPr>
      </p:pic>
    </p:spTree>
    <p:extLst>
      <p:ext uri="{BB962C8B-B14F-4D97-AF65-F5344CB8AC3E}">
        <p14:creationId xmlns:p14="http://schemas.microsoft.com/office/powerpoint/2010/main" val="4003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b="37412"/>
          <a:stretch/>
        </p:blipFill>
        <p:spPr>
          <a:xfrm>
            <a:off x="419100" y="265916"/>
            <a:ext cx="6858448" cy="2355166"/>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1078992" y="5879592"/>
                <a:ext cx="8129016" cy="461665"/>
              </a:xfrm>
              <a:prstGeom prst="rect">
                <a:avLst/>
              </a:prstGeom>
              <a:noFill/>
            </p:spPr>
            <p:txBody>
              <a:bodyPr wrap="square" rtlCol="0">
                <a:spAutoFit/>
              </a:bodyPr>
              <a:lstStyle/>
              <a:p>
                <a:pPr marL="285750" indent="-285750">
                  <a:buFont typeface="Arial" panose="020B0604020202020204" pitchFamily="34" charset="0"/>
                  <a:buChar char="•"/>
                </a:pPr>
                <a:r>
                  <a:rPr lang="en-US" sz="2400"/>
                  <a:t>Use lexicographical ordering to break ties, i.e.,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2</m:t>
                        </m:r>
                      </m:sub>
                    </m:sSub>
                  </m:oMath>
                </a14:m>
                <a:endParaRPr lang="en-US" sz="2400"/>
              </a:p>
            </p:txBody>
          </p:sp>
        </mc:Choice>
        <mc:Fallback xmlns="">
          <p:sp>
            <p:nvSpPr>
              <p:cNvPr id="4" name="TextBox 3"/>
              <p:cNvSpPr txBox="1">
                <a:spLocks noRot="1" noChangeAspect="1" noMove="1" noResize="1" noEditPoints="1" noAdjustHandles="1" noChangeArrowheads="1" noChangeShapeType="1" noTextEdit="1"/>
              </p:cNvSpPr>
              <p:nvPr/>
            </p:nvSpPr>
            <p:spPr>
              <a:xfrm>
                <a:off x="1078992" y="5879592"/>
                <a:ext cx="8129016" cy="461665"/>
              </a:xfrm>
              <a:prstGeom prst="rect">
                <a:avLst/>
              </a:prstGeom>
              <a:blipFill>
                <a:blip r:embed="rId3"/>
                <a:stretch>
                  <a:fillRect l="-935" t="-10811" b="-29730"/>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9C42A006-E87E-4753-BC68-0AFC6EB3320C}"/>
              </a:ext>
            </a:extLst>
          </p:cNvPr>
          <p:cNvPicPr>
            <a:picLocks noChangeAspect="1"/>
          </p:cNvPicPr>
          <p:nvPr/>
        </p:nvPicPr>
        <p:blipFill>
          <a:blip r:embed="rId4"/>
          <a:stretch>
            <a:fillRect/>
          </a:stretch>
        </p:blipFill>
        <p:spPr>
          <a:xfrm>
            <a:off x="727486" y="2758271"/>
            <a:ext cx="9486900" cy="3058277"/>
          </a:xfrm>
          <a:prstGeom prst="rect">
            <a:avLst/>
          </a:prstGeom>
        </p:spPr>
      </p:pic>
    </p:spTree>
    <p:extLst>
      <p:ext uri="{BB962C8B-B14F-4D97-AF65-F5344CB8AC3E}">
        <p14:creationId xmlns:p14="http://schemas.microsoft.com/office/powerpoint/2010/main" val="29126650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6987-B219-A8A1-6AB6-91121E23A89E}"/>
              </a:ext>
            </a:extLst>
          </p:cNvPr>
          <p:cNvSpPr>
            <a:spLocks noGrp="1"/>
          </p:cNvSpPr>
          <p:nvPr>
            <p:ph type="title"/>
          </p:nvPr>
        </p:nvSpPr>
        <p:spPr/>
        <p:txBody>
          <a:bodyPr/>
          <a:lstStyle/>
          <a:p>
            <a:r>
              <a:rPr lang="en-IN" dirty="0"/>
              <a:t>Announcements</a:t>
            </a:r>
            <a:endParaRPr lang="en-US"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AC8DE39F-2540-D73E-1347-44E53B7B20B0}"/>
                  </a:ext>
                </a:extLst>
              </p14:cNvPr>
              <p14:cNvContentPartPr/>
              <p14:nvPr/>
            </p14:nvContentPartPr>
            <p14:xfrm>
              <a:off x="594000" y="1451520"/>
              <a:ext cx="11490840" cy="2015640"/>
            </p14:xfrm>
          </p:contentPart>
        </mc:Choice>
        <mc:Fallback xmlns="">
          <p:pic>
            <p:nvPicPr>
              <p:cNvPr id="3" name="Ink 2">
                <a:extLst>
                  <a:ext uri="{FF2B5EF4-FFF2-40B4-BE49-F238E27FC236}">
                    <a16:creationId xmlns:a16="http://schemas.microsoft.com/office/drawing/2014/main" id="{AC8DE39F-2540-D73E-1347-44E53B7B20B0}"/>
                  </a:ext>
                </a:extLst>
              </p:cNvPr>
              <p:cNvPicPr/>
              <p:nvPr/>
            </p:nvPicPr>
            <p:blipFill>
              <a:blip r:embed="rId3"/>
              <a:stretch>
                <a:fillRect/>
              </a:stretch>
            </p:blipFill>
            <p:spPr>
              <a:xfrm>
                <a:off x="584640" y="1442160"/>
                <a:ext cx="11509560" cy="2034360"/>
              </a:xfrm>
              <a:prstGeom prst="rect">
                <a:avLst/>
              </a:prstGeom>
            </p:spPr>
          </p:pic>
        </mc:Fallback>
      </mc:AlternateContent>
    </p:spTree>
    <p:extLst>
      <p:ext uri="{BB962C8B-B14F-4D97-AF65-F5344CB8AC3E}">
        <p14:creationId xmlns:p14="http://schemas.microsoft.com/office/powerpoint/2010/main" val="1559690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7561" y="331470"/>
            <a:ext cx="11487150" cy="53721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4D74CCE-6320-1E8A-4536-2B9B53055BBA}"/>
                  </a:ext>
                </a:extLst>
              </p14:cNvPr>
              <p14:cNvContentPartPr/>
              <p14:nvPr/>
            </p14:nvContentPartPr>
            <p14:xfrm>
              <a:off x="6064560" y="85320"/>
              <a:ext cx="5752800" cy="839160"/>
            </p14:xfrm>
          </p:contentPart>
        </mc:Choice>
        <mc:Fallback xmlns="">
          <p:pic>
            <p:nvPicPr>
              <p:cNvPr id="2" name="Ink 1">
                <a:extLst>
                  <a:ext uri="{FF2B5EF4-FFF2-40B4-BE49-F238E27FC236}">
                    <a16:creationId xmlns:a16="http://schemas.microsoft.com/office/drawing/2014/main" id="{04D74CCE-6320-1E8A-4536-2B9B53055BBA}"/>
                  </a:ext>
                </a:extLst>
              </p:cNvPr>
              <p:cNvPicPr/>
              <p:nvPr/>
            </p:nvPicPr>
            <p:blipFill>
              <a:blip r:embed="rId4"/>
              <a:stretch>
                <a:fillRect/>
              </a:stretch>
            </p:blipFill>
            <p:spPr>
              <a:xfrm>
                <a:off x="6055200" y="75960"/>
                <a:ext cx="5771520" cy="857880"/>
              </a:xfrm>
              <a:prstGeom prst="rect">
                <a:avLst/>
              </a:prstGeom>
            </p:spPr>
          </p:pic>
        </mc:Fallback>
      </mc:AlternateContent>
    </p:spTree>
    <p:extLst>
      <p:ext uri="{BB962C8B-B14F-4D97-AF65-F5344CB8AC3E}">
        <p14:creationId xmlns:p14="http://schemas.microsoft.com/office/powerpoint/2010/main" val="488629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43559" y="254317"/>
            <a:ext cx="9124569" cy="6204397"/>
          </a:xfrm>
          <a:prstGeom prst="rect">
            <a:avLst/>
          </a:prstGeom>
        </p:spPr>
      </p:pic>
      <p:sp>
        <p:nvSpPr>
          <p:cNvPr id="3" name="Rectangle 2"/>
          <p:cNvSpPr/>
          <p:nvPr/>
        </p:nvSpPr>
        <p:spPr>
          <a:xfrm>
            <a:off x="6419088" y="3584448"/>
            <a:ext cx="3557016" cy="2560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AC74D7D-DA35-5667-2556-4F40670F615A}"/>
                  </a:ext>
                </a:extLst>
              </p14:cNvPr>
              <p14:cNvContentPartPr/>
              <p14:nvPr/>
            </p14:nvContentPartPr>
            <p14:xfrm>
              <a:off x="1746360" y="3228120"/>
              <a:ext cx="10445760" cy="3616920"/>
            </p14:xfrm>
          </p:contentPart>
        </mc:Choice>
        <mc:Fallback xmlns="">
          <p:pic>
            <p:nvPicPr>
              <p:cNvPr id="4" name="Ink 3">
                <a:extLst>
                  <a:ext uri="{FF2B5EF4-FFF2-40B4-BE49-F238E27FC236}">
                    <a16:creationId xmlns:a16="http://schemas.microsoft.com/office/drawing/2014/main" id="{2AC74D7D-DA35-5667-2556-4F40670F615A}"/>
                  </a:ext>
                </a:extLst>
              </p:cNvPr>
              <p:cNvPicPr/>
              <p:nvPr/>
            </p:nvPicPr>
            <p:blipFill>
              <a:blip r:embed="rId4"/>
              <a:stretch>
                <a:fillRect/>
              </a:stretch>
            </p:blipFill>
            <p:spPr>
              <a:xfrm>
                <a:off x="1737000" y="3218760"/>
                <a:ext cx="10464480" cy="3635640"/>
              </a:xfrm>
              <a:prstGeom prst="rect">
                <a:avLst/>
              </a:prstGeom>
            </p:spPr>
          </p:pic>
        </mc:Fallback>
      </mc:AlternateContent>
    </p:spTree>
    <p:extLst>
      <p:ext uri="{BB962C8B-B14F-4D97-AF65-F5344CB8AC3E}">
        <p14:creationId xmlns:p14="http://schemas.microsoft.com/office/powerpoint/2010/main" val="3787831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6481" y="344996"/>
            <a:ext cx="9966008" cy="6271212"/>
          </a:xfrm>
          <a:prstGeom prst="rect">
            <a:avLst/>
          </a:prstGeom>
        </p:spPr>
      </p:pic>
      <p:cxnSp>
        <p:nvCxnSpPr>
          <p:cNvPr id="5" name="Straight Connector 4"/>
          <p:cNvCxnSpPr/>
          <p:nvPr/>
        </p:nvCxnSpPr>
        <p:spPr>
          <a:xfrm flipH="1">
            <a:off x="5533534" y="1762812"/>
            <a:ext cx="188536" cy="28280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613DDE6-AE1A-117A-3B94-1D54FD4DF7E8}"/>
                  </a:ext>
                </a:extLst>
              </p14:cNvPr>
              <p14:cNvContentPartPr/>
              <p14:nvPr/>
            </p14:nvContentPartPr>
            <p14:xfrm>
              <a:off x="2340000" y="-360"/>
              <a:ext cx="9673560" cy="6858000"/>
            </p14:xfrm>
          </p:contentPart>
        </mc:Choice>
        <mc:Fallback xmlns="">
          <p:pic>
            <p:nvPicPr>
              <p:cNvPr id="3" name="Ink 2">
                <a:extLst>
                  <a:ext uri="{FF2B5EF4-FFF2-40B4-BE49-F238E27FC236}">
                    <a16:creationId xmlns:a16="http://schemas.microsoft.com/office/drawing/2014/main" id="{D613DDE6-AE1A-117A-3B94-1D54FD4DF7E8}"/>
                  </a:ext>
                </a:extLst>
              </p:cNvPr>
              <p:cNvPicPr/>
              <p:nvPr/>
            </p:nvPicPr>
            <p:blipFill>
              <a:blip r:embed="rId4"/>
              <a:stretch>
                <a:fillRect/>
              </a:stretch>
            </p:blipFill>
            <p:spPr>
              <a:xfrm>
                <a:off x="2330640" y="-9720"/>
                <a:ext cx="9692280" cy="6876720"/>
              </a:xfrm>
              <a:prstGeom prst="rect">
                <a:avLst/>
              </a:prstGeom>
            </p:spPr>
          </p:pic>
        </mc:Fallback>
      </mc:AlternateContent>
    </p:spTree>
    <p:extLst>
      <p:ext uri="{BB962C8B-B14F-4D97-AF65-F5344CB8AC3E}">
        <p14:creationId xmlns:p14="http://schemas.microsoft.com/office/powerpoint/2010/main" val="26731525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Proof sketch</a:t>
            </a:r>
          </a:p>
        </p:txBody>
      </p:sp>
      <p:sp>
        <p:nvSpPr>
          <p:cNvPr id="4" name="Content Placeholder 3"/>
          <p:cNvSpPr>
            <a:spLocks noGrp="1"/>
          </p:cNvSpPr>
          <p:nvPr>
            <p:ph idx="1"/>
          </p:nvPr>
        </p:nvSpPr>
        <p:spPr/>
        <p:txBody>
          <a:bodyPr>
            <a:normAutofit/>
          </a:bodyPr>
          <a:lstStyle/>
          <a:p>
            <a:pPr marL="514350" indent="-514350">
              <a:buFont typeface="+mj-lt"/>
              <a:buAutoNum type="arabicPeriod"/>
            </a:pPr>
            <a:r>
              <a:rPr lang="en-US"/>
              <a:t>Any graph has a minimum DFS code</a:t>
            </a:r>
          </a:p>
          <a:p>
            <a:pPr marL="514350" indent="-514350">
              <a:buFont typeface="+mj-lt"/>
              <a:buAutoNum type="arabicPeriod"/>
            </a:pPr>
            <a:r>
              <a:rPr lang="en-US"/>
              <a:t>In the tree, we explore all possible DFS codes of all frequent subgraphs</a:t>
            </a:r>
          </a:p>
          <a:p>
            <a:pPr marL="514350" indent="-514350">
              <a:buFont typeface="+mj-lt"/>
              <a:buAutoNum type="arabicPeriod"/>
            </a:pPr>
            <a:r>
              <a:rPr lang="en-US"/>
              <a:t>DFS codes are generated in ascending order.</a:t>
            </a:r>
          </a:p>
          <a:p>
            <a:pPr marL="514350" indent="-514350">
              <a:buFont typeface="+mj-lt"/>
              <a:buAutoNum type="arabicPeriod"/>
            </a:pPr>
            <a:r>
              <a:rPr lang="en-US"/>
              <a:t>Even if a DFS code is not minimal, there exists a corresponding subgraph</a:t>
            </a:r>
          </a:p>
          <a:p>
            <a:pPr marL="914400" lvl="1" indent="-457200">
              <a:buFont typeface="+mj-lt"/>
              <a:buAutoNum type="arabicPeriod"/>
            </a:pPr>
            <a:r>
              <a:rPr lang="en-US"/>
              <a:t>This subgraph is not going to be generated later since any subsequent DFS codes for this graph would not be minimal either (From 3)</a:t>
            </a:r>
          </a:p>
          <a:p>
            <a:pPr marL="457200" indent="-457200">
              <a:buFont typeface="+mj-lt"/>
              <a:buAutoNum type="arabicPeriod"/>
            </a:pPr>
            <a:r>
              <a:rPr lang="en-US"/>
              <a:t>Combining 3, 2 and 1, it must have been discovered already.</a:t>
            </a:r>
          </a:p>
          <a:p>
            <a:pPr lvl="1"/>
            <a:endParaRPr lang="en-US"/>
          </a:p>
        </p:txBody>
      </p:sp>
    </p:spTree>
    <p:extLst>
      <p:ext uri="{BB962C8B-B14F-4D97-AF65-F5344CB8AC3E}">
        <p14:creationId xmlns:p14="http://schemas.microsoft.com/office/powerpoint/2010/main" val="289323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286001" y="1368260"/>
            <a:ext cx="6009588" cy="1527340"/>
            <a:chOff x="0" y="3733800"/>
            <a:chExt cx="8839200" cy="2099467"/>
          </a:xfrm>
        </p:grpSpPr>
        <p:sp>
          <p:nvSpPr>
            <p:cNvPr id="5" name="Oval 4"/>
            <p:cNvSpPr/>
            <p:nvPr/>
          </p:nvSpPr>
          <p:spPr>
            <a:xfrm>
              <a:off x="533400" y="4222563"/>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a</a:t>
              </a:r>
            </a:p>
          </p:txBody>
        </p:sp>
        <p:sp>
          <p:nvSpPr>
            <p:cNvPr id="6" name="Oval 5"/>
            <p:cNvSpPr/>
            <p:nvPr/>
          </p:nvSpPr>
          <p:spPr>
            <a:xfrm>
              <a:off x="1828800" y="4679763"/>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d</a:t>
              </a:r>
            </a:p>
          </p:txBody>
        </p:sp>
        <p:sp>
          <p:nvSpPr>
            <p:cNvPr id="7" name="Oval 6"/>
            <p:cNvSpPr/>
            <p:nvPr/>
          </p:nvSpPr>
          <p:spPr>
            <a:xfrm>
              <a:off x="1828800" y="3841563"/>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c</a:t>
              </a:r>
            </a:p>
          </p:txBody>
        </p:sp>
        <p:sp>
          <p:nvSpPr>
            <p:cNvPr id="8" name="Oval 7"/>
            <p:cNvSpPr/>
            <p:nvPr/>
          </p:nvSpPr>
          <p:spPr>
            <a:xfrm>
              <a:off x="1143000" y="4222563"/>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b</a:t>
              </a:r>
            </a:p>
          </p:txBody>
        </p:sp>
        <p:cxnSp>
          <p:nvCxnSpPr>
            <p:cNvPr id="9" name="Straight Connector 8"/>
            <p:cNvCxnSpPr>
              <a:stCxn id="5" idx="6"/>
              <a:endCxn id="8" idx="2"/>
            </p:cNvCxnSpPr>
            <p:nvPr/>
          </p:nvCxnSpPr>
          <p:spPr>
            <a:xfrm>
              <a:off x="914400" y="4413063"/>
              <a:ext cx="2286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5"/>
              <a:endCxn id="6" idx="1"/>
            </p:cNvCxnSpPr>
            <p:nvPr/>
          </p:nvCxnSpPr>
          <p:spPr>
            <a:xfrm rot="16200000" flipH="1">
              <a:off x="1582504" y="4433467"/>
              <a:ext cx="187792" cy="4163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7"/>
              <a:endCxn id="7" idx="3"/>
            </p:cNvCxnSpPr>
            <p:nvPr/>
          </p:nvCxnSpPr>
          <p:spPr>
            <a:xfrm rot="5400000" flipH="1" flipV="1">
              <a:off x="1620604" y="4014367"/>
              <a:ext cx="111592" cy="4163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590800" y="41148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a</a:t>
              </a:r>
            </a:p>
          </p:txBody>
        </p:sp>
        <p:sp>
          <p:nvSpPr>
            <p:cNvPr id="13" name="Oval 12"/>
            <p:cNvSpPr/>
            <p:nvPr/>
          </p:nvSpPr>
          <p:spPr>
            <a:xfrm>
              <a:off x="3886200" y="45720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d</a:t>
              </a:r>
            </a:p>
          </p:txBody>
        </p:sp>
        <p:sp>
          <p:nvSpPr>
            <p:cNvPr id="14" name="Oval 13"/>
            <p:cNvSpPr/>
            <p:nvPr/>
          </p:nvSpPr>
          <p:spPr>
            <a:xfrm>
              <a:off x="3886200" y="37338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c</a:t>
              </a:r>
            </a:p>
          </p:txBody>
        </p:sp>
        <p:sp>
          <p:nvSpPr>
            <p:cNvPr id="15" name="Oval 14"/>
            <p:cNvSpPr/>
            <p:nvPr/>
          </p:nvSpPr>
          <p:spPr>
            <a:xfrm>
              <a:off x="3200400" y="41148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b</a:t>
              </a:r>
            </a:p>
          </p:txBody>
        </p:sp>
        <p:cxnSp>
          <p:nvCxnSpPr>
            <p:cNvPr id="16" name="Straight Connector 15"/>
            <p:cNvCxnSpPr>
              <a:stCxn id="12" idx="6"/>
              <a:endCxn id="15" idx="2"/>
            </p:cNvCxnSpPr>
            <p:nvPr/>
          </p:nvCxnSpPr>
          <p:spPr>
            <a:xfrm>
              <a:off x="2971800" y="4305300"/>
              <a:ext cx="2286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5" idx="7"/>
              <a:endCxn id="14" idx="3"/>
            </p:cNvCxnSpPr>
            <p:nvPr/>
          </p:nvCxnSpPr>
          <p:spPr>
            <a:xfrm rot="5400000" flipH="1" flipV="1">
              <a:off x="3678004" y="3906604"/>
              <a:ext cx="111592" cy="4163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800600" y="45720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a</a:t>
              </a:r>
            </a:p>
          </p:txBody>
        </p:sp>
        <p:sp>
          <p:nvSpPr>
            <p:cNvPr id="19" name="Oval 18"/>
            <p:cNvSpPr/>
            <p:nvPr/>
          </p:nvSpPr>
          <p:spPr>
            <a:xfrm>
              <a:off x="6096000" y="50292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d</a:t>
              </a:r>
            </a:p>
          </p:txBody>
        </p:sp>
        <p:sp>
          <p:nvSpPr>
            <p:cNvPr id="20" name="Oval 19"/>
            <p:cNvSpPr/>
            <p:nvPr/>
          </p:nvSpPr>
          <p:spPr>
            <a:xfrm>
              <a:off x="6096000" y="41910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c</a:t>
              </a:r>
            </a:p>
          </p:txBody>
        </p:sp>
        <p:sp>
          <p:nvSpPr>
            <p:cNvPr id="21" name="Oval 20"/>
            <p:cNvSpPr/>
            <p:nvPr/>
          </p:nvSpPr>
          <p:spPr>
            <a:xfrm>
              <a:off x="5410200" y="45720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b</a:t>
              </a:r>
            </a:p>
          </p:txBody>
        </p:sp>
        <p:cxnSp>
          <p:nvCxnSpPr>
            <p:cNvPr id="22" name="Straight Connector 21"/>
            <p:cNvCxnSpPr>
              <a:stCxn id="18" idx="6"/>
              <a:endCxn id="21" idx="2"/>
            </p:cNvCxnSpPr>
            <p:nvPr/>
          </p:nvCxnSpPr>
          <p:spPr>
            <a:xfrm>
              <a:off x="5181600" y="4762500"/>
              <a:ext cx="2286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1" idx="7"/>
              <a:endCxn id="20" idx="3"/>
            </p:cNvCxnSpPr>
            <p:nvPr/>
          </p:nvCxnSpPr>
          <p:spPr>
            <a:xfrm rot="5400000" flipH="1" flipV="1">
              <a:off x="5887804" y="4363804"/>
              <a:ext cx="111592" cy="4163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5"/>
              <a:endCxn id="19" idx="1"/>
            </p:cNvCxnSpPr>
            <p:nvPr/>
          </p:nvCxnSpPr>
          <p:spPr>
            <a:xfrm rot="16200000" flipH="1">
              <a:off x="5849704" y="4782904"/>
              <a:ext cx="187792" cy="4163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5"/>
            </p:cNvCxnSpPr>
            <p:nvPr/>
          </p:nvCxnSpPr>
          <p:spPr>
            <a:xfrm rot="16200000" flipH="1">
              <a:off x="3639904" y="4325703"/>
              <a:ext cx="176633" cy="4052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629400" y="39624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e</a:t>
              </a:r>
            </a:p>
          </p:txBody>
        </p:sp>
        <p:sp>
          <p:nvSpPr>
            <p:cNvPr id="27" name="Oval 26"/>
            <p:cNvSpPr/>
            <p:nvPr/>
          </p:nvSpPr>
          <p:spPr>
            <a:xfrm>
              <a:off x="6781800" y="48006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f</a:t>
              </a:r>
            </a:p>
          </p:txBody>
        </p:sp>
        <p:sp>
          <p:nvSpPr>
            <p:cNvPr id="28" name="Oval 27"/>
            <p:cNvSpPr/>
            <p:nvPr/>
          </p:nvSpPr>
          <p:spPr>
            <a:xfrm>
              <a:off x="0" y="4679763"/>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e</a:t>
              </a:r>
            </a:p>
          </p:txBody>
        </p:sp>
        <p:sp>
          <p:nvSpPr>
            <p:cNvPr id="29" name="Oval 28"/>
            <p:cNvSpPr/>
            <p:nvPr/>
          </p:nvSpPr>
          <p:spPr>
            <a:xfrm>
              <a:off x="4191000" y="51816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f</a:t>
              </a:r>
            </a:p>
          </p:txBody>
        </p:sp>
        <p:cxnSp>
          <p:nvCxnSpPr>
            <p:cNvPr id="30" name="Straight Connector 29"/>
            <p:cNvCxnSpPr>
              <a:stCxn id="5" idx="3"/>
              <a:endCxn id="28" idx="7"/>
            </p:cNvCxnSpPr>
            <p:nvPr/>
          </p:nvCxnSpPr>
          <p:spPr>
            <a:xfrm rot="5400000">
              <a:off x="363304" y="4509667"/>
              <a:ext cx="187792" cy="2639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0" idx="5"/>
              <a:endCxn id="27" idx="0"/>
            </p:cNvCxnSpPr>
            <p:nvPr/>
          </p:nvCxnSpPr>
          <p:spPr>
            <a:xfrm rot="16200000" flipH="1">
              <a:off x="6554554" y="4382854"/>
              <a:ext cx="284396" cy="551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5"/>
              <a:endCxn id="29" idx="0"/>
            </p:cNvCxnSpPr>
            <p:nvPr/>
          </p:nvCxnSpPr>
          <p:spPr>
            <a:xfrm rot="16200000" flipH="1">
              <a:off x="4154254" y="4954354"/>
              <a:ext cx="284396" cy="170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0" idx="7"/>
              <a:endCxn id="26" idx="2"/>
            </p:cNvCxnSpPr>
            <p:nvPr/>
          </p:nvCxnSpPr>
          <p:spPr>
            <a:xfrm rot="5400000" flipH="1" flipV="1">
              <a:off x="6478354" y="4095750"/>
              <a:ext cx="93896" cy="2081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8077200" y="40386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a</a:t>
              </a:r>
            </a:p>
          </p:txBody>
        </p:sp>
        <p:sp>
          <p:nvSpPr>
            <p:cNvPr id="35" name="Oval 34"/>
            <p:cNvSpPr/>
            <p:nvPr/>
          </p:nvSpPr>
          <p:spPr>
            <a:xfrm>
              <a:off x="7620000" y="47244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d</a:t>
              </a:r>
            </a:p>
          </p:txBody>
        </p:sp>
        <p:sp>
          <p:nvSpPr>
            <p:cNvPr id="36" name="Oval 35"/>
            <p:cNvSpPr/>
            <p:nvPr/>
          </p:nvSpPr>
          <p:spPr>
            <a:xfrm>
              <a:off x="8458200" y="47244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f</a:t>
              </a:r>
            </a:p>
          </p:txBody>
        </p:sp>
        <p:cxnSp>
          <p:nvCxnSpPr>
            <p:cNvPr id="37" name="Straight Connector 36"/>
            <p:cNvCxnSpPr>
              <a:stCxn id="34" idx="3"/>
              <a:endCxn id="35" idx="7"/>
            </p:cNvCxnSpPr>
            <p:nvPr/>
          </p:nvCxnSpPr>
          <p:spPr>
            <a:xfrm rot="5400000">
              <a:off x="7830904" y="4478104"/>
              <a:ext cx="416392" cy="1877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4" idx="5"/>
              <a:endCxn id="36" idx="0"/>
            </p:cNvCxnSpPr>
            <p:nvPr/>
          </p:nvCxnSpPr>
          <p:spPr>
            <a:xfrm rot="16200000" flipH="1">
              <a:off x="8345254" y="4420954"/>
              <a:ext cx="360596" cy="246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5" idx="5"/>
              <a:endCxn id="36" idx="3"/>
            </p:cNvCxnSpPr>
            <p:nvPr/>
          </p:nvCxnSpPr>
          <p:spPr>
            <a:xfrm rot="16200000" flipH="1">
              <a:off x="8229600" y="4765208"/>
              <a:ext cx="1588" cy="5687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7200" y="5410200"/>
              <a:ext cx="914400" cy="423067"/>
            </a:xfrm>
            <a:prstGeom prst="rect">
              <a:avLst/>
            </a:prstGeom>
            <a:noFill/>
            <a:ln w="19050">
              <a:noFill/>
            </a:ln>
          </p:spPr>
          <p:txBody>
            <a:bodyPr wrap="square" rtlCol="0">
              <a:spAutoFit/>
            </a:bodyPr>
            <a:lstStyle/>
            <a:p>
              <a:r>
                <a:rPr lang="en-US" sz="1400" b="1"/>
                <a:t>G</a:t>
              </a:r>
              <a:r>
                <a:rPr lang="en-US" sz="1400" b="1" baseline="-25000"/>
                <a:t>1</a:t>
              </a:r>
            </a:p>
          </p:txBody>
        </p:sp>
        <p:sp>
          <p:nvSpPr>
            <p:cNvPr id="41" name="TextBox 40"/>
            <p:cNvSpPr txBox="1"/>
            <p:nvPr/>
          </p:nvSpPr>
          <p:spPr>
            <a:xfrm>
              <a:off x="5257801" y="5410200"/>
              <a:ext cx="914400" cy="423067"/>
            </a:xfrm>
            <a:prstGeom prst="rect">
              <a:avLst/>
            </a:prstGeom>
            <a:noFill/>
            <a:ln w="19050">
              <a:noFill/>
            </a:ln>
          </p:spPr>
          <p:txBody>
            <a:bodyPr wrap="square" rtlCol="0">
              <a:spAutoFit/>
            </a:bodyPr>
            <a:lstStyle/>
            <a:p>
              <a:r>
                <a:rPr lang="en-US" sz="1400" b="1"/>
                <a:t>G</a:t>
              </a:r>
              <a:r>
                <a:rPr lang="en-US" sz="1400" b="1" baseline="-25000"/>
                <a:t>3</a:t>
              </a:r>
            </a:p>
          </p:txBody>
        </p:sp>
        <p:sp>
          <p:nvSpPr>
            <p:cNvPr id="42" name="TextBox 41"/>
            <p:cNvSpPr txBox="1"/>
            <p:nvPr/>
          </p:nvSpPr>
          <p:spPr>
            <a:xfrm>
              <a:off x="3276600" y="5410200"/>
              <a:ext cx="914400" cy="423067"/>
            </a:xfrm>
            <a:prstGeom prst="rect">
              <a:avLst/>
            </a:prstGeom>
            <a:noFill/>
            <a:ln w="19050">
              <a:noFill/>
            </a:ln>
          </p:spPr>
          <p:txBody>
            <a:bodyPr wrap="square" rtlCol="0">
              <a:spAutoFit/>
            </a:bodyPr>
            <a:lstStyle/>
            <a:p>
              <a:r>
                <a:rPr lang="en-US" sz="1400" b="1"/>
                <a:t>G</a:t>
              </a:r>
              <a:r>
                <a:rPr lang="en-US" sz="1400" b="1" baseline="-25000"/>
                <a:t>2</a:t>
              </a:r>
            </a:p>
          </p:txBody>
        </p:sp>
        <p:sp>
          <p:nvSpPr>
            <p:cNvPr id="43" name="TextBox 42"/>
            <p:cNvSpPr txBox="1"/>
            <p:nvPr/>
          </p:nvSpPr>
          <p:spPr>
            <a:xfrm>
              <a:off x="7772400" y="5410200"/>
              <a:ext cx="914400" cy="423067"/>
            </a:xfrm>
            <a:prstGeom prst="rect">
              <a:avLst/>
            </a:prstGeom>
            <a:noFill/>
            <a:ln w="19050">
              <a:noFill/>
            </a:ln>
          </p:spPr>
          <p:txBody>
            <a:bodyPr wrap="square" rtlCol="0">
              <a:spAutoFit/>
            </a:bodyPr>
            <a:lstStyle/>
            <a:p>
              <a:r>
                <a:rPr lang="en-US" sz="1400" b="1"/>
                <a:t>G</a:t>
              </a:r>
              <a:r>
                <a:rPr lang="en-US" sz="1400" b="1" baseline="-25000"/>
                <a:t>4</a:t>
              </a:r>
            </a:p>
          </p:txBody>
        </p:sp>
      </p:grpSp>
      <p:sp>
        <p:nvSpPr>
          <p:cNvPr id="44" name="Oval 43"/>
          <p:cNvSpPr/>
          <p:nvPr/>
        </p:nvSpPr>
        <p:spPr>
          <a:xfrm>
            <a:off x="5029200" y="365426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a</a:t>
            </a:r>
          </a:p>
        </p:txBody>
      </p:sp>
      <p:sp>
        <p:nvSpPr>
          <p:cNvPr id="45" name="Oval 44"/>
          <p:cNvSpPr/>
          <p:nvPr/>
        </p:nvSpPr>
        <p:spPr>
          <a:xfrm>
            <a:off x="6324600" y="327326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c</a:t>
            </a:r>
          </a:p>
        </p:txBody>
      </p:sp>
      <p:sp>
        <p:nvSpPr>
          <p:cNvPr id="46" name="Oval 45"/>
          <p:cNvSpPr/>
          <p:nvPr/>
        </p:nvSpPr>
        <p:spPr>
          <a:xfrm>
            <a:off x="5638800" y="365426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b</a:t>
            </a:r>
          </a:p>
        </p:txBody>
      </p:sp>
      <p:cxnSp>
        <p:nvCxnSpPr>
          <p:cNvPr id="47" name="Straight Connector 46"/>
          <p:cNvCxnSpPr>
            <a:stCxn id="44" idx="6"/>
            <a:endCxn id="46" idx="2"/>
          </p:cNvCxnSpPr>
          <p:nvPr/>
        </p:nvCxnSpPr>
        <p:spPr>
          <a:xfrm>
            <a:off x="5410200" y="3844760"/>
            <a:ext cx="2286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5"/>
          </p:cNvCxnSpPr>
          <p:nvPr/>
        </p:nvCxnSpPr>
        <p:spPr>
          <a:xfrm rot="16200000" flipH="1">
            <a:off x="6078305" y="3865164"/>
            <a:ext cx="176633" cy="4052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6" idx="7"/>
            <a:endCxn id="45" idx="3"/>
          </p:cNvCxnSpPr>
          <p:nvPr/>
        </p:nvCxnSpPr>
        <p:spPr>
          <a:xfrm rot="5400000" flipH="1" flipV="1">
            <a:off x="6116404" y="3446064"/>
            <a:ext cx="111592" cy="4163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6356163" y="3990623"/>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d</a:t>
            </a:r>
          </a:p>
        </p:txBody>
      </p:sp>
      <p:sp>
        <p:nvSpPr>
          <p:cNvPr id="51" name="TextBox 50"/>
          <p:cNvSpPr txBox="1"/>
          <p:nvPr/>
        </p:nvSpPr>
        <p:spPr>
          <a:xfrm>
            <a:off x="5029200" y="4600224"/>
            <a:ext cx="1600200" cy="307777"/>
          </a:xfrm>
          <a:prstGeom prst="rect">
            <a:avLst/>
          </a:prstGeom>
          <a:noFill/>
        </p:spPr>
        <p:txBody>
          <a:bodyPr wrap="square" rtlCol="0">
            <a:spAutoFit/>
          </a:bodyPr>
          <a:lstStyle/>
          <a:p>
            <a:r>
              <a:rPr lang="en-US" sz="1400"/>
              <a:t>Frequent subgraph</a:t>
            </a:r>
            <a:endParaRPr lang="en-US" sz="1400" baseline="-25000"/>
          </a:p>
        </p:txBody>
      </p:sp>
      <p:sp>
        <p:nvSpPr>
          <p:cNvPr id="52" name="TextBox 51"/>
          <p:cNvSpPr txBox="1"/>
          <p:nvPr/>
        </p:nvSpPr>
        <p:spPr>
          <a:xfrm>
            <a:off x="2154004" y="3750864"/>
            <a:ext cx="1752600" cy="646331"/>
          </a:xfrm>
          <a:prstGeom prst="rect">
            <a:avLst/>
          </a:prstGeom>
          <a:noFill/>
        </p:spPr>
        <p:txBody>
          <a:bodyPr wrap="square" rtlCol="0">
            <a:spAutoFit/>
          </a:bodyPr>
          <a:lstStyle/>
          <a:p>
            <a:r>
              <a:rPr lang="el-GR" sz="3600"/>
              <a:t>Θ</a:t>
            </a:r>
            <a:r>
              <a:rPr lang="en-US" sz="3600"/>
              <a:t>=75%</a:t>
            </a:r>
          </a:p>
        </p:txBody>
      </p:sp>
      <p:sp>
        <p:nvSpPr>
          <p:cNvPr id="61" name="TextBox 60"/>
          <p:cNvSpPr txBox="1"/>
          <p:nvPr/>
        </p:nvSpPr>
        <p:spPr>
          <a:xfrm>
            <a:off x="7183164" y="3598464"/>
            <a:ext cx="3103837" cy="830997"/>
          </a:xfrm>
          <a:prstGeom prst="rect">
            <a:avLst/>
          </a:prstGeom>
          <a:noFill/>
        </p:spPr>
        <p:txBody>
          <a:bodyPr wrap="square" rtlCol="0">
            <a:spAutoFit/>
          </a:bodyPr>
          <a:lstStyle/>
          <a:p>
            <a:r>
              <a:rPr lang="en-US" sz="2400"/>
              <a:t>Is this the only frequent subgraph? </a:t>
            </a:r>
          </a:p>
        </p:txBody>
      </p:sp>
      <p:pic>
        <p:nvPicPr>
          <p:cNvPr id="3074" name="Picture 2"/>
          <p:cNvPicPr>
            <a:picLocks noChangeAspect="1" noChangeArrowheads="1"/>
          </p:cNvPicPr>
          <p:nvPr/>
        </p:nvPicPr>
        <p:blipFill>
          <a:blip r:embed="rId3"/>
          <a:srcRect/>
          <a:stretch>
            <a:fillRect/>
          </a:stretch>
        </p:blipFill>
        <p:spPr bwMode="auto">
          <a:xfrm>
            <a:off x="2133600" y="5178261"/>
            <a:ext cx="7315200" cy="1264501"/>
          </a:xfrm>
          <a:prstGeom prst="rect">
            <a:avLst/>
          </a:prstGeom>
          <a:noFill/>
          <a:ln w="9525">
            <a:solidFill>
              <a:srgbClr val="FF0000"/>
            </a:solidFill>
            <a:miter lim="800000"/>
            <a:headEnd/>
            <a:tailEnd/>
          </a:ln>
          <a:effectLst/>
        </p:spPr>
      </p:pic>
      <p:sp>
        <p:nvSpPr>
          <p:cNvPr id="63" name="TextBox 62"/>
          <p:cNvSpPr txBox="1"/>
          <p:nvPr/>
        </p:nvSpPr>
        <p:spPr>
          <a:xfrm>
            <a:off x="7815098" y="4454360"/>
            <a:ext cx="954471" cy="523220"/>
          </a:xfrm>
          <a:prstGeom prst="rect">
            <a:avLst/>
          </a:prstGeom>
          <a:noFill/>
        </p:spPr>
        <p:txBody>
          <a:bodyPr wrap="square" rtlCol="0">
            <a:spAutoFit/>
          </a:bodyPr>
          <a:lstStyle/>
          <a:p>
            <a:r>
              <a:rPr lang="en-US" sz="2800">
                <a:solidFill>
                  <a:srgbClr val="FF0000"/>
                </a:solidFill>
              </a:rPr>
              <a:t>NO!</a:t>
            </a:r>
          </a:p>
        </p:txBody>
      </p:sp>
      <p:sp>
        <p:nvSpPr>
          <p:cNvPr id="54" name="Slide Number Placeholder 53"/>
          <p:cNvSpPr>
            <a:spLocks noGrp="1"/>
          </p:cNvSpPr>
          <p:nvPr>
            <p:ph type="sldNum" sz="quarter" idx="12"/>
          </p:nvPr>
        </p:nvSpPr>
        <p:spPr/>
        <p:txBody>
          <a:bodyPr/>
          <a:lstStyle/>
          <a:p>
            <a:pPr>
              <a:defRPr/>
            </a:pPr>
            <a:fld id="{F2DA86E3-084E-49C6-906E-109483AE3E37}" type="slidenum">
              <a:rPr lang="en-US" smtClean="0">
                <a:solidFill>
                  <a:prstClr val="black">
                    <a:tint val="75000"/>
                  </a:prstClr>
                </a:solidFill>
              </a:rPr>
              <a:pPr>
                <a:defRPr/>
              </a:pPr>
              <a:t>5</a:t>
            </a:fld>
            <a:r>
              <a:rPr lang="en-US">
                <a:solidFill>
                  <a:prstClr val="black">
                    <a:tint val="75000"/>
                  </a:prstClr>
                </a:solidFill>
              </a:rPr>
              <a:t>/74</a:t>
            </a:r>
          </a:p>
        </p:txBody>
      </p:sp>
    </p:spTree>
    <p:extLst>
      <p:ext uri="{BB962C8B-B14F-4D97-AF65-F5344CB8AC3E}">
        <p14:creationId xmlns:p14="http://schemas.microsoft.com/office/powerpoint/2010/main" val="338124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50" grpId="0" animBg="1"/>
      <p:bldP spid="51" grpId="0"/>
      <p:bldP spid="52" grpId="0"/>
      <p:bldP spid="6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57225" y="333748"/>
            <a:ext cx="10114407" cy="6695702"/>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477236B-3D2D-B7B8-4A9B-B2FE5EA20168}"/>
                  </a:ext>
                </a:extLst>
              </p14:cNvPr>
              <p14:cNvContentPartPr/>
              <p14:nvPr/>
            </p14:nvContentPartPr>
            <p14:xfrm>
              <a:off x="8128080" y="3866400"/>
              <a:ext cx="2773800" cy="2688480"/>
            </p14:xfrm>
          </p:contentPart>
        </mc:Choice>
        <mc:Fallback xmlns="">
          <p:pic>
            <p:nvPicPr>
              <p:cNvPr id="2" name="Ink 1">
                <a:extLst>
                  <a:ext uri="{FF2B5EF4-FFF2-40B4-BE49-F238E27FC236}">
                    <a16:creationId xmlns:a16="http://schemas.microsoft.com/office/drawing/2014/main" id="{B477236B-3D2D-B7B8-4A9B-B2FE5EA20168}"/>
                  </a:ext>
                </a:extLst>
              </p:cNvPr>
              <p:cNvPicPr/>
              <p:nvPr/>
            </p:nvPicPr>
            <p:blipFill>
              <a:blip r:embed="rId4"/>
              <a:stretch>
                <a:fillRect/>
              </a:stretch>
            </p:blipFill>
            <p:spPr>
              <a:xfrm>
                <a:off x="8118720" y="3857040"/>
                <a:ext cx="2792520" cy="2707200"/>
              </a:xfrm>
              <a:prstGeom prst="rect">
                <a:avLst/>
              </a:prstGeom>
            </p:spPr>
          </p:pic>
        </mc:Fallback>
      </mc:AlternateContent>
    </p:spTree>
    <p:extLst>
      <p:ext uri="{BB962C8B-B14F-4D97-AF65-F5344CB8AC3E}">
        <p14:creationId xmlns:p14="http://schemas.microsoft.com/office/powerpoint/2010/main" val="21700783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38250" y="495300"/>
            <a:ext cx="9715500" cy="5867400"/>
          </a:xfrm>
          <a:prstGeom prst="rect">
            <a:avLst/>
          </a:prstGeom>
        </p:spPr>
      </p:pic>
    </p:spTree>
    <p:extLst>
      <p:ext uri="{BB962C8B-B14F-4D97-AF65-F5344CB8AC3E}">
        <p14:creationId xmlns:p14="http://schemas.microsoft.com/office/powerpoint/2010/main" val="148072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a:xfrm>
            <a:off x="1828800" y="304800"/>
            <a:ext cx="8610600" cy="609600"/>
          </a:xfrm>
        </p:spPr>
        <p:txBody>
          <a:bodyPr>
            <a:normAutofit fontScale="90000"/>
          </a:bodyPr>
          <a:lstStyle/>
          <a:p>
            <a:r>
              <a:rPr lang="en-US" sz="4000">
                <a:cs typeface="Times New Roman" panose="02020603050405020304" pitchFamily="18" charset="0"/>
              </a:rPr>
              <a:t>Why is graph mining hard?</a:t>
            </a:r>
          </a:p>
        </p:txBody>
      </p:sp>
      <p:sp>
        <p:nvSpPr>
          <p:cNvPr id="73731" name="Rectangle 3"/>
          <p:cNvSpPr>
            <a:spLocks noGrp="1"/>
          </p:cNvSpPr>
          <p:nvPr>
            <p:ph type="body" idx="1"/>
          </p:nvPr>
        </p:nvSpPr>
        <p:spPr>
          <a:xfrm>
            <a:off x="521293" y="1647914"/>
            <a:ext cx="11100987" cy="5029200"/>
          </a:xfrm>
        </p:spPr>
        <p:txBody>
          <a:bodyPr/>
          <a:lstStyle/>
          <a:p>
            <a:pPr algn="l" rtl="0">
              <a:lnSpc>
                <a:spcPct val="140000"/>
              </a:lnSpc>
            </a:pPr>
            <a:r>
              <a:rPr lang="en-US" sz="2400" dirty="0">
                <a:cs typeface="Arial" panose="020B0604020202020204" pitchFamily="34" charset="0"/>
              </a:rPr>
              <a:t>If a graph is frequent, all of its subgraphs are frequent ─ </a:t>
            </a:r>
            <a:r>
              <a:rPr lang="en-US" sz="2400" b="1" dirty="0">
                <a:cs typeface="Arial" panose="020B0604020202020204" pitchFamily="34" charset="0"/>
              </a:rPr>
              <a:t>the </a:t>
            </a:r>
            <a:r>
              <a:rPr lang="en-US" sz="2400" b="1" dirty="0" err="1">
                <a:cs typeface="Arial" panose="020B0604020202020204" pitchFamily="34" charset="0"/>
              </a:rPr>
              <a:t>Apriori</a:t>
            </a:r>
            <a:r>
              <a:rPr lang="en-US" sz="2400" b="1" dirty="0">
                <a:cs typeface="Arial" panose="020B0604020202020204" pitchFamily="34" charset="0"/>
              </a:rPr>
              <a:t> property</a:t>
            </a:r>
            <a:r>
              <a:rPr lang="en-US" sz="2400" dirty="0">
                <a:solidFill>
                  <a:schemeClr val="hlink"/>
                </a:solidFill>
                <a:cs typeface="Arial" panose="020B0604020202020204" pitchFamily="34" charset="0"/>
              </a:rPr>
              <a:t> </a:t>
            </a:r>
          </a:p>
          <a:p>
            <a:pPr algn="l" rtl="0">
              <a:lnSpc>
                <a:spcPct val="140000"/>
              </a:lnSpc>
            </a:pPr>
            <a:r>
              <a:rPr lang="en-US" sz="2400" dirty="0">
                <a:cs typeface="Arial" panose="020B0604020202020204" pitchFamily="34" charset="0"/>
              </a:rPr>
              <a:t>Worst Case: An n-edge frequent graph may have 2</a:t>
            </a:r>
            <a:r>
              <a:rPr lang="en-US" sz="2400" b="1" baseline="30000" dirty="0">
                <a:cs typeface="Arial" panose="020B0604020202020204" pitchFamily="34" charset="0"/>
              </a:rPr>
              <a:t>n</a:t>
            </a:r>
            <a:r>
              <a:rPr lang="en-US" sz="2400" dirty="0">
                <a:cs typeface="Arial" panose="020B0604020202020204" pitchFamily="34" charset="0"/>
              </a:rPr>
              <a:t> subgraphs.</a:t>
            </a:r>
          </a:p>
          <a:p>
            <a:pPr algn="l" rtl="0">
              <a:lnSpc>
                <a:spcPct val="140000"/>
              </a:lnSpc>
            </a:pPr>
            <a:r>
              <a:rPr lang="en-US" sz="2400" dirty="0">
                <a:cs typeface="Arial" panose="020B0604020202020204" pitchFamily="34" charset="0"/>
              </a:rPr>
              <a:t>Among 422 chemical compounds </a:t>
            </a:r>
            <a:r>
              <a:rPr lang="en-IN" sz="2400">
                <a:cs typeface="Arial" panose="020B0604020202020204" pitchFamily="34" charset="0"/>
              </a:rPr>
              <a:t>that</a:t>
            </a:r>
            <a:r>
              <a:rPr lang="en-US" sz="2400">
                <a:cs typeface="Arial" panose="020B0604020202020204" pitchFamily="34" charset="0"/>
              </a:rPr>
              <a:t> </a:t>
            </a:r>
            <a:r>
              <a:rPr lang="en-US" sz="2400" dirty="0">
                <a:cs typeface="Arial" panose="020B0604020202020204" pitchFamily="34" charset="0"/>
              </a:rPr>
              <a:t>are confirmed to be active in an AIDS antiviral screen dataset, there are ~1,000,000 frequent graph patterns if the minimum support is 5%.</a:t>
            </a:r>
          </a:p>
          <a:p>
            <a:pPr>
              <a:buFont typeface="Arial" panose="020B0604020202020204" pitchFamily="34" charset="0"/>
              <a:buNone/>
            </a:pPr>
            <a:endParaRPr lang="en-US" b="1" dirty="0">
              <a:solidFill>
                <a:schemeClr val="accent2"/>
              </a:solidFill>
              <a:cs typeface="Arial" panose="020B0604020202020204" pitchFamily="34" charset="0"/>
            </a:endParaRPr>
          </a:p>
        </p:txBody>
      </p:sp>
    </p:spTree>
    <p:extLst>
      <p:ext uri="{BB962C8B-B14F-4D97-AF65-F5344CB8AC3E}">
        <p14:creationId xmlns:p14="http://schemas.microsoft.com/office/powerpoint/2010/main" val="188806968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j-lt"/>
              </a:rPr>
              <a:t>Frequent Subgraph Mining</a:t>
            </a:r>
          </a:p>
        </p:txBody>
      </p:sp>
      <p:sp>
        <p:nvSpPr>
          <p:cNvPr id="3" name="Content Placeholder 2"/>
          <p:cNvSpPr>
            <a:spLocks noGrp="1"/>
          </p:cNvSpPr>
          <p:nvPr>
            <p:ph idx="1"/>
          </p:nvPr>
        </p:nvSpPr>
        <p:spPr/>
        <p:txBody>
          <a:bodyPr/>
          <a:lstStyle/>
          <a:p>
            <a:endParaRPr lang="en-US"/>
          </a:p>
        </p:txBody>
      </p:sp>
      <p:cxnSp>
        <p:nvCxnSpPr>
          <p:cNvPr id="5" name="Straight Arrow Connector 4"/>
          <p:cNvCxnSpPr/>
          <p:nvPr/>
        </p:nvCxnSpPr>
        <p:spPr>
          <a:xfrm>
            <a:off x="2438400" y="5226493"/>
            <a:ext cx="733043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025639" y="4264751"/>
            <a:ext cx="1901483" cy="369332"/>
          </a:xfrm>
          <a:prstGeom prst="rect">
            <a:avLst/>
          </a:prstGeom>
          <a:noFill/>
          <a:scene3d>
            <a:camera prst="orthographicFront">
              <a:rot lat="0" lon="0" rev="3000000"/>
            </a:camera>
            <a:lightRig rig="threePt" dir="t"/>
          </a:scene3d>
        </p:spPr>
        <p:txBody>
          <a:bodyPr wrap="square" rtlCol="0">
            <a:spAutoFit/>
          </a:bodyPr>
          <a:lstStyle/>
          <a:p>
            <a:r>
              <a:rPr lang="en-US"/>
              <a:t>FFSM</a:t>
            </a:r>
          </a:p>
        </p:txBody>
      </p:sp>
      <p:sp>
        <p:nvSpPr>
          <p:cNvPr id="7" name="TextBox 6"/>
          <p:cNvSpPr txBox="1"/>
          <p:nvPr/>
        </p:nvSpPr>
        <p:spPr>
          <a:xfrm>
            <a:off x="8244838" y="4378154"/>
            <a:ext cx="1524000" cy="369332"/>
          </a:xfrm>
          <a:prstGeom prst="rect">
            <a:avLst/>
          </a:prstGeom>
          <a:noFill/>
          <a:scene3d>
            <a:camera prst="orthographicFront">
              <a:rot lat="0" lon="0" rev="3000000"/>
            </a:camera>
            <a:lightRig rig="threePt" dir="t"/>
          </a:scene3d>
        </p:spPr>
        <p:txBody>
          <a:bodyPr wrap="square" rtlCol="0">
            <a:spAutoFit/>
          </a:bodyPr>
          <a:lstStyle/>
          <a:p>
            <a:r>
              <a:rPr lang="en-US"/>
              <a:t>Gaston</a:t>
            </a:r>
          </a:p>
        </p:txBody>
      </p:sp>
      <p:sp>
        <p:nvSpPr>
          <p:cNvPr id="9" name="TextBox 8"/>
          <p:cNvSpPr txBox="1"/>
          <p:nvPr/>
        </p:nvSpPr>
        <p:spPr>
          <a:xfrm>
            <a:off x="8244838" y="5286312"/>
            <a:ext cx="1219200" cy="276999"/>
          </a:xfrm>
          <a:prstGeom prst="rect">
            <a:avLst/>
          </a:prstGeom>
          <a:noFill/>
        </p:spPr>
        <p:txBody>
          <a:bodyPr wrap="square" rtlCol="0">
            <a:spAutoFit/>
          </a:bodyPr>
          <a:lstStyle/>
          <a:p>
            <a:r>
              <a:rPr lang="en-US" sz="1200"/>
              <a:t>KDD, 04</a:t>
            </a:r>
          </a:p>
        </p:txBody>
      </p:sp>
      <p:sp>
        <p:nvSpPr>
          <p:cNvPr id="10" name="TextBox 9"/>
          <p:cNvSpPr txBox="1"/>
          <p:nvPr/>
        </p:nvSpPr>
        <p:spPr>
          <a:xfrm>
            <a:off x="7215545" y="5288418"/>
            <a:ext cx="1219200" cy="276999"/>
          </a:xfrm>
          <a:prstGeom prst="rect">
            <a:avLst/>
          </a:prstGeom>
          <a:noFill/>
        </p:spPr>
        <p:txBody>
          <a:bodyPr wrap="square" rtlCol="0">
            <a:spAutoFit/>
          </a:bodyPr>
          <a:lstStyle/>
          <a:p>
            <a:r>
              <a:rPr lang="en-US" sz="1200"/>
              <a:t>ICDM, 03</a:t>
            </a:r>
          </a:p>
        </p:txBody>
      </p:sp>
      <p:sp>
        <p:nvSpPr>
          <p:cNvPr id="12" name="TextBox 11"/>
          <p:cNvSpPr txBox="1"/>
          <p:nvPr/>
        </p:nvSpPr>
        <p:spPr>
          <a:xfrm>
            <a:off x="2536874" y="4288417"/>
            <a:ext cx="1901483" cy="369332"/>
          </a:xfrm>
          <a:prstGeom prst="rect">
            <a:avLst/>
          </a:prstGeom>
          <a:noFill/>
          <a:scene3d>
            <a:camera prst="orthographicFront">
              <a:rot lat="0" lon="0" rev="3000000"/>
            </a:camera>
            <a:lightRig rig="threePt" dir="t"/>
          </a:scene3d>
        </p:spPr>
        <p:txBody>
          <a:bodyPr wrap="square" rtlCol="0">
            <a:spAutoFit/>
          </a:bodyPr>
          <a:lstStyle/>
          <a:p>
            <a:r>
              <a:rPr lang="en-US" err="1"/>
              <a:t>Inokuchi</a:t>
            </a:r>
            <a:r>
              <a:rPr lang="en-US"/>
              <a:t> et al.</a:t>
            </a:r>
          </a:p>
        </p:txBody>
      </p:sp>
      <p:sp>
        <p:nvSpPr>
          <p:cNvPr id="13" name="TextBox 12"/>
          <p:cNvSpPr txBox="1"/>
          <p:nvPr/>
        </p:nvSpPr>
        <p:spPr>
          <a:xfrm>
            <a:off x="2689273" y="5334001"/>
            <a:ext cx="1030458" cy="276999"/>
          </a:xfrm>
          <a:prstGeom prst="rect">
            <a:avLst/>
          </a:prstGeom>
          <a:noFill/>
        </p:spPr>
        <p:txBody>
          <a:bodyPr wrap="square" rtlCol="0">
            <a:spAutoFit/>
          </a:bodyPr>
          <a:lstStyle/>
          <a:p>
            <a:r>
              <a:rPr lang="en-US" sz="1200"/>
              <a:t>PKDD, 00</a:t>
            </a:r>
          </a:p>
        </p:txBody>
      </p:sp>
      <p:sp>
        <p:nvSpPr>
          <p:cNvPr id="14" name="TextBox 13"/>
          <p:cNvSpPr txBox="1"/>
          <p:nvPr/>
        </p:nvSpPr>
        <p:spPr>
          <a:xfrm>
            <a:off x="3447756" y="4349524"/>
            <a:ext cx="1901483" cy="369332"/>
          </a:xfrm>
          <a:prstGeom prst="rect">
            <a:avLst/>
          </a:prstGeom>
          <a:noFill/>
          <a:scene3d>
            <a:camera prst="orthographicFront">
              <a:rot lat="0" lon="0" rev="3000000"/>
            </a:camera>
            <a:lightRig rig="threePt" dir="t"/>
          </a:scene3d>
        </p:spPr>
        <p:txBody>
          <a:bodyPr wrap="square" rtlCol="0">
            <a:spAutoFit/>
          </a:bodyPr>
          <a:lstStyle/>
          <a:p>
            <a:r>
              <a:rPr lang="en-US"/>
              <a:t>FSG</a:t>
            </a:r>
          </a:p>
        </p:txBody>
      </p:sp>
      <p:sp>
        <p:nvSpPr>
          <p:cNvPr id="15" name="TextBox 14"/>
          <p:cNvSpPr txBox="1"/>
          <p:nvPr/>
        </p:nvSpPr>
        <p:spPr>
          <a:xfrm>
            <a:off x="3487614" y="5332387"/>
            <a:ext cx="1219200" cy="276999"/>
          </a:xfrm>
          <a:prstGeom prst="rect">
            <a:avLst/>
          </a:prstGeom>
          <a:noFill/>
        </p:spPr>
        <p:txBody>
          <a:bodyPr wrap="square" rtlCol="0">
            <a:spAutoFit/>
          </a:bodyPr>
          <a:lstStyle/>
          <a:p>
            <a:r>
              <a:rPr lang="en-US" sz="1200"/>
              <a:t>ICDM, 01</a:t>
            </a:r>
          </a:p>
        </p:txBody>
      </p:sp>
      <p:sp>
        <p:nvSpPr>
          <p:cNvPr id="16" name="TextBox 15"/>
          <p:cNvSpPr txBox="1"/>
          <p:nvPr/>
        </p:nvSpPr>
        <p:spPr>
          <a:xfrm>
            <a:off x="4130039" y="4292759"/>
            <a:ext cx="1901483" cy="369332"/>
          </a:xfrm>
          <a:prstGeom prst="rect">
            <a:avLst/>
          </a:prstGeom>
          <a:noFill/>
          <a:scene3d>
            <a:camera prst="orthographicFront">
              <a:rot lat="0" lon="0" rev="3000000"/>
            </a:camera>
            <a:lightRig rig="threePt" dir="t"/>
          </a:scene3d>
        </p:spPr>
        <p:txBody>
          <a:bodyPr wrap="square" rtlCol="0">
            <a:spAutoFit/>
          </a:bodyPr>
          <a:lstStyle/>
          <a:p>
            <a:r>
              <a:rPr lang="en-US"/>
              <a:t>PATH</a:t>
            </a:r>
          </a:p>
        </p:txBody>
      </p:sp>
      <p:sp>
        <p:nvSpPr>
          <p:cNvPr id="17" name="TextBox 16"/>
          <p:cNvSpPr txBox="1"/>
          <p:nvPr/>
        </p:nvSpPr>
        <p:spPr>
          <a:xfrm>
            <a:off x="4358638" y="5311364"/>
            <a:ext cx="1219200" cy="276999"/>
          </a:xfrm>
          <a:prstGeom prst="rect">
            <a:avLst/>
          </a:prstGeom>
          <a:noFill/>
        </p:spPr>
        <p:txBody>
          <a:bodyPr wrap="square" rtlCol="0">
            <a:spAutoFit/>
          </a:bodyPr>
          <a:lstStyle/>
          <a:p>
            <a:r>
              <a:rPr lang="en-US" sz="1200"/>
              <a:t>ICDM, 02</a:t>
            </a:r>
          </a:p>
        </p:txBody>
      </p:sp>
      <p:sp>
        <p:nvSpPr>
          <p:cNvPr id="18" name="TextBox 17"/>
          <p:cNvSpPr txBox="1"/>
          <p:nvPr/>
        </p:nvSpPr>
        <p:spPr>
          <a:xfrm>
            <a:off x="5124156" y="4264751"/>
            <a:ext cx="1901483" cy="369332"/>
          </a:xfrm>
          <a:prstGeom prst="rect">
            <a:avLst/>
          </a:prstGeom>
          <a:noFill/>
          <a:scene3d>
            <a:camera prst="orthographicFront">
              <a:rot lat="0" lon="0" rev="3000000"/>
            </a:camera>
            <a:lightRig rig="threePt" dir="t"/>
          </a:scene3d>
        </p:spPr>
        <p:txBody>
          <a:bodyPr wrap="square" rtlCol="0">
            <a:spAutoFit/>
          </a:bodyPr>
          <a:lstStyle/>
          <a:p>
            <a:r>
              <a:rPr lang="en-US" err="1"/>
              <a:t>MoFa</a:t>
            </a:r>
            <a:endParaRPr lang="en-US"/>
          </a:p>
        </p:txBody>
      </p:sp>
      <p:sp>
        <p:nvSpPr>
          <p:cNvPr id="19" name="TextBox 18"/>
          <p:cNvSpPr txBox="1"/>
          <p:nvPr/>
        </p:nvSpPr>
        <p:spPr>
          <a:xfrm>
            <a:off x="5228492" y="5304410"/>
            <a:ext cx="1219200" cy="276999"/>
          </a:xfrm>
          <a:prstGeom prst="rect">
            <a:avLst/>
          </a:prstGeom>
          <a:noFill/>
        </p:spPr>
        <p:txBody>
          <a:bodyPr wrap="square" rtlCol="0">
            <a:spAutoFit/>
          </a:bodyPr>
          <a:lstStyle/>
          <a:p>
            <a:r>
              <a:rPr lang="en-US" sz="1200"/>
              <a:t>ICDM, 02</a:t>
            </a:r>
          </a:p>
        </p:txBody>
      </p:sp>
      <p:sp>
        <p:nvSpPr>
          <p:cNvPr id="20" name="TextBox 19"/>
          <p:cNvSpPr txBox="1"/>
          <p:nvPr/>
        </p:nvSpPr>
        <p:spPr>
          <a:xfrm>
            <a:off x="6042071" y="4197142"/>
            <a:ext cx="1901483" cy="369332"/>
          </a:xfrm>
          <a:prstGeom prst="rect">
            <a:avLst/>
          </a:prstGeom>
          <a:noFill/>
          <a:scene3d>
            <a:camera prst="orthographicFront">
              <a:rot lat="0" lon="0" rev="3000000"/>
            </a:camera>
            <a:lightRig rig="threePt" dir="t"/>
          </a:scene3d>
        </p:spPr>
        <p:txBody>
          <a:bodyPr wrap="square" rtlCol="0">
            <a:spAutoFit/>
          </a:bodyPr>
          <a:lstStyle/>
          <a:p>
            <a:r>
              <a:rPr lang="en-US" err="1"/>
              <a:t>gSpan</a:t>
            </a:r>
            <a:endParaRPr lang="en-US"/>
          </a:p>
        </p:txBody>
      </p:sp>
      <p:sp>
        <p:nvSpPr>
          <p:cNvPr id="21" name="TextBox 20"/>
          <p:cNvSpPr txBox="1"/>
          <p:nvPr/>
        </p:nvSpPr>
        <p:spPr>
          <a:xfrm>
            <a:off x="6187438" y="5306529"/>
            <a:ext cx="1219200" cy="276999"/>
          </a:xfrm>
          <a:prstGeom prst="rect">
            <a:avLst/>
          </a:prstGeom>
          <a:noFill/>
        </p:spPr>
        <p:txBody>
          <a:bodyPr wrap="square" rtlCol="0">
            <a:spAutoFit/>
          </a:bodyPr>
          <a:lstStyle/>
          <a:p>
            <a:r>
              <a:rPr lang="en-US" sz="1200"/>
              <a:t>ICDM, 02</a:t>
            </a:r>
          </a:p>
        </p:txBody>
      </p:sp>
      <p:sp>
        <p:nvSpPr>
          <p:cNvPr id="22" name="TextBox 21"/>
          <p:cNvSpPr txBox="1"/>
          <p:nvPr/>
        </p:nvSpPr>
        <p:spPr>
          <a:xfrm>
            <a:off x="6187438" y="1752600"/>
            <a:ext cx="2128596" cy="369332"/>
          </a:xfrm>
          <a:prstGeom prst="rect">
            <a:avLst/>
          </a:prstGeom>
          <a:noFill/>
        </p:spPr>
        <p:txBody>
          <a:bodyPr wrap="none" rtlCol="0">
            <a:spAutoFit/>
          </a:bodyPr>
          <a:lstStyle/>
          <a:p>
            <a:r>
              <a:rPr lang="en-US"/>
              <a:t>Join Based Approach</a:t>
            </a:r>
          </a:p>
        </p:txBody>
      </p:sp>
      <p:sp>
        <p:nvSpPr>
          <p:cNvPr id="24" name="TextBox 23"/>
          <p:cNvSpPr txBox="1"/>
          <p:nvPr/>
        </p:nvSpPr>
        <p:spPr>
          <a:xfrm>
            <a:off x="6172200" y="2294261"/>
            <a:ext cx="2590902" cy="369332"/>
          </a:xfrm>
          <a:prstGeom prst="rect">
            <a:avLst/>
          </a:prstGeom>
          <a:noFill/>
        </p:spPr>
        <p:txBody>
          <a:bodyPr wrap="none" rtlCol="0">
            <a:spAutoFit/>
          </a:bodyPr>
          <a:lstStyle/>
          <a:p>
            <a:r>
              <a:rPr lang="en-US"/>
              <a:t>Pattern Growth Approach</a:t>
            </a:r>
          </a:p>
        </p:txBody>
      </p:sp>
      <p:sp>
        <p:nvSpPr>
          <p:cNvPr id="26" name="Slide Number Placeholder 25"/>
          <p:cNvSpPr>
            <a:spLocks noGrp="1"/>
          </p:cNvSpPr>
          <p:nvPr>
            <p:ph type="sldNum" sz="quarter" idx="12"/>
          </p:nvPr>
        </p:nvSpPr>
        <p:spPr/>
        <p:txBody>
          <a:bodyPr/>
          <a:lstStyle/>
          <a:p>
            <a:pPr>
              <a:defRPr/>
            </a:pPr>
            <a:fld id="{F2DA86E3-084E-49C6-906E-109483AE3E37}" type="slidenum">
              <a:rPr lang="en-US" smtClean="0">
                <a:solidFill>
                  <a:prstClr val="black">
                    <a:tint val="75000"/>
                  </a:prstClr>
                </a:solidFill>
              </a:rPr>
              <a:pPr>
                <a:defRPr/>
              </a:pPr>
              <a:t>7</a:t>
            </a:fld>
            <a:r>
              <a:rPr lang="en-US">
                <a:solidFill>
                  <a:prstClr val="black">
                    <a:tint val="75000"/>
                  </a:prstClr>
                </a:solidFill>
              </a:rPr>
              <a:t>/74</a:t>
            </a:r>
          </a:p>
        </p:txBody>
      </p:sp>
    </p:spTree>
    <p:extLst>
      <p:ext uri="{BB962C8B-B14F-4D97-AF65-F5344CB8AC3E}">
        <p14:creationId xmlns:p14="http://schemas.microsoft.com/office/powerpoint/2010/main" val="210288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4"/>
                                        </p:tgtEl>
                                        <p:attrNameLst>
                                          <p:attrName>fillcolor</p:attrName>
                                        </p:attrNameLst>
                                      </p:cBhvr>
                                      <p:to>
                                        <a:srgbClr val="92D050"/>
                                      </p:to>
                                    </p:animClr>
                                    <p:set>
                                      <p:cBhvr>
                                        <p:cTn id="7" dur="2000" fill="hold"/>
                                        <p:tgtEl>
                                          <p:spTgt spid="14"/>
                                        </p:tgtEl>
                                        <p:attrNameLst>
                                          <p:attrName>fill.type</p:attrName>
                                        </p:attrNameLst>
                                      </p:cBhvr>
                                      <p:to>
                                        <p:strVal val="solid"/>
                                      </p:to>
                                    </p:set>
                                    <p:set>
                                      <p:cBhvr>
                                        <p:cTn id="8" dur="2000" fill="hold"/>
                                        <p:tgtEl>
                                          <p:spTgt spid="14"/>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12"/>
                                        </p:tgtEl>
                                        <p:attrNameLst>
                                          <p:attrName>fillcolor</p:attrName>
                                        </p:attrNameLst>
                                      </p:cBhvr>
                                      <p:to>
                                        <a:srgbClr val="92D050"/>
                                      </p:to>
                                    </p:animClr>
                                    <p:set>
                                      <p:cBhvr>
                                        <p:cTn id="11" dur="2000" fill="hold"/>
                                        <p:tgtEl>
                                          <p:spTgt spid="12"/>
                                        </p:tgtEl>
                                        <p:attrNameLst>
                                          <p:attrName>fill.type</p:attrName>
                                        </p:attrNameLst>
                                      </p:cBhvr>
                                      <p:to>
                                        <p:strVal val="solid"/>
                                      </p:to>
                                    </p:set>
                                    <p:set>
                                      <p:cBhvr>
                                        <p:cTn id="12" dur="2000" fill="hold"/>
                                        <p:tgtEl>
                                          <p:spTgt spid="12"/>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16"/>
                                        </p:tgtEl>
                                        <p:attrNameLst>
                                          <p:attrName>fillcolor</p:attrName>
                                        </p:attrNameLst>
                                      </p:cBhvr>
                                      <p:to>
                                        <a:srgbClr val="92D050"/>
                                      </p:to>
                                    </p:animClr>
                                    <p:set>
                                      <p:cBhvr>
                                        <p:cTn id="15" dur="2000" fill="hold"/>
                                        <p:tgtEl>
                                          <p:spTgt spid="16"/>
                                        </p:tgtEl>
                                        <p:attrNameLst>
                                          <p:attrName>fill.type</p:attrName>
                                        </p:attrNameLst>
                                      </p:cBhvr>
                                      <p:to>
                                        <p:strVal val="solid"/>
                                      </p:to>
                                    </p:set>
                                    <p:set>
                                      <p:cBhvr>
                                        <p:cTn id="16" dur="2000" fill="hold"/>
                                        <p:tgtEl>
                                          <p:spTgt spid="16"/>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6"/>
                                        </p:tgtEl>
                                        <p:attrNameLst>
                                          <p:attrName>fillcolor</p:attrName>
                                        </p:attrNameLst>
                                      </p:cBhvr>
                                      <p:to>
                                        <a:srgbClr val="00B0F0"/>
                                      </p:to>
                                    </p:animClr>
                                    <p:set>
                                      <p:cBhvr>
                                        <p:cTn id="19" dur="2000" fill="hold"/>
                                        <p:tgtEl>
                                          <p:spTgt spid="6"/>
                                        </p:tgtEl>
                                        <p:attrNameLst>
                                          <p:attrName>fill.type</p:attrName>
                                        </p:attrNameLst>
                                      </p:cBhvr>
                                      <p:to>
                                        <p:strVal val="solid"/>
                                      </p:to>
                                    </p:set>
                                    <p:set>
                                      <p:cBhvr>
                                        <p:cTn id="20" dur="2000" fill="hold"/>
                                        <p:tgtEl>
                                          <p:spTgt spid="6"/>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18"/>
                                        </p:tgtEl>
                                        <p:attrNameLst>
                                          <p:attrName>fillcolor</p:attrName>
                                        </p:attrNameLst>
                                      </p:cBhvr>
                                      <p:to>
                                        <a:srgbClr val="00B0F0"/>
                                      </p:to>
                                    </p:animClr>
                                    <p:set>
                                      <p:cBhvr>
                                        <p:cTn id="23" dur="2000" fill="hold"/>
                                        <p:tgtEl>
                                          <p:spTgt spid="18"/>
                                        </p:tgtEl>
                                        <p:attrNameLst>
                                          <p:attrName>fill.type</p:attrName>
                                        </p:attrNameLst>
                                      </p:cBhvr>
                                      <p:to>
                                        <p:strVal val="solid"/>
                                      </p:to>
                                    </p:set>
                                    <p:set>
                                      <p:cBhvr>
                                        <p:cTn id="24" dur="2000" fill="hold"/>
                                        <p:tgtEl>
                                          <p:spTgt spid="18"/>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20"/>
                                        </p:tgtEl>
                                        <p:attrNameLst>
                                          <p:attrName>fillcolor</p:attrName>
                                        </p:attrNameLst>
                                      </p:cBhvr>
                                      <p:to>
                                        <a:srgbClr val="00B0F0"/>
                                      </p:to>
                                    </p:animClr>
                                    <p:set>
                                      <p:cBhvr>
                                        <p:cTn id="27" dur="2000" fill="hold"/>
                                        <p:tgtEl>
                                          <p:spTgt spid="20"/>
                                        </p:tgtEl>
                                        <p:attrNameLst>
                                          <p:attrName>fill.type</p:attrName>
                                        </p:attrNameLst>
                                      </p:cBhvr>
                                      <p:to>
                                        <p:strVal val="solid"/>
                                      </p:to>
                                    </p:set>
                                    <p:set>
                                      <p:cBhvr>
                                        <p:cTn id="28" dur="2000" fill="hold"/>
                                        <p:tgtEl>
                                          <p:spTgt spid="20"/>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2000" fill="hold"/>
                                        <p:tgtEl>
                                          <p:spTgt spid="6"/>
                                        </p:tgtEl>
                                        <p:attrNameLst>
                                          <p:attrName>fillcolor</p:attrName>
                                        </p:attrNameLst>
                                      </p:cBhvr>
                                      <p:to>
                                        <a:srgbClr val="00B0F0"/>
                                      </p:to>
                                    </p:animClr>
                                    <p:set>
                                      <p:cBhvr>
                                        <p:cTn id="31" dur="2000" fill="hold"/>
                                        <p:tgtEl>
                                          <p:spTgt spid="6"/>
                                        </p:tgtEl>
                                        <p:attrNameLst>
                                          <p:attrName>fill.type</p:attrName>
                                        </p:attrNameLst>
                                      </p:cBhvr>
                                      <p:to>
                                        <p:strVal val="solid"/>
                                      </p:to>
                                    </p:set>
                                    <p:set>
                                      <p:cBhvr>
                                        <p:cTn id="32" dur="2000" fill="hold"/>
                                        <p:tgtEl>
                                          <p:spTgt spid="6"/>
                                        </p:tgtEl>
                                        <p:attrNameLst>
                                          <p:attrName>fill.on</p:attrName>
                                        </p:attrNameLst>
                                      </p:cBhvr>
                                      <p:to>
                                        <p:strVal val="true"/>
                                      </p:to>
                                    </p:set>
                                  </p:childTnLst>
                                </p:cTn>
                              </p:par>
                              <p:par>
                                <p:cTn id="33" presetID="1" presetClass="emph" presetSubtype="2" fill="hold" nodeType="withEffect">
                                  <p:stCondLst>
                                    <p:cond delay="0"/>
                                  </p:stCondLst>
                                  <p:childTnLst>
                                    <p:animClr clrSpc="rgb" dir="cw">
                                      <p:cBhvr>
                                        <p:cTn id="34" dur="2000" fill="hold"/>
                                        <p:tgtEl>
                                          <p:spTgt spid="7"/>
                                        </p:tgtEl>
                                        <p:attrNameLst>
                                          <p:attrName>fillcolor</p:attrName>
                                        </p:attrNameLst>
                                      </p:cBhvr>
                                      <p:to>
                                        <a:srgbClr val="00B0F0"/>
                                      </p:to>
                                    </p:animClr>
                                    <p:set>
                                      <p:cBhvr>
                                        <p:cTn id="35" dur="2000" fill="hold"/>
                                        <p:tgtEl>
                                          <p:spTgt spid="7"/>
                                        </p:tgtEl>
                                        <p:attrNameLst>
                                          <p:attrName>fill.type</p:attrName>
                                        </p:attrNameLst>
                                      </p:cBhvr>
                                      <p:to>
                                        <p:strVal val="solid"/>
                                      </p:to>
                                    </p:set>
                                    <p:set>
                                      <p:cBhvr>
                                        <p:cTn id="36" dur="2000" fill="hold"/>
                                        <p:tgtEl>
                                          <p:spTgt spid="7"/>
                                        </p:tgtEl>
                                        <p:attrNameLst>
                                          <p:attrName>fill.on</p:attrName>
                                        </p:attrNameLst>
                                      </p:cBhvr>
                                      <p:to>
                                        <p:strVal val="tru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mph" presetSubtype="2" fill="hold" nodeType="withEffect">
                                  <p:stCondLst>
                                    <p:cond delay="0"/>
                                  </p:stCondLst>
                                  <p:childTnLst>
                                    <p:animClr clrSpc="rgb" dir="cw">
                                      <p:cBhvr>
                                        <p:cTn id="42" dur="2000" fill="hold"/>
                                        <p:tgtEl>
                                          <p:spTgt spid="22"/>
                                        </p:tgtEl>
                                        <p:attrNameLst>
                                          <p:attrName>fillcolor</p:attrName>
                                        </p:attrNameLst>
                                      </p:cBhvr>
                                      <p:to>
                                        <a:srgbClr val="92D050"/>
                                      </p:to>
                                    </p:animClr>
                                    <p:set>
                                      <p:cBhvr>
                                        <p:cTn id="43" dur="2000" fill="hold"/>
                                        <p:tgtEl>
                                          <p:spTgt spid="22"/>
                                        </p:tgtEl>
                                        <p:attrNameLst>
                                          <p:attrName>fill.type</p:attrName>
                                        </p:attrNameLst>
                                      </p:cBhvr>
                                      <p:to>
                                        <p:strVal val="solid"/>
                                      </p:to>
                                    </p:set>
                                    <p:set>
                                      <p:cBhvr>
                                        <p:cTn id="44" dur="2000" fill="hold"/>
                                        <p:tgtEl>
                                          <p:spTgt spid="22"/>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2000" fill="hold"/>
                                        <p:tgtEl>
                                          <p:spTgt spid="24"/>
                                        </p:tgtEl>
                                        <p:attrNameLst>
                                          <p:attrName>fillcolor</p:attrName>
                                        </p:attrNameLst>
                                      </p:cBhvr>
                                      <p:to>
                                        <a:srgbClr val="00B0F0"/>
                                      </p:to>
                                    </p:animClr>
                                    <p:set>
                                      <p:cBhvr>
                                        <p:cTn id="47" dur="2000" fill="hold"/>
                                        <p:tgtEl>
                                          <p:spTgt spid="24"/>
                                        </p:tgtEl>
                                        <p:attrNameLst>
                                          <p:attrName>fill.type</p:attrName>
                                        </p:attrNameLst>
                                      </p:cBhvr>
                                      <p:to>
                                        <p:strVal val="solid"/>
                                      </p:to>
                                    </p:set>
                                    <p:set>
                                      <p:cBhvr>
                                        <p:cTn id="48" dur="2000" fill="hold"/>
                                        <p:tgtEl>
                                          <p:spTgt spid="2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cs typeface="Times New Roman" panose="02020603050405020304" pitchFamily="18" charset="0"/>
              </a:rPr>
              <a:t>Graph mining methods</a:t>
            </a:r>
            <a:endParaRPr lang="he-IL"/>
          </a:p>
        </p:txBody>
      </p:sp>
      <p:sp>
        <p:nvSpPr>
          <p:cNvPr id="3" name="TextBox 2"/>
          <p:cNvSpPr txBox="1"/>
          <p:nvPr/>
        </p:nvSpPr>
        <p:spPr>
          <a:xfrm>
            <a:off x="2667000" y="2590800"/>
            <a:ext cx="6803914" cy="1569660"/>
          </a:xfrm>
          <a:prstGeom prst="rect">
            <a:avLst/>
          </a:prstGeom>
          <a:noFill/>
        </p:spPr>
        <p:txBody>
          <a:bodyPr wrap="none" rtlCol="1">
            <a:spAutoFit/>
          </a:bodyPr>
          <a:lstStyle/>
          <a:p>
            <a:pPr algn="l" rtl="0">
              <a:buFont typeface="Arial" pitchFamily="34" charset="0"/>
              <a:buChar char="•"/>
              <a:defRPr/>
            </a:pPr>
            <a:r>
              <a:rPr lang="en-US" sz="2400"/>
              <a:t>  </a:t>
            </a:r>
            <a:r>
              <a:rPr lang="en-US" sz="3200"/>
              <a:t>Join-based approach (Breadth-first)</a:t>
            </a:r>
          </a:p>
          <a:p>
            <a:pPr algn="l" rtl="0">
              <a:defRPr/>
            </a:pPr>
            <a:endParaRPr lang="en-US" sz="3200"/>
          </a:p>
          <a:p>
            <a:pPr algn="l" rtl="0">
              <a:buFont typeface="Arial" pitchFamily="34" charset="0"/>
              <a:buChar char="•"/>
              <a:defRPr/>
            </a:pPr>
            <a:r>
              <a:rPr lang="en-US" sz="3200"/>
              <a:t>  Pattern-growth approach (Depth-first)</a:t>
            </a:r>
            <a:endParaRPr lang="he-IL" sz="3200"/>
          </a:p>
        </p:txBody>
      </p:sp>
    </p:spTree>
    <p:extLst>
      <p:ext uri="{BB962C8B-B14F-4D97-AF65-F5344CB8AC3E}">
        <p14:creationId xmlns:p14="http://schemas.microsoft.com/office/powerpoint/2010/main" val="2291223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en-US">
                <a:cs typeface="Times New Roman" panose="02020603050405020304" pitchFamily="18" charset="0"/>
              </a:rPr>
              <a:t>Join-Based Approach</a:t>
            </a:r>
          </a:p>
        </p:txBody>
      </p:sp>
      <p:sp>
        <p:nvSpPr>
          <p:cNvPr id="149507" name="Text Box 3"/>
          <p:cNvSpPr txBox="1">
            <a:spLocks noChangeArrowheads="1"/>
          </p:cNvSpPr>
          <p:nvPr/>
        </p:nvSpPr>
        <p:spPr bwMode="auto">
          <a:xfrm>
            <a:off x="6086476" y="3886201"/>
            <a:ext cx="474663" cy="51911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eaLnBrk="1" hangingPunct="1"/>
            <a:r>
              <a:rPr lang="en-US" sz="2800">
                <a:latin typeface="Tahoma" panose="020B0604030504040204" pitchFamily="34" charset="0"/>
              </a:rPr>
              <a:t>…</a:t>
            </a:r>
          </a:p>
        </p:txBody>
      </p:sp>
      <p:sp>
        <p:nvSpPr>
          <p:cNvPr id="31748" name="Oval 4"/>
          <p:cNvSpPr>
            <a:spLocks noChangeArrowheads="1"/>
          </p:cNvSpPr>
          <p:nvPr/>
        </p:nvSpPr>
        <p:spPr bwMode="auto">
          <a:xfrm>
            <a:off x="4105275" y="2438400"/>
            <a:ext cx="685800" cy="685800"/>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a:r>
              <a:rPr lang="en-US" sz="2800">
                <a:latin typeface="Verdana" panose="020B0604030504040204" pitchFamily="34" charset="0"/>
              </a:rPr>
              <a:t>g</a:t>
            </a:r>
            <a:endParaRPr lang="en-US" sz="2800" baseline="-25000">
              <a:latin typeface="Verdana" panose="020B0604030504040204" pitchFamily="34" charset="0"/>
            </a:endParaRPr>
          </a:p>
        </p:txBody>
      </p:sp>
      <p:sp>
        <p:nvSpPr>
          <p:cNvPr id="149509" name="Oval 5"/>
          <p:cNvSpPr>
            <a:spLocks noChangeArrowheads="1"/>
          </p:cNvSpPr>
          <p:nvPr/>
        </p:nvSpPr>
        <p:spPr bwMode="auto">
          <a:xfrm>
            <a:off x="6010275" y="1905000"/>
            <a:ext cx="685800" cy="685800"/>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r>
              <a:rPr lang="en-US" sz="2800">
                <a:latin typeface="Verdana" panose="020B0604030504040204" pitchFamily="34" charset="0"/>
              </a:rPr>
              <a:t>g</a:t>
            </a:r>
            <a:r>
              <a:rPr lang="en-US" sz="2800" baseline="-25000">
                <a:latin typeface="Verdana" panose="020B0604030504040204" pitchFamily="34" charset="0"/>
              </a:rPr>
              <a:t>1</a:t>
            </a:r>
          </a:p>
        </p:txBody>
      </p:sp>
      <p:sp>
        <p:nvSpPr>
          <p:cNvPr id="149510" name="Oval 6"/>
          <p:cNvSpPr>
            <a:spLocks noChangeArrowheads="1"/>
          </p:cNvSpPr>
          <p:nvPr/>
        </p:nvSpPr>
        <p:spPr bwMode="auto">
          <a:xfrm>
            <a:off x="6010275" y="2819400"/>
            <a:ext cx="685800" cy="685800"/>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r>
              <a:rPr lang="en-US" sz="2800">
                <a:latin typeface="Verdana" panose="020B0604030504040204" pitchFamily="34" charset="0"/>
              </a:rPr>
              <a:t>g</a:t>
            </a:r>
            <a:r>
              <a:rPr lang="en-US" sz="2800" baseline="-25000">
                <a:latin typeface="Verdana" panose="020B0604030504040204" pitchFamily="34" charset="0"/>
              </a:rPr>
              <a:t>2</a:t>
            </a:r>
          </a:p>
        </p:txBody>
      </p:sp>
      <p:sp>
        <p:nvSpPr>
          <p:cNvPr id="149511" name="Oval 7"/>
          <p:cNvSpPr>
            <a:spLocks noChangeArrowheads="1"/>
          </p:cNvSpPr>
          <p:nvPr/>
        </p:nvSpPr>
        <p:spPr bwMode="auto">
          <a:xfrm>
            <a:off x="6010275" y="4572000"/>
            <a:ext cx="685800" cy="685800"/>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r>
              <a:rPr lang="en-US" sz="2800" err="1">
                <a:latin typeface="Verdana" panose="020B0604030504040204" pitchFamily="34" charset="0"/>
              </a:rPr>
              <a:t>g</a:t>
            </a:r>
            <a:r>
              <a:rPr lang="en-US" sz="2800" baseline="-25000" err="1">
                <a:latin typeface="Verdana" panose="020B0604030504040204" pitchFamily="34" charset="0"/>
              </a:rPr>
              <a:t>n</a:t>
            </a:r>
            <a:endParaRPr lang="en-US" sz="2800" baseline="-25000">
              <a:latin typeface="Verdana" panose="020B0604030504040204" pitchFamily="34" charset="0"/>
            </a:endParaRPr>
          </a:p>
        </p:txBody>
      </p:sp>
      <p:sp>
        <p:nvSpPr>
          <p:cNvPr id="149512" name="Line 8"/>
          <p:cNvSpPr>
            <a:spLocks noChangeShapeType="1"/>
          </p:cNvSpPr>
          <p:nvPr/>
        </p:nvSpPr>
        <p:spPr bwMode="auto">
          <a:xfrm flipV="1">
            <a:off x="4867275" y="2362200"/>
            <a:ext cx="1066800" cy="3810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49513" name="Line 9"/>
          <p:cNvSpPr>
            <a:spLocks noChangeShapeType="1"/>
          </p:cNvSpPr>
          <p:nvPr/>
        </p:nvSpPr>
        <p:spPr bwMode="auto">
          <a:xfrm>
            <a:off x="4867275" y="3886200"/>
            <a:ext cx="1066800" cy="9144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49514" name="Line 10"/>
          <p:cNvSpPr>
            <a:spLocks noChangeShapeType="1"/>
          </p:cNvSpPr>
          <p:nvPr/>
        </p:nvSpPr>
        <p:spPr bwMode="auto">
          <a:xfrm>
            <a:off x="4867275" y="2895600"/>
            <a:ext cx="1066800" cy="3048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1755" name="Text Box 11"/>
          <p:cNvSpPr txBox="1">
            <a:spLocks noChangeArrowheads="1"/>
          </p:cNvSpPr>
          <p:nvPr/>
        </p:nvSpPr>
        <p:spPr bwMode="auto">
          <a:xfrm>
            <a:off x="2746245" y="1806575"/>
            <a:ext cx="23799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a:r>
              <a:rPr lang="en-US" sz="2400">
                <a:latin typeface="Calibri" panose="020F0502020204030204" pitchFamily="34" charset="0"/>
              </a:rPr>
              <a:t>k-edge subgraphs</a:t>
            </a:r>
          </a:p>
        </p:txBody>
      </p:sp>
      <p:sp>
        <p:nvSpPr>
          <p:cNvPr id="149516" name="Text Box 12"/>
          <p:cNvSpPr txBox="1">
            <a:spLocks noChangeArrowheads="1"/>
          </p:cNvSpPr>
          <p:nvPr/>
        </p:nvSpPr>
        <p:spPr bwMode="auto">
          <a:xfrm>
            <a:off x="5629276" y="1303339"/>
            <a:ext cx="28752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a:r>
              <a:rPr lang="en-US" sz="2400">
                <a:latin typeface="Calibri" panose="020F0502020204030204" pitchFamily="34" charset="0"/>
              </a:rPr>
              <a:t>(k+1)-edge subgraphs</a:t>
            </a:r>
          </a:p>
        </p:txBody>
      </p:sp>
      <p:sp>
        <p:nvSpPr>
          <p:cNvPr id="31757" name="Oval 13"/>
          <p:cNvSpPr>
            <a:spLocks noChangeArrowheads="1"/>
          </p:cNvSpPr>
          <p:nvPr/>
        </p:nvSpPr>
        <p:spPr bwMode="auto">
          <a:xfrm>
            <a:off x="4105275" y="3505200"/>
            <a:ext cx="685800" cy="685800"/>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a:r>
              <a:rPr lang="en-US" sz="2800">
                <a:latin typeface="Verdana" panose="020B0604030504040204" pitchFamily="34" charset="0"/>
              </a:rPr>
              <a:t>g’</a:t>
            </a:r>
            <a:endParaRPr lang="en-US" sz="2800" baseline="-25000">
              <a:latin typeface="Verdana" panose="020B0604030504040204" pitchFamily="34" charset="0"/>
            </a:endParaRPr>
          </a:p>
        </p:txBody>
      </p:sp>
      <p:sp>
        <p:nvSpPr>
          <p:cNvPr id="149518" name="Line 14"/>
          <p:cNvSpPr>
            <a:spLocks noChangeShapeType="1"/>
          </p:cNvSpPr>
          <p:nvPr/>
        </p:nvSpPr>
        <p:spPr bwMode="auto">
          <a:xfrm flipV="1">
            <a:off x="4867275" y="2514600"/>
            <a:ext cx="1143000" cy="12192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1759" name="Oval 15"/>
          <p:cNvSpPr>
            <a:spLocks noChangeArrowheads="1"/>
          </p:cNvSpPr>
          <p:nvPr/>
        </p:nvSpPr>
        <p:spPr bwMode="auto">
          <a:xfrm>
            <a:off x="4105275" y="4572000"/>
            <a:ext cx="685800" cy="685800"/>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a:r>
              <a:rPr lang="en-US" sz="2800">
                <a:latin typeface="Verdana" panose="020B0604030504040204" pitchFamily="34" charset="0"/>
              </a:rPr>
              <a:t>g’’</a:t>
            </a:r>
            <a:endParaRPr lang="en-US" sz="2800" baseline="-25000">
              <a:latin typeface="Verdana" panose="020B0604030504040204" pitchFamily="34" charset="0"/>
            </a:endParaRPr>
          </a:p>
        </p:txBody>
      </p:sp>
      <p:sp>
        <p:nvSpPr>
          <p:cNvPr id="149520" name="Line 16"/>
          <p:cNvSpPr>
            <a:spLocks noChangeShapeType="1"/>
          </p:cNvSpPr>
          <p:nvPr/>
        </p:nvSpPr>
        <p:spPr bwMode="auto">
          <a:xfrm flipV="1">
            <a:off x="4867275" y="4953000"/>
            <a:ext cx="1066800" cy="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49521" name="Line 17"/>
          <p:cNvSpPr>
            <a:spLocks noChangeShapeType="1"/>
          </p:cNvSpPr>
          <p:nvPr/>
        </p:nvSpPr>
        <p:spPr bwMode="auto">
          <a:xfrm flipV="1">
            <a:off x="4867275" y="3352800"/>
            <a:ext cx="1066800" cy="14478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1762" name="Text Box 18"/>
          <p:cNvSpPr txBox="1">
            <a:spLocks noChangeArrowheads="1"/>
          </p:cNvSpPr>
          <p:nvPr/>
        </p:nvSpPr>
        <p:spPr bwMode="auto">
          <a:xfrm>
            <a:off x="4800601" y="5508626"/>
            <a:ext cx="739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a:r>
              <a:rPr lang="en-US" sz="2800">
                <a:latin typeface="Calibri" panose="020F0502020204030204" pitchFamily="34" charset="0"/>
              </a:rPr>
              <a:t>join</a:t>
            </a:r>
          </a:p>
        </p:txBody>
      </p:sp>
    </p:spTree>
    <p:extLst>
      <p:ext uri="{BB962C8B-B14F-4D97-AF65-F5344CB8AC3E}">
        <p14:creationId xmlns:p14="http://schemas.microsoft.com/office/powerpoint/2010/main" val="27258130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5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95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95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95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95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950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95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95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5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95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p:bldP spid="149509" grpId="0" animBg="1"/>
      <p:bldP spid="149510" grpId="0" animBg="1"/>
      <p:bldP spid="149511" grpId="0" animBg="1"/>
      <p:bldP spid="149512" grpId="0" animBg="1"/>
      <p:bldP spid="149513" grpId="0" animBg="1"/>
      <p:bldP spid="149514" grpId="0" animBg="1"/>
      <p:bldP spid="149516" grpId="0"/>
      <p:bldP spid="149518" grpId="0" animBg="1"/>
      <p:bldP spid="149520" grpId="0" animBg="1"/>
      <p:bldP spid="1495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1809</Words>
  <Application>Microsoft Office PowerPoint</Application>
  <PresentationFormat>Widescreen</PresentationFormat>
  <Paragraphs>273</Paragraphs>
  <Slides>51</Slides>
  <Notes>6</Notes>
  <HiddenSlides>3</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63" baseType="lpstr">
      <vt:lpstr>Arial</vt:lpstr>
      <vt:lpstr>Arial Black</vt:lpstr>
      <vt:lpstr>Calibri</vt:lpstr>
      <vt:lpstr>Calibri Light</vt:lpstr>
      <vt:lpstr>Cambria Math</vt:lpstr>
      <vt:lpstr>Monotype Corsiva</vt:lpstr>
      <vt:lpstr>Tahoma</vt:lpstr>
      <vt:lpstr>Verdana</vt:lpstr>
      <vt:lpstr>Wingdings</vt:lpstr>
      <vt:lpstr>Office Theme</vt:lpstr>
      <vt:lpstr>Picture</vt:lpstr>
      <vt:lpstr>Chart</vt:lpstr>
      <vt:lpstr>Frequent Subgraph Mining</vt:lpstr>
      <vt:lpstr>When you work with graphs…</vt:lpstr>
      <vt:lpstr>Applications of Graph Pattern Mining</vt:lpstr>
      <vt:lpstr>What are graph patterns?</vt:lpstr>
      <vt:lpstr>PowerPoint Presentation</vt:lpstr>
      <vt:lpstr>Why is graph mining hard?</vt:lpstr>
      <vt:lpstr>Frequent Subgraph Mining</vt:lpstr>
      <vt:lpstr>Graph mining methods</vt:lpstr>
      <vt:lpstr>Join-Based Approach</vt:lpstr>
      <vt:lpstr>Pattern Growth Method</vt:lpstr>
      <vt:lpstr>FSG Algorithm (http://glaros.dtc.umn.edu/gkhome/fetch/papers/fsgTKDE04.pdf)  [M. Kuramochi and G. Karypis. Frequent subgraph discovery. ICDM 2001] </vt:lpstr>
      <vt:lpstr>PowerPoint Presentation</vt:lpstr>
      <vt:lpstr>FSG: Candidate Generation - I</vt:lpstr>
      <vt:lpstr>Candidates generation (join) based on core detection</vt:lpstr>
      <vt:lpstr>Candidates generation (join) based on core detection</vt:lpstr>
      <vt:lpstr>PowerPoint Presentation</vt:lpstr>
      <vt:lpstr>Core automorphism</vt:lpstr>
      <vt:lpstr>What is the core?</vt:lpstr>
      <vt:lpstr>Candidate Generation</vt:lpstr>
      <vt:lpstr>Canonical labelling</vt:lpstr>
      <vt:lpstr>Canonical label of graph</vt:lpstr>
      <vt:lpstr>Canonical labeling</vt:lpstr>
      <vt:lpstr>FSG: canonical labeling based on a heuristic</vt:lpstr>
      <vt:lpstr>Canonical labeling possibilities through partitioning</vt:lpstr>
      <vt:lpstr>FSG canonical label: vertex invariant - II</vt:lpstr>
      <vt:lpstr>FSG canonical label: vertex invariant - II</vt:lpstr>
      <vt:lpstr>Using canonical labels for optimizations</vt:lpstr>
      <vt:lpstr>Using canonical labels for optimizations</vt:lpstr>
      <vt:lpstr>FSG: Frequency Counting</vt:lpstr>
      <vt:lpstr>Another FSG Heuristic: frequency counting</vt:lpstr>
      <vt:lpstr>FSG performance on DTP Dataset (chemical compounds)  </vt:lpstr>
      <vt:lpstr>PowerPoint Presentation</vt:lpstr>
      <vt:lpstr>gSpan</vt:lpstr>
      <vt:lpstr>PowerPoint Presentation</vt:lpstr>
      <vt:lpstr>PowerPoint Presentation</vt:lpstr>
      <vt:lpstr>PowerPoint Presentation</vt:lpstr>
      <vt:lpstr>PowerPoint Presentation</vt:lpstr>
      <vt:lpstr>PowerPoint Presentation</vt:lpstr>
      <vt:lpstr>Graphs can have multiple DFS codes!</vt:lpstr>
      <vt:lpstr>PowerPoint Presentation</vt:lpstr>
      <vt:lpstr>PowerPoint Presentation</vt:lpstr>
      <vt:lpstr>PowerPoint Presentation</vt:lpstr>
      <vt:lpstr>PowerPoint Presentation</vt:lpstr>
      <vt:lpstr>PowerPoint Presentation</vt:lpstr>
      <vt:lpstr>Announcements</vt:lpstr>
      <vt:lpstr>PowerPoint Presentation</vt:lpstr>
      <vt:lpstr>PowerPoint Presentation</vt:lpstr>
      <vt:lpstr>PowerPoint Presentation</vt:lpstr>
      <vt:lpstr>Proof sketch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Frequent Subgraph Mining</dc:title>
  <dc:creator>Sayan Ranu</dc:creator>
  <cp:lastModifiedBy>Sayan Ranu</cp:lastModifiedBy>
  <cp:revision>3</cp:revision>
  <cp:lastPrinted>2014-04-02T07:54:35Z</cp:lastPrinted>
  <dcterms:created xsi:type="dcterms:W3CDTF">2014-03-28T12:58:04Z</dcterms:created>
  <dcterms:modified xsi:type="dcterms:W3CDTF">2023-08-18T09:01:15Z</dcterms:modified>
</cp:coreProperties>
</file>